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726" r:id="rId5"/>
    <p:sldMasterId id="2147483727" r:id="rId6"/>
    <p:sldMasterId id="2147483728" r:id="rId7"/>
    <p:sldMasterId id="2147483729" r:id="rId8"/>
    <p:sldMasterId id="2147483730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  <p15:guide id="3" orient="horz" pos="513">
          <p15:clr>
            <a:srgbClr val="A4A3A4"/>
          </p15:clr>
        </p15:guide>
        <p15:guide id="4" orient="horz" pos="2900">
          <p15:clr>
            <a:srgbClr val="A4A3A4"/>
          </p15:clr>
        </p15:guide>
        <p15:guide id="5" orient="horz" pos="636">
          <p15:clr>
            <a:srgbClr val="A4A3A4"/>
          </p15:clr>
        </p15:guide>
        <p15:guide id="6" orient="horz" pos="1814">
          <p15:clr>
            <a:srgbClr val="A4A3A4"/>
          </p15:clr>
        </p15:guide>
        <p15:guide id="7" orient="horz" pos="774">
          <p15:clr>
            <a:srgbClr val="A4A3A4"/>
          </p15:clr>
        </p15:guide>
        <p15:guide id="8" pos="5419">
          <p15:clr>
            <a:srgbClr val="A4A3A4"/>
          </p15:clr>
        </p15:guide>
        <p15:guide id="9" pos="2887">
          <p15:clr>
            <a:srgbClr val="A4A3A4"/>
          </p15:clr>
        </p15:guide>
        <p15:guide id="10" pos="3271">
          <p15:clr>
            <a:srgbClr val="A4A3A4"/>
          </p15:clr>
        </p15:guide>
        <p15:guide id="11" orient="horz" pos="1459">
          <p15:clr>
            <a:srgbClr val="A4A3A4"/>
          </p15:clr>
        </p15:guide>
        <p15:guide id="12" orient="horz" pos="1741">
          <p15:clr>
            <a:srgbClr val="A4A3A4"/>
          </p15:clr>
        </p15:guide>
        <p15:guide id="13" orient="horz" pos="1272">
          <p15:clr>
            <a:srgbClr val="A4A3A4"/>
          </p15:clr>
        </p15:guide>
        <p15:guide id="14" orient="horz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AF22DF-3971-4D85-99FF-5CDE70D80AE9}">
  <a:tblStyle styleId="{E3AF22DF-3971-4D85-99FF-5CDE70D80A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31B42FB-A19A-4BC1-91CB-F3B13833104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2BC42EF-E46A-49C8-B3C2-3B681233370E}" styleName="Table_2">
    <a:wholeTbl>
      <a:tcTxStyle b="off" i="off">
        <a:font>
          <a:latin typeface="CiscoSansTT ExtraLight"/>
          <a:ea typeface="CiscoSansTT ExtraLight"/>
          <a:cs typeface="CiscoSansTT ExtraLight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iscoSansTT ExtraLight"/>
          <a:ea typeface="CiscoSansTT ExtraLight"/>
          <a:cs typeface="CiscoSansTT ExtraLight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36"/>
        <p:guide pos="513" orient="horz"/>
        <p:guide pos="2900" orient="horz"/>
        <p:guide pos="636" orient="horz"/>
        <p:guide pos="1814" orient="horz"/>
        <p:guide pos="774" orient="horz"/>
        <p:guide pos="5419"/>
        <p:guide pos="2887"/>
        <p:guide pos="3271"/>
        <p:guide pos="1459" orient="horz"/>
        <p:guide pos="1741" orient="horz"/>
        <p:guide pos="1272" orient="horz"/>
        <p:guide pos="97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7" name="Google Shape;12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NetAcad.com, a plataforma de distribuição global oferece suporte ao programa completo em todo o mundo.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plataforma está disponível em sete idiomas com alguns cursos traduzidos em vinte idiomas.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dos componentes mais eficientes da plataforma é o mecanismo de avaliação personalizada que oferece relatórios detalhados sobre as áreas de qualificações mais fortes e fracas de um aluno com tópicos de curso recomendados para ajudar a diminuir as defasagens.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plataforma também oferece um ambiente de gerenciamento de nível internacional que permite aos instrutores gerenciar e personalizar a sala de aula e as interações com seus alunos.</a:t>
            </a:r>
            <a:endParaRPr/>
          </a:p>
        </p:txBody>
      </p:sp>
      <p:sp>
        <p:nvSpPr>
          <p:cNvPr id="1298" name="Google Shape;129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5" name="Google Shape;13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experiência de aprendizagem para o mercado de trabalho é onde as vidas mudam.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experiência de aprendizagem não é apenas materiais de treinamento corporativo disponibilizados para instituições de ensino.  É uma grade curricular desenvolvida profissionalmente focada em resultados e no desenvolvimento de profissionais modelo "T".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currículo fornece os 3 Es de exposição, as atividades educacionais e a experiência prática para aplicar e solidificar o aprendizado.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um foco pesado nos resultados e no desenvolvimento de habilidades.  Os cursos se alinham às certificações aceitas pelo setor que validam a aprendizagem e disponibilizam credenciais no mercado de trabalho.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cursos estão disponíveis em mais de 20 idiomas.</a:t>
            </a:r>
            <a:endParaRPr/>
          </a:p>
        </p:txBody>
      </p:sp>
      <p:sp>
        <p:nvSpPr>
          <p:cNvPr id="1316" name="Google Shape;131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9" name="Google Shape;1349;p8:notes"/>
          <p:cNvSpPr txBox="1"/>
          <p:nvPr>
            <p:ph idx="1" type="body"/>
          </p:nvPr>
        </p:nvSpPr>
        <p:spPr>
          <a:xfrm>
            <a:off x="685800" y="4343399"/>
            <a:ext cx="5486400" cy="46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é o portfólio da Cisco Networking Academy.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cursos de exploração são fornecidos para apresentar aos alunos as interessantes oportunidades disponíveis na tecnologia.  A maioria desses cursos está disponível como opções gratuitas e individualizadas disponíveis no NetAcad.com.  Embora as academias também possam fornecer esses cursos diretamente para seus alunos.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observado, o foco principal da Academia é ajudar os alunos a se prepararem para carreiras, portanto, a maior parte do portfólio está alinhada a carreiras.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cursos do Digital Essentials são essenciais para ajudar os alunos a desenvolver a amplitude independente da especialização que gostariam de buscar.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rede é o carro-chefe do programa.  Essas ofertas preparam os alunos para o exame de certificação CCNA e para uma carreira como profissional de rede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infraestrutura programável é um caminho mais recente e prepara os alunos para se tornarem profissionais de automação de rede.  Esses cursos vão preparar os alunos para a próxima certificação do DevNet Associate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segurança digital é o terceiro percurso e prepara os alunos para construir redes seguras, monitorar a segurança das redes e, quando necessário, defender a rede contra ataques.  Os alunos estão preparados para os exames de certificação CCNA Security e CCNA CyberOps.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dos cursos, um ponto crítico da experiência de aprendizagem é a oportunidade que ela oferece para a prática.  Essas oportunidades incluem a ferramenta de simulação de rede Packet Tracer conhecida mundialmente, exercícios de jogos em cursos, prototipagem e laboratórios virtuais e laboratórios de equipamentos físicos.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702ad0300b_0_386:notes"/>
          <p:cNvSpPr/>
          <p:nvPr>
            <p:ph idx="2" type="sldImg"/>
          </p:nvPr>
        </p:nvSpPr>
        <p:spPr>
          <a:xfrm>
            <a:off x="428625" y="684893"/>
            <a:ext cx="60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1" name="Google Shape;1481;g702ad0300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grade curricular do CCNA oferece uma experiência de aprendizagem altamente interativa em uma série de 3 cursos que oferece as qualificações básicas necessárias para os administradores de rede e ajuda a preparar os alunos para a certificação CCNA.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série de cursos inclui: Introduction to Networks como o primeiro curso, Switching, Routing, and Wireless Essentials como o 2</a:t>
            </a:r>
            <a:r>
              <a:rPr b="0" baseline="3000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</a:t>
            </a: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curso e Enterprise Networking, Security and Automation como o 3</a:t>
            </a:r>
            <a:r>
              <a:rPr b="0" baseline="3000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</a:t>
            </a: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curso.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esses cursos usam bastante laboratórios práticos projetados com dispositivos de rede, juntamente com a ferramenta de visualização mais recente do Cisco Packet Tracer que reforçam a aprendizagem do aluno.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702ad0300b_0_423:notes"/>
          <p:cNvSpPr/>
          <p:nvPr>
            <p:ph idx="2" type="sldImg"/>
          </p:nvPr>
        </p:nvSpPr>
        <p:spPr>
          <a:xfrm>
            <a:off x="428625" y="684893"/>
            <a:ext cx="60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9" name="Google Shape;1519;g702ad0300b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 primeiro curso da grade curricular do CCNA, o Introduction to Networks oferece a base para que os alunos entendam o IP e as arquiteturas, os modelos e os dispositivos de rede que formam a Internet de hoje em dia.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curso inclui diversos elementos interativos, inclusive 24 laboratórios práticos e 31 atividades do Packet Tracer juntamente com a hierarquia de avaliações que ajudam os alunos a criar confiança e validar sua compreensão.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702ad0300b_0_458:notes"/>
          <p:cNvSpPr/>
          <p:nvPr>
            <p:ph idx="2" type="sldImg"/>
          </p:nvPr>
        </p:nvSpPr>
        <p:spPr>
          <a:xfrm>
            <a:off x="428625" y="684893"/>
            <a:ext cx="60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g702ad0300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segundo curso da CCNA Series abrange os tópicos essenciais de tecnologias de switching, roteamento e sem fio.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curso prepara os alunos para realizar configuração e solução de problemas básicas de switches, roteadores e dispositivos sem fio.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versão 7 dos cursos há a nova capacidade de os alunos da Cisco obterem um selo digital emitido pela NetAcad demonstrando as qualificações e competências que eles dominaram durante a preparação para o trabalho.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702ad0300b_0_493:notes"/>
          <p:cNvSpPr/>
          <p:nvPr>
            <p:ph idx="2" type="sldImg"/>
          </p:nvPr>
        </p:nvSpPr>
        <p:spPr>
          <a:xfrm>
            <a:off x="428625" y="684893"/>
            <a:ext cx="60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1" name="Google Shape;1591;g702ad0300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3</a:t>
            </a:r>
            <a:r>
              <a:rPr b="0" baseline="3000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º</a:t>
            </a: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último curso dessa série abrange a arquitetura, a segurança e a operação de uma rede empresarial além de apresentar novas formas pelas quais os engenheiros de rede interagem com a infraestrutura programável.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curso também inclui um conjunto de componentes de aprendizagem e avaliações que incluem um exame prático que ajuda os alunos a se prepararem para o exame de certificação CCNA.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um desses 3 cursos requer cerca de 70 horas para ser concluído e a série como um todo foi otimizada para inclusão em programas de de formação técnica de 2 e 4 anos.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703ac2b0ae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7" name="Google Shape;1627;g703ac2b0a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g703ac2b0ae_0_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703ac2b0ae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4" name="Google Shape;1654;g703ac2b0a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g703ac2b0ae_0_2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2:notes"/>
          <p:cNvSpPr txBox="1"/>
          <p:nvPr>
            <p:ph idx="1" type="body"/>
          </p:nvPr>
        </p:nvSpPr>
        <p:spPr>
          <a:xfrm>
            <a:off x="685800" y="4343400"/>
            <a:ext cx="5486400" cy="4636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entender a Cisco Networking Academy e o que ela faz, você precisa conhecer aqueles que foram afetados por ela.  A Cisco Networking Academy trata de oportunidade — o produto mais valioso do mundo.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 estão cinco exemplos rápidos de como as oportunidades oferecidas pela </a:t>
            </a:r>
            <a:b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Cisco Networking Academy mudaram vidas.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Rebecca – mãe solteira de uma filha de 5 anos, sem renda, agora uma engenheira de rede sênior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Edna – aos 17 anos perdeu o pai, trabalhou na equipe técnica nas Olimpíadas de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Luigi – para proteger a mãe e o irmão, matou seu pai aos 23 anos.  Ingressou na Networking Academy da Cisco na prisão, o primeiro presidiário italiano a ganhar o CCNA, agora um profissional de TI e segurança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Dandy – não conseguiu frequentar a faculdade, agora sustenta a mãe e o pai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Muriel – cresceu em uma casa de metal com chão de terra, concluiu o CCNA e agora trabalha na Networking Academy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mais incríveis que sejam essas histórias, elas são apenas cinco…</a:t>
            </a:r>
            <a:endParaRPr/>
          </a:p>
        </p:txBody>
      </p:sp>
      <p:sp>
        <p:nvSpPr>
          <p:cNvPr id="931" name="Google Shape;93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703fc7cdc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703fc7c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g703fc7cdc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703ac2b0ae_0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703ac2b0a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g703ac2b0ae_0_3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3:notes"/>
          <p:cNvSpPr txBox="1"/>
          <p:nvPr>
            <p:ph idx="1" type="body"/>
          </p:nvPr>
        </p:nvSpPr>
        <p:spPr>
          <a:xfrm>
            <a:off x="685800" y="4343399"/>
            <a:ext cx="5486400" cy="4610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milhões de alunos que participaram da Cisco Networking Academy.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representados são das métricas públicas da NetAcad Tier 1 FY19 (ano fiscal de 2019)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Cisco certamente está muito orgulhosa do trabalho que fizemos com a Networking Academy para atender às necessidades da educação global há mais de 20 anos: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12.100 academias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180 países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10,9 milhões de alunos atendidos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26.500 instrutores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female in FY19: 28%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female since inception: 23%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Os alunos inscritos atualmente são 2.1490.000 com detalhes de desagregação por país: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pt-BR"/>
              <a:t>LATAM 704.100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pt-BR"/>
              <a:t>EUA e Canadá = 201.100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trike="sngStrike"/>
              <a:t>EUA = 157.473 not available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trike="sngStrike"/>
              <a:t>Canadá = 26.885 not available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pt-BR"/>
              <a:t>APJ = 326.500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pt-BR"/>
              <a:t>Grande China = 175.100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pt-BR"/>
              <a:t>África = 167.200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pt-BR"/>
              <a:t>Europa = 448.000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pt-BR"/>
              <a:t>Oriente Médio 130.600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infraestrutura usada para ajudar nossos alunos e instrutores se adapta para atender às nossas necessidades globais.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suma, a Cisco tem um dos melhores históricos no dimensionamento de alta qualidade, a educação de TI globalmente relevante que leva a alunos produtivos.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9" name="Google Shape;1229;p4:notes"/>
          <p:cNvSpPr txBox="1"/>
          <p:nvPr>
            <p:ph idx="1" type="body"/>
          </p:nvPr>
        </p:nvSpPr>
        <p:spPr>
          <a:xfrm>
            <a:off x="685800" y="4343399"/>
            <a:ext cx="5486400" cy="434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 A Cisco Networking Academy foi desenvolvida com base em parcerias e colaboração.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parte de sua responsabilidade social corporativa, a Cisco criou o ecossistema, desenvolveu a plataforma que o disponibiliza e fornece a grade curricular gratuitamente.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parte essencial do ecossistema é uma rede de empresas parceiras que oferecem suporte para as academias individuais, treinam e credenciam os instrutores para as academias.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academias da Cisco Networking Academy são escolas, governo e outras empresas, como presídios e centros comunitários.  As academias estão no centro do programa e disponibilizam a instalação, os instrutores e os alunos.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Embora a maioria dos programas termine lá, a Cisco Networking Academy está focada em ajudar o aluno a obter as habilidades necessárias para ingressar na força de trabalho digital.  O programa se engaja ativamente com os empregadores para oferecer oportunidades de emprego para os alunos.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nos concentrar por um momento no que a Cisco traz para o mercado.</a:t>
            </a:r>
            <a:endParaRPr/>
          </a:p>
        </p:txBody>
      </p:sp>
      <p:sp>
        <p:nvSpPr>
          <p:cNvPr id="1230" name="Google Shape;123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703ac2b0ae_0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703ac2b0a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g703ac2b0ae_0_4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703ac2b0ae_0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703ac2b0a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g703ac2b0ae_0_4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9" name="Google Shape;12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Cisco Networking Academy possui um ecossistema incomparável que oferece suporte às instituições educacionais e aos alunos.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a atenção voltada para a responsabilidade social corporativa, a Cisco disponibiliza gratuitamente a grade curricular, o serviço e a 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mais de 670 parceiros de suporte e treinamento em todo o mundo que oferecem serviços para os membros das instituições educacionais.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programa também oferece descontos em exames de certificação e nos equipamentos necessários como parte do espaço de ensino.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Talent Bridge, o mecanismo de procura de empregos da academia, conecta os alunos a oportunidades dentro da Cisco e da rede global de parceiros da Cisco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comunidades globais oferecem a instrutores e alunos as conexões para que eles obtenham sucesso. </a:t>
            </a:r>
            <a:endParaRPr/>
          </a:p>
        </p:txBody>
      </p:sp>
      <p:sp>
        <p:nvSpPr>
          <p:cNvPr id="1280" name="Google Shape;128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36" name="Google Shape;36;p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2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2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2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2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2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2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165" name="Google Shape;165;p1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3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3" name="Google Shape;183;p13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184" name="Google Shape;184;p1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3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14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14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05" name="Google Shape;205;p14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206" name="Google Shape;206;p1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4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14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egue" showMasterSp="0">
  <p:cSld name="3_Segue"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5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2018 Cisco and/or its affiliates. All rights reserved. Cisco Public</a:t>
            </a:r>
            <a:endParaRPr/>
          </a:p>
        </p:txBody>
      </p:sp>
      <p:grpSp>
        <p:nvGrpSpPr>
          <p:cNvPr id="227" name="Google Shape;227;p15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228" name="Google Shape;228;p1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gue" showMasterSp="0">
  <p:cSld name="5_Segue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6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2018 Cisco and/or its affiliates. All rights reserved. Cisco Public</a:t>
            </a:r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248" name="Google Shape;248;p1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Segue" showMasterSp="0">
  <p:cSld name="4_Segue"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2018 Cisco and/or its affiliates. All rights reserved. Cisco Public</a:t>
            </a: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268" name="Google Shape;268;p1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losing Slide" showMasterSp="0">
  <p:cSld name="1_Closing Slide">
    <p:bg>
      <p:bgPr>
        <a:solidFill>
          <a:schemeClr val="accent5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19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86" name="Google Shape;286;p19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 showMasterSp="0">
  <p:cSld name="Closing Slide">
    <p:bg>
      <p:bgPr>
        <a:solidFill>
          <a:schemeClr val="accent5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0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303" name="Google Shape;303;p20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_Title only">
  <p:cSld name="Bullet_Title 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437766" y="341317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_Title only">
  <p:cSld name="Bullet_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>
            <p:ph idx="1" type="subTitle"/>
          </p:nvPr>
        </p:nvSpPr>
        <p:spPr>
          <a:xfrm>
            <a:off x="469500" y="380953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23"/>
          <p:cNvSpPr txBox="1"/>
          <p:nvPr>
            <p:ph idx="2" type="body"/>
          </p:nvPr>
        </p:nvSpPr>
        <p:spPr>
          <a:xfrm>
            <a:off x="469500" y="4049527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23"/>
          <p:cNvSpPr txBox="1"/>
          <p:nvPr>
            <p:ph idx="3" type="body"/>
          </p:nvPr>
        </p:nvSpPr>
        <p:spPr>
          <a:xfrm>
            <a:off x="469500" y="4289524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23"/>
          <p:cNvSpPr txBox="1"/>
          <p:nvPr>
            <p:ph idx="4" type="body"/>
          </p:nvPr>
        </p:nvSpPr>
        <p:spPr>
          <a:xfrm>
            <a:off x="463292" y="2872238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23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5" name="Google Shape;345;p23"/>
          <p:cNvGrpSpPr/>
          <p:nvPr/>
        </p:nvGrpSpPr>
        <p:grpSpPr>
          <a:xfrm>
            <a:off x="492126" y="395292"/>
            <a:ext cx="796924" cy="423863"/>
            <a:chOff x="310" y="249"/>
            <a:chExt cx="502" cy="267"/>
          </a:xfrm>
        </p:grpSpPr>
        <p:sp>
          <p:nvSpPr>
            <p:cNvPr id="346" name="Google Shape;346;p2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idx="1" type="subTitle"/>
          </p:nvPr>
        </p:nvSpPr>
        <p:spPr>
          <a:xfrm>
            <a:off x="469500" y="380953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24"/>
          <p:cNvSpPr txBox="1"/>
          <p:nvPr>
            <p:ph idx="2" type="body"/>
          </p:nvPr>
        </p:nvSpPr>
        <p:spPr>
          <a:xfrm>
            <a:off x="469500" y="4049527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24"/>
          <p:cNvSpPr txBox="1"/>
          <p:nvPr>
            <p:ph idx="3" type="body"/>
          </p:nvPr>
        </p:nvSpPr>
        <p:spPr>
          <a:xfrm>
            <a:off x="469500" y="4289524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4" name="Google Shape;364;p24"/>
          <p:cNvGrpSpPr/>
          <p:nvPr/>
        </p:nvGrpSpPr>
        <p:grpSpPr>
          <a:xfrm>
            <a:off x="492126" y="395292"/>
            <a:ext cx="796924" cy="423863"/>
            <a:chOff x="310" y="249"/>
            <a:chExt cx="502" cy="267"/>
          </a:xfrm>
        </p:grpSpPr>
        <p:sp>
          <p:nvSpPr>
            <p:cNvPr id="365" name="Google Shape;365;p2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24"/>
          <p:cNvSpPr txBox="1"/>
          <p:nvPr>
            <p:ph idx="4" type="body"/>
          </p:nvPr>
        </p:nvSpPr>
        <p:spPr>
          <a:xfrm>
            <a:off x="463292" y="2872238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24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 txBox="1"/>
          <p:nvPr>
            <p:ph idx="1" type="subTitle"/>
          </p:nvPr>
        </p:nvSpPr>
        <p:spPr>
          <a:xfrm>
            <a:off x="469500" y="380953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4" name="Google Shape;384;p25"/>
          <p:cNvSpPr txBox="1"/>
          <p:nvPr>
            <p:ph idx="2" type="body"/>
          </p:nvPr>
        </p:nvSpPr>
        <p:spPr>
          <a:xfrm>
            <a:off x="469500" y="4049527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25"/>
          <p:cNvSpPr txBox="1"/>
          <p:nvPr>
            <p:ph idx="3" type="body"/>
          </p:nvPr>
        </p:nvSpPr>
        <p:spPr>
          <a:xfrm>
            <a:off x="469500" y="4289524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86" name="Google Shape;386;p25"/>
          <p:cNvGrpSpPr/>
          <p:nvPr/>
        </p:nvGrpSpPr>
        <p:grpSpPr>
          <a:xfrm>
            <a:off x="492126" y="395292"/>
            <a:ext cx="796924" cy="423863"/>
            <a:chOff x="310" y="249"/>
            <a:chExt cx="502" cy="267"/>
          </a:xfrm>
        </p:grpSpPr>
        <p:sp>
          <p:nvSpPr>
            <p:cNvPr id="387" name="Google Shape;387;p2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5"/>
          <p:cNvSpPr txBox="1"/>
          <p:nvPr>
            <p:ph idx="4" type="body"/>
          </p:nvPr>
        </p:nvSpPr>
        <p:spPr>
          <a:xfrm>
            <a:off x="463292" y="2872238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25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egue" showMasterSp="0">
  <p:cSld name="3_Segue"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"/>
          <p:cNvSpPr/>
          <p:nvPr/>
        </p:nvSpPr>
        <p:spPr>
          <a:xfrm>
            <a:off x="0" y="5"/>
            <a:ext cx="9144000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6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6"/>
          <p:cNvSpPr/>
          <p:nvPr/>
        </p:nvSpPr>
        <p:spPr>
          <a:xfrm>
            <a:off x="8515172" y="4742911"/>
            <a:ext cx="218953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5867508" y="4741659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2018 Cisco and/or its affiliates. All rights reserved. Cisco Public</a:t>
            </a:r>
            <a:endParaRPr/>
          </a:p>
        </p:txBody>
      </p:sp>
      <p:grpSp>
        <p:nvGrpSpPr>
          <p:cNvPr id="408" name="Google Shape;408;p26"/>
          <p:cNvGrpSpPr/>
          <p:nvPr/>
        </p:nvGrpSpPr>
        <p:grpSpPr>
          <a:xfrm>
            <a:off x="508040" y="4715197"/>
            <a:ext cx="340257" cy="180974"/>
            <a:chOff x="310" y="249"/>
            <a:chExt cx="502" cy="267"/>
          </a:xfrm>
        </p:grpSpPr>
        <p:sp>
          <p:nvSpPr>
            <p:cNvPr id="409" name="Google Shape;409;p2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gue" showMasterSp="0">
  <p:cSld name="5_Segue"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/>
          <p:nvPr/>
        </p:nvSpPr>
        <p:spPr>
          <a:xfrm>
            <a:off x="0" y="4"/>
            <a:ext cx="9144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7"/>
          <p:cNvSpPr/>
          <p:nvPr/>
        </p:nvSpPr>
        <p:spPr>
          <a:xfrm>
            <a:off x="8515172" y="4742911"/>
            <a:ext cx="218953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5867508" y="4741659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2018 Cisco and/or its affiliates. All rights reserved. Cisco Public</a:t>
            </a:r>
            <a:endParaRPr/>
          </a:p>
        </p:txBody>
      </p:sp>
      <p:grpSp>
        <p:nvGrpSpPr>
          <p:cNvPr id="428" name="Google Shape;428;p27"/>
          <p:cNvGrpSpPr/>
          <p:nvPr/>
        </p:nvGrpSpPr>
        <p:grpSpPr>
          <a:xfrm>
            <a:off x="508040" y="4715197"/>
            <a:ext cx="340257" cy="180974"/>
            <a:chOff x="310" y="249"/>
            <a:chExt cx="502" cy="267"/>
          </a:xfrm>
        </p:grpSpPr>
        <p:sp>
          <p:nvSpPr>
            <p:cNvPr id="429" name="Google Shape;429;p2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Segue" showMasterSp="0">
  <p:cSld name="4_Segue"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/>
          <p:nvPr/>
        </p:nvSpPr>
        <p:spPr>
          <a:xfrm>
            <a:off x="0" y="4"/>
            <a:ext cx="9144000" cy="51434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8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8"/>
          <p:cNvSpPr/>
          <p:nvPr/>
        </p:nvSpPr>
        <p:spPr>
          <a:xfrm>
            <a:off x="8515172" y="4742911"/>
            <a:ext cx="218953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5867508" y="4741659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2018 Cisco and/or its affiliates. All rights reserved. Cisco Public</a:t>
            </a:r>
            <a:endParaRPr/>
          </a:p>
        </p:txBody>
      </p:sp>
      <p:grpSp>
        <p:nvGrpSpPr>
          <p:cNvPr id="448" name="Google Shape;448;p28"/>
          <p:cNvGrpSpPr/>
          <p:nvPr/>
        </p:nvGrpSpPr>
        <p:grpSpPr>
          <a:xfrm>
            <a:off x="508040" y="4715197"/>
            <a:ext cx="340257" cy="180974"/>
            <a:chOff x="310" y="249"/>
            <a:chExt cx="502" cy="267"/>
          </a:xfrm>
        </p:grpSpPr>
        <p:sp>
          <p:nvSpPr>
            <p:cNvPr id="449" name="Google Shape;449;p28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>
  <p:cSld name="Segue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/>
          <p:nvPr/>
        </p:nvSpPr>
        <p:spPr>
          <a:xfrm>
            <a:off x="0" y="4"/>
            <a:ext cx="9144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9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9"/>
          <p:cNvSpPr/>
          <p:nvPr/>
        </p:nvSpPr>
        <p:spPr>
          <a:xfrm>
            <a:off x="8515172" y="4742911"/>
            <a:ext cx="218953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5867508" y="4741659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2018 Cisco and/or its affiliates. All rights reserved. Cisco Public</a:t>
            </a: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08040" y="4715197"/>
            <a:ext cx="340257" cy="180974"/>
            <a:chOff x="310" y="249"/>
            <a:chExt cx="502" cy="267"/>
          </a:xfrm>
        </p:grpSpPr>
        <p:sp>
          <p:nvSpPr>
            <p:cNvPr id="469" name="Google Shape;469;p29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>
  <p:cSld name="Bullet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/>
          <p:nvPr>
            <p:ph idx="1" type="body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96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6" name="Google Shape;486;p31"/>
          <p:cNvSpPr txBox="1"/>
          <p:nvPr>
            <p:ph type="title"/>
          </p:nvPr>
        </p:nvSpPr>
        <p:spPr>
          <a:xfrm>
            <a:off x="437766" y="341317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losing Slide" showMasterSp="0">
  <p:cSld name="1_Closing Slide">
    <p:bg>
      <p:bgPr>
        <a:solidFill>
          <a:schemeClr val="accent5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" name="Google Shape;489;p32"/>
          <p:cNvGrpSpPr/>
          <p:nvPr/>
        </p:nvGrpSpPr>
        <p:grpSpPr>
          <a:xfrm>
            <a:off x="3746296" y="2129856"/>
            <a:ext cx="1617944" cy="860542"/>
            <a:chOff x="310" y="249"/>
            <a:chExt cx="502" cy="267"/>
          </a:xfrm>
        </p:grpSpPr>
        <p:sp>
          <p:nvSpPr>
            <p:cNvPr id="490" name="Google Shape;490;p3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6" name="Google Shape;56;p4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57" name="Google Shape;57;p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4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 showMasterSp="0">
  <p:cSld name="Closing Slide">
    <p:bg>
      <p:bgPr>
        <a:solidFill>
          <a:schemeClr val="accent5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33"/>
          <p:cNvGrpSpPr/>
          <p:nvPr/>
        </p:nvGrpSpPr>
        <p:grpSpPr>
          <a:xfrm>
            <a:off x="3746296" y="2129856"/>
            <a:ext cx="1617944" cy="860542"/>
            <a:chOff x="310" y="249"/>
            <a:chExt cx="502" cy="267"/>
          </a:xfrm>
        </p:grpSpPr>
        <p:sp>
          <p:nvSpPr>
            <p:cNvPr id="507" name="Google Shape;507;p3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_Title only">
  <p:cSld name="Bullet_Title only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/>
          <p:nvPr>
            <p:ph type="title"/>
          </p:nvPr>
        </p:nvSpPr>
        <p:spPr>
          <a:xfrm>
            <a:off x="437766" y="341315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6"/>
          <p:cNvSpPr txBox="1"/>
          <p:nvPr>
            <p:ph idx="1" type="subTitle"/>
          </p:nvPr>
        </p:nvSpPr>
        <p:spPr>
          <a:xfrm>
            <a:off x="469498" y="3809528"/>
            <a:ext cx="4319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5" name="Google Shape;545;p36"/>
          <p:cNvSpPr txBox="1"/>
          <p:nvPr>
            <p:ph idx="2" type="body"/>
          </p:nvPr>
        </p:nvSpPr>
        <p:spPr>
          <a:xfrm>
            <a:off x="469498" y="4049525"/>
            <a:ext cx="4319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36"/>
          <p:cNvSpPr txBox="1"/>
          <p:nvPr>
            <p:ph idx="3" type="body"/>
          </p:nvPr>
        </p:nvSpPr>
        <p:spPr>
          <a:xfrm>
            <a:off x="469498" y="4289522"/>
            <a:ext cx="4319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7" name="Google Shape;547;p36"/>
          <p:cNvSpPr txBox="1"/>
          <p:nvPr>
            <p:ph idx="4" type="body"/>
          </p:nvPr>
        </p:nvSpPr>
        <p:spPr>
          <a:xfrm>
            <a:off x="463292" y="2872238"/>
            <a:ext cx="59253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8" name="Google Shape;548;p36"/>
          <p:cNvSpPr txBox="1"/>
          <p:nvPr>
            <p:ph type="ctrTitle"/>
          </p:nvPr>
        </p:nvSpPr>
        <p:spPr>
          <a:xfrm>
            <a:off x="425765" y="2300750"/>
            <a:ext cx="59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9" name="Google Shape;549;p36"/>
          <p:cNvGrpSpPr/>
          <p:nvPr/>
        </p:nvGrpSpPr>
        <p:grpSpPr>
          <a:xfrm>
            <a:off x="492126" y="395290"/>
            <a:ext cx="796948" cy="423990"/>
            <a:chOff x="310" y="249"/>
            <a:chExt cx="502" cy="267"/>
          </a:xfrm>
        </p:grpSpPr>
        <p:sp>
          <p:nvSpPr>
            <p:cNvPr id="550" name="Google Shape;550;p36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"/>
          <p:cNvSpPr txBox="1"/>
          <p:nvPr>
            <p:ph idx="1" type="subTitle"/>
          </p:nvPr>
        </p:nvSpPr>
        <p:spPr>
          <a:xfrm>
            <a:off x="469498" y="3809528"/>
            <a:ext cx="4319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6" name="Google Shape;566;p37"/>
          <p:cNvSpPr txBox="1"/>
          <p:nvPr>
            <p:ph idx="2" type="body"/>
          </p:nvPr>
        </p:nvSpPr>
        <p:spPr>
          <a:xfrm>
            <a:off x="469498" y="4049525"/>
            <a:ext cx="4319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p37"/>
          <p:cNvSpPr txBox="1"/>
          <p:nvPr>
            <p:ph idx="3" type="body"/>
          </p:nvPr>
        </p:nvSpPr>
        <p:spPr>
          <a:xfrm>
            <a:off x="469498" y="4289522"/>
            <a:ext cx="4319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68" name="Google Shape;568;p37"/>
          <p:cNvGrpSpPr/>
          <p:nvPr/>
        </p:nvGrpSpPr>
        <p:grpSpPr>
          <a:xfrm>
            <a:off x="492126" y="395290"/>
            <a:ext cx="796948" cy="423990"/>
            <a:chOff x="310" y="249"/>
            <a:chExt cx="502" cy="267"/>
          </a:xfrm>
        </p:grpSpPr>
        <p:sp>
          <p:nvSpPr>
            <p:cNvPr id="569" name="Google Shape;569;p37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37"/>
          <p:cNvSpPr txBox="1"/>
          <p:nvPr>
            <p:ph idx="4" type="body"/>
          </p:nvPr>
        </p:nvSpPr>
        <p:spPr>
          <a:xfrm>
            <a:off x="463292" y="2872238"/>
            <a:ext cx="59253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4" name="Google Shape;584;p37"/>
          <p:cNvSpPr txBox="1"/>
          <p:nvPr>
            <p:ph type="ctrTitle"/>
          </p:nvPr>
        </p:nvSpPr>
        <p:spPr>
          <a:xfrm>
            <a:off x="425765" y="2300750"/>
            <a:ext cx="59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8"/>
          <p:cNvSpPr txBox="1"/>
          <p:nvPr>
            <p:ph idx="1" type="subTitle"/>
          </p:nvPr>
        </p:nvSpPr>
        <p:spPr>
          <a:xfrm>
            <a:off x="469498" y="3809528"/>
            <a:ext cx="4319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38"/>
          <p:cNvSpPr txBox="1"/>
          <p:nvPr>
            <p:ph idx="2" type="body"/>
          </p:nvPr>
        </p:nvSpPr>
        <p:spPr>
          <a:xfrm>
            <a:off x="469498" y="4049525"/>
            <a:ext cx="4319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Google Shape;589;p38"/>
          <p:cNvSpPr txBox="1"/>
          <p:nvPr>
            <p:ph idx="3" type="body"/>
          </p:nvPr>
        </p:nvSpPr>
        <p:spPr>
          <a:xfrm>
            <a:off x="469498" y="4289522"/>
            <a:ext cx="4319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90" name="Google Shape;590;p38"/>
          <p:cNvGrpSpPr/>
          <p:nvPr/>
        </p:nvGrpSpPr>
        <p:grpSpPr>
          <a:xfrm>
            <a:off x="492126" y="395290"/>
            <a:ext cx="796948" cy="423990"/>
            <a:chOff x="310" y="249"/>
            <a:chExt cx="502" cy="267"/>
          </a:xfrm>
        </p:grpSpPr>
        <p:sp>
          <p:nvSpPr>
            <p:cNvPr id="591" name="Google Shape;591;p38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38"/>
          <p:cNvSpPr txBox="1"/>
          <p:nvPr>
            <p:ph idx="4" type="body"/>
          </p:nvPr>
        </p:nvSpPr>
        <p:spPr>
          <a:xfrm>
            <a:off x="463292" y="2872238"/>
            <a:ext cx="59253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6" name="Google Shape;606;p38"/>
          <p:cNvSpPr txBox="1"/>
          <p:nvPr>
            <p:ph type="ctrTitle"/>
          </p:nvPr>
        </p:nvSpPr>
        <p:spPr>
          <a:xfrm>
            <a:off x="425765" y="2300750"/>
            <a:ext cx="59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egue" showMasterSp="0">
  <p:cSld name="3_Segue">
    <p:bg>
      <p:bgPr>
        <a:solidFill>
          <a:schemeClr val="lt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/>
          <p:nvPr/>
        </p:nvSpPr>
        <p:spPr>
          <a:xfrm>
            <a:off x="0" y="3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9"/>
          <p:cNvSpPr txBox="1"/>
          <p:nvPr>
            <p:ph type="ctrTitle"/>
          </p:nvPr>
        </p:nvSpPr>
        <p:spPr>
          <a:xfrm>
            <a:off x="416425" y="915409"/>
            <a:ext cx="75981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39"/>
          <p:cNvSpPr/>
          <p:nvPr/>
        </p:nvSpPr>
        <p:spPr>
          <a:xfrm>
            <a:off x="8515169" y="4742909"/>
            <a:ext cx="21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9"/>
          <p:cNvSpPr/>
          <p:nvPr/>
        </p:nvSpPr>
        <p:spPr>
          <a:xfrm>
            <a:off x="5867508" y="4741656"/>
            <a:ext cx="2658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Cisco and/or its affiliates. All rights reserved. Cisco Public</a:t>
            </a: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508040" y="4715197"/>
            <a:ext cx="340267" cy="181028"/>
            <a:chOff x="310" y="249"/>
            <a:chExt cx="502" cy="267"/>
          </a:xfrm>
        </p:grpSpPr>
        <p:sp>
          <p:nvSpPr>
            <p:cNvPr id="613" name="Google Shape;613;p39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gue" showMasterSp="0">
  <p:cSld name="5_Segue">
    <p:bg>
      <p:bgPr>
        <a:solidFill>
          <a:schemeClr val="lt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0"/>
          <p:cNvSpPr txBox="1"/>
          <p:nvPr>
            <p:ph type="ctrTitle"/>
          </p:nvPr>
        </p:nvSpPr>
        <p:spPr>
          <a:xfrm>
            <a:off x="416425" y="915409"/>
            <a:ext cx="75981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40"/>
          <p:cNvSpPr/>
          <p:nvPr/>
        </p:nvSpPr>
        <p:spPr>
          <a:xfrm>
            <a:off x="8515169" y="4742909"/>
            <a:ext cx="21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0"/>
          <p:cNvSpPr/>
          <p:nvPr/>
        </p:nvSpPr>
        <p:spPr>
          <a:xfrm>
            <a:off x="5867508" y="4741656"/>
            <a:ext cx="2658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Cisco and/or its affiliates. All rights reserved. Cisco Public</a:t>
            </a:r>
            <a:endParaRPr/>
          </a:p>
        </p:txBody>
      </p:sp>
      <p:grpSp>
        <p:nvGrpSpPr>
          <p:cNvPr id="632" name="Google Shape;632;p40"/>
          <p:cNvGrpSpPr/>
          <p:nvPr/>
        </p:nvGrpSpPr>
        <p:grpSpPr>
          <a:xfrm>
            <a:off x="508040" y="4715197"/>
            <a:ext cx="340267" cy="181028"/>
            <a:chOff x="310" y="249"/>
            <a:chExt cx="502" cy="267"/>
          </a:xfrm>
        </p:grpSpPr>
        <p:sp>
          <p:nvSpPr>
            <p:cNvPr id="633" name="Google Shape;633;p40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Segue" showMasterSp="0">
  <p:cSld name="4_Segue">
    <p:bg>
      <p:bgPr>
        <a:solidFill>
          <a:schemeClr val="l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1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1"/>
          <p:cNvSpPr txBox="1"/>
          <p:nvPr>
            <p:ph type="ctrTitle"/>
          </p:nvPr>
        </p:nvSpPr>
        <p:spPr>
          <a:xfrm>
            <a:off x="416425" y="915409"/>
            <a:ext cx="75981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41"/>
          <p:cNvSpPr/>
          <p:nvPr/>
        </p:nvSpPr>
        <p:spPr>
          <a:xfrm>
            <a:off x="8515169" y="4742909"/>
            <a:ext cx="21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1"/>
          <p:cNvSpPr/>
          <p:nvPr/>
        </p:nvSpPr>
        <p:spPr>
          <a:xfrm>
            <a:off x="5867508" y="4741656"/>
            <a:ext cx="2658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Cisco and/or its affiliates. All rights reserved. Cisco Public</a:t>
            </a:r>
            <a:endParaRPr/>
          </a:p>
        </p:txBody>
      </p:sp>
      <p:grpSp>
        <p:nvGrpSpPr>
          <p:cNvPr id="652" name="Google Shape;652;p41"/>
          <p:cNvGrpSpPr/>
          <p:nvPr/>
        </p:nvGrpSpPr>
        <p:grpSpPr>
          <a:xfrm>
            <a:off x="508040" y="4715197"/>
            <a:ext cx="340267" cy="181028"/>
            <a:chOff x="310" y="249"/>
            <a:chExt cx="502" cy="267"/>
          </a:xfrm>
        </p:grpSpPr>
        <p:sp>
          <p:nvSpPr>
            <p:cNvPr id="653" name="Google Shape;653;p41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gue">
  <p:cSld name="1_Segue">
    <p:bg>
      <p:bgPr>
        <a:solidFill>
          <a:schemeClr val="accent6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2"/>
          <p:cNvSpPr txBox="1"/>
          <p:nvPr>
            <p:ph type="ctrTitle"/>
          </p:nvPr>
        </p:nvSpPr>
        <p:spPr>
          <a:xfrm>
            <a:off x="416425" y="915409"/>
            <a:ext cx="75981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42"/>
          <p:cNvSpPr/>
          <p:nvPr/>
        </p:nvSpPr>
        <p:spPr>
          <a:xfrm>
            <a:off x="8515169" y="4742909"/>
            <a:ext cx="21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2"/>
          <p:cNvSpPr/>
          <p:nvPr/>
        </p:nvSpPr>
        <p:spPr>
          <a:xfrm>
            <a:off x="5867508" y="4741656"/>
            <a:ext cx="2658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Cisco and/or its affiliates. All rights reserved. Cisco Public</a:t>
            </a:r>
            <a:endParaRPr/>
          </a:p>
        </p:txBody>
      </p:sp>
      <p:grpSp>
        <p:nvGrpSpPr>
          <p:cNvPr id="672" name="Google Shape;672;p42"/>
          <p:cNvGrpSpPr/>
          <p:nvPr/>
        </p:nvGrpSpPr>
        <p:grpSpPr>
          <a:xfrm>
            <a:off x="508040" y="4715197"/>
            <a:ext cx="340267" cy="181028"/>
            <a:chOff x="310" y="249"/>
            <a:chExt cx="502" cy="267"/>
          </a:xfrm>
        </p:grpSpPr>
        <p:sp>
          <p:nvSpPr>
            <p:cNvPr id="673" name="Google Shape;673;p42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gue">
  <p:cSld name="2_Segue">
    <p:bg>
      <p:bgPr>
        <a:solidFill>
          <a:schemeClr val="accent6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/>
          <p:nvPr/>
        </p:nvSpPr>
        <p:spPr>
          <a:xfrm>
            <a:off x="0" y="3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3"/>
          <p:cNvSpPr txBox="1"/>
          <p:nvPr>
            <p:ph type="ctrTitle"/>
          </p:nvPr>
        </p:nvSpPr>
        <p:spPr>
          <a:xfrm>
            <a:off x="416425" y="915409"/>
            <a:ext cx="75981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43"/>
          <p:cNvSpPr/>
          <p:nvPr/>
        </p:nvSpPr>
        <p:spPr>
          <a:xfrm>
            <a:off x="8515169" y="4742909"/>
            <a:ext cx="21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3"/>
          <p:cNvSpPr/>
          <p:nvPr/>
        </p:nvSpPr>
        <p:spPr>
          <a:xfrm>
            <a:off x="5867508" y="4741656"/>
            <a:ext cx="2658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2019 Cisco and/or its affiliates. All rights reserved. Cisco Public</a:t>
            </a:r>
            <a:endParaRPr/>
          </a:p>
        </p:txBody>
      </p:sp>
      <p:grpSp>
        <p:nvGrpSpPr>
          <p:cNvPr id="692" name="Google Shape;692;p43"/>
          <p:cNvGrpSpPr/>
          <p:nvPr/>
        </p:nvGrpSpPr>
        <p:grpSpPr>
          <a:xfrm>
            <a:off x="508040" y="4715197"/>
            <a:ext cx="340267" cy="181028"/>
            <a:chOff x="310" y="249"/>
            <a:chExt cx="502" cy="267"/>
          </a:xfrm>
        </p:grpSpPr>
        <p:sp>
          <p:nvSpPr>
            <p:cNvPr id="693" name="Google Shape;693;p43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8" name="Google Shape;78;p5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79" name="Google Shape;79;p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5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Segue" showMasterSp="0">
  <p:cSld name="6_Segue">
    <p:bg>
      <p:bgPr>
        <a:solidFill>
          <a:schemeClr val="lt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/>
          <p:nvPr/>
        </p:nvSpPr>
        <p:spPr>
          <a:xfrm>
            <a:off x="0" y="3150298"/>
            <a:ext cx="9144000" cy="19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4"/>
          <p:cNvSpPr/>
          <p:nvPr/>
        </p:nvSpPr>
        <p:spPr>
          <a:xfrm>
            <a:off x="8515169" y="4742909"/>
            <a:ext cx="21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4"/>
          <p:cNvSpPr/>
          <p:nvPr/>
        </p:nvSpPr>
        <p:spPr>
          <a:xfrm>
            <a:off x="5867508" y="4741656"/>
            <a:ext cx="2658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2019 Cisco and/or its affiliates. All rights reserved. Cisco Public</a:t>
            </a:r>
            <a:endParaRPr/>
          </a:p>
        </p:txBody>
      </p:sp>
      <p:grpSp>
        <p:nvGrpSpPr>
          <p:cNvPr id="711" name="Google Shape;711;p44"/>
          <p:cNvGrpSpPr/>
          <p:nvPr/>
        </p:nvGrpSpPr>
        <p:grpSpPr>
          <a:xfrm>
            <a:off x="508040" y="4715197"/>
            <a:ext cx="340267" cy="181028"/>
            <a:chOff x="310" y="249"/>
            <a:chExt cx="502" cy="267"/>
          </a:xfrm>
        </p:grpSpPr>
        <p:sp>
          <p:nvSpPr>
            <p:cNvPr id="712" name="Google Shape;712;p44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44"/>
          <p:cNvSpPr txBox="1"/>
          <p:nvPr>
            <p:ph type="title"/>
          </p:nvPr>
        </p:nvSpPr>
        <p:spPr>
          <a:xfrm>
            <a:off x="1230660" y="2210422"/>
            <a:ext cx="75525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>
  <p:cSld name="Bullet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6"/>
          <p:cNvSpPr txBox="1"/>
          <p:nvPr>
            <p:ph idx="1" type="body"/>
          </p:nvPr>
        </p:nvSpPr>
        <p:spPr>
          <a:xfrm>
            <a:off x="462301" y="1347788"/>
            <a:ext cx="82773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96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0" name="Google Shape;730;p46"/>
          <p:cNvSpPr txBox="1"/>
          <p:nvPr>
            <p:ph type="title"/>
          </p:nvPr>
        </p:nvSpPr>
        <p:spPr>
          <a:xfrm>
            <a:off x="437766" y="341315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losing Slide" showMasterSp="0">
  <p:cSld name="1_Closing Slide">
    <p:bg>
      <p:bgPr>
        <a:solidFill>
          <a:schemeClr val="accent5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"/>
            <a:ext cx="9143998" cy="5165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47"/>
          <p:cNvGrpSpPr/>
          <p:nvPr/>
        </p:nvGrpSpPr>
        <p:grpSpPr>
          <a:xfrm>
            <a:off x="3746296" y="2129856"/>
            <a:ext cx="1617992" cy="860800"/>
            <a:chOff x="310" y="249"/>
            <a:chExt cx="502" cy="267"/>
          </a:xfrm>
        </p:grpSpPr>
        <p:sp>
          <p:nvSpPr>
            <p:cNvPr id="734" name="Google Shape;734;p47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 showMasterSp="0">
  <p:cSld name="Closing Slide">
    <p:bg>
      <p:bgPr>
        <a:solidFill>
          <a:schemeClr val="accent5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48"/>
          <p:cNvGrpSpPr/>
          <p:nvPr/>
        </p:nvGrpSpPr>
        <p:grpSpPr>
          <a:xfrm>
            <a:off x="3746296" y="2129856"/>
            <a:ext cx="1617992" cy="860800"/>
            <a:chOff x="310" y="249"/>
            <a:chExt cx="502" cy="267"/>
          </a:xfrm>
        </p:grpSpPr>
        <p:sp>
          <p:nvSpPr>
            <p:cNvPr id="751" name="Google Shape;751;p48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_for events">
  <p:cSld name="1_Title Slide_for events">
    <p:bg>
      <p:bgPr>
        <a:solidFill>
          <a:srgbClr val="003C56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0"/>
          <p:cNvSpPr/>
          <p:nvPr/>
        </p:nvSpPr>
        <p:spPr>
          <a:xfrm>
            <a:off x="0" y="4718242"/>
            <a:ext cx="3332700" cy="425400"/>
          </a:xfrm>
          <a:prstGeom prst="rect">
            <a:avLst/>
          </a:prstGeom>
          <a:solidFill>
            <a:srgbClr val="003C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0"/>
          <p:cNvSpPr txBox="1"/>
          <p:nvPr>
            <p:ph idx="1" type="subTitle"/>
          </p:nvPr>
        </p:nvSpPr>
        <p:spPr>
          <a:xfrm>
            <a:off x="469497" y="3868769"/>
            <a:ext cx="5126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8B8B8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8B8B8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B8B8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B8B8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2" name="Google Shape;772;p50"/>
          <p:cNvSpPr txBox="1"/>
          <p:nvPr>
            <p:ph idx="2" type="body"/>
          </p:nvPr>
        </p:nvSpPr>
        <p:spPr>
          <a:xfrm>
            <a:off x="469497" y="4108766"/>
            <a:ext cx="5126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3" name="Google Shape;773;p50"/>
          <p:cNvSpPr txBox="1"/>
          <p:nvPr>
            <p:ph idx="3" type="body"/>
          </p:nvPr>
        </p:nvSpPr>
        <p:spPr>
          <a:xfrm>
            <a:off x="469497" y="4348763"/>
            <a:ext cx="5126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4" name="Google Shape;774;p50"/>
          <p:cNvSpPr txBox="1"/>
          <p:nvPr>
            <p:ph idx="4" type="body"/>
          </p:nvPr>
        </p:nvSpPr>
        <p:spPr>
          <a:xfrm>
            <a:off x="463294" y="2626575"/>
            <a:ext cx="6582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5" name="Google Shape;775;p50"/>
          <p:cNvSpPr txBox="1"/>
          <p:nvPr>
            <p:ph type="ctrTitle"/>
          </p:nvPr>
        </p:nvSpPr>
        <p:spPr>
          <a:xfrm>
            <a:off x="425766" y="2055089"/>
            <a:ext cx="6612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b="0" i="0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6" name="Google Shape;77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49" y="335889"/>
            <a:ext cx="1967572" cy="453212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0"/>
          <p:cNvSpPr txBox="1"/>
          <p:nvPr>
            <p:ph idx="5" type="body"/>
          </p:nvPr>
        </p:nvSpPr>
        <p:spPr>
          <a:xfrm>
            <a:off x="465376" y="4723589"/>
            <a:ext cx="5126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0" i="0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Half_Page_Text">
  <p:cSld name="2_Half_Page_Text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1"/>
          <p:cNvSpPr/>
          <p:nvPr/>
        </p:nvSpPr>
        <p:spPr>
          <a:xfrm>
            <a:off x="0" y="0"/>
            <a:ext cx="458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1"/>
          <p:cNvSpPr txBox="1"/>
          <p:nvPr>
            <p:ph type="title"/>
          </p:nvPr>
        </p:nvSpPr>
        <p:spPr>
          <a:xfrm>
            <a:off x="419101" y="1657350"/>
            <a:ext cx="3827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51"/>
          <p:cNvSpPr txBox="1"/>
          <p:nvPr>
            <p:ph idx="1" type="body"/>
          </p:nvPr>
        </p:nvSpPr>
        <p:spPr>
          <a:xfrm>
            <a:off x="5097464" y="531812"/>
            <a:ext cx="3551100" cy="4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_Title only">
  <p:cSld name="Bullet_Title only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2"/>
          <p:cNvSpPr txBox="1"/>
          <p:nvPr>
            <p:ph type="title"/>
          </p:nvPr>
        </p:nvSpPr>
        <p:spPr>
          <a:xfrm>
            <a:off x="437766" y="341314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2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3"/>
          <p:cNvSpPr txBox="1"/>
          <p:nvPr>
            <p:ph type="title"/>
          </p:nvPr>
        </p:nvSpPr>
        <p:spPr>
          <a:xfrm>
            <a:off x="437766" y="341314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5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7" name="Google Shape;787;p5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8" name="Google Shape;788;p5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9" name="Google Shape;789;p5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4"/>
          <p:cNvSpPr txBox="1"/>
          <p:nvPr>
            <p:ph type="title"/>
          </p:nvPr>
        </p:nvSpPr>
        <p:spPr>
          <a:xfrm>
            <a:off x="437766" y="341314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5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3" name="Google Shape;793;p5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4" name="Google Shape;794;p5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egue" showMasterSp="0">
  <p:cSld name="3_Segu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2017 Cisco and/or its affiliates. All rights reserved. Cisco Confidential</a:t>
            </a:r>
            <a:endParaRPr/>
          </a:p>
        </p:txBody>
      </p:sp>
      <p:grpSp>
        <p:nvGrpSpPr>
          <p:cNvPr id="100" name="Google Shape;100;p6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01" name="Google Shape;101;p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Layout">
  <p:cSld name="Bullet Layout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5"/>
          <p:cNvSpPr txBox="1"/>
          <p:nvPr>
            <p:ph type="title"/>
          </p:nvPr>
        </p:nvSpPr>
        <p:spPr>
          <a:xfrm>
            <a:off x="229702" y="324161"/>
            <a:ext cx="8589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55"/>
          <p:cNvSpPr txBox="1"/>
          <p:nvPr>
            <p:ph idx="1" type="body"/>
          </p:nvPr>
        </p:nvSpPr>
        <p:spPr>
          <a:xfrm>
            <a:off x="228600" y="1008126"/>
            <a:ext cx="85770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14325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>
  <p:cSld name="Segue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6"/>
          <p:cNvSpPr txBox="1"/>
          <p:nvPr>
            <p:ph type="ctrTitle"/>
          </p:nvPr>
        </p:nvSpPr>
        <p:spPr>
          <a:xfrm>
            <a:off x="416425" y="915409"/>
            <a:ext cx="75981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losing Slide_for events" showMasterSp="0">
  <p:cSld name="1_Closing Slide_for events">
    <p:bg>
      <p:bgPr>
        <a:solidFill>
          <a:srgbClr val="003C56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sco Networking Academy_Slides_v2_closing-02.png" id="803" name="Google Shape;803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0" y="0"/>
            <a:ext cx="91431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8"/>
          <p:cNvSpPr/>
          <p:nvPr/>
        </p:nvSpPr>
        <p:spPr>
          <a:xfrm>
            <a:off x="3762995" y="2129077"/>
            <a:ext cx="1618013" cy="859573"/>
          </a:xfrm>
          <a:custGeom>
            <a:rect b="b" l="l" r="r" t="t"/>
            <a:pathLst>
              <a:path extrusionOk="0" h="1834" w="3456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_for events">
  <p:cSld name="2_Title Slide_for events">
    <p:bg>
      <p:bgPr>
        <a:solidFill>
          <a:srgbClr val="003C56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5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807" name="Google Shape;807;p59"/>
            <p:cNvPicPr preferRelativeResize="0"/>
            <p:nvPr/>
          </p:nvPicPr>
          <p:blipFill rotWithShape="1">
            <a:blip r:embed="rId2">
              <a:alphaModFix/>
            </a:blip>
            <a:srcRect b="7806" l="0" r="0" t="7798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8" name="Google Shape;808;p59"/>
            <p:cNvSpPr/>
            <p:nvPr/>
          </p:nvSpPr>
          <p:spPr>
            <a:xfrm>
              <a:off x="6820930" y="230659"/>
              <a:ext cx="502500" cy="82500"/>
            </a:xfrm>
            <a:prstGeom prst="roundRect">
              <a:avLst>
                <a:gd fmla="val 16667" name="adj"/>
              </a:avLst>
            </a:prstGeom>
            <a:solidFill>
              <a:srgbClr val="5D5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59"/>
          <p:cNvSpPr/>
          <p:nvPr/>
        </p:nvSpPr>
        <p:spPr>
          <a:xfrm>
            <a:off x="-1" y="4228005"/>
            <a:ext cx="9144000" cy="915600"/>
          </a:xfrm>
          <a:prstGeom prst="rect">
            <a:avLst/>
          </a:prstGeom>
          <a:solidFill>
            <a:srgbClr val="011327">
              <a:alpha val="4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9"/>
          <p:cNvSpPr txBox="1"/>
          <p:nvPr>
            <p:ph idx="1" type="subTitle"/>
          </p:nvPr>
        </p:nvSpPr>
        <p:spPr>
          <a:xfrm>
            <a:off x="5173361" y="1306358"/>
            <a:ext cx="3816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8B8B8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8B8B8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B8B8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B8B8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1" name="Google Shape;811;p59"/>
          <p:cNvSpPr txBox="1"/>
          <p:nvPr>
            <p:ph idx="2" type="body"/>
          </p:nvPr>
        </p:nvSpPr>
        <p:spPr>
          <a:xfrm>
            <a:off x="6170141" y="1546355"/>
            <a:ext cx="28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2" name="Google Shape;812;p59"/>
          <p:cNvSpPr txBox="1"/>
          <p:nvPr>
            <p:ph idx="3" type="body"/>
          </p:nvPr>
        </p:nvSpPr>
        <p:spPr>
          <a:xfrm>
            <a:off x="6820930" y="1786352"/>
            <a:ext cx="2169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3" name="Google Shape;813;p59"/>
          <p:cNvSpPr txBox="1"/>
          <p:nvPr>
            <p:ph type="ctrTitle"/>
          </p:nvPr>
        </p:nvSpPr>
        <p:spPr>
          <a:xfrm>
            <a:off x="215455" y="4306967"/>
            <a:ext cx="86733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b="0" i="0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14" name="Google Shape;81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772" y="117548"/>
            <a:ext cx="1829219" cy="42134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59"/>
          <p:cNvSpPr txBox="1"/>
          <p:nvPr>
            <p:ph idx="4" type="body"/>
          </p:nvPr>
        </p:nvSpPr>
        <p:spPr>
          <a:xfrm>
            <a:off x="24711" y="4852018"/>
            <a:ext cx="1452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accent1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0"/>
          <p:cNvSpPr txBox="1"/>
          <p:nvPr>
            <p:ph idx="1" type="subTitle"/>
          </p:nvPr>
        </p:nvSpPr>
        <p:spPr>
          <a:xfrm>
            <a:off x="469498" y="3868769"/>
            <a:ext cx="5181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0" i="0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8B8B8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8B8B8B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B8B8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B8B8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8" name="Google Shape;818;p60"/>
          <p:cNvSpPr txBox="1"/>
          <p:nvPr>
            <p:ph idx="2" type="body"/>
          </p:nvPr>
        </p:nvSpPr>
        <p:spPr>
          <a:xfrm>
            <a:off x="469498" y="4108766"/>
            <a:ext cx="5181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0" i="0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9" name="Google Shape;819;p60"/>
          <p:cNvSpPr txBox="1"/>
          <p:nvPr>
            <p:ph idx="3" type="body"/>
          </p:nvPr>
        </p:nvSpPr>
        <p:spPr>
          <a:xfrm>
            <a:off x="469498" y="4348763"/>
            <a:ext cx="5181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0" i="0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0" name="Google Shape;820;p60"/>
          <p:cNvSpPr txBox="1"/>
          <p:nvPr>
            <p:ph idx="4" type="body"/>
          </p:nvPr>
        </p:nvSpPr>
        <p:spPr>
          <a:xfrm>
            <a:off x="463293" y="3211463"/>
            <a:ext cx="83025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b="0" i="0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1" name="Google Shape;821;p60"/>
          <p:cNvSpPr txBox="1"/>
          <p:nvPr>
            <p:ph type="ctrTitle"/>
          </p:nvPr>
        </p:nvSpPr>
        <p:spPr>
          <a:xfrm>
            <a:off x="425766" y="2639977"/>
            <a:ext cx="834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2" name="Google Shape;822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07489" y="118435"/>
            <a:ext cx="2230281" cy="223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49" y="335889"/>
            <a:ext cx="1967572" cy="45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195" y="-5884"/>
            <a:ext cx="4415481" cy="1929912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60"/>
          <p:cNvSpPr txBox="1"/>
          <p:nvPr>
            <p:ph idx="5" type="body"/>
          </p:nvPr>
        </p:nvSpPr>
        <p:spPr>
          <a:xfrm>
            <a:off x="465376" y="4723589"/>
            <a:ext cx="5126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None/>
              <a:defRPr b="0" i="0" sz="1600">
                <a:solidFill>
                  <a:srgbClr val="003C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26" name="Google Shape;82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4539" y="3242489"/>
            <a:ext cx="1644764" cy="164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gue_for events">
  <p:cSld name="1_Segue_for events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C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1"/>
          <p:cNvSpPr txBox="1"/>
          <p:nvPr>
            <p:ph type="ctrTitle"/>
          </p:nvPr>
        </p:nvSpPr>
        <p:spPr>
          <a:xfrm>
            <a:off x="416425" y="915409"/>
            <a:ext cx="75981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Arial"/>
              <a:buNone/>
              <a:defRPr b="0" i="0" sz="4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gue_White">
  <p:cSld name="1_Segue_White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2"/>
          <p:cNvSpPr txBox="1"/>
          <p:nvPr>
            <p:ph type="ctrTitle"/>
          </p:nvPr>
        </p:nvSpPr>
        <p:spPr>
          <a:xfrm>
            <a:off x="416425" y="915409"/>
            <a:ext cx="75981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None/>
              <a:defRPr b="0" i="0" sz="4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bg>
      <p:bgPr>
        <a:solidFill>
          <a:schemeClr val="accent5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3"/>
          <p:cNvSpPr txBox="1"/>
          <p:nvPr>
            <p:ph idx="1" type="body"/>
          </p:nvPr>
        </p:nvSpPr>
        <p:spPr>
          <a:xfrm>
            <a:off x="468313" y="3916058"/>
            <a:ext cx="7791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b="0" i="0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6" name="Google Shape;836;p63"/>
          <p:cNvSpPr txBox="1"/>
          <p:nvPr>
            <p:ph type="ctrTitle"/>
          </p:nvPr>
        </p:nvSpPr>
        <p:spPr>
          <a:xfrm>
            <a:off x="287923" y="1540552"/>
            <a:ext cx="79722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uote Slide">
  <p:cSld name="1_Quote Slide">
    <p:bg>
      <p:bgPr>
        <a:solidFill>
          <a:schemeClr val="accent5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4"/>
          <p:cNvSpPr txBox="1"/>
          <p:nvPr>
            <p:ph idx="1" type="body"/>
          </p:nvPr>
        </p:nvSpPr>
        <p:spPr>
          <a:xfrm>
            <a:off x="468313" y="3916058"/>
            <a:ext cx="7791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b="0" i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0" name="Google Shape;840;p64"/>
          <p:cNvSpPr txBox="1"/>
          <p:nvPr>
            <p:ph type="ctrTitle"/>
          </p:nvPr>
        </p:nvSpPr>
        <p:spPr>
          <a:xfrm>
            <a:off x="287923" y="1540552"/>
            <a:ext cx="79722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ulti_Slide">
  <p:cSld name="Multi_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7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leed Photo With Text" showMasterSp="0">
  <p:cSld name="Full Bleed Photo With Text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3" name="Google Shape;843;p65"/>
          <p:cNvSpPr txBox="1"/>
          <p:nvPr>
            <p:ph idx="1" type="body"/>
          </p:nvPr>
        </p:nvSpPr>
        <p:spPr>
          <a:xfrm>
            <a:off x="500064" y="3895663"/>
            <a:ext cx="8139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indent="-228600" lvl="0" marL="45720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  <a:defRPr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Photo With Text">
  <p:cSld name="Half Page Photo With Text">
    <p:bg>
      <p:bgPr>
        <a:solidFill>
          <a:schemeClr val="lt2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6"/>
          <p:cNvSpPr/>
          <p:nvPr>
            <p:ph idx="2" type="pic"/>
          </p:nvPr>
        </p:nvSpPr>
        <p:spPr>
          <a:xfrm>
            <a:off x="1" y="2"/>
            <a:ext cx="9301200" cy="284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6" name="Google Shape;846;p66"/>
          <p:cNvSpPr txBox="1"/>
          <p:nvPr>
            <p:ph idx="1" type="body"/>
          </p:nvPr>
        </p:nvSpPr>
        <p:spPr>
          <a:xfrm>
            <a:off x="448786" y="3054518"/>
            <a:ext cx="83643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leed photo" showMasterSp="0">
  <p:cSld name="Full bleed photo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7"/>
          <p:cNvSpPr/>
          <p:nvPr>
            <p:ph idx="2" type="pic"/>
          </p:nvPr>
        </p:nvSpPr>
        <p:spPr>
          <a:xfrm>
            <a:off x="0" y="0"/>
            <a:ext cx="914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Full bleed photo">
  <p:cSld name="1_Full bleed photo">
    <p:bg>
      <p:bgPr>
        <a:solidFill>
          <a:schemeClr val="accent1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8"/>
          <p:cNvSpPr/>
          <p:nvPr/>
        </p:nvSpPr>
        <p:spPr>
          <a:xfrm>
            <a:off x="1" y="0"/>
            <a:ext cx="9093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8"/>
          <p:cNvSpPr/>
          <p:nvPr>
            <p:ph idx="2" type="pic"/>
          </p:nvPr>
        </p:nvSpPr>
        <p:spPr>
          <a:xfrm>
            <a:off x="308012" y="240632"/>
            <a:ext cx="8480400" cy="42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>
  <p:cSld name="Bullet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9"/>
          <p:cNvSpPr txBox="1"/>
          <p:nvPr>
            <p:ph idx="1" type="body"/>
          </p:nvPr>
        </p:nvSpPr>
        <p:spPr>
          <a:xfrm>
            <a:off x="462301" y="1201738"/>
            <a:ext cx="82773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4" name="Google Shape;854;p69"/>
          <p:cNvSpPr txBox="1"/>
          <p:nvPr>
            <p:ph type="title"/>
          </p:nvPr>
        </p:nvSpPr>
        <p:spPr>
          <a:xfrm>
            <a:off x="437766" y="341314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_Heavy Text">
  <p:cSld name="Bullet_Heavy Text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0"/>
          <p:cNvSpPr txBox="1"/>
          <p:nvPr>
            <p:ph idx="1" type="body"/>
          </p:nvPr>
        </p:nvSpPr>
        <p:spPr>
          <a:xfrm>
            <a:off x="533399" y="1205898"/>
            <a:ext cx="38862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04800" lvl="0" marL="457200" marR="0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7180" lvl="1" marL="914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956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1939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7" name="Google Shape;857;p70"/>
          <p:cNvSpPr txBox="1"/>
          <p:nvPr>
            <p:ph idx="2" type="body"/>
          </p:nvPr>
        </p:nvSpPr>
        <p:spPr>
          <a:xfrm>
            <a:off x="4755866" y="1205898"/>
            <a:ext cx="38862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04800" lvl="0" marL="457200" marR="0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7180" lvl="1" marL="914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956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1939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8" name="Google Shape;858;p70"/>
          <p:cNvSpPr txBox="1"/>
          <p:nvPr>
            <p:ph type="title"/>
          </p:nvPr>
        </p:nvSpPr>
        <p:spPr>
          <a:xfrm>
            <a:off x="437766" y="341314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Table">
  <p:cSld name="1_Title and Table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1"/>
          <p:cNvSpPr/>
          <p:nvPr>
            <p:ph idx="2" type="tbl"/>
          </p:nvPr>
        </p:nvSpPr>
        <p:spPr>
          <a:xfrm>
            <a:off x="533400" y="1347789"/>
            <a:ext cx="81153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1" name="Google Shape;861;p71"/>
          <p:cNvSpPr txBox="1"/>
          <p:nvPr>
            <p:ph idx="1" type="body"/>
          </p:nvPr>
        </p:nvSpPr>
        <p:spPr>
          <a:xfrm>
            <a:off x="437768" y="4148221"/>
            <a:ext cx="7180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2" name="Google Shape;862;p71"/>
          <p:cNvSpPr txBox="1"/>
          <p:nvPr>
            <p:ph type="title"/>
          </p:nvPr>
        </p:nvSpPr>
        <p:spPr>
          <a:xfrm>
            <a:off x="437766" y="341314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hart">
  <p:cSld name="Title and Chart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2"/>
          <p:cNvSpPr/>
          <p:nvPr>
            <p:ph idx="2" type="chart"/>
          </p:nvPr>
        </p:nvSpPr>
        <p:spPr>
          <a:xfrm>
            <a:off x="533400" y="1201739"/>
            <a:ext cx="81153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5" name="Google Shape;865;p72"/>
          <p:cNvSpPr txBox="1"/>
          <p:nvPr>
            <p:ph idx="1" type="body"/>
          </p:nvPr>
        </p:nvSpPr>
        <p:spPr>
          <a:xfrm>
            <a:off x="437768" y="4148221"/>
            <a:ext cx="7180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6" name="Google Shape;866;p72"/>
          <p:cNvSpPr txBox="1"/>
          <p:nvPr>
            <p:ph type="title"/>
          </p:nvPr>
        </p:nvSpPr>
        <p:spPr>
          <a:xfrm>
            <a:off x="437766" y="341314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alf_Page_Blank">
  <p:cSld name="1_Half_Page_Blank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3"/>
          <p:cNvSpPr/>
          <p:nvPr/>
        </p:nvSpPr>
        <p:spPr>
          <a:xfrm>
            <a:off x="0" y="0"/>
            <a:ext cx="458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73"/>
          <p:cNvSpPr txBox="1"/>
          <p:nvPr>
            <p:ph idx="1" type="body"/>
          </p:nvPr>
        </p:nvSpPr>
        <p:spPr>
          <a:xfrm>
            <a:off x="462301" y="1665183"/>
            <a:ext cx="36621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04800" lvl="0" marL="457200" marR="0" rtl="0" algn="l">
              <a:lnSpc>
                <a:spcPct val="95000"/>
              </a:lnSpc>
              <a:spcBef>
                <a:spcPts val="11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7180" lvl="1" marL="914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956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1939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72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0" name="Google Shape;870;p73"/>
          <p:cNvSpPr txBox="1"/>
          <p:nvPr>
            <p:ph type="title"/>
          </p:nvPr>
        </p:nvSpPr>
        <p:spPr>
          <a:xfrm>
            <a:off x="437767" y="341314"/>
            <a:ext cx="3686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BAE40"/>
          </p15:clr>
        </p15:guide>
        <p15:guide id="2" pos="2598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Half_Page_Text_2 column">
  <p:cSld name="3_Half_Page_Text_2 column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4"/>
          <p:cNvSpPr/>
          <p:nvPr/>
        </p:nvSpPr>
        <p:spPr>
          <a:xfrm>
            <a:off x="0" y="0"/>
            <a:ext cx="458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4"/>
          <p:cNvSpPr txBox="1"/>
          <p:nvPr>
            <p:ph type="title"/>
          </p:nvPr>
        </p:nvSpPr>
        <p:spPr>
          <a:xfrm>
            <a:off x="437767" y="510540"/>
            <a:ext cx="3808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74"/>
          <p:cNvSpPr txBox="1"/>
          <p:nvPr>
            <p:ph idx="1" type="body"/>
          </p:nvPr>
        </p:nvSpPr>
        <p:spPr>
          <a:xfrm>
            <a:off x="5097464" y="510540"/>
            <a:ext cx="3551100" cy="4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5" name="Google Shape;875;p74"/>
          <p:cNvSpPr txBox="1"/>
          <p:nvPr>
            <p:ph idx="2" type="body"/>
          </p:nvPr>
        </p:nvSpPr>
        <p:spPr>
          <a:xfrm>
            <a:off x="437767" y="1659843"/>
            <a:ext cx="3808800" cy="29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956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2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67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Half_Page_Picture_Caption">
  <p:cSld name="4_Half_Page_Picture_Caption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5"/>
          <p:cNvSpPr/>
          <p:nvPr/>
        </p:nvSpPr>
        <p:spPr>
          <a:xfrm>
            <a:off x="0" y="0"/>
            <a:ext cx="458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75"/>
          <p:cNvSpPr txBox="1"/>
          <p:nvPr>
            <p:ph type="title"/>
          </p:nvPr>
        </p:nvSpPr>
        <p:spPr>
          <a:xfrm>
            <a:off x="437767" y="1659732"/>
            <a:ext cx="38088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75"/>
          <p:cNvSpPr/>
          <p:nvPr>
            <p:ph idx="2" type="pic"/>
          </p:nvPr>
        </p:nvSpPr>
        <p:spPr>
          <a:xfrm>
            <a:off x="5089526" y="531813"/>
            <a:ext cx="35592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0" name="Google Shape;880;p75"/>
          <p:cNvSpPr txBox="1"/>
          <p:nvPr>
            <p:ph idx="1" type="body"/>
          </p:nvPr>
        </p:nvSpPr>
        <p:spPr>
          <a:xfrm>
            <a:off x="5089526" y="4062351"/>
            <a:ext cx="3559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5" pos="3206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Half_Page_Picture">
  <p:cSld name="5_Half_Page_Picture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6"/>
          <p:cNvSpPr/>
          <p:nvPr/>
        </p:nvSpPr>
        <p:spPr>
          <a:xfrm>
            <a:off x="0" y="0"/>
            <a:ext cx="458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6"/>
          <p:cNvSpPr txBox="1"/>
          <p:nvPr>
            <p:ph type="title"/>
          </p:nvPr>
        </p:nvSpPr>
        <p:spPr>
          <a:xfrm>
            <a:off x="437767" y="1659732"/>
            <a:ext cx="38088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76"/>
          <p:cNvSpPr/>
          <p:nvPr>
            <p:ph idx="2" type="pic"/>
          </p:nvPr>
        </p:nvSpPr>
        <p:spPr>
          <a:xfrm>
            <a:off x="5089526" y="531814"/>
            <a:ext cx="3559200" cy="4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5" pos="3206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Half_Page_Headline Only">
  <p:cSld name="6_Half_Page_Headline Only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7"/>
          <p:cNvSpPr/>
          <p:nvPr/>
        </p:nvSpPr>
        <p:spPr>
          <a:xfrm>
            <a:off x="0" y="0"/>
            <a:ext cx="458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7"/>
          <p:cNvSpPr txBox="1"/>
          <p:nvPr>
            <p:ph type="title"/>
          </p:nvPr>
        </p:nvSpPr>
        <p:spPr>
          <a:xfrm>
            <a:off x="437767" y="1659732"/>
            <a:ext cx="38088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Half_Page_Picture_Full">
  <p:cSld name="7_Half_Page_Picture_Full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8"/>
          <p:cNvSpPr/>
          <p:nvPr/>
        </p:nvSpPr>
        <p:spPr>
          <a:xfrm>
            <a:off x="0" y="0"/>
            <a:ext cx="458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78"/>
          <p:cNvSpPr txBox="1"/>
          <p:nvPr>
            <p:ph type="title"/>
          </p:nvPr>
        </p:nvSpPr>
        <p:spPr>
          <a:xfrm>
            <a:off x="437767" y="1659732"/>
            <a:ext cx="38088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78"/>
          <p:cNvSpPr/>
          <p:nvPr>
            <p:ph idx="2" type="pic"/>
          </p:nvPr>
        </p:nvSpPr>
        <p:spPr>
          <a:xfrm>
            <a:off x="4580093" y="0"/>
            <a:ext cx="4563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Half_Page_Chart">
  <p:cSld name="8_Half_Page_Chart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9"/>
          <p:cNvSpPr/>
          <p:nvPr/>
        </p:nvSpPr>
        <p:spPr>
          <a:xfrm>
            <a:off x="0" y="0"/>
            <a:ext cx="4580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79"/>
          <p:cNvSpPr txBox="1"/>
          <p:nvPr>
            <p:ph type="title"/>
          </p:nvPr>
        </p:nvSpPr>
        <p:spPr>
          <a:xfrm>
            <a:off x="437767" y="1659732"/>
            <a:ext cx="38088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79"/>
          <p:cNvSpPr/>
          <p:nvPr>
            <p:ph idx="2" type="chart"/>
          </p:nvPr>
        </p:nvSpPr>
        <p:spPr>
          <a:xfrm>
            <a:off x="5089526" y="503238"/>
            <a:ext cx="35592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96">
          <p15:clr>
            <a:srgbClr val="FBAE40"/>
          </p15:clr>
        </p15:guide>
        <p15:guide id="2" pos="2675">
          <p15:clr>
            <a:srgbClr val="FBAE40"/>
          </p15:clr>
        </p15:guide>
        <p15:guide id="3" pos="3206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Half_Page_Table">
  <p:cSld name="9_Half_Page_Table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0"/>
          <p:cNvSpPr txBox="1"/>
          <p:nvPr>
            <p:ph type="title"/>
          </p:nvPr>
        </p:nvSpPr>
        <p:spPr>
          <a:xfrm>
            <a:off x="437767" y="1659732"/>
            <a:ext cx="38088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80"/>
          <p:cNvSpPr/>
          <p:nvPr>
            <p:ph idx="2" type="tbl"/>
          </p:nvPr>
        </p:nvSpPr>
        <p:spPr>
          <a:xfrm>
            <a:off x="5089526" y="503238"/>
            <a:ext cx="35592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9" name="Google Shape;899;p80"/>
          <p:cNvSpPr/>
          <p:nvPr/>
        </p:nvSpPr>
        <p:spPr>
          <a:xfrm>
            <a:off x="477679" y="4741655"/>
            <a:ext cx="34071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008CB0"/>
                </a:solidFill>
                <a:latin typeface="Arial"/>
                <a:ea typeface="Arial"/>
                <a:cs typeface="Arial"/>
                <a:sym typeface="Arial"/>
              </a:rPr>
              <a:t>© 2017  Cisco and/or its affiliates. All rights reserved.   Cisco Confidential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44">
          <p15:clr>
            <a:srgbClr val="FBAE40"/>
          </p15:clr>
        </p15:guide>
        <p15:guide id="2" orient="horz" pos="2196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" showMasterSp="0">
  <p:cSld name="Closing Slide">
    <p:bg>
      <p:bgPr>
        <a:solidFill>
          <a:schemeClr val="accent3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81"/>
          <p:cNvSpPr/>
          <p:nvPr/>
        </p:nvSpPr>
        <p:spPr>
          <a:xfrm>
            <a:off x="3762995" y="2129077"/>
            <a:ext cx="1618013" cy="859573"/>
          </a:xfrm>
          <a:custGeom>
            <a:rect b="b" l="l" r="r" t="t"/>
            <a:pathLst>
              <a:path extrusionOk="0" h="1834" w="3456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8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6" name="Google Shape;906;p8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7" name="Google Shape;907;p8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8" name="Google Shape;908;p8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2" showMasterSp="0">
  <p:cSld name="Segue 2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6" y="3522285"/>
            <a:ext cx="8477250" cy="138365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83"/>
          <p:cNvSpPr/>
          <p:nvPr/>
        </p:nvSpPr>
        <p:spPr>
          <a:xfrm>
            <a:off x="0" y="0"/>
            <a:ext cx="9144000" cy="1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83"/>
          <p:cNvSpPr txBox="1"/>
          <p:nvPr>
            <p:ph type="ctrTitle"/>
          </p:nvPr>
        </p:nvSpPr>
        <p:spPr>
          <a:xfrm>
            <a:off x="221393" y="299356"/>
            <a:ext cx="85488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E3FBC"/>
              </a:buClr>
              <a:buSzPts val="4050"/>
              <a:buFont typeface="Arial"/>
              <a:buNone/>
              <a:defRPr b="0" sz="4050">
                <a:solidFill>
                  <a:srgbClr val="8E3FB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83"/>
          <p:cNvSpPr/>
          <p:nvPr/>
        </p:nvSpPr>
        <p:spPr>
          <a:xfrm>
            <a:off x="0" y="0"/>
            <a:ext cx="9144000" cy="1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83"/>
          <p:cNvSpPr/>
          <p:nvPr/>
        </p:nvSpPr>
        <p:spPr>
          <a:xfrm>
            <a:off x="7763788" y="4938385"/>
            <a:ext cx="594000" cy="1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Cisco Confidential</a:t>
            </a:r>
            <a:endParaRPr/>
          </a:p>
        </p:txBody>
      </p:sp>
      <p:sp>
        <p:nvSpPr>
          <p:cNvPr id="915" name="Google Shape;915;p83"/>
          <p:cNvSpPr/>
          <p:nvPr/>
        </p:nvSpPr>
        <p:spPr>
          <a:xfrm>
            <a:off x="251374" y="4939685"/>
            <a:ext cx="3420600" cy="1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2012 Cisco and/or its affiliates. All rights reserved.</a:t>
            </a:r>
            <a:endParaRPr/>
          </a:p>
        </p:txBody>
      </p:sp>
      <p:sp>
        <p:nvSpPr>
          <p:cNvPr id="916" name="Google Shape;916;p83"/>
          <p:cNvSpPr/>
          <p:nvPr/>
        </p:nvSpPr>
        <p:spPr>
          <a:xfrm>
            <a:off x="8708695" y="4935307"/>
            <a:ext cx="191700" cy="1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45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45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losing Slide" showMasterSp="0">
  <p:cSld name="1_Closing Slide"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9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122" name="Google Shape;122;p9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_Title only">
  <p:cSld name="Bullet_Title 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57.xml"/><Relationship Id="rId35" Type="http://schemas.openxmlformats.org/officeDocument/2006/relationships/theme" Target="../theme/theme6.xml"/><Relationship Id="rId12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096067" y="4741653"/>
            <a:ext cx="3429459" cy="153163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2017 Cisco e/ou suas afiliadas. Todos os direitos reservados. Confidencial da Cisco</a:t>
            </a:r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4" name="Google Shape;14;p1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3932285" y="4741653"/>
            <a:ext cx="4593241" cy="153163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2018 Cisco e/ou suas afiliadas. Todos os direitos reservados. Este documento contém informações públicas da Cisco</a:t>
            </a:r>
            <a:endParaRPr/>
          </a:p>
        </p:txBody>
      </p:sp>
      <p:grpSp>
        <p:nvGrpSpPr>
          <p:cNvPr id="140" name="Google Shape;140;p10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41" name="Google Shape;141;p10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title"/>
          </p:nvPr>
        </p:nvSpPr>
        <p:spPr>
          <a:xfrm>
            <a:off x="438150" y="341317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21"/>
          <p:cNvSpPr/>
          <p:nvPr/>
        </p:nvSpPr>
        <p:spPr>
          <a:xfrm>
            <a:off x="8515172" y="4742911"/>
            <a:ext cx="218953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4000500" y="4741659"/>
            <a:ext cx="4525026" cy="153157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2018 Cisco e/ou suas afiliadas. Todos os direitos reservados. Este documento contém informações públicas da Cisco</a:t>
            </a:r>
            <a:endParaRPr/>
          </a:p>
        </p:txBody>
      </p:sp>
      <p:grpSp>
        <p:nvGrpSpPr>
          <p:cNvPr id="321" name="Google Shape;321;p21"/>
          <p:cNvGrpSpPr/>
          <p:nvPr/>
        </p:nvGrpSpPr>
        <p:grpSpPr>
          <a:xfrm>
            <a:off x="508040" y="4715197"/>
            <a:ext cx="340257" cy="180974"/>
            <a:chOff x="310" y="249"/>
            <a:chExt cx="502" cy="267"/>
          </a:xfrm>
        </p:grpSpPr>
        <p:sp>
          <p:nvSpPr>
            <p:cNvPr id="322" name="Google Shape;322;p21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 txBox="1"/>
          <p:nvPr>
            <p:ph type="title"/>
          </p:nvPr>
        </p:nvSpPr>
        <p:spPr>
          <a:xfrm>
            <a:off x="438150" y="341315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3" name="Google Shape;523;p34"/>
          <p:cNvSpPr/>
          <p:nvPr/>
        </p:nvSpPr>
        <p:spPr>
          <a:xfrm>
            <a:off x="8515170" y="4742909"/>
            <a:ext cx="21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5867508" y="4649323"/>
            <a:ext cx="2658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2019 Cisco e/ou suas afiliadas. Todos os direitos reservados. Este documento contém informações públicas da Cisco</a:t>
            </a:r>
            <a:endParaRPr/>
          </a:p>
        </p:txBody>
      </p:sp>
      <p:grpSp>
        <p:nvGrpSpPr>
          <p:cNvPr id="525" name="Google Shape;525;p34"/>
          <p:cNvGrpSpPr/>
          <p:nvPr/>
        </p:nvGrpSpPr>
        <p:grpSpPr>
          <a:xfrm>
            <a:off x="508040" y="4715197"/>
            <a:ext cx="340267" cy="181028"/>
            <a:chOff x="310" y="249"/>
            <a:chExt cx="502" cy="267"/>
          </a:xfrm>
        </p:grpSpPr>
        <p:sp>
          <p:nvSpPr>
            <p:cNvPr id="526" name="Google Shape;526;p34"/>
            <p:cNvSpPr/>
            <p:nvPr/>
          </p:nvSpPr>
          <p:spPr>
            <a:xfrm>
              <a:off x="452" y="426"/>
              <a:ext cx="0" cy="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5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"/>
          <p:cNvSpPr txBox="1"/>
          <p:nvPr>
            <p:ph type="title"/>
          </p:nvPr>
        </p:nvSpPr>
        <p:spPr>
          <a:xfrm>
            <a:off x="437766" y="341314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7" name="Google Shape;767;p49"/>
          <p:cNvSpPr/>
          <p:nvPr/>
        </p:nvSpPr>
        <p:spPr>
          <a:xfrm>
            <a:off x="477680" y="4741655"/>
            <a:ext cx="34011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2019  Cisco and/or its affiliates. All rights reserved.   Cisco 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jpg"/><Relationship Id="rId4" Type="http://schemas.openxmlformats.org/officeDocument/2006/relationships/image" Target="../media/image35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Relationship Id="rId7" Type="http://schemas.openxmlformats.org/officeDocument/2006/relationships/image" Target="../media/image36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Relationship Id="rId4" Type="http://schemas.openxmlformats.org/officeDocument/2006/relationships/image" Target="../media/image25.png"/><Relationship Id="rId5" Type="http://schemas.openxmlformats.org/officeDocument/2006/relationships/image" Target="../media/image31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38.png"/><Relationship Id="rId5" Type="http://schemas.openxmlformats.org/officeDocument/2006/relationships/image" Target="../media/image26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jp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jp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jp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4"/>
          <p:cNvSpPr txBox="1"/>
          <p:nvPr>
            <p:ph idx="1" type="subTitle"/>
          </p:nvPr>
        </p:nvSpPr>
        <p:spPr>
          <a:xfrm>
            <a:off x="469496" y="316999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pt-BR"/>
              <a:t>Instituto Federal do Rio de Janeiro - IFRJ</a:t>
            </a:r>
            <a:endParaRPr/>
          </a:p>
        </p:txBody>
      </p:sp>
      <p:sp>
        <p:nvSpPr>
          <p:cNvPr id="923" name="Google Shape;923;p84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rPr lang="pt-BR"/>
              <a:t>Março de 2020</a:t>
            </a:r>
            <a:endParaRPr/>
          </a:p>
        </p:txBody>
      </p:sp>
      <p:sp>
        <p:nvSpPr>
          <p:cNvPr id="924" name="Google Shape;924;p84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5" name="Google Shape;925;p84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pt-BR"/>
              <a:t>Moisés André Nisenbaum</a:t>
            </a:r>
            <a:endParaRPr/>
          </a:p>
        </p:txBody>
      </p:sp>
      <p:sp>
        <p:nvSpPr>
          <p:cNvPr id="926" name="Google Shape;926;p84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Programa Cisco Networking Academy</a:t>
            </a:r>
            <a:endParaRPr/>
          </a:p>
        </p:txBody>
      </p:sp>
      <p:pic>
        <p:nvPicPr>
          <p:cNvPr descr="Pessoa sorrindo posando para foto&#10;&#10;Descrição gerada com alta confiança" id="927" name="Google Shape;92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007" y="346289"/>
            <a:ext cx="1525360" cy="18247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" name="Google Shape;1300;p93"/>
          <p:cNvPicPr preferRelativeResize="0"/>
          <p:nvPr/>
        </p:nvPicPr>
        <p:blipFill rotWithShape="1">
          <a:blip r:embed="rId3">
            <a:alphaModFix/>
          </a:blip>
          <a:srcRect b="25175" l="0" r="0" t="28479"/>
          <a:stretch/>
        </p:blipFill>
        <p:spPr>
          <a:xfrm>
            <a:off x="0" y="1163783"/>
            <a:ext cx="9144000" cy="2389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93"/>
          <p:cNvSpPr/>
          <p:nvPr/>
        </p:nvSpPr>
        <p:spPr>
          <a:xfrm>
            <a:off x="412896" y="3990162"/>
            <a:ext cx="160636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Escalável, </a:t>
            </a:r>
            <a:br>
              <a:rPr b="0" i="0" lang="pt-BR" sz="12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2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na nuvem</a:t>
            </a:r>
            <a:endParaRPr/>
          </a:p>
        </p:txBody>
      </p:sp>
      <p:sp>
        <p:nvSpPr>
          <p:cNvPr id="1302" name="Google Shape;1302;p93"/>
          <p:cNvSpPr/>
          <p:nvPr/>
        </p:nvSpPr>
        <p:spPr>
          <a:xfrm>
            <a:off x="3806780" y="3990162"/>
            <a:ext cx="1606365" cy="710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Mecanismo de avaliação personalizada</a:t>
            </a:r>
            <a:endParaRPr/>
          </a:p>
        </p:txBody>
      </p:sp>
      <p:sp>
        <p:nvSpPr>
          <p:cNvPr id="1303" name="Google Shape;1303;p93"/>
          <p:cNvSpPr/>
          <p:nvPr/>
        </p:nvSpPr>
        <p:spPr>
          <a:xfrm>
            <a:off x="7124740" y="3990162"/>
            <a:ext cx="1606365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Oferece acesso a todos os recursos de instrutor e </a:t>
            </a:r>
            <a:br>
              <a:rPr b="0" i="0" lang="pt-BR" sz="12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2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grade curricular </a:t>
            </a:r>
            <a:endParaRPr/>
          </a:p>
        </p:txBody>
      </p:sp>
      <p:sp>
        <p:nvSpPr>
          <p:cNvPr id="1304" name="Google Shape;1304;p93"/>
          <p:cNvSpPr/>
          <p:nvPr/>
        </p:nvSpPr>
        <p:spPr>
          <a:xfrm>
            <a:off x="5503722" y="3990162"/>
            <a:ext cx="1530442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Sistema de gerenciamento de aprendizagem com recursos completos</a:t>
            </a:r>
            <a:endParaRPr/>
          </a:p>
        </p:txBody>
      </p:sp>
      <p:sp>
        <p:nvSpPr>
          <p:cNvPr id="1305" name="Google Shape;1305;p93"/>
          <p:cNvSpPr/>
          <p:nvPr/>
        </p:nvSpPr>
        <p:spPr>
          <a:xfrm>
            <a:off x="2109838" y="3990162"/>
            <a:ext cx="1606365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Disponível em inglês, espanhol, francês, árabe, português (Brasil), chinês simplificado, russo</a:t>
            </a:r>
            <a:endParaRPr/>
          </a:p>
        </p:txBody>
      </p:sp>
      <p:pic>
        <p:nvPicPr>
          <p:cNvPr id="1306" name="Google Shape;1306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095" y="30653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3690" y="30653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2285" y="30653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70880" y="306531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62902" y="306531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93"/>
          <p:cNvSpPr/>
          <p:nvPr/>
        </p:nvSpPr>
        <p:spPr>
          <a:xfrm>
            <a:off x="447110" y="219042"/>
            <a:ext cx="2044798" cy="20447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93"/>
          <p:cNvSpPr/>
          <p:nvPr/>
        </p:nvSpPr>
        <p:spPr>
          <a:xfrm>
            <a:off x="368351" y="578558"/>
            <a:ext cx="21742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Plataforma global de fornecimento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Google Shape;1318;p94"/>
          <p:cNvPicPr preferRelativeResize="0"/>
          <p:nvPr/>
        </p:nvPicPr>
        <p:blipFill rotWithShape="1">
          <a:blip r:embed="rId3">
            <a:alphaModFix/>
          </a:blip>
          <a:srcRect b="30908" l="0" r="0" t="22626"/>
          <a:stretch/>
        </p:blipFill>
        <p:spPr>
          <a:xfrm>
            <a:off x="0" y="1163782"/>
            <a:ext cx="9144000" cy="238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94"/>
          <p:cNvSpPr/>
          <p:nvPr/>
        </p:nvSpPr>
        <p:spPr>
          <a:xfrm>
            <a:off x="3714045" y="3980879"/>
            <a:ext cx="1519337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Pedagogia baseada em resultados e alinhada à certificação do setor </a:t>
            </a:r>
            <a:endParaRPr/>
          </a:p>
        </p:txBody>
      </p:sp>
      <p:grpSp>
        <p:nvGrpSpPr>
          <p:cNvPr id="1320" name="Google Shape;1320;p94"/>
          <p:cNvGrpSpPr/>
          <p:nvPr/>
        </p:nvGrpSpPr>
        <p:grpSpPr>
          <a:xfrm>
            <a:off x="5547097" y="3056806"/>
            <a:ext cx="1260652" cy="1528164"/>
            <a:chOff x="6882886" y="186183"/>
            <a:chExt cx="1260652" cy="1528164"/>
          </a:xfrm>
        </p:grpSpPr>
        <p:sp>
          <p:nvSpPr>
            <p:cNvPr id="1321" name="Google Shape;1321;p94"/>
            <p:cNvSpPr/>
            <p:nvPr/>
          </p:nvSpPr>
          <p:spPr>
            <a:xfrm>
              <a:off x="6882886" y="1114183"/>
              <a:ext cx="1260652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005072"/>
                  </a:solidFill>
                  <a:latin typeface="Arial"/>
                  <a:ea typeface="Arial"/>
                  <a:cs typeface="Arial"/>
                  <a:sym typeface="Arial"/>
                </a:rPr>
                <a:t>Atividades práticas e ferramentas de simulação</a:t>
              </a:r>
              <a:endParaRPr/>
            </a:p>
          </p:txBody>
        </p:sp>
        <p:pic>
          <p:nvPicPr>
            <p:cNvPr id="1322" name="Google Shape;1322;p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2656" y="18618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23" name="Google Shape;1323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9098" y="305765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94"/>
          <p:cNvSpPr/>
          <p:nvPr/>
        </p:nvSpPr>
        <p:spPr>
          <a:xfrm>
            <a:off x="447110" y="219042"/>
            <a:ext cx="2044798" cy="204479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94"/>
          <p:cNvSpPr/>
          <p:nvPr/>
        </p:nvSpPr>
        <p:spPr>
          <a:xfrm>
            <a:off x="382376" y="539326"/>
            <a:ext cx="2174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Qualificações para empregos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Experiência de aprendizagem</a:t>
            </a:r>
            <a:endParaRPr/>
          </a:p>
        </p:txBody>
      </p:sp>
      <p:grpSp>
        <p:nvGrpSpPr>
          <p:cNvPr id="1326" name="Google Shape;1326;p94"/>
          <p:cNvGrpSpPr/>
          <p:nvPr/>
        </p:nvGrpSpPr>
        <p:grpSpPr>
          <a:xfrm>
            <a:off x="2049828" y="3030189"/>
            <a:ext cx="1260652" cy="1698206"/>
            <a:chOff x="504183" y="3052979"/>
            <a:chExt cx="1260652" cy="1698206"/>
          </a:xfrm>
        </p:grpSpPr>
        <p:sp>
          <p:nvSpPr>
            <p:cNvPr id="1327" name="Google Shape;1327;p94"/>
            <p:cNvSpPr/>
            <p:nvPr/>
          </p:nvSpPr>
          <p:spPr>
            <a:xfrm>
              <a:off x="504183" y="3981744"/>
              <a:ext cx="1260652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005072"/>
                  </a:solidFill>
                  <a:latin typeface="Arial"/>
                  <a:ea typeface="Arial"/>
                  <a:cs typeface="Arial"/>
                  <a:sym typeface="Arial"/>
                </a:rPr>
                <a:t>Grade curricular para amplitude e profundidade: profissionais modelo "T"</a:t>
              </a:r>
              <a:endParaRPr/>
            </a:p>
          </p:txBody>
        </p:sp>
        <p:grpSp>
          <p:nvGrpSpPr>
            <p:cNvPr id="1328" name="Google Shape;1328;p94"/>
            <p:cNvGrpSpPr/>
            <p:nvPr/>
          </p:nvGrpSpPr>
          <p:grpSpPr>
            <a:xfrm>
              <a:off x="675834" y="3052979"/>
              <a:ext cx="917350" cy="917350"/>
              <a:chOff x="6556745" y="399326"/>
              <a:chExt cx="917350" cy="917350"/>
            </a:xfrm>
          </p:grpSpPr>
          <p:sp>
            <p:nvSpPr>
              <p:cNvPr id="1329" name="Google Shape;1329;p94"/>
              <p:cNvSpPr/>
              <p:nvPr/>
            </p:nvSpPr>
            <p:spPr>
              <a:xfrm>
                <a:off x="6556745" y="399326"/>
                <a:ext cx="917350" cy="917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94"/>
              <p:cNvSpPr/>
              <p:nvPr/>
            </p:nvSpPr>
            <p:spPr>
              <a:xfrm>
                <a:off x="6943507" y="617642"/>
                <a:ext cx="148428" cy="543136"/>
              </a:xfrm>
              <a:custGeom>
                <a:rect b="b" l="l" r="r" t="t"/>
                <a:pathLst>
                  <a:path extrusionOk="0" h="209" w="57">
                    <a:moveTo>
                      <a:pt x="29" y="209"/>
                    </a:moveTo>
                    <a:cubicBezTo>
                      <a:pt x="29" y="209"/>
                      <a:pt x="29" y="209"/>
                      <a:pt x="29" y="209"/>
                    </a:cubicBezTo>
                    <a:cubicBezTo>
                      <a:pt x="13" y="209"/>
                      <a:pt x="0" y="196"/>
                      <a:pt x="0" y="1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7" y="13"/>
                      <a:pt x="57" y="28"/>
                    </a:cubicBezTo>
                    <a:cubicBezTo>
                      <a:pt x="57" y="181"/>
                      <a:pt x="57" y="181"/>
                      <a:pt x="57" y="181"/>
                    </a:cubicBezTo>
                    <a:cubicBezTo>
                      <a:pt x="57" y="196"/>
                      <a:pt x="45" y="209"/>
                      <a:pt x="29" y="209"/>
                    </a:cubicBezTo>
                  </a:path>
                </a:pathLst>
              </a:custGeom>
              <a:solidFill>
                <a:srgbClr val="FBAB18"/>
              </a:solidFill>
              <a:ln cap="flat" cmpd="sng" w="9525">
                <a:solidFill>
                  <a:srgbClr val="FBAB1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94"/>
              <p:cNvSpPr/>
              <p:nvPr/>
            </p:nvSpPr>
            <p:spPr>
              <a:xfrm>
                <a:off x="6739816" y="602695"/>
                <a:ext cx="546435" cy="148428"/>
              </a:xfrm>
              <a:custGeom>
                <a:rect b="b" l="l" r="r" t="t"/>
                <a:pathLst>
                  <a:path extrusionOk="0" h="57" w="210">
                    <a:moveTo>
                      <a:pt x="0" y="28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97" y="0"/>
                      <a:pt x="210" y="13"/>
                      <a:pt x="210" y="28"/>
                    </a:cubicBezTo>
                    <a:cubicBezTo>
                      <a:pt x="210" y="44"/>
                      <a:pt x="197" y="57"/>
                      <a:pt x="181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13" y="57"/>
                      <a:pt x="0" y="44"/>
                      <a:pt x="0" y="28"/>
                    </a:cubicBezTo>
                  </a:path>
                </a:pathLst>
              </a:custGeom>
              <a:solidFill>
                <a:srgbClr val="FBAB18"/>
              </a:solidFill>
              <a:ln cap="flat" cmpd="sng" w="9525">
                <a:solidFill>
                  <a:srgbClr val="FBAB1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94"/>
              <p:cNvSpPr/>
              <p:nvPr/>
            </p:nvSpPr>
            <p:spPr>
              <a:xfrm>
                <a:off x="6943411" y="607288"/>
                <a:ext cx="150807" cy="150807"/>
              </a:xfrm>
              <a:prstGeom prst="rect">
                <a:avLst/>
              </a:prstGeom>
              <a:solidFill>
                <a:srgbClr val="F5730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07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3" name="Google Shape;1333;p94"/>
          <p:cNvGrpSpPr/>
          <p:nvPr/>
        </p:nvGrpSpPr>
        <p:grpSpPr>
          <a:xfrm>
            <a:off x="7320909" y="3052050"/>
            <a:ext cx="1260652" cy="1358887"/>
            <a:chOff x="3986646" y="3110747"/>
            <a:chExt cx="1260652" cy="1358887"/>
          </a:xfrm>
        </p:grpSpPr>
        <p:pic>
          <p:nvPicPr>
            <p:cNvPr id="1334" name="Google Shape;1334;p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47478" y="311074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5" name="Google Shape;1335;p94"/>
            <p:cNvSpPr/>
            <p:nvPr/>
          </p:nvSpPr>
          <p:spPr>
            <a:xfrm>
              <a:off x="3986646" y="4038747"/>
              <a:ext cx="126065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005072"/>
                  </a:solidFill>
                  <a:latin typeface="Arial"/>
                  <a:ea typeface="Arial"/>
                  <a:cs typeface="Arial"/>
                  <a:sym typeface="Arial"/>
                </a:rPr>
                <a:t>Cursos em até 25 idiomas</a:t>
              </a:r>
              <a:endParaRPr/>
            </a:p>
          </p:txBody>
        </p:sp>
      </p:grpSp>
      <p:grpSp>
        <p:nvGrpSpPr>
          <p:cNvPr id="1336" name="Google Shape;1336;p94"/>
          <p:cNvGrpSpPr/>
          <p:nvPr/>
        </p:nvGrpSpPr>
        <p:grpSpPr>
          <a:xfrm>
            <a:off x="353291" y="3049812"/>
            <a:ext cx="1581878" cy="1690720"/>
            <a:chOff x="1971466" y="3052877"/>
            <a:chExt cx="1581878" cy="1690720"/>
          </a:xfrm>
        </p:grpSpPr>
        <p:sp>
          <p:nvSpPr>
            <p:cNvPr id="1337" name="Google Shape;1337;p94"/>
            <p:cNvSpPr/>
            <p:nvPr/>
          </p:nvSpPr>
          <p:spPr>
            <a:xfrm>
              <a:off x="1971466" y="3974156"/>
              <a:ext cx="1581878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>
                  <a:solidFill>
                    <a:srgbClr val="005072"/>
                  </a:solidFill>
                  <a:latin typeface="Arial"/>
                  <a:ea typeface="Arial"/>
                  <a:cs typeface="Arial"/>
                  <a:sym typeface="Arial"/>
                </a:rPr>
                <a:t>Concentre-se no desenvolvimento de habilidades, na avaliação e na prática</a:t>
              </a:r>
              <a:endParaRPr/>
            </a:p>
          </p:txBody>
        </p:sp>
        <p:sp>
          <p:nvSpPr>
            <p:cNvPr id="1338" name="Google Shape;1338;p94"/>
            <p:cNvSpPr/>
            <p:nvPr/>
          </p:nvSpPr>
          <p:spPr>
            <a:xfrm>
              <a:off x="2337014" y="3052877"/>
              <a:ext cx="917350" cy="917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9" name="Google Shape;1339;p94"/>
            <p:cNvGrpSpPr/>
            <p:nvPr/>
          </p:nvGrpSpPr>
          <p:grpSpPr>
            <a:xfrm flipH="1" rot="10800000">
              <a:off x="2403658" y="3090583"/>
              <a:ext cx="774442" cy="774442"/>
              <a:chOff x="7276338" y="839519"/>
              <a:chExt cx="1281915" cy="1281915"/>
            </a:xfrm>
          </p:grpSpPr>
          <p:sp>
            <p:nvSpPr>
              <p:cNvPr id="1340" name="Google Shape;1340;p94"/>
              <p:cNvSpPr/>
              <p:nvPr/>
            </p:nvSpPr>
            <p:spPr>
              <a:xfrm>
                <a:off x="7276338" y="839519"/>
                <a:ext cx="1281915" cy="1281915"/>
              </a:xfrm>
              <a:prstGeom prst="ellipse">
                <a:avLst/>
              </a:prstGeom>
              <a:solidFill>
                <a:srgbClr val="00507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94"/>
              <p:cNvSpPr/>
              <p:nvPr/>
            </p:nvSpPr>
            <p:spPr>
              <a:xfrm>
                <a:off x="7342281" y="1310424"/>
                <a:ext cx="264421" cy="532027"/>
              </a:xfrm>
              <a:custGeom>
                <a:rect b="b" l="l" r="r" t="t"/>
                <a:pathLst>
                  <a:path extrusionOk="0" h="484" w="235">
                    <a:moveTo>
                      <a:pt x="218" y="420"/>
                    </a:moveTo>
                    <a:cubicBezTo>
                      <a:pt x="192" y="397"/>
                      <a:pt x="171" y="370"/>
                      <a:pt x="157" y="340"/>
                    </a:cubicBezTo>
                    <a:cubicBezTo>
                      <a:pt x="137" y="297"/>
                      <a:pt x="129" y="247"/>
                      <a:pt x="135" y="198"/>
                    </a:cubicBezTo>
                    <a:cubicBezTo>
                      <a:pt x="138" y="177"/>
                      <a:pt x="143" y="155"/>
                      <a:pt x="152" y="135"/>
                    </a:cubicBezTo>
                    <a:cubicBezTo>
                      <a:pt x="162" y="179"/>
                      <a:pt x="162" y="179"/>
                      <a:pt x="162" y="179"/>
                    </a:cubicBezTo>
                    <a:cubicBezTo>
                      <a:pt x="165" y="196"/>
                      <a:pt x="181" y="208"/>
                      <a:pt x="197" y="208"/>
                    </a:cubicBezTo>
                    <a:cubicBezTo>
                      <a:pt x="200" y="208"/>
                      <a:pt x="202" y="207"/>
                      <a:pt x="205" y="207"/>
                    </a:cubicBezTo>
                    <a:cubicBezTo>
                      <a:pt x="212" y="206"/>
                      <a:pt x="219" y="202"/>
                      <a:pt x="225" y="195"/>
                    </a:cubicBezTo>
                    <a:cubicBezTo>
                      <a:pt x="232" y="187"/>
                      <a:pt x="235" y="175"/>
                      <a:pt x="232" y="164"/>
                    </a:cubicBezTo>
                    <a:cubicBezTo>
                      <a:pt x="232" y="164"/>
                      <a:pt x="208" y="36"/>
                      <a:pt x="208" y="31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205" y="22"/>
                      <a:pt x="201" y="16"/>
                      <a:pt x="196" y="12"/>
                    </a:cubicBezTo>
                    <a:cubicBezTo>
                      <a:pt x="188" y="3"/>
                      <a:pt x="176" y="0"/>
                      <a:pt x="164" y="3"/>
                    </a:cubicBezTo>
                    <a:cubicBezTo>
                      <a:pt x="159" y="4"/>
                      <a:pt x="31" y="34"/>
                      <a:pt x="31" y="34"/>
                    </a:cubicBezTo>
                    <a:cubicBezTo>
                      <a:pt x="23" y="35"/>
                      <a:pt x="17" y="39"/>
                      <a:pt x="11" y="45"/>
                    </a:cubicBezTo>
                    <a:cubicBezTo>
                      <a:pt x="4" y="54"/>
                      <a:pt x="0" y="65"/>
                      <a:pt x="2" y="77"/>
                    </a:cubicBezTo>
                    <a:cubicBezTo>
                      <a:pt x="6" y="94"/>
                      <a:pt x="21" y="106"/>
                      <a:pt x="39" y="106"/>
                    </a:cubicBezTo>
                    <a:cubicBezTo>
                      <a:pt x="41" y="106"/>
                      <a:pt x="43" y="106"/>
                      <a:pt x="46" y="105"/>
                    </a:cubicBezTo>
                    <a:cubicBezTo>
                      <a:pt x="90" y="95"/>
                      <a:pt x="90" y="95"/>
                      <a:pt x="90" y="95"/>
                    </a:cubicBezTo>
                    <a:cubicBezTo>
                      <a:pt x="85" y="105"/>
                      <a:pt x="81" y="116"/>
                      <a:pt x="77" y="127"/>
                    </a:cubicBezTo>
                    <a:cubicBezTo>
                      <a:pt x="57" y="187"/>
                      <a:pt x="55" y="251"/>
                      <a:pt x="70" y="313"/>
                    </a:cubicBezTo>
                    <a:cubicBezTo>
                      <a:pt x="87" y="376"/>
                      <a:pt x="121" y="432"/>
                      <a:pt x="169" y="475"/>
                    </a:cubicBezTo>
                    <a:cubicBezTo>
                      <a:pt x="176" y="481"/>
                      <a:pt x="184" y="484"/>
                      <a:pt x="193" y="484"/>
                    </a:cubicBezTo>
                    <a:cubicBezTo>
                      <a:pt x="194" y="484"/>
                      <a:pt x="194" y="484"/>
                      <a:pt x="195" y="484"/>
                    </a:cubicBezTo>
                    <a:cubicBezTo>
                      <a:pt x="205" y="483"/>
                      <a:pt x="214" y="478"/>
                      <a:pt x="221" y="471"/>
                    </a:cubicBezTo>
                    <a:cubicBezTo>
                      <a:pt x="227" y="464"/>
                      <a:pt x="230" y="455"/>
                      <a:pt x="230" y="445"/>
                    </a:cubicBezTo>
                    <a:cubicBezTo>
                      <a:pt x="229" y="435"/>
                      <a:pt x="225" y="426"/>
                      <a:pt x="218" y="420"/>
                    </a:cubicBezTo>
                    <a:close/>
                  </a:path>
                </a:pathLst>
              </a:custGeom>
              <a:solidFill>
                <a:srgbClr val="FBAB1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94"/>
              <p:cNvSpPr/>
              <p:nvPr/>
            </p:nvSpPr>
            <p:spPr>
              <a:xfrm rot="-317697">
                <a:off x="7699385" y="947517"/>
                <a:ext cx="559141" cy="303207"/>
              </a:xfrm>
              <a:custGeom>
                <a:rect b="b" l="l" r="r" t="t"/>
                <a:pathLst>
                  <a:path extrusionOk="0" h="270" w="485">
                    <a:moveTo>
                      <a:pt x="481" y="88"/>
                    </a:moveTo>
                    <a:cubicBezTo>
                      <a:pt x="477" y="78"/>
                      <a:pt x="468" y="70"/>
                      <a:pt x="458" y="66"/>
                    </a:cubicBezTo>
                    <a:cubicBezTo>
                      <a:pt x="439" y="61"/>
                      <a:pt x="419" y="71"/>
                      <a:pt x="412" y="91"/>
                    </a:cubicBezTo>
                    <a:cubicBezTo>
                      <a:pt x="400" y="135"/>
                      <a:pt x="400" y="135"/>
                      <a:pt x="400" y="135"/>
                    </a:cubicBezTo>
                    <a:cubicBezTo>
                      <a:pt x="393" y="126"/>
                      <a:pt x="386" y="117"/>
                      <a:pt x="378" y="108"/>
                    </a:cubicBezTo>
                    <a:cubicBezTo>
                      <a:pt x="334" y="63"/>
                      <a:pt x="279" y="30"/>
                      <a:pt x="217" y="15"/>
                    </a:cubicBezTo>
                    <a:cubicBezTo>
                      <a:pt x="154" y="0"/>
                      <a:pt x="88" y="4"/>
                      <a:pt x="28" y="27"/>
                    </a:cubicBezTo>
                    <a:cubicBezTo>
                      <a:pt x="9" y="34"/>
                      <a:pt x="0" y="55"/>
                      <a:pt x="7" y="74"/>
                    </a:cubicBezTo>
                    <a:cubicBezTo>
                      <a:pt x="14" y="92"/>
                      <a:pt x="35" y="102"/>
                      <a:pt x="53" y="95"/>
                    </a:cubicBezTo>
                    <a:cubicBezTo>
                      <a:pt x="86" y="83"/>
                      <a:pt x="119" y="78"/>
                      <a:pt x="153" y="80"/>
                    </a:cubicBezTo>
                    <a:cubicBezTo>
                      <a:pt x="200" y="81"/>
                      <a:pt x="248" y="98"/>
                      <a:pt x="288" y="127"/>
                    </a:cubicBezTo>
                    <a:cubicBezTo>
                      <a:pt x="306" y="139"/>
                      <a:pt x="322" y="154"/>
                      <a:pt x="336" y="171"/>
                    </a:cubicBezTo>
                    <a:cubicBezTo>
                      <a:pt x="292" y="159"/>
                      <a:pt x="292" y="159"/>
                      <a:pt x="292" y="159"/>
                    </a:cubicBezTo>
                    <a:cubicBezTo>
                      <a:pt x="273" y="153"/>
                      <a:pt x="253" y="165"/>
                      <a:pt x="248" y="184"/>
                    </a:cubicBezTo>
                    <a:cubicBezTo>
                      <a:pt x="245" y="191"/>
                      <a:pt x="245" y="199"/>
                      <a:pt x="248" y="207"/>
                    </a:cubicBezTo>
                    <a:cubicBezTo>
                      <a:pt x="252" y="217"/>
                      <a:pt x="262" y="226"/>
                      <a:pt x="273" y="228"/>
                    </a:cubicBezTo>
                    <a:cubicBezTo>
                      <a:pt x="273" y="228"/>
                      <a:pt x="397" y="267"/>
                      <a:pt x="402" y="269"/>
                    </a:cubicBezTo>
                    <a:cubicBezTo>
                      <a:pt x="402" y="269"/>
                      <a:pt x="402" y="269"/>
                      <a:pt x="403" y="269"/>
                    </a:cubicBezTo>
                    <a:cubicBezTo>
                      <a:pt x="405" y="270"/>
                      <a:pt x="408" y="270"/>
                      <a:pt x="411" y="270"/>
                    </a:cubicBezTo>
                    <a:cubicBezTo>
                      <a:pt x="415" y="270"/>
                      <a:pt x="420" y="269"/>
                      <a:pt x="424" y="267"/>
                    </a:cubicBezTo>
                    <a:cubicBezTo>
                      <a:pt x="436" y="264"/>
                      <a:pt x="444" y="255"/>
                      <a:pt x="447" y="243"/>
                    </a:cubicBezTo>
                    <a:cubicBezTo>
                      <a:pt x="448" y="239"/>
                      <a:pt x="482" y="111"/>
                      <a:pt x="482" y="111"/>
                    </a:cubicBezTo>
                    <a:cubicBezTo>
                      <a:pt x="485" y="104"/>
                      <a:pt x="484" y="96"/>
                      <a:pt x="481" y="8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94"/>
              <p:cNvSpPr/>
              <p:nvPr/>
            </p:nvSpPr>
            <p:spPr>
              <a:xfrm>
                <a:off x="7883165" y="1539850"/>
                <a:ext cx="501911" cy="481284"/>
              </a:xfrm>
              <a:custGeom>
                <a:rect b="b" l="l" r="r" t="t"/>
                <a:pathLst>
                  <a:path extrusionOk="0" h="406" w="412">
                    <a:moveTo>
                      <a:pt x="404" y="18"/>
                    </a:moveTo>
                    <a:cubicBezTo>
                      <a:pt x="399" y="10"/>
                      <a:pt x="390" y="5"/>
                      <a:pt x="381" y="3"/>
                    </a:cubicBezTo>
                    <a:cubicBezTo>
                      <a:pt x="361" y="0"/>
                      <a:pt x="342" y="13"/>
                      <a:pt x="339" y="33"/>
                    </a:cubicBezTo>
                    <a:cubicBezTo>
                      <a:pt x="333" y="67"/>
                      <a:pt x="321" y="98"/>
                      <a:pt x="302" y="126"/>
                    </a:cubicBezTo>
                    <a:cubicBezTo>
                      <a:pt x="277" y="166"/>
                      <a:pt x="238" y="199"/>
                      <a:pt x="193" y="220"/>
                    </a:cubicBezTo>
                    <a:cubicBezTo>
                      <a:pt x="174" y="229"/>
                      <a:pt x="153" y="235"/>
                      <a:pt x="131" y="239"/>
                    </a:cubicBezTo>
                    <a:cubicBezTo>
                      <a:pt x="164" y="207"/>
                      <a:pt x="164" y="207"/>
                      <a:pt x="164" y="207"/>
                    </a:cubicBezTo>
                    <a:cubicBezTo>
                      <a:pt x="178" y="193"/>
                      <a:pt x="178" y="170"/>
                      <a:pt x="164" y="156"/>
                    </a:cubicBezTo>
                    <a:cubicBezTo>
                      <a:pt x="159" y="150"/>
                      <a:pt x="153" y="147"/>
                      <a:pt x="144" y="145"/>
                    </a:cubicBezTo>
                    <a:cubicBezTo>
                      <a:pt x="133" y="143"/>
                      <a:pt x="121" y="147"/>
                      <a:pt x="113" y="155"/>
                    </a:cubicBezTo>
                    <a:cubicBezTo>
                      <a:pt x="113" y="155"/>
                      <a:pt x="17" y="243"/>
                      <a:pt x="13" y="246"/>
                    </a:cubicBezTo>
                    <a:cubicBezTo>
                      <a:pt x="13" y="247"/>
                      <a:pt x="13" y="247"/>
                      <a:pt x="13" y="247"/>
                    </a:cubicBezTo>
                    <a:cubicBezTo>
                      <a:pt x="8" y="253"/>
                      <a:pt x="4" y="260"/>
                      <a:pt x="3" y="267"/>
                    </a:cubicBezTo>
                    <a:cubicBezTo>
                      <a:pt x="0" y="278"/>
                      <a:pt x="4" y="290"/>
                      <a:pt x="12" y="299"/>
                    </a:cubicBezTo>
                    <a:cubicBezTo>
                      <a:pt x="15" y="302"/>
                      <a:pt x="109" y="395"/>
                      <a:pt x="109" y="395"/>
                    </a:cubicBezTo>
                    <a:cubicBezTo>
                      <a:pt x="114" y="401"/>
                      <a:pt x="121" y="404"/>
                      <a:pt x="129" y="406"/>
                    </a:cubicBezTo>
                    <a:cubicBezTo>
                      <a:pt x="131" y="406"/>
                      <a:pt x="133" y="406"/>
                      <a:pt x="135" y="406"/>
                    </a:cubicBezTo>
                    <a:cubicBezTo>
                      <a:pt x="144" y="406"/>
                      <a:pt x="153" y="403"/>
                      <a:pt x="160" y="397"/>
                    </a:cubicBezTo>
                    <a:cubicBezTo>
                      <a:pt x="175" y="383"/>
                      <a:pt x="175" y="360"/>
                      <a:pt x="162" y="345"/>
                    </a:cubicBezTo>
                    <a:cubicBezTo>
                      <a:pt x="129" y="312"/>
                      <a:pt x="129" y="312"/>
                      <a:pt x="129" y="312"/>
                    </a:cubicBezTo>
                    <a:cubicBezTo>
                      <a:pt x="141" y="311"/>
                      <a:pt x="153" y="309"/>
                      <a:pt x="164" y="307"/>
                    </a:cubicBezTo>
                    <a:cubicBezTo>
                      <a:pt x="225" y="292"/>
                      <a:pt x="281" y="260"/>
                      <a:pt x="325" y="215"/>
                    </a:cubicBezTo>
                    <a:cubicBezTo>
                      <a:pt x="370" y="167"/>
                      <a:pt x="400" y="109"/>
                      <a:pt x="411" y="45"/>
                    </a:cubicBezTo>
                    <a:cubicBezTo>
                      <a:pt x="412" y="36"/>
                      <a:pt x="410" y="26"/>
                      <a:pt x="404" y="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4" name="Google Shape;1344;p94"/>
              <p:cNvGrpSpPr/>
              <p:nvPr/>
            </p:nvGrpSpPr>
            <p:grpSpPr>
              <a:xfrm>
                <a:off x="7694246" y="1265887"/>
                <a:ext cx="609157" cy="311797"/>
                <a:chOff x="2099" y="1220"/>
                <a:chExt cx="1561" cy="799"/>
              </a:xfrm>
            </p:grpSpPr>
            <p:sp>
              <p:nvSpPr>
                <p:cNvPr id="1345" name="Google Shape;1345;p94"/>
                <p:cNvSpPr/>
                <p:nvPr/>
              </p:nvSpPr>
              <p:spPr>
                <a:xfrm>
                  <a:off x="2099" y="1220"/>
                  <a:ext cx="1561" cy="799"/>
                </a:xfrm>
                <a:custGeom>
                  <a:rect b="b" l="l" r="r" t="t"/>
                  <a:pathLst>
                    <a:path extrusionOk="0" h="667" w="1274">
                      <a:moveTo>
                        <a:pt x="1131" y="191"/>
                      </a:moveTo>
                      <a:cubicBezTo>
                        <a:pt x="651" y="191"/>
                        <a:pt x="651" y="191"/>
                        <a:pt x="651" y="191"/>
                      </a:cubicBezTo>
                      <a:cubicBezTo>
                        <a:pt x="639" y="191"/>
                        <a:pt x="628" y="192"/>
                        <a:pt x="617" y="195"/>
                      </a:cubicBezTo>
                      <a:cubicBezTo>
                        <a:pt x="564" y="80"/>
                        <a:pt x="448" y="0"/>
                        <a:pt x="314" y="0"/>
                      </a:cubicBezTo>
                      <a:cubicBezTo>
                        <a:pt x="169" y="0"/>
                        <a:pt x="47" y="93"/>
                        <a:pt x="0" y="222"/>
                      </a:cubicBezTo>
                      <a:cubicBezTo>
                        <a:pt x="286" y="222"/>
                        <a:pt x="286" y="222"/>
                        <a:pt x="286" y="222"/>
                      </a:cubicBezTo>
                      <a:cubicBezTo>
                        <a:pt x="341" y="222"/>
                        <a:pt x="387" y="267"/>
                        <a:pt x="387" y="322"/>
                      </a:cubicBezTo>
                      <a:cubicBezTo>
                        <a:pt x="387" y="345"/>
                        <a:pt x="387" y="345"/>
                        <a:pt x="387" y="345"/>
                      </a:cubicBezTo>
                      <a:cubicBezTo>
                        <a:pt x="387" y="400"/>
                        <a:pt x="341" y="446"/>
                        <a:pt x="286" y="446"/>
                      </a:cubicBezTo>
                      <a:cubicBezTo>
                        <a:pt x="0" y="446"/>
                        <a:pt x="0" y="446"/>
                        <a:pt x="0" y="446"/>
                      </a:cubicBezTo>
                      <a:cubicBezTo>
                        <a:pt x="47" y="574"/>
                        <a:pt x="169" y="667"/>
                        <a:pt x="314" y="667"/>
                      </a:cubicBezTo>
                      <a:cubicBezTo>
                        <a:pt x="448" y="667"/>
                        <a:pt x="564" y="587"/>
                        <a:pt x="617" y="472"/>
                      </a:cubicBezTo>
                      <a:cubicBezTo>
                        <a:pt x="628" y="475"/>
                        <a:pt x="639" y="476"/>
                        <a:pt x="651" y="476"/>
                      </a:cubicBezTo>
                      <a:cubicBezTo>
                        <a:pt x="1131" y="476"/>
                        <a:pt x="1131" y="476"/>
                        <a:pt x="1131" y="476"/>
                      </a:cubicBezTo>
                      <a:cubicBezTo>
                        <a:pt x="1210" y="476"/>
                        <a:pt x="1274" y="412"/>
                        <a:pt x="1274" y="334"/>
                      </a:cubicBezTo>
                      <a:cubicBezTo>
                        <a:pt x="1274" y="334"/>
                        <a:pt x="1274" y="334"/>
                        <a:pt x="1274" y="334"/>
                      </a:cubicBezTo>
                      <a:cubicBezTo>
                        <a:pt x="1274" y="255"/>
                        <a:pt x="1210" y="191"/>
                        <a:pt x="1131" y="191"/>
                      </a:cubicBezTo>
                      <a:close/>
                    </a:path>
                  </a:pathLst>
                </a:custGeom>
                <a:solidFill>
                  <a:srgbClr val="00BCEB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6" name="Google Shape;1346;p94"/>
                <p:cNvSpPr/>
                <p:nvPr/>
              </p:nvSpPr>
              <p:spPr>
                <a:xfrm>
                  <a:off x="2958" y="1571"/>
                  <a:ext cx="587" cy="98"/>
                </a:xfrm>
                <a:custGeom>
                  <a:rect b="b" l="l" r="r" t="t"/>
                  <a:pathLst>
                    <a:path extrusionOk="0" h="82" w="479">
                      <a:moveTo>
                        <a:pt x="438" y="82"/>
                      </a:moveTo>
                      <a:cubicBezTo>
                        <a:pt x="41" y="82"/>
                        <a:pt x="41" y="82"/>
                        <a:pt x="41" y="82"/>
                      </a:cubicBezTo>
                      <a:cubicBezTo>
                        <a:pt x="19" y="82"/>
                        <a:pt x="0" y="63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18"/>
                        <a:pt x="19" y="0"/>
                        <a:pt x="41" y="0"/>
                      </a:cubicBezTo>
                      <a:cubicBezTo>
                        <a:pt x="438" y="0"/>
                        <a:pt x="438" y="0"/>
                        <a:pt x="438" y="0"/>
                      </a:cubicBezTo>
                      <a:cubicBezTo>
                        <a:pt x="461" y="0"/>
                        <a:pt x="479" y="18"/>
                        <a:pt x="479" y="41"/>
                      </a:cubicBezTo>
                      <a:cubicBezTo>
                        <a:pt x="479" y="41"/>
                        <a:pt x="479" y="41"/>
                        <a:pt x="479" y="41"/>
                      </a:cubicBezTo>
                      <a:cubicBezTo>
                        <a:pt x="479" y="63"/>
                        <a:pt x="461" y="82"/>
                        <a:pt x="438" y="82"/>
                      </a:cubicBezTo>
                      <a:close/>
                    </a:path>
                  </a:pathLst>
                </a:custGeom>
                <a:solidFill>
                  <a:srgbClr val="00507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95"/>
          <p:cNvSpPr/>
          <p:nvPr/>
        </p:nvSpPr>
        <p:spPr>
          <a:xfrm>
            <a:off x="2830493" y="628617"/>
            <a:ext cx="5486615" cy="3473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95"/>
          <p:cNvSpPr/>
          <p:nvPr/>
        </p:nvSpPr>
        <p:spPr>
          <a:xfrm>
            <a:off x="1136140" y="628615"/>
            <a:ext cx="1613690" cy="3473510"/>
          </a:xfrm>
          <a:prstGeom prst="rect">
            <a:avLst/>
          </a:prstGeom>
          <a:solidFill>
            <a:schemeClr val="lt2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95"/>
          <p:cNvSpPr txBox="1"/>
          <p:nvPr/>
        </p:nvSpPr>
        <p:spPr>
          <a:xfrm>
            <a:off x="2911293" y="641967"/>
            <a:ext cx="1391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Carreira</a:t>
            </a:r>
            <a:endParaRPr/>
          </a:p>
        </p:txBody>
      </p:sp>
      <p:sp>
        <p:nvSpPr>
          <p:cNvPr id="1355" name="Google Shape;1355;p95"/>
          <p:cNvSpPr/>
          <p:nvPr/>
        </p:nvSpPr>
        <p:spPr>
          <a:xfrm>
            <a:off x="1359290" y="2391099"/>
            <a:ext cx="158809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Connected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Packet Tracer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NDG Linux Unhatched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Cybersecurity Essentials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Cybersecurity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IoT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Networking Essentials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Entrepreneurship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7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">
              <a:solidFill>
                <a:srgbClr val="004C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">
              <a:solidFill>
                <a:srgbClr val="004C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95"/>
          <p:cNvSpPr/>
          <p:nvPr/>
        </p:nvSpPr>
        <p:spPr>
          <a:xfrm>
            <a:off x="1307173" y="2761950"/>
            <a:ext cx="157472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">
              <a:solidFill>
                <a:srgbClr val="004C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95"/>
          <p:cNvSpPr txBox="1"/>
          <p:nvPr/>
        </p:nvSpPr>
        <p:spPr>
          <a:xfrm>
            <a:off x="1253336" y="641967"/>
            <a:ext cx="1511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Explorar</a:t>
            </a:r>
            <a:endParaRPr/>
          </a:p>
        </p:txBody>
      </p:sp>
      <p:sp>
        <p:nvSpPr>
          <p:cNvPr id="1358" name="Google Shape;1358;p95"/>
          <p:cNvSpPr txBox="1"/>
          <p:nvPr/>
        </p:nvSpPr>
        <p:spPr>
          <a:xfrm>
            <a:off x="1246692" y="909047"/>
            <a:ext cx="14490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 às incríveis oportunidades em tecnologia. </a:t>
            </a:r>
            <a:endParaRPr/>
          </a:p>
        </p:txBody>
      </p:sp>
      <p:sp>
        <p:nvSpPr>
          <p:cNvPr id="1359" name="Google Shape;1359;p95"/>
          <p:cNvSpPr txBox="1"/>
          <p:nvPr/>
        </p:nvSpPr>
        <p:spPr>
          <a:xfrm>
            <a:off x="2922485" y="909047"/>
            <a:ext cx="2133778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Preparação para posições de nível de entrada.</a:t>
            </a:r>
            <a:endParaRPr/>
          </a:p>
        </p:txBody>
      </p:sp>
      <p:sp>
        <p:nvSpPr>
          <p:cNvPr id="1360" name="Google Shape;1360;p95"/>
          <p:cNvSpPr txBox="1"/>
          <p:nvPr/>
        </p:nvSpPr>
        <p:spPr>
          <a:xfrm>
            <a:off x="3426067" y="1806993"/>
            <a:ext cx="990359" cy="2538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Redes</a:t>
            </a:r>
            <a:endParaRPr/>
          </a:p>
        </p:txBody>
      </p:sp>
      <p:sp>
        <p:nvSpPr>
          <p:cNvPr id="1361" name="Google Shape;1361;p95"/>
          <p:cNvSpPr/>
          <p:nvPr/>
        </p:nvSpPr>
        <p:spPr>
          <a:xfrm>
            <a:off x="3033046" y="2283905"/>
            <a:ext cx="1756262" cy="2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CCNA: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Networks (ITN)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Switching, Routing, &amp; Wireless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Essentials (SRWE)</a:t>
            </a:r>
            <a:endParaRPr sz="75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Enterprise Networking, Security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Automation</a:t>
            </a:r>
            <a:endParaRPr b="1" sz="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95"/>
          <p:cNvSpPr/>
          <p:nvPr/>
        </p:nvSpPr>
        <p:spPr>
          <a:xfrm>
            <a:off x="3044028" y="2833234"/>
            <a:ext cx="1388417" cy="262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CCNP R&amp;S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Rota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TShoot</a:t>
            </a:r>
            <a:endParaRPr/>
          </a:p>
        </p:txBody>
      </p:sp>
      <p:sp>
        <p:nvSpPr>
          <p:cNvPr id="1363" name="Google Shape;1363;p95"/>
          <p:cNvSpPr txBox="1"/>
          <p:nvPr/>
        </p:nvSpPr>
        <p:spPr>
          <a:xfrm>
            <a:off x="3309098" y="1361717"/>
            <a:ext cx="1025579" cy="2077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Essentials</a:t>
            </a:r>
            <a:endParaRPr/>
          </a:p>
        </p:txBody>
      </p:sp>
      <p:sp>
        <p:nvSpPr>
          <p:cNvPr id="1364" name="Google Shape;1364;p95"/>
          <p:cNvSpPr/>
          <p:nvPr/>
        </p:nvSpPr>
        <p:spPr>
          <a:xfrm>
            <a:off x="4556549" y="1266042"/>
            <a:ext cx="1288975" cy="30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Essentials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NDG Linux Essentials</a:t>
            </a:r>
            <a:endParaRPr/>
          </a:p>
        </p:txBody>
      </p:sp>
      <p:sp>
        <p:nvSpPr>
          <p:cNvPr id="1365" name="Google Shape;1365;p95"/>
          <p:cNvSpPr/>
          <p:nvPr/>
        </p:nvSpPr>
        <p:spPr>
          <a:xfrm>
            <a:off x="5863561" y="1333436"/>
            <a:ext cx="2583054" cy="261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PCA: Conceitos essenciais de programação em 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Hackathon Playbook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95"/>
          <p:cNvSpPr/>
          <p:nvPr/>
        </p:nvSpPr>
        <p:spPr>
          <a:xfrm>
            <a:off x="1295217" y="3386172"/>
            <a:ext cx="6871822" cy="56117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95"/>
          <p:cNvSpPr/>
          <p:nvPr/>
        </p:nvSpPr>
        <p:spPr>
          <a:xfrm>
            <a:off x="6367112" y="3552147"/>
            <a:ext cx="810027" cy="20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Avaliações</a:t>
            </a:r>
            <a:endParaRPr/>
          </a:p>
        </p:txBody>
      </p:sp>
      <p:sp>
        <p:nvSpPr>
          <p:cNvPr id="1368" name="Google Shape;1368;p95"/>
          <p:cNvSpPr/>
          <p:nvPr/>
        </p:nvSpPr>
        <p:spPr>
          <a:xfrm>
            <a:off x="3822488" y="3551269"/>
            <a:ext cx="647524" cy="20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Jogos</a:t>
            </a:r>
            <a:endParaRPr/>
          </a:p>
        </p:txBody>
      </p:sp>
      <p:sp>
        <p:nvSpPr>
          <p:cNvPr id="1369" name="Google Shape;1369;p95"/>
          <p:cNvSpPr/>
          <p:nvPr/>
        </p:nvSpPr>
        <p:spPr>
          <a:xfrm>
            <a:off x="4630881" y="3552802"/>
            <a:ext cx="800550" cy="20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Prototipagem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Laboratório</a:t>
            </a:r>
            <a:endParaRPr/>
          </a:p>
        </p:txBody>
      </p:sp>
      <p:sp>
        <p:nvSpPr>
          <p:cNvPr id="1370" name="Google Shape;1370;p95"/>
          <p:cNvSpPr/>
          <p:nvPr/>
        </p:nvSpPr>
        <p:spPr>
          <a:xfrm>
            <a:off x="2851563" y="3551269"/>
            <a:ext cx="815511" cy="20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Packet Tracer</a:t>
            </a:r>
            <a:endParaRPr/>
          </a:p>
        </p:txBody>
      </p:sp>
      <p:sp>
        <p:nvSpPr>
          <p:cNvPr id="1371" name="Google Shape;1371;p95"/>
          <p:cNvSpPr/>
          <p:nvPr/>
        </p:nvSpPr>
        <p:spPr>
          <a:xfrm>
            <a:off x="5547621" y="3551269"/>
            <a:ext cx="735978" cy="20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Laboratórios</a:t>
            </a:r>
            <a:endParaRPr/>
          </a:p>
        </p:txBody>
      </p:sp>
      <p:sp>
        <p:nvSpPr>
          <p:cNvPr id="1372" name="Google Shape;1372;p95"/>
          <p:cNvSpPr/>
          <p:nvPr/>
        </p:nvSpPr>
        <p:spPr>
          <a:xfrm>
            <a:off x="7234712" y="3549529"/>
            <a:ext cx="866893" cy="20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Equipamentos físicos</a:t>
            </a:r>
            <a:endParaRPr/>
          </a:p>
        </p:txBody>
      </p:sp>
      <p:sp>
        <p:nvSpPr>
          <p:cNvPr id="1373" name="Google Shape;1373;p95"/>
          <p:cNvSpPr txBox="1"/>
          <p:nvPr/>
        </p:nvSpPr>
        <p:spPr>
          <a:xfrm>
            <a:off x="1345818" y="3618916"/>
            <a:ext cx="14536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Aumente o domínio com ferramentas práticas e experiências</a:t>
            </a:r>
            <a:endParaRPr/>
          </a:p>
        </p:txBody>
      </p:sp>
      <p:sp>
        <p:nvSpPr>
          <p:cNvPr id="1374" name="Google Shape;1374;p95"/>
          <p:cNvSpPr txBox="1"/>
          <p:nvPr/>
        </p:nvSpPr>
        <p:spPr>
          <a:xfrm>
            <a:off x="1264420" y="3377476"/>
            <a:ext cx="1271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Prática</a:t>
            </a:r>
            <a:endParaRPr/>
          </a:p>
        </p:txBody>
      </p:sp>
      <p:sp>
        <p:nvSpPr>
          <p:cNvPr id="1375" name="Google Shape;1375;p95"/>
          <p:cNvSpPr/>
          <p:nvPr/>
        </p:nvSpPr>
        <p:spPr>
          <a:xfrm>
            <a:off x="1136141" y="4176498"/>
            <a:ext cx="7180967" cy="56885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95"/>
          <p:cNvSpPr txBox="1"/>
          <p:nvPr/>
        </p:nvSpPr>
        <p:spPr>
          <a:xfrm>
            <a:off x="1140300" y="4205564"/>
            <a:ext cx="18383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Ofertas complementares</a:t>
            </a:r>
            <a:endParaRPr/>
          </a:p>
        </p:txBody>
      </p:sp>
      <p:sp>
        <p:nvSpPr>
          <p:cNvPr id="1377" name="Google Shape;1377;p95"/>
          <p:cNvSpPr txBox="1"/>
          <p:nvPr/>
        </p:nvSpPr>
        <p:spPr>
          <a:xfrm>
            <a:off x="1168023" y="4371464"/>
            <a:ext cx="178229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Ofertas adicionais disponíveis nos parceiros. </a:t>
            </a:r>
            <a:endParaRPr/>
          </a:p>
        </p:txBody>
      </p:sp>
      <p:sp>
        <p:nvSpPr>
          <p:cNvPr id="1378" name="Google Shape;1378;p95"/>
          <p:cNvSpPr/>
          <p:nvPr/>
        </p:nvSpPr>
        <p:spPr>
          <a:xfrm>
            <a:off x="3981461" y="4263049"/>
            <a:ext cx="158809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NDG Linux 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NDG Linux II</a:t>
            </a:r>
            <a:endParaRPr/>
          </a:p>
        </p:txBody>
      </p:sp>
      <p:sp>
        <p:nvSpPr>
          <p:cNvPr id="1379" name="Google Shape;1379;p95"/>
          <p:cNvSpPr/>
          <p:nvPr/>
        </p:nvSpPr>
        <p:spPr>
          <a:xfrm>
            <a:off x="3978793" y="4467990"/>
            <a:ext cx="158809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NDG NetLab+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NDG CCNA CyberOps Lab</a:t>
            </a:r>
            <a:endParaRPr/>
          </a:p>
        </p:txBody>
      </p:sp>
      <p:pic>
        <p:nvPicPr>
          <p:cNvPr id="1380" name="Google Shape;138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7459" y="4357045"/>
            <a:ext cx="577585" cy="1780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1" name="Google Shape;1381;p95"/>
          <p:cNvCxnSpPr/>
          <p:nvPr/>
        </p:nvCxnSpPr>
        <p:spPr>
          <a:xfrm>
            <a:off x="5261606" y="4267390"/>
            <a:ext cx="0" cy="36371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2" name="Google Shape;1382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1191" y="4351350"/>
            <a:ext cx="786282" cy="181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95"/>
          <p:cNvSpPr/>
          <p:nvPr/>
        </p:nvSpPr>
        <p:spPr>
          <a:xfrm>
            <a:off x="6354619" y="4421302"/>
            <a:ext cx="2038059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CLA: Programming Essentials in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CLP: Advanced Programming in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CPA: Programming Essentials in C++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CPP: Advanced Programming in C++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7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4" name="Google Shape;1384;p95"/>
          <p:cNvCxnSpPr/>
          <p:nvPr/>
        </p:nvCxnSpPr>
        <p:spPr>
          <a:xfrm rot="10800000">
            <a:off x="2972128" y="1234235"/>
            <a:ext cx="512947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5" name="Google Shape;1385;p95"/>
          <p:cNvCxnSpPr/>
          <p:nvPr/>
        </p:nvCxnSpPr>
        <p:spPr>
          <a:xfrm rot="10800000">
            <a:off x="2972128" y="1706580"/>
            <a:ext cx="512947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86" name="Google Shape;1386;p95"/>
          <p:cNvGrpSpPr/>
          <p:nvPr/>
        </p:nvGrpSpPr>
        <p:grpSpPr>
          <a:xfrm>
            <a:off x="3022695" y="1362334"/>
            <a:ext cx="205740" cy="205741"/>
            <a:chOff x="3421434" y="4620224"/>
            <a:chExt cx="457200" cy="457201"/>
          </a:xfrm>
        </p:grpSpPr>
        <p:pic>
          <p:nvPicPr>
            <p:cNvPr id="1387" name="Google Shape;1387;p95"/>
            <p:cNvPicPr preferRelativeResize="0"/>
            <p:nvPr/>
          </p:nvPicPr>
          <p:blipFill rotWithShape="1">
            <a:blip r:embed="rId5">
              <a:alphaModFix/>
            </a:blip>
            <a:srcRect b="13535" l="8558" r="65946" t="29881"/>
            <a:stretch/>
          </p:blipFill>
          <p:spPr>
            <a:xfrm>
              <a:off x="3421434" y="4620224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8" name="Google Shape;1388;p95"/>
            <p:cNvSpPr/>
            <p:nvPr/>
          </p:nvSpPr>
          <p:spPr>
            <a:xfrm>
              <a:off x="3421434" y="4620225"/>
              <a:ext cx="457200" cy="4572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95"/>
          <p:cNvGrpSpPr/>
          <p:nvPr/>
        </p:nvGrpSpPr>
        <p:grpSpPr>
          <a:xfrm>
            <a:off x="3125565" y="1825906"/>
            <a:ext cx="205740" cy="205740"/>
            <a:chOff x="5436007" y="2086814"/>
            <a:chExt cx="457200" cy="457200"/>
          </a:xfrm>
        </p:grpSpPr>
        <p:pic>
          <p:nvPicPr>
            <p:cNvPr id="1390" name="Google Shape;1390;p95"/>
            <p:cNvPicPr preferRelativeResize="0"/>
            <p:nvPr/>
          </p:nvPicPr>
          <p:blipFill rotWithShape="1">
            <a:blip r:embed="rId6">
              <a:alphaModFix/>
            </a:blip>
            <a:srcRect b="11864" l="8198" r="66306" t="31492"/>
            <a:stretch/>
          </p:blipFill>
          <p:spPr>
            <a:xfrm>
              <a:off x="5436007" y="2086814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95"/>
            <p:cNvSpPr/>
            <p:nvPr/>
          </p:nvSpPr>
          <p:spPr>
            <a:xfrm>
              <a:off x="5436007" y="2086814"/>
              <a:ext cx="457200" cy="4572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2" name="Google Shape;1392;p95"/>
          <p:cNvCxnSpPr/>
          <p:nvPr/>
        </p:nvCxnSpPr>
        <p:spPr>
          <a:xfrm>
            <a:off x="3054234" y="4263050"/>
            <a:ext cx="0" cy="36371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3" name="Google Shape;1393;p95"/>
          <p:cNvCxnSpPr/>
          <p:nvPr/>
        </p:nvCxnSpPr>
        <p:spPr>
          <a:xfrm flipH="1" rot="10800000">
            <a:off x="4509256" y="1828896"/>
            <a:ext cx="5873" cy="123168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4" name="Google Shape;1394;p95"/>
          <p:cNvCxnSpPr/>
          <p:nvPr/>
        </p:nvCxnSpPr>
        <p:spPr>
          <a:xfrm flipH="1" rot="10800000">
            <a:off x="6385706" y="1828896"/>
            <a:ext cx="5873" cy="123168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5" name="Google Shape;1395;p95"/>
          <p:cNvCxnSpPr/>
          <p:nvPr/>
        </p:nvCxnSpPr>
        <p:spPr>
          <a:xfrm>
            <a:off x="2805901" y="3533824"/>
            <a:ext cx="0" cy="26882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6" name="Google Shape;1396;p95"/>
          <p:cNvCxnSpPr/>
          <p:nvPr/>
        </p:nvCxnSpPr>
        <p:spPr>
          <a:xfrm>
            <a:off x="3693587" y="3533824"/>
            <a:ext cx="0" cy="26882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7" name="Google Shape;1397;p95"/>
          <p:cNvCxnSpPr/>
          <p:nvPr/>
        </p:nvCxnSpPr>
        <p:spPr>
          <a:xfrm>
            <a:off x="4581273" y="3533824"/>
            <a:ext cx="0" cy="26882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8" name="Google Shape;1398;p95"/>
          <p:cNvCxnSpPr/>
          <p:nvPr/>
        </p:nvCxnSpPr>
        <p:spPr>
          <a:xfrm>
            <a:off x="5468958" y="3533824"/>
            <a:ext cx="0" cy="26882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9" name="Google Shape;1399;p95"/>
          <p:cNvCxnSpPr/>
          <p:nvPr/>
        </p:nvCxnSpPr>
        <p:spPr>
          <a:xfrm>
            <a:off x="6356644" y="3533824"/>
            <a:ext cx="0" cy="26882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0" name="Google Shape;1400;p95"/>
          <p:cNvCxnSpPr/>
          <p:nvPr/>
        </p:nvCxnSpPr>
        <p:spPr>
          <a:xfrm>
            <a:off x="7198935" y="3533824"/>
            <a:ext cx="0" cy="26882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1" name="Google Shape;1401;p95"/>
          <p:cNvSpPr/>
          <p:nvPr/>
        </p:nvSpPr>
        <p:spPr>
          <a:xfrm>
            <a:off x="1313151" y="1427678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95"/>
          <p:cNvSpPr/>
          <p:nvPr/>
        </p:nvSpPr>
        <p:spPr>
          <a:xfrm>
            <a:off x="1143993" y="4815222"/>
            <a:ext cx="60433" cy="6043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999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95"/>
          <p:cNvSpPr/>
          <p:nvPr/>
        </p:nvSpPr>
        <p:spPr>
          <a:xfrm>
            <a:off x="1692930" y="4815222"/>
            <a:ext cx="65221" cy="65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95"/>
          <p:cNvSpPr/>
          <p:nvPr/>
        </p:nvSpPr>
        <p:spPr>
          <a:xfrm>
            <a:off x="2726895" y="4815222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9999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95"/>
          <p:cNvSpPr txBox="1"/>
          <p:nvPr/>
        </p:nvSpPr>
        <p:spPr>
          <a:xfrm>
            <a:off x="1153906" y="4756188"/>
            <a:ext cx="843410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5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Alinha-se à certificação</a:t>
            </a:r>
            <a:endParaRPr/>
          </a:p>
        </p:txBody>
      </p:sp>
      <p:sp>
        <p:nvSpPr>
          <p:cNvPr id="1406" name="Google Shape;1406;p95"/>
          <p:cNvSpPr txBox="1"/>
          <p:nvPr/>
        </p:nvSpPr>
        <p:spPr>
          <a:xfrm>
            <a:off x="1702843" y="4756188"/>
            <a:ext cx="1043105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5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É necessário ter treinamento para ser instrutor</a:t>
            </a:r>
            <a:endParaRPr/>
          </a:p>
        </p:txBody>
      </p:sp>
      <p:sp>
        <p:nvSpPr>
          <p:cNvPr id="1407" name="Google Shape;1407;p95"/>
          <p:cNvSpPr txBox="1"/>
          <p:nvPr/>
        </p:nvSpPr>
        <p:spPr>
          <a:xfrm>
            <a:off x="2736810" y="4756187"/>
            <a:ext cx="1449098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5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Individualizado</a:t>
            </a:r>
            <a:endParaRPr/>
          </a:p>
        </p:txBody>
      </p:sp>
      <p:sp>
        <p:nvSpPr>
          <p:cNvPr id="1408" name="Google Shape;1408;p95"/>
          <p:cNvSpPr/>
          <p:nvPr/>
        </p:nvSpPr>
        <p:spPr>
          <a:xfrm>
            <a:off x="1313151" y="1633350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95"/>
          <p:cNvSpPr/>
          <p:nvPr/>
        </p:nvSpPr>
        <p:spPr>
          <a:xfrm>
            <a:off x="1313151" y="1836353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95"/>
          <p:cNvSpPr/>
          <p:nvPr/>
        </p:nvSpPr>
        <p:spPr>
          <a:xfrm>
            <a:off x="1313151" y="2039356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95"/>
          <p:cNvSpPr/>
          <p:nvPr/>
        </p:nvSpPr>
        <p:spPr>
          <a:xfrm>
            <a:off x="1313151" y="2245028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95"/>
          <p:cNvSpPr/>
          <p:nvPr/>
        </p:nvSpPr>
        <p:spPr>
          <a:xfrm>
            <a:off x="1313151" y="2448031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95"/>
          <p:cNvSpPr/>
          <p:nvPr/>
        </p:nvSpPr>
        <p:spPr>
          <a:xfrm>
            <a:off x="1315473" y="2666346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95"/>
          <p:cNvSpPr/>
          <p:nvPr/>
        </p:nvSpPr>
        <p:spPr>
          <a:xfrm>
            <a:off x="3134534" y="2213286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95"/>
          <p:cNvSpPr/>
          <p:nvPr/>
        </p:nvSpPr>
        <p:spPr>
          <a:xfrm>
            <a:off x="3134534" y="2321009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95"/>
          <p:cNvSpPr/>
          <p:nvPr/>
        </p:nvSpPr>
        <p:spPr>
          <a:xfrm>
            <a:off x="3134534" y="2560540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95"/>
          <p:cNvSpPr/>
          <p:nvPr/>
        </p:nvSpPr>
        <p:spPr>
          <a:xfrm>
            <a:off x="3134534" y="2873634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95"/>
          <p:cNvSpPr/>
          <p:nvPr/>
        </p:nvSpPr>
        <p:spPr>
          <a:xfrm>
            <a:off x="3134534" y="2993088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95"/>
          <p:cNvSpPr/>
          <p:nvPr/>
        </p:nvSpPr>
        <p:spPr>
          <a:xfrm>
            <a:off x="3134534" y="3107205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95"/>
          <p:cNvSpPr/>
          <p:nvPr/>
        </p:nvSpPr>
        <p:spPr>
          <a:xfrm>
            <a:off x="3026058" y="2216393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95"/>
          <p:cNvSpPr/>
          <p:nvPr/>
        </p:nvSpPr>
        <p:spPr>
          <a:xfrm>
            <a:off x="3025526" y="2323998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95"/>
          <p:cNvSpPr/>
          <p:nvPr/>
        </p:nvSpPr>
        <p:spPr>
          <a:xfrm>
            <a:off x="3024993" y="2563412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95"/>
          <p:cNvSpPr/>
          <p:nvPr/>
        </p:nvSpPr>
        <p:spPr>
          <a:xfrm>
            <a:off x="3027507" y="2879479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95"/>
          <p:cNvSpPr/>
          <p:nvPr/>
        </p:nvSpPr>
        <p:spPr>
          <a:xfrm>
            <a:off x="3024020" y="2996884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95"/>
          <p:cNvSpPr/>
          <p:nvPr/>
        </p:nvSpPr>
        <p:spPr>
          <a:xfrm>
            <a:off x="3020532" y="3108952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95"/>
          <p:cNvSpPr/>
          <p:nvPr/>
        </p:nvSpPr>
        <p:spPr>
          <a:xfrm>
            <a:off x="4522257" y="1427678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95"/>
          <p:cNvSpPr/>
          <p:nvPr/>
        </p:nvSpPr>
        <p:spPr>
          <a:xfrm>
            <a:off x="4522257" y="1321815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95"/>
          <p:cNvSpPr/>
          <p:nvPr/>
        </p:nvSpPr>
        <p:spPr>
          <a:xfrm>
            <a:off x="4419556" y="1325869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95"/>
          <p:cNvSpPr/>
          <p:nvPr/>
        </p:nvSpPr>
        <p:spPr>
          <a:xfrm>
            <a:off x="4421982" y="1437480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95"/>
          <p:cNvSpPr/>
          <p:nvPr/>
        </p:nvSpPr>
        <p:spPr>
          <a:xfrm>
            <a:off x="3926278" y="4254486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95"/>
          <p:cNvSpPr/>
          <p:nvPr/>
        </p:nvSpPr>
        <p:spPr>
          <a:xfrm>
            <a:off x="3826003" y="4264288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95"/>
          <p:cNvSpPr/>
          <p:nvPr/>
        </p:nvSpPr>
        <p:spPr>
          <a:xfrm>
            <a:off x="3922365" y="4352213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95"/>
          <p:cNvSpPr/>
          <p:nvPr/>
        </p:nvSpPr>
        <p:spPr>
          <a:xfrm>
            <a:off x="3822090" y="4362015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95"/>
          <p:cNvSpPr/>
          <p:nvPr/>
        </p:nvSpPr>
        <p:spPr>
          <a:xfrm>
            <a:off x="6348634" y="4271448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95"/>
          <p:cNvSpPr/>
          <p:nvPr/>
        </p:nvSpPr>
        <p:spPr>
          <a:xfrm>
            <a:off x="6348634" y="4372890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95"/>
          <p:cNvSpPr/>
          <p:nvPr/>
        </p:nvSpPr>
        <p:spPr>
          <a:xfrm>
            <a:off x="6348634" y="4476813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95"/>
          <p:cNvSpPr/>
          <p:nvPr/>
        </p:nvSpPr>
        <p:spPr>
          <a:xfrm>
            <a:off x="6348634" y="4580735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95"/>
          <p:cNvSpPr/>
          <p:nvPr/>
        </p:nvSpPr>
        <p:spPr>
          <a:xfrm>
            <a:off x="5844434" y="1311909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95"/>
          <p:cNvSpPr/>
          <p:nvPr/>
        </p:nvSpPr>
        <p:spPr>
          <a:xfrm>
            <a:off x="5744159" y="1321712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95"/>
          <p:cNvSpPr/>
          <p:nvPr/>
        </p:nvSpPr>
        <p:spPr>
          <a:xfrm>
            <a:off x="5844434" y="1432591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1" name="Google Shape;1441;p95"/>
          <p:cNvPicPr preferRelativeResize="0"/>
          <p:nvPr/>
        </p:nvPicPr>
        <p:blipFill rotWithShape="1">
          <a:blip r:embed="rId7">
            <a:alphaModFix/>
          </a:blip>
          <a:srcRect b="21308" l="11992" r="14282" t="23281"/>
          <a:stretch/>
        </p:blipFill>
        <p:spPr>
          <a:xfrm>
            <a:off x="1046866" y="120822"/>
            <a:ext cx="1792239" cy="427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95"/>
          <p:cNvSpPr txBox="1"/>
          <p:nvPr/>
        </p:nvSpPr>
        <p:spPr>
          <a:xfrm>
            <a:off x="6917165" y="1795010"/>
            <a:ext cx="1093575" cy="2308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Segurança cibernética</a:t>
            </a:r>
            <a:endParaRPr/>
          </a:p>
        </p:txBody>
      </p:sp>
      <p:sp>
        <p:nvSpPr>
          <p:cNvPr id="1443" name="Google Shape;1443;p95"/>
          <p:cNvSpPr/>
          <p:nvPr/>
        </p:nvSpPr>
        <p:spPr>
          <a:xfrm>
            <a:off x="6830133" y="2235171"/>
            <a:ext cx="1652232" cy="16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CCNA Security</a:t>
            </a:r>
            <a:endParaRPr/>
          </a:p>
        </p:txBody>
      </p:sp>
      <p:sp>
        <p:nvSpPr>
          <p:cNvPr id="1444" name="Google Shape;1444;p95"/>
          <p:cNvSpPr/>
          <p:nvPr/>
        </p:nvSpPr>
        <p:spPr>
          <a:xfrm>
            <a:off x="6830134" y="2431148"/>
            <a:ext cx="1442739" cy="20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CCNA Cybersecurity Operations </a:t>
            </a:r>
            <a:endParaRPr/>
          </a:p>
        </p:txBody>
      </p:sp>
      <p:sp>
        <p:nvSpPr>
          <p:cNvPr id="1445" name="Google Shape;1445;p95"/>
          <p:cNvSpPr/>
          <p:nvPr/>
        </p:nvSpPr>
        <p:spPr>
          <a:xfrm>
            <a:off x="6830133" y="2665921"/>
            <a:ext cx="1202304" cy="29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IoT Fundamentals: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IoT Security</a:t>
            </a:r>
            <a:endParaRPr/>
          </a:p>
        </p:txBody>
      </p:sp>
      <p:grpSp>
        <p:nvGrpSpPr>
          <p:cNvPr id="1446" name="Google Shape;1446;p95"/>
          <p:cNvGrpSpPr/>
          <p:nvPr/>
        </p:nvGrpSpPr>
        <p:grpSpPr>
          <a:xfrm>
            <a:off x="6632389" y="1843682"/>
            <a:ext cx="205740" cy="212561"/>
            <a:chOff x="3254136" y="1981859"/>
            <a:chExt cx="460842" cy="476120"/>
          </a:xfrm>
        </p:grpSpPr>
        <p:pic>
          <p:nvPicPr>
            <p:cNvPr id="1447" name="Google Shape;1447;p9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257778" y="198185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8" name="Google Shape;1448;p95"/>
            <p:cNvSpPr/>
            <p:nvPr/>
          </p:nvSpPr>
          <p:spPr>
            <a:xfrm>
              <a:off x="3254136" y="2000779"/>
              <a:ext cx="457200" cy="4572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9" name="Google Shape;1449;p95"/>
          <p:cNvSpPr/>
          <p:nvPr/>
        </p:nvSpPr>
        <p:spPr>
          <a:xfrm>
            <a:off x="6807671" y="2290391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95"/>
          <p:cNvSpPr/>
          <p:nvPr/>
        </p:nvSpPr>
        <p:spPr>
          <a:xfrm>
            <a:off x="6699195" y="2293498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95"/>
          <p:cNvSpPr/>
          <p:nvPr/>
        </p:nvSpPr>
        <p:spPr>
          <a:xfrm>
            <a:off x="6807671" y="2447979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95"/>
          <p:cNvSpPr/>
          <p:nvPr/>
        </p:nvSpPr>
        <p:spPr>
          <a:xfrm>
            <a:off x="6699195" y="2451086"/>
            <a:ext cx="60433" cy="60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95"/>
          <p:cNvSpPr/>
          <p:nvPr/>
        </p:nvSpPr>
        <p:spPr>
          <a:xfrm>
            <a:off x="6807670" y="2844494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95"/>
          <p:cNvSpPr/>
          <p:nvPr/>
        </p:nvSpPr>
        <p:spPr>
          <a:xfrm>
            <a:off x="4843628" y="2695922"/>
            <a:ext cx="1306428" cy="29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IoT Fundamentals: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Connecting Things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Big Data &amp; Analytics</a:t>
            </a:r>
            <a:endParaRPr/>
          </a:p>
        </p:txBody>
      </p:sp>
      <p:sp>
        <p:nvSpPr>
          <p:cNvPr id="1455" name="Google Shape;1455;p95"/>
          <p:cNvSpPr/>
          <p:nvPr/>
        </p:nvSpPr>
        <p:spPr>
          <a:xfrm>
            <a:off x="4822198" y="2271657"/>
            <a:ext cx="1609472" cy="230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Workshops de tecnologia em desenvolvimento: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Programmability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Experiências com APIs REST</a:t>
            </a:r>
            <a:endParaRPr/>
          </a:p>
        </p:txBody>
      </p:sp>
      <p:grpSp>
        <p:nvGrpSpPr>
          <p:cNvPr id="1456" name="Google Shape;1456;p95"/>
          <p:cNvGrpSpPr/>
          <p:nvPr/>
        </p:nvGrpSpPr>
        <p:grpSpPr>
          <a:xfrm>
            <a:off x="4662494" y="1853720"/>
            <a:ext cx="205740" cy="205271"/>
            <a:chOff x="7696192" y="2083736"/>
            <a:chExt cx="458243" cy="457200"/>
          </a:xfrm>
        </p:grpSpPr>
        <p:pic>
          <p:nvPicPr>
            <p:cNvPr id="1457" name="Google Shape;1457;p9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97235" y="2083736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8" name="Google Shape;1458;p95"/>
            <p:cNvSpPr/>
            <p:nvPr/>
          </p:nvSpPr>
          <p:spPr>
            <a:xfrm>
              <a:off x="7696192" y="2083736"/>
              <a:ext cx="457200" cy="4572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9" name="Google Shape;1459;p95"/>
          <p:cNvSpPr/>
          <p:nvPr/>
        </p:nvSpPr>
        <p:spPr>
          <a:xfrm>
            <a:off x="4803559" y="2420406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95"/>
          <p:cNvSpPr/>
          <p:nvPr/>
        </p:nvSpPr>
        <p:spPr>
          <a:xfrm>
            <a:off x="4803559" y="2823322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95"/>
          <p:cNvSpPr/>
          <p:nvPr/>
        </p:nvSpPr>
        <p:spPr>
          <a:xfrm>
            <a:off x="4803559" y="2936957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95"/>
          <p:cNvSpPr txBox="1"/>
          <p:nvPr/>
        </p:nvSpPr>
        <p:spPr>
          <a:xfrm>
            <a:off x="4899761" y="1790564"/>
            <a:ext cx="1262373" cy="3923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Programável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Infraestrutura</a:t>
            </a:r>
            <a:endParaRPr/>
          </a:p>
        </p:txBody>
      </p:sp>
      <p:sp>
        <p:nvSpPr>
          <p:cNvPr id="1463" name="Google Shape;1463;p95"/>
          <p:cNvSpPr/>
          <p:nvPr/>
        </p:nvSpPr>
        <p:spPr>
          <a:xfrm>
            <a:off x="4803559" y="2534706"/>
            <a:ext cx="54864" cy="5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95"/>
          <p:cNvSpPr/>
          <p:nvPr/>
        </p:nvSpPr>
        <p:spPr>
          <a:xfrm>
            <a:off x="1306226" y="2862744"/>
            <a:ext cx="68580" cy="6858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95"/>
          <p:cNvSpPr txBox="1"/>
          <p:nvPr/>
        </p:nvSpPr>
        <p:spPr>
          <a:xfrm>
            <a:off x="7402982" y="327084"/>
            <a:ext cx="10118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Janeiro de 2020</a:t>
            </a:r>
            <a:endParaRPr/>
          </a:p>
        </p:txBody>
      </p:sp>
      <p:sp>
        <p:nvSpPr>
          <p:cNvPr id="1466" name="Google Shape;1466;p95"/>
          <p:cNvSpPr/>
          <p:nvPr/>
        </p:nvSpPr>
        <p:spPr>
          <a:xfrm>
            <a:off x="2903341" y="2193814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95"/>
          <p:cNvSpPr/>
          <p:nvPr/>
        </p:nvSpPr>
        <p:spPr>
          <a:xfrm>
            <a:off x="2903341" y="2301850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95"/>
          <p:cNvSpPr/>
          <p:nvPr/>
        </p:nvSpPr>
        <p:spPr>
          <a:xfrm>
            <a:off x="2903341" y="2541694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95"/>
          <p:cNvSpPr/>
          <p:nvPr/>
        </p:nvSpPr>
        <p:spPr>
          <a:xfrm>
            <a:off x="2906095" y="2850365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95"/>
          <p:cNvSpPr/>
          <p:nvPr/>
        </p:nvSpPr>
        <p:spPr>
          <a:xfrm>
            <a:off x="2906095" y="2970871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95"/>
          <p:cNvSpPr/>
          <p:nvPr/>
        </p:nvSpPr>
        <p:spPr>
          <a:xfrm>
            <a:off x="2906095" y="3091377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95"/>
          <p:cNvSpPr/>
          <p:nvPr/>
        </p:nvSpPr>
        <p:spPr>
          <a:xfrm>
            <a:off x="6574865" y="2274210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95"/>
          <p:cNvSpPr/>
          <p:nvPr/>
        </p:nvSpPr>
        <p:spPr>
          <a:xfrm>
            <a:off x="6574865" y="2420116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95"/>
          <p:cNvSpPr/>
          <p:nvPr/>
        </p:nvSpPr>
        <p:spPr>
          <a:xfrm>
            <a:off x="4672028" y="2798747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95"/>
          <p:cNvSpPr/>
          <p:nvPr/>
        </p:nvSpPr>
        <p:spPr>
          <a:xfrm>
            <a:off x="4669504" y="2915888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95"/>
          <p:cNvSpPr/>
          <p:nvPr/>
        </p:nvSpPr>
        <p:spPr>
          <a:xfrm>
            <a:off x="4301310" y="1299303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95"/>
          <p:cNvSpPr/>
          <p:nvPr/>
        </p:nvSpPr>
        <p:spPr>
          <a:xfrm>
            <a:off x="3348919" y="4795014"/>
            <a:ext cx="91440" cy="9144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9525">
            <a:solidFill>
              <a:srgbClr val="9999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95"/>
          <p:cNvSpPr txBox="1"/>
          <p:nvPr/>
        </p:nvSpPr>
        <p:spPr>
          <a:xfrm>
            <a:off x="3404178" y="4752849"/>
            <a:ext cx="1043105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5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Alinhamento ASC necessário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96"/>
          <p:cNvSpPr/>
          <p:nvPr/>
        </p:nvSpPr>
        <p:spPr>
          <a:xfrm>
            <a:off x="1" y="3194894"/>
            <a:ext cx="9151200" cy="19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4" name="Google Shape;1484;p96"/>
          <p:cNvGrpSpPr/>
          <p:nvPr/>
        </p:nvGrpSpPr>
        <p:grpSpPr>
          <a:xfrm>
            <a:off x="530059" y="3602924"/>
            <a:ext cx="1021789" cy="1008297"/>
            <a:chOff x="559067" y="1624468"/>
            <a:chExt cx="1818130" cy="1794123"/>
          </a:xfrm>
        </p:grpSpPr>
        <p:sp>
          <p:nvSpPr>
            <p:cNvPr id="1485" name="Google Shape;1485;p96"/>
            <p:cNvSpPr/>
            <p:nvPr/>
          </p:nvSpPr>
          <p:spPr>
            <a:xfrm>
              <a:off x="583197" y="1624591"/>
              <a:ext cx="1794000" cy="1794000"/>
            </a:xfrm>
            <a:prstGeom prst="chord">
              <a:avLst>
                <a:gd fmla="val 5467745" name="adj1"/>
                <a:gd fmla="val 1620000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96"/>
            <p:cNvSpPr/>
            <p:nvPr/>
          </p:nvSpPr>
          <p:spPr>
            <a:xfrm rot="10800000">
              <a:off x="559067" y="1624468"/>
              <a:ext cx="1794000" cy="1794000"/>
            </a:xfrm>
            <a:prstGeom prst="chord">
              <a:avLst>
                <a:gd fmla="val 5467745" name="adj1"/>
                <a:gd fmla="val 16200000" name="adj2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7" name="Google Shape;1487;p96"/>
          <p:cNvSpPr txBox="1"/>
          <p:nvPr>
            <p:ph type="title"/>
          </p:nvPr>
        </p:nvSpPr>
        <p:spPr>
          <a:xfrm>
            <a:off x="437766" y="280352"/>
            <a:ext cx="8345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Grade curricular do CCNA (Version 7)</a:t>
            </a:r>
            <a:endParaRPr/>
          </a:p>
        </p:txBody>
      </p:sp>
      <p:sp>
        <p:nvSpPr>
          <p:cNvPr id="1488" name="Google Shape;1488;p96"/>
          <p:cNvSpPr txBox="1"/>
          <p:nvPr/>
        </p:nvSpPr>
        <p:spPr>
          <a:xfrm>
            <a:off x="1680265" y="3557808"/>
            <a:ext cx="58974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Público-alvo</a:t>
            </a:r>
            <a:r>
              <a:rPr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alunos interessados em buscar uma carreira relacionada à TI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Pré-requisitos</a:t>
            </a:r>
            <a:r>
              <a:rPr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nenhum. Alunos vocacionais muitas vezes fazem o IT Essentials ou obtêm conhecimento equivalente antes do CCNA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Disponibilização do curso: </a:t>
            </a:r>
            <a:r>
              <a:rPr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ministrado por instrutor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Tempo estimado para conclusão</a:t>
            </a:r>
            <a:r>
              <a:rPr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200 horas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Próximo curso recomendado</a:t>
            </a:r>
            <a:r>
              <a:rPr lang="pt-BR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CCNP Enterprise Core, CCNA CyberOps, DevNet Associate, Python ou novos workshops de tecnologia</a:t>
            </a:r>
            <a:endParaRPr/>
          </a:p>
        </p:txBody>
      </p:sp>
      <p:sp>
        <p:nvSpPr>
          <p:cNvPr id="1489" name="Google Shape;1489;p96"/>
          <p:cNvSpPr/>
          <p:nvPr/>
        </p:nvSpPr>
        <p:spPr>
          <a:xfrm>
            <a:off x="1636267" y="3251385"/>
            <a:ext cx="915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/>
          </a:p>
        </p:txBody>
      </p:sp>
      <p:pic>
        <p:nvPicPr>
          <p:cNvPr descr="icons-02.png" id="1490" name="Google Shape;149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818" y="3705469"/>
            <a:ext cx="521356" cy="74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96"/>
          <p:cNvSpPr txBox="1"/>
          <p:nvPr/>
        </p:nvSpPr>
        <p:spPr>
          <a:xfrm>
            <a:off x="543600" y="1363366"/>
            <a:ext cx="2302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Os cursos na grade curricular do CCNA versão 7.0 ajudam os alunos a desenvolverem uma base abrangente para projetar, proteger, operar e solucionar problemas de redes de computador modernas de redes de pequeno porte a redes de grande porte, com ênfase na aprendizagem prática e em qualificações essenciais de carreira, como solução de problemas e colaboração.</a:t>
            </a:r>
            <a:endParaRPr/>
          </a:p>
        </p:txBody>
      </p:sp>
      <p:sp>
        <p:nvSpPr>
          <p:cNvPr id="1492" name="Google Shape;1492;p96"/>
          <p:cNvSpPr/>
          <p:nvPr/>
        </p:nvSpPr>
        <p:spPr>
          <a:xfrm>
            <a:off x="502669" y="952228"/>
            <a:ext cx="2343000" cy="296400"/>
          </a:xfrm>
          <a:prstGeom prst="rect">
            <a:avLst/>
          </a:prstGeom>
          <a:solidFill>
            <a:srgbClr val="FDCC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96"/>
          <p:cNvSpPr/>
          <p:nvPr/>
        </p:nvSpPr>
        <p:spPr>
          <a:xfrm rot="5400000">
            <a:off x="400695" y="1018375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96"/>
          <p:cNvSpPr/>
          <p:nvPr/>
        </p:nvSpPr>
        <p:spPr>
          <a:xfrm>
            <a:off x="2837717" y="951204"/>
            <a:ext cx="306900" cy="3003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96"/>
          <p:cNvSpPr/>
          <p:nvPr/>
        </p:nvSpPr>
        <p:spPr>
          <a:xfrm>
            <a:off x="2837399" y="1248686"/>
            <a:ext cx="305700" cy="15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96"/>
          <p:cNvSpPr/>
          <p:nvPr/>
        </p:nvSpPr>
        <p:spPr>
          <a:xfrm rot="10800000">
            <a:off x="2793076" y="1400739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96"/>
          <p:cNvSpPr txBox="1"/>
          <p:nvPr/>
        </p:nvSpPr>
        <p:spPr>
          <a:xfrm>
            <a:off x="639222" y="955297"/>
            <a:ext cx="2207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Resumo da grade curricular</a:t>
            </a:r>
            <a:endParaRPr/>
          </a:p>
        </p:txBody>
      </p:sp>
      <p:sp>
        <p:nvSpPr>
          <p:cNvPr id="1498" name="Google Shape;1498;p96"/>
          <p:cNvSpPr txBox="1"/>
          <p:nvPr/>
        </p:nvSpPr>
        <p:spPr>
          <a:xfrm>
            <a:off x="3357089" y="1353372"/>
            <a:ext cx="2292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Ao final da série de cursos do CCNA, os alunos adquirem experiência prática que os prepara para o exame de certificação do CCNA e habilidades profissionais para funções de nível de associado no setor de Tecnologias de Informação e Comunicação (TIC).</a:t>
            </a:r>
            <a:endParaRPr/>
          </a:p>
        </p:txBody>
      </p:sp>
      <p:sp>
        <p:nvSpPr>
          <p:cNvPr id="1499" name="Google Shape;1499;p96"/>
          <p:cNvSpPr/>
          <p:nvPr/>
        </p:nvSpPr>
        <p:spPr>
          <a:xfrm>
            <a:off x="3303523" y="953249"/>
            <a:ext cx="2343000" cy="29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96"/>
          <p:cNvSpPr/>
          <p:nvPr/>
        </p:nvSpPr>
        <p:spPr>
          <a:xfrm rot="5400000">
            <a:off x="3201549" y="1019395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96"/>
          <p:cNvSpPr/>
          <p:nvPr/>
        </p:nvSpPr>
        <p:spPr>
          <a:xfrm>
            <a:off x="5649590" y="952224"/>
            <a:ext cx="306900" cy="300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96"/>
          <p:cNvSpPr/>
          <p:nvPr/>
        </p:nvSpPr>
        <p:spPr>
          <a:xfrm>
            <a:off x="5649271" y="1249707"/>
            <a:ext cx="305700" cy="15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96"/>
          <p:cNvSpPr/>
          <p:nvPr/>
        </p:nvSpPr>
        <p:spPr>
          <a:xfrm rot="10800000">
            <a:off x="5604948" y="1401760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96"/>
          <p:cNvSpPr txBox="1"/>
          <p:nvPr/>
        </p:nvSpPr>
        <p:spPr>
          <a:xfrm>
            <a:off x="3436725" y="956319"/>
            <a:ext cx="1861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Preparação de carreira</a:t>
            </a:r>
            <a:endParaRPr/>
          </a:p>
        </p:txBody>
      </p:sp>
      <p:sp>
        <p:nvSpPr>
          <p:cNvPr id="1505" name="Google Shape;1505;p96"/>
          <p:cNvSpPr txBox="1"/>
          <p:nvPr/>
        </p:nvSpPr>
        <p:spPr>
          <a:xfrm>
            <a:off x="6131145" y="1325432"/>
            <a:ext cx="28140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9721" lvl="0" marL="109721" marR="0" rtl="0" algn="l">
              <a:spcBef>
                <a:spcPts val="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Série de 3 cursos: </a:t>
            </a:r>
            <a:endParaRPr/>
          </a:p>
          <a:p>
            <a:pPr indent="-126202" lvl="0" marL="25716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630"/>
              <a:buFont typeface="Arial"/>
              <a:buAutoNum type="arabicPeriod"/>
            </a:pPr>
            <a:r>
              <a:rPr lang="pt-BR" sz="788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Introduction to Networks (ITN)</a:t>
            </a:r>
            <a:endParaRPr/>
          </a:p>
          <a:p>
            <a:pPr indent="-126202" lvl="0" marL="25716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630"/>
              <a:buFont typeface="Arial"/>
              <a:buAutoNum type="arabicPeriod"/>
            </a:pPr>
            <a:r>
              <a:rPr lang="pt-BR" sz="788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Switching, Routing, and Wireless Essentials (SRWE) </a:t>
            </a:r>
            <a:endParaRPr/>
          </a:p>
          <a:p>
            <a:pPr indent="-126202" lvl="0" marL="25716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630"/>
              <a:buFont typeface="Arial"/>
              <a:buAutoNum type="arabicPeriod"/>
            </a:pPr>
            <a:r>
              <a:rPr lang="pt-BR" sz="788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Enterprise Networking, Security, and Automation (ENSA)</a:t>
            </a:r>
            <a:endParaRPr/>
          </a:p>
          <a:p>
            <a:pPr indent="-109721" lvl="0" marL="109721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Laboratórios práticos e atividades de simulação de rede do Cisco Packet Tracer</a:t>
            </a:r>
            <a:endParaRPr/>
          </a:p>
          <a:p>
            <a:pPr indent="-109721" lvl="0" marL="109721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Vídeos, atividades e testes para reforçar a aprendizagem</a:t>
            </a:r>
            <a:endParaRPr/>
          </a:p>
          <a:p>
            <a:pPr indent="-109721" lvl="0" marL="109721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Exames para medir os resultados da aprendizagem</a:t>
            </a:r>
            <a:endParaRPr/>
          </a:p>
          <a:p>
            <a:pPr indent="-109721" lvl="0" marL="109721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Recursos de avaliação para garantir a segurança e a integridade do exame</a:t>
            </a:r>
            <a:endParaRPr/>
          </a:p>
        </p:txBody>
      </p:sp>
      <p:sp>
        <p:nvSpPr>
          <p:cNvPr id="1506" name="Google Shape;1506;p96"/>
          <p:cNvSpPr/>
          <p:nvPr/>
        </p:nvSpPr>
        <p:spPr>
          <a:xfrm>
            <a:off x="6068579" y="947345"/>
            <a:ext cx="2534100" cy="296400"/>
          </a:xfrm>
          <a:prstGeom prst="rect">
            <a:avLst/>
          </a:prstGeom>
          <a:solidFill>
            <a:srgbClr val="F23D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96"/>
          <p:cNvSpPr/>
          <p:nvPr/>
        </p:nvSpPr>
        <p:spPr>
          <a:xfrm rot="5400000">
            <a:off x="5966604" y="1013491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96"/>
          <p:cNvSpPr/>
          <p:nvPr/>
        </p:nvSpPr>
        <p:spPr>
          <a:xfrm>
            <a:off x="8601935" y="946320"/>
            <a:ext cx="306900" cy="300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96"/>
          <p:cNvSpPr/>
          <p:nvPr/>
        </p:nvSpPr>
        <p:spPr>
          <a:xfrm>
            <a:off x="8601616" y="1243802"/>
            <a:ext cx="305700" cy="15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96"/>
          <p:cNvSpPr/>
          <p:nvPr/>
        </p:nvSpPr>
        <p:spPr>
          <a:xfrm rot="10800000">
            <a:off x="8557293" y="1395855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96"/>
          <p:cNvSpPr txBox="1"/>
          <p:nvPr/>
        </p:nvSpPr>
        <p:spPr>
          <a:xfrm>
            <a:off x="6221329" y="950413"/>
            <a:ext cx="2466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Componentes de aprendizagem</a:t>
            </a:r>
            <a:endParaRPr/>
          </a:p>
        </p:txBody>
      </p:sp>
      <p:grpSp>
        <p:nvGrpSpPr>
          <p:cNvPr id="1512" name="Google Shape;1512;p96"/>
          <p:cNvGrpSpPr/>
          <p:nvPr/>
        </p:nvGrpSpPr>
        <p:grpSpPr>
          <a:xfrm>
            <a:off x="7977048" y="3297961"/>
            <a:ext cx="818681" cy="300000"/>
            <a:chOff x="7977051" y="2599255"/>
            <a:chExt cx="818681" cy="300000"/>
          </a:xfrm>
        </p:grpSpPr>
        <p:grpSp>
          <p:nvGrpSpPr>
            <p:cNvPr id="1513" name="Google Shape;1513;p96"/>
            <p:cNvGrpSpPr/>
            <p:nvPr/>
          </p:nvGrpSpPr>
          <p:grpSpPr>
            <a:xfrm>
              <a:off x="7977051" y="2624907"/>
              <a:ext cx="227606" cy="227606"/>
              <a:chOff x="2762594" y="1343553"/>
              <a:chExt cx="177346" cy="177346"/>
            </a:xfrm>
          </p:grpSpPr>
          <p:sp>
            <p:nvSpPr>
              <p:cNvPr id="1514" name="Google Shape;1514;p96"/>
              <p:cNvSpPr/>
              <p:nvPr/>
            </p:nvSpPr>
            <p:spPr>
              <a:xfrm>
                <a:off x="2794113" y="1373690"/>
                <a:ext cx="123000" cy="11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96"/>
              <p:cNvSpPr/>
              <p:nvPr/>
            </p:nvSpPr>
            <p:spPr>
              <a:xfrm>
                <a:off x="2762594" y="1343553"/>
                <a:ext cx="177346" cy="177346"/>
              </a:xfrm>
              <a:custGeom>
                <a:rect b="b" l="l" r="r" t="t"/>
                <a:pathLst>
                  <a:path extrusionOk="0" h="800" w="800">
                    <a:moveTo>
                      <a:pt x="548" y="338"/>
                    </a:moveTo>
                    <a:lnTo>
                      <a:pt x="353" y="533"/>
                    </a:lnTo>
                    <a:lnTo>
                      <a:pt x="251" y="431"/>
                    </a:lnTo>
                    <a:cubicBezTo>
                      <a:pt x="238" y="418"/>
                      <a:pt x="238" y="397"/>
                      <a:pt x="251" y="384"/>
                    </a:cubicBezTo>
                    <a:cubicBezTo>
                      <a:pt x="264" y="371"/>
                      <a:pt x="285" y="371"/>
                      <a:pt x="298" y="384"/>
                    </a:cubicBezTo>
                    <a:lnTo>
                      <a:pt x="353" y="439"/>
                    </a:lnTo>
                    <a:lnTo>
                      <a:pt x="501" y="290"/>
                    </a:lnTo>
                    <a:cubicBezTo>
                      <a:pt x="514" y="277"/>
                      <a:pt x="535" y="277"/>
                      <a:pt x="548" y="290"/>
                    </a:cubicBezTo>
                    <a:cubicBezTo>
                      <a:pt x="561" y="304"/>
                      <a:pt x="561" y="325"/>
                      <a:pt x="548" y="338"/>
                    </a:cubicBezTo>
                    <a:moveTo>
                      <a:pt x="800" y="400"/>
                    </a:moveTo>
                    <a:lnTo>
                      <a:pt x="709" y="317"/>
                    </a:lnTo>
                    <a:lnTo>
                      <a:pt x="746" y="200"/>
                    </a:lnTo>
                    <a:lnTo>
                      <a:pt x="626" y="174"/>
                    </a:lnTo>
                    <a:lnTo>
                      <a:pt x="600" y="54"/>
                    </a:lnTo>
                    <a:lnTo>
                      <a:pt x="482" y="91"/>
                    </a:lnTo>
                    <a:lnTo>
                      <a:pt x="400" y="0"/>
                    </a:lnTo>
                    <a:lnTo>
                      <a:pt x="317" y="91"/>
                    </a:lnTo>
                    <a:lnTo>
                      <a:pt x="200" y="54"/>
                    </a:lnTo>
                    <a:lnTo>
                      <a:pt x="173" y="174"/>
                    </a:lnTo>
                    <a:lnTo>
                      <a:pt x="53" y="200"/>
                    </a:lnTo>
                    <a:lnTo>
                      <a:pt x="91" y="317"/>
                    </a:lnTo>
                    <a:lnTo>
                      <a:pt x="0" y="400"/>
                    </a:lnTo>
                    <a:lnTo>
                      <a:pt x="91" y="483"/>
                    </a:lnTo>
                    <a:lnTo>
                      <a:pt x="53" y="600"/>
                    </a:lnTo>
                    <a:lnTo>
                      <a:pt x="173" y="626"/>
                    </a:lnTo>
                    <a:lnTo>
                      <a:pt x="200" y="746"/>
                    </a:lnTo>
                    <a:lnTo>
                      <a:pt x="317" y="709"/>
                    </a:lnTo>
                    <a:lnTo>
                      <a:pt x="400" y="800"/>
                    </a:lnTo>
                    <a:lnTo>
                      <a:pt x="482" y="709"/>
                    </a:lnTo>
                    <a:lnTo>
                      <a:pt x="600" y="746"/>
                    </a:lnTo>
                    <a:lnTo>
                      <a:pt x="626" y="626"/>
                    </a:lnTo>
                    <a:lnTo>
                      <a:pt x="746" y="600"/>
                    </a:lnTo>
                    <a:lnTo>
                      <a:pt x="709" y="483"/>
                    </a:lnTo>
                    <a:lnTo>
                      <a:pt x="800" y="4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5858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6" name="Google Shape;1516;p96"/>
            <p:cNvSpPr txBox="1"/>
            <p:nvPr/>
          </p:nvSpPr>
          <p:spPr>
            <a:xfrm>
              <a:off x="8149532" y="2599255"/>
              <a:ext cx="646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75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Alinhado à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75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certificação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97"/>
          <p:cNvSpPr/>
          <p:nvPr/>
        </p:nvSpPr>
        <p:spPr>
          <a:xfrm>
            <a:off x="1" y="4582510"/>
            <a:ext cx="1324200" cy="55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2" name="Google Shape;1522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714" y="0"/>
            <a:ext cx="3951288" cy="2746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97"/>
          <p:cNvSpPr txBox="1"/>
          <p:nvPr>
            <p:ph type="title"/>
          </p:nvPr>
        </p:nvSpPr>
        <p:spPr>
          <a:xfrm>
            <a:off x="208547" y="155957"/>
            <a:ext cx="4908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CCNAv7: Introduction to Networks</a:t>
            </a:r>
            <a:endParaRPr/>
          </a:p>
        </p:txBody>
      </p:sp>
      <p:grpSp>
        <p:nvGrpSpPr>
          <p:cNvPr id="1524" name="Google Shape;1524;p97"/>
          <p:cNvGrpSpPr/>
          <p:nvPr/>
        </p:nvGrpSpPr>
        <p:grpSpPr>
          <a:xfrm>
            <a:off x="5192714" y="2047338"/>
            <a:ext cx="3958500" cy="3096252"/>
            <a:chOff x="5192713" y="2047337"/>
            <a:chExt cx="3958500" cy="3096252"/>
          </a:xfrm>
        </p:grpSpPr>
        <p:sp>
          <p:nvSpPr>
            <p:cNvPr id="1525" name="Google Shape;1525;p97"/>
            <p:cNvSpPr/>
            <p:nvPr/>
          </p:nvSpPr>
          <p:spPr>
            <a:xfrm>
              <a:off x="5192713" y="2549789"/>
              <a:ext cx="3958500" cy="259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6" name="Google Shape;1526;p97"/>
            <p:cNvGrpSpPr/>
            <p:nvPr/>
          </p:nvGrpSpPr>
          <p:grpSpPr>
            <a:xfrm>
              <a:off x="6676062" y="2047337"/>
              <a:ext cx="991725" cy="979755"/>
              <a:chOff x="7127583" y="2637622"/>
              <a:chExt cx="991725" cy="979755"/>
            </a:xfrm>
          </p:grpSpPr>
          <p:sp>
            <p:nvSpPr>
              <p:cNvPr id="1527" name="Google Shape;1527;p97"/>
              <p:cNvSpPr/>
              <p:nvPr/>
            </p:nvSpPr>
            <p:spPr>
              <a:xfrm>
                <a:off x="7140708" y="2638777"/>
                <a:ext cx="978600" cy="978600"/>
              </a:xfrm>
              <a:prstGeom prst="chord">
                <a:avLst>
                  <a:gd fmla="val 5467745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97"/>
              <p:cNvSpPr/>
              <p:nvPr/>
            </p:nvSpPr>
            <p:spPr>
              <a:xfrm rot="10800000">
                <a:off x="7127583" y="2637622"/>
                <a:ext cx="978600" cy="978600"/>
              </a:xfrm>
              <a:prstGeom prst="chord">
                <a:avLst>
                  <a:gd fmla="val 5467745" name="adj1"/>
                  <a:gd fmla="val 16200000" name="adj2"/>
                </a:avLst>
              </a:prstGeom>
              <a:solidFill>
                <a:srgbClr val="0038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29" name="Google Shape;1529;p97"/>
          <p:cNvSpPr txBox="1"/>
          <p:nvPr/>
        </p:nvSpPr>
        <p:spPr>
          <a:xfrm>
            <a:off x="5229195" y="3093994"/>
            <a:ext cx="36720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Público-alvo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alunos do ensino médio, alunos de cursos de faculdade de redes ou engenharia de 2 e 4 anos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Pré-requisitos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nenhum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Treinamento para instrutor necessário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sim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inglês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Disponibilização do curso: 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ministrado por instrutor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Reconhecimentos do curso: 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certificado de conclusão, carta de mérito, selo digital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Tempo estimado para conclusão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70 horas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Próximo curso recomendado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CCNAv7: Switching, Routing, and Wireless Essentials</a:t>
            </a:r>
            <a:endParaRPr/>
          </a:p>
        </p:txBody>
      </p:sp>
      <p:sp>
        <p:nvSpPr>
          <p:cNvPr id="1530" name="Google Shape;1530;p97"/>
          <p:cNvSpPr/>
          <p:nvPr/>
        </p:nvSpPr>
        <p:spPr>
          <a:xfrm>
            <a:off x="5256007" y="2794468"/>
            <a:ext cx="915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/>
          </a:p>
        </p:txBody>
      </p:sp>
      <p:pic>
        <p:nvPicPr>
          <p:cNvPr descr="icons-02.png" id="1531" name="Google Shape;1531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7795" y="2135148"/>
            <a:ext cx="521356" cy="74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97"/>
          <p:cNvSpPr txBox="1"/>
          <p:nvPr/>
        </p:nvSpPr>
        <p:spPr>
          <a:xfrm>
            <a:off x="704415" y="1415123"/>
            <a:ext cx="3667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O primeiro curso na grade curricular do CCNA apresenta as arquiteturas, os modelos, os protocolos e os elementos de rede que conectam usuários, dispositivos, aplicações e dados por meio da Internet e de redes modernas de computadores, incluindo endereçamento IP e fundamentos de Ethernet. </a:t>
            </a:r>
            <a:endParaRPr/>
          </a:p>
        </p:txBody>
      </p:sp>
      <p:sp>
        <p:nvSpPr>
          <p:cNvPr id="1533" name="Google Shape;1533;p97"/>
          <p:cNvSpPr/>
          <p:nvPr/>
        </p:nvSpPr>
        <p:spPr>
          <a:xfrm>
            <a:off x="522227" y="1015001"/>
            <a:ext cx="4068000" cy="296400"/>
          </a:xfrm>
          <a:prstGeom prst="rect">
            <a:avLst/>
          </a:prstGeom>
          <a:solidFill>
            <a:srgbClr val="FDCC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97"/>
          <p:cNvSpPr/>
          <p:nvPr/>
        </p:nvSpPr>
        <p:spPr>
          <a:xfrm rot="5400000">
            <a:off x="420252" y="1081147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97"/>
          <p:cNvSpPr/>
          <p:nvPr/>
        </p:nvSpPr>
        <p:spPr>
          <a:xfrm>
            <a:off x="4586944" y="1013978"/>
            <a:ext cx="306900" cy="3003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97"/>
          <p:cNvSpPr/>
          <p:nvPr/>
        </p:nvSpPr>
        <p:spPr>
          <a:xfrm>
            <a:off x="4586625" y="1311459"/>
            <a:ext cx="305700" cy="15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97"/>
          <p:cNvSpPr/>
          <p:nvPr/>
        </p:nvSpPr>
        <p:spPr>
          <a:xfrm rot="10800000">
            <a:off x="4542302" y="1463513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97"/>
          <p:cNvSpPr txBox="1"/>
          <p:nvPr/>
        </p:nvSpPr>
        <p:spPr>
          <a:xfrm>
            <a:off x="658780" y="1012300"/>
            <a:ext cx="154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Resumo do curso</a:t>
            </a:r>
            <a:endParaRPr/>
          </a:p>
        </p:txBody>
      </p:sp>
      <p:sp>
        <p:nvSpPr>
          <p:cNvPr id="1539" name="Google Shape;1539;p97"/>
          <p:cNvSpPr txBox="1"/>
          <p:nvPr/>
        </p:nvSpPr>
        <p:spPr>
          <a:xfrm>
            <a:off x="707767" y="2657662"/>
            <a:ext cx="366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No final do curso, os alunos podem criar redes locais simples (LAN) que integram esquemas de endereçamento IP, segurança básica de rede e realizar configurações básicas para roteadores e switches.</a:t>
            </a:r>
            <a:endParaRPr/>
          </a:p>
        </p:txBody>
      </p:sp>
      <p:sp>
        <p:nvSpPr>
          <p:cNvPr id="1540" name="Google Shape;1540;p97"/>
          <p:cNvSpPr/>
          <p:nvPr/>
        </p:nvSpPr>
        <p:spPr>
          <a:xfrm>
            <a:off x="525579" y="2257540"/>
            <a:ext cx="4068000" cy="296400"/>
          </a:xfrm>
          <a:prstGeom prst="rect">
            <a:avLst/>
          </a:prstGeom>
          <a:solidFill>
            <a:srgbClr val="006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97"/>
          <p:cNvSpPr/>
          <p:nvPr/>
        </p:nvSpPr>
        <p:spPr>
          <a:xfrm rot="5400000">
            <a:off x="423603" y="2323687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97"/>
          <p:cNvSpPr/>
          <p:nvPr/>
        </p:nvSpPr>
        <p:spPr>
          <a:xfrm>
            <a:off x="4590296" y="2267403"/>
            <a:ext cx="306900" cy="300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97"/>
          <p:cNvSpPr/>
          <p:nvPr/>
        </p:nvSpPr>
        <p:spPr>
          <a:xfrm>
            <a:off x="4589978" y="2564884"/>
            <a:ext cx="305700" cy="15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97"/>
          <p:cNvSpPr/>
          <p:nvPr/>
        </p:nvSpPr>
        <p:spPr>
          <a:xfrm rot="10800000">
            <a:off x="4545655" y="2716938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97"/>
          <p:cNvSpPr txBox="1"/>
          <p:nvPr/>
        </p:nvSpPr>
        <p:spPr>
          <a:xfrm>
            <a:off x="658781" y="2265857"/>
            <a:ext cx="999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Vantagens</a:t>
            </a:r>
            <a:endParaRPr/>
          </a:p>
        </p:txBody>
      </p:sp>
      <p:sp>
        <p:nvSpPr>
          <p:cNvPr id="1546" name="Google Shape;1546;p97"/>
          <p:cNvSpPr txBox="1"/>
          <p:nvPr/>
        </p:nvSpPr>
        <p:spPr>
          <a:xfrm>
            <a:off x="688219" y="3506556"/>
            <a:ext cx="36675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297" lvl="0" marL="114297" marR="0" rtl="0" algn="l">
              <a:spcBef>
                <a:spcPts val="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17 módulos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24 laboratórios práticos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31 atividades do Cisco Packet Tracer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36 vídeos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10 verificadores de sintaxe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13 atividades interativas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64 testes CYU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17 exames de módulo</a:t>
            </a:r>
            <a:b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6 exames de grupo de módulos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 exame final</a:t>
            </a:r>
            <a:endParaRPr/>
          </a:p>
        </p:txBody>
      </p:sp>
      <p:sp>
        <p:nvSpPr>
          <p:cNvPr id="1547" name="Google Shape;1547;p97"/>
          <p:cNvSpPr/>
          <p:nvPr/>
        </p:nvSpPr>
        <p:spPr>
          <a:xfrm>
            <a:off x="506031" y="3195334"/>
            <a:ext cx="4068000" cy="296400"/>
          </a:xfrm>
          <a:prstGeom prst="rect">
            <a:avLst/>
          </a:prstGeom>
          <a:solidFill>
            <a:srgbClr val="F23D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97"/>
          <p:cNvSpPr/>
          <p:nvPr/>
        </p:nvSpPr>
        <p:spPr>
          <a:xfrm rot="5400000">
            <a:off x="404057" y="3261481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97"/>
          <p:cNvSpPr/>
          <p:nvPr/>
        </p:nvSpPr>
        <p:spPr>
          <a:xfrm>
            <a:off x="4570748" y="3194310"/>
            <a:ext cx="306900" cy="300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97"/>
          <p:cNvSpPr/>
          <p:nvPr/>
        </p:nvSpPr>
        <p:spPr>
          <a:xfrm>
            <a:off x="4570430" y="3491791"/>
            <a:ext cx="305700" cy="15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97"/>
          <p:cNvSpPr/>
          <p:nvPr/>
        </p:nvSpPr>
        <p:spPr>
          <a:xfrm rot="10800000">
            <a:off x="4526107" y="3643845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97"/>
          <p:cNvSpPr txBox="1"/>
          <p:nvPr/>
        </p:nvSpPr>
        <p:spPr>
          <a:xfrm>
            <a:off x="658780" y="3203649"/>
            <a:ext cx="2646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Componentes de aprendizagem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8"/>
          <p:cNvSpPr/>
          <p:nvPr/>
        </p:nvSpPr>
        <p:spPr>
          <a:xfrm>
            <a:off x="1" y="4582510"/>
            <a:ext cx="1324200" cy="55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8" name="Google Shape;1558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714" y="0"/>
            <a:ext cx="3951288" cy="2746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98"/>
          <p:cNvSpPr txBox="1"/>
          <p:nvPr>
            <p:ph type="title"/>
          </p:nvPr>
        </p:nvSpPr>
        <p:spPr>
          <a:xfrm>
            <a:off x="208548" y="193811"/>
            <a:ext cx="4898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CCNAv7: Switching, Routing, and Wireless Essentials</a:t>
            </a:r>
            <a:endParaRPr/>
          </a:p>
        </p:txBody>
      </p:sp>
      <p:grpSp>
        <p:nvGrpSpPr>
          <p:cNvPr id="1560" name="Google Shape;1560;p98"/>
          <p:cNvGrpSpPr/>
          <p:nvPr/>
        </p:nvGrpSpPr>
        <p:grpSpPr>
          <a:xfrm>
            <a:off x="5192714" y="2047338"/>
            <a:ext cx="3958500" cy="3096252"/>
            <a:chOff x="5192713" y="2047337"/>
            <a:chExt cx="3958500" cy="3096252"/>
          </a:xfrm>
        </p:grpSpPr>
        <p:sp>
          <p:nvSpPr>
            <p:cNvPr id="1561" name="Google Shape;1561;p98"/>
            <p:cNvSpPr/>
            <p:nvPr/>
          </p:nvSpPr>
          <p:spPr>
            <a:xfrm>
              <a:off x="5192713" y="2549789"/>
              <a:ext cx="3958500" cy="259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2" name="Google Shape;1562;p98"/>
            <p:cNvGrpSpPr/>
            <p:nvPr/>
          </p:nvGrpSpPr>
          <p:grpSpPr>
            <a:xfrm>
              <a:off x="6676062" y="2047337"/>
              <a:ext cx="991725" cy="979755"/>
              <a:chOff x="7127583" y="2637622"/>
              <a:chExt cx="991725" cy="979755"/>
            </a:xfrm>
          </p:grpSpPr>
          <p:sp>
            <p:nvSpPr>
              <p:cNvPr id="1563" name="Google Shape;1563;p98"/>
              <p:cNvSpPr/>
              <p:nvPr/>
            </p:nvSpPr>
            <p:spPr>
              <a:xfrm>
                <a:off x="7140708" y="2638777"/>
                <a:ext cx="978600" cy="978600"/>
              </a:xfrm>
              <a:prstGeom prst="chord">
                <a:avLst>
                  <a:gd fmla="val 5467745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98"/>
              <p:cNvSpPr/>
              <p:nvPr/>
            </p:nvSpPr>
            <p:spPr>
              <a:xfrm rot="10800000">
                <a:off x="7127583" y="2637622"/>
                <a:ext cx="978600" cy="978600"/>
              </a:xfrm>
              <a:prstGeom prst="chord">
                <a:avLst>
                  <a:gd fmla="val 5467745" name="adj1"/>
                  <a:gd fmla="val 16200000" name="adj2"/>
                </a:avLst>
              </a:prstGeom>
              <a:solidFill>
                <a:srgbClr val="0038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5" name="Google Shape;1565;p98"/>
          <p:cNvSpPr/>
          <p:nvPr/>
        </p:nvSpPr>
        <p:spPr>
          <a:xfrm>
            <a:off x="5256007" y="2794468"/>
            <a:ext cx="915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/>
          </a:p>
        </p:txBody>
      </p:sp>
      <p:pic>
        <p:nvPicPr>
          <p:cNvPr descr="icons-02.png" id="1566" name="Google Shape;1566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7795" y="2135148"/>
            <a:ext cx="521356" cy="74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98"/>
          <p:cNvSpPr txBox="1"/>
          <p:nvPr/>
        </p:nvSpPr>
        <p:spPr>
          <a:xfrm>
            <a:off x="704415" y="1415123"/>
            <a:ext cx="366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O segundo curso na grade curricular do CCNA concentra-se em tecnologias de switching e operações de roteador, que respaldam redes de pequenas e médias empresas, e inclui redes locais sem fio (WLAN) e conceitos de segurança. </a:t>
            </a:r>
            <a:endParaRPr/>
          </a:p>
        </p:txBody>
      </p:sp>
      <p:sp>
        <p:nvSpPr>
          <p:cNvPr id="1568" name="Google Shape;1568;p98"/>
          <p:cNvSpPr/>
          <p:nvPr/>
        </p:nvSpPr>
        <p:spPr>
          <a:xfrm>
            <a:off x="522227" y="1015001"/>
            <a:ext cx="4068000" cy="296400"/>
          </a:xfrm>
          <a:prstGeom prst="rect">
            <a:avLst/>
          </a:prstGeom>
          <a:solidFill>
            <a:srgbClr val="FDCC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98"/>
          <p:cNvSpPr/>
          <p:nvPr/>
        </p:nvSpPr>
        <p:spPr>
          <a:xfrm rot="5400000">
            <a:off x="420252" y="1081147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98"/>
          <p:cNvSpPr/>
          <p:nvPr/>
        </p:nvSpPr>
        <p:spPr>
          <a:xfrm>
            <a:off x="4586944" y="1013978"/>
            <a:ext cx="306900" cy="3003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98"/>
          <p:cNvSpPr/>
          <p:nvPr/>
        </p:nvSpPr>
        <p:spPr>
          <a:xfrm>
            <a:off x="4586625" y="1311459"/>
            <a:ext cx="305700" cy="15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98"/>
          <p:cNvSpPr/>
          <p:nvPr/>
        </p:nvSpPr>
        <p:spPr>
          <a:xfrm rot="10800000">
            <a:off x="4542302" y="1463513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98"/>
          <p:cNvSpPr txBox="1"/>
          <p:nvPr/>
        </p:nvSpPr>
        <p:spPr>
          <a:xfrm>
            <a:off x="658780" y="1012300"/>
            <a:ext cx="154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Resumo do curso</a:t>
            </a:r>
            <a:endParaRPr/>
          </a:p>
        </p:txBody>
      </p:sp>
      <p:sp>
        <p:nvSpPr>
          <p:cNvPr id="1574" name="Google Shape;1574;p98"/>
          <p:cNvSpPr txBox="1"/>
          <p:nvPr/>
        </p:nvSpPr>
        <p:spPr>
          <a:xfrm>
            <a:off x="707767" y="2522530"/>
            <a:ext cx="37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Os alunos aprendem os principais conceitos de switching e roteamento. Podem executar a configuração de rede básica e solucionar problemas, identificar e mitigar ameaças de segurança de LAN, além de configurar e proteger uma WLAN básica.</a:t>
            </a:r>
            <a:endParaRPr/>
          </a:p>
        </p:txBody>
      </p:sp>
      <p:sp>
        <p:nvSpPr>
          <p:cNvPr id="1575" name="Google Shape;1575;p98"/>
          <p:cNvSpPr/>
          <p:nvPr/>
        </p:nvSpPr>
        <p:spPr>
          <a:xfrm>
            <a:off x="525579" y="2122408"/>
            <a:ext cx="4068000" cy="296400"/>
          </a:xfrm>
          <a:prstGeom prst="rect">
            <a:avLst/>
          </a:prstGeom>
          <a:solidFill>
            <a:srgbClr val="006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98"/>
          <p:cNvSpPr/>
          <p:nvPr/>
        </p:nvSpPr>
        <p:spPr>
          <a:xfrm rot="5400000">
            <a:off x="423603" y="2188554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98"/>
          <p:cNvSpPr/>
          <p:nvPr/>
        </p:nvSpPr>
        <p:spPr>
          <a:xfrm>
            <a:off x="4590296" y="2121384"/>
            <a:ext cx="306900" cy="300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98"/>
          <p:cNvSpPr/>
          <p:nvPr/>
        </p:nvSpPr>
        <p:spPr>
          <a:xfrm>
            <a:off x="4589978" y="2418866"/>
            <a:ext cx="305700" cy="15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98"/>
          <p:cNvSpPr/>
          <p:nvPr/>
        </p:nvSpPr>
        <p:spPr>
          <a:xfrm rot="10800000">
            <a:off x="4545655" y="2570920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98"/>
          <p:cNvSpPr txBox="1"/>
          <p:nvPr/>
        </p:nvSpPr>
        <p:spPr>
          <a:xfrm>
            <a:off x="658781" y="2130723"/>
            <a:ext cx="999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Vantagens</a:t>
            </a:r>
            <a:endParaRPr/>
          </a:p>
        </p:txBody>
      </p:sp>
      <p:sp>
        <p:nvSpPr>
          <p:cNvPr id="1581" name="Google Shape;1581;p98"/>
          <p:cNvSpPr/>
          <p:nvPr/>
        </p:nvSpPr>
        <p:spPr>
          <a:xfrm>
            <a:off x="506031" y="3212601"/>
            <a:ext cx="4068000" cy="296400"/>
          </a:xfrm>
          <a:prstGeom prst="rect">
            <a:avLst/>
          </a:prstGeom>
          <a:solidFill>
            <a:srgbClr val="F23D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98"/>
          <p:cNvSpPr/>
          <p:nvPr/>
        </p:nvSpPr>
        <p:spPr>
          <a:xfrm rot="5400000">
            <a:off x="404057" y="3278748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98"/>
          <p:cNvSpPr/>
          <p:nvPr/>
        </p:nvSpPr>
        <p:spPr>
          <a:xfrm>
            <a:off x="4570748" y="3211577"/>
            <a:ext cx="306900" cy="300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98"/>
          <p:cNvSpPr/>
          <p:nvPr/>
        </p:nvSpPr>
        <p:spPr>
          <a:xfrm>
            <a:off x="4570430" y="3509058"/>
            <a:ext cx="305700" cy="15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98"/>
          <p:cNvSpPr/>
          <p:nvPr/>
        </p:nvSpPr>
        <p:spPr>
          <a:xfrm rot="10800000">
            <a:off x="4526107" y="3661112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98"/>
          <p:cNvSpPr txBox="1"/>
          <p:nvPr/>
        </p:nvSpPr>
        <p:spPr>
          <a:xfrm>
            <a:off x="658780" y="3220916"/>
            <a:ext cx="2646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Componentes de aprendizagem</a:t>
            </a:r>
            <a:endParaRPr/>
          </a:p>
        </p:txBody>
      </p:sp>
      <p:sp>
        <p:nvSpPr>
          <p:cNvPr id="1587" name="Google Shape;1587;p98"/>
          <p:cNvSpPr txBox="1"/>
          <p:nvPr/>
        </p:nvSpPr>
        <p:spPr>
          <a:xfrm>
            <a:off x="5229195" y="3093995"/>
            <a:ext cx="36720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Público-alvo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alunos do ensino médio, alunos de faculdade de redes ou engenharia de 2 e 4 anos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Pré-requisitos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nenhum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Treinamento para instrutor necessário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sim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inglês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Disponibilização do curso: 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ministrado por instrutor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Reconhecimentos do curso: 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certificado de conclusão, carta de mérito, selo digital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Tempo estimado para conclusão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70 horas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Próximo curso recomendado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CCNAv7: Enterprise Networking, Security, and Automation</a:t>
            </a:r>
            <a:endParaRPr/>
          </a:p>
        </p:txBody>
      </p:sp>
      <p:sp>
        <p:nvSpPr>
          <p:cNvPr id="1588" name="Google Shape;1588;p98"/>
          <p:cNvSpPr txBox="1"/>
          <p:nvPr/>
        </p:nvSpPr>
        <p:spPr>
          <a:xfrm>
            <a:off x="688219" y="3702497"/>
            <a:ext cx="36675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297" lvl="0" marL="114297" marR="0" rtl="0" algn="l">
              <a:spcBef>
                <a:spcPts val="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16 módulos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14 laboratórios práticos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31 atividades do Cisco Packet Tracer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15 vídeos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19 verificadores de sintaxe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 atividade interativa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36 testes CYU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16 exames de módulo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5 exames de grupo de módulos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 exame final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99"/>
          <p:cNvSpPr/>
          <p:nvPr/>
        </p:nvSpPr>
        <p:spPr>
          <a:xfrm>
            <a:off x="1" y="4582510"/>
            <a:ext cx="1324200" cy="55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4" name="Google Shape;1594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714" y="0"/>
            <a:ext cx="3951288" cy="2746463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99"/>
          <p:cNvSpPr txBox="1"/>
          <p:nvPr>
            <p:ph type="title"/>
          </p:nvPr>
        </p:nvSpPr>
        <p:spPr>
          <a:xfrm>
            <a:off x="208548" y="193811"/>
            <a:ext cx="4984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CCNAv7: Enterprise Networking, Security, and Automation</a:t>
            </a:r>
            <a:endParaRPr/>
          </a:p>
        </p:txBody>
      </p:sp>
      <p:grpSp>
        <p:nvGrpSpPr>
          <p:cNvPr id="1596" name="Google Shape;1596;p99"/>
          <p:cNvGrpSpPr/>
          <p:nvPr/>
        </p:nvGrpSpPr>
        <p:grpSpPr>
          <a:xfrm>
            <a:off x="5192714" y="2047338"/>
            <a:ext cx="3958500" cy="3096252"/>
            <a:chOff x="5192713" y="2047337"/>
            <a:chExt cx="3958500" cy="3096252"/>
          </a:xfrm>
        </p:grpSpPr>
        <p:sp>
          <p:nvSpPr>
            <p:cNvPr id="1597" name="Google Shape;1597;p99"/>
            <p:cNvSpPr/>
            <p:nvPr/>
          </p:nvSpPr>
          <p:spPr>
            <a:xfrm>
              <a:off x="5192713" y="2549789"/>
              <a:ext cx="3958500" cy="259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8" name="Google Shape;1598;p99"/>
            <p:cNvGrpSpPr/>
            <p:nvPr/>
          </p:nvGrpSpPr>
          <p:grpSpPr>
            <a:xfrm>
              <a:off x="6676062" y="2047337"/>
              <a:ext cx="991725" cy="979755"/>
              <a:chOff x="7127583" y="2637622"/>
              <a:chExt cx="991725" cy="979755"/>
            </a:xfrm>
          </p:grpSpPr>
          <p:sp>
            <p:nvSpPr>
              <p:cNvPr id="1599" name="Google Shape;1599;p99"/>
              <p:cNvSpPr/>
              <p:nvPr/>
            </p:nvSpPr>
            <p:spPr>
              <a:xfrm>
                <a:off x="7140708" y="2638777"/>
                <a:ext cx="978600" cy="978600"/>
              </a:xfrm>
              <a:prstGeom prst="chord">
                <a:avLst>
                  <a:gd fmla="val 5467745" name="adj1"/>
                  <a:gd fmla="val 1620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99"/>
              <p:cNvSpPr/>
              <p:nvPr/>
            </p:nvSpPr>
            <p:spPr>
              <a:xfrm rot="10800000">
                <a:off x="7127583" y="2637622"/>
                <a:ext cx="978600" cy="978600"/>
              </a:xfrm>
              <a:prstGeom prst="chord">
                <a:avLst>
                  <a:gd fmla="val 5467745" name="adj1"/>
                  <a:gd fmla="val 16200000" name="adj2"/>
                </a:avLst>
              </a:prstGeom>
              <a:solidFill>
                <a:srgbClr val="00384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1" name="Google Shape;1601;p99"/>
          <p:cNvSpPr/>
          <p:nvPr/>
        </p:nvSpPr>
        <p:spPr>
          <a:xfrm>
            <a:off x="5256007" y="2794468"/>
            <a:ext cx="915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/>
          </a:p>
        </p:txBody>
      </p:sp>
      <p:pic>
        <p:nvPicPr>
          <p:cNvPr descr="icons-02.png" id="1602" name="Google Shape;1602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7795" y="2135148"/>
            <a:ext cx="521356" cy="74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99"/>
          <p:cNvSpPr txBox="1"/>
          <p:nvPr/>
        </p:nvSpPr>
        <p:spPr>
          <a:xfrm>
            <a:off x="353983" y="1240548"/>
            <a:ext cx="452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O terceiro curso do CCNA descreve a as arquiteturas e as considerações </a:t>
            </a:r>
            <a:b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relacionadas ao projeto, à proteção, à operação e à solução de problemas de redes empresariais – inclusive tecnologias de Rede de longa distância (WAN) e mecanismos de qualidade de serviço (QoS) para proteger o acesso remoto, juntamente com rede definida por software, virtualização e conceitos de automação como a digitalização de rede.</a:t>
            </a:r>
            <a:endParaRPr/>
          </a:p>
        </p:txBody>
      </p:sp>
      <p:sp>
        <p:nvSpPr>
          <p:cNvPr id="1604" name="Google Shape;1604;p99"/>
          <p:cNvSpPr/>
          <p:nvPr/>
        </p:nvSpPr>
        <p:spPr>
          <a:xfrm>
            <a:off x="327221" y="888771"/>
            <a:ext cx="4263000" cy="269400"/>
          </a:xfrm>
          <a:prstGeom prst="rect">
            <a:avLst/>
          </a:prstGeom>
          <a:solidFill>
            <a:srgbClr val="FDCC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99"/>
          <p:cNvSpPr/>
          <p:nvPr/>
        </p:nvSpPr>
        <p:spPr>
          <a:xfrm rot="5400000">
            <a:off x="241578" y="947797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99"/>
          <p:cNvSpPr/>
          <p:nvPr/>
        </p:nvSpPr>
        <p:spPr>
          <a:xfrm>
            <a:off x="4586944" y="880628"/>
            <a:ext cx="306900" cy="3003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99"/>
          <p:cNvSpPr/>
          <p:nvPr/>
        </p:nvSpPr>
        <p:spPr>
          <a:xfrm>
            <a:off x="4586625" y="1178109"/>
            <a:ext cx="305700" cy="15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99"/>
          <p:cNvSpPr/>
          <p:nvPr/>
        </p:nvSpPr>
        <p:spPr>
          <a:xfrm rot="10800000">
            <a:off x="4542302" y="1330163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99"/>
          <p:cNvSpPr txBox="1"/>
          <p:nvPr/>
        </p:nvSpPr>
        <p:spPr>
          <a:xfrm>
            <a:off x="647356" y="866787"/>
            <a:ext cx="154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Resumo do curso</a:t>
            </a:r>
            <a:endParaRPr/>
          </a:p>
        </p:txBody>
      </p:sp>
      <p:sp>
        <p:nvSpPr>
          <p:cNvPr id="1610" name="Google Shape;1610;p99"/>
          <p:cNvSpPr txBox="1"/>
          <p:nvPr/>
        </p:nvSpPr>
        <p:spPr>
          <a:xfrm>
            <a:off x="327221" y="2472201"/>
            <a:ext cx="437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Os alunos adquirem habilidades para configurar e solucionar problemas de redes corporativas e aprendem a identificar ameaças de segurança digital e se proteger contra essas ameaças. Eles são apresentados às ferramentas de gerenciamento de rede e aprendem os principais conceitos de rede definida por software, incluindo arquiteturas baseadas em controlador e como as interfaces de programação de aplicações (APIs) permitem a automação de rede.</a:t>
            </a:r>
            <a:endParaRPr/>
          </a:p>
        </p:txBody>
      </p:sp>
      <p:sp>
        <p:nvSpPr>
          <p:cNvPr id="1611" name="Google Shape;1611;p99"/>
          <p:cNvSpPr/>
          <p:nvPr/>
        </p:nvSpPr>
        <p:spPr>
          <a:xfrm>
            <a:off x="327221" y="2130935"/>
            <a:ext cx="4266300" cy="269400"/>
          </a:xfrm>
          <a:prstGeom prst="rect">
            <a:avLst/>
          </a:prstGeom>
          <a:solidFill>
            <a:srgbClr val="006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99"/>
          <p:cNvSpPr/>
          <p:nvPr/>
        </p:nvSpPr>
        <p:spPr>
          <a:xfrm rot="5400000">
            <a:off x="241578" y="2192112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99"/>
          <p:cNvSpPr/>
          <p:nvPr/>
        </p:nvSpPr>
        <p:spPr>
          <a:xfrm>
            <a:off x="4590296" y="2122791"/>
            <a:ext cx="306900" cy="300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99"/>
          <p:cNvSpPr/>
          <p:nvPr/>
        </p:nvSpPr>
        <p:spPr>
          <a:xfrm>
            <a:off x="4589978" y="2420273"/>
            <a:ext cx="305700" cy="15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99"/>
          <p:cNvSpPr/>
          <p:nvPr/>
        </p:nvSpPr>
        <p:spPr>
          <a:xfrm rot="10800000">
            <a:off x="4545655" y="2572327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99"/>
          <p:cNvSpPr txBox="1"/>
          <p:nvPr/>
        </p:nvSpPr>
        <p:spPr>
          <a:xfrm>
            <a:off x="658781" y="2113081"/>
            <a:ext cx="999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Vantagens</a:t>
            </a:r>
            <a:endParaRPr/>
          </a:p>
        </p:txBody>
      </p:sp>
      <p:sp>
        <p:nvSpPr>
          <p:cNvPr id="1617" name="Google Shape;1617;p99"/>
          <p:cNvSpPr/>
          <p:nvPr/>
        </p:nvSpPr>
        <p:spPr>
          <a:xfrm>
            <a:off x="325887" y="3376559"/>
            <a:ext cx="4248300" cy="269400"/>
          </a:xfrm>
          <a:prstGeom prst="rect">
            <a:avLst/>
          </a:prstGeom>
          <a:solidFill>
            <a:srgbClr val="F23D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99"/>
          <p:cNvSpPr/>
          <p:nvPr/>
        </p:nvSpPr>
        <p:spPr>
          <a:xfrm rot="5400000">
            <a:off x="235892" y="3437173"/>
            <a:ext cx="329100" cy="15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99"/>
          <p:cNvSpPr/>
          <p:nvPr/>
        </p:nvSpPr>
        <p:spPr>
          <a:xfrm>
            <a:off x="4570748" y="3374765"/>
            <a:ext cx="306900" cy="300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99"/>
          <p:cNvSpPr/>
          <p:nvPr/>
        </p:nvSpPr>
        <p:spPr>
          <a:xfrm>
            <a:off x="4570430" y="3672246"/>
            <a:ext cx="305700" cy="15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99"/>
          <p:cNvSpPr/>
          <p:nvPr/>
        </p:nvSpPr>
        <p:spPr>
          <a:xfrm rot="10800000">
            <a:off x="4526107" y="3824300"/>
            <a:ext cx="387900" cy="208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99"/>
          <p:cNvSpPr txBox="1"/>
          <p:nvPr/>
        </p:nvSpPr>
        <p:spPr>
          <a:xfrm>
            <a:off x="658780" y="3365054"/>
            <a:ext cx="2646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Componentes de aprendizagem</a:t>
            </a:r>
            <a:endParaRPr/>
          </a:p>
        </p:txBody>
      </p:sp>
      <p:sp>
        <p:nvSpPr>
          <p:cNvPr id="1623" name="Google Shape;1623;p99"/>
          <p:cNvSpPr txBox="1"/>
          <p:nvPr/>
        </p:nvSpPr>
        <p:spPr>
          <a:xfrm>
            <a:off x="5229195" y="3093995"/>
            <a:ext cx="35898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Público-alvo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universitários com 2 e 4 anos de faculdade de Redes ou Engenharia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Pré-requisitos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nenhum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Treinamento para instrutor necessário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sim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Idiomas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inglês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Disponibilização do curso: 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ministrado por instrutor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Reconhecimentos do curso: 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certificado de conclusão, carta de mérito, selo digital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Tempo estimado para conclusão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70 horas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Próximo curso recomendado</a:t>
            </a:r>
            <a:r>
              <a:rPr lang="pt-BR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CCNP Enterprise Core</a:t>
            </a:r>
            <a:endParaRPr/>
          </a:p>
        </p:txBody>
      </p:sp>
      <p:sp>
        <p:nvSpPr>
          <p:cNvPr id="1624" name="Google Shape;1624;p99"/>
          <p:cNvSpPr txBox="1"/>
          <p:nvPr/>
        </p:nvSpPr>
        <p:spPr>
          <a:xfrm>
            <a:off x="688219" y="3767811"/>
            <a:ext cx="36675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297" lvl="0" marL="114297" marR="0" rtl="0" algn="l">
              <a:spcBef>
                <a:spcPts val="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14 módulos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12 laboratórios práticos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29 atividades do Cisco Packet Tracer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32 vídeos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13 verificadores de sintaxe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2 atividades interativas</a:t>
            </a:r>
            <a:b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53 testes CYU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14 exames de módulo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5 exames de grupo de módulos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 exame final</a:t>
            </a:r>
            <a:endParaRPr/>
          </a:p>
          <a:p>
            <a:pPr indent="-114297" lvl="0" marL="114297" marR="0" rtl="0" algn="l">
              <a:spcBef>
                <a:spcPts val="400"/>
              </a:spcBef>
              <a:spcAft>
                <a:spcPts val="0"/>
              </a:spcAft>
              <a:buClr>
                <a:srgbClr val="58585B"/>
              </a:buClr>
              <a:buSzPts val="720"/>
              <a:buFont typeface="Arial"/>
              <a:buChar char="•"/>
            </a:pPr>
            <a:r>
              <a:rPr lang="pt-BR" sz="90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1 teste prático para o exame de certificação CCNA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100"/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100"/>
          <p:cNvSpPr txBox="1"/>
          <p:nvPr/>
        </p:nvSpPr>
        <p:spPr>
          <a:xfrm>
            <a:off x="1568245" y="324161"/>
            <a:ext cx="7428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CCNA 7.0 Course Outlines</a:t>
            </a:r>
            <a:endParaRPr/>
          </a:p>
        </p:txBody>
      </p:sp>
      <p:sp>
        <p:nvSpPr>
          <p:cNvPr id="1632" name="Google Shape;1632;p100"/>
          <p:cNvSpPr/>
          <p:nvPr/>
        </p:nvSpPr>
        <p:spPr>
          <a:xfrm>
            <a:off x="19022" y="4580412"/>
            <a:ext cx="33978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3" name="Google Shape;1633;p100"/>
          <p:cNvGraphicFramePr/>
          <p:nvPr/>
        </p:nvGraphicFramePr>
        <p:xfrm>
          <a:off x="267682" y="15191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{F31B42FB-A19A-4BC1-91CB-F3B13833104B}</a:tableStyleId>
              </a:tblPr>
              <a:tblGrid>
                <a:gridCol w="1978250"/>
              </a:tblGrid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Networking Today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Switch and End Device Configuration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Protocol Models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Physical Layer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Systems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Link Layer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Ethernet Switching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Layer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Resolution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Router Configuration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IPv4 Addressing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IPv6 Addressing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ICMP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Transport Layer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 Layer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Security Fundamentals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 a Small Network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D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4" name="Google Shape;1634;p100"/>
          <p:cNvGraphicFramePr/>
          <p:nvPr/>
        </p:nvGraphicFramePr>
        <p:xfrm>
          <a:off x="2462511" y="15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{F31B42FB-A19A-4BC1-91CB-F3B13833104B}</a:tableStyleId>
              </a:tblPr>
              <a:tblGrid>
                <a:gridCol w="1978250"/>
              </a:tblGrid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Device Configuration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Switching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VLANs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Inter-VLAN Routing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STP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Etherchannel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DHCPv4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SLAAC and DHCPv6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FHRP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 Security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 Security Configuration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WLAN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WLAN Configuration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Routing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18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Static Routing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Troubleshoot Static and Default Routes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E6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5" name="Google Shape;1635;p100"/>
          <p:cNvGraphicFramePr/>
          <p:nvPr/>
        </p:nvGraphicFramePr>
        <p:xfrm>
          <a:off x="4657340" y="15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{F31B42FB-A19A-4BC1-91CB-F3B13833104B}</a:tableStyleId>
              </a:tblPr>
              <a:tblGrid>
                <a:gridCol w="1978250"/>
              </a:tblGrid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Single-Area OSPFv2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32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Single-Area OSPFv2 Configuration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WAN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Security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ACL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ACLs for IPv4 Configuration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 for IPv4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VPN and IPsec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QoS Concepts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Management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Design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Troubleshooting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Virtualization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  <a:tr h="2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100" u="none" cap="none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Network Automation</a:t>
                      </a:r>
                      <a:endParaRPr/>
                    </a:p>
                  </a:txBody>
                  <a:tcPr marT="0" marB="0" marR="0" marL="6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5B4"/>
                    </a:solidFill>
                  </a:tcPr>
                </a:tc>
              </a:tr>
            </a:tbl>
          </a:graphicData>
        </a:graphic>
      </p:graphicFrame>
      <p:sp>
        <p:nvSpPr>
          <p:cNvPr id="1636" name="Google Shape;1636;p100"/>
          <p:cNvSpPr txBox="1"/>
          <p:nvPr/>
        </p:nvSpPr>
        <p:spPr>
          <a:xfrm>
            <a:off x="267682" y="1096465"/>
            <a:ext cx="1978200" cy="401700"/>
          </a:xfrm>
          <a:prstGeom prst="rect">
            <a:avLst/>
          </a:prstGeom>
          <a:solidFill>
            <a:srgbClr val="CA840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Intro to Networks (ITN)</a:t>
            </a:r>
            <a:endParaRPr/>
          </a:p>
        </p:txBody>
      </p:sp>
      <p:sp>
        <p:nvSpPr>
          <p:cNvPr id="1637" name="Google Shape;1637;p100"/>
          <p:cNvSpPr txBox="1"/>
          <p:nvPr/>
        </p:nvSpPr>
        <p:spPr>
          <a:xfrm>
            <a:off x="2461417" y="1096465"/>
            <a:ext cx="1978200" cy="401700"/>
          </a:xfrm>
          <a:prstGeom prst="rect">
            <a:avLst/>
          </a:prstGeom>
          <a:solidFill>
            <a:srgbClr val="12B6F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Switching, Routing, and Wireless Essentials (SRWE)</a:t>
            </a:r>
            <a:endParaRPr/>
          </a:p>
        </p:txBody>
      </p:sp>
      <p:sp>
        <p:nvSpPr>
          <p:cNvPr id="1638" name="Google Shape;1638;p100"/>
          <p:cNvSpPr txBox="1"/>
          <p:nvPr/>
        </p:nvSpPr>
        <p:spPr>
          <a:xfrm>
            <a:off x="4655152" y="1096465"/>
            <a:ext cx="1980300" cy="401700"/>
          </a:xfrm>
          <a:prstGeom prst="rect">
            <a:avLst/>
          </a:prstGeom>
          <a:solidFill>
            <a:srgbClr val="51913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Enterprise Networking, Security and Automation (ENSA)</a:t>
            </a:r>
            <a:endParaRPr/>
          </a:p>
        </p:txBody>
      </p:sp>
      <p:sp>
        <p:nvSpPr>
          <p:cNvPr id="1639" name="Google Shape;1639;p100"/>
          <p:cNvSpPr txBox="1"/>
          <p:nvPr/>
        </p:nvSpPr>
        <p:spPr>
          <a:xfrm>
            <a:off x="4293660" y="4771425"/>
            <a:ext cx="247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rgbClr val="282828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__</a:t>
            </a:r>
            <a:r>
              <a:rPr b="0" i="0" lang="pt-BR" sz="105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New/significantly changed content</a:t>
            </a:r>
            <a:endParaRPr/>
          </a:p>
        </p:txBody>
      </p:sp>
      <p:sp>
        <p:nvSpPr>
          <p:cNvPr id="1640" name="Google Shape;1640;p100"/>
          <p:cNvSpPr/>
          <p:nvPr/>
        </p:nvSpPr>
        <p:spPr>
          <a:xfrm>
            <a:off x="6768413" y="2752436"/>
            <a:ext cx="343500" cy="346800"/>
          </a:xfrm>
          <a:prstGeom prst="plus">
            <a:avLst>
              <a:gd fmla="val 412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100"/>
          <p:cNvSpPr/>
          <p:nvPr/>
        </p:nvSpPr>
        <p:spPr>
          <a:xfrm>
            <a:off x="7196213" y="1466981"/>
            <a:ext cx="1736400" cy="457200"/>
          </a:xfrm>
          <a:prstGeom prst="roundRect">
            <a:avLst>
              <a:gd fmla="val 16667" name="adj"/>
            </a:avLst>
          </a:prstGeom>
          <a:solidFill>
            <a:srgbClr val="ACD5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CCNP Enterprise </a:t>
            </a: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(ENCOR, ENARSI)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100"/>
          <p:cNvSpPr/>
          <p:nvPr/>
        </p:nvSpPr>
        <p:spPr>
          <a:xfrm>
            <a:off x="7182359" y="2958638"/>
            <a:ext cx="1736400" cy="457200"/>
          </a:xfrm>
          <a:prstGeom prst="roundRect">
            <a:avLst>
              <a:gd fmla="val 16667" name="adj"/>
            </a:avLst>
          </a:prstGeom>
          <a:solidFill>
            <a:srgbClr val="EDD1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DevNet Associate</a:t>
            </a:r>
            <a:endParaRPr/>
          </a:p>
        </p:txBody>
      </p:sp>
      <p:sp>
        <p:nvSpPr>
          <p:cNvPr id="1643" name="Google Shape;1643;p100"/>
          <p:cNvSpPr txBox="1"/>
          <p:nvPr/>
        </p:nvSpPr>
        <p:spPr>
          <a:xfrm>
            <a:off x="7768863" y="2652296"/>
            <a:ext cx="5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1644" name="Google Shape;1644;p100"/>
          <p:cNvSpPr txBox="1"/>
          <p:nvPr/>
        </p:nvSpPr>
        <p:spPr>
          <a:xfrm>
            <a:off x="7280808" y="1023097"/>
            <a:ext cx="154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Complementary Options</a:t>
            </a:r>
            <a:endParaRPr/>
          </a:p>
        </p:txBody>
      </p:sp>
      <p:sp>
        <p:nvSpPr>
          <p:cNvPr id="1645" name="Google Shape;1645;p100"/>
          <p:cNvSpPr/>
          <p:nvPr/>
        </p:nvSpPr>
        <p:spPr>
          <a:xfrm>
            <a:off x="7177741" y="2215119"/>
            <a:ext cx="1736400" cy="457200"/>
          </a:xfrm>
          <a:prstGeom prst="roundRect">
            <a:avLst>
              <a:gd fmla="val 16667" name="adj"/>
            </a:avLst>
          </a:prstGeom>
          <a:solidFill>
            <a:srgbClr val="8EA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CCNA Security / CCNA CyberOps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100"/>
          <p:cNvSpPr txBox="1"/>
          <p:nvPr/>
        </p:nvSpPr>
        <p:spPr>
          <a:xfrm>
            <a:off x="7764245" y="1908777"/>
            <a:ext cx="5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1647" name="Google Shape;1647;p100"/>
          <p:cNvSpPr/>
          <p:nvPr/>
        </p:nvSpPr>
        <p:spPr>
          <a:xfrm>
            <a:off x="7177741" y="3692925"/>
            <a:ext cx="1736400" cy="457200"/>
          </a:xfrm>
          <a:prstGeom prst="roundRect">
            <a:avLst>
              <a:gd fmla="val 16667" name="adj"/>
            </a:avLst>
          </a:prstGeom>
          <a:solidFill>
            <a:srgbClr val="F790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/ ETWs</a:t>
            </a:r>
            <a:endParaRPr/>
          </a:p>
        </p:txBody>
      </p:sp>
      <p:sp>
        <p:nvSpPr>
          <p:cNvPr id="1648" name="Google Shape;1648;p100"/>
          <p:cNvSpPr txBox="1"/>
          <p:nvPr/>
        </p:nvSpPr>
        <p:spPr>
          <a:xfrm>
            <a:off x="7764245" y="3386583"/>
            <a:ext cx="50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1649" name="Google Shape;1649;p100"/>
          <p:cNvSpPr/>
          <p:nvPr/>
        </p:nvSpPr>
        <p:spPr>
          <a:xfrm>
            <a:off x="7177741" y="4436444"/>
            <a:ext cx="1736400" cy="457200"/>
          </a:xfrm>
          <a:prstGeom prst="roundRect">
            <a:avLst>
              <a:gd fmla="val 16667" name="adj"/>
            </a:avLst>
          </a:prstGeom>
          <a:solidFill>
            <a:srgbClr val="EE7A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Essentials</a:t>
            </a:r>
            <a:endParaRPr/>
          </a:p>
        </p:txBody>
      </p:sp>
      <p:sp>
        <p:nvSpPr>
          <p:cNvPr id="1650" name="Google Shape;1650;p100"/>
          <p:cNvSpPr txBox="1"/>
          <p:nvPr/>
        </p:nvSpPr>
        <p:spPr>
          <a:xfrm>
            <a:off x="7384945" y="4199844"/>
            <a:ext cx="127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lead with</a:t>
            </a:r>
            <a:endParaRPr/>
          </a:p>
        </p:txBody>
      </p:sp>
      <p:pic>
        <p:nvPicPr>
          <p:cNvPr id="1651" name="Google Shape;1651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660" y="172912"/>
            <a:ext cx="722944" cy="72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01"/>
          <p:cNvSpPr/>
          <p:nvPr/>
        </p:nvSpPr>
        <p:spPr>
          <a:xfrm>
            <a:off x="2514932" y="1962394"/>
            <a:ext cx="6303300" cy="756300"/>
          </a:xfrm>
          <a:prstGeom prst="rect">
            <a:avLst/>
          </a:prstGeom>
          <a:solidFill>
            <a:srgbClr val="B0E6FE">
              <a:alpha val="2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101"/>
          <p:cNvSpPr/>
          <p:nvPr/>
        </p:nvSpPr>
        <p:spPr>
          <a:xfrm>
            <a:off x="2514932" y="3290656"/>
            <a:ext cx="6303300" cy="564000"/>
          </a:xfrm>
          <a:prstGeom prst="rect">
            <a:avLst/>
          </a:prstGeom>
          <a:solidFill>
            <a:srgbClr val="B0E6FE">
              <a:alpha val="2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101"/>
          <p:cNvSpPr/>
          <p:nvPr/>
        </p:nvSpPr>
        <p:spPr>
          <a:xfrm>
            <a:off x="2515115" y="4244859"/>
            <a:ext cx="6303300" cy="380700"/>
          </a:xfrm>
          <a:prstGeom prst="rect">
            <a:avLst/>
          </a:prstGeom>
          <a:solidFill>
            <a:srgbClr val="B0E6FE">
              <a:alpha val="2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0" name="Google Shape;1660;p101"/>
          <p:cNvGraphicFramePr/>
          <p:nvPr/>
        </p:nvGraphicFramePr>
        <p:xfrm>
          <a:off x="2514932" y="120579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{02BC42EF-E46A-49C8-B3C2-3B681233370E}</a:tableStyleId>
              </a:tblPr>
              <a:tblGrid>
                <a:gridCol w="950750"/>
                <a:gridCol w="2456475"/>
                <a:gridCol w="2896200"/>
              </a:tblGrid>
              <a:tr h="196750">
                <a:tc gridSpan="2">
                  <a:txBody>
                    <a:bodyPr/>
                    <a:lstStyle/>
                    <a:p>
                      <a:pPr indent="0" lvl="0" marL="36830" marR="36830" rtl="0" algn="ctr">
                        <a:lnSpc>
                          <a:spcPct val="8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pt-BR" sz="9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36830" marR="36830" rtl="0" algn="ctr">
                        <a:lnSpc>
                          <a:spcPct val="8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9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Group Assessments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Networking Today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 Network Connectivity and Communications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2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 Switch and End Device Configuration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3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 Models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9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4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Physical Layer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Ethernet Concepts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5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Systems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9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6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Link Layer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7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Ethernet Switching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8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Network Layer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Communicating Between Networks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9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 Resolution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10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 Router Configuration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1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11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IPv4 Addressing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 Addressing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12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IPv6 Addressing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3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13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ICMP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9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14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Transport Layer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Network Application Communications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15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 Layer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2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16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Network Security Fundamentals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Building and Securing a Small Network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55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Module 17</a:t>
                      </a:r>
                      <a:endParaRPr/>
                    </a:p>
                  </a:txBody>
                  <a:tcPr marT="8750" marB="0" marR="8750" marL="83975" anchor="ctr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Build a Small Network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661" name="Google Shape;1661;p101"/>
          <p:cNvSpPr/>
          <p:nvPr/>
        </p:nvSpPr>
        <p:spPr>
          <a:xfrm>
            <a:off x="0" y="0"/>
            <a:ext cx="9144000" cy="10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101"/>
          <p:cNvSpPr txBox="1"/>
          <p:nvPr>
            <p:ph type="title"/>
          </p:nvPr>
        </p:nvSpPr>
        <p:spPr>
          <a:xfrm>
            <a:off x="1568245" y="324161"/>
            <a:ext cx="7250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Accelerated Path to Job Readiness</a:t>
            </a:r>
            <a:endParaRPr/>
          </a:p>
        </p:txBody>
      </p:sp>
      <p:sp>
        <p:nvSpPr>
          <p:cNvPr id="1663" name="Google Shape;1663;p101"/>
          <p:cNvSpPr txBox="1"/>
          <p:nvPr/>
        </p:nvSpPr>
        <p:spPr>
          <a:xfrm>
            <a:off x="471795" y="1410727"/>
            <a:ext cx="1542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C2F47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C2F47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2F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2F47"/>
                </a:solidFill>
                <a:latin typeface="Arial"/>
                <a:ea typeface="Arial"/>
                <a:cs typeface="Arial"/>
                <a:sym typeface="Arial"/>
              </a:rPr>
              <a:t>Introduction to Networks (ITN)</a:t>
            </a:r>
            <a:endParaRPr/>
          </a:p>
        </p:txBody>
      </p:sp>
      <p:grpSp>
        <p:nvGrpSpPr>
          <p:cNvPr id="1664" name="Google Shape;1664;p101"/>
          <p:cNvGrpSpPr/>
          <p:nvPr/>
        </p:nvGrpSpPr>
        <p:grpSpPr>
          <a:xfrm>
            <a:off x="8230469" y="1143704"/>
            <a:ext cx="687989" cy="307200"/>
            <a:chOff x="7615075" y="3347434"/>
            <a:chExt cx="687989" cy="307200"/>
          </a:xfrm>
        </p:grpSpPr>
        <p:sp>
          <p:nvSpPr>
            <p:cNvPr id="1665" name="Google Shape;1665;p101"/>
            <p:cNvSpPr/>
            <p:nvPr/>
          </p:nvSpPr>
          <p:spPr>
            <a:xfrm rot="10800000">
              <a:off x="7615075" y="3347434"/>
              <a:ext cx="687900" cy="3072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01"/>
            <p:cNvSpPr txBox="1"/>
            <p:nvPr/>
          </p:nvSpPr>
          <p:spPr>
            <a:xfrm>
              <a:off x="7714764" y="3370535"/>
              <a:ext cx="588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11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NEW!</a:t>
              </a:r>
              <a:endParaRPr i="1"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67" name="Google Shape;1667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660" y="172912"/>
            <a:ext cx="722944" cy="72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5"/>
          <p:cNvSpPr txBox="1"/>
          <p:nvPr>
            <p:ph type="title"/>
          </p:nvPr>
        </p:nvSpPr>
        <p:spPr>
          <a:xfrm>
            <a:off x="437766" y="159561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Cisco Networking Academy - Brasil</a:t>
            </a:r>
            <a:endParaRPr/>
          </a:p>
        </p:txBody>
      </p:sp>
      <p:pic>
        <p:nvPicPr>
          <p:cNvPr descr="Homem com camisa xadrez&#10;&#10;Descrição gerada com alta confiança" id="934" name="Google Shape;93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696" y="1129393"/>
            <a:ext cx="1231447" cy="1231447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85"/>
          <p:cNvSpPr txBox="1"/>
          <p:nvPr/>
        </p:nvSpPr>
        <p:spPr>
          <a:xfrm>
            <a:off x="3234418" y="238397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 Bello Barros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85"/>
          <p:cNvSpPr txBox="1"/>
          <p:nvPr/>
        </p:nvSpPr>
        <p:spPr>
          <a:xfrm>
            <a:off x="3234418" y="2642507"/>
            <a:ext cx="2743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Development Manager </a:t>
            </a:r>
            <a:r>
              <a:rPr b="1"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to em preto e branco de mulher sorrindo&#10;&#10;Descrição gerada com alta confiança" id="937" name="Google Shape;937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5435" y="3098346"/>
            <a:ext cx="1103540" cy="110354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85"/>
          <p:cNvSpPr txBox="1"/>
          <p:nvPr/>
        </p:nvSpPr>
        <p:spPr>
          <a:xfrm>
            <a:off x="1941739" y="4547507"/>
            <a:ext cx="1470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/>
          </a:p>
        </p:txBody>
      </p:sp>
      <p:sp>
        <p:nvSpPr>
          <p:cNvPr id="939" name="Google Shape;939;p85"/>
          <p:cNvSpPr txBox="1"/>
          <p:nvPr/>
        </p:nvSpPr>
        <p:spPr>
          <a:xfrm>
            <a:off x="1281792" y="420732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Lohanny Edmond</a:t>
            </a:r>
            <a:endParaRPr/>
          </a:p>
        </p:txBody>
      </p:sp>
      <p:pic>
        <p:nvPicPr>
          <p:cNvPr descr="Rosto de mulher sorrindo&#10;&#10;Descrição gerada com alta confiança" id="940" name="Google Shape;940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8749" y="3096986"/>
            <a:ext cx="1110344" cy="1106261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85"/>
          <p:cNvSpPr txBox="1"/>
          <p:nvPr/>
        </p:nvSpPr>
        <p:spPr>
          <a:xfrm>
            <a:off x="5602060" y="4520293"/>
            <a:ext cx="1470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/>
          </a:p>
        </p:txBody>
      </p:sp>
      <p:sp>
        <p:nvSpPr>
          <p:cNvPr id="942" name="Google Shape;942;p85"/>
          <p:cNvSpPr txBox="1"/>
          <p:nvPr/>
        </p:nvSpPr>
        <p:spPr>
          <a:xfrm>
            <a:off x="4942112" y="4180114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Caroline Seibert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86"/>
          <p:cNvSpPr txBox="1"/>
          <p:nvPr>
            <p:ph type="title"/>
          </p:nvPr>
        </p:nvSpPr>
        <p:spPr>
          <a:xfrm>
            <a:off x="437766" y="341313"/>
            <a:ext cx="8345400" cy="7317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Contatos do staff da Academia Cisco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87"/>
          <p:cNvSpPr txBox="1"/>
          <p:nvPr>
            <p:ph type="title"/>
          </p:nvPr>
        </p:nvSpPr>
        <p:spPr>
          <a:xfrm>
            <a:off x="437766" y="341313"/>
            <a:ext cx="8345400" cy="7317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CCNA Instructor Qualification Mapping</a:t>
            </a:r>
            <a:endParaRPr/>
          </a:p>
        </p:txBody>
      </p:sp>
      <p:graphicFrame>
        <p:nvGraphicFramePr>
          <p:cNvPr id="955" name="Google Shape;955;p87"/>
          <p:cNvGraphicFramePr/>
          <p:nvPr/>
        </p:nvGraphicFramePr>
        <p:xfrm>
          <a:off x="5334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{E3AF22DF-3971-4D85-99FF-5CDE70D80AE9}</a:tableStyleId>
              </a:tblPr>
              <a:tblGrid>
                <a:gridCol w="2552700"/>
                <a:gridCol w="2552700"/>
                <a:gridCol w="255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 R&amp;S v6 Course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Qualificação atual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 v7 Course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Qualificação herdada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Vale a pena revisar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CCNA1v6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CCNA1v7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Nada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CCNA1v6 e CCNA2v6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CCNA1v7 e CCNA2v7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CCNA2v7 + Bridging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CCNA1v6, CCNA2v6 e CCNA3v6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CCNA1v7, CCNA2v7 e CCNA3v7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CCNA3v7 + Bridging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CCNA1v6, CCNA2v6, CCNA3v6 e CCNA4v6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CCNA1v7, CCNA2v7 e CCNA3v7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Bridging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956" name="Google Shape;956;p87"/>
          <p:cNvSpPr txBox="1"/>
          <p:nvPr/>
        </p:nvSpPr>
        <p:spPr>
          <a:xfrm>
            <a:off x="509475" y="3964050"/>
            <a:ext cx="4020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Fonte: IPD Week dec/19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88"/>
          <p:cNvGrpSpPr/>
          <p:nvPr/>
        </p:nvGrpSpPr>
        <p:grpSpPr>
          <a:xfrm>
            <a:off x="475073" y="1111225"/>
            <a:ext cx="6584182" cy="3171579"/>
            <a:chOff x="914431" y="754087"/>
            <a:chExt cx="8153691" cy="3927607"/>
          </a:xfrm>
        </p:grpSpPr>
        <p:sp>
          <p:nvSpPr>
            <p:cNvPr id="963" name="Google Shape;963;p88"/>
            <p:cNvSpPr/>
            <p:nvPr/>
          </p:nvSpPr>
          <p:spPr>
            <a:xfrm>
              <a:off x="6120029" y="2425781"/>
              <a:ext cx="423878" cy="360375"/>
            </a:xfrm>
            <a:custGeom>
              <a:rect b="b" l="l" r="r" t="t"/>
              <a:pathLst>
                <a:path extrusionOk="0" h="288" w="330">
                  <a:moveTo>
                    <a:pt x="142" y="288"/>
                  </a:moveTo>
                  <a:cubicBezTo>
                    <a:pt x="142" y="288"/>
                    <a:pt x="142" y="288"/>
                    <a:pt x="142" y="288"/>
                  </a:cubicBezTo>
                  <a:moveTo>
                    <a:pt x="245" y="112"/>
                  </a:moveTo>
                  <a:cubicBezTo>
                    <a:pt x="244" y="118"/>
                    <a:pt x="245" y="125"/>
                    <a:pt x="241" y="125"/>
                  </a:cubicBezTo>
                  <a:cubicBezTo>
                    <a:pt x="237" y="126"/>
                    <a:pt x="233" y="127"/>
                    <a:pt x="233" y="135"/>
                  </a:cubicBezTo>
                  <a:cubicBezTo>
                    <a:pt x="233" y="143"/>
                    <a:pt x="224" y="141"/>
                    <a:pt x="222" y="143"/>
                  </a:cubicBezTo>
                  <a:cubicBezTo>
                    <a:pt x="221" y="146"/>
                    <a:pt x="217" y="160"/>
                    <a:pt x="215" y="162"/>
                  </a:cubicBezTo>
                  <a:cubicBezTo>
                    <a:pt x="213" y="164"/>
                    <a:pt x="201" y="165"/>
                    <a:pt x="201" y="171"/>
                  </a:cubicBezTo>
                  <a:cubicBezTo>
                    <a:pt x="200" y="178"/>
                    <a:pt x="195" y="185"/>
                    <a:pt x="191" y="185"/>
                  </a:cubicBezTo>
                  <a:cubicBezTo>
                    <a:pt x="188" y="184"/>
                    <a:pt x="181" y="181"/>
                    <a:pt x="179" y="185"/>
                  </a:cubicBezTo>
                  <a:cubicBezTo>
                    <a:pt x="177" y="189"/>
                    <a:pt x="168" y="182"/>
                    <a:pt x="166" y="184"/>
                  </a:cubicBezTo>
                  <a:cubicBezTo>
                    <a:pt x="164" y="186"/>
                    <a:pt x="153" y="195"/>
                    <a:pt x="153" y="201"/>
                  </a:cubicBezTo>
                  <a:cubicBezTo>
                    <a:pt x="153" y="206"/>
                    <a:pt x="165" y="206"/>
                    <a:pt x="164" y="213"/>
                  </a:cubicBezTo>
                  <a:cubicBezTo>
                    <a:pt x="163" y="220"/>
                    <a:pt x="168" y="228"/>
                    <a:pt x="172" y="231"/>
                  </a:cubicBezTo>
                  <a:cubicBezTo>
                    <a:pt x="175" y="235"/>
                    <a:pt x="181" y="243"/>
                    <a:pt x="178" y="247"/>
                  </a:cubicBezTo>
                  <a:cubicBezTo>
                    <a:pt x="175" y="251"/>
                    <a:pt x="171" y="252"/>
                    <a:pt x="165" y="251"/>
                  </a:cubicBezTo>
                  <a:cubicBezTo>
                    <a:pt x="158" y="249"/>
                    <a:pt x="159" y="254"/>
                    <a:pt x="148" y="251"/>
                  </a:cubicBezTo>
                  <a:cubicBezTo>
                    <a:pt x="137" y="249"/>
                    <a:pt x="136" y="258"/>
                    <a:pt x="132" y="263"/>
                  </a:cubicBezTo>
                  <a:cubicBezTo>
                    <a:pt x="132" y="263"/>
                    <a:pt x="131" y="263"/>
                    <a:pt x="131" y="264"/>
                  </a:cubicBezTo>
                  <a:cubicBezTo>
                    <a:pt x="130" y="263"/>
                    <a:pt x="129" y="263"/>
                    <a:pt x="128" y="262"/>
                  </a:cubicBezTo>
                  <a:cubicBezTo>
                    <a:pt x="120" y="259"/>
                    <a:pt x="115" y="260"/>
                    <a:pt x="113" y="255"/>
                  </a:cubicBezTo>
                  <a:cubicBezTo>
                    <a:pt x="110" y="251"/>
                    <a:pt x="113" y="247"/>
                    <a:pt x="109" y="243"/>
                  </a:cubicBezTo>
                  <a:cubicBezTo>
                    <a:pt x="105" y="240"/>
                    <a:pt x="101" y="238"/>
                    <a:pt x="101" y="234"/>
                  </a:cubicBezTo>
                  <a:cubicBezTo>
                    <a:pt x="101" y="230"/>
                    <a:pt x="95" y="225"/>
                    <a:pt x="87" y="230"/>
                  </a:cubicBezTo>
                  <a:cubicBezTo>
                    <a:pt x="80" y="233"/>
                    <a:pt x="62" y="232"/>
                    <a:pt x="58" y="230"/>
                  </a:cubicBezTo>
                  <a:cubicBezTo>
                    <a:pt x="54" y="227"/>
                    <a:pt x="48" y="229"/>
                    <a:pt x="45" y="232"/>
                  </a:cubicBezTo>
                  <a:cubicBezTo>
                    <a:pt x="43" y="234"/>
                    <a:pt x="26" y="235"/>
                    <a:pt x="12" y="234"/>
                  </a:cubicBezTo>
                  <a:cubicBezTo>
                    <a:pt x="12" y="232"/>
                    <a:pt x="11" y="231"/>
                    <a:pt x="11" y="230"/>
                  </a:cubicBezTo>
                  <a:cubicBezTo>
                    <a:pt x="11" y="221"/>
                    <a:pt x="17" y="215"/>
                    <a:pt x="23" y="212"/>
                  </a:cubicBezTo>
                  <a:cubicBezTo>
                    <a:pt x="28" y="209"/>
                    <a:pt x="33" y="208"/>
                    <a:pt x="39" y="207"/>
                  </a:cubicBezTo>
                  <a:cubicBezTo>
                    <a:pt x="44" y="206"/>
                    <a:pt x="39" y="195"/>
                    <a:pt x="34" y="194"/>
                  </a:cubicBezTo>
                  <a:cubicBezTo>
                    <a:pt x="30" y="192"/>
                    <a:pt x="34" y="178"/>
                    <a:pt x="26" y="174"/>
                  </a:cubicBezTo>
                  <a:cubicBezTo>
                    <a:pt x="18" y="171"/>
                    <a:pt x="10" y="165"/>
                    <a:pt x="8" y="159"/>
                  </a:cubicBezTo>
                  <a:cubicBezTo>
                    <a:pt x="7" y="156"/>
                    <a:pt x="3" y="152"/>
                    <a:pt x="0" y="149"/>
                  </a:cubicBezTo>
                  <a:cubicBezTo>
                    <a:pt x="8" y="150"/>
                    <a:pt x="18" y="151"/>
                    <a:pt x="27" y="152"/>
                  </a:cubicBezTo>
                  <a:cubicBezTo>
                    <a:pt x="38" y="154"/>
                    <a:pt x="97" y="146"/>
                    <a:pt x="98" y="143"/>
                  </a:cubicBezTo>
                  <a:cubicBezTo>
                    <a:pt x="99" y="141"/>
                    <a:pt x="96" y="128"/>
                    <a:pt x="96" y="126"/>
                  </a:cubicBezTo>
                  <a:cubicBezTo>
                    <a:pt x="97" y="123"/>
                    <a:pt x="104" y="117"/>
                    <a:pt x="110" y="117"/>
                  </a:cubicBezTo>
                  <a:cubicBezTo>
                    <a:pt x="116" y="118"/>
                    <a:pt x="122" y="119"/>
                    <a:pt x="122" y="114"/>
                  </a:cubicBezTo>
                  <a:cubicBezTo>
                    <a:pt x="122" y="110"/>
                    <a:pt x="139" y="104"/>
                    <a:pt x="141" y="108"/>
                  </a:cubicBezTo>
                  <a:cubicBezTo>
                    <a:pt x="143" y="112"/>
                    <a:pt x="149" y="111"/>
                    <a:pt x="149" y="100"/>
                  </a:cubicBezTo>
                  <a:cubicBezTo>
                    <a:pt x="150" y="90"/>
                    <a:pt x="149" y="82"/>
                    <a:pt x="155" y="81"/>
                  </a:cubicBezTo>
                  <a:cubicBezTo>
                    <a:pt x="161" y="81"/>
                    <a:pt x="168" y="77"/>
                    <a:pt x="167" y="74"/>
                  </a:cubicBezTo>
                  <a:cubicBezTo>
                    <a:pt x="166" y="71"/>
                    <a:pt x="159" y="65"/>
                    <a:pt x="161" y="63"/>
                  </a:cubicBezTo>
                  <a:cubicBezTo>
                    <a:pt x="163" y="61"/>
                    <a:pt x="179" y="68"/>
                    <a:pt x="181" y="63"/>
                  </a:cubicBezTo>
                  <a:cubicBezTo>
                    <a:pt x="183" y="58"/>
                    <a:pt x="180" y="53"/>
                    <a:pt x="183" y="49"/>
                  </a:cubicBezTo>
                  <a:cubicBezTo>
                    <a:pt x="185" y="45"/>
                    <a:pt x="192" y="41"/>
                    <a:pt x="191" y="37"/>
                  </a:cubicBezTo>
                  <a:cubicBezTo>
                    <a:pt x="190" y="32"/>
                    <a:pt x="192" y="30"/>
                    <a:pt x="188" y="26"/>
                  </a:cubicBezTo>
                  <a:cubicBezTo>
                    <a:pt x="184" y="22"/>
                    <a:pt x="186" y="18"/>
                    <a:pt x="190" y="17"/>
                  </a:cubicBezTo>
                  <a:cubicBezTo>
                    <a:pt x="191" y="17"/>
                    <a:pt x="192" y="17"/>
                    <a:pt x="193" y="16"/>
                  </a:cubicBezTo>
                  <a:cubicBezTo>
                    <a:pt x="197" y="15"/>
                    <a:pt x="200" y="15"/>
                    <a:pt x="202" y="13"/>
                  </a:cubicBezTo>
                  <a:cubicBezTo>
                    <a:pt x="209" y="8"/>
                    <a:pt x="221" y="4"/>
                    <a:pt x="226" y="6"/>
                  </a:cubicBezTo>
                  <a:cubicBezTo>
                    <a:pt x="230" y="7"/>
                    <a:pt x="239" y="6"/>
                    <a:pt x="244" y="0"/>
                  </a:cubicBezTo>
                  <a:cubicBezTo>
                    <a:pt x="245" y="1"/>
                    <a:pt x="246" y="2"/>
                    <a:pt x="247" y="3"/>
                  </a:cubicBezTo>
                  <a:cubicBezTo>
                    <a:pt x="250" y="2"/>
                    <a:pt x="252" y="2"/>
                    <a:pt x="253" y="1"/>
                  </a:cubicBezTo>
                  <a:cubicBezTo>
                    <a:pt x="259" y="7"/>
                    <a:pt x="269" y="12"/>
                    <a:pt x="269" y="15"/>
                  </a:cubicBezTo>
                  <a:cubicBezTo>
                    <a:pt x="269" y="17"/>
                    <a:pt x="269" y="24"/>
                    <a:pt x="278" y="28"/>
                  </a:cubicBezTo>
                  <a:cubicBezTo>
                    <a:pt x="292" y="33"/>
                    <a:pt x="292" y="33"/>
                    <a:pt x="292" y="33"/>
                  </a:cubicBezTo>
                  <a:cubicBezTo>
                    <a:pt x="299" y="33"/>
                    <a:pt x="299" y="33"/>
                    <a:pt x="299" y="33"/>
                  </a:cubicBezTo>
                  <a:cubicBezTo>
                    <a:pt x="299" y="33"/>
                    <a:pt x="305" y="36"/>
                    <a:pt x="306" y="41"/>
                  </a:cubicBezTo>
                  <a:cubicBezTo>
                    <a:pt x="307" y="46"/>
                    <a:pt x="312" y="50"/>
                    <a:pt x="316" y="53"/>
                  </a:cubicBezTo>
                  <a:cubicBezTo>
                    <a:pt x="321" y="56"/>
                    <a:pt x="317" y="66"/>
                    <a:pt x="317" y="70"/>
                  </a:cubicBezTo>
                  <a:cubicBezTo>
                    <a:pt x="317" y="73"/>
                    <a:pt x="323" y="79"/>
                    <a:pt x="327" y="85"/>
                  </a:cubicBezTo>
                  <a:cubicBezTo>
                    <a:pt x="330" y="91"/>
                    <a:pt x="321" y="95"/>
                    <a:pt x="316" y="91"/>
                  </a:cubicBezTo>
                  <a:cubicBezTo>
                    <a:pt x="311" y="92"/>
                    <a:pt x="311" y="92"/>
                    <a:pt x="311" y="92"/>
                  </a:cubicBezTo>
                  <a:cubicBezTo>
                    <a:pt x="302" y="85"/>
                    <a:pt x="302" y="85"/>
                    <a:pt x="302" y="85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1" y="80"/>
                    <a:pt x="281" y="80"/>
                    <a:pt x="281" y="80"/>
                  </a:cubicBezTo>
                  <a:cubicBezTo>
                    <a:pt x="272" y="85"/>
                    <a:pt x="272" y="85"/>
                    <a:pt x="272" y="85"/>
                  </a:cubicBezTo>
                  <a:cubicBezTo>
                    <a:pt x="270" y="93"/>
                    <a:pt x="270" y="93"/>
                    <a:pt x="270" y="93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4" y="99"/>
                    <a:pt x="254" y="99"/>
                    <a:pt x="254" y="99"/>
                  </a:cubicBezTo>
                  <a:cubicBezTo>
                    <a:pt x="248" y="100"/>
                    <a:pt x="245" y="107"/>
                    <a:pt x="245" y="112"/>
                  </a:cubicBezTo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88"/>
            <p:cNvSpPr/>
            <p:nvPr/>
          </p:nvSpPr>
          <p:spPr>
            <a:xfrm>
              <a:off x="6288310" y="2467057"/>
              <a:ext cx="630260" cy="649309"/>
            </a:xfrm>
            <a:custGeom>
              <a:rect b="b" l="l" r="r" t="t"/>
              <a:pathLst>
                <a:path extrusionOk="0" h="519" w="491">
                  <a:moveTo>
                    <a:pt x="123" y="66"/>
                  </a:moveTo>
                  <a:cubicBezTo>
                    <a:pt x="117" y="67"/>
                    <a:pt x="114" y="74"/>
                    <a:pt x="114" y="79"/>
                  </a:cubicBezTo>
                  <a:cubicBezTo>
                    <a:pt x="113" y="85"/>
                    <a:pt x="114" y="92"/>
                    <a:pt x="110" y="92"/>
                  </a:cubicBezTo>
                  <a:cubicBezTo>
                    <a:pt x="106" y="93"/>
                    <a:pt x="102" y="94"/>
                    <a:pt x="102" y="102"/>
                  </a:cubicBezTo>
                  <a:cubicBezTo>
                    <a:pt x="102" y="110"/>
                    <a:pt x="93" y="108"/>
                    <a:pt x="91" y="110"/>
                  </a:cubicBezTo>
                  <a:cubicBezTo>
                    <a:pt x="90" y="113"/>
                    <a:pt x="86" y="127"/>
                    <a:pt x="84" y="129"/>
                  </a:cubicBezTo>
                  <a:cubicBezTo>
                    <a:pt x="82" y="131"/>
                    <a:pt x="70" y="132"/>
                    <a:pt x="70" y="138"/>
                  </a:cubicBezTo>
                  <a:cubicBezTo>
                    <a:pt x="69" y="145"/>
                    <a:pt x="64" y="152"/>
                    <a:pt x="60" y="152"/>
                  </a:cubicBezTo>
                  <a:cubicBezTo>
                    <a:pt x="57" y="151"/>
                    <a:pt x="50" y="148"/>
                    <a:pt x="48" y="152"/>
                  </a:cubicBezTo>
                  <a:cubicBezTo>
                    <a:pt x="46" y="156"/>
                    <a:pt x="37" y="149"/>
                    <a:pt x="35" y="151"/>
                  </a:cubicBezTo>
                  <a:cubicBezTo>
                    <a:pt x="33" y="153"/>
                    <a:pt x="22" y="162"/>
                    <a:pt x="22" y="168"/>
                  </a:cubicBezTo>
                  <a:cubicBezTo>
                    <a:pt x="22" y="173"/>
                    <a:pt x="34" y="173"/>
                    <a:pt x="33" y="180"/>
                  </a:cubicBezTo>
                  <a:cubicBezTo>
                    <a:pt x="32" y="187"/>
                    <a:pt x="37" y="195"/>
                    <a:pt x="41" y="198"/>
                  </a:cubicBezTo>
                  <a:cubicBezTo>
                    <a:pt x="44" y="202"/>
                    <a:pt x="50" y="210"/>
                    <a:pt x="47" y="214"/>
                  </a:cubicBezTo>
                  <a:cubicBezTo>
                    <a:pt x="44" y="218"/>
                    <a:pt x="40" y="219"/>
                    <a:pt x="34" y="218"/>
                  </a:cubicBezTo>
                  <a:cubicBezTo>
                    <a:pt x="27" y="216"/>
                    <a:pt x="28" y="221"/>
                    <a:pt x="17" y="218"/>
                  </a:cubicBezTo>
                  <a:cubicBezTo>
                    <a:pt x="6" y="216"/>
                    <a:pt x="5" y="225"/>
                    <a:pt x="1" y="230"/>
                  </a:cubicBezTo>
                  <a:cubicBezTo>
                    <a:pt x="1" y="230"/>
                    <a:pt x="0" y="230"/>
                    <a:pt x="0" y="231"/>
                  </a:cubicBezTo>
                  <a:cubicBezTo>
                    <a:pt x="5" y="235"/>
                    <a:pt x="7" y="242"/>
                    <a:pt x="16" y="246"/>
                  </a:cubicBezTo>
                  <a:cubicBezTo>
                    <a:pt x="26" y="250"/>
                    <a:pt x="35" y="239"/>
                    <a:pt x="35" y="247"/>
                  </a:cubicBezTo>
                  <a:cubicBezTo>
                    <a:pt x="35" y="254"/>
                    <a:pt x="11" y="253"/>
                    <a:pt x="11" y="255"/>
                  </a:cubicBezTo>
                  <a:cubicBezTo>
                    <a:pt x="10" y="258"/>
                    <a:pt x="35" y="288"/>
                    <a:pt x="48" y="286"/>
                  </a:cubicBezTo>
                  <a:cubicBezTo>
                    <a:pt x="61" y="283"/>
                    <a:pt x="70" y="270"/>
                    <a:pt x="67" y="267"/>
                  </a:cubicBezTo>
                  <a:cubicBezTo>
                    <a:pt x="63" y="265"/>
                    <a:pt x="69" y="257"/>
                    <a:pt x="72" y="258"/>
                  </a:cubicBezTo>
                  <a:cubicBezTo>
                    <a:pt x="76" y="260"/>
                    <a:pt x="73" y="273"/>
                    <a:pt x="77" y="277"/>
                  </a:cubicBezTo>
                  <a:cubicBezTo>
                    <a:pt x="81" y="280"/>
                    <a:pt x="79" y="285"/>
                    <a:pt x="77" y="293"/>
                  </a:cubicBezTo>
                  <a:cubicBezTo>
                    <a:pt x="74" y="300"/>
                    <a:pt x="79" y="314"/>
                    <a:pt x="80" y="322"/>
                  </a:cubicBezTo>
                  <a:cubicBezTo>
                    <a:pt x="81" y="331"/>
                    <a:pt x="86" y="342"/>
                    <a:pt x="88" y="354"/>
                  </a:cubicBezTo>
                  <a:cubicBezTo>
                    <a:pt x="90" y="366"/>
                    <a:pt x="98" y="388"/>
                    <a:pt x="105" y="401"/>
                  </a:cubicBezTo>
                  <a:cubicBezTo>
                    <a:pt x="112" y="415"/>
                    <a:pt x="117" y="441"/>
                    <a:pt x="122" y="447"/>
                  </a:cubicBezTo>
                  <a:cubicBezTo>
                    <a:pt x="126" y="453"/>
                    <a:pt x="138" y="472"/>
                    <a:pt x="138" y="484"/>
                  </a:cubicBezTo>
                  <a:cubicBezTo>
                    <a:pt x="138" y="496"/>
                    <a:pt x="151" y="512"/>
                    <a:pt x="156" y="515"/>
                  </a:cubicBezTo>
                  <a:cubicBezTo>
                    <a:pt x="160" y="519"/>
                    <a:pt x="170" y="512"/>
                    <a:pt x="172" y="504"/>
                  </a:cubicBezTo>
                  <a:cubicBezTo>
                    <a:pt x="174" y="497"/>
                    <a:pt x="188" y="494"/>
                    <a:pt x="189" y="488"/>
                  </a:cubicBezTo>
                  <a:cubicBezTo>
                    <a:pt x="189" y="482"/>
                    <a:pt x="191" y="477"/>
                    <a:pt x="195" y="476"/>
                  </a:cubicBezTo>
                  <a:cubicBezTo>
                    <a:pt x="200" y="475"/>
                    <a:pt x="200" y="470"/>
                    <a:pt x="200" y="464"/>
                  </a:cubicBezTo>
                  <a:cubicBezTo>
                    <a:pt x="200" y="457"/>
                    <a:pt x="201" y="447"/>
                    <a:pt x="205" y="441"/>
                  </a:cubicBezTo>
                  <a:cubicBezTo>
                    <a:pt x="210" y="435"/>
                    <a:pt x="211" y="419"/>
                    <a:pt x="208" y="412"/>
                  </a:cubicBezTo>
                  <a:cubicBezTo>
                    <a:pt x="205" y="406"/>
                    <a:pt x="207" y="397"/>
                    <a:pt x="209" y="390"/>
                  </a:cubicBezTo>
                  <a:cubicBezTo>
                    <a:pt x="212" y="384"/>
                    <a:pt x="211" y="376"/>
                    <a:pt x="216" y="376"/>
                  </a:cubicBezTo>
                  <a:cubicBezTo>
                    <a:pt x="221" y="375"/>
                    <a:pt x="228" y="371"/>
                    <a:pt x="233" y="364"/>
                  </a:cubicBezTo>
                  <a:cubicBezTo>
                    <a:pt x="238" y="357"/>
                    <a:pt x="254" y="347"/>
                    <a:pt x="260" y="342"/>
                  </a:cubicBezTo>
                  <a:cubicBezTo>
                    <a:pt x="266" y="338"/>
                    <a:pt x="283" y="322"/>
                    <a:pt x="288" y="314"/>
                  </a:cubicBezTo>
                  <a:cubicBezTo>
                    <a:pt x="294" y="305"/>
                    <a:pt x="309" y="302"/>
                    <a:pt x="315" y="295"/>
                  </a:cubicBezTo>
                  <a:cubicBezTo>
                    <a:pt x="322" y="288"/>
                    <a:pt x="319" y="284"/>
                    <a:pt x="321" y="277"/>
                  </a:cubicBezTo>
                  <a:cubicBezTo>
                    <a:pt x="322" y="269"/>
                    <a:pt x="344" y="266"/>
                    <a:pt x="352" y="266"/>
                  </a:cubicBezTo>
                  <a:cubicBezTo>
                    <a:pt x="354" y="266"/>
                    <a:pt x="355" y="266"/>
                    <a:pt x="357" y="266"/>
                  </a:cubicBezTo>
                  <a:cubicBezTo>
                    <a:pt x="357" y="254"/>
                    <a:pt x="353" y="239"/>
                    <a:pt x="350" y="233"/>
                  </a:cubicBezTo>
                  <a:cubicBezTo>
                    <a:pt x="347" y="226"/>
                    <a:pt x="345" y="212"/>
                    <a:pt x="346" y="207"/>
                  </a:cubicBezTo>
                  <a:cubicBezTo>
                    <a:pt x="347" y="202"/>
                    <a:pt x="354" y="206"/>
                    <a:pt x="356" y="200"/>
                  </a:cubicBezTo>
                  <a:cubicBezTo>
                    <a:pt x="358" y="193"/>
                    <a:pt x="338" y="193"/>
                    <a:pt x="344" y="185"/>
                  </a:cubicBezTo>
                  <a:cubicBezTo>
                    <a:pt x="350" y="176"/>
                    <a:pt x="350" y="185"/>
                    <a:pt x="359" y="185"/>
                  </a:cubicBezTo>
                  <a:cubicBezTo>
                    <a:pt x="367" y="185"/>
                    <a:pt x="371" y="189"/>
                    <a:pt x="371" y="194"/>
                  </a:cubicBezTo>
                  <a:cubicBezTo>
                    <a:pt x="371" y="200"/>
                    <a:pt x="379" y="203"/>
                    <a:pt x="379" y="203"/>
                  </a:cubicBezTo>
                  <a:cubicBezTo>
                    <a:pt x="379" y="203"/>
                    <a:pt x="393" y="202"/>
                    <a:pt x="399" y="202"/>
                  </a:cubicBezTo>
                  <a:cubicBezTo>
                    <a:pt x="405" y="202"/>
                    <a:pt x="412" y="202"/>
                    <a:pt x="412" y="206"/>
                  </a:cubicBezTo>
                  <a:cubicBezTo>
                    <a:pt x="412" y="210"/>
                    <a:pt x="404" y="224"/>
                    <a:pt x="398" y="224"/>
                  </a:cubicBezTo>
                  <a:cubicBezTo>
                    <a:pt x="392" y="224"/>
                    <a:pt x="392" y="242"/>
                    <a:pt x="397" y="243"/>
                  </a:cubicBezTo>
                  <a:cubicBezTo>
                    <a:pt x="402" y="244"/>
                    <a:pt x="406" y="229"/>
                    <a:pt x="410" y="229"/>
                  </a:cubicBezTo>
                  <a:cubicBezTo>
                    <a:pt x="412" y="229"/>
                    <a:pt x="414" y="246"/>
                    <a:pt x="417" y="263"/>
                  </a:cubicBezTo>
                  <a:cubicBezTo>
                    <a:pt x="418" y="262"/>
                    <a:pt x="418" y="262"/>
                    <a:pt x="419" y="262"/>
                  </a:cubicBezTo>
                  <a:cubicBezTo>
                    <a:pt x="424" y="262"/>
                    <a:pt x="421" y="247"/>
                    <a:pt x="424" y="243"/>
                  </a:cubicBezTo>
                  <a:cubicBezTo>
                    <a:pt x="427" y="239"/>
                    <a:pt x="426" y="225"/>
                    <a:pt x="428" y="225"/>
                  </a:cubicBezTo>
                  <a:cubicBezTo>
                    <a:pt x="430" y="225"/>
                    <a:pt x="442" y="230"/>
                    <a:pt x="442" y="226"/>
                  </a:cubicBezTo>
                  <a:cubicBezTo>
                    <a:pt x="441" y="223"/>
                    <a:pt x="449" y="211"/>
                    <a:pt x="448" y="204"/>
                  </a:cubicBezTo>
                  <a:cubicBezTo>
                    <a:pt x="446" y="198"/>
                    <a:pt x="453" y="191"/>
                    <a:pt x="453" y="183"/>
                  </a:cubicBezTo>
                  <a:cubicBezTo>
                    <a:pt x="453" y="175"/>
                    <a:pt x="460" y="173"/>
                    <a:pt x="465" y="169"/>
                  </a:cubicBezTo>
                  <a:cubicBezTo>
                    <a:pt x="469" y="165"/>
                    <a:pt x="478" y="159"/>
                    <a:pt x="479" y="163"/>
                  </a:cubicBezTo>
                  <a:cubicBezTo>
                    <a:pt x="481" y="166"/>
                    <a:pt x="491" y="169"/>
                    <a:pt x="487" y="163"/>
                  </a:cubicBezTo>
                  <a:cubicBezTo>
                    <a:pt x="483" y="156"/>
                    <a:pt x="483" y="152"/>
                    <a:pt x="486" y="151"/>
                  </a:cubicBezTo>
                  <a:cubicBezTo>
                    <a:pt x="488" y="149"/>
                    <a:pt x="490" y="143"/>
                    <a:pt x="490" y="143"/>
                  </a:cubicBezTo>
                  <a:cubicBezTo>
                    <a:pt x="490" y="143"/>
                    <a:pt x="481" y="141"/>
                    <a:pt x="479" y="137"/>
                  </a:cubicBezTo>
                  <a:cubicBezTo>
                    <a:pt x="478" y="133"/>
                    <a:pt x="472" y="129"/>
                    <a:pt x="472" y="125"/>
                  </a:cubicBezTo>
                  <a:cubicBezTo>
                    <a:pt x="472" y="122"/>
                    <a:pt x="467" y="123"/>
                    <a:pt x="463" y="126"/>
                  </a:cubicBezTo>
                  <a:cubicBezTo>
                    <a:pt x="459" y="130"/>
                    <a:pt x="451" y="122"/>
                    <a:pt x="442" y="127"/>
                  </a:cubicBezTo>
                  <a:cubicBezTo>
                    <a:pt x="433" y="132"/>
                    <a:pt x="431" y="138"/>
                    <a:pt x="427" y="137"/>
                  </a:cubicBezTo>
                  <a:cubicBezTo>
                    <a:pt x="423" y="136"/>
                    <a:pt x="424" y="140"/>
                    <a:pt x="420" y="144"/>
                  </a:cubicBezTo>
                  <a:cubicBezTo>
                    <a:pt x="417" y="147"/>
                    <a:pt x="414" y="152"/>
                    <a:pt x="412" y="152"/>
                  </a:cubicBezTo>
                  <a:cubicBezTo>
                    <a:pt x="410" y="152"/>
                    <a:pt x="403" y="155"/>
                    <a:pt x="403" y="155"/>
                  </a:cubicBezTo>
                  <a:cubicBezTo>
                    <a:pt x="403" y="155"/>
                    <a:pt x="408" y="165"/>
                    <a:pt x="405" y="170"/>
                  </a:cubicBezTo>
                  <a:cubicBezTo>
                    <a:pt x="402" y="175"/>
                    <a:pt x="395" y="170"/>
                    <a:pt x="387" y="172"/>
                  </a:cubicBezTo>
                  <a:cubicBezTo>
                    <a:pt x="380" y="175"/>
                    <a:pt x="376" y="170"/>
                    <a:pt x="371" y="171"/>
                  </a:cubicBezTo>
                  <a:cubicBezTo>
                    <a:pt x="365" y="172"/>
                    <a:pt x="362" y="168"/>
                    <a:pt x="359" y="168"/>
                  </a:cubicBezTo>
                  <a:cubicBezTo>
                    <a:pt x="356" y="169"/>
                    <a:pt x="352" y="162"/>
                    <a:pt x="353" y="156"/>
                  </a:cubicBezTo>
                  <a:cubicBezTo>
                    <a:pt x="355" y="151"/>
                    <a:pt x="350" y="143"/>
                    <a:pt x="348" y="147"/>
                  </a:cubicBezTo>
                  <a:cubicBezTo>
                    <a:pt x="345" y="152"/>
                    <a:pt x="341" y="149"/>
                    <a:pt x="341" y="156"/>
                  </a:cubicBezTo>
                  <a:cubicBezTo>
                    <a:pt x="341" y="162"/>
                    <a:pt x="344" y="170"/>
                    <a:pt x="340" y="174"/>
                  </a:cubicBezTo>
                  <a:cubicBezTo>
                    <a:pt x="336" y="178"/>
                    <a:pt x="314" y="180"/>
                    <a:pt x="309" y="177"/>
                  </a:cubicBezTo>
                  <a:cubicBezTo>
                    <a:pt x="305" y="173"/>
                    <a:pt x="287" y="171"/>
                    <a:pt x="286" y="168"/>
                  </a:cubicBezTo>
                  <a:cubicBezTo>
                    <a:pt x="286" y="164"/>
                    <a:pt x="280" y="158"/>
                    <a:pt x="277" y="158"/>
                  </a:cubicBezTo>
                  <a:cubicBezTo>
                    <a:pt x="273" y="158"/>
                    <a:pt x="263" y="163"/>
                    <a:pt x="260" y="161"/>
                  </a:cubicBezTo>
                  <a:cubicBezTo>
                    <a:pt x="257" y="159"/>
                    <a:pt x="250" y="153"/>
                    <a:pt x="245" y="152"/>
                  </a:cubicBezTo>
                  <a:cubicBezTo>
                    <a:pt x="240" y="152"/>
                    <a:pt x="233" y="148"/>
                    <a:pt x="232" y="145"/>
                  </a:cubicBezTo>
                  <a:cubicBezTo>
                    <a:pt x="231" y="143"/>
                    <a:pt x="220" y="141"/>
                    <a:pt x="218" y="138"/>
                  </a:cubicBezTo>
                  <a:cubicBezTo>
                    <a:pt x="216" y="136"/>
                    <a:pt x="209" y="135"/>
                    <a:pt x="209" y="131"/>
                  </a:cubicBezTo>
                  <a:cubicBezTo>
                    <a:pt x="209" y="128"/>
                    <a:pt x="212" y="122"/>
                    <a:pt x="212" y="118"/>
                  </a:cubicBezTo>
                  <a:cubicBezTo>
                    <a:pt x="212" y="114"/>
                    <a:pt x="220" y="110"/>
                    <a:pt x="220" y="107"/>
                  </a:cubicBezTo>
                  <a:cubicBezTo>
                    <a:pt x="220" y="104"/>
                    <a:pt x="213" y="99"/>
                    <a:pt x="213" y="99"/>
                  </a:cubicBezTo>
                  <a:cubicBezTo>
                    <a:pt x="213" y="99"/>
                    <a:pt x="208" y="90"/>
                    <a:pt x="202" y="90"/>
                  </a:cubicBezTo>
                  <a:cubicBezTo>
                    <a:pt x="197" y="90"/>
                    <a:pt x="192" y="81"/>
                    <a:pt x="187" y="80"/>
                  </a:cubicBezTo>
                  <a:cubicBezTo>
                    <a:pt x="183" y="79"/>
                    <a:pt x="184" y="69"/>
                    <a:pt x="181" y="66"/>
                  </a:cubicBezTo>
                  <a:cubicBezTo>
                    <a:pt x="178" y="62"/>
                    <a:pt x="181" y="54"/>
                    <a:pt x="185" y="58"/>
                  </a:cubicBezTo>
                  <a:cubicBezTo>
                    <a:pt x="190" y="62"/>
                    <a:pt x="199" y="58"/>
                    <a:pt x="196" y="52"/>
                  </a:cubicBezTo>
                  <a:cubicBezTo>
                    <a:pt x="192" y="46"/>
                    <a:pt x="186" y="40"/>
                    <a:pt x="186" y="37"/>
                  </a:cubicBezTo>
                  <a:cubicBezTo>
                    <a:pt x="186" y="33"/>
                    <a:pt x="190" y="23"/>
                    <a:pt x="185" y="20"/>
                  </a:cubicBezTo>
                  <a:cubicBezTo>
                    <a:pt x="181" y="17"/>
                    <a:pt x="176" y="13"/>
                    <a:pt x="175" y="8"/>
                  </a:cubicBezTo>
                  <a:cubicBezTo>
                    <a:pt x="174" y="3"/>
                    <a:pt x="168" y="0"/>
                    <a:pt x="168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59" y="5"/>
                    <a:pt x="156" y="12"/>
                    <a:pt x="154" y="13"/>
                  </a:cubicBezTo>
                  <a:cubicBezTo>
                    <a:pt x="151" y="14"/>
                    <a:pt x="141" y="16"/>
                    <a:pt x="137" y="20"/>
                  </a:cubicBezTo>
                  <a:cubicBezTo>
                    <a:pt x="132" y="23"/>
                    <a:pt x="118" y="15"/>
                    <a:pt x="110" y="15"/>
                  </a:cubicBezTo>
                  <a:cubicBezTo>
                    <a:pt x="103" y="15"/>
                    <a:pt x="98" y="23"/>
                    <a:pt x="101" y="25"/>
                  </a:cubicBezTo>
                  <a:cubicBezTo>
                    <a:pt x="105" y="27"/>
                    <a:pt x="104" y="42"/>
                    <a:pt x="104" y="42"/>
                  </a:cubicBezTo>
                  <a:cubicBezTo>
                    <a:pt x="104" y="42"/>
                    <a:pt x="108" y="60"/>
                    <a:pt x="114" y="58"/>
                  </a:cubicBezTo>
                  <a:cubicBezTo>
                    <a:pt x="121" y="57"/>
                    <a:pt x="128" y="65"/>
                    <a:pt x="123" y="66"/>
                  </a:cubicBezTo>
                  <a:cubicBezTo>
                    <a:pt x="117" y="67"/>
                    <a:pt x="114" y="74"/>
                    <a:pt x="114" y="79"/>
                  </a:cubicBezTo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88"/>
            <p:cNvSpPr/>
            <p:nvPr/>
          </p:nvSpPr>
          <p:spPr>
            <a:xfrm>
              <a:off x="5275449" y="2998887"/>
              <a:ext cx="266710" cy="211145"/>
            </a:xfrm>
            <a:custGeom>
              <a:rect b="b" l="l" r="r" t="t"/>
              <a:pathLst>
                <a:path extrusionOk="0" h="169" w="208">
                  <a:moveTo>
                    <a:pt x="171" y="52"/>
                  </a:moveTo>
                  <a:cubicBezTo>
                    <a:pt x="171" y="52"/>
                    <a:pt x="170" y="50"/>
                    <a:pt x="172" y="49"/>
                  </a:cubicBezTo>
                  <a:cubicBezTo>
                    <a:pt x="173" y="47"/>
                    <a:pt x="174" y="42"/>
                    <a:pt x="173" y="40"/>
                  </a:cubicBezTo>
                  <a:cubicBezTo>
                    <a:pt x="172" y="39"/>
                    <a:pt x="167" y="36"/>
                    <a:pt x="166" y="34"/>
                  </a:cubicBezTo>
                  <a:cubicBezTo>
                    <a:pt x="165" y="33"/>
                    <a:pt x="163" y="29"/>
                    <a:pt x="162" y="29"/>
                  </a:cubicBezTo>
                  <a:cubicBezTo>
                    <a:pt x="161" y="29"/>
                    <a:pt x="159" y="28"/>
                    <a:pt x="159" y="28"/>
                  </a:cubicBezTo>
                  <a:cubicBezTo>
                    <a:pt x="158" y="28"/>
                    <a:pt x="158" y="20"/>
                    <a:pt x="159" y="18"/>
                  </a:cubicBezTo>
                  <a:cubicBezTo>
                    <a:pt x="159" y="16"/>
                    <a:pt x="158" y="13"/>
                    <a:pt x="158" y="12"/>
                  </a:cubicBezTo>
                  <a:cubicBezTo>
                    <a:pt x="158" y="11"/>
                    <a:pt x="159" y="10"/>
                    <a:pt x="159" y="9"/>
                  </a:cubicBezTo>
                  <a:cubicBezTo>
                    <a:pt x="159" y="8"/>
                    <a:pt x="158" y="6"/>
                    <a:pt x="158" y="5"/>
                  </a:cubicBezTo>
                  <a:cubicBezTo>
                    <a:pt x="159" y="4"/>
                    <a:pt x="159" y="0"/>
                    <a:pt x="159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6"/>
                    <a:pt x="144" y="8"/>
                    <a:pt x="144" y="8"/>
                  </a:cubicBezTo>
                  <a:cubicBezTo>
                    <a:pt x="145" y="8"/>
                    <a:pt x="145" y="11"/>
                    <a:pt x="145" y="13"/>
                  </a:cubicBezTo>
                  <a:cubicBezTo>
                    <a:pt x="145" y="15"/>
                    <a:pt x="145" y="18"/>
                    <a:pt x="146" y="20"/>
                  </a:cubicBezTo>
                  <a:cubicBezTo>
                    <a:pt x="147" y="21"/>
                    <a:pt x="145" y="23"/>
                    <a:pt x="143" y="24"/>
                  </a:cubicBezTo>
                  <a:cubicBezTo>
                    <a:pt x="140" y="26"/>
                    <a:pt x="138" y="27"/>
                    <a:pt x="136" y="31"/>
                  </a:cubicBezTo>
                  <a:cubicBezTo>
                    <a:pt x="135" y="34"/>
                    <a:pt x="131" y="39"/>
                    <a:pt x="129" y="41"/>
                  </a:cubicBezTo>
                  <a:cubicBezTo>
                    <a:pt x="128" y="43"/>
                    <a:pt x="126" y="46"/>
                    <a:pt x="124" y="47"/>
                  </a:cubicBezTo>
                  <a:cubicBezTo>
                    <a:pt x="123" y="48"/>
                    <a:pt x="118" y="47"/>
                    <a:pt x="117" y="47"/>
                  </a:cubicBezTo>
                  <a:cubicBezTo>
                    <a:pt x="117" y="47"/>
                    <a:pt x="114" y="44"/>
                    <a:pt x="113" y="44"/>
                  </a:cubicBezTo>
                  <a:cubicBezTo>
                    <a:pt x="111" y="43"/>
                    <a:pt x="110" y="41"/>
                    <a:pt x="109" y="41"/>
                  </a:cubicBezTo>
                  <a:cubicBezTo>
                    <a:pt x="108" y="40"/>
                    <a:pt x="103" y="36"/>
                    <a:pt x="102" y="36"/>
                  </a:cubicBezTo>
                  <a:cubicBezTo>
                    <a:pt x="102" y="36"/>
                    <a:pt x="96" y="39"/>
                    <a:pt x="95" y="39"/>
                  </a:cubicBezTo>
                  <a:cubicBezTo>
                    <a:pt x="94" y="39"/>
                    <a:pt x="95" y="46"/>
                    <a:pt x="94" y="47"/>
                  </a:cubicBezTo>
                  <a:cubicBezTo>
                    <a:pt x="94" y="48"/>
                    <a:pt x="87" y="48"/>
                    <a:pt x="85" y="48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6" y="50"/>
                    <a:pt x="63" y="50"/>
                    <a:pt x="59" y="50"/>
                  </a:cubicBezTo>
                  <a:cubicBezTo>
                    <a:pt x="55" y="49"/>
                    <a:pt x="53" y="50"/>
                    <a:pt x="51" y="51"/>
                  </a:cubicBezTo>
                  <a:cubicBezTo>
                    <a:pt x="50" y="52"/>
                    <a:pt x="45" y="54"/>
                    <a:pt x="42" y="53"/>
                  </a:cubicBezTo>
                  <a:cubicBezTo>
                    <a:pt x="39" y="53"/>
                    <a:pt x="38" y="50"/>
                    <a:pt x="37" y="46"/>
                  </a:cubicBezTo>
                  <a:cubicBezTo>
                    <a:pt x="36" y="43"/>
                    <a:pt x="35" y="43"/>
                    <a:pt x="34" y="42"/>
                  </a:cubicBezTo>
                  <a:cubicBezTo>
                    <a:pt x="32" y="41"/>
                    <a:pt x="31" y="40"/>
                    <a:pt x="31" y="39"/>
                  </a:cubicBezTo>
                  <a:cubicBezTo>
                    <a:pt x="31" y="38"/>
                    <a:pt x="31" y="35"/>
                    <a:pt x="31" y="35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0" y="37"/>
                    <a:pt x="18" y="37"/>
                  </a:cubicBezTo>
                  <a:cubicBezTo>
                    <a:pt x="16" y="37"/>
                    <a:pt x="16" y="39"/>
                    <a:pt x="16" y="40"/>
                  </a:cubicBezTo>
                  <a:cubicBezTo>
                    <a:pt x="15" y="41"/>
                    <a:pt x="15" y="43"/>
                    <a:pt x="15" y="43"/>
                  </a:cubicBezTo>
                  <a:cubicBezTo>
                    <a:pt x="14" y="44"/>
                    <a:pt x="6" y="54"/>
                    <a:pt x="6" y="54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10" y="80"/>
                    <a:pt x="16" y="86"/>
                  </a:cubicBezTo>
                  <a:cubicBezTo>
                    <a:pt x="21" y="93"/>
                    <a:pt x="24" y="94"/>
                    <a:pt x="24" y="97"/>
                  </a:cubicBezTo>
                  <a:cubicBezTo>
                    <a:pt x="24" y="100"/>
                    <a:pt x="28" y="101"/>
                    <a:pt x="34" y="107"/>
                  </a:cubicBezTo>
                  <a:cubicBezTo>
                    <a:pt x="41" y="112"/>
                    <a:pt x="41" y="115"/>
                    <a:pt x="41" y="119"/>
                  </a:cubicBezTo>
                  <a:cubicBezTo>
                    <a:pt x="41" y="122"/>
                    <a:pt x="53" y="127"/>
                    <a:pt x="53" y="127"/>
                  </a:cubicBezTo>
                  <a:cubicBezTo>
                    <a:pt x="57" y="138"/>
                    <a:pt x="57" y="138"/>
                    <a:pt x="57" y="138"/>
                  </a:cubicBezTo>
                  <a:cubicBezTo>
                    <a:pt x="59" y="139"/>
                    <a:pt x="61" y="140"/>
                    <a:pt x="62" y="142"/>
                  </a:cubicBezTo>
                  <a:cubicBezTo>
                    <a:pt x="64" y="148"/>
                    <a:pt x="69" y="151"/>
                    <a:pt x="69" y="151"/>
                  </a:cubicBezTo>
                  <a:cubicBezTo>
                    <a:pt x="69" y="151"/>
                    <a:pt x="76" y="155"/>
                    <a:pt x="80" y="151"/>
                  </a:cubicBezTo>
                  <a:cubicBezTo>
                    <a:pt x="84" y="147"/>
                    <a:pt x="90" y="152"/>
                    <a:pt x="90" y="152"/>
                  </a:cubicBezTo>
                  <a:cubicBezTo>
                    <a:pt x="90" y="152"/>
                    <a:pt x="95" y="148"/>
                    <a:pt x="99" y="150"/>
                  </a:cubicBezTo>
                  <a:cubicBezTo>
                    <a:pt x="101" y="151"/>
                    <a:pt x="111" y="159"/>
                    <a:pt x="119" y="167"/>
                  </a:cubicBezTo>
                  <a:cubicBezTo>
                    <a:pt x="120" y="167"/>
                    <a:pt x="128" y="164"/>
                    <a:pt x="132" y="163"/>
                  </a:cubicBezTo>
                  <a:cubicBezTo>
                    <a:pt x="136" y="163"/>
                    <a:pt x="141" y="169"/>
                    <a:pt x="143" y="167"/>
                  </a:cubicBezTo>
                  <a:cubicBezTo>
                    <a:pt x="145" y="165"/>
                    <a:pt x="153" y="161"/>
                    <a:pt x="156" y="163"/>
                  </a:cubicBezTo>
                  <a:cubicBezTo>
                    <a:pt x="159" y="164"/>
                    <a:pt x="166" y="165"/>
                    <a:pt x="167" y="162"/>
                  </a:cubicBezTo>
                  <a:cubicBezTo>
                    <a:pt x="167" y="160"/>
                    <a:pt x="170" y="158"/>
                    <a:pt x="173" y="156"/>
                  </a:cubicBezTo>
                  <a:cubicBezTo>
                    <a:pt x="174" y="155"/>
                    <a:pt x="175" y="154"/>
                    <a:pt x="175" y="153"/>
                  </a:cubicBezTo>
                  <a:cubicBezTo>
                    <a:pt x="176" y="150"/>
                    <a:pt x="185" y="145"/>
                    <a:pt x="189" y="144"/>
                  </a:cubicBezTo>
                  <a:cubicBezTo>
                    <a:pt x="193" y="143"/>
                    <a:pt x="198" y="143"/>
                    <a:pt x="200" y="145"/>
                  </a:cubicBezTo>
                  <a:cubicBezTo>
                    <a:pt x="201" y="146"/>
                    <a:pt x="202" y="147"/>
                    <a:pt x="204" y="148"/>
                  </a:cubicBezTo>
                  <a:cubicBezTo>
                    <a:pt x="205" y="138"/>
                    <a:pt x="208" y="132"/>
                    <a:pt x="204" y="132"/>
                  </a:cubicBezTo>
                  <a:cubicBezTo>
                    <a:pt x="200" y="132"/>
                    <a:pt x="191" y="128"/>
                    <a:pt x="188" y="119"/>
                  </a:cubicBezTo>
                  <a:cubicBezTo>
                    <a:pt x="185" y="111"/>
                    <a:pt x="175" y="105"/>
                    <a:pt x="173" y="100"/>
                  </a:cubicBezTo>
                  <a:cubicBezTo>
                    <a:pt x="171" y="94"/>
                    <a:pt x="159" y="95"/>
                    <a:pt x="156" y="91"/>
                  </a:cubicBezTo>
                  <a:cubicBezTo>
                    <a:pt x="154" y="87"/>
                    <a:pt x="160" y="87"/>
                    <a:pt x="160" y="81"/>
                  </a:cubicBezTo>
                  <a:cubicBezTo>
                    <a:pt x="160" y="76"/>
                    <a:pt x="173" y="79"/>
                    <a:pt x="174" y="78"/>
                  </a:cubicBezTo>
                  <a:cubicBezTo>
                    <a:pt x="175" y="77"/>
                    <a:pt x="176" y="65"/>
                    <a:pt x="176" y="58"/>
                  </a:cubicBezTo>
                  <a:cubicBezTo>
                    <a:pt x="176" y="57"/>
                    <a:pt x="176" y="56"/>
                    <a:pt x="177" y="55"/>
                  </a:cubicBezTo>
                  <a:cubicBezTo>
                    <a:pt x="174" y="54"/>
                    <a:pt x="174" y="54"/>
                    <a:pt x="174" y="54"/>
                  </a:cubicBezTo>
                  <a:lnTo>
                    <a:pt x="171" y="52"/>
                  </a:ln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8"/>
            <p:cNvSpPr/>
            <p:nvPr/>
          </p:nvSpPr>
          <p:spPr>
            <a:xfrm>
              <a:off x="5226235" y="2759167"/>
              <a:ext cx="374663" cy="333386"/>
            </a:xfrm>
            <a:custGeom>
              <a:rect b="b" l="l" r="r" t="t"/>
              <a:pathLst>
                <a:path extrusionOk="0" h="266" w="292">
                  <a:moveTo>
                    <a:pt x="281" y="88"/>
                  </a:moveTo>
                  <a:cubicBezTo>
                    <a:pt x="275" y="85"/>
                    <a:pt x="271" y="74"/>
                    <a:pt x="271" y="61"/>
                  </a:cubicBezTo>
                  <a:cubicBezTo>
                    <a:pt x="271" y="47"/>
                    <a:pt x="267" y="36"/>
                    <a:pt x="267" y="31"/>
                  </a:cubicBezTo>
                  <a:cubicBezTo>
                    <a:pt x="266" y="27"/>
                    <a:pt x="259" y="18"/>
                    <a:pt x="251" y="13"/>
                  </a:cubicBezTo>
                  <a:cubicBezTo>
                    <a:pt x="246" y="10"/>
                    <a:pt x="242" y="5"/>
                    <a:pt x="241" y="0"/>
                  </a:cubicBezTo>
                  <a:cubicBezTo>
                    <a:pt x="241" y="0"/>
                    <a:pt x="241" y="0"/>
                    <a:pt x="241" y="1"/>
                  </a:cubicBezTo>
                  <a:cubicBezTo>
                    <a:pt x="236" y="8"/>
                    <a:pt x="237" y="7"/>
                    <a:pt x="231" y="7"/>
                  </a:cubicBezTo>
                  <a:cubicBezTo>
                    <a:pt x="226" y="7"/>
                    <a:pt x="228" y="19"/>
                    <a:pt x="220" y="19"/>
                  </a:cubicBezTo>
                  <a:cubicBezTo>
                    <a:pt x="212" y="19"/>
                    <a:pt x="215" y="28"/>
                    <a:pt x="210" y="28"/>
                  </a:cubicBezTo>
                  <a:cubicBezTo>
                    <a:pt x="204" y="28"/>
                    <a:pt x="200" y="22"/>
                    <a:pt x="200" y="22"/>
                  </a:cubicBezTo>
                  <a:cubicBezTo>
                    <a:pt x="177" y="22"/>
                    <a:pt x="177" y="22"/>
                    <a:pt x="177" y="22"/>
                  </a:cubicBezTo>
                  <a:cubicBezTo>
                    <a:pt x="177" y="22"/>
                    <a:pt x="172" y="17"/>
                    <a:pt x="169" y="19"/>
                  </a:cubicBezTo>
                  <a:cubicBezTo>
                    <a:pt x="166" y="21"/>
                    <a:pt x="163" y="24"/>
                    <a:pt x="163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45"/>
                    <a:pt x="55" y="61"/>
                    <a:pt x="5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40" y="136"/>
                    <a:pt x="36" y="137"/>
                  </a:cubicBezTo>
                  <a:cubicBezTo>
                    <a:pt x="33" y="138"/>
                    <a:pt x="21" y="141"/>
                    <a:pt x="21" y="147"/>
                  </a:cubicBezTo>
                  <a:cubicBezTo>
                    <a:pt x="21" y="152"/>
                    <a:pt x="20" y="156"/>
                    <a:pt x="15" y="157"/>
                  </a:cubicBezTo>
                  <a:cubicBezTo>
                    <a:pt x="9" y="158"/>
                    <a:pt x="15" y="170"/>
                    <a:pt x="7" y="170"/>
                  </a:cubicBezTo>
                  <a:cubicBezTo>
                    <a:pt x="0" y="170"/>
                    <a:pt x="10" y="179"/>
                    <a:pt x="6" y="184"/>
                  </a:cubicBezTo>
                  <a:cubicBezTo>
                    <a:pt x="2" y="188"/>
                    <a:pt x="3" y="193"/>
                    <a:pt x="8" y="193"/>
                  </a:cubicBezTo>
                  <a:cubicBezTo>
                    <a:pt x="14" y="193"/>
                    <a:pt x="11" y="200"/>
                    <a:pt x="11" y="206"/>
                  </a:cubicBezTo>
                  <a:cubicBezTo>
                    <a:pt x="11" y="213"/>
                    <a:pt x="20" y="217"/>
                    <a:pt x="20" y="217"/>
                  </a:cubicBezTo>
                  <a:cubicBezTo>
                    <a:pt x="18" y="225"/>
                    <a:pt x="18" y="225"/>
                    <a:pt x="18" y="225"/>
                  </a:cubicBezTo>
                  <a:cubicBezTo>
                    <a:pt x="18" y="225"/>
                    <a:pt x="30" y="239"/>
                    <a:pt x="31" y="242"/>
                  </a:cubicBezTo>
                  <a:cubicBezTo>
                    <a:pt x="32" y="245"/>
                    <a:pt x="39" y="254"/>
                    <a:pt x="32" y="257"/>
                  </a:cubicBezTo>
                  <a:cubicBezTo>
                    <a:pt x="26" y="261"/>
                    <a:pt x="30" y="264"/>
                    <a:pt x="30" y="264"/>
                  </a:cubicBezTo>
                  <a:cubicBezTo>
                    <a:pt x="38" y="265"/>
                    <a:pt x="38" y="265"/>
                    <a:pt x="38" y="265"/>
                  </a:cubicBezTo>
                  <a:cubicBezTo>
                    <a:pt x="38" y="266"/>
                    <a:pt x="38" y="266"/>
                    <a:pt x="38" y="266"/>
                  </a:cubicBezTo>
                  <a:cubicBezTo>
                    <a:pt x="39" y="259"/>
                    <a:pt x="39" y="259"/>
                    <a:pt x="39" y="259"/>
                  </a:cubicBezTo>
                  <a:cubicBezTo>
                    <a:pt x="42" y="254"/>
                    <a:pt x="42" y="254"/>
                    <a:pt x="42" y="254"/>
                  </a:cubicBezTo>
                  <a:cubicBezTo>
                    <a:pt x="44" y="245"/>
                    <a:pt x="44" y="245"/>
                    <a:pt x="44" y="245"/>
                  </a:cubicBezTo>
                  <a:cubicBezTo>
                    <a:pt x="44" y="245"/>
                    <a:pt x="52" y="235"/>
                    <a:pt x="53" y="234"/>
                  </a:cubicBezTo>
                  <a:cubicBezTo>
                    <a:pt x="53" y="234"/>
                    <a:pt x="53" y="232"/>
                    <a:pt x="54" y="231"/>
                  </a:cubicBezTo>
                  <a:cubicBezTo>
                    <a:pt x="54" y="230"/>
                    <a:pt x="54" y="228"/>
                    <a:pt x="56" y="228"/>
                  </a:cubicBezTo>
                  <a:cubicBezTo>
                    <a:pt x="58" y="228"/>
                    <a:pt x="63" y="227"/>
                    <a:pt x="64" y="227"/>
                  </a:cubicBezTo>
                  <a:cubicBezTo>
                    <a:pt x="66" y="226"/>
                    <a:pt x="68" y="227"/>
                    <a:pt x="69" y="226"/>
                  </a:cubicBezTo>
                  <a:cubicBezTo>
                    <a:pt x="69" y="226"/>
                    <a:pt x="69" y="229"/>
                    <a:pt x="69" y="230"/>
                  </a:cubicBezTo>
                  <a:cubicBezTo>
                    <a:pt x="69" y="231"/>
                    <a:pt x="70" y="232"/>
                    <a:pt x="72" y="233"/>
                  </a:cubicBezTo>
                  <a:cubicBezTo>
                    <a:pt x="73" y="234"/>
                    <a:pt x="74" y="234"/>
                    <a:pt x="75" y="237"/>
                  </a:cubicBezTo>
                  <a:cubicBezTo>
                    <a:pt x="76" y="241"/>
                    <a:pt x="77" y="244"/>
                    <a:pt x="80" y="244"/>
                  </a:cubicBezTo>
                  <a:cubicBezTo>
                    <a:pt x="83" y="245"/>
                    <a:pt x="88" y="243"/>
                    <a:pt x="89" y="242"/>
                  </a:cubicBezTo>
                  <a:cubicBezTo>
                    <a:pt x="91" y="241"/>
                    <a:pt x="93" y="240"/>
                    <a:pt x="97" y="241"/>
                  </a:cubicBezTo>
                  <a:cubicBezTo>
                    <a:pt x="101" y="241"/>
                    <a:pt x="104" y="241"/>
                    <a:pt x="104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5" y="239"/>
                    <a:pt x="132" y="239"/>
                    <a:pt x="132" y="238"/>
                  </a:cubicBezTo>
                  <a:cubicBezTo>
                    <a:pt x="133" y="237"/>
                    <a:pt x="132" y="230"/>
                    <a:pt x="133" y="230"/>
                  </a:cubicBezTo>
                  <a:cubicBezTo>
                    <a:pt x="134" y="230"/>
                    <a:pt x="140" y="227"/>
                    <a:pt x="140" y="227"/>
                  </a:cubicBezTo>
                  <a:cubicBezTo>
                    <a:pt x="141" y="227"/>
                    <a:pt x="146" y="231"/>
                    <a:pt x="147" y="232"/>
                  </a:cubicBezTo>
                  <a:cubicBezTo>
                    <a:pt x="148" y="232"/>
                    <a:pt x="149" y="234"/>
                    <a:pt x="151" y="235"/>
                  </a:cubicBezTo>
                  <a:cubicBezTo>
                    <a:pt x="152" y="235"/>
                    <a:pt x="155" y="238"/>
                    <a:pt x="155" y="238"/>
                  </a:cubicBezTo>
                  <a:cubicBezTo>
                    <a:pt x="156" y="238"/>
                    <a:pt x="161" y="239"/>
                    <a:pt x="162" y="238"/>
                  </a:cubicBezTo>
                  <a:cubicBezTo>
                    <a:pt x="164" y="237"/>
                    <a:pt x="166" y="234"/>
                    <a:pt x="167" y="232"/>
                  </a:cubicBezTo>
                  <a:cubicBezTo>
                    <a:pt x="169" y="230"/>
                    <a:pt x="173" y="225"/>
                    <a:pt x="174" y="222"/>
                  </a:cubicBezTo>
                  <a:cubicBezTo>
                    <a:pt x="176" y="218"/>
                    <a:pt x="178" y="217"/>
                    <a:pt x="181" y="215"/>
                  </a:cubicBezTo>
                  <a:cubicBezTo>
                    <a:pt x="183" y="214"/>
                    <a:pt x="185" y="212"/>
                    <a:pt x="184" y="211"/>
                  </a:cubicBezTo>
                  <a:cubicBezTo>
                    <a:pt x="183" y="209"/>
                    <a:pt x="183" y="206"/>
                    <a:pt x="183" y="204"/>
                  </a:cubicBezTo>
                  <a:cubicBezTo>
                    <a:pt x="183" y="202"/>
                    <a:pt x="183" y="199"/>
                    <a:pt x="182" y="199"/>
                  </a:cubicBezTo>
                  <a:cubicBezTo>
                    <a:pt x="182" y="199"/>
                    <a:pt x="180" y="197"/>
                    <a:pt x="180" y="196"/>
                  </a:cubicBezTo>
                  <a:cubicBezTo>
                    <a:pt x="190" y="196"/>
                    <a:pt x="190" y="196"/>
                    <a:pt x="190" y="196"/>
                  </a:cubicBezTo>
                  <a:cubicBezTo>
                    <a:pt x="190" y="191"/>
                    <a:pt x="190" y="191"/>
                    <a:pt x="190" y="191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7" y="191"/>
                    <a:pt x="197" y="195"/>
                    <a:pt x="196" y="196"/>
                  </a:cubicBezTo>
                  <a:cubicBezTo>
                    <a:pt x="196" y="197"/>
                    <a:pt x="197" y="199"/>
                    <a:pt x="197" y="200"/>
                  </a:cubicBezTo>
                  <a:cubicBezTo>
                    <a:pt x="197" y="201"/>
                    <a:pt x="196" y="202"/>
                    <a:pt x="196" y="203"/>
                  </a:cubicBezTo>
                  <a:cubicBezTo>
                    <a:pt x="196" y="204"/>
                    <a:pt x="197" y="207"/>
                    <a:pt x="197" y="209"/>
                  </a:cubicBezTo>
                  <a:cubicBezTo>
                    <a:pt x="196" y="211"/>
                    <a:pt x="196" y="219"/>
                    <a:pt x="197" y="219"/>
                  </a:cubicBezTo>
                  <a:cubicBezTo>
                    <a:pt x="197" y="219"/>
                    <a:pt x="199" y="220"/>
                    <a:pt x="200" y="220"/>
                  </a:cubicBezTo>
                  <a:cubicBezTo>
                    <a:pt x="201" y="220"/>
                    <a:pt x="203" y="224"/>
                    <a:pt x="204" y="225"/>
                  </a:cubicBezTo>
                  <a:cubicBezTo>
                    <a:pt x="205" y="227"/>
                    <a:pt x="210" y="230"/>
                    <a:pt x="211" y="231"/>
                  </a:cubicBezTo>
                  <a:cubicBezTo>
                    <a:pt x="212" y="233"/>
                    <a:pt x="211" y="238"/>
                    <a:pt x="210" y="240"/>
                  </a:cubicBezTo>
                  <a:cubicBezTo>
                    <a:pt x="208" y="241"/>
                    <a:pt x="209" y="243"/>
                    <a:pt x="209" y="243"/>
                  </a:cubicBezTo>
                  <a:cubicBezTo>
                    <a:pt x="212" y="245"/>
                    <a:pt x="212" y="245"/>
                    <a:pt x="212" y="245"/>
                  </a:cubicBezTo>
                  <a:cubicBezTo>
                    <a:pt x="215" y="246"/>
                    <a:pt x="215" y="246"/>
                    <a:pt x="215" y="246"/>
                  </a:cubicBezTo>
                  <a:cubicBezTo>
                    <a:pt x="217" y="240"/>
                    <a:pt x="222" y="236"/>
                    <a:pt x="219" y="233"/>
                  </a:cubicBezTo>
                  <a:cubicBezTo>
                    <a:pt x="216" y="230"/>
                    <a:pt x="223" y="228"/>
                    <a:pt x="227" y="225"/>
                  </a:cubicBezTo>
                  <a:cubicBezTo>
                    <a:pt x="231" y="222"/>
                    <a:pt x="228" y="212"/>
                    <a:pt x="233" y="208"/>
                  </a:cubicBezTo>
                  <a:cubicBezTo>
                    <a:pt x="237" y="203"/>
                    <a:pt x="240" y="195"/>
                    <a:pt x="243" y="195"/>
                  </a:cubicBezTo>
                  <a:cubicBezTo>
                    <a:pt x="247" y="195"/>
                    <a:pt x="251" y="190"/>
                    <a:pt x="251" y="186"/>
                  </a:cubicBezTo>
                  <a:cubicBezTo>
                    <a:pt x="251" y="182"/>
                    <a:pt x="259" y="173"/>
                    <a:pt x="258" y="165"/>
                  </a:cubicBezTo>
                  <a:cubicBezTo>
                    <a:pt x="257" y="158"/>
                    <a:pt x="253" y="148"/>
                    <a:pt x="259" y="141"/>
                  </a:cubicBezTo>
                  <a:cubicBezTo>
                    <a:pt x="264" y="135"/>
                    <a:pt x="266" y="129"/>
                    <a:pt x="265" y="124"/>
                  </a:cubicBezTo>
                  <a:cubicBezTo>
                    <a:pt x="264" y="118"/>
                    <a:pt x="272" y="117"/>
                    <a:pt x="275" y="114"/>
                  </a:cubicBezTo>
                  <a:cubicBezTo>
                    <a:pt x="277" y="112"/>
                    <a:pt x="286" y="108"/>
                    <a:pt x="292" y="98"/>
                  </a:cubicBezTo>
                  <a:cubicBezTo>
                    <a:pt x="288" y="93"/>
                    <a:pt x="284" y="89"/>
                    <a:pt x="281" y="88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88"/>
            <p:cNvSpPr/>
            <p:nvPr/>
          </p:nvSpPr>
          <p:spPr>
            <a:xfrm>
              <a:off x="5504057" y="2516271"/>
              <a:ext cx="33339" cy="93666"/>
            </a:xfrm>
            <a:custGeom>
              <a:rect b="b" l="l" r="r" t="t"/>
              <a:pathLst>
                <a:path extrusionOk="0" h="74" w="26">
                  <a:moveTo>
                    <a:pt x="24" y="16"/>
                  </a:moveTo>
                  <a:cubicBezTo>
                    <a:pt x="25" y="13"/>
                    <a:pt x="25" y="8"/>
                    <a:pt x="26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3"/>
                    <a:pt x="15" y="6"/>
                    <a:pt x="14" y="9"/>
                  </a:cubicBezTo>
                  <a:cubicBezTo>
                    <a:pt x="13" y="18"/>
                    <a:pt x="4" y="34"/>
                    <a:pt x="0" y="40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3" y="73"/>
                    <a:pt x="13" y="74"/>
                    <a:pt x="14" y="74"/>
                  </a:cubicBezTo>
                  <a:cubicBezTo>
                    <a:pt x="15" y="64"/>
                    <a:pt x="18" y="51"/>
                    <a:pt x="20" y="49"/>
                  </a:cubicBezTo>
                  <a:cubicBezTo>
                    <a:pt x="21" y="47"/>
                    <a:pt x="21" y="44"/>
                    <a:pt x="22" y="40"/>
                  </a:cubicBezTo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88"/>
            <p:cNvSpPr/>
            <p:nvPr/>
          </p:nvSpPr>
          <p:spPr>
            <a:xfrm>
              <a:off x="5526283" y="2479757"/>
              <a:ext cx="34926" cy="41276"/>
            </a:xfrm>
            <a:custGeom>
              <a:rect b="b" l="l" r="r" t="t"/>
              <a:pathLst>
                <a:path extrusionOk="0" h="33" w="27">
                  <a:moveTo>
                    <a:pt x="22" y="14"/>
                  </a:moveTo>
                  <a:cubicBezTo>
                    <a:pt x="25" y="11"/>
                    <a:pt x="27" y="0"/>
                    <a:pt x="13" y="1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8"/>
                    <a:pt x="5" y="19"/>
                    <a:pt x="0" y="2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3" y="25"/>
                    <a:pt x="19" y="17"/>
                    <a:pt x="22" y="1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8"/>
            <p:cNvSpPr/>
            <p:nvPr/>
          </p:nvSpPr>
          <p:spPr>
            <a:xfrm>
              <a:off x="5523108" y="2536909"/>
              <a:ext cx="12700" cy="30164"/>
            </a:xfrm>
            <a:custGeom>
              <a:rect b="b" l="l" r="r" t="t"/>
              <a:pathLst>
                <a:path extrusionOk="0" h="24" w="9">
                  <a:moveTo>
                    <a:pt x="4" y="0"/>
                  </a:moveTo>
                  <a:cubicBezTo>
                    <a:pt x="1" y="1"/>
                    <a:pt x="0" y="11"/>
                    <a:pt x="0" y="13"/>
                  </a:cubicBezTo>
                  <a:cubicBezTo>
                    <a:pt x="0" y="14"/>
                    <a:pt x="2" y="19"/>
                    <a:pt x="7" y="24"/>
                  </a:cubicBezTo>
                  <a:cubicBezTo>
                    <a:pt x="8" y="16"/>
                    <a:pt x="8" y="6"/>
                    <a:pt x="9" y="3"/>
                  </a:cubicBezTo>
                  <a:cubicBezTo>
                    <a:pt x="9" y="3"/>
                    <a:pt x="9" y="1"/>
                    <a:pt x="9" y="0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8"/>
            <p:cNvSpPr/>
            <p:nvPr/>
          </p:nvSpPr>
          <p:spPr>
            <a:xfrm>
              <a:off x="5523108" y="2516271"/>
              <a:ext cx="93666" cy="103191"/>
            </a:xfrm>
            <a:custGeom>
              <a:rect b="b" l="l" r="r" t="t"/>
              <a:pathLst>
                <a:path extrusionOk="0" h="83" w="74">
                  <a:moveTo>
                    <a:pt x="69" y="0"/>
                  </a:moveTo>
                  <a:cubicBezTo>
                    <a:pt x="58" y="6"/>
                    <a:pt x="48" y="11"/>
                    <a:pt x="46" y="11"/>
                  </a:cubicBezTo>
                  <a:cubicBezTo>
                    <a:pt x="41" y="12"/>
                    <a:pt x="30" y="20"/>
                    <a:pt x="30" y="2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11"/>
                    <a:pt x="10" y="18"/>
                    <a:pt x="10" y="20"/>
                  </a:cubicBezTo>
                  <a:cubicBezTo>
                    <a:pt x="9" y="25"/>
                    <a:pt x="9" y="45"/>
                    <a:pt x="6" y="50"/>
                  </a:cubicBezTo>
                  <a:cubicBezTo>
                    <a:pt x="4" y="52"/>
                    <a:pt x="1" y="65"/>
                    <a:pt x="0" y="75"/>
                  </a:cubicBezTo>
                  <a:cubicBezTo>
                    <a:pt x="6" y="78"/>
                    <a:pt x="12" y="82"/>
                    <a:pt x="16" y="82"/>
                  </a:cubicBezTo>
                  <a:cubicBezTo>
                    <a:pt x="22" y="83"/>
                    <a:pt x="30" y="76"/>
                    <a:pt x="30" y="71"/>
                  </a:cubicBezTo>
                  <a:cubicBezTo>
                    <a:pt x="30" y="67"/>
                    <a:pt x="35" y="67"/>
                    <a:pt x="41" y="67"/>
                  </a:cubicBezTo>
                  <a:cubicBezTo>
                    <a:pt x="46" y="67"/>
                    <a:pt x="47" y="60"/>
                    <a:pt x="51" y="58"/>
                  </a:cubicBezTo>
                  <a:cubicBezTo>
                    <a:pt x="55" y="56"/>
                    <a:pt x="42" y="44"/>
                    <a:pt x="38" y="43"/>
                  </a:cubicBezTo>
                  <a:cubicBezTo>
                    <a:pt x="34" y="42"/>
                    <a:pt x="41" y="32"/>
                    <a:pt x="55" y="32"/>
                  </a:cubicBezTo>
                  <a:cubicBezTo>
                    <a:pt x="69" y="31"/>
                    <a:pt x="66" y="26"/>
                    <a:pt x="73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3" y="20"/>
                    <a:pt x="71" y="13"/>
                    <a:pt x="70" y="9"/>
                  </a:cubicBezTo>
                  <a:cubicBezTo>
                    <a:pt x="70" y="7"/>
                    <a:pt x="69" y="3"/>
                    <a:pt x="69" y="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8"/>
            <p:cNvSpPr/>
            <p:nvPr/>
          </p:nvSpPr>
          <p:spPr>
            <a:xfrm>
              <a:off x="4521360" y="2289251"/>
              <a:ext cx="85728" cy="138117"/>
            </a:xfrm>
            <a:custGeom>
              <a:rect b="b" l="l" r="r" t="t"/>
              <a:pathLst>
                <a:path extrusionOk="0" h="110" w="66">
                  <a:moveTo>
                    <a:pt x="48" y="90"/>
                  </a:moveTo>
                  <a:cubicBezTo>
                    <a:pt x="55" y="88"/>
                    <a:pt x="46" y="83"/>
                    <a:pt x="44" y="81"/>
                  </a:cubicBezTo>
                  <a:cubicBezTo>
                    <a:pt x="42" y="79"/>
                    <a:pt x="45" y="71"/>
                    <a:pt x="49" y="71"/>
                  </a:cubicBezTo>
                  <a:cubicBezTo>
                    <a:pt x="52" y="71"/>
                    <a:pt x="49" y="67"/>
                    <a:pt x="44" y="62"/>
                  </a:cubicBezTo>
                  <a:cubicBezTo>
                    <a:pt x="38" y="57"/>
                    <a:pt x="44" y="55"/>
                    <a:pt x="48" y="55"/>
                  </a:cubicBezTo>
                  <a:cubicBezTo>
                    <a:pt x="52" y="55"/>
                    <a:pt x="47" y="47"/>
                    <a:pt x="51" y="43"/>
                  </a:cubicBezTo>
                  <a:cubicBezTo>
                    <a:pt x="56" y="38"/>
                    <a:pt x="50" y="30"/>
                    <a:pt x="50" y="26"/>
                  </a:cubicBezTo>
                  <a:cubicBezTo>
                    <a:pt x="50" y="22"/>
                    <a:pt x="56" y="21"/>
                    <a:pt x="61" y="16"/>
                  </a:cubicBezTo>
                  <a:cubicBezTo>
                    <a:pt x="66" y="11"/>
                    <a:pt x="57" y="13"/>
                    <a:pt x="57" y="9"/>
                  </a:cubicBezTo>
                  <a:cubicBezTo>
                    <a:pt x="57" y="5"/>
                    <a:pt x="50" y="4"/>
                    <a:pt x="46" y="7"/>
                  </a:cubicBezTo>
                  <a:cubicBezTo>
                    <a:pt x="42" y="10"/>
                    <a:pt x="43" y="7"/>
                    <a:pt x="39" y="7"/>
                  </a:cubicBezTo>
                  <a:cubicBezTo>
                    <a:pt x="35" y="7"/>
                    <a:pt x="28" y="9"/>
                    <a:pt x="28" y="5"/>
                  </a:cubicBezTo>
                  <a:cubicBezTo>
                    <a:pt x="28" y="1"/>
                    <a:pt x="25" y="0"/>
                    <a:pt x="22" y="4"/>
                  </a:cubicBezTo>
                  <a:cubicBezTo>
                    <a:pt x="21" y="5"/>
                    <a:pt x="19" y="6"/>
                    <a:pt x="17" y="6"/>
                  </a:cubicBezTo>
                  <a:cubicBezTo>
                    <a:pt x="17" y="11"/>
                    <a:pt x="16" y="16"/>
                    <a:pt x="18" y="18"/>
                  </a:cubicBezTo>
                  <a:cubicBezTo>
                    <a:pt x="21" y="24"/>
                    <a:pt x="14" y="52"/>
                    <a:pt x="7" y="60"/>
                  </a:cubicBezTo>
                  <a:cubicBezTo>
                    <a:pt x="0" y="68"/>
                    <a:pt x="7" y="70"/>
                    <a:pt x="14" y="76"/>
                  </a:cubicBezTo>
                  <a:cubicBezTo>
                    <a:pt x="21" y="81"/>
                    <a:pt x="16" y="101"/>
                    <a:pt x="16" y="106"/>
                  </a:cubicBezTo>
                  <a:cubicBezTo>
                    <a:pt x="16" y="110"/>
                    <a:pt x="22" y="109"/>
                    <a:pt x="29" y="109"/>
                  </a:cubicBezTo>
                  <a:cubicBezTo>
                    <a:pt x="34" y="109"/>
                    <a:pt x="39" y="107"/>
                    <a:pt x="44" y="106"/>
                  </a:cubicBezTo>
                  <a:cubicBezTo>
                    <a:pt x="42" y="104"/>
                    <a:pt x="41" y="102"/>
                    <a:pt x="41" y="101"/>
                  </a:cubicBezTo>
                  <a:cubicBezTo>
                    <a:pt x="41" y="97"/>
                    <a:pt x="41" y="91"/>
                    <a:pt x="48" y="9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8"/>
            <p:cNvSpPr/>
            <p:nvPr/>
          </p:nvSpPr>
          <p:spPr>
            <a:xfrm>
              <a:off x="4507072" y="1916176"/>
              <a:ext cx="101604" cy="111129"/>
            </a:xfrm>
            <a:custGeom>
              <a:rect b="b" l="l" r="r" t="t"/>
              <a:pathLst>
                <a:path extrusionOk="0" h="89" w="80">
                  <a:moveTo>
                    <a:pt x="71" y="28"/>
                  </a:moveTo>
                  <a:cubicBezTo>
                    <a:pt x="69" y="27"/>
                    <a:pt x="67" y="25"/>
                    <a:pt x="65" y="23"/>
                  </a:cubicBezTo>
                  <a:cubicBezTo>
                    <a:pt x="59" y="15"/>
                    <a:pt x="56" y="21"/>
                    <a:pt x="55" y="26"/>
                  </a:cubicBezTo>
                  <a:cubicBezTo>
                    <a:pt x="54" y="31"/>
                    <a:pt x="48" y="25"/>
                    <a:pt x="44" y="24"/>
                  </a:cubicBezTo>
                  <a:cubicBezTo>
                    <a:pt x="40" y="23"/>
                    <a:pt x="45" y="16"/>
                    <a:pt x="48" y="14"/>
                  </a:cubicBezTo>
                  <a:cubicBezTo>
                    <a:pt x="50" y="12"/>
                    <a:pt x="52" y="9"/>
                    <a:pt x="53" y="4"/>
                  </a:cubicBezTo>
                  <a:cubicBezTo>
                    <a:pt x="52" y="4"/>
                    <a:pt x="51" y="3"/>
                    <a:pt x="51" y="3"/>
                  </a:cubicBezTo>
                  <a:cubicBezTo>
                    <a:pt x="43" y="0"/>
                    <a:pt x="33" y="0"/>
                    <a:pt x="33" y="7"/>
                  </a:cubicBezTo>
                  <a:cubicBezTo>
                    <a:pt x="33" y="13"/>
                    <a:pt x="41" y="11"/>
                    <a:pt x="41" y="15"/>
                  </a:cubicBezTo>
                  <a:cubicBezTo>
                    <a:pt x="41" y="19"/>
                    <a:pt x="33" y="18"/>
                    <a:pt x="27" y="22"/>
                  </a:cubicBezTo>
                  <a:cubicBezTo>
                    <a:pt x="21" y="27"/>
                    <a:pt x="14" y="20"/>
                    <a:pt x="8" y="23"/>
                  </a:cubicBezTo>
                  <a:cubicBezTo>
                    <a:pt x="2" y="26"/>
                    <a:pt x="15" y="29"/>
                    <a:pt x="10" y="36"/>
                  </a:cubicBezTo>
                  <a:cubicBezTo>
                    <a:pt x="5" y="43"/>
                    <a:pt x="10" y="42"/>
                    <a:pt x="18" y="49"/>
                  </a:cubicBezTo>
                  <a:cubicBezTo>
                    <a:pt x="26" y="55"/>
                    <a:pt x="14" y="56"/>
                    <a:pt x="14" y="63"/>
                  </a:cubicBezTo>
                  <a:cubicBezTo>
                    <a:pt x="14" y="70"/>
                    <a:pt x="4" y="70"/>
                    <a:pt x="2" y="75"/>
                  </a:cubicBezTo>
                  <a:cubicBezTo>
                    <a:pt x="0" y="80"/>
                    <a:pt x="10" y="89"/>
                    <a:pt x="19" y="89"/>
                  </a:cubicBezTo>
                  <a:cubicBezTo>
                    <a:pt x="26" y="89"/>
                    <a:pt x="41" y="85"/>
                    <a:pt x="50" y="76"/>
                  </a:cubicBezTo>
                  <a:cubicBezTo>
                    <a:pt x="59" y="68"/>
                    <a:pt x="63" y="76"/>
                    <a:pt x="71" y="72"/>
                  </a:cubicBezTo>
                  <a:cubicBezTo>
                    <a:pt x="80" y="68"/>
                    <a:pt x="75" y="37"/>
                    <a:pt x="71" y="31"/>
                  </a:cubicBezTo>
                  <a:cubicBezTo>
                    <a:pt x="71" y="30"/>
                    <a:pt x="71" y="29"/>
                    <a:pt x="71" y="2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8"/>
            <p:cNvSpPr/>
            <p:nvPr/>
          </p:nvSpPr>
          <p:spPr>
            <a:xfrm>
              <a:off x="5008740" y="3672010"/>
              <a:ext cx="287348" cy="279409"/>
            </a:xfrm>
            <a:custGeom>
              <a:rect b="b" l="l" r="r" t="t"/>
              <a:pathLst>
                <a:path extrusionOk="0" h="224" w="224">
                  <a:moveTo>
                    <a:pt x="83" y="214"/>
                  </a:moveTo>
                  <a:cubicBezTo>
                    <a:pt x="83" y="211"/>
                    <a:pt x="89" y="204"/>
                    <a:pt x="93" y="209"/>
                  </a:cubicBezTo>
                  <a:cubicBezTo>
                    <a:pt x="96" y="214"/>
                    <a:pt x="95" y="222"/>
                    <a:pt x="102" y="222"/>
                  </a:cubicBezTo>
                  <a:cubicBezTo>
                    <a:pt x="109" y="222"/>
                    <a:pt x="122" y="224"/>
                    <a:pt x="125" y="221"/>
                  </a:cubicBezTo>
                  <a:cubicBezTo>
                    <a:pt x="127" y="218"/>
                    <a:pt x="136" y="215"/>
                    <a:pt x="136" y="210"/>
                  </a:cubicBezTo>
                  <a:cubicBezTo>
                    <a:pt x="136" y="204"/>
                    <a:pt x="136" y="98"/>
                    <a:pt x="136" y="93"/>
                  </a:cubicBezTo>
                  <a:cubicBezTo>
                    <a:pt x="136" y="89"/>
                    <a:pt x="154" y="93"/>
                    <a:pt x="154" y="87"/>
                  </a:cubicBezTo>
                  <a:cubicBezTo>
                    <a:pt x="154" y="80"/>
                    <a:pt x="154" y="26"/>
                    <a:pt x="154" y="26"/>
                  </a:cubicBezTo>
                  <a:cubicBezTo>
                    <a:pt x="154" y="26"/>
                    <a:pt x="167" y="25"/>
                    <a:pt x="170" y="24"/>
                  </a:cubicBezTo>
                  <a:cubicBezTo>
                    <a:pt x="174" y="23"/>
                    <a:pt x="187" y="16"/>
                    <a:pt x="190" y="18"/>
                  </a:cubicBezTo>
                  <a:cubicBezTo>
                    <a:pt x="193" y="20"/>
                    <a:pt x="198" y="28"/>
                    <a:pt x="200" y="25"/>
                  </a:cubicBezTo>
                  <a:cubicBezTo>
                    <a:pt x="202" y="23"/>
                    <a:pt x="207" y="17"/>
                    <a:pt x="212" y="17"/>
                  </a:cubicBezTo>
                  <a:cubicBezTo>
                    <a:pt x="215" y="17"/>
                    <a:pt x="220" y="16"/>
                    <a:pt x="224" y="15"/>
                  </a:cubicBezTo>
                  <a:cubicBezTo>
                    <a:pt x="223" y="13"/>
                    <a:pt x="223" y="12"/>
                    <a:pt x="223" y="11"/>
                  </a:cubicBezTo>
                  <a:cubicBezTo>
                    <a:pt x="223" y="7"/>
                    <a:pt x="191" y="12"/>
                    <a:pt x="186" y="14"/>
                  </a:cubicBezTo>
                  <a:cubicBezTo>
                    <a:pt x="180" y="15"/>
                    <a:pt x="164" y="18"/>
                    <a:pt x="158" y="15"/>
                  </a:cubicBezTo>
                  <a:cubicBezTo>
                    <a:pt x="153" y="13"/>
                    <a:pt x="119" y="15"/>
                    <a:pt x="119" y="15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3" y="9"/>
                    <a:pt x="59" y="9"/>
                    <a:pt x="52" y="9"/>
                  </a:cubicBezTo>
                  <a:cubicBezTo>
                    <a:pt x="46" y="9"/>
                    <a:pt x="42" y="8"/>
                    <a:pt x="37" y="5"/>
                  </a:cubicBezTo>
                  <a:cubicBezTo>
                    <a:pt x="31" y="1"/>
                    <a:pt x="26" y="1"/>
                    <a:pt x="20" y="4"/>
                  </a:cubicBezTo>
                  <a:cubicBezTo>
                    <a:pt x="14" y="7"/>
                    <a:pt x="16" y="0"/>
                    <a:pt x="12" y="0"/>
                  </a:cubicBezTo>
                  <a:cubicBezTo>
                    <a:pt x="7" y="0"/>
                    <a:pt x="6" y="5"/>
                    <a:pt x="6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2"/>
                    <a:pt x="4" y="22"/>
                    <a:pt x="10" y="29"/>
                  </a:cubicBezTo>
                  <a:cubicBezTo>
                    <a:pt x="16" y="37"/>
                    <a:pt x="23" y="52"/>
                    <a:pt x="27" y="65"/>
                  </a:cubicBezTo>
                  <a:cubicBezTo>
                    <a:pt x="31" y="78"/>
                    <a:pt x="42" y="92"/>
                    <a:pt x="45" y="102"/>
                  </a:cubicBezTo>
                  <a:cubicBezTo>
                    <a:pt x="48" y="112"/>
                    <a:pt x="43" y="126"/>
                    <a:pt x="46" y="132"/>
                  </a:cubicBezTo>
                  <a:cubicBezTo>
                    <a:pt x="49" y="138"/>
                    <a:pt x="51" y="149"/>
                    <a:pt x="52" y="159"/>
                  </a:cubicBezTo>
                  <a:cubicBezTo>
                    <a:pt x="54" y="170"/>
                    <a:pt x="55" y="193"/>
                    <a:pt x="64" y="202"/>
                  </a:cubicBezTo>
                  <a:cubicBezTo>
                    <a:pt x="68" y="206"/>
                    <a:pt x="72" y="211"/>
                    <a:pt x="75" y="216"/>
                  </a:cubicBezTo>
                  <a:cubicBezTo>
                    <a:pt x="80" y="217"/>
                    <a:pt x="83" y="217"/>
                    <a:pt x="83" y="21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8"/>
            <p:cNvSpPr/>
            <p:nvPr/>
          </p:nvSpPr>
          <p:spPr>
            <a:xfrm>
              <a:off x="5296087" y="3641847"/>
              <a:ext cx="180981" cy="152405"/>
            </a:xfrm>
            <a:custGeom>
              <a:rect b="b" l="l" r="r" t="t"/>
              <a:pathLst>
                <a:path extrusionOk="0" h="122" w="141">
                  <a:moveTo>
                    <a:pt x="94" y="5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3"/>
                    <a:pt x="66" y="6"/>
                    <a:pt x="66" y="9"/>
                  </a:cubicBezTo>
                  <a:cubicBezTo>
                    <a:pt x="66" y="12"/>
                    <a:pt x="56" y="19"/>
                    <a:pt x="50" y="21"/>
                  </a:cubicBezTo>
                  <a:cubicBezTo>
                    <a:pt x="43" y="24"/>
                    <a:pt x="36" y="39"/>
                    <a:pt x="31" y="41"/>
                  </a:cubicBezTo>
                  <a:cubicBezTo>
                    <a:pt x="27" y="43"/>
                    <a:pt x="13" y="38"/>
                    <a:pt x="9" y="38"/>
                  </a:cubicBezTo>
                  <a:cubicBezTo>
                    <a:pt x="7" y="37"/>
                    <a:pt x="4" y="38"/>
                    <a:pt x="0" y="39"/>
                  </a:cubicBezTo>
                  <a:cubicBezTo>
                    <a:pt x="3" y="44"/>
                    <a:pt x="8" y="49"/>
                    <a:pt x="10" y="49"/>
                  </a:cubicBezTo>
                  <a:cubicBezTo>
                    <a:pt x="13" y="49"/>
                    <a:pt x="14" y="68"/>
                    <a:pt x="20" y="70"/>
                  </a:cubicBezTo>
                  <a:cubicBezTo>
                    <a:pt x="26" y="73"/>
                    <a:pt x="37" y="79"/>
                    <a:pt x="37" y="83"/>
                  </a:cubicBezTo>
                  <a:cubicBezTo>
                    <a:pt x="37" y="86"/>
                    <a:pt x="44" y="91"/>
                    <a:pt x="44" y="96"/>
                  </a:cubicBezTo>
                  <a:cubicBezTo>
                    <a:pt x="44" y="101"/>
                    <a:pt x="51" y="108"/>
                    <a:pt x="57" y="108"/>
                  </a:cubicBezTo>
                  <a:cubicBezTo>
                    <a:pt x="68" y="108"/>
                    <a:pt x="69" y="112"/>
                    <a:pt x="69" y="116"/>
                  </a:cubicBezTo>
                  <a:cubicBezTo>
                    <a:pt x="69" y="119"/>
                    <a:pt x="84" y="116"/>
                    <a:pt x="86" y="119"/>
                  </a:cubicBezTo>
                  <a:cubicBezTo>
                    <a:pt x="88" y="122"/>
                    <a:pt x="103" y="121"/>
                    <a:pt x="106" y="122"/>
                  </a:cubicBezTo>
                  <a:cubicBezTo>
                    <a:pt x="112" y="116"/>
                    <a:pt x="121" y="109"/>
                    <a:pt x="124" y="105"/>
                  </a:cubicBezTo>
                  <a:cubicBezTo>
                    <a:pt x="129" y="98"/>
                    <a:pt x="125" y="90"/>
                    <a:pt x="129" y="87"/>
                  </a:cubicBezTo>
                  <a:cubicBezTo>
                    <a:pt x="133" y="85"/>
                    <a:pt x="141" y="75"/>
                    <a:pt x="138" y="74"/>
                  </a:cubicBezTo>
                  <a:cubicBezTo>
                    <a:pt x="135" y="73"/>
                    <a:pt x="137" y="66"/>
                    <a:pt x="133" y="61"/>
                  </a:cubicBezTo>
                  <a:cubicBezTo>
                    <a:pt x="128" y="56"/>
                    <a:pt x="138" y="54"/>
                    <a:pt x="137" y="45"/>
                  </a:cubicBezTo>
                  <a:cubicBezTo>
                    <a:pt x="137" y="37"/>
                    <a:pt x="139" y="19"/>
                    <a:pt x="137" y="18"/>
                  </a:cubicBezTo>
                  <a:cubicBezTo>
                    <a:pt x="134" y="16"/>
                    <a:pt x="123" y="15"/>
                    <a:pt x="116" y="11"/>
                  </a:cubicBezTo>
                  <a:cubicBezTo>
                    <a:pt x="109" y="6"/>
                    <a:pt x="94" y="5"/>
                    <a:pt x="94" y="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8"/>
            <p:cNvSpPr/>
            <p:nvPr/>
          </p:nvSpPr>
          <p:spPr>
            <a:xfrm>
              <a:off x="5183371" y="3691061"/>
              <a:ext cx="201620" cy="212732"/>
            </a:xfrm>
            <a:custGeom>
              <a:rect b="b" l="l" r="r" t="t"/>
              <a:pathLst>
                <a:path extrusionOk="0" h="171" w="157">
                  <a:moveTo>
                    <a:pt x="145" y="69"/>
                  </a:moveTo>
                  <a:cubicBezTo>
                    <a:pt x="139" y="69"/>
                    <a:pt x="132" y="62"/>
                    <a:pt x="132" y="57"/>
                  </a:cubicBezTo>
                  <a:cubicBezTo>
                    <a:pt x="132" y="52"/>
                    <a:pt x="125" y="47"/>
                    <a:pt x="125" y="44"/>
                  </a:cubicBezTo>
                  <a:cubicBezTo>
                    <a:pt x="125" y="40"/>
                    <a:pt x="114" y="34"/>
                    <a:pt x="108" y="31"/>
                  </a:cubicBezTo>
                  <a:cubicBezTo>
                    <a:pt x="102" y="29"/>
                    <a:pt x="101" y="10"/>
                    <a:pt x="98" y="10"/>
                  </a:cubicBezTo>
                  <a:cubicBezTo>
                    <a:pt x="96" y="10"/>
                    <a:pt x="91" y="5"/>
                    <a:pt x="88" y="0"/>
                  </a:cubicBezTo>
                  <a:cubicBezTo>
                    <a:pt x="84" y="1"/>
                    <a:pt x="79" y="2"/>
                    <a:pt x="76" y="2"/>
                  </a:cubicBezTo>
                  <a:cubicBezTo>
                    <a:pt x="71" y="2"/>
                    <a:pt x="66" y="8"/>
                    <a:pt x="64" y="10"/>
                  </a:cubicBezTo>
                  <a:cubicBezTo>
                    <a:pt x="62" y="13"/>
                    <a:pt x="57" y="5"/>
                    <a:pt x="54" y="3"/>
                  </a:cubicBezTo>
                  <a:cubicBezTo>
                    <a:pt x="51" y="1"/>
                    <a:pt x="38" y="8"/>
                    <a:pt x="34" y="9"/>
                  </a:cubicBezTo>
                  <a:cubicBezTo>
                    <a:pt x="31" y="10"/>
                    <a:pt x="18" y="11"/>
                    <a:pt x="18" y="11"/>
                  </a:cubicBezTo>
                  <a:cubicBezTo>
                    <a:pt x="18" y="11"/>
                    <a:pt x="18" y="65"/>
                    <a:pt x="18" y="72"/>
                  </a:cubicBezTo>
                  <a:cubicBezTo>
                    <a:pt x="18" y="78"/>
                    <a:pt x="0" y="74"/>
                    <a:pt x="0" y="78"/>
                  </a:cubicBezTo>
                  <a:cubicBezTo>
                    <a:pt x="0" y="80"/>
                    <a:pt x="0" y="104"/>
                    <a:pt x="0" y="130"/>
                  </a:cubicBezTo>
                  <a:cubicBezTo>
                    <a:pt x="4" y="132"/>
                    <a:pt x="7" y="134"/>
                    <a:pt x="8" y="136"/>
                  </a:cubicBezTo>
                  <a:cubicBezTo>
                    <a:pt x="10" y="141"/>
                    <a:pt x="15" y="152"/>
                    <a:pt x="14" y="156"/>
                  </a:cubicBezTo>
                  <a:cubicBezTo>
                    <a:pt x="13" y="159"/>
                    <a:pt x="10" y="157"/>
                    <a:pt x="10" y="160"/>
                  </a:cubicBezTo>
                  <a:cubicBezTo>
                    <a:pt x="10" y="163"/>
                    <a:pt x="8" y="168"/>
                    <a:pt x="14" y="168"/>
                  </a:cubicBezTo>
                  <a:cubicBezTo>
                    <a:pt x="19" y="168"/>
                    <a:pt x="28" y="171"/>
                    <a:pt x="31" y="167"/>
                  </a:cubicBezTo>
                  <a:cubicBezTo>
                    <a:pt x="35" y="162"/>
                    <a:pt x="47" y="153"/>
                    <a:pt x="47" y="148"/>
                  </a:cubicBezTo>
                  <a:cubicBezTo>
                    <a:pt x="48" y="144"/>
                    <a:pt x="51" y="133"/>
                    <a:pt x="59" y="139"/>
                  </a:cubicBezTo>
                  <a:cubicBezTo>
                    <a:pt x="68" y="145"/>
                    <a:pt x="69" y="146"/>
                    <a:pt x="80" y="146"/>
                  </a:cubicBezTo>
                  <a:cubicBezTo>
                    <a:pt x="92" y="146"/>
                    <a:pt x="95" y="145"/>
                    <a:pt x="97" y="138"/>
                  </a:cubicBezTo>
                  <a:cubicBezTo>
                    <a:pt x="99" y="131"/>
                    <a:pt x="97" y="125"/>
                    <a:pt x="104" y="125"/>
                  </a:cubicBezTo>
                  <a:cubicBezTo>
                    <a:pt x="111" y="125"/>
                    <a:pt x="119" y="119"/>
                    <a:pt x="119" y="114"/>
                  </a:cubicBezTo>
                  <a:cubicBezTo>
                    <a:pt x="119" y="109"/>
                    <a:pt x="122" y="102"/>
                    <a:pt x="126" y="102"/>
                  </a:cubicBezTo>
                  <a:cubicBezTo>
                    <a:pt x="130" y="102"/>
                    <a:pt x="139" y="97"/>
                    <a:pt x="140" y="91"/>
                  </a:cubicBezTo>
                  <a:cubicBezTo>
                    <a:pt x="141" y="86"/>
                    <a:pt x="149" y="88"/>
                    <a:pt x="151" y="85"/>
                  </a:cubicBezTo>
                  <a:cubicBezTo>
                    <a:pt x="153" y="84"/>
                    <a:pt x="155" y="80"/>
                    <a:pt x="157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3"/>
                    <a:pt x="156" y="69"/>
                    <a:pt x="145" y="6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8"/>
            <p:cNvSpPr/>
            <p:nvPr/>
          </p:nvSpPr>
          <p:spPr>
            <a:xfrm>
              <a:off x="5421504" y="3875217"/>
              <a:ext cx="30164" cy="36514"/>
            </a:xfrm>
            <a:custGeom>
              <a:rect b="b" l="l" r="r" t="t"/>
              <a:pathLst>
                <a:path extrusionOk="0" h="30" w="24">
                  <a:moveTo>
                    <a:pt x="12" y="0"/>
                  </a:moveTo>
                  <a:cubicBezTo>
                    <a:pt x="8" y="0"/>
                    <a:pt x="0" y="11"/>
                    <a:pt x="0" y="13"/>
                  </a:cubicBezTo>
                  <a:cubicBezTo>
                    <a:pt x="0" y="15"/>
                    <a:pt x="6" y="29"/>
                    <a:pt x="11" y="29"/>
                  </a:cubicBezTo>
                  <a:cubicBezTo>
                    <a:pt x="17" y="30"/>
                    <a:pt x="21" y="29"/>
                    <a:pt x="21" y="25"/>
                  </a:cubicBezTo>
                  <a:cubicBezTo>
                    <a:pt x="21" y="23"/>
                    <a:pt x="23" y="22"/>
                    <a:pt x="24" y="20"/>
                  </a:cubicBezTo>
                  <a:cubicBezTo>
                    <a:pt x="24" y="17"/>
                    <a:pt x="23" y="10"/>
                    <a:pt x="22" y="5"/>
                  </a:cubicBezTo>
                  <a:cubicBezTo>
                    <a:pt x="19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8"/>
            <p:cNvSpPr/>
            <p:nvPr/>
          </p:nvSpPr>
          <p:spPr>
            <a:xfrm>
              <a:off x="5340539" y="3937131"/>
              <a:ext cx="49214" cy="53977"/>
            </a:xfrm>
            <a:custGeom>
              <a:rect b="b" l="l" r="r" t="t"/>
              <a:pathLst>
                <a:path extrusionOk="0" h="43" w="39">
                  <a:moveTo>
                    <a:pt x="28" y="5"/>
                  </a:moveTo>
                  <a:cubicBezTo>
                    <a:pt x="26" y="0"/>
                    <a:pt x="12" y="8"/>
                    <a:pt x="10" y="12"/>
                  </a:cubicBezTo>
                  <a:cubicBezTo>
                    <a:pt x="8" y="16"/>
                    <a:pt x="0" y="27"/>
                    <a:pt x="0" y="27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9" y="38"/>
                    <a:pt x="21" y="34"/>
                  </a:cubicBezTo>
                  <a:cubicBezTo>
                    <a:pt x="24" y="30"/>
                    <a:pt x="33" y="35"/>
                    <a:pt x="33" y="31"/>
                  </a:cubicBezTo>
                  <a:cubicBezTo>
                    <a:pt x="33" y="26"/>
                    <a:pt x="39" y="22"/>
                    <a:pt x="39" y="18"/>
                  </a:cubicBezTo>
                  <a:cubicBezTo>
                    <a:pt x="39" y="14"/>
                    <a:pt x="30" y="9"/>
                    <a:pt x="28" y="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8"/>
            <p:cNvSpPr/>
            <p:nvPr/>
          </p:nvSpPr>
          <p:spPr>
            <a:xfrm>
              <a:off x="5105581" y="3786314"/>
              <a:ext cx="363550" cy="312748"/>
            </a:xfrm>
            <a:custGeom>
              <a:rect b="b" l="l" r="r" t="t"/>
              <a:pathLst>
                <a:path extrusionOk="0" h="249" w="283">
                  <a:moveTo>
                    <a:pt x="270" y="92"/>
                  </a:moveTo>
                  <a:cubicBezTo>
                    <a:pt x="270" y="92"/>
                    <a:pt x="270" y="92"/>
                    <a:pt x="270" y="90"/>
                  </a:cubicBezTo>
                  <a:cubicBezTo>
                    <a:pt x="269" y="92"/>
                    <a:pt x="267" y="93"/>
                    <a:pt x="267" y="95"/>
                  </a:cubicBezTo>
                  <a:cubicBezTo>
                    <a:pt x="267" y="99"/>
                    <a:pt x="263" y="100"/>
                    <a:pt x="257" y="99"/>
                  </a:cubicBezTo>
                  <a:cubicBezTo>
                    <a:pt x="252" y="99"/>
                    <a:pt x="246" y="85"/>
                    <a:pt x="246" y="83"/>
                  </a:cubicBezTo>
                  <a:cubicBezTo>
                    <a:pt x="246" y="81"/>
                    <a:pt x="254" y="70"/>
                    <a:pt x="258" y="70"/>
                  </a:cubicBezTo>
                  <a:cubicBezTo>
                    <a:pt x="261" y="70"/>
                    <a:pt x="265" y="73"/>
                    <a:pt x="268" y="75"/>
                  </a:cubicBezTo>
                  <a:cubicBezTo>
                    <a:pt x="268" y="74"/>
                    <a:pt x="268" y="72"/>
                    <a:pt x="268" y="72"/>
                  </a:cubicBezTo>
                  <a:cubicBezTo>
                    <a:pt x="269" y="70"/>
                    <a:pt x="271" y="43"/>
                    <a:pt x="267" y="40"/>
                  </a:cubicBezTo>
                  <a:cubicBezTo>
                    <a:pt x="262" y="37"/>
                    <a:pt x="257" y="10"/>
                    <a:pt x="256" y="7"/>
                  </a:cubicBezTo>
                  <a:cubicBezTo>
                    <a:pt x="254" y="4"/>
                    <a:pt x="237" y="6"/>
                    <a:pt x="235" y="3"/>
                  </a:cubicBezTo>
                  <a:cubicBezTo>
                    <a:pt x="233" y="0"/>
                    <a:pt x="219" y="3"/>
                    <a:pt x="218" y="0"/>
                  </a:cubicBezTo>
                  <a:cubicBezTo>
                    <a:pt x="216" y="3"/>
                    <a:pt x="214" y="7"/>
                    <a:pt x="212" y="8"/>
                  </a:cubicBezTo>
                  <a:cubicBezTo>
                    <a:pt x="210" y="11"/>
                    <a:pt x="202" y="9"/>
                    <a:pt x="201" y="14"/>
                  </a:cubicBezTo>
                  <a:cubicBezTo>
                    <a:pt x="200" y="20"/>
                    <a:pt x="191" y="25"/>
                    <a:pt x="187" y="25"/>
                  </a:cubicBezTo>
                  <a:cubicBezTo>
                    <a:pt x="183" y="25"/>
                    <a:pt x="180" y="32"/>
                    <a:pt x="180" y="37"/>
                  </a:cubicBezTo>
                  <a:cubicBezTo>
                    <a:pt x="180" y="42"/>
                    <a:pt x="172" y="48"/>
                    <a:pt x="165" y="48"/>
                  </a:cubicBezTo>
                  <a:cubicBezTo>
                    <a:pt x="158" y="48"/>
                    <a:pt x="160" y="54"/>
                    <a:pt x="158" y="61"/>
                  </a:cubicBezTo>
                  <a:cubicBezTo>
                    <a:pt x="156" y="68"/>
                    <a:pt x="153" y="69"/>
                    <a:pt x="141" y="69"/>
                  </a:cubicBezTo>
                  <a:cubicBezTo>
                    <a:pt x="130" y="69"/>
                    <a:pt x="129" y="68"/>
                    <a:pt x="120" y="62"/>
                  </a:cubicBezTo>
                  <a:cubicBezTo>
                    <a:pt x="112" y="56"/>
                    <a:pt x="109" y="67"/>
                    <a:pt x="108" y="71"/>
                  </a:cubicBezTo>
                  <a:cubicBezTo>
                    <a:pt x="108" y="76"/>
                    <a:pt x="96" y="85"/>
                    <a:pt x="92" y="90"/>
                  </a:cubicBezTo>
                  <a:cubicBezTo>
                    <a:pt x="89" y="94"/>
                    <a:pt x="80" y="91"/>
                    <a:pt x="75" y="91"/>
                  </a:cubicBezTo>
                  <a:cubicBezTo>
                    <a:pt x="69" y="91"/>
                    <a:pt x="71" y="86"/>
                    <a:pt x="71" y="83"/>
                  </a:cubicBezTo>
                  <a:cubicBezTo>
                    <a:pt x="71" y="80"/>
                    <a:pt x="74" y="82"/>
                    <a:pt x="75" y="79"/>
                  </a:cubicBezTo>
                  <a:cubicBezTo>
                    <a:pt x="76" y="75"/>
                    <a:pt x="71" y="64"/>
                    <a:pt x="69" y="59"/>
                  </a:cubicBezTo>
                  <a:cubicBezTo>
                    <a:pt x="68" y="57"/>
                    <a:pt x="65" y="55"/>
                    <a:pt x="61" y="53"/>
                  </a:cubicBezTo>
                  <a:cubicBezTo>
                    <a:pt x="61" y="83"/>
                    <a:pt x="61" y="115"/>
                    <a:pt x="61" y="118"/>
                  </a:cubicBezTo>
                  <a:cubicBezTo>
                    <a:pt x="61" y="123"/>
                    <a:pt x="52" y="126"/>
                    <a:pt x="50" y="129"/>
                  </a:cubicBezTo>
                  <a:cubicBezTo>
                    <a:pt x="47" y="132"/>
                    <a:pt x="34" y="130"/>
                    <a:pt x="27" y="130"/>
                  </a:cubicBezTo>
                  <a:cubicBezTo>
                    <a:pt x="20" y="130"/>
                    <a:pt x="21" y="122"/>
                    <a:pt x="18" y="117"/>
                  </a:cubicBezTo>
                  <a:cubicBezTo>
                    <a:pt x="14" y="112"/>
                    <a:pt x="8" y="119"/>
                    <a:pt x="8" y="122"/>
                  </a:cubicBezTo>
                  <a:cubicBezTo>
                    <a:pt x="8" y="125"/>
                    <a:pt x="5" y="125"/>
                    <a:pt x="0" y="124"/>
                  </a:cubicBezTo>
                  <a:cubicBezTo>
                    <a:pt x="6" y="133"/>
                    <a:pt x="11" y="144"/>
                    <a:pt x="14" y="152"/>
                  </a:cubicBezTo>
                  <a:cubicBezTo>
                    <a:pt x="18" y="166"/>
                    <a:pt x="28" y="179"/>
                    <a:pt x="31" y="187"/>
                  </a:cubicBezTo>
                  <a:cubicBezTo>
                    <a:pt x="33" y="195"/>
                    <a:pt x="36" y="203"/>
                    <a:pt x="31" y="204"/>
                  </a:cubicBezTo>
                  <a:cubicBezTo>
                    <a:pt x="25" y="205"/>
                    <a:pt x="25" y="209"/>
                    <a:pt x="31" y="218"/>
                  </a:cubicBezTo>
                  <a:cubicBezTo>
                    <a:pt x="37" y="227"/>
                    <a:pt x="32" y="232"/>
                    <a:pt x="37" y="233"/>
                  </a:cubicBezTo>
                  <a:cubicBezTo>
                    <a:pt x="41" y="234"/>
                    <a:pt x="40" y="237"/>
                    <a:pt x="44" y="238"/>
                  </a:cubicBezTo>
                  <a:cubicBezTo>
                    <a:pt x="48" y="238"/>
                    <a:pt x="51" y="242"/>
                    <a:pt x="53" y="245"/>
                  </a:cubicBezTo>
                  <a:cubicBezTo>
                    <a:pt x="56" y="249"/>
                    <a:pt x="62" y="249"/>
                    <a:pt x="65" y="244"/>
                  </a:cubicBezTo>
                  <a:cubicBezTo>
                    <a:pt x="68" y="240"/>
                    <a:pt x="76" y="239"/>
                    <a:pt x="86" y="239"/>
                  </a:cubicBezTo>
                  <a:cubicBezTo>
                    <a:pt x="95" y="239"/>
                    <a:pt x="93" y="235"/>
                    <a:pt x="102" y="232"/>
                  </a:cubicBezTo>
                  <a:cubicBezTo>
                    <a:pt x="111" y="230"/>
                    <a:pt x="121" y="230"/>
                    <a:pt x="129" y="232"/>
                  </a:cubicBezTo>
                  <a:cubicBezTo>
                    <a:pt x="136" y="235"/>
                    <a:pt x="142" y="232"/>
                    <a:pt x="146" y="230"/>
                  </a:cubicBezTo>
                  <a:cubicBezTo>
                    <a:pt x="149" y="228"/>
                    <a:pt x="156" y="234"/>
                    <a:pt x="157" y="228"/>
                  </a:cubicBezTo>
                  <a:cubicBezTo>
                    <a:pt x="158" y="222"/>
                    <a:pt x="165" y="223"/>
                    <a:pt x="172" y="223"/>
                  </a:cubicBezTo>
                  <a:cubicBezTo>
                    <a:pt x="178" y="223"/>
                    <a:pt x="195" y="212"/>
                    <a:pt x="208" y="200"/>
                  </a:cubicBezTo>
                  <a:cubicBezTo>
                    <a:pt x="221" y="188"/>
                    <a:pt x="243" y="161"/>
                    <a:pt x="250" y="149"/>
                  </a:cubicBezTo>
                  <a:cubicBezTo>
                    <a:pt x="257" y="136"/>
                    <a:pt x="269" y="126"/>
                    <a:pt x="275" y="120"/>
                  </a:cubicBezTo>
                  <a:cubicBezTo>
                    <a:pt x="280" y="116"/>
                    <a:pt x="282" y="102"/>
                    <a:pt x="283" y="91"/>
                  </a:cubicBezTo>
                  <a:cubicBezTo>
                    <a:pt x="277" y="91"/>
                    <a:pt x="270" y="92"/>
                    <a:pt x="270" y="92"/>
                  </a:cubicBezTo>
                  <a:close/>
                  <a:moveTo>
                    <a:pt x="216" y="151"/>
                  </a:moveTo>
                  <a:cubicBezTo>
                    <a:pt x="216" y="155"/>
                    <a:pt x="207" y="150"/>
                    <a:pt x="204" y="154"/>
                  </a:cubicBezTo>
                  <a:cubicBezTo>
                    <a:pt x="202" y="158"/>
                    <a:pt x="200" y="163"/>
                    <a:pt x="200" y="163"/>
                  </a:cubicBezTo>
                  <a:cubicBezTo>
                    <a:pt x="193" y="162"/>
                    <a:pt x="193" y="162"/>
                    <a:pt x="193" y="162"/>
                  </a:cubicBezTo>
                  <a:cubicBezTo>
                    <a:pt x="183" y="147"/>
                    <a:pt x="183" y="147"/>
                    <a:pt x="183" y="147"/>
                  </a:cubicBezTo>
                  <a:cubicBezTo>
                    <a:pt x="183" y="147"/>
                    <a:pt x="191" y="136"/>
                    <a:pt x="193" y="132"/>
                  </a:cubicBezTo>
                  <a:cubicBezTo>
                    <a:pt x="195" y="128"/>
                    <a:pt x="209" y="120"/>
                    <a:pt x="211" y="125"/>
                  </a:cubicBezTo>
                  <a:cubicBezTo>
                    <a:pt x="213" y="129"/>
                    <a:pt x="222" y="134"/>
                    <a:pt x="222" y="138"/>
                  </a:cubicBezTo>
                  <a:cubicBezTo>
                    <a:pt x="222" y="142"/>
                    <a:pt x="216" y="146"/>
                    <a:pt x="216" y="15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8"/>
            <p:cNvSpPr/>
            <p:nvPr/>
          </p:nvSpPr>
          <p:spPr>
            <a:xfrm>
              <a:off x="5008740" y="3419589"/>
              <a:ext cx="265122" cy="274647"/>
            </a:xfrm>
            <a:custGeom>
              <a:rect b="b" l="l" r="r" t="t"/>
              <a:pathLst>
                <a:path extrusionOk="0" h="219" w="206">
                  <a:moveTo>
                    <a:pt x="12" y="201"/>
                  </a:moveTo>
                  <a:cubicBezTo>
                    <a:pt x="16" y="201"/>
                    <a:pt x="14" y="208"/>
                    <a:pt x="20" y="205"/>
                  </a:cubicBezTo>
                  <a:cubicBezTo>
                    <a:pt x="26" y="202"/>
                    <a:pt x="31" y="202"/>
                    <a:pt x="37" y="206"/>
                  </a:cubicBezTo>
                  <a:cubicBezTo>
                    <a:pt x="42" y="209"/>
                    <a:pt x="46" y="210"/>
                    <a:pt x="52" y="210"/>
                  </a:cubicBezTo>
                  <a:cubicBezTo>
                    <a:pt x="59" y="210"/>
                    <a:pt x="113" y="210"/>
                    <a:pt x="113" y="210"/>
                  </a:cubicBezTo>
                  <a:cubicBezTo>
                    <a:pt x="119" y="216"/>
                    <a:pt x="119" y="216"/>
                    <a:pt x="119" y="216"/>
                  </a:cubicBezTo>
                  <a:cubicBezTo>
                    <a:pt x="119" y="216"/>
                    <a:pt x="153" y="214"/>
                    <a:pt x="158" y="216"/>
                  </a:cubicBezTo>
                  <a:cubicBezTo>
                    <a:pt x="164" y="219"/>
                    <a:pt x="180" y="216"/>
                    <a:pt x="186" y="215"/>
                  </a:cubicBezTo>
                  <a:cubicBezTo>
                    <a:pt x="186" y="214"/>
                    <a:pt x="188" y="214"/>
                    <a:pt x="190" y="213"/>
                  </a:cubicBezTo>
                  <a:cubicBezTo>
                    <a:pt x="170" y="186"/>
                    <a:pt x="170" y="186"/>
                    <a:pt x="170" y="186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98" y="128"/>
                    <a:pt x="198" y="128"/>
                    <a:pt x="198" y="128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206" y="89"/>
                    <a:pt x="206" y="89"/>
                    <a:pt x="206" y="89"/>
                  </a:cubicBezTo>
                  <a:cubicBezTo>
                    <a:pt x="205" y="88"/>
                    <a:pt x="204" y="88"/>
                    <a:pt x="202" y="88"/>
                  </a:cubicBezTo>
                  <a:cubicBezTo>
                    <a:pt x="196" y="91"/>
                    <a:pt x="192" y="90"/>
                    <a:pt x="186" y="90"/>
                  </a:cubicBezTo>
                  <a:cubicBezTo>
                    <a:pt x="181" y="90"/>
                    <a:pt x="180" y="95"/>
                    <a:pt x="177" y="95"/>
                  </a:cubicBezTo>
                  <a:cubicBezTo>
                    <a:pt x="174" y="94"/>
                    <a:pt x="176" y="85"/>
                    <a:pt x="177" y="81"/>
                  </a:cubicBezTo>
                  <a:cubicBezTo>
                    <a:pt x="177" y="77"/>
                    <a:pt x="172" y="70"/>
                    <a:pt x="168" y="67"/>
                  </a:cubicBezTo>
                  <a:cubicBezTo>
                    <a:pt x="164" y="63"/>
                    <a:pt x="173" y="44"/>
                    <a:pt x="170" y="42"/>
                  </a:cubicBezTo>
                  <a:cubicBezTo>
                    <a:pt x="168" y="39"/>
                    <a:pt x="167" y="33"/>
                    <a:pt x="167" y="27"/>
                  </a:cubicBezTo>
                  <a:cubicBezTo>
                    <a:pt x="167" y="22"/>
                    <a:pt x="163" y="25"/>
                    <a:pt x="156" y="25"/>
                  </a:cubicBezTo>
                  <a:cubicBezTo>
                    <a:pt x="148" y="25"/>
                    <a:pt x="147" y="21"/>
                    <a:pt x="147" y="21"/>
                  </a:cubicBezTo>
                  <a:cubicBezTo>
                    <a:pt x="147" y="21"/>
                    <a:pt x="138" y="19"/>
                    <a:pt x="133" y="21"/>
                  </a:cubicBezTo>
                  <a:cubicBezTo>
                    <a:pt x="128" y="24"/>
                    <a:pt x="129" y="38"/>
                    <a:pt x="126" y="37"/>
                  </a:cubicBezTo>
                  <a:cubicBezTo>
                    <a:pt x="123" y="36"/>
                    <a:pt x="113" y="38"/>
                    <a:pt x="106" y="40"/>
                  </a:cubicBezTo>
                  <a:cubicBezTo>
                    <a:pt x="98" y="42"/>
                    <a:pt x="95" y="38"/>
                    <a:pt x="91" y="29"/>
                  </a:cubicBezTo>
                  <a:cubicBezTo>
                    <a:pt x="87" y="20"/>
                    <a:pt x="82" y="23"/>
                    <a:pt x="84" y="16"/>
                  </a:cubicBezTo>
                  <a:cubicBezTo>
                    <a:pt x="85" y="9"/>
                    <a:pt x="80" y="1"/>
                    <a:pt x="80" y="1"/>
                  </a:cubicBezTo>
                  <a:cubicBezTo>
                    <a:pt x="80" y="1"/>
                    <a:pt x="29" y="0"/>
                    <a:pt x="23" y="1"/>
                  </a:cubicBezTo>
                  <a:cubicBezTo>
                    <a:pt x="21" y="1"/>
                    <a:pt x="17" y="4"/>
                    <a:pt x="13" y="6"/>
                  </a:cubicBezTo>
                  <a:cubicBezTo>
                    <a:pt x="17" y="18"/>
                    <a:pt x="27" y="38"/>
                    <a:pt x="29" y="43"/>
                  </a:cubicBezTo>
                  <a:cubicBezTo>
                    <a:pt x="31" y="48"/>
                    <a:pt x="26" y="52"/>
                    <a:pt x="26" y="62"/>
                  </a:cubicBezTo>
                  <a:cubicBezTo>
                    <a:pt x="26" y="71"/>
                    <a:pt x="36" y="87"/>
                    <a:pt x="37" y="99"/>
                  </a:cubicBezTo>
                  <a:cubicBezTo>
                    <a:pt x="38" y="110"/>
                    <a:pt x="31" y="117"/>
                    <a:pt x="24" y="124"/>
                  </a:cubicBezTo>
                  <a:cubicBezTo>
                    <a:pt x="18" y="131"/>
                    <a:pt x="12" y="148"/>
                    <a:pt x="12" y="158"/>
                  </a:cubicBezTo>
                  <a:cubicBezTo>
                    <a:pt x="12" y="168"/>
                    <a:pt x="2" y="178"/>
                    <a:pt x="3" y="183"/>
                  </a:cubicBezTo>
                  <a:cubicBezTo>
                    <a:pt x="3" y="188"/>
                    <a:pt x="1" y="201"/>
                    <a:pt x="0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6" y="206"/>
                    <a:pt x="6" y="206"/>
                    <a:pt x="6" y="206"/>
                  </a:cubicBezTo>
                  <a:cubicBezTo>
                    <a:pt x="6" y="206"/>
                    <a:pt x="7" y="201"/>
                    <a:pt x="12" y="20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8"/>
            <p:cNvSpPr/>
            <p:nvPr/>
          </p:nvSpPr>
          <p:spPr>
            <a:xfrm>
              <a:off x="5227822" y="3471978"/>
              <a:ext cx="260359" cy="223845"/>
            </a:xfrm>
            <a:custGeom>
              <a:rect b="b" l="l" r="r" t="t"/>
              <a:pathLst>
                <a:path extrusionOk="0" h="179" w="203">
                  <a:moveTo>
                    <a:pt x="156" y="8"/>
                  </a:moveTo>
                  <a:cubicBezTo>
                    <a:pt x="154" y="8"/>
                    <a:pt x="148" y="4"/>
                    <a:pt x="144" y="0"/>
                  </a:cubicBezTo>
                  <a:cubicBezTo>
                    <a:pt x="140" y="4"/>
                    <a:pt x="128" y="4"/>
                    <a:pt x="122" y="4"/>
                  </a:cubicBezTo>
                  <a:cubicBezTo>
                    <a:pt x="116" y="4"/>
                    <a:pt x="122" y="12"/>
                    <a:pt x="118" y="15"/>
                  </a:cubicBezTo>
                  <a:cubicBezTo>
                    <a:pt x="114" y="18"/>
                    <a:pt x="112" y="23"/>
                    <a:pt x="115" y="25"/>
                  </a:cubicBezTo>
                  <a:cubicBezTo>
                    <a:pt x="119" y="26"/>
                    <a:pt x="115" y="40"/>
                    <a:pt x="115" y="44"/>
                  </a:cubicBezTo>
                  <a:cubicBezTo>
                    <a:pt x="115" y="49"/>
                    <a:pt x="108" y="59"/>
                    <a:pt x="111" y="61"/>
                  </a:cubicBezTo>
                  <a:cubicBezTo>
                    <a:pt x="113" y="62"/>
                    <a:pt x="117" y="73"/>
                    <a:pt x="122" y="75"/>
                  </a:cubicBezTo>
                  <a:cubicBezTo>
                    <a:pt x="128" y="76"/>
                    <a:pt x="132" y="71"/>
                    <a:pt x="134" y="71"/>
                  </a:cubicBezTo>
                  <a:cubicBezTo>
                    <a:pt x="137" y="71"/>
                    <a:pt x="137" y="78"/>
                    <a:pt x="137" y="83"/>
                  </a:cubicBezTo>
                  <a:cubicBezTo>
                    <a:pt x="137" y="89"/>
                    <a:pt x="133" y="91"/>
                    <a:pt x="133" y="91"/>
                  </a:cubicBezTo>
                  <a:cubicBezTo>
                    <a:pt x="133" y="91"/>
                    <a:pt x="125" y="94"/>
                    <a:pt x="121" y="91"/>
                  </a:cubicBezTo>
                  <a:cubicBezTo>
                    <a:pt x="117" y="88"/>
                    <a:pt x="114" y="80"/>
                    <a:pt x="114" y="76"/>
                  </a:cubicBezTo>
                  <a:cubicBezTo>
                    <a:pt x="114" y="73"/>
                    <a:pt x="104" y="73"/>
                    <a:pt x="101" y="73"/>
                  </a:cubicBezTo>
                  <a:cubicBezTo>
                    <a:pt x="97" y="73"/>
                    <a:pt x="93" y="66"/>
                    <a:pt x="91" y="63"/>
                  </a:cubicBezTo>
                  <a:cubicBezTo>
                    <a:pt x="90" y="60"/>
                    <a:pt x="85" y="64"/>
                    <a:pt x="85" y="66"/>
                  </a:cubicBezTo>
                  <a:cubicBezTo>
                    <a:pt x="85" y="69"/>
                    <a:pt x="81" y="69"/>
                    <a:pt x="77" y="69"/>
                  </a:cubicBezTo>
                  <a:cubicBezTo>
                    <a:pt x="73" y="69"/>
                    <a:pt x="65" y="62"/>
                    <a:pt x="62" y="64"/>
                  </a:cubicBezTo>
                  <a:cubicBezTo>
                    <a:pt x="59" y="65"/>
                    <a:pt x="56" y="58"/>
                    <a:pt x="57" y="55"/>
                  </a:cubicBezTo>
                  <a:cubicBezTo>
                    <a:pt x="58" y="52"/>
                    <a:pt x="49" y="54"/>
                    <a:pt x="46" y="56"/>
                  </a:cubicBezTo>
                  <a:cubicBezTo>
                    <a:pt x="43" y="58"/>
                    <a:pt x="41" y="52"/>
                    <a:pt x="41" y="52"/>
                  </a:cubicBezTo>
                  <a:cubicBezTo>
                    <a:pt x="41" y="52"/>
                    <a:pt x="39" y="49"/>
                    <a:pt x="36" y="48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31" y="170"/>
                    <a:pt x="53" y="167"/>
                    <a:pt x="53" y="171"/>
                  </a:cubicBezTo>
                  <a:cubicBezTo>
                    <a:pt x="53" y="172"/>
                    <a:pt x="53" y="173"/>
                    <a:pt x="54" y="175"/>
                  </a:cubicBezTo>
                  <a:cubicBezTo>
                    <a:pt x="58" y="174"/>
                    <a:pt x="61" y="173"/>
                    <a:pt x="63" y="174"/>
                  </a:cubicBezTo>
                  <a:cubicBezTo>
                    <a:pt x="67" y="174"/>
                    <a:pt x="81" y="179"/>
                    <a:pt x="85" y="177"/>
                  </a:cubicBezTo>
                  <a:cubicBezTo>
                    <a:pt x="90" y="175"/>
                    <a:pt x="97" y="160"/>
                    <a:pt x="104" y="157"/>
                  </a:cubicBezTo>
                  <a:cubicBezTo>
                    <a:pt x="110" y="155"/>
                    <a:pt x="120" y="148"/>
                    <a:pt x="120" y="145"/>
                  </a:cubicBezTo>
                  <a:cubicBezTo>
                    <a:pt x="120" y="142"/>
                    <a:pt x="120" y="139"/>
                    <a:pt x="130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3"/>
                    <a:pt x="189" y="105"/>
                    <a:pt x="191" y="105"/>
                  </a:cubicBezTo>
                  <a:cubicBezTo>
                    <a:pt x="189" y="101"/>
                    <a:pt x="187" y="98"/>
                    <a:pt x="188" y="97"/>
                  </a:cubicBezTo>
                  <a:cubicBezTo>
                    <a:pt x="190" y="96"/>
                    <a:pt x="191" y="84"/>
                    <a:pt x="191" y="80"/>
                  </a:cubicBezTo>
                  <a:cubicBezTo>
                    <a:pt x="191" y="76"/>
                    <a:pt x="202" y="79"/>
                    <a:pt x="198" y="75"/>
                  </a:cubicBezTo>
                  <a:cubicBezTo>
                    <a:pt x="194" y="72"/>
                    <a:pt x="195" y="51"/>
                    <a:pt x="197" y="47"/>
                  </a:cubicBezTo>
                  <a:cubicBezTo>
                    <a:pt x="199" y="42"/>
                    <a:pt x="203" y="47"/>
                    <a:pt x="203" y="43"/>
                  </a:cubicBezTo>
                  <a:cubicBezTo>
                    <a:pt x="203" y="39"/>
                    <a:pt x="198" y="28"/>
                    <a:pt x="195" y="24"/>
                  </a:cubicBezTo>
                  <a:cubicBezTo>
                    <a:pt x="193" y="21"/>
                    <a:pt x="177" y="15"/>
                    <a:pt x="173" y="14"/>
                  </a:cubicBezTo>
                  <a:cubicBezTo>
                    <a:pt x="168" y="13"/>
                    <a:pt x="161" y="8"/>
                    <a:pt x="156" y="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8"/>
            <p:cNvSpPr/>
            <p:nvPr/>
          </p:nvSpPr>
          <p:spPr>
            <a:xfrm>
              <a:off x="5381815" y="3313223"/>
              <a:ext cx="46039" cy="38101"/>
            </a:xfrm>
            <a:custGeom>
              <a:rect b="b" l="l" r="r" t="t"/>
              <a:pathLst>
                <a:path extrusionOk="0" h="30" w="35">
                  <a:moveTo>
                    <a:pt x="28" y="0"/>
                  </a:moveTo>
                  <a:cubicBezTo>
                    <a:pt x="24" y="1"/>
                    <a:pt x="20" y="2"/>
                    <a:pt x="18" y="3"/>
                  </a:cubicBezTo>
                  <a:cubicBezTo>
                    <a:pt x="16" y="4"/>
                    <a:pt x="14" y="5"/>
                    <a:pt x="9" y="4"/>
                  </a:cubicBezTo>
                  <a:cubicBezTo>
                    <a:pt x="9" y="5"/>
                    <a:pt x="8" y="6"/>
                    <a:pt x="7" y="6"/>
                  </a:cubicBezTo>
                  <a:cubicBezTo>
                    <a:pt x="3" y="8"/>
                    <a:pt x="4" y="17"/>
                    <a:pt x="4" y="17"/>
                  </a:cubicBezTo>
                  <a:cubicBezTo>
                    <a:pt x="4" y="17"/>
                    <a:pt x="0" y="18"/>
                    <a:pt x="0" y="22"/>
                  </a:cubicBezTo>
                  <a:cubicBezTo>
                    <a:pt x="0" y="26"/>
                    <a:pt x="2" y="27"/>
                    <a:pt x="3" y="28"/>
                  </a:cubicBezTo>
                  <a:cubicBezTo>
                    <a:pt x="6" y="28"/>
                    <a:pt x="8" y="28"/>
                    <a:pt x="9" y="28"/>
                  </a:cubicBezTo>
                  <a:cubicBezTo>
                    <a:pt x="19" y="30"/>
                    <a:pt x="18" y="23"/>
                    <a:pt x="18" y="23"/>
                  </a:cubicBezTo>
                  <a:cubicBezTo>
                    <a:pt x="18" y="23"/>
                    <a:pt x="33" y="24"/>
                    <a:pt x="34" y="19"/>
                  </a:cubicBezTo>
                  <a:cubicBezTo>
                    <a:pt x="35" y="15"/>
                    <a:pt x="31" y="7"/>
                    <a:pt x="31" y="7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8"/>
            <p:cNvSpPr/>
            <p:nvPr/>
          </p:nvSpPr>
          <p:spPr>
            <a:xfrm>
              <a:off x="5654875" y="3016351"/>
              <a:ext cx="234958" cy="307985"/>
            </a:xfrm>
            <a:custGeom>
              <a:rect b="b" l="l" r="r" t="t"/>
              <a:pathLst>
                <a:path extrusionOk="0" h="246" w="183">
                  <a:moveTo>
                    <a:pt x="43" y="46"/>
                  </a:moveTo>
                  <a:cubicBezTo>
                    <a:pt x="46" y="48"/>
                    <a:pt x="51" y="56"/>
                    <a:pt x="55" y="57"/>
                  </a:cubicBezTo>
                  <a:cubicBezTo>
                    <a:pt x="58" y="58"/>
                    <a:pt x="78" y="64"/>
                    <a:pt x="90" y="69"/>
                  </a:cubicBezTo>
                  <a:cubicBezTo>
                    <a:pt x="103" y="74"/>
                    <a:pt x="111" y="75"/>
                    <a:pt x="114" y="75"/>
                  </a:cubicBezTo>
                  <a:cubicBezTo>
                    <a:pt x="118" y="75"/>
                    <a:pt x="124" y="76"/>
                    <a:pt x="121" y="79"/>
                  </a:cubicBezTo>
                  <a:cubicBezTo>
                    <a:pt x="117" y="81"/>
                    <a:pt x="79" y="120"/>
                    <a:pt x="74" y="126"/>
                  </a:cubicBezTo>
                  <a:cubicBezTo>
                    <a:pt x="69" y="131"/>
                    <a:pt x="66" y="129"/>
                    <a:pt x="54" y="129"/>
                  </a:cubicBezTo>
                  <a:cubicBezTo>
                    <a:pt x="43" y="129"/>
                    <a:pt x="34" y="142"/>
                    <a:pt x="31" y="141"/>
                  </a:cubicBezTo>
                  <a:cubicBezTo>
                    <a:pt x="29" y="141"/>
                    <a:pt x="23" y="142"/>
                    <a:pt x="17" y="14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1" y="232"/>
                    <a:pt x="1" y="232"/>
                    <a:pt x="1" y="232"/>
                  </a:cubicBezTo>
                  <a:cubicBezTo>
                    <a:pt x="10" y="246"/>
                    <a:pt x="10" y="246"/>
                    <a:pt x="10" y="246"/>
                  </a:cubicBezTo>
                  <a:cubicBezTo>
                    <a:pt x="17" y="236"/>
                    <a:pt x="35" y="219"/>
                    <a:pt x="49" y="204"/>
                  </a:cubicBezTo>
                  <a:cubicBezTo>
                    <a:pt x="64" y="189"/>
                    <a:pt x="72" y="185"/>
                    <a:pt x="80" y="181"/>
                  </a:cubicBezTo>
                  <a:cubicBezTo>
                    <a:pt x="88" y="177"/>
                    <a:pt x="109" y="156"/>
                    <a:pt x="124" y="138"/>
                  </a:cubicBezTo>
                  <a:cubicBezTo>
                    <a:pt x="133" y="126"/>
                    <a:pt x="143" y="113"/>
                    <a:pt x="144" y="105"/>
                  </a:cubicBezTo>
                  <a:cubicBezTo>
                    <a:pt x="145" y="97"/>
                    <a:pt x="154" y="86"/>
                    <a:pt x="160" y="78"/>
                  </a:cubicBezTo>
                  <a:cubicBezTo>
                    <a:pt x="166" y="70"/>
                    <a:pt x="177" y="49"/>
                    <a:pt x="176" y="43"/>
                  </a:cubicBezTo>
                  <a:cubicBezTo>
                    <a:pt x="176" y="37"/>
                    <a:pt x="182" y="23"/>
                    <a:pt x="182" y="12"/>
                  </a:cubicBezTo>
                  <a:cubicBezTo>
                    <a:pt x="183" y="1"/>
                    <a:pt x="174" y="0"/>
                    <a:pt x="171" y="6"/>
                  </a:cubicBezTo>
                  <a:cubicBezTo>
                    <a:pt x="168" y="12"/>
                    <a:pt x="146" y="16"/>
                    <a:pt x="131" y="17"/>
                  </a:cubicBezTo>
                  <a:cubicBezTo>
                    <a:pt x="117" y="17"/>
                    <a:pt x="108" y="18"/>
                    <a:pt x="103" y="23"/>
                  </a:cubicBezTo>
                  <a:cubicBezTo>
                    <a:pt x="98" y="28"/>
                    <a:pt x="85" y="22"/>
                    <a:pt x="80" y="27"/>
                  </a:cubicBezTo>
                  <a:cubicBezTo>
                    <a:pt x="76" y="33"/>
                    <a:pt x="57" y="38"/>
                    <a:pt x="51" y="25"/>
                  </a:cubicBezTo>
                  <a:cubicBezTo>
                    <a:pt x="48" y="20"/>
                    <a:pt x="45" y="17"/>
                    <a:pt x="42" y="15"/>
                  </a:cubicBezTo>
                  <a:cubicBezTo>
                    <a:pt x="37" y="20"/>
                    <a:pt x="31" y="28"/>
                    <a:pt x="32" y="30"/>
                  </a:cubicBezTo>
                  <a:cubicBezTo>
                    <a:pt x="34" y="34"/>
                    <a:pt x="40" y="45"/>
                    <a:pt x="43" y="4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8"/>
            <p:cNvSpPr/>
            <p:nvPr/>
          </p:nvSpPr>
          <p:spPr>
            <a:xfrm>
              <a:off x="4446745" y="2454357"/>
              <a:ext cx="271472" cy="211145"/>
            </a:xfrm>
            <a:custGeom>
              <a:rect b="b" l="l" r="r" t="t"/>
              <a:pathLst>
                <a:path extrusionOk="0" h="169" w="212">
                  <a:moveTo>
                    <a:pt x="78" y="169"/>
                  </a:moveTo>
                  <a:cubicBezTo>
                    <a:pt x="78" y="157"/>
                    <a:pt x="78" y="146"/>
                    <a:pt x="78" y="145"/>
                  </a:cubicBezTo>
                  <a:cubicBezTo>
                    <a:pt x="78" y="143"/>
                    <a:pt x="102" y="129"/>
                    <a:pt x="106" y="126"/>
                  </a:cubicBezTo>
                  <a:cubicBezTo>
                    <a:pt x="110" y="124"/>
                    <a:pt x="118" y="128"/>
                    <a:pt x="118" y="123"/>
                  </a:cubicBezTo>
                  <a:cubicBezTo>
                    <a:pt x="118" y="118"/>
                    <a:pt x="127" y="121"/>
                    <a:pt x="133" y="120"/>
                  </a:cubicBezTo>
                  <a:cubicBezTo>
                    <a:pt x="139" y="118"/>
                    <a:pt x="142" y="114"/>
                    <a:pt x="142" y="109"/>
                  </a:cubicBezTo>
                  <a:cubicBezTo>
                    <a:pt x="142" y="104"/>
                    <a:pt x="150" y="105"/>
                    <a:pt x="156" y="105"/>
                  </a:cubicBezTo>
                  <a:cubicBezTo>
                    <a:pt x="161" y="104"/>
                    <a:pt x="160" y="99"/>
                    <a:pt x="164" y="99"/>
                  </a:cubicBezTo>
                  <a:cubicBezTo>
                    <a:pt x="167" y="99"/>
                    <a:pt x="165" y="94"/>
                    <a:pt x="166" y="89"/>
                  </a:cubicBezTo>
                  <a:cubicBezTo>
                    <a:pt x="166" y="83"/>
                    <a:pt x="166" y="84"/>
                    <a:pt x="172" y="84"/>
                  </a:cubicBezTo>
                  <a:cubicBezTo>
                    <a:pt x="177" y="84"/>
                    <a:pt x="182" y="81"/>
                    <a:pt x="182" y="78"/>
                  </a:cubicBezTo>
                  <a:cubicBezTo>
                    <a:pt x="182" y="74"/>
                    <a:pt x="204" y="76"/>
                    <a:pt x="208" y="76"/>
                  </a:cubicBezTo>
                  <a:cubicBezTo>
                    <a:pt x="211" y="76"/>
                    <a:pt x="212" y="72"/>
                    <a:pt x="212" y="70"/>
                  </a:cubicBezTo>
                  <a:cubicBezTo>
                    <a:pt x="211" y="67"/>
                    <a:pt x="208" y="58"/>
                    <a:pt x="205" y="57"/>
                  </a:cubicBezTo>
                  <a:cubicBezTo>
                    <a:pt x="202" y="57"/>
                    <a:pt x="204" y="48"/>
                    <a:pt x="204" y="41"/>
                  </a:cubicBezTo>
                  <a:cubicBezTo>
                    <a:pt x="204" y="34"/>
                    <a:pt x="203" y="28"/>
                    <a:pt x="199" y="23"/>
                  </a:cubicBezTo>
                  <a:cubicBezTo>
                    <a:pt x="198" y="22"/>
                    <a:pt x="197" y="20"/>
                    <a:pt x="196" y="18"/>
                  </a:cubicBezTo>
                  <a:cubicBezTo>
                    <a:pt x="189" y="18"/>
                    <a:pt x="182" y="13"/>
                    <a:pt x="175" y="13"/>
                  </a:cubicBezTo>
                  <a:cubicBezTo>
                    <a:pt x="166" y="13"/>
                    <a:pt x="152" y="17"/>
                    <a:pt x="145" y="10"/>
                  </a:cubicBezTo>
                  <a:cubicBezTo>
                    <a:pt x="139" y="2"/>
                    <a:pt x="134" y="0"/>
                    <a:pt x="129" y="2"/>
                  </a:cubicBezTo>
                  <a:cubicBezTo>
                    <a:pt x="124" y="4"/>
                    <a:pt x="115" y="30"/>
                    <a:pt x="110" y="38"/>
                  </a:cubicBezTo>
                  <a:cubicBezTo>
                    <a:pt x="104" y="46"/>
                    <a:pt x="90" y="51"/>
                    <a:pt x="83" y="51"/>
                  </a:cubicBezTo>
                  <a:cubicBezTo>
                    <a:pt x="76" y="51"/>
                    <a:pt x="75" y="62"/>
                    <a:pt x="69" y="66"/>
                  </a:cubicBezTo>
                  <a:cubicBezTo>
                    <a:pt x="64" y="70"/>
                    <a:pt x="66" y="77"/>
                    <a:pt x="60" y="83"/>
                  </a:cubicBezTo>
                  <a:cubicBezTo>
                    <a:pt x="53" y="88"/>
                    <a:pt x="56" y="104"/>
                    <a:pt x="60" y="110"/>
                  </a:cubicBezTo>
                  <a:cubicBezTo>
                    <a:pt x="63" y="115"/>
                    <a:pt x="48" y="133"/>
                    <a:pt x="39" y="138"/>
                  </a:cubicBezTo>
                  <a:cubicBezTo>
                    <a:pt x="30" y="144"/>
                    <a:pt x="27" y="154"/>
                    <a:pt x="13" y="156"/>
                  </a:cubicBezTo>
                  <a:cubicBezTo>
                    <a:pt x="7" y="157"/>
                    <a:pt x="3" y="159"/>
                    <a:pt x="0" y="162"/>
                  </a:cubicBezTo>
                  <a:cubicBezTo>
                    <a:pt x="22" y="162"/>
                    <a:pt x="55" y="162"/>
                    <a:pt x="66" y="162"/>
                  </a:cubicBezTo>
                  <a:cubicBezTo>
                    <a:pt x="79" y="162"/>
                    <a:pt x="76" y="165"/>
                    <a:pt x="78" y="16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8"/>
            <p:cNvSpPr/>
            <p:nvPr/>
          </p:nvSpPr>
          <p:spPr>
            <a:xfrm>
              <a:off x="4910311" y="2414668"/>
              <a:ext cx="98429" cy="180981"/>
            </a:xfrm>
            <a:custGeom>
              <a:rect b="b" l="l" r="r" t="t"/>
              <a:pathLst>
                <a:path extrusionOk="0" h="144" w="76">
                  <a:moveTo>
                    <a:pt x="21" y="37"/>
                  </a:moveTo>
                  <a:cubicBezTo>
                    <a:pt x="25" y="43"/>
                    <a:pt x="20" y="53"/>
                    <a:pt x="15" y="56"/>
                  </a:cubicBezTo>
                  <a:cubicBezTo>
                    <a:pt x="11" y="58"/>
                    <a:pt x="8" y="67"/>
                    <a:pt x="4" y="67"/>
                  </a:cubicBezTo>
                  <a:cubicBezTo>
                    <a:pt x="0" y="67"/>
                    <a:pt x="4" y="83"/>
                    <a:pt x="11" y="86"/>
                  </a:cubicBezTo>
                  <a:cubicBezTo>
                    <a:pt x="19" y="89"/>
                    <a:pt x="19" y="94"/>
                    <a:pt x="19" y="97"/>
                  </a:cubicBezTo>
                  <a:cubicBezTo>
                    <a:pt x="19" y="100"/>
                    <a:pt x="29" y="103"/>
                    <a:pt x="32" y="108"/>
                  </a:cubicBezTo>
                  <a:cubicBezTo>
                    <a:pt x="35" y="112"/>
                    <a:pt x="40" y="132"/>
                    <a:pt x="40" y="139"/>
                  </a:cubicBezTo>
                  <a:cubicBezTo>
                    <a:pt x="40" y="141"/>
                    <a:pt x="41" y="142"/>
                    <a:pt x="42" y="144"/>
                  </a:cubicBezTo>
                  <a:cubicBezTo>
                    <a:pt x="45" y="142"/>
                    <a:pt x="48" y="140"/>
                    <a:pt x="49" y="137"/>
                  </a:cubicBezTo>
                  <a:cubicBezTo>
                    <a:pt x="52" y="133"/>
                    <a:pt x="53" y="125"/>
                    <a:pt x="52" y="123"/>
                  </a:cubicBezTo>
                  <a:cubicBezTo>
                    <a:pt x="51" y="121"/>
                    <a:pt x="52" y="117"/>
                    <a:pt x="54" y="115"/>
                  </a:cubicBezTo>
                  <a:cubicBezTo>
                    <a:pt x="56" y="113"/>
                    <a:pt x="66" y="103"/>
                    <a:pt x="68" y="102"/>
                  </a:cubicBezTo>
                  <a:cubicBezTo>
                    <a:pt x="69" y="102"/>
                    <a:pt x="75" y="103"/>
                    <a:pt x="75" y="97"/>
                  </a:cubicBezTo>
                  <a:cubicBezTo>
                    <a:pt x="75" y="95"/>
                    <a:pt x="75" y="91"/>
                    <a:pt x="76" y="88"/>
                  </a:cubicBezTo>
                  <a:cubicBezTo>
                    <a:pt x="71" y="85"/>
                    <a:pt x="69" y="82"/>
                    <a:pt x="69" y="80"/>
                  </a:cubicBezTo>
                  <a:cubicBezTo>
                    <a:pt x="69" y="77"/>
                    <a:pt x="64" y="71"/>
                    <a:pt x="62" y="74"/>
                  </a:cubicBezTo>
                  <a:cubicBezTo>
                    <a:pt x="59" y="77"/>
                    <a:pt x="49" y="75"/>
                    <a:pt x="48" y="68"/>
                  </a:cubicBezTo>
                  <a:cubicBezTo>
                    <a:pt x="46" y="62"/>
                    <a:pt x="54" y="62"/>
                    <a:pt x="62" y="56"/>
                  </a:cubicBezTo>
                  <a:cubicBezTo>
                    <a:pt x="69" y="50"/>
                    <a:pt x="70" y="39"/>
                    <a:pt x="62" y="32"/>
                  </a:cubicBezTo>
                  <a:cubicBezTo>
                    <a:pt x="54" y="26"/>
                    <a:pt x="60" y="23"/>
                    <a:pt x="65" y="17"/>
                  </a:cubicBezTo>
                  <a:cubicBezTo>
                    <a:pt x="71" y="11"/>
                    <a:pt x="66" y="8"/>
                    <a:pt x="63" y="11"/>
                  </a:cubicBezTo>
                  <a:cubicBezTo>
                    <a:pt x="60" y="13"/>
                    <a:pt x="55" y="14"/>
                    <a:pt x="54" y="8"/>
                  </a:cubicBezTo>
                  <a:cubicBezTo>
                    <a:pt x="54" y="2"/>
                    <a:pt x="37" y="0"/>
                    <a:pt x="30" y="6"/>
                  </a:cubicBezTo>
                  <a:cubicBezTo>
                    <a:pt x="28" y="9"/>
                    <a:pt x="24" y="9"/>
                    <a:pt x="21" y="9"/>
                  </a:cubicBezTo>
                  <a:cubicBezTo>
                    <a:pt x="19" y="20"/>
                    <a:pt x="18" y="33"/>
                    <a:pt x="21" y="3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8"/>
            <p:cNvSpPr/>
            <p:nvPr/>
          </p:nvSpPr>
          <p:spPr>
            <a:xfrm>
              <a:off x="4546761" y="2421018"/>
              <a:ext cx="469917" cy="442927"/>
            </a:xfrm>
            <a:custGeom>
              <a:rect b="b" l="l" r="r" t="t"/>
              <a:pathLst>
                <a:path extrusionOk="0" h="353" w="367">
                  <a:moveTo>
                    <a:pt x="126" y="67"/>
                  </a:moveTo>
                  <a:cubicBezTo>
                    <a:pt x="126" y="74"/>
                    <a:pt x="124" y="83"/>
                    <a:pt x="127" y="83"/>
                  </a:cubicBezTo>
                  <a:cubicBezTo>
                    <a:pt x="130" y="84"/>
                    <a:pt x="133" y="93"/>
                    <a:pt x="134" y="96"/>
                  </a:cubicBezTo>
                  <a:cubicBezTo>
                    <a:pt x="134" y="98"/>
                    <a:pt x="133" y="102"/>
                    <a:pt x="130" y="102"/>
                  </a:cubicBezTo>
                  <a:cubicBezTo>
                    <a:pt x="126" y="102"/>
                    <a:pt x="104" y="100"/>
                    <a:pt x="104" y="104"/>
                  </a:cubicBezTo>
                  <a:cubicBezTo>
                    <a:pt x="104" y="107"/>
                    <a:pt x="99" y="110"/>
                    <a:pt x="94" y="110"/>
                  </a:cubicBezTo>
                  <a:cubicBezTo>
                    <a:pt x="88" y="110"/>
                    <a:pt x="88" y="109"/>
                    <a:pt x="88" y="115"/>
                  </a:cubicBezTo>
                  <a:cubicBezTo>
                    <a:pt x="87" y="120"/>
                    <a:pt x="89" y="125"/>
                    <a:pt x="86" y="125"/>
                  </a:cubicBezTo>
                  <a:cubicBezTo>
                    <a:pt x="82" y="125"/>
                    <a:pt x="83" y="130"/>
                    <a:pt x="78" y="131"/>
                  </a:cubicBezTo>
                  <a:cubicBezTo>
                    <a:pt x="72" y="131"/>
                    <a:pt x="64" y="130"/>
                    <a:pt x="64" y="135"/>
                  </a:cubicBezTo>
                  <a:cubicBezTo>
                    <a:pt x="64" y="140"/>
                    <a:pt x="61" y="144"/>
                    <a:pt x="55" y="146"/>
                  </a:cubicBezTo>
                  <a:cubicBezTo>
                    <a:pt x="49" y="147"/>
                    <a:pt x="40" y="144"/>
                    <a:pt x="40" y="149"/>
                  </a:cubicBezTo>
                  <a:cubicBezTo>
                    <a:pt x="40" y="154"/>
                    <a:pt x="32" y="150"/>
                    <a:pt x="28" y="152"/>
                  </a:cubicBezTo>
                  <a:cubicBezTo>
                    <a:pt x="24" y="155"/>
                    <a:pt x="0" y="169"/>
                    <a:pt x="0" y="171"/>
                  </a:cubicBezTo>
                  <a:cubicBezTo>
                    <a:pt x="0" y="172"/>
                    <a:pt x="0" y="183"/>
                    <a:pt x="0" y="195"/>
                  </a:cubicBezTo>
                  <a:cubicBezTo>
                    <a:pt x="1" y="196"/>
                    <a:pt x="2" y="197"/>
                    <a:pt x="4" y="198"/>
                  </a:cubicBezTo>
                  <a:cubicBezTo>
                    <a:pt x="12" y="203"/>
                    <a:pt x="170" y="307"/>
                    <a:pt x="175" y="312"/>
                  </a:cubicBezTo>
                  <a:cubicBezTo>
                    <a:pt x="180" y="317"/>
                    <a:pt x="186" y="328"/>
                    <a:pt x="186" y="328"/>
                  </a:cubicBezTo>
                  <a:cubicBezTo>
                    <a:pt x="186" y="328"/>
                    <a:pt x="197" y="330"/>
                    <a:pt x="206" y="334"/>
                  </a:cubicBezTo>
                  <a:cubicBezTo>
                    <a:pt x="215" y="339"/>
                    <a:pt x="215" y="353"/>
                    <a:pt x="215" y="353"/>
                  </a:cubicBezTo>
                  <a:cubicBezTo>
                    <a:pt x="215" y="353"/>
                    <a:pt x="226" y="351"/>
                    <a:pt x="232" y="349"/>
                  </a:cubicBezTo>
                  <a:cubicBezTo>
                    <a:pt x="238" y="348"/>
                    <a:pt x="259" y="341"/>
                    <a:pt x="259" y="341"/>
                  </a:cubicBezTo>
                  <a:cubicBezTo>
                    <a:pt x="291" y="315"/>
                    <a:pt x="291" y="315"/>
                    <a:pt x="291" y="315"/>
                  </a:cubicBezTo>
                  <a:cubicBezTo>
                    <a:pt x="367" y="268"/>
                    <a:pt x="367" y="268"/>
                    <a:pt x="367" y="268"/>
                  </a:cubicBezTo>
                  <a:cubicBezTo>
                    <a:pt x="367" y="268"/>
                    <a:pt x="367" y="268"/>
                    <a:pt x="367" y="268"/>
                  </a:cubicBezTo>
                  <a:cubicBezTo>
                    <a:pt x="365" y="259"/>
                    <a:pt x="362" y="252"/>
                    <a:pt x="358" y="252"/>
                  </a:cubicBezTo>
                  <a:cubicBezTo>
                    <a:pt x="354" y="252"/>
                    <a:pt x="351" y="249"/>
                    <a:pt x="345" y="249"/>
                  </a:cubicBezTo>
                  <a:cubicBezTo>
                    <a:pt x="340" y="249"/>
                    <a:pt x="334" y="246"/>
                    <a:pt x="333" y="241"/>
                  </a:cubicBezTo>
                  <a:cubicBezTo>
                    <a:pt x="332" y="237"/>
                    <a:pt x="335" y="234"/>
                    <a:pt x="331" y="228"/>
                  </a:cubicBezTo>
                  <a:cubicBezTo>
                    <a:pt x="327" y="222"/>
                    <a:pt x="323" y="219"/>
                    <a:pt x="323" y="217"/>
                  </a:cubicBezTo>
                  <a:cubicBezTo>
                    <a:pt x="323" y="214"/>
                    <a:pt x="330" y="209"/>
                    <a:pt x="331" y="208"/>
                  </a:cubicBezTo>
                  <a:cubicBezTo>
                    <a:pt x="332" y="207"/>
                    <a:pt x="328" y="203"/>
                    <a:pt x="328" y="200"/>
                  </a:cubicBezTo>
                  <a:cubicBezTo>
                    <a:pt x="328" y="197"/>
                    <a:pt x="326" y="192"/>
                    <a:pt x="328" y="189"/>
                  </a:cubicBezTo>
                  <a:cubicBezTo>
                    <a:pt x="331" y="186"/>
                    <a:pt x="332" y="183"/>
                    <a:pt x="330" y="177"/>
                  </a:cubicBezTo>
                  <a:cubicBezTo>
                    <a:pt x="327" y="171"/>
                    <a:pt x="334" y="166"/>
                    <a:pt x="330" y="158"/>
                  </a:cubicBezTo>
                  <a:cubicBezTo>
                    <a:pt x="327" y="151"/>
                    <a:pt x="322" y="145"/>
                    <a:pt x="322" y="142"/>
                  </a:cubicBezTo>
                  <a:cubicBezTo>
                    <a:pt x="322" y="141"/>
                    <a:pt x="324" y="140"/>
                    <a:pt x="326" y="139"/>
                  </a:cubicBezTo>
                  <a:cubicBezTo>
                    <a:pt x="325" y="137"/>
                    <a:pt x="324" y="136"/>
                    <a:pt x="324" y="134"/>
                  </a:cubicBezTo>
                  <a:cubicBezTo>
                    <a:pt x="324" y="127"/>
                    <a:pt x="319" y="107"/>
                    <a:pt x="316" y="103"/>
                  </a:cubicBezTo>
                  <a:cubicBezTo>
                    <a:pt x="313" y="98"/>
                    <a:pt x="303" y="95"/>
                    <a:pt x="303" y="92"/>
                  </a:cubicBezTo>
                  <a:cubicBezTo>
                    <a:pt x="303" y="89"/>
                    <a:pt x="303" y="84"/>
                    <a:pt x="295" y="81"/>
                  </a:cubicBezTo>
                  <a:cubicBezTo>
                    <a:pt x="288" y="78"/>
                    <a:pt x="284" y="62"/>
                    <a:pt x="288" y="62"/>
                  </a:cubicBezTo>
                  <a:cubicBezTo>
                    <a:pt x="292" y="62"/>
                    <a:pt x="295" y="53"/>
                    <a:pt x="299" y="51"/>
                  </a:cubicBezTo>
                  <a:cubicBezTo>
                    <a:pt x="304" y="48"/>
                    <a:pt x="309" y="38"/>
                    <a:pt x="305" y="32"/>
                  </a:cubicBezTo>
                  <a:cubicBezTo>
                    <a:pt x="302" y="28"/>
                    <a:pt x="303" y="15"/>
                    <a:pt x="305" y="4"/>
                  </a:cubicBezTo>
                  <a:cubicBezTo>
                    <a:pt x="298" y="4"/>
                    <a:pt x="290" y="2"/>
                    <a:pt x="288" y="1"/>
                  </a:cubicBezTo>
                  <a:cubicBezTo>
                    <a:pt x="285" y="0"/>
                    <a:pt x="276" y="3"/>
                    <a:pt x="270" y="3"/>
                  </a:cubicBezTo>
                  <a:cubicBezTo>
                    <a:pt x="264" y="3"/>
                    <a:pt x="250" y="12"/>
                    <a:pt x="246" y="8"/>
                  </a:cubicBezTo>
                  <a:cubicBezTo>
                    <a:pt x="241" y="3"/>
                    <a:pt x="193" y="11"/>
                    <a:pt x="179" y="12"/>
                  </a:cubicBezTo>
                  <a:cubicBezTo>
                    <a:pt x="166" y="12"/>
                    <a:pt x="160" y="26"/>
                    <a:pt x="152" y="26"/>
                  </a:cubicBezTo>
                  <a:cubicBezTo>
                    <a:pt x="144" y="26"/>
                    <a:pt x="131" y="33"/>
                    <a:pt x="124" y="41"/>
                  </a:cubicBezTo>
                  <a:cubicBezTo>
                    <a:pt x="123" y="43"/>
                    <a:pt x="120" y="43"/>
                    <a:pt x="118" y="44"/>
                  </a:cubicBezTo>
                  <a:cubicBezTo>
                    <a:pt x="119" y="46"/>
                    <a:pt x="120" y="48"/>
                    <a:pt x="121" y="49"/>
                  </a:cubicBezTo>
                  <a:cubicBezTo>
                    <a:pt x="125" y="54"/>
                    <a:pt x="126" y="60"/>
                    <a:pt x="126" y="6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8"/>
            <p:cNvSpPr/>
            <p:nvPr/>
          </p:nvSpPr>
          <p:spPr>
            <a:xfrm>
              <a:off x="4959525" y="2525797"/>
              <a:ext cx="342912" cy="322273"/>
            </a:xfrm>
            <a:custGeom>
              <a:rect b="b" l="l" r="r" t="t"/>
              <a:pathLst>
                <a:path extrusionOk="0" h="257" w="268">
                  <a:moveTo>
                    <a:pt x="30" y="14"/>
                  </a:moveTo>
                  <a:cubicBezTo>
                    <a:pt x="28" y="15"/>
                    <a:pt x="18" y="25"/>
                    <a:pt x="16" y="27"/>
                  </a:cubicBezTo>
                  <a:cubicBezTo>
                    <a:pt x="14" y="29"/>
                    <a:pt x="13" y="33"/>
                    <a:pt x="14" y="35"/>
                  </a:cubicBezTo>
                  <a:cubicBezTo>
                    <a:pt x="15" y="37"/>
                    <a:pt x="14" y="45"/>
                    <a:pt x="11" y="49"/>
                  </a:cubicBezTo>
                  <a:cubicBezTo>
                    <a:pt x="9" y="54"/>
                    <a:pt x="1" y="57"/>
                    <a:pt x="0" y="59"/>
                  </a:cubicBezTo>
                  <a:cubicBezTo>
                    <a:pt x="0" y="62"/>
                    <a:pt x="5" y="68"/>
                    <a:pt x="8" y="75"/>
                  </a:cubicBezTo>
                  <a:cubicBezTo>
                    <a:pt x="12" y="83"/>
                    <a:pt x="5" y="88"/>
                    <a:pt x="8" y="94"/>
                  </a:cubicBezTo>
                  <a:cubicBezTo>
                    <a:pt x="10" y="100"/>
                    <a:pt x="9" y="103"/>
                    <a:pt x="6" y="106"/>
                  </a:cubicBezTo>
                  <a:cubicBezTo>
                    <a:pt x="4" y="109"/>
                    <a:pt x="6" y="114"/>
                    <a:pt x="6" y="117"/>
                  </a:cubicBezTo>
                  <a:cubicBezTo>
                    <a:pt x="6" y="120"/>
                    <a:pt x="10" y="124"/>
                    <a:pt x="9" y="125"/>
                  </a:cubicBezTo>
                  <a:cubicBezTo>
                    <a:pt x="8" y="126"/>
                    <a:pt x="1" y="131"/>
                    <a:pt x="1" y="134"/>
                  </a:cubicBezTo>
                  <a:cubicBezTo>
                    <a:pt x="1" y="136"/>
                    <a:pt x="5" y="139"/>
                    <a:pt x="9" y="145"/>
                  </a:cubicBezTo>
                  <a:cubicBezTo>
                    <a:pt x="13" y="151"/>
                    <a:pt x="10" y="154"/>
                    <a:pt x="11" y="158"/>
                  </a:cubicBezTo>
                  <a:cubicBezTo>
                    <a:pt x="12" y="163"/>
                    <a:pt x="18" y="166"/>
                    <a:pt x="23" y="166"/>
                  </a:cubicBezTo>
                  <a:cubicBezTo>
                    <a:pt x="29" y="166"/>
                    <a:pt x="32" y="169"/>
                    <a:pt x="36" y="169"/>
                  </a:cubicBezTo>
                  <a:cubicBezTo>
                    <a:pt x="40" y="169"/>
                    <a:pt x="43" y="176"/>
                    <a:pt x="45" y="185"/>
                  </a:cubicBezTo>
                  <a:cubicBezTo>
                    <a:pt x="47" y="185"/>
                    <a:pt x="64" y="185"/>
                    <a:pt x="71" y="190"/>
                  </a:cubicBezTo>
                  <a:cubicBezTo>
                    <a:pt x="79" y="194"/>
                    <a:pt x="82" y="201"/>
                    <a:pt x="82" y="201"/>
                  </a:cubicBezTo>
                  <a:cubicBezTo>
                    <a:pt x="112" y="185"/>
                    <a:pt x="112" y="185"/>
                    <a:pt x="112" y="185"/>
                  </a:cubicBezTo>
                  <a:cubicBezTo>
                    <a:pt x="247" y="257"/>
                    <a:pt x="247" y="257"/>
                    <a:pt x="247" y="257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263" y="248"/>
                    <a:pt x="263" y="248"/>
                    <a:pt x="263" y="248"/>
                  </a:cubicBezTo>
                  <a:cubicBezTo>
                    <a:pt x="263" y="248"/>
                    <a:pt x="263" y="87"/>
                    <a:pt x="263" y="75"/>
                  </a:cubicBezTo>
                  <a:cubicBezTo>
                    <a:pt x="263" y="63"/>
                    <a:pt x="258" y="55"/>
                    <a:pt x="263" y="49"/>
                  </a:cubicBezTo>
                  <a:cubicBezTo>
                    <a:pt x="268" y="42"/>
                    <a:pt x="261" y="39"/>
                    <a:pt x="265" y="27"/>
                  </a:cubicBezTo>
                  <a:cubicBezTo>
                    <a:pt x="266" y="25"/>
                    <a:pt x="266" y="24"/>
                    <a:pt x="267" y="22"/>
                  </a:cubicBezTo>
                  <a:cubicBezTo>
                    <a:pt x="267" y="22"/>
                    <a:pt x="266" y="22"/>
                    <a:pt x="266" y="22"/>
                  </a:cubicBezTo>
                  <a:cubicBezTo>
                    <a:pt x="265" y="18"/>
                    <a:pt x="258" y="18"/>
                    <a:pt x="243" y="15"/>
                  </a:cubicBezTo>
                  <a:cubicBezTo>
                    <a:pt x="227" y="13"/>
                    <a:pt x="233" y="3"/>
                    <a:pt x="216" y="2"/>
                  </a:cubicBezTo>
                  <a:cubicBezTo>
                    <a:pt x="198" y="1"/>
                    <a:pt x="177" y="14"/>
                    <a:pt x="176" y="22"/>
                  </a:cubicBezTo>
                  <a:cubicBezTo>
                    <a:pt x="176" y="29"/>
                    <a:pt x="184" y="37"/>
                    <a:pt x="179" y="45"/>
                  </a:cubicBezTo>
                  <a:cubicBezTo>
                    <a:pt x="173" y="52"/>
                    <a:pt x="160" y="53"/>
                    <a:pt x="152" y="45"/>
                  </a:cubicBezTo>
                  <a:cubicBezTo>
                    <a:pt x="143" y="37"/>
                    <a:pt x="130" y="33"/>
                    <a:pt x="119" y="33"/>
                  </a:cubicBezTo>
                  <a:cubicBezTo>
                    <a:pt x="108" y="33"/>
                    <a:pt x="101" y="26"/>
                    <a:pt x="101" y="21"/>
                  </a:cubicBezTo>
                  <a:cubicBezTo>
                    <a:pt x="102" y="15"/>
                    <a:pt x="99" y="12"/>
                    <a:pt x="90" y="11"/>
                  </a:cubicBezTo>
                  <a:cubicBezTo>
                    <a:pt x="81" y="9"/>
                    <a:pt x="74" y="1"/>
                    <a:pt x="58" y="4"/>
                  </a:cubicBezTo>
                  <a:cubicBezTo>
                    <a:pt x="50" y="5"/>
                    <a:pt x="42" y="3"/>
                    <a:pt x="38" y="0"/>
                  </a:cubicBezTo>
                  <a:cubicBezTo>
                    <a:pt x="37" y="3"/>
                    <a:pt x="37" y="7"/>
                    <a:pt x="37" y="9"/>
                  </a:cubicBezTo>
                  <a:cubicBezTo>
                    <a:pt x="37" y="15"/>
                    <a:pt x="31" y="14"/>
                    <a:pt x="30" y="1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8"/>
            <p:cNvSpPr/>
            <p:nvPr/>
          </p:nvSpPr>
          <p:spPr>
            <a:xfrm>
              <a:off x="4365779" y="2975074"/>
              <a:ext cx="65090" cy="22226"/>
            </a:xfrm>
            <a:custGeom>
              <a:rect b="b" l="l" r="r" t="t"/>
              <a:pathLst>
                <a:path extrusionOk="0" h="18" w="51">
                  <a:moveTo>
                    <a:pt x="25" y="11"/>
                  </a:moveTo>
                  <a:cubicBezTo>
                    <a:pt x="29" y="8"/>
                    <a:pt x="35" y="14"/>
                    <a:pt x="40" y="15"/>
                  </a:cubicBezTo>
                  <a:cubicBezTo>
                    <a:pt x="45" y="16"/>
                    <a:pt x="51" y="12"/>
                    <a:pt x="51" y="12"/>
                  </a:cubicBezTo>
                  <a:cubicBezTo>
                    <a:pt x="51" y="12"/>
                    <a:pt x="50" y="11"/>
                    <a:pt x="41" y="11"/>
                  </a:cubicBezTo>
                  <a:cubicBezTo>
                    <a:pt x="33" y="10"/>
                    <a:pt x="32" y="0"/>
                    <a:pt x="25" y="3"/>
                  </a:cubicBezTo>
                  <a:cubicBezTo>
                    <a:pt x="17" y="7"/>
                    <a:pt x="12" y="8"/>
                    <a:pt x="2" y="7"/>
                  </a:cubicBezTo>
                  <a:cubicBezTo>
                    <a:pt x="2" y="10"/>
                    <a:pt x="1" y="14"/>
                    <a:pt x="0" y="18"/>
                  </a:cubicBezTo>
                  <a:cubicBezTo>
                    <a:pt x="2" y="17"/>
                    <a:pt x="4" y="17"/>
                    <a:pt x="5" y="17"/>
                  </a:cubicBezTo>
                  <a:cubicBezTo>
                    <a:pt x="10" y="16"/>
                    <a:pt x="22" y="14"/>
                    <a:pt x="25" y="1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8"/>
            <p:cNvSpPr/>
            <p:nvPr/>
          </p:nvSpPr>
          <p:spPr>
            <a:xfrm>
              <a:off x="4351491" y="2914747"/>
              <a:ext cx="133355" cy="103191"/>
            </a:xfrm>
            <a:custGeom>
              <a:rect b="b" l="l" r="r" t="t"/>
              <a:pathLst>
                <a:path extrusionOk="0" h="82" w="104">
                  <a:moveTo>
                    <a:pt x="24" y="79"/>
                  </a:moveTo>
                  <a:cubicBezTo>
                    <a:pt x="27" y="79"/>
                    <a:pt x="34" y="75"/>
                    <a:pt x="34" y="75"/>
                  </a:cubicBezTo>
                  <a:cubicBezTo>
                    <a:pt x="34" y="75"/>
                    <a:pt x="56" y="73"/>
                    <a:pt x="59" y="73"/>
                  </a:cubicBezTo>
                  <a:cubicBezTo>
                    <a:pt x="61" y="72"/>
                    <a:pt x="62" y="73"/>
                    <a:pt x="64" y="74"/>
                  </a:cubicBezTo>
                  <a:cubicBezTo>
                    <a:pt x="64" y="73"/>
                    <a:pt x="64" y="72"/>
                    <a:pt x="64" y="72"/>
                  </a:cubicBezTo>
                  <a:cubicBezTo>
                    <a:pt x="64" y="72"/>
                    <a:pt x="76" y="75"/>
                    <a:pt x="76" y="77"/>
                  </a:cubicBezTo>
                  <a:cubicBezTo>
                    <a:pt x="77" y="80"/>
                    <a:pt x="93" y="82"/>
                    <a:pt x="102" y="79"/>
                  </a:cubicBezTo>
                  <a:cubicBezTo>
                    <a:pt x="103" y="79"/>
                    <a:pt x="104" y="78"/>
                    <a:pt x="104" y="78"/>
                  </a:cubicBezTo>
                  <a:cubicBezTo>
                    <a:pt x="104" y="75"/>
                    <a:pt x="104" y="69"/>
                    <a:pt x="104" y="67"/>
                  </a:cubicBezTo>
                  <a:cubicBezTo>
                    <a:pt x="104" y="64"/>
                    <a:pt x="98" y="59"/>
                    <a:pt x="95" y="55"/>
                  </a:cubicBezTo>
                  <a:cubicBezTo>
                    <a:pt x="92" y="52"/>
                    <a:pt x="92" y="45"/>
                    <a:pt x="92" y="45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86" y="30"/>
                    <a:pt x="79" y="27"/>
                  </a:cubicBezTo>
                  <a:cubicBezTo>
                    <a:pt x="71" y="25"/>
                    <a:pt x="66" y="11"/>
                    <a:pt x="66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55" y="5"/>
                    <a:pt x="50" y="3"/>
                  </a:cubicBezTo>
                  <a:cubicBezTo>
                    <a:pt x="45" y="0"/>
                    <a:pt x="37" y="4"/>
                    <a:pt x="37" y="4"/>
                  </a:cubicBezTo>
                  <a:cubicBezTo>
                    <a:pt x="37" y="4"/>
                    <a:pt x="27" y="5"/>
                    <a:pt x="21" y="4"/>
                  </a:cubicBezTo>
                  <a:cubicBezTo>
                    <a:pt x="14" y="3"/>
                    <a:pt x="16" y="11"/>
                    <a:pt x="11" y="12"/>
                  </a:cubicBezTo>
                  <a:cubicBezTo>
                    <a:pt x="10" y="12"/>
                    <a:pt x="10" y="13"/>
                    <a:pt x="10" y="13"/>
                  </a:cubicBezTo>
                  <a:cubicBezTo>
                    <a:pt x="9" y="18"/>
                    <a:pt x="8" y="23"/>
                    <a:pt x="6" y="27"/>
                  </a:cubicBezTo>
                  <a:cubicBezTo>
                    <a:pt x="0" y="35"/>
                    <a:pt x="8" y="48"/>
                    <a:pt x="12" y="52"/>
                  </a:cubicBezTo>
                  <a:cubicBezTo>
                    <a:pt x="13" y="53"/>
                    <a:pt x="13" y="54"/>
                    <a:pt x="13" y="55"/>
                  </a:cubicBezTo>
                  <a:cubicBezTo>
                    <a:pt x="23" y="56"/>
                    <a:pt x="28" y="55"/>
                    <a:pt x="36" y="51"/>
                  </a:cubicBezTo>
                  <a:cubicBezTo>
                    <a:pt x="43" y="48"/>
                    <a:pt x="44" y="58"/>
                    <a:pt x="52" y="59"/>
                  </a:cubicBezTo>
                  <a:cubicBezTo>
                    <a:pt x="61" y="59"/>
                    <a:pt x="62" y="60"/>
                    <a:pt x="62" y="60"/>
                  </a:cubicBezTo>
                  <a:cubicBezTo>
                    <a:pt x="62" y="60"/>
                    <a:pt x="56" y="64"/>
                    <a:pt x="51" y="63"/>
                  </a:cubicBezTo>
                  <a:cubicBezTo>
                    <a:pt x="46" y="62"/>
                    <a:pt x="40" y="56"/>
                    <a:pt x="36" y="59"/>
                  </a:cubicBezTo>
                  <a:cubicBezTo>
                    <a:pt x="33" y="62"/>
                    <a:pt x="21" y="64"/>
                    <a:pt x="16" y="65"/>
                  </a:cubicBezTo>
                  <a:cubicBezTo>
                    <a:pt x="15" y="65"/>
                    <a:pt x="13" y="65"/>
                    <a:pt x="11" y="66"/>
                  </a:cubicBezTo>
                  <a:cubicBezTo>
                    <a:pt x="11" y="69"/>
                    <a:pt x="11" y="72"/>
                    <a:pt x="13" y="74"/>
                  </a:cubicBezTo>
                  <a:cubicBezTo>
                    <a:pt x="14" y="75"/>
                    <a:pt x="14" y="75"/>
                    <a:pt x="15" y="76"/>
                  </a:cubicBezTo>
                  <a:cubicBezTo>
                    <a:pt x="24" y="74"/>
                    <a:pt x="21" y="78"/>
                    <a:pt x="24" y="7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8"/>
            <p:cNvSpPr/>
            <p:nvPr/>
          </p:nvSpPr>
          <p:spPr>
            <a:xfrm>
              <a:off x="4370542" y="3005238"/>
              <a:ext cx="63502" cy="38101"/>
            </a:xfrm>
            <a:custGeom>
              <a:rect b="b" l="l" r="r" t="t"/>
              <a:pathLst>
                <a:path extrusionOk="0" h="30" w="49">
                  <a:moveTo>
                    <a:pt x="25" y="28"/>
                  </a:moveTo>
                  <a:cubicBezTo>
                    <a:pt x="29" y="25"/>
                    <a:pt x="37" y="18"/>
                    <a:pt x="40" y="19"/>
                  </a:cubicBezTo>
                  <a:cubicBezTo>
                    <a:pt x="43" y="20"/>
                    <a:pt x="46" y="18"/>
                    <a:pt x="46" y="17"/>
                  </a:cubicBezTo>
                  <a:cubicBezTo>
                    <a:pt x="46" y="15"/>
                    <a:pt x="41" y="10"/>
                    <a:pt x="45" y="8"/>
                  </a:cubicBezTo>
                  <a:cubicBezTo>
                    <a:pt x="48" y="7"/>
                    <a:pt x="49" y="4"/>
                    <a:pt x="49" y="2"/>
                  </a:cubicBezTo>
                  <a:cubicBezTo>
                    <a:pt x="47" y="1"/>
                    <a:pt x="46" y="0"/>
                    <a:pt x="44" y="1"/>
                  </a:cubicBezTo>
                  <a:cubicBezTo>
                    <a:pt x="41" y="1"/>
                    <a:pt x="19" y="3"/>
                    <a:pt x="19" y="3"/>
                  </a:cubicBezTo>
                  <a:cubicBezTo>
                    <a:pt x="19" y="3"/>
                    <a:pt x="12" y="7"/>
                    <a:pt x="9" y="7"/>
                  </a:cubicBezTo>
                  <a:cubicBezTo>
                    <a:pt x="6" y="6"/>
                    <a:pt x="9" y="2"/>
                    <a:pt x="0" y="4"/>
                  </a:cubicBezTo>
                  <a:cubicBezTo>
                    <a:pt x="4" y="10"/>
                    <a:pt x="5" y="12"/>
                    <a:pt x="14" y="15"/>
                  </a:cubicBezTo>
                  <a:cubicBezTo>
                    <a:pt x="24" y="18"/>
                    <a:pt x="13" y="23"/>
                    <a:pt x="22" y="28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4" y="29"/>
                    <a:pt x="25" y="28"/>
                    <a:pt x="25" y="2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8"/>
            <p:cNvSpPr/>
            <p:nvPr/>
          </p:nvSpPr>
          <p:spPr>
            <a:xfrm>
              <a:off x="5070654" y="3038576"/>
              <a:ext cx="277822" cy="192094"/>
            </a:xfrm>
            <a:custGeom>
              <a:rect b="b" l="l" r="r" t="t"/>
              <a:pathLst>
                <a:path extrusionOk="0" h="153" w="216">
                  <a:moveTo>
                    <a:pt x="200" y="87"/>
                  </a:moveTo>
                  <a:cubicBezTo>
                    <a:pt x="200" y="83"/>
                    <a:pt x="200" y="80"/>
                    <a:pt x="193" y="75"/>
                  </a:cubicBezTo>
                  <a:cubicBezTo>
                    <a:pt x="187" y="69"/>
                    <a:pt x="183" y="68"/>
                    <a:pt x="183" y="65"/>
                  </a:cubicBezTo>
                  <a:cubicBezTo>
                    <a:pt x="183" y="62"/>
                    <a:pt x="180" y="61"/>
                    <a:pt x="175" y="54"/>
                  </a:cubicBezTo>
                  <a:cubicBezTo>
                    <a:pt x="169" y="48"/>
                    <a:pt x="161" y="48"/>
                    <a:pt x="161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1" y="41"/>
                    <a:pt x="151" y="41"/>
                    <a:pt x="151" y="41"/>
                  </a:cubicBezTo>
                  <a:cubicBezTo>
                    <a:pt x="151" y="41"/>
                    <a:pt x="147" y="38"/>
                    <a:pt x="153" y="34"/>
                  </a:cubicBezTo>
                  <a:cubicBezTo>
                    <a:pt x="160" y="31"/>
                    <a:pt x="153" y="22"/>
                    <a:pt x="152" y="19"/>
                  </a:cubicBezTo>
                  <a:cubicBezTo>
                    <a:pt x="151" y="16"/>
                    <a:pt x="142" y="5"/>
                    <a:pt x="140" y="2"/>
                  </a:cubicBezTo>
                  <a:cubicBezTo>
                    <a:pt x="138" y="2"/>
                    <a:pt x="137" y="2"/>
                    <a:pt x="137" y="2"/>
                  </a:cubicBezTo>
                  <a:cubicBezTo>
                    <a:pt x="133" y="0"/>
                    <a:pt x="126" y="4"/>
                    <a:pt x="122" y="8"/>
                  </a:cubicBezTo>
                  <a:cubicBezTo>
                    <a:pt x="118" y="11"/>
                    <a:pt x="121" y="13"/>
                    <a:pt x="118" y="16"/>
                  </a:cubicBezTo>
                  <a:cubicBezTo>
                    <a:pt x="116" y="19"/>
                    <a:pt x="107" y="26"/>
                    <a:pt x="101" y="34"/>
                  </a:cubicBezTo>
                  <a:cubicBezTo>
                    <a:pt x="95" y="41"/>
                    <a:pt x="81" y="36"/>
                    <a:pt x="76" y="39"/>
                  </a:cubicBezTo>
                  <a:cubicBezTo>
                    <a:pt x="71" y="41"/>
                    <a:pt x="78" y="46"/>
                    <a:pt x="75" y="48"/>
                  </a:cubicBezTo>
                  <a:cubicBezTo>
                    <a:pt x="72" y="51"/>
                    <a:pt x="62" y="55"/>
                    <a:pt x="59" y="57"/>
                  </a:cubicBezTo>
                  <a:cubicBezTo>
                    <a:pt x="56" y="58"/>
                    <a:pt x="44" y="58"/>
                    <a:pt x="40" y="62"/>
                  </a:cubicBezTo>
                  <a:cubicBezTo>
                    <a:pt x="36" y="67"/>
                    <a:pt x="32" y="57"/>
                    <a:pt x="29" y="62"/>
                  </a:cubicBezTo>
                  <a:cubicBezTo>
                    <a:pt x="25" y="68"/>
                    <a:pt x="21" y="68"/>
                    <a:pt x="19" y="66"/>
                  </a:cubicBezTo>
                  <a:cubicBezTo>
                    <a:pt x="18" y="66"/>
                    <a:pt x="18" y="65"/>
                    <a:pt x="17" y="65"/>
                  </a:cubicBezTo>
                  <a:cubicBezTo>
                    <a:pt x="14" y="68"/>
                    <a:pt x="10" y="71"/>
                    <a:pt x="8" y="76"/>
                  </a:cubicBezTo>
                  <a:cubicBezTo>
                    <a:pt x="6" y="83"/>
                    <a:pt x="0" y="90"/>
                    <a:pt x="0" y="93"/>
                  </a:cubicBezTo>
                  <a:cubicBezTo>
                    <a:pt x="0" y="97"/>
                    <a:pt x="2" y="101"/>
                    <a:pt x="2" y="108"/>
                  </a:cubicBezTo>
                  <a:cubicBezTo>
                    <a:pt x="2" y="114"/>
                    <a:pt x="4" y="117"/>
                    <a:pt x="7" y="122"/>
                  </a:cubicBezTo>
                  <a:cubicBezTo>
                    <a:pt x="11" y="126"/>
                    <a:pt x="10" y="132"/>
                    <a:pt x="10" y="132"/>
                  </a:cubicBezTo>
                  <a:cubicBezTo>
                    <a:pt x="10" y="132"/>
                    <a:pt x="11" y="135"/>
                    <a:pt x="14" y="138"/>
                  </a:cubicBezTo>
                  <a:cubicBezTo>
                    <a:pt x="16" y="142"/>
                    <a:pt x="24" y="147"/>
                    <a:pt x="25" y="150"/>
                  </a:cubicBezTo>
                  <a:cubicBezTo>
                    <a:pt x="25" y="151"/>
                    <a:pt x="27" y="152"/>
                    <a:pt x="28" y="153"/>
                  </a:cubicBezTo>
                  <a:cubicBezTo>
                    <a:pt x="28" y="152"/>
                    <a:pt x="29" y="151"/>
                    <a:pt x="29" y="151"/>
                  </a:cubicBezTo>
                  <a:cubicBezTo>
                    <a:pt x="34" y="145"/>
                    <a:pt x="32" y="138"/>
                    <a:pt x="32" y="138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124"/>
                    <a:pt x="76" y="110"/>
                    <a:pt x="84" y="110"/>
                  </a:cubicBezTo>
                  <a:cubicBezTo>
                    <a:pt x="91" y="110"/>
                    <a:pt x="98" y="119"/>
                    <a:pt x="98" y="119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4" y="116"/>
                    <a:pt x="137" y="114"/>
                  </a:cubicBezTo>
                  <a:cubicBezTo>
                    <a:pt x="140" y="112"/>
                    <a:pt x="147" y="116"/>
                    <a:pt x="151" y="114"/>
                  </a:cubicBezTo>
                  <a:cubicBezTo>
                    <a:pt x="155" y="112"/>
                    <a:pt x="162" y="108"/>
                    <a:pt x="169" y="108"/>
                  </a:cubicBezTo>
                  <a:cubicBezTo>
                    <a:pt x="177" y="108"/>
                    <a:pt x="180" y="113"/>
                    <a:pt x="184" y="106"/>
                  </a:cubicBezTo>
                  <a:cubicBezTo>
                    <a:pt x="187" y="100"/>
                    <a:pt x="203" y="108"/>
                    <a:pt x="203" y="108"/>
                  </a:cubicBezTo>
                  <a:cubicBezTo>
                    <a:pt x="216" y="106"/>
                    <a:pt x="216" y="106"/>
                    <a:pt x="216" y="106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2" y="95"/>
                    <a:pt x="200" y="90"/>
                    <a:pt x="200" y="8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8"/>
            <p:cNvSpPr/>
            <p:nvPr/>
          </p:nvSpPr>
          <p:spPr>
            <a:xfrm>
              <a:off x="4807120" y="2976662"/>
              <a:ext cx="268297" cy="217495"/>
            </a:xfrm>
            <a:custGeom>
              <a:rect b="b" l="l" r="r" t="t"/>
              <a:pathLst>
                <a:path extrusionOk="0" h="174" w="210">
                  <a:moveTo>
                    <a:pt x="129" y="127"/>
                  </a:moveTo>
                  <a:cubicBezTo>
                    <a:pt x="131" y="126"/>
                    <a:pt x="135" y="128"/>
                    <a:pt x="139" y="125"/>
                  </a:cubicBezTo>
                  <a:cubicBezTo>
                    <a:pt x="143" y="123"/>
                    <a:pt x="151" y="129"/>
                    <a:pt x="152" y="134"/>
                  </a:cubicBezTo>
                  <a:cubicBezTo>
                    <a:pt x="153" y="139"/>
                    <a:pt x="156" y="132"/>
                    <a:pt x="159" y="126"/>
                  </a:cubicBezTo>
                  <a:cubicBezTo>
                    <a:pt x="162" y="121"/>
                    <a:pt x="172" y="103"/>
                    <a:pt x="172" y="99"/>
                  </a:cubicBezTo>
                  <a:cubicBezTo>
                    <a:pt x="172" y="95"/>
                    <a:pt x="180" y="91"/>
                    <a:pt x="180" y="89"/>
                  </a:cubicBezTo>
                  <a:cubicBezTo>
                    <a:pt x="180" y="86"/>
                    <a:pt x="180" y="81"/>
                    <a:pt x="182" y="79"/>
                  </a:cubicBezTo>
                  <a:cubicBezTo>
                    <a:pt x="185" y="78"/>
                    <a:pt x="187" y="71"/>
                    <a:pt x="187" y="68"/>
                  </a:cubicBezTo>
                  <a:cubicBezTo>
                    <a:pt x="186" y="65"/>
                    <a:pt x="195" y="51"/>
                    <a:pt x="197" y="49"/>
                  </a:cubicBezTo>
                  <a:cubicBezTo>
                    <a:pt x="199" y="47"/>
                    <a:pt x="207" y="48"/>
                    <a:pt x="207" y="43"/>
                  </a:cubicBezTo>
                  <a:cubicBezTo>
                    <a:pt x="208" y="38"/>
                    <a:pt x="210" y="33"/>
                    <a:pt x="206" y="32"/>
                  </a:cubicBezTo>
                  <a:cubicBezTo>
                    <a:pt x="203" y="31"/>
                    <a:pt x="199" y="27"/>
                    <a:pt x="199" y="25"/>
                  </a:cubicBezTo>
                  <a:cubicBezTo>
                    <a:pt x="199" y="23"/>
                    <a:pt x="199" y="19"/>
                    <a:pt x="200" y="15"/>
                  </a:cubicBezTo>
                  <a:cubicBezTo>
                    <a:pt x="196" y="15"/>
                    <a:pt x="196" y="10"/>
                    <a:pt x="193" y="8"/>
                  </a:cubicBezTo>
                  <a:cubicBezTo>
                    <a:pt x="191" y="5"/>
                    <a:pt x="191" y="3"/>
                    <a:pt x="187" y="4"/>
                  </a:cubicBezTo>
                  <a:cubicBezTo>
                    <a:pt x="183" y="5"/>
                    <a:pt x="179" y="14"/>
                    <a:pt x="175" y="16"/>
                  </a:cubicBezTo>
                  <a:cubicBezTo>
                    <a:pt x="170" y="17"/>
                    <a:pt x="163" y="14"/>
                    <a:pt x="160" y="12"/>
                  </a:cubicBezTo>
                  <a:cubicBezTo>
                    <a:pt x="157" y="11"/>
                    <a:pt x="142" y="12"/>
                    <a:pt x="138" y="12"/>
                  </a:cubicBezTo>
                  <a:cubicBezTo>
                    <a:pt x="133" y="11"/>
                    <a:pt x="128" y="18"/>
                    <a:pt x="125" y="20"/>
                  </a:cubicBezTo>
                  <a:cubicBezTo>
                    <a:pt x="121" y="22"/>
                    <a:pt x="110" y="21"/>
                    <a:pt x="107" y="20"/>
                  </a:cubicBezTo>
                  <a:cubicBezTo>
                    <a:pt x="104" y="19"/>
                    <a:pt x="97" y="13"/>
                    <a:pt x="94" y="13"/>
                  </a:cubicBezTo>
                  <a:cubicBezTo>
                    <a:pt x="91" y="13"/>
                    <a:pt x="84" y="14"/>
                    <a:pt x="79" y="17"/>
                  </a:cubicBezTo>
                  <a:cubicBezTo>
                    <a:pt x="74" y="20"/>
                    <a:pt x="72" y="11"/>
                    <a:pt x="69" y="8"/>
                  </a:cubicBezTo>
                  <a:cubicBezTo>
                    <a:pt x="66" y="4"/>
                    <a:pt x="59" y="7"/>
                    <a:pt x="55" y="3"/>
                  </a:cubicBezTo>
                  <a:cubicBezTo>
                    <a:pt x="51" y="0"/>
                    <a:pt x="48" y="8"/>
                    <a:pt x="45" y="7"/>
                  </a:cubicBezTo>
                  <a:cubicBezTo>
                    <a:pt x="41" y="6"/>
                    <a:pt x="32" y="4"/>
                    <a:pt x="29" y="7"/>
                  </a:cubicBezTo>
                  <a:cubicBezTo>
                    <a:pt x="25" y="10"/>
                    <a:pt x="26" y="19"/>
                    <a:pt x="24" y="21"/>
                  </a:cubicBezTo>
                  <a:cubicBezTo>
                    <a:pt x="23" y="23"/>
                    <a:pt x="17" y="30"/>
                    <a:pt x="17" y="34"/>
                  </a:cubicBezTo>
                  <a:cubicBezTo>
                    <a:pt x="17" y="35"/>
                    <a:pt x="16" y="36"/>
                    <a:pt x="15" y="37"/>
                  </a:cubicBezTo>
                  <a:cubicBezTo>
                    <a:pt x="16" y="41"/>
                    <a:pt x="16" y="47"/>
                    <a:pt x="17" y="49"/>
                  </a:cubicBezTo>
                  <a:cubicBezTo>
                    <a:pt x="17" y="52"/>
                    <a:pt x="19" y="70"/>
                    <a:pt x="15" y="74"/>
                  </a:cubicBezTo>
                  <a:cubicBezTo>
                    <a:pt x="11" y="78"/>
                    <a:pt x="8" y="84"/>
                    <a:pt x="8" y="84"/>
                  </a:cubicBezTo>
                  <a:cubicBezTo>
                    <a:pt x="8" y="84"/>
                    <a:pt x="2" y="88"/>
                    <a:pt x="1" y="97"/>
                  </a:cubicBezTo>
                  <a:cubicBezTo>
                    <a:pt x="0" y="106"/>
                    <a:pt x="1" y="111"/>
                    <a:pt x="1" y="118"/>
                  </a:cubicBezTo>
                  <a:cubicBezTo>
                    <a:pt x="1" y="123"/>
                    <a:pt x="5" y="126"/>
                    <a:pt x="6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10" y="136"/>
                    <a:pt x="25" y="137"/>
                    <a:pt x="33" y="139"/>
                  </a:cubicBezTo>
                  <a:cubicBezTo>
                    <a:pt x="41" y="140"/>
                    <a:pt x="50" y="152"/>
                    <a:pt x="50" y="157"/>
                  </a:cubicBezTo>
                  <a:cubicBezTo>
                    <a:pt x="49" y="161"/>
                    <a:pt x="55" y="170"/>
                    <a:pt x="59" y="172"/>
                  </a:cubicBezTo>
                  <a:cubicBezTo>
                    <a:pt x="63" y="174"/>
                    <a:pt x="73" y="168"/>
                    <a:pt x="77" y="168"/>
                  </a:cubicBezTo>
                  <a:cubicBezTo>
                    <a:pt x="82" y="168"/>
                    <a:pt x="97" y="168"/>
                    <a:pt x="101" y="165"/>
                  </a:cubicBezTo>
                  <a:cubicBezTo>
                    <a:pt x="101" y="164"/>
                    <a:pt x="102" y="165"/>
                    <a:pt x="103" y="165"/>
                  </a:cubicBezTo>
                  <a:cubicBezTo>
                    <a:pt x="107" y="155"/>
                    <a:pt x="109" y="146"/>
                    <a:pt x="109" y="146"/>
                  </a:cubicBezTo>
                  <a:cubicBezTo>
                    <a:pt x="109" y="146"/>
                    <a:pt x="127" y="127"/>
                    <a:pt x="129" y="12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8"/>
            <p:cNvSpPr/>
            <p:nvPr/>
          </p:nvSpPr>
          <p:spPr>
            <a:xfrm>
              <a:off x="4761081" y="3010000"/>
              <a:ext cx="69852" cy="138117"/>
            </a:xfrm>
            <a:custGeom>
              <a:rect b="b" l="l" r="r" t="t"/>
              <a:pathLst>
                <a:path extrusionOk="0" h="110" w="54">
                  <a:moveTo>
                    <a:pt x="36" y="70"/>
                  </a:moveTo>
                  <a:cubicBezTo>
                    <a:pt x="37" y="61"/>
                    <a:pt x="43" y="57"/>
                    <a:pt x="43" y="57"/>
                  </a:cubicBezTo>
                  <a:cubicBezTo>
                    <a:pt x="43" y="57"/>
                    <a:pt x="46" y="51"/>
                    <a:pt x="50" y="47"/>
                  </a:cubicBezTo>
                  <a:cubicBezTo>
                    <a:pt x="54" y="43"/>
                    <a:pt x="52" y="25"/>
                    <a:pt x="52" y="22"/>
                  </a:cubicBezTo>
                  <a:cubicBezTo>
                    <a:pt x="51" y="20"/>
                    <a:pt x="51" y="14"/>
                    <a:pt x="50" y="10"/>
                  </a:cubicBezTo>
                  <a:cubicBezTo>
                    <a:pt x="49" y="11"/>
                    <a:pt x="47" y="11"/>
                    <a:pt x="44" y="10"/>
                  </a:cubicBezTo>
                  <a:cubicBezTo>
                    <a:pt x="40" y="8"/>
                    <a:pt x="44" y="3"/>
                    <a:pt x="39" y="1"/>
                  </a:cubicBezTo>
                  <a:cubicBezTo>
                    <a:pt x="33" y="0"/>
                    <a:pt x="31" y="6"/>
                    <a:pt x="32" y="10"/>
                  </a:cubicBezTo>
                  <a:cubicBezTo>
                    <a:pt x="33" y="14"/>
                    <a:pt x="30" y="14"/>
                    <a:pt x="28" y="16"/>
                  </a:cubicBezTo>
                  <a:cubicBezTo>
                    <a:pt x="25" y="19"/>
                    <a:pt x="16" y="20"/>
                    <a:pt x="13" y="20"/>
                  </a:cubicBezTo>
                  <a:cubicBezTo>
                    <a:pt x="10" y="20"/>
                    <a:pt x="6" y="25"/>
                    <a:pt x="3" y="26"/>
                  </a:cubicBezTo>
                  <a:cubicBezTo>
                    <a:pt x="2" y="27"/>
                    <a:pt x="1" y="27"/>
                    <a:pt x="0" y="27"/>
                  </a:cubicBezTo>
                  <a:cubicBezTo>
                    <a:pt x="1" y="40"/>
                    <a:pt x="3" y="39"/>
                    <a:pt x="10" y="43"/>
                  </a:cubicBezTo>
                  <a:cubicBezTo>
                    <a:pt x="17" y="47"/>
                    <a:pt x="10" y="53"/>
                    <a:pt x="13" y="56"/>
                  </a:cubicBezTo>
                  <a:cubicBezTo>
                    <a:pt x="17" y="60"/>
                    <a:pt x="15" y="67"/>
                    <a:pt x="16" y="77"/>
                  </a:cubicBezTo>
                  <a:cubicBezTo>
                    <a:pt x="17" y="83"/>
                    <a:pt x="17" y="98"/>
                    <a:pt x="18" y="110"/>
                  </a:cubicBezTo>
                  <a:cubicBezTo>
                    <a:pt x="22" y="109"/>
                    <a:pt x="26" y="109"/>
                    <a:pt x="29" y="109"/>
                  </a:cubicBezTo>
                  <a:cubicBezTo>
                    <a:pt x="35" y="109"/>
                    <a:pt x="38" y="101"/>
                    <a:pt x="41" y="105"/>
                  </a:cubicBezTo>
                  <a:cubicBezTo>
                    <a:pt x="40" y="99"/>
                    <a:pt x="36" y="96"/>
                    <a:pt x="36" y="91"/>
                  </a:cubicBezTo>
                  <a:cubicBezTo>
                    <a:pt x="36" y="84"/>
                    <a:pt x="35" y="79"/>
                    <a:pt x="36" y="7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8"/>
            <p:cNvSpPr/>
            <p:nvPr/>
          </p:nvSpPr>
          <p:spPr>
            <a:xfrm>
              <a:off x="4742030" y="3040164"/>
              <a:ext cx="42864" cy="115891"/>
            </a:xfrm>
            <a:custGeom>
              <a:rect b="b" l="l" r="r" t="t"/>
              <a:pathLst>
                <a:path extrusionOk="0" h="92" w="33">
                  <a:moveTo>
                    <a:pt x="28" y="32"/>
                  </a:moveTo>
                  <a:cubicBezTo>
                    <a:pt x="25" y="29"/>
                    <a:pt x="32" y="23"/>
                    <a:pt x="25" y="19"/>
                  </a:cubicBezTo>
                  <a:cubicBezTo>
                    <a:pt x="18" y="15"/>
                    <a:pt x="16" y="16"/>
                    <a:pt x="15" y="3"/>
                  </a:cubicBezTo>
                  <a:cubicBezTo>
                    <a:pt x="12" y="2"/>
                    <a:pt x="6" y="1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6"/>
                    <a:pt x="2" y="11"/>
                    <a:pt x="3" y="12"/>
                  </a:cubicBezTo>
                  <a:cubicBezTo>
                    <a:pt x="6" y="14"/>
                    <a:pt x="8" y="17"/>
                    <a:pt x="8" y="23"/>
                  </a:cubicBezTo>
                  <a:cubicBezTo>
                    <a:pt x="7" y="28"/>
                    <a:pt x="6" y="41"/>
                    <a:pt x="8" y="47"/>
                  </a:cubicBezTo>
                  <a:cubicBezTo>
                    <a:pt x="10" y="53"/>
                    <a:pt x="13" y="62"/>
                    <a:pt x="13" y="72"/>
                  </a:cubicBezTo>
                  <a:cubicBezTo>
                    <a:pt x="13" y="77"/>
                    <a:pt x="16" y="85"/>
                    <a:pt x="19" y="92"/>
                  </a:cubicBezTo>
                  <a:cubicBezTo>
                    <a:pt x="21" y="91"/>
                    <a:pt x="22" y="90"/>
                    <a:pt x="23" y="89"/>
                  </a:cubicBezTo>
                  <a:cubicBezTo>
                    <a:pt x="25" y="88"/>
                    <a:pt x="29" y="86"/>
                    <a:pt x="33" y="86"/>
                  </a:cubicBezTo>
                  <a:cubicBezTo>
                    <a:pt x="32" y="74"/>
                    <a:pt x="32" y="59"/>
                    <a:pt x="31" y="53"/>
                  </a:cubicBezTo>
                  <a:cubicBezTo>
                    <a:pt x="30" y="43"/>
                    <a:pt x="32" y="36"/>
                    <a:pt x="28" y="32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8"/>
            <p:cNvSpPr/>
            <p:nvPr/>
          </p:nvSpPr>
          <p:spPr>
            <a:xfrm>
              <a:off x="4938887" y="2995712"/>
              <a:ext cx="168281" cy="254009"/>
            </a:xfrm>
            <a:custGeom>
              <a:rect b="b" l="l" r="r" t="t"/>
              <a:pathLst>
                <a:path extrusionOk="0" h="203" w="131">
                  <a:moveTo>
                    <a:pt x="55" y="193"/>
                  </a:moveTo>
                  <a:cubicBezTo>
                    <a:pt x="55" y="193"/>
                    <a:pt x="96" y="196"/>
                    <a:pt x="102" y="195"/>
                  </a:cubicBezTo>
                  <a:cubicBezTo>
                    <a:pt x="107" y="193"/>
                    <a:pt x="127" y="203"/>
                    <a:pt x="127" y="203"/>
                  </a:cubicBezTo>
                  <a:cubicBezTo>
                    <a:pt x="127" y="203"/>
                    <a:pt x="128" y="193"/>
                    <a:pt x="131" y="188"/>
                  </a:cubicBezTo>
                  <a:cubicBezTo>
                    <a:pt x="130" y="187"/>
                    <a:pt x="128" y="186"/>
                    <a:pt x="128" y="185"/>
                  </a:cubicBezTo>
                  <a:cubicBezTo>
                    <a:pt x="127" y="182"/>
                    <a:pt x="119" y="177"/>
                    <a:pt x="117" y="173"/>
                  </a:cubicBezTo>
                  <a:cubicBezTo>
                    <a:pt x="114" y="170"/>
                    <a:pt x="113" y="167"/>
                    <a:pt x="113" y="167"/>
                  </a:cubicBezTo>
                  <a:cubicBezTo>
                    <a:pt x="113" y="167"/>
                    <a:pt x="114" y="161"/>
                    <a:pt x="110" y="157"/>
                  </a:cubicBezTo>
                  <a:cubicBezTo>
                    <a:pt x="107" y="152"/>
                    <a:pt x="105" y="149"/>
                    <a:pt x="105" y="143"/>
                  </a:cubicBezTo>
                  <a:cubicBezTo>
                    <a:pt x="105" y="136"/>
                    <a:pt x="103" y="132"/>
                    <a:pt x="103" y="128"/>
                  </a:cubicBezTo>
                  <a:cubicBezTo>
                    <a:pt x="103" y="125"/>
                    <a:pt x="109" y="118"/>
                    <a:pt x="111" y="111"/>
                  </a:cubicBezTo>
                  <a:cubicBezTo>
                    <a:pt x="113" y="106"/>
                    <a:pt x="117" y="103"/>
                    <a:pt x="120" y="100"/>
                  </a:cubicBezTo>
                  <a:cubicBezTo>
                    <a:pt x="118" y="97"/>
                    <a:pt x="116" y="92"/>
                    <a:pt x="115" y="87"/>
                  </a:cubicBezTo>
                  <a:cubicBezTo>
                    <a:pt x="113" y="80"/>
                    <a:pt x="107" y="78"/>
                    <a:pt x="100" y="72"/>
                  </a:cubicBezTo>
                  <a:cubicBezTo>
                    <a:pt x="94" y="66"/>
                    <a:pt x="96" y="62"/>
                    <a:pt x="96" y="59"/>
                  </a:cubicBezTo>
                  <a:cubicBezTo>
                    <a:pt x="96" y="57"/>
                    <a:pt x="105" y="57"/>
                    <a:pt x="111" y="57"/>
                  </a:cubicBezTo>
                  <a:cubicBezTo>
                    <a:pt x="117" y="58"/>
                    <a:pt x="121" y="56"/>
                    <a:pt x="119" y="55"/>
                  </a:cubicBezTo>
                  <a:cubicBezTo>
                    <a:pt x="116" y="53"/>
                    <a:pt x="111" y="41"/>
                    <a:pt x="111" y="33"/>
                  </a:cubicBezTo>
                  <a:cubicBezTo>
                    <a:pt x="112" y="24"/>
                    <a:pt x="109" y="22"/>
                    <a:pt x="109" y="17"/>
                  </a:cubicBezTo>
                  <a:cubicBezTo>
                    <a:pt x="110" y="12"/>
                    <a:pt x="103" y="0"/>
                    <a:pt x="98" y="0"/>
                  </a:cubicBezTo>
                  <a:cubicBezTo>
                    <a:pt x="98" y="0"/>
                    <a:pt x="98" y="0"/>
                    <a:pt x="97" y="0"/>
                  </a:cubicBezTo>
                  <a:cubicBezTo>
                    <a:pt x="96" y="4"/>
                    <a:pt x="96" y="8"/>
                    <a:pt x="96" y="10"/>
                  </a:cubicBezTo>
                  <a:cubicBezTo>
                    <a:pt x="96" y="12"/>
                    <a:pt x="100" y="16"/>
                    <a:pt x="103" y="17"/>
                  </a:cubicBezTo>
                  <a:cubicBezTo>
                    <a:pt x="107" y="18"/>
                    <a:pt x="105" y="23"/>
                    <a:pt x="104" y="28"/>
                  </a:cubicBezTo>
                  <a:cubicBezTo>
                    <a:pt x="104" y="33"/>
                    <a:pt x="96" y="32"/>
                    <a:pt x="94" y="34"/>
                  </a:cubicBezTo>
                  <a:cubicBezTo>
                    <a:pt x="92" y="36"/>
                    <a:pt x="83" y="50"/>
                    <a:pt x="84" y="53"/>
                  </a:cubicBezTo>
                  <a:cubicBezTo>
                    <a:pt x="84" y="56"/>
                    <a:pt x="82" y="63"/>
                    <a:pt x="79" y="64"/>
                  </a:cubicBezTo>
                  <a:cubicBezTo>
                    <a:pt x="77" y="66"/>
                    <a:pt x="77" y="71"/>
                    <a:pt x="77" y="74"/>
                  </a:cubicBezTo>
                  <a:cubicBezTo>
                    <a:pt x="77" y="76"/>
                    <a:pt x="69" y="80"/>
                    <a:pt x="69" y="84"/>
                  </a:cubicBezTo>
                  <a:cubicBezTo>
                    <a:pt x="69" y="88"/>
                    <a:pt x="59" y="106"/>
                    <a:pt x="56" y="111"/>
                  </a:cubicBezTo>
                  <a:cubicBezTo>
                    <a:pt x="53" y="117"/>
                    <a:pt x="50" y="124"/>
                    <a:pt x="49" y="119"/>
                  </a:cubicBezTo>
                  <a:cubicBezTo>
                    <a:pt x="48" y="114"/>
                    <a:pt x="40" y="108"/>
                    <a:pt x="36" y="110"/>
                  </a:cubicBezTo>
                  <a:cubicBezTo>
                    <a:pt x="32" y="113"/>
                    <a:pt x="28" y="111"/>
                    <a:pt x="26" y="112"/>
                  </a:cubicBezTo>
                  <a:cubicBezTo>
                    <a:pt x="24" y="112"/>
                    <a:pt x="6" y="131"/>
                    <a:pt x="6" y="131"/>
                  </a:cubicBezTo>
                  <a:cubicBezTo>
                    <a:pt x="6" y="131"/>
                    <a:pt x="4" y="140"/>
                    <a:pt x="0" y="150"/>
                  </a:cubicBezTo>
                  <a:cubicBezTo>
                    <a:pt x="3" y="152"/>
                    <a:pt x="5" y="156"/>
                    <a:pt x="8" y="160"/>
                  </a:cubicBezTo>
                  <a:cubicBezTo>
                    <a:pt x="11" y="165"/>
                    <a:pt x="18" y="161"/>
                    <a:pt x="21" y="163"/>
                  </a:cubicBezTo>
                  <a:cubicBezTo>
                    <a:pt x="24" y="164"/>
                    <a:pt x="27" y="177"/>
                    <a:pt x="26" y="180"/>
                  </a:cubicBezTo>
                  <a:cubicBezTo>
                    <a:pt x="25" y="183"/>
                    <a:pt x="21" y="192"/>
                    <a:pt x="23" y="196"/>
                  </a:cubicBezTo>
                  <a:cubicBezTo>
                    <a:pt x="47" y="196"/>
                    <a:pt x="47" y="196"/>
                    <a:pt x="47" y="196"/>
                  </a:cubicBezTo>
                  <a:lnTo>
                    <a:pt x="55" y="193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8"/>
            <p:cNvSpPr/>
            <p:nvPr/>
          </p:nvSpPr>
          <p:spPr>
            <a:xfrm>
              <a:off x="4546761" y="3049689"/>
              <a:ext cx="141293" cy="139705"/>
            </a:xfrm>
            <a:custGeom>
              <a:rect b="b" l="l" r="r" t="t"/>
              <a:pathLst>
                <a:path extrusionOk="0" h="112" w="110">
                  <a:moveTo>
                    <a:pt x="104" y="94"/>
                  </a:moveTo>
                  <a:cubicBezTo>
                    <a:pt x="101" y="91"/>
                    <a:pt x="96" y="77"/>
                    <a:pt x="96" y="74"/>
                  </a:cubicBezTo>
                  <a:cubicBezTo>
                    <a:pt x="97" y="71"/>
                    <a:pt x="103" y="62"/>
                    <a:pt x="103" y="57"/>
                  </a:cubicBezTo>
                  <a:cubicBezTo>
                    <a:pt x="103" y="52"/>
                    <a:pt x="110" y="49"/>
                    <a:pt x="110" y="45"/>
                  </a:cubicBezTo>
                  <a:cubicBezTo>
                    <a:pt x="110" y="42"/>
                    <a:pt x="108" y="28"/>
                    <a:pt x="103" y="18"/>
                  </a:cubicBezTo>
                  <a:cubicBezTo>
                    <a:pt x="103" y="18"/>
                    <a:pt x="101" y="18"/>
                    <a:pt x="100" y="16"/>
                  </a:cubicBezTo>
                  <a:cubicBezTo>
                    <a:pt x="97" y="13"/>
                    <a:pt x="84" y="14"/>
                    <a:pt x="79" y="19"/>
                  </a:cubicBezTo>
                  <a:cubicBezTo>
                    <a:pt x="75" y="24"/>
                    <a:pt x="65" y="14"/>
                    <a:pt x="64" y="12"/>
                  </a:cubicBezTo>
                  <a:cubicBezTo>
                    <a:pt x="62" y="9"/>
                    <a:pt x="55" y="3"/>
                    <a:pt x="50" y="7"/>
                  </a:cubicBezTo>
                  <a:cubicBezTo>
                    <a:pt x="45" y="11"/>
                    <a:pt x="43" y="9"/>
                    <a:pt x="44" y="5"/>
                  </a:cubicBezTo>
                  <a:cubicBezTo>
                    <a:pt x="44" y="0"/>
                    <a:pt x="36" y="2"/>
                    <a:pt x="35" y="6"/>
                  </a:cubicBezTo>
                  <a:cubicBezTo>
                    <a:pt x="34" y="10"/>
                    <a:pt x="27" y="14"/>
                    <a:pt x="25" y="11"/>
                  </a:cubicBezTo>
                  <a:cubicBezTo>
                    <a:pt x="23" y="7"/>
                    <a:pt x="18" y="3"/>
                    <a:pt x="16" y="8"/>
                  </a:cubicBezTo>
                  <a:cubicBezTo>
                    <a:pt x="15" y="11"/>
                    <a:pt x="12" y="11"/>
                    <a:pt x="10" y="9"/>
                  </a:cubicBezTo>
                  <a:cubicBezTo>
                    <a:pt x="9" y="15"/>
                    <a:pt x="7" y="22"/>
                    <a:pt x="10" y="23"/>
                  </a:cubicBezTo>
                  <a:cubicBezTo>
                    <a:pt x="14" y="25"/>
                    <a:pt x="14" y="29"/>
                    <a:pt x="13" y="32"/>
                  </a:cubicBezTo>
                  <a:cubicBezTo>
                    <a:pt x="13" y="34"/>
                    <a:pt x="19" y="40"/>
                    <a:pt x="16" y="43"/>
                  </a:cubicBezTo>
                  <a:cubicBezTo>
                    <a:pt x="14" y="45"/>
                    <a:pt x="10" y="40"/>
                    <a:pt x="8" y="44"/>
                  </a:cubicBezTo>
                  <a:cubicBezTo>
                    <a:pt x="6" y="48"/>
                    <a:pt x="12" y="51"/>
                    <a:pt x="10" y="54"/>
                  </a:cubicBezTo>
                  <a:cubicBezTo>
                    <a:pt x="7" y="57"/>
                    <a:pt x="4" y="58"/>
                    <a:pt x="5" y="64"/>
                  </a:cubicBezTo>
                  <a:cubicBezTo>
                    <a:pt x="6" y="70"/>
                    <a:pt x="5" y="75"/>
                    <a:pt x="3" y="77"/>
                  </a:cubicBezTo>
                  <a:cubicBezTo>
                    <a:pt x="0" y="79"/>
                    <a:pt x="3" y="79"/>
                    <a:pt x="9" y="82"/>
                  </a:cubicBezTo>
                  <a:cubicBezTo>
                    <a:pt x="14" y="86"/>
                    <a:pt x="23" y="90"/>
                    <a:pt x="22" y="95"/>
                  </a:cubicBezTo>
                  <a:cubicBezTo>
                    <a:pt x="22" y="101"/>
                    <a:pt x="19" y="102"/>
                    <a:pt x="17" y="112"/>
                  </a:cubicBezTo>
                  <a:cubicBezTo>
                    <a:pt x="28" y="112"/>
                    <a:pt x="47" y="104"/>
                    <a:pt x="69" y="100"/>
                  </a:cubicBezTo>
                  <a:cubicBezTo>
                    <a:pt x="83" y="98"/>
                    <a:pt x="95" y="100"/>
                    <a:pt x="103" y="102"/>
                  </a:cubicBezTo>
                  <a:cubicBezTo>
                    <a:pt x="104" y="99"/>
                    <a:pt x="105" y="95"/>
                    <a:pt x="104" y="9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8"/>
            <p:cNvSpPr/>
            <p:nvPr/>
          </p:nvSpPr>
          <p:spPr>
            <a:xfrm>
              <a:off x="4670590" y="3041751"/>
              <a:ext cx="96841" cy="142880"/>
            </a:xfrm>
            <a:custGeom>
              <a:rect b="b" l="l" r="r" t="t"/>
              <a:pathLst>
                <a:path extrusionOk="0" h="114" w="75">
                  <a:moveTo>
                    <a:pt x="64" y="46"/>
                  </a:moveTo>
                  <a:cubicBezTo>
                    <a:pt x="62" y="40"/>
                    <a:pt x="63" y="27"/>
                    <a:pt x="64" y="22"/>
                  </a:cubicBezTo>
                  <a:cubicBezTo>
                    <a:pt x="64" y="16"/>
                    <a:pt x="62" y="13"/>
                    <a:pt x="59" y="11"/>
                  </a:cubicBezTo>
                  <a:cubicBezTo>
                    <a:pt x="58" y="10"/>
                    <a:pt x="57" y="5"/>
                    <a:pt x="56" y="0"/>
                  </a:cubicBezTo>
                  <a:cubicBezTo>
                    <a:pt x="53" y="1"/>
                    <a:pt x="52" y="6"/>
                    <a:pt x="51" y="4"/>
                  </a:cubicBezTo>
                  <a:cubicBezTo>
                    <a:pt x="50" y="1"/>
                    <a:pt x="9" y="0"/>
                    <a:pt x="7" y="3"/>
                  </a:cubicBezTo>
                  <a:cubicBezTo>
                    <a:pt x="5" y="6"/>
                    <a:pt x="10" y="18"/>
                    <a:pt x="10" y="21"/>
                  </a:cubicBezTo>
                  <a:cubicBezTo>
                    <a:pt x="10" y="23"/>
                    <a:pt x="9" y="24"/>
                    <a:pt x="7" y="24"/>
                  </a:cubicBezTo>
                  <a:cubicBezTo>
                    <a:pt x="12" y="34"/>
                    <a:pt x="14" y="48"/>
                    <a:pt x="14" y="51"/>
                  </a:cubicBezTo>
                  <a:cubicBezTo>
                    <a:pt x="14" y="55"/>
                    <a:pt x="7" y="58"/>
                    <a:pt x="7" y="63"/>
                  </a:cubicBezTo>
                  <a:cubicBezTo>
                    <a:pt x="7" y="68"/>
                    <a:pt x="1" y="77"/>
                    <a:pt x="0" y="80"/>
                  </a:cubicBezTo>
                  <a:cubicBezTo>
                    <a:pt x="0" y="83"/>
                    <a:pt x="5" y="97"/>
                    <a:pt x="8" y="100"/>
                  </a:cubicBezTo>
                  <a:cubicBezTo>
                    <a:pt x="9" y="101"/>
                    <a:pt x="8" y="105"/>
                    <a:pt x="7" y="108"/>
                  </a:cubicBezTo>
                  <a:cubicBezTo>
                    <a:pt x="15" y="111"/>
                    <a:pt x="19" y="113"/>
                    <a:pt x="21" y="113"/>
                  </a:cubicBezTo>
                  <a:cubicBezTo>
                    <a:pt x="24" y="114"/>
                    <a:pt x="46" y="104"/>
                    <a:pt x="55" y="99"/>
                  </a:cubicBezTo>
                  <a:cubicBezTo>
                    <a:pt x="62" y="96"/>
                    <a:pt x="70" y="94"/>
                    <a:pt x="75" y="91"/>
                  </a:cubicBezTo>
                  <a:cubicBezTo>
                    <a:pt x="72" y="84"/>
                    <a:pt x="69" y="76"/>
                    <a:pt x="69" y="71"/>
                  </a:cubicBezTo>
                  <a:cubicBezTo>
                    <a:pt x="69" y="61"/>
                    <a:pt x="66" y="52"/>
                    <a:pt x="64" y="4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8"/>
            <p:cNvSpPr/>
            <p:nvPr/>
          </p:nvSpPr>
          <p:spPr>
            <a:xfrm>
              <a:off x="4400705" y="3005238"/>
              <a:ext cx="171456" cy="127004"/>
            </a:xfrm>
            <a:custGeom>
              <a:rect b="b" l="l" r="r" t="t"/>
              <a:pathLst>
                <a:path extrusionOk="0" h="101" w="133">
                  <a:moveTo>
                    <a:pt x="44" y="54"/>
                  </a:moveTo>
                  <a:cubicBezTo>
                    <a:pt x="44" y="49"/>
                    <a:pt x="48" y="51"/>
                    <a:pt x="52" y="52"/>
                  </a:cubicBezTo>
                  <a:cubicBezTo>
                    <a:pt x="57" y="53"/>
                    <a:pt x="62" y="49"/>
                    <a:pt x="66" y="49"/>
                  </a:cubicBezTo>
                  <a:cubicBezTo>
                    <a:pt x="69" y="49"/>
                    <a:pt x="80" y="63"/>
                    <a:pt x="80" y="67"/>
                  </a:cubicBezTo>
                  <a:cubicBezTo>
                    <a:pt x="80" y="71"/>
                    <a:pt x="80" y="74"/>
                    <a:pt x="82" y="77"/>
                  </a:cubicBezTo>
                  <a:cubicBezTo>
                    <a:pt x="82" y="78"/>
                    <a:pt x="82" y="78"/>
                    <a:pt x="83" y="78"/>
                  </a:cubicBezTo>
                  <a:cubicBezTo>
                    <a:pt x="89" y="77"/>
                    <a:pt x="94" y="76"/>
                    <a:pt x="95" y="76"/>
                  </a:cubicBezTo>
                  <a:cubicBezTo>
                    <a:pt x="97" y="76"/>
                    <a:pt x="101" y="85"/>
                    <a:pt x="100" y="91"/>
                  </a:cubicBezTo>
                  <a:cubicBezTo>
                    <a:pt x="100" y="97"/>
                    <a:pt x="106" y="101"/>
                    <a:pt x="109" y="97"/>
                  </a:cubicBezTo>
                  <a:cubicBezTo>
                    <a:pt x="111" y="94"/>
                    <a:pt x="115" y="89"/>
                    <a:pt x="116" y="92"/>
                  </a:cubicBezTo>
                  <a:cubicBezTo>
                    <a:pt x="116" y="93"/>
                    <a:pt x="117" y="94"/>
                    <a:pt x="119" y="95"/>
                  </a:cubicBezTo>
                  <a:cubicBezTo>
                    <a:pt x="120" y="92"/>
                    <a:pt x="122" y="91"/>
                    <a:pt x="124" y="89"/>
                  </a:cubicBezTo>
                  <a:cubicBezTo>
                    <a:pt x="126" y="86"/>
                    <a:pt x="120" y="83"/>
                    <a:pt x="122" y="79"/>
                  </a:cubicBezTo>
                  <a:cubicBezTo>
                    <a:pt x="124" y="75"/>
                    <a:pt x="128" y="80"/>
                    <a:pt x="130" y="78"/>
                  </a:cubicBezTo>
                  <a:cubicBezTo>
                    <a:pt x="133" y="75"/>
                    <a:pt x="127" y="69"/>
                    <a:pt x="127" y="67"/>
                  </a:cubicBezTo>
                  <a:cubicBezTo>
                    <a:pt x="128" y="64"/>
                    <a:pt x="128" y="60"/>
                    <a:pt x="124" y="58"/>
                  </a:cubicBezTo>
                  <a:cubicBezTo>
                    <a:pt x="121" y="57"/>
                    <a:pt x="123" y="50"/>
                    <a:pt x="124" y="44"/>
                  </a:cubicBezTo>
                  <a:cubicBezTo>
                    <a:pt x="123" y="44"/>
                    <a:pt x="123" y="43"/>
                    <a:pt x="122" y="42"/>
                  </a:cubicBezTo>
                  <a:cubicBezTo>
                    <a:pt x="120" y="39"/>
                    <a:pt x="121" y="32"/>
                    <a:pt x="118" y="32"/>
                  </a:cubicBezTo>
                  <a:cubicBezTo>
                    <a:pt x="114" y="32"/>
                    <a:pt x="115" y="27"/>
                    <a:pt x="118" y="26"/>
                  </a:cubicBezTo>
                  <a:cubicBezTo>
                    <a:pt x="121" y="25"/>
                    <a:pt x="111" y="21"/>
                    <a:pt x="111" y="17"/>
                  </a:cubicBezTo>
                  <a:cubicBezTo>
                    <a:pt x="111" y="14"/>
                    <a:pt x="107" y="5"/>
                    <a:pt x="105" y="4"/>
                  </a:cubicBezTo>
                  <a:cubicBezTo>
                    <a:pt x="103" y="4"/>
                    <a:pt x="95" y="13"/>
                    <a:pt x="92" y="13"/>
                  </a:cubicBezTo>
                  <a:cubicBezTo>
                    <a:pt x="89" y="13"/>
                    <a:pt x="82" y="7"/>
                    <a:pt x="80" y="12"/>
                  </a:cubicBezTo>
                  <a:cubicBezTo>
                    <a:pt x="78" y="17"/>
                    <a:pt x="73" y="10"/>
                    <a:pt x="70" y="14"/>
                  </a:cubicBezTo>
                  <a:cubicBezTo>
                    <a:pt x="67" y="18"/>
                    <a:pt x="65" y="9"/>
                    <a:pt x="65" y="9"/>
                  </a:cubicBezTo>
                  <a:cubicBezTo>
                    <a:pt x="65" y="9"/>
                    <a:pt x="65" y="8"/>
                    <a:pt x="65" y="6"/>
                  </a:cubicBezTo>
                  <a:cubicBezTo>
                    <a:pt x="65" y="6"/>
                    <a:pt x="64" y="7"/>
                    <a:pt x="63" y="7"/>
                  </a:cubicBezTo>
                  <a:cubicBezTo>
                    <a:pt x="54" y="10"/>
                    <a:pt x="38" y="8"/>
                    <a:pt x="37" y="5"/>
                  </a:cubicBezTo>
                  <a:cubicBezTo>
                    <a:pt x="37" y="3"/>
                    <a:pt x="25" y="0"/>
                    <a:pt x="25" y="0"/>
                  </a:cubicBezTo>
                  <a:cubicBezTo>
                    <a:pt x="25" y="0"/>
                    <a:pt x="25" y="7"/>
                    <a:pt x="21" y="8"/>
                  </a:cubicBezTo>
                  <a:cubicBezTo>
                    <a:pt x="17" y="10"/>
                    <a:pt x="22" y="15"/>
                    <a:pt x="22" y="17"/>
                  </a:cubicBezTo>
                  <a:cubicBezTo>
                    <a:pt x="22" y="18"/>
                    <a:pt x="19" y="20"/>
                    <a:pt x="16" y="19"/>
                  </a:cubicBezTo>
                  <a:cubicBezTo>
                    <a:pt x="13" y="18"/>
                    <a:pt x="5" y="25"/>
                    <a:pt x="1" y="28"/>
                  </a:cubicBezTo>
                  <a:cubicBezTo>
                    <a:pt x="1" y="28"/>
                    <a:pt x="0" y="29"/>
                    <a:pt x="0" y="30"/>
                  </a:cubicBezTo>
                  <a:cubicBezTo>
                    <a:pt x="6" y="35"/>
                    <a:pt x="5" y="40"/>
                    <a:pt x="12" y="45"/>
                  </a:cubicBezTo>
                  <a:cubicBezTo>
                    <a:pt x="19" y="50"/>
                    <a:pt x="27" y="57"/>
                    <a:pt x="32" y="67"/>
                  </a:cubicBezTo>
                  <a:cubicBezTo>
                    <a:pt x="37" y="63"/>
                    <a:pt x="44" y="57"/>
                    <a:pt x="44" y="5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8"/>
            <p:cNvSpPr/>
            <p:nvPr/>
          </p:nvSpPr>
          <p:spPr>
            <a:xfrm>
              <a:off x="4481671" y="3100491"/>
              <a:ext cx="95253" cy="88903"/>
            </a:xfrm>
            <a:custGeom>
              <a:rect b="b" l="l" r="r" t="t"/>
              <a:pathLst>
                <a:path extrusionOk="0" h="71" w="74">
                  <a:moveTo>
                    <a:pt x="60" y="41"/>
                  </a:moveTo>
                  <a:cubicBezTo>
                    <a:pt x="54" y="38"/>
                    <a:pt x="51" y="38"/>
                    <a:pt x="54" y="36"/>
                  </a:cubicBezTo>
                  <a:cubicBezTo>
                    <a:pt x="56" y="34"/>
                    <a:pt x="57" y="29"/>
                    <a:pt x="56" y="23"/>
                  </a:cubicBezTo>
                  <a:cubicBezTo>
                    <a:pt x="56" y="21"/>
                    <a:pt x="56" y="20"/>
                    <a:pt x="56" y="19"/>
                  </a:cubicBezTo>
                  <a:cubicBezTo>
                    <a:pt x="54" y="18"/>
                    <a:pt x="53" y="17"/>
                    <a:pt x="53" y="16"/>
                  </a:cubicBezTo>
                  <a:cubicBezTo>
                    <a:pt x="52" y="13"/>
                    <a:pt x="48" y="18"/>
                    <a:pt x="46" y="21"/>
                  </a:cubicBezTo>
                  <a:cubicBezTo>
                    <a:pt x="43" y="25"/>
                    <a:pt x="37" y="21"/>
                    <a:pt x="37" y="15"/>
                  </a:cubicBezTo>
                  <a:cubicBezTo>
                    <a:pt x="38" y="9"/>
                    <a:pt x="34" y="0"/>
                    <a:pt x="32" y="0"/>
                  </a:cubicBezTo>
                  <a:cubicBezTo>
                    <a:pt x="31" y="0"/>
                    <a:pt x="26" y="1"/>
                    <a:pt x="20" y="2"/>
                  </a:cubicBezTo>
                  <a:cubicBezTo>
                    <a:pt x="20" y="5"/>
                    <a:pt x="19" y="8"/>
                    <a:pt x="18" y="11"/>
                  </a:cubicBezTo>
                  <a:cubicBezTo>
                    <a:pt x="17" y="15"/>
                    <a:pt x="8" y="20"/>
                    <a:pt x="4" y="23"/>
                  </a:cubicBezTo>
                  <a:cubicBezTo>
                    <a:pt x="3" y="24"/>
                    <a:pt x="1" y="26"/>
                    <a:pt x="0" y="29"/>
                  </a:cubicBezTo>
                  <a:cubicBezTo>
                    <a:pt x="7" y="34"/>
                    <a:pt x="16" y="39"/>
                    <a:pt x="23" y="44"/>
                  </a:cubicBezTo>
                  <a:cubicBezTo>
                    <a:pt x="35" y="54"/>
                    <a:pt x="55" y="67"/>
                    <a:pt x="64" y="70"/>
                  </a:cubicBezTo>
                  <a:cubicBezTo>
                    <a:pt x="65" y="71"/>
                    <a:pt x="67" y="71"/>
                    <a:pt x="68" y="71"/>
                  </a:cubicBezTo>
                  <a:cubicBezTo>
                    <a:pt x="70" y="61"/>
                    <a:pt x="73" y="60"/>
                    <a:pt x="73" y="54"/>
                  </a:cubicBezTo>
                  <a:cubicBezTo>
                    <a:pt x="74" y="49"/>
                    <a:pt x="65" y="45"/>
                    <a:pt x="60" y="4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8"/>
            <p:cNvSpPr/>
            <p:nvPr/>
          </p:nvSpPr>
          <p:spPr>
            <a:xfrm>
              <a:off x="4441982" y="3067152"/>
              <a:ext cx="66677" cy="69852"/>
            </a:xfrm>
            <a:custGeom>
              <a:rect b="b" l="l" r="r" t="t"/>
              <a:pathLst>
                <a:path extrusionOk="0" h="56" w="52">
                  <a:moveTo>
                    <a:pt x="49" y="38"/>
                  </a:moveTo>
                  <a:cubicBezTo>
                    <a:pt x="50" y="35"/>
                    <a:pt x="52" y="31"/>
                    <a:pt x="50" y="28"/>
                  </a:cubicBezTo>
                  <a:cubicBezTo>
                    <a:pt x="48" y="25"/>
                    <a:pt x="48" y="22"/>
                    <a:pt x="48" y="18"/>
                  </a:cubicBezTo>
                  <a:cubicBezTo>
                    <a:pt x="48" y="14"/>
                    <a:pt x="37" y="0"/>
                    <a:pt x="34" y="0"/>
                  </a:cubicBezTo>
                  <a:cubicBezTo>
                    <a:pt x="30" y="0"/>
                    <a:pt x="25" y="4"/>
                    <a:pt x="20" y="3"/>
                  </a:cubicBezTo>
                  <a:cubicBezTo>
                    <a:pt x="16" y="2"/>
                    <a:pt x="12" y="0"/>
                    <a:pt x="12" y="5"/>
                  </a:cubicBezTo>
                  <a:cubicBezTo>
                    <a:pt x="12" y="8"/>
                    <a:pt x="5" y="14"/>
                    <a:pt x="0" y="18"/>
                  </a:cubicBezTo>
                  <a:cubicBezTo>
                    <a:pt x="1" y="20"/>
                    <a:pt x="2" y="22"/>
                    <a:pt x="3" y="24"/>
                  </a:cubicBezTo>
                  <a:cubicBezTo>
                    <a:pt x="7" y="39"/>
                    <a:pt x="11" y="42"/>
                    <a:pt x="17" y="47"/>
                  </a:cubicBezTo>
                  <a:cubicBezTo>
                    <a:pt x="19" y="49"/>
                    <a:pt x="25" y="52"/>
                    <a:pt x="31" y="56"/>
                  </a:cubicBezTo>
                  <a:cubicBezTo>
                    <a:pt x="32" y="53"/>
                    <a:pt x="34" y="51"/>
                    <a:pt x="35" y="50"/>
                  </a:cubicBezTo>
                  <a:cubicBezTo>
                    <a:pt x="39" y="47"/>
                    <a:pt x="48" y="42"/>
                    <a:pt x="49" y="3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8"/>
            <p:cNvSpPr/>
            <p:nvPr/>
          </p:nvSpPr>
          <p:spPr>
            <a:xfrm>
              <a:off x="4357841" y="2657563"/>
              <a:ext cx="188919" cy="149230"/>
            </a:xfrm>
            <a:custGeom>
              <a:rect b="b" l="l" r="r" t="t"/>
              <a:pathLst>
                <a:path extrusionOk="0" h="120" w="148">
                  <a:moveTo>
                    <a:pt x="69" y="93"/>
                  </a:moveTo>
                  <a:cubicBezTo>
                    <a:pt x="69" y="89"/>
                    <a:pt x="88" y="84"/>
                    <a:pt x="88" y="79"/>
                  </a:cubicBezTo>
                  <a:cubicBezTo>
                    <a:pt x="88" y="75"/>
                    <a:pt x="88" y="32"/>
                    <a:pt x="88" y="32"/>
                  </a:cubicBezTo>
                  <a:cubicBezTo>
                    <a:pt x="88" y="32"/>
                    <a:pt x="145" y="33"/>
                    <a:pt x="147" y="32"/>
                  </a:cubicBezTo>
                  <a:cubicBezTo>
                    <a:pt x="148" y="32"/>
                    <a:pt x="148" y="19"/>
                    <a:pt x="147" y="7"/>
                  </a:cubicBezTo>
                  <a:cubicBezTo>
                    <a:pt x="145" y="3"/>
                    <a:pt x="148" y="0"/>
                    <a:pt x="135" y="0"/>
                  </a:cubicBezTo>
                  <a:cubicBezTo>
                    <a:pt x="124" y="0"/>
                    <a:pt x="91" y="0"/>
                    <a:pt x="69" y="0"/>
                  </a:cubicBezTo>
                  <a:cubicBezTo>
                    <a:pt x="64" y="5"/>
                    <a:pt x="61" y="11"/>
                    <a:pt x="59" y="16"/>
                  </a:cubicBezTo>
                  <a:cubicBezTo>
                    <a:pt x="56" y="25"/>
                    <a:pt x="37" y="37"/>
                    <a:pt x="36" y="49"/>
                  </a:cubicBezTo>
                  <a:cubicBezTo>
                    <a:pt x="35" y="60"/>
                    <a:pt x="17" y="79"/>
                    <a:pt x="5" y="104"/>
                  </a:cubicBezTo>
                  <a:cubicBezTo>
                    <a:pt x="2" y="111"/>
                    <a:pt x="0" y="116"/>
                    <a:pt x="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97"/>
                    <a:pt x="69" y="9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8"/>
            <p:cNvSpPr/>
            <p:nvPr/>
          </p:nvSpPr>
          <p:spPr>
            <a:xfrm>
              <a:off x="4356254" y="2665501"/>
              <a:ext cx="274647" cy="295285"/>
            </a:xfrm>
            <a:custGeom>
              <a:rect b="b" l="l" r="r" t="t"/>
              <a:pathLst>
                <a:path extrusionOk="0" h="235" w="214">
                  <a:moveTo>
                    <a:pt x="17" y="203"/>
                  </a:moveTo>
                  <a:cubicBezTo>
                    <a:pt x="23" y="204"/>
                    <a:pt x="33" y="203"/>
                    <a:pt x="33" y="203"/>
                  </a:cubicBezTo>
                  <a:cubicBezTo>
                    <a:pt x="33" y="203"/>
                    <a:pt x="41" y="199"/>
                    <a:pt x="46" y="202"/>
                  </a:cubicBezTo>
                  <a:cubicBezTo>
                    <a:pt x="51" y="204"/>
                    <a:pt x="56" y="210"/>
                    <a:pt x="56" y="210"/>
                  </a:cubicBezTo>
                  <a:cubicBezTo>
                    <a:pt x="62" y="210"/>
                    <a:pt x="62" y="210"/>
                    <a:pt x="62" y="210"/>
                  </a:cubicBezTo>
                  <a:cubicBezTo>
                    <a:pt x="62" y="210"/>
                    <a:pt x="67" y="224"/>
                    <a:pt x="75" y="226"/>
                  </a:cubicBezTo>
                  <a:cubicBezTo>
                    <a:pt x="79" y="228"/>
                    <a:pt x="82" y="232"/>
                    <a:pt x="83" y="235"/>
                  </a:cubicBezTo>
                  <a:cubicBezTo>
                    <a:pt x="89" y="234"/>
                    <a:pt x="93" y="233"/>
                    <a:pt x="93" y="229"/>
                  </a:cubicBezTo>
                  <a:cubicBezTo>
                    <a:pt x="93" y="224"/>
                    <a:pt x="95" y="218"/>
                    <a:pt x="103" y="225"/>
                  </a:cubicBezTo>
                  <a:cubicBezTo>
                    <a:pt x="111" y="232"/>
                    <a:pt x="111" y="226"/>
                    <a:pt x="112" y="223"/>
                  </a:cubicBezTo>
                  <a:cubicBezTo>
                    <a:pt x="114" y="221"/>
                    <a:pt x="120" y="224"/>
                    <a:pt x="124" y="224"/>
                  </a:cubicBezTo>
                  <a:cubicBezTo>
                    <a:pt x="129" y="224"/>
                    <a:pt x="135" y="221"/>
                    <a:pt x="135" y="221"/>
                  </a:cubicBezTo>
                  <a:cubicBezTo>
                    <a:pt x="135" y="221"/>
                    <a:pt x="201" y="222"/>
                    <a:pt x="204" y="220"/>
                  </a:cubicBezTo>
                  <a:cubicBezTo>
                    <a:pt x="207" y="219"/>
                    <a:pt x="207" y="205"/>
                    <a:pt x="207" y="205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214" y="44"/>
                    <a:pt x="214" y="44"/>
                    <a:pt x="214" y="44"/>
                  </a:cubicBezTo>
                  <a:cubicBezTo>
                    <a:pt x="182" y="23"/>
                    <a:pt x="155" y="5"/>
                    <a:pt x="152" y="3"/>
                  </a:cubicBezTo>
                  <a:cubicBezTo>
                    <a:pt x="150" y="2"/>
                    <a:pt x="149" y="1"/>
                    <a:pt x="148" y="0"/>
                  </a:cubicBezTo>
                  <a:cubicBezTo>
                    <a:pt x="149" y="12"/>
                    <a:pt x="149" y="25"/>
                    <a:pt x="148" y="25"/>
                  </a:cubicBezTo>
                  <a:cubicBezTo>
                    <a:pt x="146" y="26"/>
                    <a:pt x="89" y="25"/>
                    <a:pt x="89" y="25"/>
                  </a:cubicBezTo>
                  <a:cubicBezTo>
                    <a:pt x="89" y="25"/>
                    <a:pt x="89" y="68"/>
                    <a:pt x="89" y="72"/>
                  </a:cubicBezTo>
                  <a:cubicBezTo>
                    <a:pt x="89" y="77"/>
                    <a:pt x="70" y="82"/>
                    <a:pt x="70" y="86"/>
                  </a:cubicBezTo>
                  <a:cubicBezTo>
                    <a:pt x="70" y="90"/>
                    <a:pt x="70" y="113"/>
                    <a:pt x="70" y="113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25"/>
                    <a:pt x="7" y="129"/>
                    <a:pt x="11" y="133"/>
                  </a:cubicBezTo>
                  <a:cubicBezTo>
                    <a:pt x="16" y="139"/>
                    <a:pt x="6" y="150"/>
                    <a:pt x="15" y="162"/>
                  </a:cubicBezTo>
                  <a:cubicBezTo>
                    <a:pt x="23" y="173"/>
                    <a:pt x="13" y="190"/>
                    <a:pt x="9" y="196"/>
                  </a:cubicBezTo>
                  <a:cubicBezTo>
                    <a:pt x="7" y="200"/>
                    <a:pt x="6" y="206"/>
                    <a:pt x="6" y="212"/>
                  </a:cubicBezTo>
                  <a:cubicBezTo>
                    <a:pt x="6" y="212"/>
                    <a:pt x="6" y="211"/>
                    <a:pt x="7" y="211"/>
                  </a:cubicBezTo>
                  <a:cubicBezTo>
                    <a:pt x="12" y="210"/>
                    <a:pt x="10" y="202"/>
                    <a:pt x="17" y="20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8"/>
            <p:cNvSpPr/>
            <p:nvPr/>
          </p:nvSpPr>
          <p:spPr>
            <a:xfrm>
              <a:off x="4462620" y="2721066"/>
              <a:ext cx="377838" cy="346087"/>
            </a:xfrm>
            <a:custGeom>
              <a:rect b="b" l="l" r="r" t="t"/>
              <a:pathLst>
                <a:path extrusionOk="0" h="276" w="295">
                  <a:moveTo>
                    <a:pt x="280" y="114"/>
                  </a:moveTo>
                  <a:cubicBezTo>
                    <a:pt x="280" y="114"/>
                    <a:pt x="280" y="100"/>
                    <a:pt x="271" y="95"/>
                  </a:cubicBezTo>
                  <a:cubicBezTo>
                    <a:pt x="262" y="91"/>
                    <a:pt x="251" y="89"/>
                    <a:pt x="251" y="89"/>
                  </a:cubicBezTo>
                  <a:cubicBezTo>
                    <a:pt x="251" y="89"/>
                    <a:pt x="245" y="78"/>
                    <a:pt x="240" y="73"/>
                  </a:cubicBezTo>
                  <a:cubicBezTo>
                    <a:pt x="237" y="70"/>
                    <a:pt x="179" y="31"/>
                    <a:pt x="13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18" y="156"/>
                    <a:pt x="118" y="156"/>
                    <a:pt x="118" y="156"/>
                  </a:cubicBezTo>
                  <a:cubicBezTo>
                    <a:pt x="124" y="161"/>
                    <a:pt x="124" y="161"/>
                    <a:pt x="124" y="161"/>
                  </a:cubicBezTo>
                  <a:cubicBezTo>
                    <a:pt x="124" y="161"/>
                    <a:pt x="124" y="175"/>
                    <a:pt x="121" y="176"/>
                  </a:cubicBezTo>
                  <a:cubicBezTo>
                    <a:pt x="118" y="178"/>
                    <a:pt x="52" y="177"/>
                    <a:pt x="52" y="177"/>
                  </a:cubicBezTo>
                  <a:cubicBezTo>
                    <a:pt x="52" y="177"/>
                    <a:pt x="46" y="180"/>
                    <a:pt x="41" y="180"/>
                  </a:cubicBezTo>
                  <a:cubicBezTo>
                    <a:pt x="37" y="180"/>
                    <a:pt x="31" y="177"/>
                    <a:pt x="29" y="179"/>
                  </a:cubicBezTo>
                  <a:cubicBezTo>
                    <a:pt x="28" y="182"/>
                    <a:pt x="28" y="188"/>
                    <a:pt x="20" y="181"/>
                  </a:cubicBezTo>
                  <a:cubicBezTo>
                    <a:pt x="12" y="174"/>
                    <a:pt x="10" y="180"/>
                    <a:pt x="10" y="185"/>
                  </a:cubicBezTo>
                  <a:cubicBezTo>
                    <a:pt x="10" y="189"/>
                    <a:pt x="6" y="190"/>
                    <a:pt x="0" y="191"/>
                  </a:cubicBezTo>
                  <a:cubicBezTo>
                    <a:pt x="1" y="193"/>
                    <a:pt x="2" y="195"/>
                    <a:pt x="2" y="195"/>
                  </a:cubicBezTo>
                  <a:cubicBezTo>
                    <a:pt x="5" y="200"/>
                    <a:pt x="5" y="200"/>
                    <a:pt x="5" y="200"/>
                  </a:cubicBezTo>
                  <a:cubicBezTo>
                    <a:pt x="5" y="200"/>
                    <a:pt x="5" y="207"/>
                    <a:pt x="8" y="210"/>
                  </a:cubicBezTo>
                  <a:cubicBezTo>
                    <a:pt x="11" y="214"/>
                    <a:pt x="17" y="219"/>
                    <a:pt x="17" y="222"/>
                  </a:cubicBezTo>
                  <a:cubicBezTo>
                    <a:pt x="18" y="225"/>
                    <a:pt x="17" y="236"/>
                    <a:pt x="17" y="236"/>
                  </a:cubicBezTo>
                  <a:cubicBezTo>
                    <a:pt x="17" y="236"/>
                    <a:pt x="19" y="245"/>
                    <a:pt x="22" y="241"/>
                  </a:cubicBezTo>
                  <a:cubicBezTo>
                    <a:pt x="25" y="237"/>
                    <a:pt x="30" y="244"/>
                    <a:pt x="32" y="239"/>
                  </a:cubicBezTo>
                  <a:cubicBezTo>
                    <a:pt x="34" y="234"/>
                    <a:pt x="41" y="240"/>
                    <a:pt x="44" y="240"/>
                  </a:cubicBezTo>
                  <a:cubicBezTo>
                    <a:pt x="47" y="240"/>
                    <a:pt x="55" y="231"/>
                    <a:pt x="57" y="231"/>
                  </a:cubicBezTo>
                  <a:cubicBezTo>
                    <a:pt x="59" y="232"/>
                    <a:pt x="63" y="241"/>
                    <a:pt x="63" y="244"/>
                  </a:cubicBezTo>
                  <a:cubicBezTo>
                    <a:pt x="63" y="248"/>
                    <a:pt x="73" y="252"/>
                    <a:pt x="70" y="253"/>
                  </a:cubicBezTo>
                  <a:cubicBezTo>
                    <a:pt x="67" y="254"/>
                    <a:pt x="66" y="259"/>
                    <a:pt x="70" y="259"/>
                  </a:cubicBezTo>
                  <a:cubicBezTo>
                    <a:pt x="73" y="259"/>
                    <a:pt x="72" y="266"/>
                    <a:pt x="74" y="269"/>
                  </a:cubicBezTo>
                  <a:cubicBezTo>
                    <a:pt x="76" y="272"/>
                    <a:pt x="80" y="275"/>
                    <a:pt x="82" y="270"/>
                  </a:cubicBezTo>
                  <a:cubicBezTo>
                    <a:pt x="84" y="265"/>
                    <a:pt x="89" y="269"/>
                    <a:pt x="91" y="273"/>
                  </a:cubicBezTo>
                  <a:cubicBezTo>
                    <a:pt x="93" y="276"/>
                    <a:pt x="100" y="272"/>
                    <a:pt x="101" y="268"/>
                  </a:cubicBezTo>
                  <a:cubicBezTo>
                    <a:pt x="102" y="264"/>
                    <a:pt x="110" y="262"/>
                    <a:pt x="110" y="267"/>
                  </a:cubicBezTo>
                  <a:cubicBezTo>
                    <a:pt x="109" y="271"/>
                    <a:pt x="111" y="273"/>
                    <a:pt x="116" y="269"/>
                  </a:cubicBezTo>
                  <a:cubicBezTo>
                    <a:pt x="118" y="268"/>
                    <a:pt x="119" y="268"/>
                    <a:pt x="121" y="268"/>
                  </a:cubicBezTo>
                  <a:cubicBezTo>
                    <a:pt x="123" y="262"/>
                    <a:pt x="125" y="256"/>
                    <a:pt x="126" y="254"/>
                  </a:cubicBezTo>
                  <a:cubicBezTo>
                    <a:pt x="128" y="251"/>
                    <a:pt x="122" y="244"/>
                    <a:pt x="125" y="243"/>
                  </a:cubicBezTo>
                  <a:cubicBezTo>
                    <a:pt x="128" y="242"/>
                    <a:pt x="136" y="244"/>
                    <a:pt x="139" y="237"/>
                  </a:cubicBezTo>
                  <a:cubicBezTo>
                    <a:pt x="142" y="229"/>
                    <a:pt x="145" y="226"/>
                    <a:pt x="145" y="226"/>
                  </a:cubicBezTo>
                  <a:cubicBezTo>
                    <a:pt x="145" y="226"/>
                    <a:pt x="146" y="210"/>
                    <a:pt x="151" y="213"/>
                  </a:cubicBezTo>
                  <a:cubicBezTo>
                    <a:pt x="155" y="215"/>
                    <a:pt x="161" y="219"/>
                    <a:pt x="161" y="213"/>
                  </a:cubicBezTo>
                  <a:cubicBezTo>
                    <a:pt x="162" y="207"/>
                    <a:pt x="168" y="210"/>
                    <a:pt x="169" y="205"/>
                  </a:cubicBezTo>
                  <a:cubicBezTo>
                    <a:pt x="171" y="199"/>
                    <a:pt x="174" y="200"/>
                    <a:pt x="178" y="201"/>
                  </a:cubicBezTo>
                  <a:cubicBezTo>
                    <a:pt x="181" y="202"/>
                    <a:pt x="184" y="200"/>
                    <a:pt x="184" y="197"/>
                  </a:cubicBezTo>
                  <a:cubicBezTo>
                    <a:pt x="184" y="194"/>
                    <a:pt x="193" y="195"/>
                    <a:pt x="200" y="191"/>
                  </a:cubicBezTo>
                  <a:cubicBezTo>
                    <a:pt x="206" y="186"/>
                    <a:pt x="210" y="182"/>
                    <a:pt x="213" y="185"/>
                  </a:cubicBezTo>
                  <a:cubicBezTo>
                    <a:pt x="215" y="188"/>
                    <a:pt x="232" y="187"/>
                    <a:pt x="235" y="186"/>
                  </a:cubicBezTo>
                  <a:cubicBezTo>
                    <a:pt x="238" y="185"/>
                    <a:pt x="243" y="180"/>
                    <a:pt x="249" y="181"/>
                  </a:cubicBezTo>
                  <a:cubicBezTo>
                    <a:pt x="255" y="182"/>
                    <a:pt x="271" y="179"/>
                    <a:pt x="277" y="179"/>
                  </a:cubicBezTo>
                  <a:cubicBezTo>
                    <a:pt x="283" y="179"/>
                    <a:pt x="286" y="173"/>
                    <a:pt x="288" y="171"/>
                  </a:cubicBezTo>
                  <a:cubicBezTo>
                    <a:pt x="290" y="169"/>
                    <a:pt x="291" y="159"/>
                    <a:pt x="293" y="158"/>
                  </a:cubicBezTo>
                  <a:cubicBezTo>
                    <a:pt x="295" y="157"/>
                    <a:pt x="295" y="124"/>
                    <a:pt x="295" y="111"/>
                  </a:cubicBezTo>
                  <a:cubicBezTo>
                    <a:pt x="288" y="112"/>
                    <a:pt x="280" y="114"/>
                    <a:pt x="280" y="11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8"/>
            <p:cNvSpPr/>
            <p:nvPr/>
          </p:nvSpPr>
          <p:spPr>
            <a:xfrm>
              <a:off x="4618201" y="2949673"/>
              <a:ext cx="185744" cy="130179"/>
            </a:xfrm>
            <a:custGeom>
              <a:rect b="b" l="l" r="r" t="t"/>
              <a:pathLst>
                <a:path extrusionOk="0" h="104" w="145">
                  <a:moveTo>
                    <a:pt x="144" y="59"/>
                  </a:moveTo>
                  <a:cubicBezTo>
                    <a:pt x="142" y="56"/>
                    <a:pt x="138" y="55"/>
                    <a:pt x="137" y="55"/>
                  </a:cubicBezTo>
                  <a:cubicBezTo>
                    <a:pt x="136" y="55"/>
                    <a:pt x="137" y="47"/>
                    <a:pt x="136" y="46"/>
                  </a:cubicBezTo>
                  <a:cubicBezTo>
                    <a:pt x="135" y="44"/>
                    <a:pt x="130" y="48"/>
                    <a:pt x="127" y="47"/>
                  </a:cubicBezTo>
                  <a:cubicBezTo>
                    <a:pt x="124" y="46"/>
                    <a:pt x="123" y="40"/>
                    <a:pt x="120" y="40"/>
                  </a:cubicBezTo>
                  <a:cubicBezTo>
                    <a:pt x="117" y="40"/>
                    <a:pt x="117" y="37"/>
                    <a:pt x="117" y="34"/>
                  </a:cubicBezTo>
                  <a:cubicBezTo>
                    <a:pt x="117" y="30"/>
                    <a:pt x="112" y="27"/>
                    <a:pt x="109" y="24"/>
                  </a:cubicBezTo>
                  <a:cubicBezTo>
                    <a:pt x="105" y="22"/>
                    <a:pt x="105" y="15"/>
                    <a:pt x="103" y="14"/>
                  </a:cubicBezTo>
                  <a:cubicBezTo>
                    <a:pt x="102" y="14"/>
                    <a:pt x="102" y="9"/>
                    <a:pt x="103" y="5"/>
                  </a:cubicBezTo>
                  <a:cubicBezTo>
                    <a:pt x="98" y="5"/>
                    <a:pt x="93" y="4"/>
                    <a:pt x="92" y="3"/>
                  </a:cubicBezTo>
                  <a:cubicBezTo>
                    <a:pt x="89" y="0"/>
                    <a:pt x="85" y="4"/>
                    <a:pt x="79" y="9"/>
                  </a:cubicBezTo>
                  <a:cubicBezTo>
                    <a:pt x="72" y="13"/>
                    <a:pt x="63" y="12"/>
                    <a:pt x="63" y="15"/>
                  </a:cubicBezTo>
                  <a:cubicBezTo>
                    <a:pt x="63" y="18"/>
                    <a:pt x="60" y="20"/>
                    <a:pt x="57" y="19"/>
                  </a:cubicBezTo>
                  <a:cubicBezTo>
                    <a:pt x="53" y="18"/>
                    <a:pt x="50" y="17"/>
                    <a:pt x="48" y="23"/>
                  </a:cubicBezTo>
                  <a:cubicBezTo>
                    <a:pt x="47" y="28"/>
                    <a:pt x="41" y="25"/>
                    <a:pt x="40" y="31"/>
                  </a:cubicBezTo>
                  <a:cubicBezTo>
                    <a:pt x="40" y="37"/>
                    <a:pt x="34" y="33"/>
                    <a:pt x="30" y="31"/>
                  </a:cubicBezTo>
                  <a:cubicBezTo>
                    <a:pt x="25" y="28"/>
                    <a:pt x="24" y="44"/>
                    <a:pt x="24" y="44"/>
                  </a:cubicBezTo>
                  <a:cubicBezTo>
                    <a:pt x="24" y="44"/>
                    <a:pt x="21" y="47"/>
                    <a:pt x="18" y="55"/>
                  </a:cubicBezTo>
                  <a:cubicBezTo>
                    <a:pt x="15" y="62"/>
                    <a:pt x="7" y="60"/>
                    <a:pt x="4" y="61"/>
                  </a:cubicBezTo>
                  <a:cubicBezTo>
                    <a:pt x="1" y="62"/>
                    <a:pt x="7" y="69"/>
                    <a:pt x="5" y="72"/>
                  </a:cubicBezTo>
                  <a:cubicBezTo>
                    <a:pt x="4" y="74"/>
                    <a:pt x="2" y="80"/>
                    <a:pt x="0" y="86"/>
                  </a:cubicBezTo>
                  <a:cubicBezTo>
                    <a:pt x="4" y="86"/>
                    <a:pt x="8" y="90"/>
                    <a:pt x="9" y="92"/>
                  </a:cubicBezTo>
                  <a:cubicBezTo>
                    <a:pt x="10" y="94"/>
                    <a:pt x="20" y="104"/>
                    <a:pt x="24" y="99"/>
                  </a:cubicBezTo>
                  <a:cubicBezTo>
                    <a:pt x="29" y="94"/>
                    <a:pt x="42" y="93"/>
                    <a:pt x="45" y="96"/>
                  </a:cubicBezTo>
                  <a:cubicBezTo>
                    <a:pt x="48" y="99"/>
                    <a:pt x="50" y="98"/>
                    <a:pt x="51" y="95"/>
                  </a:cubicBezTo>
                  <a:cubicBezTo>
                    <a:pt x="51" y="92"/>
                    <a:pt x="46" y="80"/>
                    <a:pt x="48" y="77"/>
                  </a:cubicBezTo>
                  <a:cubicBezTo>
                    <a:pt x="50" y="74"/>
                    <a:pt x="91" y="75"/>
                    <a:pt x="92" y="78"/>
                  </a:cubicBezTo>
                  <a:cubicBezTo>
                    <a:pt x="94" y="81"/>
                    <a:pt x="94" y="73"/>
                    <a:pt x="99" y="73"/>
                  </a:cubicBezTo>
                  <a:cubicBezTo>
                    <a:pt x="104" y="74"/>
                    <a:pt x="112" y="76"/>
                    <a:pt x="115" y="75"/>
                  </a:cubicBezTo>
                  <a:cubicBezTo>
                    <a:pt x="118" y="74"/>
                    <a:pt x="122" y="69"/>
                    <a:pt x="125" y="69"/>
                  </a:cubicBezTo>
                  <a:cubicBezTo>
                    <a:pt x="128" y="69"/>
                    <a:pt x="137" y="68"/>
                    <a:pt x="140" y="65"/>
                  </a:cubicBezTo>
                  <a:cubicBezTo>
                    <a:pt x="142" y="63"/>
                    <a:pt x="145" y="63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8"/>
            <p:cNvSpPr/>
            <p:nvPr/>
          </p:nvSpPr>
          <p:spPr>
            <a:xfrm>
              <a:off x="4748380" y="2757579"/>
              <a:ext cx="352438" cy="268297"/>
            </a:xfrm>
            <a:custGeom>
              <a:rect b="b" l="l" r="r" t="t"/>
              <a:pathLst>
                <a:path extrusionOk="0" h="214" w="274">
                  <a:moveTo>
                    <a:pt x="261" y="31"/>
                  </a:moveTo>
                  <a:cubicBezTo>
                    <a:pt x="261" y="28"/>
                    <a:pt x="261" y="17"/>
                    <a:pt x="260" y="8"/>
                  </a:cubicBezTo>
                  <a:cubicBezTo>
                    <a:pt x="246" y="16"/>
                    <a:pt x="246" y="16"/>
                    <a:pt x="246" y="16"/>
                  </a:cubicBezTo>
                  <a:cubicBezTo>
                    <a:pt x="246" y="16"/>
                    <a:pt x="243" y="9"/>
                    <a:pt x="235" y="5"/>
                  </a:cubicBezTo>
                  <a:cubicBezTo>
                    <a:pt x="228" y="0"/>
                    <a:pt x="209" y="0"/>
                    <a:pt x="209" y="0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73"/>
                    <a:pt x="80" y="80"/>
                    <a:pt x="74" y="81"/>
                  </a:cubicBezTo>
                  <a:cubicBezTo>
                    <a:pt x="73" y="82"/>
                    <a:pt x="72" y="82"/>
                    <a:pt x="72" y="82"/>
                  </a:cubicBezTo>
                  <a:cubicBezTo>
                    <a:pt x="72" y="95"/>
                    <a:pt x="72" y="128"/>
                    <a:pt x="70" y="129"/>
                  </a:cubicBezTo>
                  <a:cubicBezTo>
                    <a:pt x="68" y="130"/>
                    <a:pt x="67" y="140"/>
                    <a:pt x="65" y="142"/>
                  </a:cubicBezTo>
                  <a:cubicBezTo>
                    <a:pt x="63" y="144"/>
                    <a:pt x="60" y="150"/>
                    <a:pt x="54" y="150"/>
                  </a:cubicBezTo>
                  <a:cubicBezTo>
                    <a:pt x="48" y="150"/>
                    <a:pt x="32" y="153"/>
                    <a:pt x="26" y="152"/>
                  </a:cubicBezTo>
                  <a:cubicBezTo>
                    <a:pt x="20" y="151"/>
                    <a:pt x="15" y="156"/>
                    <a:pt x="12" y="157"/>
                  </a:cubicBezTo>
                  <a:cubicBezTo>
                    <a:pt x="11" y="157"/>
                    <a:pt x="6" y="158"/>
                    <a:pt x="1" y="158"/>
                  </a:cubicBezTo>
                  <a:cubicBezTo>
                    <a:pt x="0" y="162"/>
                    <a:pt x="0" y="167"/>
                    <a:pt x="1" y="167"/>
                  </a:cubicBezTo>
                  <a:cubicBezTo>
                    <a:pt x="3" y="168"/>
                    <a:pt x="3" y="175"/>
                    <a:pt x="7" y="177"/>
                  </a:cubicBezTo>
                  <a:cubicBezTo>
                    <a:pt x="10" y="180"/>
                    <a:pt x="15" y="183"/>
                    <a:pt x="15" y="187"/>
                  </a:cubicBezTo>
                  <a:cubicBezTo>
                    <a:pt x="15" y="190"/>
                    <a:pt x="15" y="193"/>
                    <a:pt x="18" y="193"/>
                  </a:cubicBezTo>
                  <a:cubicBezTo>
                    <a:pt x="21" y="193"/>
                    <a:pt x="22" y="199"/>
                    <a:pt x="25" y="200"/>
                  </a:cubicBezTo>
                  <a:cubicBezTo>
                    <a:pt x="28" y="201"/>
                    <a:pt x="33" y="197"/>
                    <a:pt x="34" y="199"/>
                  </a:cubicBezTo>
                  <a:cubicBezTo>
                    <a:pt x="35" y="200"/>
                    <a:pt x="34" y="208"/>
                    <a:pt x="35" y="208"/>
                  </a:cubicBezTo>
                  <a:cubicBezTo>
                    <a:pt x="36" y="208"/>
                    <a:pt x="40" y="209"/>
                    <a:pt x="42" y="212"/>
                  </a:cubicBezTo>
                  <a:cubicBezTo>
                    <a:pt x="41" y="207"/>
                    <a:pt x="43" y="202"/>
                    <a:pt x="49" y="203"/>
                  </a:cubicBezTo>
                  <a:cubicBezTo>
                    <a:pt x="54" y="205"/>
                    <a:pt x="50" y="210"/>
                    <a:pt x="54" y="212"/>
                  </a:cubicBezTo>
                  <a:cubicBezTo>
                    <a:pt x="59" y="214"/>
                    <a:pt x="62" y="212"/>
                    <a:pt x="62" y="209"/>
                  </a:cubicBezTo>
                  <a:cubicBezTo>
                    <a:pt x="62" y="205"/>
                    <a:pt x="68" y="198"/>
                    <a:pt x="69" y="196"/>
                  </a:cubicBezTo>
                  <a:cubicBezTo>
                    <a:pt x="71" y="194"/>
                    <a:pt x="70" y="185"/>
                    <a:pt x="74" y="182"/>
                  </a:cubicBezTo>
                  <a:cubicBezTo>
                    <a:pt x="77" y="179"/>
                    <a:pt x="86" y="181"/>
                    <a:pt x="90" y="182"/>
                  </a:cubicBezTo>
                  <a:cubicBezTo>
                    <a:pt x="93" y="183"/>
                    <a:pt x="96" y="175"/>
                    <a:pt x="100" y="178"/>
                  </a:cubicBezTo>
                  <a:cubicBezTo>
                    <a:pt x="104" y="182"/>
                    <a:pt x="111" y="179"/>
                    <a:pt x="114" y="183"/>
                  </a:cubicBezTo>
                  <a:cubicBezTo>
                    <a:pt x="117" y="186"/>
                    <a:pt x="119" y="195"/>
                    <a:pt x="124" y="192"/>
                  </a:cubicBezTo>
                  <a:cubicBezTo>
                    <a:pt x="129" y="189"/>
                    <a:pt x="136" y="188"/>
                    <a:pt x="139" y="188"/>
                  </a:cubicBezTo>
                  <a:cubicBezTo>
                    <a:pt x="142" y="188"/>
                    <a:pt x="149" y="194"/>
                    <a:pt x="152" y="195"/>
                  </a:cubicBezTo>
                  <a:cubicBezTo>
                    <a:pt x="155" y="196"/>
                    <a:pt x="166" y="197"/>
                    <a:pt x="170" y="195"/>
                  </a:cubicBezTo>
                  <a:cubicBezTo>
                    <a:pt x="173" y="193"/>
                    <a:pt x="178" y="186"/>
                    <a:pt x="183" y="187"/>
                  </a:cubicBezTo>
                  <a:cubicBezTo>
                    <a:pt x="187" y="187"/>
                    <a:pt x="202" y="186"/>
                    <a:pt x="205" y="187"/>
                  </a:cubicBezTo>
                  <a:cubicBezTo>
                    <a:pt x="208" y="189"/>
                    <a:pt x="215" y="192"/>
                    <a:pt x="220" y="191"/>
                  </a:cubicBezTo>
                  <a:cubicBezTo>
                    <a:pt x="224" y="189"/>
                    <a:pt x="228" y="180"/>
                    <a:pt x="232" y="179"/>
                  </a:cubicBezTo>
                  <a:cubicBezTo>
                    <a:pt x="233" y="179"/>
                    <a:pt x="234" y="179"/>
                    <a:pt x="235" y="179"/>
                  </a:cubicBezTo>
                  <a:cubicBezTo>
                    <a:pt x="235" y="177"/>
                    <a:pt x="235" y="175"/>
                    <a:pt x="235" y="174"/>
                  </a:cubicBezTo>
                  <a:cubicBezTo>
                    <a:pt x="235" y="164"/>
                    <a:pt x="237" y="168"/>
                    <a:pt x="238" y="159"/>
                  </a:cubicBezTo>
                  <a:cubicBezTo>
                    <a:pt x="240" y="149"/>
                    <a:pt x="264" y="125"/>
                    <a:pt x="267" y="123"/>
                  </a:cubicBezTo>
                  <a:cubicBezTo>
                    <a:pt x="269" y="121"/>
                    <a:pt x="269" y="84"/>
                    <a:pt x="269" y="79"/>
                  </a:cubicBezTo>
                  <a:cubicBezTo>
                    <a:pt x="269" y="74"/>
                    <a:pt x="270" y="68"/>
                    <a:pt x="272" y="60"/>
                  </a:cubicBezTo>
                  <a:cubicBezTo>
                    <a:pt x="274" y="53"/>
                    <a:pt x="268" y="54"/>
                    <a:pt x="269" y="47"/>
                  </a:cubicBezTo>
                  <a:cubicBezTo>
                    <a:pt x="269" y="40"/>
                    <a:pt x="261" y="35"/>
                    <a:pt x="261" y="3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8"/>
            <p:cNvSpPr/>
            <p:nvPr/>
          </p:nvSpPr>
          <p:spPr>
            <a:xfrm>
              <a:off x="5050016" y="2757579"/>
              <a:ext cx="227021" cy="366725"/>
            </a:xfrm>
            <a:custGeom>
              <a:rect b="b" l="l" r="r" t="t"/>
              <a:pathLst>
                <a:path extrusionOk="0" h="293" w="177">
                  <a:moveTo>
                    <a:pt x="176" y="72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7"/>
                    <a:pt x="26" y="28"/>
                    <a:pt x="26" y="31"/>
                  </a:cubicBezTo>
                  <a:cubicBezTo>
                    <a:pt x="26" y="35"/>
                    <a:pt x="34" y="40"/>
                    <a:pt x="34" y="47"/>
                  </a:cubicBezTo>
                  <a:cubicBezTo>
                    <a:pt x="33" y="54"/>
                    <a:pt x="39" y="53"/>
                    <a:pt x="37" y="60"/>
                  </a:cubicBezTo>
                  <a:cubicBezTo>
                    <a:pt x="35" y="68"/>
                    <a:pt x="34" y="74"/>
                    <a:pt x="34" y="79"/>
                  </a:cubicBezTo>
                  <a:cubicBezTo>
                    <a:pt x="34" y="84"/>
                    <a:pt x="34" y="121"/>
                    <a:pt x="32" y="123"/>
                  </a:cubicBezTo>
                  <a:cubicBezTo>
                    <a:pt x="29" y="125"/>
                    <a:pt x="5" y="149"/>
                    <a:pt x="3" y="159"/>
                  </a:cubicBezTo>
                  <a:cubicBezTo>
                    <a:pt x="2" y="168"/>
                    <a:pt x="0" y="164"/>
                    <a:pt x="0" y="174"/>
                  </a:cubicBezTo>
                  <a:cubicBezTo>
                    <a:pt x="0" y="175"/>
                    <a:pt x="0" y="177"/>
                    <a:pt x="0" y="179"/>
                  </a:cubicBezTo>
                  <a:cubicBezTo>
                    <a:pt x="1" y="180"/>
                    <a:pt x="2" y="181"/>
                    <a:pt x="3" y="183"/>
                  </a:cubicBezTo>
                  <a:cubicBezTo>
                    <a:pt x="6" y="186"/>
                    <a:pt x="6" y="190"/>
                    <a:pt x="11" y="190"/>
                  </a:cubicBezTo>
                  <a:cubicBezTo>
                    <a:pt x="16" y="190"/>
                    <a:pt x="23" y="202"/>
                    <a:pt x="22" y="207"/>
                  </a:cubicBezTo>
                  <a:cubicBezTo>
                    <a:pt x="22" y="212"/>
                    <a:pt x="25" y="214"/>
                    <a:pt x="24" y="223"/>
                  </a:cubicBezTo>
                  <a:cubicBezTo>
                    <a:pt x="24" y="231"/>
                    <a:pt x="29" y="243"/>
                    <a:pt x="32" y="245"/>
                  </a:cubicBezTo>
                  <a:cubicBezTo>
                    <a:pt x="34" y="246"/>
                    <a:pt x="30" y="248"/>
                    <a:pt x="24" y="247"/>
                  </a:cubicBezTo>
                  <a:cubicBezTo>
                    <a:pt x="18" y="247"/>
                    <a:pt x="9" y="247"/>
                    <a:pt x="9" y="249"/>
                  </a:cubicBezTo>
                  <a:cubicBezTo>
                    <a:pt x="9" y="252"/>
                    <a:pt x="7" y="256"/>
                    <a:pt x="13" y="262"/>
                  </a:cubicBezTo>
                  <a:cubicBezTo>
                    <a:pt x="20" y="268"/>
                    <a:pt x="26" y="270"/>
                    <a:pt x="28" y="277"/>
                  </a:cubicBezTo>
                  <a:cubicBezTo>
                    <a:pt x="30" y="284"/>
                    <a:pt x="33" y="290"/>
                    <a:pt x="35" y="291"/>
                  </a:cubicBezTo>
                  <a:cubicBezTo>
                    <a:pt x="37" y="293"/>
                    <a:pt x="41" y="293"/>
                    <a:pt x="45" y="287"/>
                  </a:cubicBezTo>
                  <a:cubicBezTo>
                    <a:pt x="48" y="282"/>
                    <a:pt x="52" y="292"/>
                    <a:pt x="56" y="287"/>
                  </a:cubicBezTo>
                  <a:cubicBezTo>
                    <a:pt x="60" y="283"/>
                    <a:pt x="72" y="283"/>
                    <a:pt x="75" y="282"/>
                  </a:cubicBezTo>
                  <a:cubicBezTo>
                    <a:pt x="78" y="280"/>
                    <a:pt x="88" y="276"/>
                    <a:pt x="91" y="273"/>
                  </a:cubicBezTo>
                  <a:cubicBezTo>
                    <a:pt x="94" y="271"/>
                    <a:pt x="87" y="266"/>
                    <a:pt x="92" y="264"/>
                  </a:cubicBezTo>
                  <a:cubicBezTo>
                    <a:pt x="97" y="261"/>
                    <a:pt x="111" y="266"/>
                    <a:pt x="117" y="259"/>
                  </a:cubicBezTo>
                  <a:cubicBezTo>
                    <a:pt x="123" y="251"/>
                    <a:pt x="132" y="244"/>
                    <a:pt x="134" y="241"/>
                  </a:cubicBezTo>
                  <a:cubicBezTo>
                    <a:pt x="137" y="238"/>
                    <a:pt x="134" y="236"/>
                    <a:pt x="138" y="233"/>
                  </a:cubicBezTo>
                  <a:cubicBezTo>
                    <a:pt x="142" y="229"/>
                    <a:pt x="149" y="225"/>
                    <a:pt x="153" y="227"/>
                  </a:cubicBezTo>
                  <a:cubicBezTo>
                    <a:pt x="153" y="227"/>
                    <a:pt x="154" y="227"/>
                    <a:pt x="156" y="227"/>
                  </a:cubicBezTo>
                  <a:cubicBezTo>
                    <a:pt x="155" y="227"/>
                    <a:pt x="155" y="227"/>
                    <a:pt x="155" y="227"/>
                  </a:cubicBezTo>
                  <a:cubicBezTo>
                    <a:pt x="157" y="219"/>
                    <a:pt x="157" y="219"/>
                    <a:pt x="157" y="219"/>
                  </a:cubicBezTo>
                  <a:cubicBezTo>
                    <a:pt x="157" y="219"/>
                    <a:pt x="148" y="215"/>
                    <a:pt x="148" y="208"/>
                  </a:cubicBezTo>
                  <a:cubicBezTo>
                    <a:pt x="148" y="202"/>
                    <a:pt x="151" y="195"/>
                    <a:pt x="145" y="195"/>
                  </a:cubicBezTo>
                  <a:cubicBezTo>
                    <a:pt x="140" y="195"/>
                    <a:pt x="139" y="190"/>
                    <a:pt x="143" y="186"/>
                  </a:cubicBezTo>
                  <a:cubicBezTo>
                    <a:pt x="147" y="181"/>
                    <a:pt x="137" y="172"/>
                    <a:pt x="144" y="172"/>
                  </a:cubicBezTo>
                  <a:cubicBezTo>
                    <a:pt x="152" y="172"/>
                    <a:pt x="146" y="160"/>
                    <a:pt x="152" y="159"/>
                  </a:cubicBezTo>
                  <a:cubicBezTo>
                    <a:pt x="157" y="158"/>
                    <a:pt x="158" y="154"/>
                    <a:pt x="158" y="149"/>
                  </a:cubicBezTo>
                  <a:cubicBezTo>
                    <a:pt x="158" y="143"/>
                    <a:pt x="170" y="140"/>
                    <a:pt x="173" y="139"/>
                  </a:cubicBezTo>
                  <a:cubicBezTo>
                    <a:pt x="177" y="138"/>
                    <a:pt x="176" y="120"/>
                    <a:pt x="176" y="120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8"/>
            <p:cNvSpPr/>
            <p:nvPr/>
          </p:nvSpPr>
          <p:spPr>
            <a:xfrm>
              <a:off x="5289737" y="2552785"/>
              <a:ext cx="247659" cy="241308"/>
            </a:xfrm>
            <a:custGeom>
              <a:rect b="b" l="l" r="r" t="t"/>
              <a:pathLst>
                <a:path extrusionOk="0" h="193" w="193">
                  <a:moveTo>
                    <a:pt x="180" y="42"/>
                  </a:moveTo>
                  <a:cubicBezTo>
                    <a:pt x="167" y="11"/>
                    <a:pt x="167" y="11"/>
                    <a:pt x="167" y="11"/>
                  </a:cubicBezTo>
                  <a:cubicBezTo>
                    <a:pt x="166" y="12"/>
                    <a:pt x="166" y="13"/>
                    <a:pt x="165" y="14"/>
                  </a:cubicBezTo>
                  <a:cubicBezTo>
                    <a:pt x="163" y="16"/>
                    <a:pt x="155" y="11"/>
                    <a:pt x="146" y="13"/>
                  </a:cubicBezTo>
                  <a:cubicBezTo>
                    <a:pt x="138" y="15"/>
                    <a:pt x="132" y="12"/>
                    <a:pt x="124" y="8"/>
                  </a:cubicBezTo>
                  <a:cubicBezTo>
                    <a:pt x="117" y="4"/>
                    <a:pt x="91" y="9"/>
                    <a:pt x="88" y="14"/>
                  </a:cubicBezTo>
                  <a:cubicBezTo>
                    <a:pt x="84" y="19"/>
                    <a:pt x="76" y="19"/>
                    <a:pt x="68" y="16"/>
                  </a:cubicBezTo>
                  <a:cubicBezTo>
                    <a:pt x="60" y="13"/>
                    <a:pt x="50" y="8"/>
                    <a:pt x="35" y="7"/>
                  </a:cubicBezTo>
                  <a:cubicBezTo>
                    <a:pt x="22" y="6"/>
                    <a:pt x="11" y="4"/>
                    <a:pt x="9" y="0"/>
                  </a:cubicBezTo>
                  <a:cubicBezTo>
                    <a:pt x="8" y="2"/>
                    <a:pt x="8" y="3"/>
                    <a:pt x="7" y="5"/>
                  </a:cubicBezTo>
                  <a:cubicBezTo>
                    <a:pt x="3" y="17"/>
                    <a:pt x="10" y="20"/>
                    <a:pt x="5" y="27"/>
                  </a:cubicBezTo>
                  <a:cubicBezTo>
                    <a:pt x="0" y="33"/>
                    <a:pt x="5" y="41"/>
                    <a:pt x="5" y="53"/>
                  </a:cubicBezTo>
                  <a:cubicBezTo>
                    <a:pt x="5" y="61"/>
                    <a:pt x="5" y="140"/>
                    <a:pt x="5" y="189"/>
                  </a:cubicBezTo>
                  <a:cubicBezTo>
                    <a:pt x="113" y="189"/>
                    <a:pt x="113" y="189"/>
                    <a:pt x="113" y="189"/>
                  </a:cubicBezTo>
                  <a:cubicBezTo>
                    <a:pt x="113" y="189"/>
                    <a:pt x="116" y="186"/>
                    <a:pt x="119" y="184"/>
                  </a:cubicBezTo>
                  <a:cubicBezTo>
                    <a:pt x="122" y="182"/>
                    <a:pt x="127" y="187"/>
                    <a:pt x="127" y="187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54" y="193"/>
                    <a:pt x="160" y="193"/>
                  </a:cubicBezTo>
                  <a:cubicBezTo>
                    <a:pt x="165" y="193"/>
                    <a:pt x="162" y="184"/>
                    <a:pt x="170" y="184"/>
                  </a:cubicBezTo>
                  <a:cubicBezTo>
                    <a:pt x="178" y="184"/>
                    <a:pt x="176" y="172"/>
                    <a:pt x="181" y="172"/>
                  </a:cubicBezTo>
                  <a:cubicBezTo>
                    <a:pt x="187" y="172"/>
                    <a:pt x="186" y="173"/>
                    <a:pt x="191" y="166"/>
                  </a:cubicBezTo>
                  <a:cubicBezTo>
                    <a:pt x="191" y="165"/>
                    <a:pt x="191" y="165"/>
                    <a:pt x="191" y="165"/>
                  </a:cubicBezTo>
                  <a:cubicBezTo>
                    <a:pt x="191" y="163"/>
                    <a:pt x="191" y="160"/>
                    <a:pt x="191" y="158"/>
                  </a:cubicBezTo>
                  <a:cubicBezTo>
                    <a:pt x="193" y="149"/>
                    <a:pt x="187" y="150"/>
                    <a:pt x="183" y="138"/>
                  </a:cubicBezTo>
                  <a:cubicBezTo>
                    <a:pt x="180" y="126"/>
                    <a:pt x="165" y="109"/>
                    <a:pt x="164" y="102"/>
                  </a:cubicBezTo>
                  <a:cubicBezTo>
                    <a:pt x="164" y="95"/>
                    <a:pt x="156" y="92"/>
                    <a:pt x="156" y="84"/>
                  </a:cubicBezTo>
                  <a:cubicBezTo>
                    <a:pt x="156" y="77"/>
                    <a:pt x="152" y="76"/>
                    <a:pt x="144" y="65"/>
                  </a:cubicBezTo>
                  <a:cubicBezTo>
                    <a:pt x="136" y="53"/>
                    <a:pt x="134" y="33"/>
                    <a:pt x="136" y="32"/>
                  </a:cubicBezTo>
                  <a:cubicBezTo>
                    <a:pt x="138" y="32"/>
                    <a:pt x="145" y="49"/>
                    <a:pt x="148" y="55"/>
                  </a:cubicBezTo>
                  <a:cubicBezTo>
                    <a:pt x="150" y="61"/>
                    <a:pt x="166" y="78"/>
                    <a:pt x="169" y="78"/>
                  </a:cubicBezTo>
                  <a:cubicBezTo>
                    <a:pt x="175" y="77"/>
                    <a:pt x="174" y="52"/>
                    <a:pt x="176" y="53"/>
                  </a:cubicBezTo>
                  <a:cubicBezTo>
                    <a:pt x="176" y="53"/>
                    <a:pt x="177" y="54"/>
                    <a:pt x="177" y="54"/>
                  </a:cubicBezTo>
                  <a:cubicBezTo>
                    <a:pt x="177" y="49"/>
                    <a:pt x="177" y="49"/>
                    <a:pt x="177" y="49"/>
                  </a:cubicBezTo>
                  <a:lnTo>
                    <a:pt x="180" y="42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8"/>
            <p:cNvSpPr/>
            <p:nvPr/>
          </p:nvSpPr>
          <p:spPr>
            <a:xfrm>
              <a:off x="4942062" y="3237020"/>
              <a:ext cx="128592" cy="139705"/>
            </a:xfrm>
            <a:custGeom>
              <a:rect b="b" l="l" r="r" t="t"/>
              <a:pathLst>
                <a:path extrusionOk="0" h="111" w="100">
                  <a:moveTo>
                    <a:pt x="50" y="106"/>
                  </a:moveTo>
                  <a:cubicBezTo>
                    <a:pt x="59" y="106"/>
                    <a:pt x="56" y="100"/>
                    <a:pt x="52" y="92"/>
                  </a:cubicBezTo>
                  <a:cubicBezTo>
                    <a:pt x="49" y="83"/>
                    <a:pt x="58" y="84"/>
                    <a:pt x="63" y="84"/>
                  </a:cubicBezTo>
                  <a:cubicBezTo>
                    <a:pt x="69" y="84"/>
                    <a:pt x="66" y="74"/>
                    <a:pt x="71" y="74"/>
                  </a:cubicBezTo>
                  <a:cubicBezTo>
                    <a:pt x="75" y="74"/>
                    <a:pt x="76" y="86"/>
                    <a:pt x="81" y="85"/>
                  </a:cubicBezTo>
                  <a:cubicBezTo>
                    <a:pt x="85" y="84"/>
                    <a:pt x="88" y="88"/>
                    <a:pt x="94" y="87"/>
                  </a:cubicBezTo>
                  <a:cubicBezTo>
                    <a:pt x="99" y="86"/>
                    <a:pt x="99" y="75"/>
                    <a:pt x="99" y="67"/>
                  </a:cubicBezTo>
                  <a:cubicBezTo>
                    <a:pt x="99" y="58"/>
                    <a:pt x="100" y="51"/>
                    <a:pt x="95" y="48"/>
                  </a:cubicBezTo>
                  <a:cubicBezTo>
                    <a:pt x="89" y="45"/>
                    <a:pt x="85" y="37"/>
                    <a:pt x="92" y="34"/>
                  </a:cubicBezTo>
                  <a:cubicBezTo>
                    <a:pt x="98" y="31"/>
                    <a:pt x="99" y="24"/>
                    <a:pt x="94" y="20"/>
                  </a:cubicBezTo>
                  <a:cubicBezTo>
                    <a:pt x="88" y="15"/>
                    <a:pt x="76" y="24"/>
                    <a:pt x="76" y="20"/>
                  </a:cubicBezTo>
                  <a:cubicBezTo>
                    <a:pt x="76" y="17"/>
                    <a:pt x="77" y="9"/>
                    <a:pt x="78" y="2"/>
                  </a:cubicBezTo>
                  <a:cubicBezTo>
                    <a:pt x="66" y="1"/>
                    <a:pt x="52" y="0"/>
                    <a:pt x="52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4"/>
                    <a:pt x="48" y="24"/>
                    <a:pt x="48" y="24"/>
                  </a:cubicBezTo>
                  <a:cubicBezTo>
                    <a:pt x="48" y="24"/>
                    <a:pt x="28" y="25"/>
                    <a:pt x="24" y="25"/>
                  </a:cubicBezTo>
                  <a:cubicBezTo>
                    <a:pt x="23" y="25"/>
                    <a:pt x="20" y="26"/>
                    <a:pt x="16" y="26"/>
                  </a:cubicBezTo>
                  <a:cubicBezTo>
                    <a:pt x="15" y="28"/>
                    <a:pt x="14" y="29"/>
                    <a:pt x="13" y="30"/>
                  </a:cubicBezTo>
                  <a:cubicBezTo>
                    <a:pt x="10" y="32"/>
                    <a:pt x="18" y="35"/>
                    <a:pt x="20" y="39"/>
                  </a:cubicBezTo>
                  <a:cubicBezTo>
                    <a:pt x="21" y="42"/>
                    <a:pt x="10" y="41"/>
                    <a:pt x="10" y="46"/>
                  </a:cubicBezTo>
                  <a:cubicBezTo>
                    <a:pt x="10" y="51"/>
                    <a:pt x="6" y="55"/>
                    <a:pt x="3" y="57"/>
                  </a:cubicBezTo>
                  <a:cubicBezTo>
                    <a:pt x="0" y="60"/>
                    <a:pt x="11" y="70"/>
                    <a:pt x="11" y="73"/>
                  </a:cubicBezTo>
                  <a:cubicBezTo>
                    <a:pt x="12" y="76"/>
                    <a:pt x="14" y="80"/>
                    <a:pt x="24" y="89"/>
                  </a:cubicBezTo>
                  <a:cubicBezTo>
                    <a:pt x="34" y="98"/>
                    <a:pt x="29" y="101"/>
                    <a:pt x="42" y="111"/>
                  </a:cubicBezTo>
                  <a:cubicBezTo>
                    <a:pt x="43" y="108"/>
                    <a:pt x="46" y="106"/>
                    <a:pt x="50" y="10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8"/>
            <p:cNvSpPr/>
            <p:nvPr/>
          </p:nvSpPr>
          <p:spPr>
            <a:xfrm>
              <a:off x="4954763" y="3238608"/>
              <a:ext cx="50802" cy="30164"/>
            </a:xfrm>
            <a:custGeom>
              <a:rect b="b" l="l" r="r" t="t"/>
              <a:pathLst>
                <a:path extrusionOk="0" h="25" w="39">
                  <a:moveTo>
                    <a:pt x="38" y="23"/>
                  </a:moveTo>
                  <a:cubicBezTo>
                    <a:pt x="38" y="23"/>
                    <a:pt x="39" y="13"/>
                    <a:pt x="39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6"/>
                    <a:pt x="11" y="12"/>
                    <a:pt x="6" y="14"/>
                  </a:cubicBezTo>
                  <a:cubicBezTo>
                    <a:pt x="0" y="15"/>
                    <a:pt x="1" y="20"/>
                    <a:pt x="5" y="21"/>
                  </a:cubicBezTo>
                  <a:cubicBezTo>
                    <a:pt x="8" y="21"/>
                    <a:pt x="7" y="23"/>
                    <a:pt x="6" y="25"/>
                  </a:cubicBezTo>
                  <a:cubicBezTo>
                    <a:pt x="10" y="25"/>
                    <a:pt x="13" y="24"/>
                    <a:pt x="14" y="24"/>
                  </a:cubicBezTo>
                  <a:cubicBezTo>
                    <a:pt x="18" y="24"/>
                    <a:pt x="38" y="23"/>
                    <a:pt x="38" y="2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8"/>
            <p:cNvSpPr/>
            <p:nvPr/>
          </p:nvSpPr>
          <p:spPr>
            <a:xfrm>
              <a:off x="4996039" y="3205269"/>
              <a:ext cx="158756" cy="195269"/>
            </a:xfrm>
            <a:custGeom>
              <a:rect b="b" l="l" r="r" t="t"/>
              <a:pathLst>
                <a:path extrusionOk="0" h="156" w="124">
                  <a:moveTo>
                    <a:pt x="33" y="147"/>
                  </a:moveTo>
                  <a:cubicBezTo>
                    <a:pt x="36" y="148"/>
                    <a:pt x="39" y="154"/>
                    <a:pt x="45" y="148"/>
                  </a:cubicBezTo>
                  <a:cubicBezTo>
                    <a:pt x="52" y="143"/>
                    <a:pt x="59" y="144"/>
                    <a:pt x="59" y="149"/>
                  </a:cubicBezTo>
                  <a:cubicBezTo>
                    <a:pt x="59" y="155"/>
                    <a:pt x="62" y="154"/>
                    <a:pt x="67" y="148"/>
                  </a:cubicBezTo>
                  <a:cubicBezTo>
                    <a:pt x="72" y="143"/>
                    <a:pt x="78" y="149"/>
                    <a:pt x="78" y="139"/>
                  </a:cubicBezTo>
                  <a:cubicBezTo>
                    <a:pt x="78" y="128"/>
                    <a:pt x="84" y="137"/>
                    <a:pt x="84" y="125"/>
                  </a:cubicBezTo>
                  <a:cubicBezTo>
                    <a:pt x="84" y="113"/>
                    <a:pt x="86" y="101"/>
                    <a:pt x="86" y="96"/>
                  </a:cubicBezTo>
                  <a:cubicBezTo>
                    <a:pt x="86" y="91"/>
                    <a:pt x="101" y="85"/>
                    <a:pt x="101" y="76"/>
                  </a:cubicBezTo>
                  <a:cubicBezTo>
                    <a:pt x="101" y="68"/>
                    <a:pt x="114" y="50"/>
                    <a:pt x="114" y="39"/>
                  </a:cubicBezTo>
                  <a:cubicBezTo>
                    <a:pt x="114" y="28"/>
                    <a:pt x="117" y="26"/>
                    <a:pt x="120" y="21"/>
                  </a:cubicBezTo>
                  <a:cubicBezTo>
                    <a:pt x="123" y="17"/>
                    <a:pt x="124" y="10"/>
                    <a:pt x="123" y="2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2" y="12"/>
                    <a:pt x="87" y="18"/>
                  </a:cubicBezTo>
                  <a:cubicBezTo>
                    <a:pt x="83" y="23"/>
                    <a:pt x="82" y="35"/>
                    <a:pt x="82" y="35"/>
                  </a:cubicBezTo>
                  <a:cubicBezTo>
                    <a:pt x="82" y="35"/>
                    <a:pt x="62" y="25"/>
                    <a:pt x="57" y="27"/>
                  </a:cubicBezTo>
                  <a:cubicBezTo>
                    <a:pt x="54" y="27"/>
                    <a:pt x="46" y="27"/>
                    <a:pt x="36" y="27"/>
                  </a:cubicBezTo>
                  <a:cubicBezTo>
                    <a:pt x="35" y="34"/>
                    <a:pt x="34" y="42"/>
                    <a:pt x="34" y="45"/>
                  </a:cubicBezTo>
                  <a:cubicBezTo>
                    <a:pt x="34" y="49"/>
                    <a:pt x="46" y="40"/>
                    <a:pt x="52" y="45"/>
                  </a:cubicBezTo>
                  <a:cubicBezTo>
                    <a:pt x="57" y="49"/>
                    <a:pt x="56" y="56"/>
                    <a:pt x="50" y="59"/>
                  </a:cubicBezTo>
                  <a:cubicBezTo>
                    <a:pt x="43" y="62"/>
                    <a:pt x="47" y="70"/>
                    <a:pt x="53" y="73"/>
                  </a:cubicBezTo>
                  <a:cubicBezTo>
                    <a:pt x="58" y="76"/>
                    <a:pt x="57" y="83"/>
                    <a:pt x="57" y="92"/>
                  </a:cubicBezTo>
                  <a:cubicBezTo>
                    <a:pt x="57" y="100"/>
                    <a:pt x="57" y="111"/>
                    <a:pt x="52" y="112"/>
                  </a:cubicBezTo>
                  <a:cubicBezTo>
                    <a:pt x="46" y="113"/>
                    <a:pt x="43" y="109"/>
                    <a:pt x="39" y="110"/>
                  </a:cubicBezTo>
                  <a:cubicBezTo>
                    <a:pt x="34" y="111"/>
                    <a:pt x="33" y="99"/>
                    <a:pt x="29" y="99"/>
                  </a:cubicBezTo>
                  <a:cubicBezTo>
                    <a:pt x="24" y="99"/>
                    <a:pt x="27" y="109"/>
                    <a:pt x="21" y="109"/>
                  </a:cubicBezTo>
                  <a:cubicBezTo>
                    <a:pt x="16" y="109"/>
                    <a:pt x="7" y="108"/>
                    <a:pt x="10" y="117"/>
                  </a:cubicBezTo>
                  <a:cubicBezTo>
                    <a:pt x="14" y="125"/>
                    <a:pt x="17" y="131"/>
                    <a:pt x="8" y="131"/>
                  </a:cubicBezTo>
                  <a:cubicBezTo>
                    <a:pt x="4" y="131"/>
                    <a:pt x="1" y="133"/>
                    <a:pt x="0" y="136"/>
                  </a:cubicBezTo>
                  <a:cubicBezTo>
                    <a:pt x="0" y="136"/>
                    <a:pt x="1" y="137"/>
                    <a:pt x="2" y="137"/>
                  </a:cubicBezTo>
                  <a:cubicBezTo>
                    <a:pt x="9" y="143"/>
                    <a:pt x="14" y="149"/>
                    <a:pt x="17" y="156"/>
                  </a:cubicBezTo>
                  <a:cubicBezTo>
                    <a:pt x="24" y="151"/>
                    <a:pt x="31" y="147"/>
                    <a:pt x="33" y="14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8"/>
            <p:cNvSpPr/>
            <p:nvPr/>
          </p:nvSpPr>
          <p:spPr>
            <a:xfrm>
              <a:off x="5273862" y="2997300"/>
              <a:ext cx="225433" cy="88903"/>
            </a:xfrm>
            <a:custGeom>
              <a:rect b="b" l="l" r="r" t="t"/>
              <a:pathLst>
                <a:path extrusionOk="0" h="71" w="176">
                  <a:moveTo>
                    <a:pt x="4" y="71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" y="71"/>
                    <a:pt x="4" y="71"/>
                    <a:pt x="4" y="71"/>
                  </a:cubicBezTo>
                  <a:close/>
                  <a:moveTo>
                    <a:pt x="6" y="67"/>
                  </a:moveTo>
                  <a:cubicBezTo>
                    <a:pt x="2" y="65"/>
                    <a:pt x="2" y="65"/>
                    <a:pt x="2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5"/>
                    <a:pt x="7" y="65"/>
                    <a:pt x="7" y="65"/>
                  </a:cubicBezTo>
                  <a:lnTo>
                    <a:pt x="6" y="67"/>
                  </a:lnTo>
                  <a:close/>
                  <a:moveTo>
                    <a:pt x="9" y="59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9" y="57"/>
                    <a:pt x="9" y="57"/>
                  </a:cubicBezTo>
                  <a:lnTo>
                    <a:pt x="9" y="59"/>
                  </a:lnTo>
                  <a:close/>
                  <a:moveTo>
                    <a:pt x="174" y="57"/>
                  </a:moveTo>
                  <a:cubicBezTo>
                    <a:pt x="171" y="56"/>
                    <a:pt x="171" y="56"/>
                    <a:pt x="171" y="56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4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6" y="54"/>
                    <a:pt x="176" y="54"/>
                    <a:pt x="176" y="54"/>
                  </a:cubicBezTo>
                  <a:lnTo>
                    <a:pt x="174" y="57"/>
                  </a:lnTo>
                  <a:close/>
                  <a:moveTo>
                    <a:pt x="47" y="57"/>
                  </a:moveTo>
                  <a:cubicBezTo>
                    <a:pt x="47" y="53"/>
                    <a:pt x="47" y="53"/>
                    <a:pt x="47" y="53"/>
                  </a:cubicBezTo>
                  <a:cubicBezTo>
                    <a:pt x="48" y="53"/>
                    <a:pt x="49" y="53"/>
                    <a:pt x="50" y="52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0" y="57"/>
                    <a:pt x="49" y="57"/>
                    <a:pt x="47" y="57"/>
                  </a:cubicBezTo>
                  <a:close/>
                  <a:moveTo>
                    <a:pt x="43" y="57"/>
                  </a:moveTo>
                  <a:cubicBezTo>
                    <a:pt x="41" y="57"/>
                    <a:pt x="39" y="56"/>
                    <a:pt x="38" y="54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3"/>
                    <a:pt x="43" y="53"/>
                    <a:pt x="44" y="53"/>
                  </a:cubicBezTo>
                  <a:lnTo>
                    <a:pt x="43" y="57"/>
                  </a:lnTo>
                  <a:close/>
                  <a:moveTo>
                    <a:pt x="55" y="54"/>
                  </a:moveTo>
                  <a:cubicBezTo>
                    <a:pt x="54" y="50"/>
                    <a:pt x="54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6" y="54"/>
                    <a:pt x="55" y="54"/>
                  </a:cubicBezTo>
                  <a:close/>
                  <a:moveTo>
                    <a:pt x="66" y="54"/>
                  </a:moveTo>
                  <a:cubicBezTo>
                    <a:pt x="65" y="54"/>
                    <a:pt x="64" y="54"/>
                    <a:pt x="62" y="54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50"/>
                    <a:pt x="65" y="50"/>
                    <a:pt x="66" y="5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4"/>
                    <a:pt x="66" y="54"/>
                    <a:pt x="66" y="54"/>
                  </a:cubicBezTo>
                  <a:close/>
                  <a:moveTo>
                    <a:pt x="70" y="54"/>
                  </a:moveTo>
                  <a:cubicBezTo>
                    <a:pt x="70" y="50"/>
                    <a:pt x="70" y="50"/>
                    <a:pt x="70" y="5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53"/>
                    <a:pt x="74" y="53"/>
                    <a:pt x="74" y="53"/>
                  </a:cubicBezTo>
                  <a:lnTo>
                    <a:pt x="70" y="54"/>
                  </a:lnTo>
                  <a:close/>
                  <a:moveTo>
                    <a:pt x="12" y="53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5" y="50"/>
                    <a:pt x="15" y="50"/>
                    <a:pt x="15" y="50"/>
                  </a:cubicBezTo>
                  <a:lnTo>
                    <a:pt x="12" y="53"/>
                  </a:lnTo>
                  <a:close/>
                  <a:moveTo>
                    <a:pt x="78" y="53"/>
                  </a:moveTo>
                  <a:cubicBezTo>
                    <a:pt x="78" y="49"/>
                    <a:pt x="78" y="49"/>
                    <a:pt x="78" y="49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82" y="53"/>
                    <a:pt x="82" y="53"/>
                    <a:pt x="82" y="53"/>
                  </a:cubicBezTo>
                  <a:lnTo>
                    <a:pt x="78" y="53"/>
                  </a:lnTo>
                  <a:close/>
                  <a:moveTo>
                    <a:pt x="87" y="52"/>
                  </a:moveTo>
                  <a:cubicBezTo>
                    <a:pt x="86" y="48"/>
                    <a:pt x="86" y="48"/>
                    <a:pt x="86" y="48"/>
                  </a:cubicBezTo>
                  <a:cubicBezTo>
                    <a:pt x="86" y="48"/>
                    <a:pt x="87" y="48"/>
                    <a:pt x="88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8" y="52"/>
                    <a:pt x="87" y="52"/>
                    <a:pt x="87" y="52"/>
                  </a:cubicBezTo>
                  <a:close/>
                  <a:moveTo>
                    <a:pt x="122" y="51"/>
                  </a:moveTo>
                  <a:cubicBezTo>
                    <a:pt x="122" y="47"/>
                    <a:pt x="122" y="47"/>
                    <a:pt x="122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5" y="47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6" y="51"/>
                    <a:pt x="124" y="51"/>
                    <a:pt x="122" y="51"/>
                  </a:cubicBezTo>
                  <a:close/>
                  <a:moveTo>
                    <a:pt x="95" y="51"/>
                  </a:moveTo>
                  <a:cubicBezTo>
                    <a:pt x="94" y="49"/>
                    <a:pt x="94" y="49"/>
                    <a:pt x="94" y="49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8"/>
                    <a:pt x="93" y="47"/>
                    <a:pt x="93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51"/>
                    <a:pt x="95" y="51"/>
                    <a:pt x="95" y="51"/>
                  </a:cubicBezTo>
                  <a:close/>
                  <a:moveTo>
                    <a:pt x="118" y="51"/>
                  </a:moveTo>
                  <a:cubicBezTo>
                    <a:pt x="117" y="51"/>
                    <a:pt x="117" y="51"/>
                    <a:pt x="117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7" y="51"/>
                    <a:pt x="115" y="49"/>
                    <a:pt x="114" y="4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8" y="46"/>
                    <a:pt x="120" y="48"/>
                    <a:pt x="120" y="48"/>
                  </a:cubicBezTo>
                  <a:cubicBezTo>
                    <a:pt x="118" y="49"/>
                    <a:pt x="118" y="49"/>
                    <a:pt x="118" y="49"/>
                  </a:cubicBezTo>
                  <a:lnTo>
                    <a:pt x="118" y="51"/>
                  </a:lnTo>
                  <a:close/>
                  <a:moveTo>
                    <a:pt x="175" y="51"/>
                  </a:moveTo>
                  <a:cubicBezTo>
                    <a:pt x="171" y="49"/>
                    <a:pt x="171" y="49"/>
                    <a:pt x="171" y="49"/>
                  </a:cubicBezTo>
                  <a:cubicBezTo>
                    <a:pt x="172" y="48"/>
                    <a:pt x="172" y="47"/>
                    <a:pt x="172" y="46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76" y="48"/>
                    <a:pt x="175" y="49"/>
                    <a:pt x="175" y="51"/>
                  </a:cubicBezTo>
                  <a:close/>
                  <a:moveTo>
                    <a:pt x="36" y="50"/>
                  </a:moveTo>
                  <a:cubicBezTo>
                    <a:pt x="36" y="50"/>
                    <a:pt x="36" y="49"/>
                    <a:pt x="36" y="49"/>
                  </a:cubicBezTo>
                  <a:cubicBezTo>
                    <a:pt x="35" y="48"/>
                    <a:pt x="35" y="47"/>
                    <a:pt x="35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6"/>
                    <a:pt x="40" y="48"/>
                  </a:cubicBezTo>
                  <a:cubicBezTo>
                    <a:pt x="40" y="48"/>
                    <a:pt x="40" y="49"/>
                    <a:pt x="40" y="49"/>
                  </a:cubicBezTo>
                  <a:lnTo>
                    <a:pt x="36" y="50"/>
                  </a:lnTo>
                  <a:close/>
                  <a:moveTo>
                    <a:pt x="17" y="47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3"/>
                    <a:pt x="14" y="43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6"/>
                    <a:pt x="17" y="47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4" y="44"/>
                  </a:cubicBezTo>
                  <a:lnTo>
                    <a:pt x="15" y="44"/>
                  </a:lnTo>
                  <a:close/>
                  <a:moveTo>
                    <a:pt x="130" y="46"/>
                  </a:moveTo>
                  <a:cubicBezTo>
                    <a:pt x="127" y="44"/>
                    <a:pt x="127" y="44"/>
                    <a:pt x="127" y="44"/>
                  </a:cubicBezTo>
                  <a:cubicBezTo>
                    <a:pt x="128" y="43"/>
                    <a:pt x="128" y="42"/>
                    <a:pt x="129" y="42"/>
                  </a:cubicBezTo>
                  <a:cubicBezTo>
                    <a:pt x="129" y="41"/>
                    <a:pt x="129" y="41"/>
                    <a:pt x="130" y="41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1" y="45"/>
                    <a:pt x="131" y="46"/>
                    <a:pt x="130" y="46"/>
                  </a:cubicBezTo>
                  <a:close/>
                  <a:moveTo>
                    <a:pt x="111" y="46"/>
                  </a:moveTo>
                  <a:cubicBezTo>
                    <a:pt x="110" y="45"/>
                    <a:pt x="110" y="45"/>
                    <a:pt x="110" y="45"/>
                  </a:cubicBezTo>
                  <a:cubicBezTo>
                    <a:pt x="110" y="45"/>
                    <a:pt x="110" y="44"/>
                    <a:pt x="109" y="44"/>
                  </a:cubicBezTo>
                  <a:cubicBezTo>
                    <a:pt x="109" y="44"/>
                    <a:pt x="109" y="44"/>
                    <a:pt x="108" y="4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1" y="40"/>
                    <a:pt x="111" y="41"/>
                    <a:pt x="111" y="41"/>
                  </a:cubicBezTo>
                  <a:cubicBezTo>
                    <a:pt x="112" y="41"/>
                    <a:pt x="113" y="42"/>
                    <a:pt x="113" y="42"/>
                  </a:cubicBezTo>
                  <a:lnTo>
                    <a:pt x="111" y="46"/>
                  </a:lnTo>
                  <a:close/>
                  <a:moveTo>
                    <a:pt x="32" y="45"/>
                  </a:moveTo>
                  <a:cubicBezTo>
                    <a:pt x="31" y="44"/>
                    <a:pt x="30" y="42"/>
                    <a:pt x="30" y="41"/>
                  </a:cubicBezTo>
                  <a:cubicBezTo>
                    <a:pt x="30" y="41"/>
                    <a:pt x="30" y="40"/>
                    <a:pt x="30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1"/>
                    <a:pt x="34" y="41"/>
                  </a:cubicBezTo>
                  <a:cubicBezTo>
                    <a:pt x="34" y="41"/>
                    <a:pt x="34" y="41"/>
                    <a:pt x="35" y="42"/>
                  </a:cubicBezTo>
                  <a:lnTo>
                    <a:pt x="32" y="45"/>
                  </a:lnTo>
                  <a:close/>
                  <a:moveTo>
                    <a:pt x="172" y="43"/>
                  </a:moveTo>
                  <a:cubicBezTo>
                    <a:pt x="172" y="43"/>
                    <a:pt x="171" y="42"/>
                    <a:pt x="170" y="4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3" y="39"/>
                    <a:pt x="174" y="40"/>
                    <a:pt x="175" y="41"/>
                  </a:cubicBezTo>
                  <a:lnTo>
                    <a:pt x="172" y="43"/>
                  </a:lnTo>
                  <a:close/>
                  <a:moveTo>
                    <a:pt x="97" y="43"/>
                  </a:moveTo>
                  <a:cubicBezTo>
                    <a:pt x="97" y="42"/>
                    <a:pt x="97" y="42"/>
                    <a:pt x="97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1"/>
                    <a:pt x="94" y="40"/>
                    <a:pt x="95" y="39"/>
                  </a:cubicBezTo>
                  <a:cubicBezTo>
                    <a:pt x="95" y="39"/>
                    <a:pt x="96" y="38"/>
                    <a:pt x="98" y="38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42"/>
                    <a:pt x="98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7" y="42"/>
                    <a:pt x="97" y="43"/>
                    <a:pt x="97" y="43"/>
                  </a:cubicBezTo>
                  <a:close/>
                  <a:moveTo>
                    <a:pt x="105" y="41"/>
                  </a:moveTo>
                  <a:cubicBezTo>
                    <a:pt x="104" y="41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2" y="36"/>
                    <a:pt x="103" y="36"/>
                    <a:pt x="103" y="36"/>
                  </a:cubicBezTo>
                  <a:cubicBezTo>
                    <a:pt x="104" y="36"/>
                    <a:pt x="105" y="36"/>
                    <a:pt x="107" y="38"/>
                  </a:cubicBezTo>
                  <a:lnTo>
                    <a:pt x="105" y="41"/>
                  </a:lnTo>
                  <a:close/>
                  <a:moveTo>
                    <a:pt x="19" y="41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0" y="41"/>
                    <a:pt x="19" y="41"/>
                  </a:cubicBezTo>
                  <a:close/>
                  <a:moveTo>
                    <a:pt x="135" y="40"/>
                  </a:moveTo>
                  <a:cubicBezTo>
                    <a:pt x="132" y="38"/>
                    <a:pt x="132" y="38"/>
                    <a:pt x="132" y="38"/>
                  </a:cubicBezTo>
                  <a:cubicBezTo>
                    <a:pt x="133" y="37"/>
                    <a:pt x="133" y="36"/>
                    <a:pt x="134" y="35"/>
                  </a:cubicBezTo>
                  <a:cubicBezTo>
                    <a:pt x="138" y="37"/>
                    <a:pt x="138" y="37"/>
                    <a:pt x="138" y="37"/>
                  </a:cubicBezTo>
                  <a:cubicBezTo>
                    <a:pt x="137" y="38"/>
                    <a:pt x="136" y="39"/>
                    <a:pt x="135" y="40"/>
                  </a:cubicBezTo>
                  <a:close/>
                  <a:moveTo>
                    <a:pt x="28" y="40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7" y="35"/>
                    <a:pt x="29" y="35"/>
                    <a:pt x="30" y="35"/>
                  </a:cubicBezTo>
                  <a:cubicBezTo>
                    <a:pt x="30" y="35"/>
                    <a:pt x="30" y="35"/>
                    <a:pt x="31" y="35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0" y="39"/>
                    <a:pt x="30" y="39"/>
                  </a:cubicBezTo>
                  <a:cubicBezTo>
                    <a:pt x="29" y="39"/>
                    <a:pt x="28" y="39"/>
                    <a:pt x="28" y="40"/>
                  </a:cubicBezTo>
                  <a:close/>
                  <a:moveTo>
                    <a:pt x="166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5" y="37"/>
                    <a:pt x="165" y="37"/>
                    <a:pt x="164" y="36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9" y="35"/>
                    <a:pt x="169" y="35"/>
                    <a:pt x="169" y="35"/>
                  </a:cubicBezTo>
                  <a:lnTo>
                    <a:pt x="166" y="38"/>
                  </a:lnTo>
                  <a:close/>
                  <a:moveTo>
                    <a:pt x="139" y="33"/>
                  </a:moveTo>
                  <a:cubicBezTo>
                    <a:pt x="136" y="31"/>
                    <a:pt x="136" y="31"/>
                    <a:pt x="136" y="31"/>
                  </a:cubicBezTo>
                  <a:cubicBezTo>
                    <a:pt x="137" y="30"/>
                    <a:pt x="138" y="28"/>
                    <a:pt x="139" y="27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1"/>
                    <a:pt x="140" y="32"/>
                    <a:pt x="139" y="33"/>
                  </a:cubicBezTo>
                  <a:close/>
                  <a:moveTo>
                    <a:pt x="161" y="33"/>
                  </a:moveTo>
                  <a:cubicBezTo>
                    <a:pt x="161" y="32"/>
                    <a:pt x="160" y="32"/>
                    <a:pt x="159" y="32"/>
                  </a:cubicBezTo>
                  <a:cubicBezTo>
                    <a:pt x="158" y="31"/>
                    <a:pt x="158" y="30"/>
                    <a:pt x="158" y="29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1" y="28"/>
                    <a:pt x="161" y="28"/>
                    <a:pt x="16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2" y="29"/>
                    <a:pt x="163" y="29"/>
                    <a:pt x="163" y="29"/>
                  </a:cubicBezTo>
                  <a:lnTo>
                    <a:pt x="161" y="33"/>
                  </a:lnTo>
                  <a:close/>
                  <a:moveTo>
                    <a:pt x="145" y="28"/>
                  </a:moveTo>
                  <a:cubicBezTo>
                    <a:pt x="142" y="25"/>
                    <a:pt x="142" y="25"/>
                    <a:pt x="142" y="25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43" y="24"/>
                    <a:pt x="144" y="23"/>
                    <a:pt x="145" y="23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7" y="26"/>
                    <a:pt x="146" y="27"/>
                    <a:pt x="145" y="28"/>
                  </a:cubicBezTo>
                  <a:close/>
                  <a:moveTo>
                    <a:pt x="157" y="25"/>
                  </a:moveTo>
                  <a:cubicBezTo>
                    <a:pt x="159" y="25"/>
                    <a:pt x="159" y="25"/>
                    <a:pt x="159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7" y="22"/>
                    <a:pt x="157" y="21"/>
                    <a:pt x="158" y="20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1" y="21"/>
                    <a:pt x="161" y="22"/>
                    <a:pt x="161" y="23"/>
                  </a:cubicBezTo>
                  <a:cubicBezTo>
                    <a:pt x="161" y="24"/>
                    <a:pt x="161" y="24"/>
                    <a:pt x="161" y="24"/>
                  </a:cubicBezTo>
                  <a:lnTo>
                    <a:pt x="157" y="25"/>
                  </a:lnTo>
                  <a:close/>
                  <a:moveTo>
                    <a:pt x="144" y="21"/>
                  </a:moveTo>
                  <a:cubicBezTo>
                    <a:pt x="144" y="20"/>
                    <a:pt x="144" y="19"/>
                    <a:pt x="144" y="18"/>
                  </a:cubicBezTo>
                  <a:cubicBezTo>
                    <a:pt x="144" y="17"/>
                    <a:pt x="144" y="17"/>
                    <a:pt x="144" y="16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8" y="17"/>
                    <a:pt x="148" y="17"/>
                    <a:pt x="148" y="18"/>
                  </a:cubicBezTo>
                  <a:cubicBezTo>
                    <a:pt x="148" y="18"/>
                    <a:pt x="148" y="19"/>
                    <a:pt x="148" y="20"/>
                  </a:cubicBezTo>
                  <a:lnTo>
                    <a:pt x="144" y="21"/>
                  </a:lnTo>
                  <a:close/>
                  <a:moveTo>
                    <a:pt x="157" y="17"/>
                  </a:moveTo>
                  <a:cubicBezTo>
                    <a:pt x="157" y="16"/>
                    <a:pt x="157" y="15"/>
                    <a:pt x="157" y="15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3"/>
                    <a:pt x="157" y="13"/>
                    <a:pt x="157" y="12"/>
                  </a:cubicBezTo>
                  <a:cubicBezTo>
                    <a:pt x="161" y="13"/>
                    <a:pt x="161" y="13"/>
                    <a:pt x="161" y="13"/>
                  </a:cubicBezTo>
                  <a:cubicBezTo>
                    <a:pt x="161" y="14"/>
                    <a:pt x="161" y="14"/>
                    <a:pt x="161" y="15"/>
                  </a:cubicBezTo>
                  <a:cubicBezTo>
                    <a:pt x="161" y="15"/>
                    <a:pt x="161" y="16"/>
                    <a:pt x="161" y="16"/>
                  </a:cubicBezTo>
                  <a:lnTo>
                    <a:pt x="157" y="17"/>
                  </a:lnTo>
                  <a:close/>
                  <a:moveTo>
                    <a:pt x="144" y="13"/>
                  </a:moveTo>
                  <a:cubicBezTo>
                    <a:pt x="144" y="12"/>
                    <a:pt x="144" y="12"/>
                    <a:pt x="144" y="12"/>
                  </a:cubicBezTo>
                  <a:cubicBezTo>
                    <a:pt x="144" y="11"/>
                    <a:pt x="143" y="11"/>
                    <a:pt x="143" y="10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8" y="9"/>
                    <a:pt x="148" y="10"/>
                    <a:pt x="148" y="12"/>
                  </a:cubicBezTo>
                  <a:lnTo>
                    <a:pt x="144" y="13"/>
                  </a:lnTo>
                  <a:close/>
                  <a:moveTo>
                    <a:pt x="157" y="9"/>
                  </a:moveTo>
                  <a:cubicBezTo>
                    <a:pt x="157" y="9"/>
                    <a:pt x="157" y="8"/>
                    <a:pt x="157" y="8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161" y="8"/>
                    <a:pt x="161" y="8"/>
                    <a:pt x="161" y="8"/>
                  </a:cubicBezTo>
                  <a:lnTo>
                    <a:pt x="157" y="9"/>
                  </a:lnTo>
                  <a:close/>
                  <a:moveTo>
                    <a:pt x="155" y="9"/>
                  </a:moveTo>
                  <a:cubicBezTo>
                    <a:pt x="152" y="9"/>
                    <a:pt x="152" y="9"/>
                    <a:pt x="152" y="9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5" y="4"/>
                    <a:pt x="155" y="4"/>
                    <a:pt x="155" y="4"/>
                  </a:cubicBezTo>
                  <a:lnTo>
                    <a:pt x="155" y="9"/>
                  </a:lnTo>
                  <a:close/>
                  <a:moveTo>
                    <a:pt x="159" y="4"/>
                  </a:moveTo>
                  <a:cubicBezTo>
                    <a:pt x="155" y="4"/>
                    <a:pt x="155" y="4"/>
                    <a:pt x="155" y="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8"/>
            <p:cNvSpPr/>
            <p:nvPr/>
          </p:nvSpPr>
          <p:spPr>
            <a:xfrm>
              <a:off x="5670751" y="3003650"/>
              <a:ext cx="46039" cy="42864"/>
            </a:xfrm>
            <a:custGeom>
              <a:rect b="b" l="l" r="r" t="t"/>
              <a:pathLst>
                <a:path extrusionOk="0" h="34" w="35">
                  <a:moveTo>
                    <a:pt x="13" y="4"/>
                  </a:moveTo>
                  <a:cubicBezTo>
                    <a:pt x="12" y="6"/>
                    <a:pt x="7" y="13"/>
                    <a:pt x="4" y="16"/>
                  </a:cubicBezTo>
                  <a:cubicBezTo>
                    <a:pt x="0" y="21"/>
                    <a:pt x="2" y="29"/>
                    <a:pt x="3" y="31"/>
                  </a:cubicBezTo>
                  <a:cubicBezTo>
                    <a:pt x="5" y="34"/>
                    <a:pt x="10" y="33"/>
                    <a:pt x="13" y="31"/>
                  </a:cubicBezTo>
                  <a:cubicBezTo>
                    <a:pt x="16" y="29"/>
                    <a:pt x="18" y="30"/>
                    <a:pt x="22" y="34"/>
                  </a:cubicBezTo>
                  <a:cubicBezTo>
                    <a:pt x="24" y="31"/>
                    <a:pt x="26" y="28"/>
                    <a:pt x="29" y="25"/>
                  </a:cubicBezTo>
                  <a:cubicBezTo>
                    <a:pt x="25" y="22"/>
                    <a:pt x="21" y="22"/>
                    <a:pt x="19" y="21"/>
                  </a:cubicBezTo>
                  <a:cubicBezTo>
                    <a:pt x="18" y="19"/>
                    <a:pt x="25" y="14"/>
                    <a:pt x="30" y="13"/>
                  </a:cubicBezTo>
                  <a:cubicBezTo>
                    <a:pt x="35" y="12"/>
                    <a:pt x="32" y="6"/>
                    <a:pt x="28" y="2"/>
                  </a:cubicBezTo>
                  <a:cubicBezTo>
                    <a:pt x="27" y="2"/>
                    <a:pt x="27" y="1"/>
                    <a:pt x="26" y="0"/>
                  </a:cubicBezTo>
                  <a:cubicBezTo>
                    <a:pt x="23" y="2"/>
                    <a:pt x="22" y="3"/>
                    <a:pt x="21" y="4"/>
                  </a:cubicBezTo>
                  <a:cubicBezTo>
                    <a:pt x="20" y="5"/>
                    <a:pt x="17" y="5"/>
                    <a:pt x="13" y="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8"/>
            <p:cNvSpPr/>
            <p:nvPr/>
          </p:nvSpPr>
          <p:spPr>
            <a:xfrm>
              <a:off x="5550096" y="2882996"/>
              <a:ext cx="153993" cy="127004"/>
            </a:xfrm>
            <a:custGeom>
              <a:rect b="b" l="l" r="r" t="t"/>
              <a:pathLst>
                <a:path extrusionOk="0" h="102" w="120">
                  <a:moveTo>
                    <a:pt x="22" y="16"/>
                  </a:moveTo>
                  <a:cubicBezTo>
                    <a:pt x="19" y="19"/>
                    <a:pt x="11" y="20"/>
                    <a:pt x="12" y="26"/>
                  </a:cubicBezTo>
                  <a:cubicBezTo>
                    <a:pt x="13" y="31"/>
                    <a:pt x="11" y="37"/>
                    <a:pt x="6" y="43"/>
                  </a:cubicBezTo>
                  <a:cubicBezTo>
                    <a:pt x="0" y="50"/>
                    <a:pt x="4" y="59"/>
                    <a:pt x="5" y="67"/>
                  </a:cubicBezTo>
                  <a:cubicBezTo>
                    <a:pt x="11" y="67"/>
                    <a:pt x="18" y="67"/>
                    <a:pt x="19" y="68"/>
                  </a:cubicBezTo>
                  <a:cubicBezTo>
                    <a:pt x="22" y="71"/>
                    <a:pt x="23" y="68"/>
                    <a:pt x="25" y="62"/>
                  </a:cubicBezTo>
                  <a:cubicBezTo>
                    <a:pt x="27" y="57"/>
                    <a:pt x="30" y="57"/>
                    <a:pt x="33" y="60"/>
                  </a:cubicBezTo>
                  <a:cubicBezTo>
                    <a:pt x="36" y="63"/>
                    <a:pt x="39" y="67"/>
                    <a:pt x="44" y="65"/>
                  </a:cubicBezTo>
                  <a:cubicBezTo>
                    <a:pt x="50" y="62"/>
                    <a:pt x="49" y="63"/>
                    <a:pt x="52" y="65"/>
                  </a:cubicBezTo>
                  <a:cubicBezTo>
                    <a:pt x="55" y="66"/>
                    <a:pt x="66" y="64"/>
                    <a:pt x="69" y="65"/>
                  </a:cubicBezTo>
                  <a:cubicBezTo>
                    <a:pt x="73" y="65"/>
                    <a:pt x="107" y="101"/>
                    <a:pt x="107" y="101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11" y="102"/>
                    <a:pt x="114" y="102"/>
                    <a:pt x="115" y="101"/>
                  </a:cubicBezTo>
                  <a:cubicBezTo>
                    <a:pt x="116" y="100"/>
                    <a:pt x="117" y="99"/>
                    <a:pt x="120" y="97"/>
                  </a:cubicBezTo>
                  <a:cubicBezTo>
                    <a:pt x="115" y="93"/>
                    <a:pt x="109" y="87"/>
                    <a:pt x="101" y="76"/>
                  </a:cubicBezTo>
                  <a:cubicBezTo>
                    <a:pt x="91" y="64"/>
                    <a:pt x="79" y="57"/>
                    <a:pt x="73" y="57"/>
                  </a:cubicBezTo>
                  <a:cubicBezTo>
                    <a:pt x="67" y="57"/>
                    <a:pt x="66" y="46"/>
                    <a:pt x="62" y="46"/>
                  </a:cubicBezTo>
                  <a:cubicBezTo>
                    <a:pt x="58" y="45"/>
                    <a:pt x="49" y="30"/>
                    <a:pt x="49" y="20"/>
                  </a:cubicBezTo>
                  <a:cubicBezTo>
                    <a:pt x="49" y="14"/>
                    <a:pt x="44" y="7"/>
                    <a:pt x="39" y="0"/>
                  </a:cubicBezTo>
                  <a:cubicBezTo>
                    <a:pt x="33" y="10"/>
                    <a:pt x="24" y="14"/>
                    <a:pt x="22" y="1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8"/>
            <p:cNvSpPr/>
            <p:nvPr/>
          </p:nvSpPr>
          <p:spPr>
            <a:xfrm>
              <a:off x="5472306" y="2954436"/>
              <a:ext cx="341325" cy="258771"/>
            </a:xfrm>
            <a:custGeom>
              <a:rect b="b" l="l" r="r" t="t"/>
              <a:pathLst>
                <a:path extrusionOk="0" h="207" w="266">
                  <a:moveTo>
                    <a:pt x="19" y="136"/>
                  </a:moveTo>
                  <a:cubicBezTo>
                    <a:pt x="21" y="141"/>
                    <a:pt x="31" y="147"/>
                    <a:pt x="34" y="155"/>
                  </a:cubicBezTo>
                  <a:cubicBezTo>
                    <a:pt x="37" y="164"/>
                    <a:pt x="46" y="168"/>
                    <a:pt x="50" y="168"/>
                  </a:cubicBezTo>
                  <a:cubicBezTo>
                    <a:pt x="54" y="168"/>
                    <a:pt x="51" y="174"/>
                    <a:pt x="50" y="184"/>
                  </a:cubicBezTo>
                  <a:cubicBezTo>
                    <a:pt x="52" y="185"/>
                    <a:pt x="54" y="185"/>
                    <a:pt x="56" y="186"/>
                  </a:cubicBezTo>
                  <a:cubicBezTo>
                    <a:pt x="59" y="188"/>
                    <a:pt x="70" y="186"/>
                    <a:pt x="74" y="190"/>
                  </a:cubicBezTo>
                  <a:cubicBezTo>
                    <a:pt x="78" y="193"/>
                    <a:pt x="90" y="202"/>
                    <a:pt x="94" y="202"/>
                  </a:cubicBezTo>
                  <a:cubicBezTo>
                    <a:pt x="98" y="202"/>
                    <a:pt x="112" y="203"/>
                    <a:pt x="115" y="205"/>
                  </a:cubicBezTo>
                  <a:cubicBezTo>
                    <a:pt x="117" y="207"/>
                    <a:pt x="120" y="199"/>
                    <a:pt x="126" y="196"/>
                  </a:cubicBezTo>
                  <a:cubicBezTo>
                    <a:pt x="133" y="192"/>
                    <a:pt x="140" y="190"/>
                    <a:pt x="142" y="193"/>
                  </a:cubicBezTo>
                  <a:cubicBezTo>
                    <a:pt x="143" y="195"/>
                    <a:pt x="147" y="198"/>
                    <a:pt x="150" y="196"/>
                  </a:cubicBezTo>
                  <a:cubicBezTo>
                    <a:pt x="151" y="195"/>
                    <a:pt x="155" y="194"/>
                    <a:pt x="159" y="194"/>
                  </a:cubicBezTo>
                  <a:cubicBezTo>
                    <a:pt x="165" y="192"/>
                    <a:pt x="171" y="191"/>
                    <a:pt x="173" y="191"/>
                  </a:cubicBezTo>
                  <a:cubicBezTo>
                    <a:pt x="176" y="192"/>
                    <a:pt x="185" y="179"/>
                    <a:pt x="196" y="179"/>
                  </a:cubicBezTo>
                  <a:cubicBezTo>
                    <a:pt x="208" y="179"/>
                    <a:pt x="211" y="181"/>
                    <a:pt x="216" y="176"/>
                  </a:cubicBezTo>
                  <a:cubicBezTo>
                    <a:pt x="221" y="170"/>
                    <a:pt x="259" y="131"/>
                    <a:pt x="263" y="129"/>
                  </a:cubicBezTo>
                  <a:cubicBezTo>
                    <a:pt x="266" y="126"/>
                    <a:pt x="260" y="125"/>
                    <a:pt x="256" y="125"/>
                  </a:cubicBezTo>
                  <a:cubicBezTo>
                    <a:pt x="253" y="125"/>
                    <a:pt x="245" y="124"/>
                    <a:pt x="232" y="119"/>
                  </a:cubicBezTo>
                  <a:cubicBezTo>
                    <a:pt x="220" y="114"/>
                    <a:pt x="200" y="108"/>
                    <a:pt x="197" y="107"/>
                  </a:cubicBezTo>
                  <a:cubicBezTo>
                    <a:pt x="193" y="106"/>
                    <a:pt x="188" y="98"/>
                    <a:pt x="185" y="96"/>
                  </a:cubicBezTo>
                  <a:cubicBezTo>
                    <a:pt x="182" y="95"/>
                    <a:pt x="176" y="84"/>
                    <a:pt x="174" y="80"/>
                  </a:cubicBezTo>
                  <a:cubicBezTo>
                    <a:pt x="173" y="79"/>
                    <a:pt x="175" y="77"/>
                    <a:pt x="177" y="74"/>
                  </a:cubicBezTo>
                  <a:cubicBezTo>
                    <a:pt x="173" y="70"/>
                    <a:pt x="171" y="69"/>
                    <a:pt x="168" y="71"/>
                  </a:cubicBezTo>
                  <a:cubicBezTo>
                    <a:pt x="165" y="73"/>
                    <a:pt x="160" y="74"/>
                    <a:pt x="158" y="71"/>
                  </a:cubicBezTo>
                  <a:cubicBezTo>
                    <a:pt x="157" y="69"/>
                    <a:pt x="155" y="61"/>
                    <a:pt x="159" y="56"/>
                  </a:cubicBezTo>
                  <a:cubicBezTo>
                    <a:pt x="163" y="52"/>
                    <a:pt x="168" y="44"/>
                    <a:pt x="168" y="44"/>
                  </a:cubicBezTo>
                  <a:cubicBezTo>
                    <a:pt x="168" y="44"/>
                    <a:pt x="134" y="8"/>
                    <a:pt x="130" y="8"/>
                  </a:cubicBezTo>
                  <a:cubicBezTo>
                    <a:pt x="127" y="7"/>
                    <a:pt x="116" y="9"/>
                    <a:pt x="113" y="8"/>
                  </a:cubicBezTo>
                  <a:cubicBezTo>
                    <a:pt x="110" y="6"/>
                    <a:pt x="111" y="5"/>
                    <a:pt x="105" y="8"/>
                  </a:cubicBezTo>
                  <a:cubicBezTo>
                    <a:pt x="100" y="10"/>
                    <a:pt x="97" y="6"/>
                    <a:pt x="94" y="3"/>
                  </a:cubicBezTo>
                  <a:cubicBezTo>
                    <a:pt x="91" y="0"/>
                    <a:pt x="88" y="0"/>
                    <a:pt x="86" y="5"/>
                  </a:cubicBezTo>
                  <a:cubicBezTo>
                    <a:pt x="84" y="11"/>
                    <a:pt x="83" y="14"/>
                    <a:pt x="80" y="11"/>
                  </a:cubicBezTo>
                  <a:cubicBezTo>
                    <a:pt x="79" y="10"/>
                    <a:pt x="72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8"/>
                    <a:pt x="59" y="27"/>
                    <a:pt x="59" y="31"/>
                  </a:cubicBezTo>
                  <a:cubicBezTo>
                    <a:pt x="59" y="35"/>
                    <a:pt x="55" y="40"/>
                    <a:pt x="51" y="40"/>
                  </a:cubicBezTo>
                  <a:cubicBezTo>
                    <a:pt x="48" y="40"/>
                    <a:pt x="45" y="48"/>
                    <a:pt x="41" y="53"/>
                  </a:cubicBezTo>
                  <a:cubicBezTo>
                    <a:pt x="36" y="57"/>
                    <a:pt x="39" y="67"/>
                    <a:pt x="35" y="70"/>
                  </a:cubicBezTo>
                  <a:cubicBezTo>
                    <a:pt x="31" y="73"/>
                    <a:pt x="24" y="75"/>
                    <a:pt x="27" y="78"/>
                  </a:cubicBezTo>
                  <a:cubicBezTo>
                    <a:pt x="31" y="81"/>
                    <a:pt x="22" y="88"/>
                    <a:pt x="22" y="94"/>
                  </a:cubicBezTo>
                  <a:cubicBezTo>
                    <a:pt x="22" y="101"/>
                    <a:pt x="21" y="113"/>
                    <a:pt x="20" y="114"/>
                  </a:cubicBezTo>
                  <a:cubicBezTo>
                    <a:pt x="19" y="115"/>
                    <a:pt x="6" y="112"/>
                    <a:pt x="6" y="117"/>
                  </a:cubicBezTo>
                  <a:cubicBezTo>
                    <a:pt x="6" y="123"/>
                    <a:pt x="0" y="123"/>
                    <a:pt x="2" y="127"/>
                  </a:cubicBezTo>
                  <a:cubicBezTo>
                    <a:pt x="5" y="131"/>
                    <a:pt x="17" y="130"/>
                    <a:pt x="19" y="13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8"/>
            <p:cNvSpPr/>
            <p:nvPr/>
          </p:nvSpPr>
          <p:spPr>
            <a:xfrm>
              <a:off x="5788230" y="2595649"/>
              <a:ext cx="42864" cy="41276"/>
            </a:xfrm>
            <a:custGeom>
              <a:rect b="b" l="l" r="r" t="t"/>
              <a:pathLst>
                <a:path extrusionOk="0" h="33" w="34">
                  <a:moveTo>
                    <a:pt x="11" y="24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1" y="24"/>
                    <a:pt x="25" y="13"/>
                    <a:pt x="25" y="10"/>
                  </a:cubicBezTo>
                  <a:cubicBezTo>
                    <a:pt x="25" y="9"/>
                    <a:pt x="26" y="8"/>
                    <a:pt x="27" y="7"/>
                  </a:cubicBezTo>
                  <a:cubicBezTo>
                    <a:pt x="22" y="3"/>
                    <a:pt x="19" y="0"/>
                    <a:pt x="15" y="1"/>
                  </a:cubicBezTo>
                  <a:cubicBezTo>
                    <a:pt x="10" y="2"/>
                    <a:pt x="9" y="5"/>
                    <a:pt x="7" y="7"/>
                  </a:cubicBezTo>
                  <a:cubicBezTo>
                    <a:pt x="6" y="9"/>
                    <a:pt x="2" y="17"/>
                    <a:pt x="0" y="23"/>
                  </a:cubicBezTo>
                  <a:cubicBezTo>
                    <a:pt x="6" y="24"/>
                    <a:pt x="11" y="24"/>
                    <a:pt x="11" y="2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8"/>
            <p:cNvSpPr/>
            <p:nvPr/>
          </p:nvSpPr>
          <p:spPr>
            <a:xfrm>
              <a:off x="5494532" y="3178281"/>
              <a:ext cx="180981" cy="215907"/>
            </a:xfrm>
            <a:custGeom>
              <a:rect b="b" l="l" r="r" t="t"/>
              <a:pathLst>
                <a:path extrusionOk="0" h="172" w="142">
                  <a:moveTo>
                    <a:pt x="125" y="40"/>
                  </a:moveTo>
                  <a:cubicBezTo>
                    <a:pt x="133" y="27"/>
                    <a:pt x="133" y="27"/>
                    <a:pt x="133" y="27"/>
                  </a:cubicBezTo>
                  <a:cubicBezTo>
                    <a:pt x="142" y="15"/>
                    <a:pt x="142" y="15"/>
                    <a:pt x="142" y="15"/>
                  </a:cubicBezTo>
                  <a:cubicBezTo>
                    <a:pt x="138" y="15"/>
                    <a:pt x="134" y="16"/>
                    <a:pt x="133" y="17"/>
                  </a:cubicBezTo>
                  <a:cubicBezTo>
                    <a:pt x="130" y="19"/>
                    <a:pt x="126" y="16"/>
                    <a:pt x="125" y="14"/>
                  </a:cubicBezTo>
                  <a:cubicBezTo>
                    <a:pt x="123" y="11"/>
                    <a:pt x="116" y="13"/>
                    <a:pt x="109" y="17"/>
                  </a:cubicBezTo>
                  <a:cubicBezTo>
                    <a:pt x="103" y="20"/>
                    <a:pt x="100" y="28"/>
                    <a:pt x="98" y="26"/>
                  </a:cubicBezTo>
                  <a:cubicBezTo>
                    <a:pt x="95" y="24"/>
                    <a:pt x="81" y="23"/>
                    <a:pt x="77" y="23"/>
                  </a:cubicBezTo>
                  <a:cubicBezTo>
                    <a:pt x="73" y="23"/>
                    <a:pt x="61" y="14"/>
                    <a:pt x="57" y="11"/>
                  </a:cubicBezTo>
                  <a:cubicBezTo>
                    <a:pt x="53" y="7"/>
                    <a:pt x="42" y="9"/>
                    <a:pt x="39" y="7"/>
                  </a:cubicBezTo>
                  <a:cubicBezTo>
                    <a:pt x="36" y="6"/>
                    <a:pt x="31" y="5"/>
                    <a:pt x="29" y="2"/>
                  </a:cubicBezTo>
                  <a:cubicBezTo>
                    <a:pt x="27" y="0"/>
                    <a:pt x="22" y="0"/>
                    <a:pt x="18" y="1"/>
                  </a:cubicBezTo>
                  <a:cubicBezTo>
                    <a:pt x="14" y="2"/>
                    <a:pt x="5" y="7"/>
                    <a:pt x="4" y="10"/>
                  </a:cubicBezTo>
                  <a:cubicBezTo>
                    <a:pt x="4" y="11"/>
                    <a:pt x="3" y="12"/>
                    <a:pt x="2" y="13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7"/>
                    <a:pt x="18" y="54"/>
                  </a:cubicBezTo>
                  <a:cubicBezTo>
                    <a:pt x="17" y="61"/>
                    <a:pt x="11" y="70"/>
                    <a:pt x="6" y="75"/>
                  </a:cubicBezTo>
                  <a:cubicBezTo>
                    <a:pt x="5" y="76"/>
                    <a:pt x="3" y="80"/>
                    <a:pt x="1" y="86"/>
                  </a:cubicBezTo>
                  <a:cubicBezTo>
                    <a:pt x="8" y="87"/>
                    <a:pt x="13" y="90"/>
                    <a:pt x="13" y="92"/>
                  </a:cubicBezTo>
                  <a:cubicBezTo>
                    <a:pt x="12" y="96"/>
                    <a:pt x="0" y="94"/>
                    <a:pt x="0" y="103"/>
                  </a:cubicBezTo>
                  <a:cubicBezTo>
                    <a:pt x="0" y="104"/>
                    <a:pt x="0" y="105"/>
                    <a:pt x="0" y="105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66" y="151"/>
                    <a:pt x="81" y="162"/>
                    <a:pt x="95" y="172"/>
                  </a:cubicBezTo>
                  <a:cubicBezTo>
                    <a:pt x="102" y="156"/>
                    <a:pt x="110" y="138"/>
                    <a:pt x="113" y="134"/>
                  </a:cubicBezTo>
                  <a:cubicBezTo>
                    <a:pt x="117" y="128"/>
                    <a:pt x="120" y="129"/>
                    <a:pt x="124" y="125"/>
                  </a:cubicBezTo>
                  <a:cubicBezTo>
                    <a:pt x="127" y="121"/>
                    <a:pt x="128" y="127"/>
                    <a:pt x="134" y="119"/>
                  </a:cubicBezTo>
                  <a:cubicBezTo>
                    <a:pt x="134" y="118"/>
                    <a:pt x="134" y="117"/>
                    <a:pt x="135" y="117"/>
                  </a:cubicBezTo>
                  <a:cubicBezTo>
                    <a:pt x="126" y="103"/>
                    <a:pt x="126" y="103"/>
                    <a:pt x="126" y="103"/>
                  </a:cubicBezTo>
                  <a:lnTo>
                    <a:pt x="125" y="40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8"/>
            <p:cNvSpPr/>
            <p:nvPr/>
          </p:nvSpPr>
          <p:spPr>
            <a:xfrm>
              <a:off x="5394516" y="3194157"/>
              <a:ext cx="123829" cy="125417"/>
            </a:xfrm>
            <a:custGeom>
              <a:rect b="b" l="l" r="r" t="t"/>
              <a:pathLst>
                <a:path extrusionOk="0" h="100" w="97">
                  <a:moveTo>
                    <a:pt x="90" y="20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7" y="2"/>
                    <a:pt x="74" y="4"/>
                    <a:pt x="74" y="6"/>
                  </a:cubicBezTo>
                  <a:cubicBezTo>
                    <a:pt x="73" y="9"/>
                    <a:pt x="66" y="8"/>
                    <a:pt x="63" y="7"/>
                  </a:cubicBezTo>
                  <a:cubicBezTo>
                    <a:pt x="60" y="5"/>
                    <a:pt x="52" y="9"/>
                    <a:pt x="50" y="11"/>
                  </a:cubicBezTo>
                  <a:cubicBezTo>
                    <a:pt x="48" y="13"/>
                    <a:pt x="43" y="7"/>
                    <a:pt x="39" y="7"/>
                  </a:cubicBezTo>
                  <a:cubicBezTo>
                    <a:pt x="35" y="8"/>
                    <a:pt x="26" y="11"/>
                    <a:pt x="26" y="11"/>
                  </a:cubicBezTo>
                  <a:cubicBezTo>
                    <a:pt x="26" y="11"/>
                    <a:pt x="24" y="22"/>
                    <a:pt x="24" y="26"/>
                  </a:cubicBezTo>
                  <a:cubicBezTo>
                    <a:pt x="24" y="31"/>
                    <a:pt x="30" y="31"/>
                    <a:pt x="30" y="35"/>
                  </a:cubicBezTo>
                  <a:cubicBezTo>
                    <a:pt x="30" y="38"/>
                    <a:pt x="25" y="42"/>
                    <a:pt x="25" y="44"/>
                  </a:cubicBezTo>
                  <a:cubicBezTo>
                    <a:pt x="25" y="46"/>
                    <a:pt x="21" y="48"/>
                    <a:pt x="18" y="49"/>
                  </a:cubicBezTo>
                  <a:cubicBezTo>
                    <a:pt x="14" y="50"/>
                    <a:pt x="14" y="56"/>
                    <a:pt x="11" y="59"/>
                  </a:cubicBezTo>
                  <a:cubicBezTo>
                    <a:pt x="8" y="61"/>
                    <a:pt x="9" y="67"/>
                    <a:pt x="7" y="71"/>
                  </a:cubicBezTo>
                  <a:cubicBezTo>
                    <a:pt x="5" y="76"/>
                    <a:pt x="3" y="81"/>
                    <a:pt x="3" y="87"/>
                  </a:cubicBezTo>
                  <a:cubicBezTo>
                    <a:pt x="3" y="91"/>
                    <a:pt x="3" y="96"/>
                    <a:pt x="0" y="99"/>
                  </a:cubicBezTo>
                  <a:cubicBezTo>
                    <a:pt x="5" y="100"/>
                    <a:pt x="7" y="99"/>
                    <a:pt x="9" y="98"/>
                  </a:cubicBezTo>
                  <a:cubicBezTo>
                    <a:pt x="13" y="96"/>
                    <a:pt x="27" y="92"/>
                    <a:pt x="27" y="92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5" y="82"/>
                    <a:pt x="50" y="74"/>
                    <a:pt x="55" y="72"/>
                  </a:cubicBezTo>
                  <a:cubicBezTo>
                    <a:pt x="62" y="70"/>
                    <a:pt x="72" y="71"/>
                    <a:pt x="79" y="73"/>
                  </a:cubicBezTo>
                  <a:cubicBezTo>
                    <a:pt x="81" y="67"/>
                    <a:pt x="83" y="63"/>
                    <a:pt x="84" y="62"/>
                  </a:cubicBezTo>
                  <a:cubicBezTo>
                    <a:pt x="89" y="57"/>
                    <a:pt x="95" y="48"/>
                    <a:pt x="96" y="41"/>
                  </a:cubicBezTo>
                  <a:cubicBezTo>
                    <a:pt x="97" y="34"/>
                    <a:pt x="97" y="27"/>
                    <a:pt x="97" y="27"/>
                  </a:cubicBezTo>
                  <a:lnTo>
                    <a:pt x="90" y="20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8"/>
            <p:cNvSpPr/>
            <p:nvPr/>
          </p:nvSpPr>
          <p:spPr>
            <a:xfrm>
              <a:off x="5702502" y="3548181"/>
              <a:ext cx="166693" cy="325448"/>
            </a:xfrm>
            <a:custGeom>
              <a:rect b="b" l="l" r="r" t="t"/>
              <a:pathLst>
                <a:path extrusionOk="0" h="259" w="131">
                  <a:moveTo>
                    <a:pt x="110" y="8"/>
                  </a:moveTo>
                  <a:cubicBezTo>
                    <a:pt x="108" y="0"/>
                    <a:pt x="106" y="12"/>
                    <a:pt x="104" y="14"/>
                  </a:cubicBezTo>
                  <a:cubicBezTo>
                    <a:pt x="102" y="16"/>
                    <a:pt x="101" y="22"/>
                    <a:pt x="101" y="26"/>
                  </a:cubicBezTo>
                  <a:cubicBezTo>
                    <a:pt x="102" y="30"/>
                    <a:pt x="95" y="34"/>
                    <a:pt x="91" y="34"/>
                  </a:cubicBezTo>
                  <a:cubicBezTo>
                    <a:pt x="87" y="33"/>
                    <a:pt x="80" y="36"/>
                    <a:pt x="82" y="42"/>
                  </a:cubicBezTo>
                  <a:cubicBezTo>
                    <a:pt x="84" y="48"/>
                    <a:pt x="79" y="46"/>
                    <a:pt x="82" y="51"/>
                  </a:cubicBezTo>
                  <a:cubicBezTo>
                    <a:pt x="84" y="56"/>
                    <a:pt x="76" y="62"/>
                    <a:pt x="68" y="62"/>
                  </a:cubicBezTo>
                  <a:cubicBezTo>
                    <a:pt x="61" y="63"/>
                    <a:pt x="52" y="76"/>
                    <a:pt x="44" y="75"/>
                  </a:cubicBezTo>
                  <a:cubicBezTo>
                    <a:pt x="36" y="74"/>
                    <a:pt x="28" y="80"/>
                    <a:pt x="22" y="79"/>
                  </a:cubicBezTo>
                  <a:cubicBezTo>
                    <a:pt x="15" y="78"/>
                    <a:pt x="19" y="93"/>
                    <a:pt x="14" y="102"/>
                  </a:cubicBezTo>
                  <a:cubicBezTo>
                    <a:pt x="9" y="112"/>
                    <a:pt x="12" y="123"/>
                    <a:pt x="16" y="134"/>
                  </a:cubicBezTo>
                  <a:cubicBezTo>
                    <a:pt x="21" y="146"/>
                    <a:pt x="25" y="155"/>
                    <a:pt x="12" y="170"/>
                  </a:cubicBezTo>
                  <a:cubicBezTo>
                    <a:pt x="0" y="185"/>
                    <a:pt x="1" y="202"/>
                    <a:pt x="5" y="212"/>
                  </a:cubicBezTo>
                  <a:cubicBezTo>
                    <a:pt x="10" y="223"/>
                    <a:pt x="10" y="238"/>
                    <a:pt x="17" y="246"/>
                  </a:cubicBezTo>
                  <a:cubicBezTo>
                    <a:pt x="24" y="253"/>
                    <a:pt x="42" y="259"/>
                    <a:pt x="48" y="254"/>
                  </a:cubicBezTo>
                  <a:cubicBezTo>
                    <a:pt x="54" y="248"/>
                    <a:pt x="60" y="254"/>
                    <a:pt x="66" y="247"/>
                  </a:cubicBezTo>
                  <a:cubicBezTo>
                    <a:pt x="73" y="239"/>
                    <a:pt x="83" y="199"/>
                    <a:pt x="92" y="173"/>
                  </a:cubicBezTo>
                  <a:cubicBezTo>
                    <a:pt x="101" y="146"/>
                    <a:pt x="112" y="111"/>
                    <a:pt x="111" y="104"/>
                  </a:cubicBezTo>
                  <a:cubicBezTo>
                    <a:pt x="110" y="97"/>
                    <a:pt x="118" y="92"/>
                    <a:pt x="114" y="84"/>
                  </a:cubicBezTo>
                  <a:cubicBezTo>
                    <a:pt x="111" y="76"/>
                    <a:pt x="115" y="67"/>
                    <a:pt x="119" y="73"/>
                  </a:cubicBezTo>
                  <a:cubicBezTo>
                    <a:pt x="123" y="79"/>
                    <a:pt x="128" y="79"/>
                    <a:pt x="130" y="71"/>
                  </a:cubicBezTo>
                  <a:cubicBezTo>
                    <a:pt x="131" y="63"/>
                    <a:pt x="123" y="50"/>
                    <a:pt x="123" y="38"/>
                  </a:cubicBezTo>
                  <a:cubicBezTo>
                    <a:pt x="122" y="26"/>
                    <a:pt x="112" y="14"/>
                    <a:pt x="110" y="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8"/>
            <p:cNvSpPr/>
            <p:nvPr/>
          </p:nvSpPr>
          <p:spPr>
            <a:xfrm>
              <a:off x="5018265" y="3163993"/>
              <a:ext cx="414352" cy="425464"/>
            </a:xfrm>
            <a:custGeom>
              <a:rect b="b" l="l" r="r" t="t"/>
              <a:pathLst>
                <a:path extrusionOk="0" h="339" w="323">
                  <a:moveTo>
                    <a:pt x="296" y="224"/>
                  </a:moveTo>
                  <a:cubicBezTo>
                    <a:pt x="287" y="219"/>
                    <a:pt x="284" y="160"/>
                    <a:pt x="288" y="159"/>
                  </a:cubicBezTo>
                  <a:cubicBezTo>
                    <a:pt x="288" y="158"/>
                    <a:pt x="289" y="159"/>
                    <a:pt x="289" y="160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89" y="147"/>
                    <a:pt x="288" y="147"/>
                    <a:pt x="287" y="147"/>
                  </a:cubicBezTo>
                  <a:cubicBezTo>
                    <a:pt x="286" y="146"/>
                    <a:pt x="284" y="145"/>
                    <a:pt x="284" y="141"/>
                  </a:cubicBezTo>
                  <a:cubicBezTo>
                    <a:pt x="284" y="137"/>
                    <a:pt x="288" y="136"/>
                    <a:pt x="288" y="136"/>
                  </a:cubicBezTo>
                  <a:cubicBezTo>
                    <a:pt x="288" y="136"/>
                    <a:pt x="287" y="127"/>
                    <a:pt x="291" y="125"/>
                  </a:cubicBezTo>
                  <a:cubicBezTo>
                    <a:pt x="292" y="125"/>
                    <a:pt x="293" y="124"/>
                    <a:pt x="293" y="123"/>
                  </a:cubicBezTo>
                  <a:cubicBezTo>
                    <a:pt x="296" y="120"/>
                    <a:pt x="296" y="115"/>
                    <a:pt x="296" y="111"/>
                  </a:cubicBezTo>
                  <a:cubicBezTo>
                    <a:pt x="296" y="105"/>
                    <a:pt x="298" y="100"/>
                    <a:pt x="300" y="95"/>
                  </a:cubicBezTo>
                  <a:cubicBezTo>
                    <a:pt x="302" y="91"/>
                    <a:pt x="301" y="85"/>
                    <a:pt x="304" y="83"/>
                  </a:cubicBezTo>
                  <a:cubicBezTo>
                    <a:pt x="307" y="80"/>
                    <a:pt x="307" y="74"/>
                    <a:pt x="311" y="73"/>
                  </a:cubicBezTo>
                  <a:cubicBezTo>
                    <a:pt x="314" y="72"/>
                    <a:pt x="318" y="70"/>
                    <a:pt x="318" y="68"/>
                  </a:cubicBezTo>
                  <a:cubicBezTo>
                    <a:pt x="318" y="66"/>
                    <a:pt x="323" y="62"/>
                    <a:pt x="323" y="59"/>
                  </a:cubicBezTo>
                  <a:cubicBezTo>
                    <a:pt x="323" y="55"/>
                    <a:pt x="317" y="55"/>
                    <a:pt x="317" y="50"/>
                  </a:cubicBezTo>
                  <a:cubicBezTo>
                    <a:pt x="317" y="46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1" y="27"/>
                    <a:pt x="301" y="19"/>
                    <a:pt x="299" y="18"/>
                  </a:cubicBezTo>
                  <a:cubicBezTo>
                    <a:pt x="295" y="16"/>
                    <a:pt x="290" y="20"/>
                    <a:pt x="290" y="20"/>
                  </a:cubicBezTo>
                  <a:cubicBezTo>
                    <a:pt x="290" y="20"/>
                    <a:pt x="284" y="15"/>
                    <a:pt x="280" y="19"/>
                  </a:cubicBezTo>
                  <a:cubicBezTo>
                    <a:pt x="276" y="23"/>
                    <a:pt x="269" y="19"/>
                    <a:pt x="269" y="19"/>
                  </a:cubicBezTo>
                  <a:cubicBezTo>
                    <a:pt x="269" y="19"/>
                    <a:pt x="264" y="16"/>
                    <a:pt x="262" y="10"/>
                  </a:cubicBezTo>
                  <a:cubicBezTo>
                    <a:pt x="261" y="8"/>
                    <a:pt x="259" y="7"/>
                    <a:pt x="257" y="6"/>
                  </a:cubicBezTo>
                  <a:cubicBezTo>
                    <a:pt x="257" y="6"/>
                    <a:pt x="257" y="6"/>
                    <a:pt x="257" y="6"/>
                  </a:cubicBezTo>
                  <a:cubicBezTo>
                    <a:pt x="244" y="8"/>
                    <a:pt x="244" y="8"/>
                    <a:pt x="244" y="8"/>
                  </a:cubicBezTo>
                  <a:cubicBezTo>
                    <a:pt x="244" y="8"/>
                    <a:pt x="228" y="0"/>
                    <a:pt x="225" y="6"/>
                  </a:cubicBezTo>
                  <a:cubicBezTo>
                    <a:pt x="221" y="13"/>
                    <a:pt x="218" y="8"/>
                    <a:pt x="210" y="8"/>
                  </a:cubicBezTo>
                  <a:cubicBezTo>
                    <a:pt x="203" y="8"/>
                    <a:pt x="196" y="12"/>
                    <a:pt x="192" y="14"/>
                  </a:cubicBezTo>
                  <a:cubicBezTo>
                    <a:pt x="188" y="16"/>
                    <a:pt x="181" y="12"/>
                    <a:pt x="178" y="14"/>
                  </a:cubicBezTo>
                  <a:cubicBezTo>
                    <a:pt x="175" y="16"/>
                    <a:pt x="172" y="26"/>
                    <a:pt x="172" y="26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2" y="10"/>
                    <a:pt x="125" y="10"/>
                  </a:cubicBezTo>
                  <a:cubicBezTo>
                    <a:pt x="117" y="10"/>
                    <a:pt x="106" y="24"/>
                    <a:pt x="106" y="24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7" y="43"/>
                    <a:pt x="106" y="50"/>
                    <a:pt x="103" y="54"/>
                  </a:cubicBezTo>
                  <a:cubicBezTo>
                    <a:pt x="100" y="59"/>
                    <a:pt x="97" y="61"/>
                    <a:pt x="97" y="72"/>
                  </a:cubicBezTo>
                  <a:cubicBezTo>
                    <a:pt x="97" y="83"/>
                    <a:pt x="84" y="101"/>
                    <a:pt x="84" y="109"/>
                  </a:cubicBezTo>
                  <a:cubicBezTo>
                    <a:pt x="84" y="118"/>
                    <a:pt x="69" y="124"/>
                    <a:pt x="69" y="129"/>
                  </a:cubicBezTo>
                  <a:cubicBezTo>
                    <a:pt x="69" y="134"/>
                    <a:pt x="67" y="146"/>
                    <a:pt x="67" y="158"/>
                  </a:cubicBezTo>
                  <a:cubicBezTo>
                    <a:pt x="67" y="170"/>
                    <a:pt x="61" y="161"/>
                    <a:pt x="61" y="172"/>
                  </a:cubicBezTo>
                  <a:cubicBezTo>
                    <a:pt x="61" y="182"/>
                    <a:pt x="55" y="176"/>
                    <a:pt x="50" y="181"/>
                  </a:cubicBezTo>
                  <a:cubicBezTo>
                    <a:pt x="45" y="187"/>
                    <a:pt x="42" y="188"/>
                    <a:pt x="42" y="182"/>
                  </a:cubicBezTo>
                  <a:cubicBezTo>
                    <a:pt x="42" y="177"/>
                    <a:pt x="35" y="176"/>
                    <a:pt x="28" y="181"/>
                  </a:cubicBezTo>
                  <a:cubicBezTo>
                    <a:pt x="22" y="187"/>
                    <a:pt x="19" y="181"/>
                    <a:pt x="16" y="180"/>
                  </a:cubicBezTo>
                  <a:cubicBezTo>
                    <a:pt x="14" y="180"/>
                    <a:pt x="7" y="184"/>
                    <a:pt x="0" y="189"/>
                  </a:cubicBezTo>
                  <a:cubicBezTo>
                    <a:pt x="3" y="196"/>
                    <a:pt x="5" y="203"/>
                    <a:pt x="6" y="208"/>
                  </a:cubicBezTo>
                  <a:cubicBezTo>
                    <a:pt x="6" y="209"/>
                    <a:pt x="6" y="210"/>
                    <a:pt x="6" y="210"/>
                  </a:cubicBezTo>
                  <a:cubicBezTo>
                    <a:pt x="10" y="208"/>
                    <a:pt x="14" y="205"/>
                    <a:pt x="16" y="205"/>
                  </a:cubicBezTo>
                  <a:cubicBezTo>
                    <a:pt x="22" y="204"/>
                    <a:pt x="73" y="205"/>
                    <a:pt x="73" y="205"/>
                  </a:cubicBezTo>
                  <a:cubicBezTo>
                    <a:pt x="73" y="205"/>
                    <a:pt x="78" y="213"/>
                    <a:pt x="77" y="220"/>
                  </a:cubicBezTo>
                  <a:cubicBezTo>
                    <a:pt x="75" y="227"/>
                    <a:pt x="80" y="224"/>
                    <a:pt x="84" y="233"/>
                  </a:cubicBezTo>
                  <a:cubicBezTo>
                    <a:pt x="88" y="242"/>
                    <a:pt x="91" y="246"/>
                    <a:pt x="99" y="244"/>
                  </a:cubicBezTo>
                  <a:cubicBezTo>
                    <a:pt x="106" y="242"/>
                    <a:pt x="116" y="240"/>
                    <a:pt x="119" y="241"/>
                  </a:cubicBezTo>
                  <a:cubicBezTo>
                    <a:pt x="122" y="242"/>
                    <a:pt x="121" y="228"/>
                    <a:pt x="126" y="225"/>
                  </a:cubicBezTo>
                  <a:cubicBezTo>
                    <a:pt x="131" y="223"/>
                    <a:pt x="140" y="225"/>
                    <a:pt x="140" y="225"/>
                  </a:cubicBezTo>
                  <a:cubicBezTo>
                    <a:pt x="140" y="225"/>
                    <a:pt x="141" y="229"/>
                    <a:pt x="149" y="229"/>
                  </a:cubicBezTo>
                  <a:cubicBezTo>
                    <a:pt x="156" y="229"/>
                    <a:pt x="160" y="226"/>
                    <a:pt x="160" y="231"/>
                  </a:cubicBezTo>
                  <a:cubicBezTo>
                    <a:pt x="160" y="237"/>
                    <a:pt x="161" y="243"/>
                    <a:pt x="163" y="246"/>
                  </a:cubicBezTo>
                  <a:cubicBezTo>
                    <a:pt x="166" y="248"/>
                    <a:pt x="157" y="267"/>
                    <a:pt x="161" y="271"/>
                  </a:cubicBezTo>
                  <a:cubicBezTo>
                    <a:pt x="165" y="274"/>
                    <a:pt x="170" y="281"/>
                    <a:pt x="170" y="285"/>
                  </a:cubicBezTo>
                  <a:cubicBezTo>
                    <a:pt x="169" y="289"/>
                    <a:pt x="167" y="298"/>
                    <a:pt x="170" y="299"/>
                  </a:cubicBezTo>
                  <a:cubicBezTo>
                    <a:pt x="173" y="299"/>
                    <a:pt x="174" y="294"/>
                    <a:pt x="179" y="294"/>
                  </a:cubicBezTo>
                  <a:cubicBezTo>
                    <a:pt x="185" y="294"/>
                    <a:pt x="189" y="295"/>
                    <a:pt x="195" y="292"/>
                  </a:cubicBezTo>
                  <a:cubicBezTo>
                    <a:pt x="197" y="292"/>
                    <a:pt x="198" y="292"/>
                    <a:pt x="199" y="293"/>
                  </a:cubicBezTo>
                  <a:cubicBezTo>
                    <a:pt x="202" y="294"/>
                    <a:pt x="204" y="297"/>
                    <a:pt x="204" y="297"/>
                  </a:cubicBezTo>
                  <a:cubicBezTo>
                    <a:pt x="204" y="297"/>
                    <a:pt x="206" y="303"/>
                    <a:pt x="209" y="301"/>
                  </a:cubicBezTo>
                  <a:cubicBezTo>
                    <a:pt x="212" y="299"/>
                    <a:pt x="221" y="297"/>
                    <a:pt x="220" y="300"/>
                  </a:cubicBezTo>
                  <a:cubicBezTo>
                    <a:pt x="219" y="303"/>
                    <a:pt x="222" y="310"/>
                    <a:pt x="225" y="309"/>
                  </a:cubicBezTo>
                  <a:cubicBezTo>
                    <a:pt x="228" y="307"/>
                    <a:pt x="236" y="314"/>
                    <a:pt x="240" y="314"/>
                  </a:cubicBezTo>
                  <a:cubicBezTo>
                    <a:pt x="244" y="314"/>
                    <a:pt x="248" y="314"/>
                    <a:pt x="248" y="311"/>
                  </a:cubicBezTo>
                  <a:cubicBezTo>
                    <a:pt x="248" y="309"/>
                    <a:pt x="253" y="305"/>
                    <a:pt x="254" y="308"/>
                  </a:cubicBezTo>
                  <a:cubicBezTo>
                    <a:pt x="256" y="311"/>
                    <a:pt x="260" y="318"/>
                    <a:pt x="264" y="318"/>
                  </a:cubicBezTo>
                  <a:cubicBezTo>
                    <a:pt x="267" y="318"/>
                    <a:pt x="277" y="318"/>
                    <a:pt x="277" y="321"/>
                  </a:cubicBezTo>
                  <a:cubicBezTo>
                    <a:pt x="277" y="325"/>
                    <a:pt x="280" y="333"/>
                    <a:pt x="284" y="336"/>
                  </a:cubicBezTo>
                  <a:cubicBezTo>
                    <a:pt x="288" y="339"/>
                    <a:pt x="296" y="336"/>
                    <a:pt x="296" y="336"/>
                  </a:cubicBezTo>
                  <a:cubicBezTo>
                    <a:pt x="296" y="336"/>
                    <a:pt x="300" y="334"/>
                    <a:pt x="300" y="328"/>
                  </a:cubicBezTo>
                  <a:cubicBezTo>
                    <a:pt x="300" y="323"/>
                    <a:pt x="300" y="316"/>
                    <a:pt x="297" y="316"/>
                  </a:cubicBezTo>
                  <a:cubicBezTo>
                    <a:pt x="295" y="316"/>
                    <a:pt x="291" y="321"/>
                    <a:pt x="285" y="320"/>
                  </a:cubicBezTo>
                  <a:cubicBezTo>
                    <a:pt x="280" y="318"/>
                    <a:pt x="276" y="307"/>
                    <a:pt x="274" y="306"/>
                  </a:cubicBezTo>
                  <a:cubicBezTo>
                    <a:pt x="271" y="304"/>
                    <a:pt x="278" y="294"/>
                    <a:pt x="278" y="289"/>
                  </a:cubicBezTo>
                  <a:cubicBezTo>
                    <a:pt x="278" y="285"/>
                    <a:pt x="282" y="271"/>
                    <a:pt x="278" y="270"/>
                  </a:cubicBezTo>
                  <a:cubicBezTo>
                    <a:pt x="275" y="268"/>
                    <a:pt x="277" y="263"/>
                    <a:pt x="281" y="260"/>
                  </a:cubicBezTo>
                  <a:cubicBezTo>
                    <a:pt x="285" y="257"/>
                    <a:pt x="279" y="249"/>
                    <a:pt x="285" y="249"/>
                  </a:cubicBezTo>
                  <a:cubicBezTo>
                    <a:pt x="291" y="249"/>
                    <a:pt x="303" y="249"/>
                    <a:pt x="307" y="245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8" y="244"/>
                    <a:pt x="308" y="243"/>
                    <a:pt x="309" y="242"/>
                  </a:cubicBezTo>
                  <a:cubicBezTo>
                    <a:pt x="304" y="235"/>
                    <a:pt x="300" y="227"/>
                    <a:pt x="296" y="22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8"/>
            <p:cNvSpPr/>
            <p:nvPr/>
          </p:nvSpPr>
          <p:spPr>
            <a:xfrm>
              <a:off x="5386578" y="3340211"/>
              <a:ext cx="36514" cy="47627"/>
            </a:xfrm>
            <a:custGeom>
              <a:rect b="b" l="l" r="r" t="t"/>
              <a:pathLst>
                <a:path extrusionOk="0" h="38" w="29">
                  <a:moveTo>
                    <a:pt x="2" y="19"/>
                  </a:moveTo>
                  <a:cubicBezTo>
                    <a:pt x="4" y="22"/>
                    <a:pt x="5" y="30"/>
                    <a:pt x="7" y="38"/>
                  </a:cubicBezTo>
                  <a:cubicBezTo>
                    <a:pt x="10" y="35"/>
                    <a:pt x="13" y="34"/>
                    <a:pt x="14" y="33"/>
                  </a:cubicBezTo>
                  <a:cubicBezTo>
                    <a:pt x="19" y="31"/>
                    <a:pt x="29" y="12"/>
                    <a:pt x="29" y="12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5" y="6"/>
                    <a:pt x="24" y="0"/>
                  </a:cubicBezTo>
                  <a:cubicBezTo>
                    <a:pt x="20" y="1"/>
                    <a:pt x="15" y="1"/>
                    <a:pt x="15" y="1"/>
                  </a:cubicBezTo>
                  <a:cubicBezTo>
                    <a:pt x="15" y="1"/>
                    <a:pt x="16" y="8"/>
                    <a:pt x="6" y="6"/>
                  </a:cubicBezTo>
                  <a:cubicBezTo>
                    <a:pt x="5" y="6"/>
                    <a:pt x="3" y="6"/>
                    <a:pt x="0" y="6"/>
                  </a:cubicBezTo>
                  <a:cubicBezTo>
                    <a:pt x="1" y="6"/>
                    <a:pt x="2" y="6"/>
                    <a:pt x="2" y="6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8"/>
            <p:cNvSpPr/>
            <p:nvPr/>
          </p:nvSpPr>
          <p:spPr>
            <a:xfrm>
              <a:off x="5408804" y="3524368"/>
              <a:ext cx="242896" cy="377838"/>
            </a:xfrm>
            <a:custGeom>
              <a:rect b="b" l="l" r="r" t="t"/>
              <a:pathLst>
                <a:path extrusionOk="0" h="302" w="189">
                  <a:moveTo>
                    <a:pt x="187" y="77"/>
                  </a:moveTo>
                  <a:cubicBezTo>
                    <a:pt x="185" y="73"/>
                    <a:pt x="181" y="52"/>
                    <a:pt x="182" y="43"/>
                  </a:cubicBezTo>
                  <a:cubicBezTo>
                    <a:pt x="183" y="34"/>
                    <a:pt x="181" y="12"/>
                    <a:pt x="181" y="1"/>
                  </a:cubicBezTo>
                  <a:cubicBezTo>
                    <a:pt x="181" y="1"/>
                    <a:pt x="181" y="0"/>
                    <a:pt x="181" y="0"/>
                  </a:cubicBezTo>
                  <a:cubicBezTo>
                    <a:pt x="172" y="4"/>
                    <a:pt x="163" y="8"/>
                    <a:pt x="162" y="10"/>
                  </a:cubicBezTo>
                  <a:cubicBezTo>
                    <a:pt x="160" y="13"/>
                    <a:pt x="154" y="10"/>
                    <a:pt x="149" y="13"/>
                  </a:cubicBezTo>
                  <a:cubicBezTo>
                    <a:pt x="145" y="17"/>
                    <a:pt x="143" y="14"/>
                    <a:pt x="139" y="13"/>
                  </a:cubicBezTo>
                  <a:cubicBezTo>
                    <a:pt x="135" y="12"/>
                    <a:pt x="134" y="16"/>
                    <a:pt x="133" y="20"/>
                  </a:cubicBezTo>
                  <a:cubicBezTo>
                    <a:pt x="133" y="23"/>
                    <a:pt x="125" y="21"/>
                    <a:pt x="123" y="21"/>
                  </a:cubicBezTo>
                  <a:cubicBezTo>
                    <a:pt x="120" y="20"/>
                    <a:pt x="112" y="23"/>
                    <a:pt x="108" y="23"/>
                  </a:cubicBezTo>
                  <a:cubicBezTo>
                    <a:pt x="104" y="23"/>
                    <a:pt x="107" y="19"/>
                    <a:pt x="102" y="17"/>
                  </a:cubicBezTo>
                  <a:cubicBezTo>
                    <a:pt x="97" y="16"/>
                    <a:pt x="94" y="20"/>
                    <a:pt x="92" y="20"/>
                  </a:cubicBezTo>
                  <a:cubicBezTo>
                    <a:pt x="90" y="20"/>
                    <a:pt x="85" y="19"/>
                    <a:pt x="82" y="18"/>
                  </a:cubicBezTo>
                  <a:cubicBezTo>
                    <a:pt x="81" y="21"/>
                    <a:pt x="81" y="23"/>
                    <a:pt x="81" y="25"/>
                  </a:cubicBezTo>
                  <a:cubicBezTo>
                    <a:pt x="77" y="33"/>
                    <a:pt x="88" y="53"/>
                    <a:pt x="88" y="62"/>
                  </a:cubicBezTo>
                  <a:cubicBezTo>
                    <a:pt x="92" y="65"/>
                    <a:pt x="96" y="69"/>
                    <a:pt x="99" y="72"/>
                  </a:cubicBezTo>
                  <a:cubicBezTo>
                    <a:pt x="104" y="78"/>
                    <a:pt x="99" y="77"/>
                    <a:pt x="99" y="90"/>
                  </a:cubicBezTo>
                  <a:cubicBezTo>
                    <a:pt x="100" y="102"/>
                    <a:pt x="94" y="97"/>
                    <a:pt x="89" y="101"/>
                  </a:cubicBezTo>
                  <a:cubicBezTo>
                    <a:pt x="85" y="106"/>
                    <a:pt x="89" y="115"/>
                    <a:pt x="88" y="118"/>
                  </a:cubicBezTo>
                  <a:cubicBezTo>
                    <a:pt x="87" y="120"/>
                    <a:pt x="73" y="99"/>
                    <a:pt x="72" y="96"/>
                  </a:cubicBezTo>
                  <a:cubicBezTo>
                    <a:pt x="71" y="93"/>
                    <a:pt x="77" y="81"/>
                    <a:pt x="75" y="73"/>
                  </a:cubicBezTo>
                  <a:cubicBezTo>
                    <a:pt x="74" y="66"/>
                    <a:pt x="64" y="71"/>
                    <a:pt x="61" y="71"/>
                  </a:cubicBezTo>
                  <a:cubicBezTo>
                    <a:pt x="58" y="72"/>
                    <a:pt x="51" y="63"/>
                    <a:pt x="49" y="63"/>
                  </a:cubicBezTo>
                  <a:cubicBezTo>
                    <a:pt x="48" y="63"/>
                    <a:pt x="0" y="81"/>
                    <a:pt x="0" y="81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99"/>
                    <a:pt x="21" y="100"/>
                    <a:pt x="28" y="105"/>
                  </a:cubicBezTo>
                  <a:cubicBezTo>
                    <a:pt x="35" y="109"/>
                    <a:pt x="46" y="110"/>
                    <a:pt x="49" y="112"/>
                  </a:cubicBezTo>
                  <a:cubicBezTo>
                    <a:pt x="51" y="113"/>
                    <a:pt x="49" y="131"/>
                    <a:pt x="49" y="139"/>
                  </a:cubicBezTo>
                  <a:cubicBezTo>
                    <a:pt x="50" y="148"/>
                    <a:pt x="40" y="150"/>
                    <a:pt x="45" y="155"/>
                  </a:cubicBezTo>
                  <a:cubicBezTo>
                    <a:pt x="49" y="160"/>
                    <a:pt x="47" y="167"/>
                    <a:pt x="50" y="168"/>
                  </a:cubicBezTo>
                  <a:cubicBezTo>
                    <a:pt x="53" y="169"/>
                    <a:pt x="45" y="179"/>
                    <a:pt x="41" y="181"/>
                  </a:cubicBezTo>
                  <a:cubicBezTo>
                    <a:pt x="37" y="184"/>
                    <a:pt x="41" y="192"/>
                    <a:pt x="36" y="199"/>
                  </a:cubicBezTo>
                  <a:cubicBezTo>
                    <a:pt x="33" y="203"/>
                    <a:pt x="24" y="210"/>
                    <a:pt x="18" y="216"/>
                  </a:cubicBezTo>
                  <a:cubicBezTo>
                    <a:pt x="18" y="217"/>
                    <a:pt x="19" y="217"/>
                    <a:pt x="19" y="217"/>
                  </a:cubicBezTo>
                  <a:cubicBezTo>
                    <a:pt x="20" y="220"/>
                    <a:pt x="25" y="247"/>
                    <a:pt x="30" y="250"/>
                  </a:cubicBezTo>
                  <a:cubicBezTo>
                    <a:pt x="34" y="253"/>
                    <a:pt x="32" y="280"/>
                    <a:pt x="31" y="282"/>
                  </a:cubicBezTo>
                  <a:cubicBezTo>
                    <a:pt x="31" y="284"/>
                    <a:pt x="33" y="302"/>
                    <a:pt x="33" y="302"/>
                  </a:cubicBezTo>
                  <a:cubicBezTo>
                    <a:pt x="33" y="302"/>
                    <a:pt x="40" y="301"/>
                    <a:pt x="46" y="301"/>
                  </a:cubicBezTo>
                  <a:cubicBezTo>
                    <a:pt x="47" y="298"/>
                    <a:pt x="47" y="295"/>
                    <a:pt x="47" y="293"/>
                  </a:cubicBezTo>
                  <a:cubicBezTo>
                    <a:pt x="48" y="284"/>
                    <a:pt x="42" y="291"/>
                    <a:pt x="40" y="286"/>
                  </a:cubicBezTo>
                  <a:cubicBezTo>
                    <a:pt x="38" y="281"/>
                    <a:pt x="53" y="271"/>
                    <a:pt x="68" y="265"/>
                  </a:cubicBezTo>
                  <a:cubicBezTo>
                    <a:pt x="83" y="260"/>
                    <a:pt x="88" y="257"/>
                    <a:pt x="90" y="252"/>
                  </a:cubicBezTo>
                  <a:cubicBezTo>
                    <a:pt x="92" y="246"/>
                    <a:pt x="90" y="232"/>
                    <a:pt x="92" y="226"/>
                  </a:cubicBezTo>
                  <a:cubicBezTo>
                    <a:pt x="94" y="220"/>
                    <a:pt x="91" y="217"/>
                    <a:pt x="89" y="204"/>
                  </a:cubicBezTo>
                  <a:cubicBezTo>
                    <a:pt x="87" y="191"/>
                    <a:pt x="82" y="189"/>
                    <a:pt x="80" y="181"/>
                  </a:cubicBezTo>
                  <a:cubicBezTo>
                    <a:pt x="78" y="174"/>
                    <a:pt x="79" y="168"/>
                    <a:pt x="83" y="168"/>
                  </a:cubicBezTo>
                  <a:cubicBezTo>
                    <a:pt x="87" y="168"/>
                    <a:pt x="87" y="166"/>
                    <a:pt x="91" y="159"/>
                  </a:cubicBezTo>
                  <a:cubicBezTo>
                    <a:pt x="95" y="152"/>
                    <a:pt x="99" y="155"/>
                    <a:pt x="106" y="149"/>
                  </a:cubicBezTo>
                  <a:cubicBezTo>
                    <a:pt x="113" y="144"/>
                    <a:pt x="113" y="138"/>
                    <a:pt x="124" y="129"/>
                  </a:cubicBezTo>
                  <a:cubicBezTo>
                    <a:pt x="136" y="120"/>
                    <a:pt x="148" y="121"/>
                    <a:pt x="159" y="114"/>
                  </a:cubicBezTo>
                  <a:cubicBezTo>
                    <a:pt x="170" y="108"/>
                    <a:pt x="189" y="82"/>
                    <a:pt x="187" y="7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8"/>
            <p:cNvSpPr/>
            <p:nvPr/>
          </p:nvSpPr>
          <p:spPr>
            <a:xfrm>
              <a:off x="5396103" y="3308460"/>
              <a:ext cx="246071" cy="244483"/>
            </a:xfrm>
            <a:custGeom>
              <a:rect b="b" l="l" r="r" t="t"/>
              <a:pathLst>
                <a:path extrusionOk="0" h="195" w="192">
                  <a:moveTo>
                    <a:pt x="179" y="156"/>
                  </a:moveTo>
                  <a:cubicBezTo>
                    <a:pt x="179" y="145"/>
                    <a:pt x="172" y="145"/>
                    <a:pt x="173" y="138"/>
                  </a:cubicBezTo>
                  <a:cubicBezTo>
                    <a:pt x="173" y="131"/>
                    <a:pt x="173" y="124"/>
                    <a:pt x="171" y="123"/>
                  </a:cubicBezTo>
                  <a:cubicBezTo>
                    <a:pt x="168" y="123"/>
                    <a:pt x="170" y="116"/>
                    <a:pt x="174" y="110"/>
                  </a:cubicBezTo>
                  <a:cubicBezTo>
                    <a:pt x="178" y="104"/>
                    <a:pt x="166" y="103"/>
                    <a:pt x="165" y="95"/>
                  </a:cubicBezTo>
                  <a:cubicBezTo>
                    <a:pt x="164" y="92"/>
                    <a:pt x="168" y="81"/>
                    <a:pt x="172" y="68"/>
                  </a:cubicBezTo>
                  <a:cubicBezTo>
                    <a:pt x="158" y="58"/>
                    <a:pt x="143" y="47"/>
                    <a:pt x="143" y="4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9"/>
                    <a:pt x="73" y="16"/>
                    <a:pt x="69" y="18"/>
                  </a:cubicBezTo>
                  <a:cubicBezTo>
                    <a:pt x="63" y="20"/>
                    <a:pt x="76" y="28"/>
                    <a:pt x="70" y="29"/>
                  </a:cubicBezTo>
                  <a:cubicBezTo>
                    <a:pt x="64" y="30"/>
                    <a:pt x="51" y="23"/>
                    <a:pt x="41" y="27"/>
                  </a:cubicBezTo>
                  <a:cubicBezTo>
                    <a:pt x="35" y="30"/>
                    <a:pt x="36" y="14"/>
                    <a:pt x="41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2" y="2"/>
                    <a:pt x="18" y="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5" y="19"/>
                    <a:pt x="24" y="23"/>
                  </a:cubicBezTo>
                  <a:cubicBezTo>
                    <a:pt x="23" y="25"/>
                    <a:pt x="20" y="26"/>
                    <a:pt x="17" y="26"/>
                  </a:cubicBezTo>
                  <a:cubicBezTo>
                    <a:pt x="18" y="32"/>
                    <a:pt x="17" y="36"/>
                    <a:pt x="17" y="36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12" y="57"/>
                    <a:pt x="7" y="59"/>
                  </a:cubicBezTo>
                  <a:cubicBezTo>
                    <a:pt x="6" y="60"/>
                    <a:pt x="3" y="61"/>
                    <a:pt x="0" y="64"/>
                  </a:cubicBezTo>
                  <a:cubicBezTo>
                    <a:pt x="2" y="77"/>
                    <a:pt x="6" y="93"/>
                    <a:pt x="11" y="97"/>
                  </a:cubicBezTo>
                  <a:cubicBezTo>
                    <a:pt x="20" y="105"/>
                    <a:pt x="18" y="115"/>
                    <a:pt x="20" y="120"/>
                  </a:cubicBezTo>
                  <a:cubicBezTo>
                    <a:pt x="22" y="126"/>
                    <a:pt x="30" y="132"/>
                    <a:pt x="24" y="134"/>
                  </a:cubicBezTo>
                  <a:cubicBezTo>
                    <a:pt x="21" y="136"/>
                    <a:pt x="18" y="132"/>
                    <a:pt x="15" y="127"/>
                  </a:cubicBezTo>
                  <a:cubicBezTo>
                    <a:pt x="14" y="128"/>
                    <a:pt x="14" y="129"/>
                    <a:pt x="13" y="130"/>
                  </a:cubicBezTo>
                  <a:cubicBezTo>
                    <a:pt x="13" y="130"/>
                    <a:pt x="13" y="130"/>
                    <a:pt x="13" y="130"/>
                  </a:cubicBezTo>
                  <a:cubicBezTo>
                    <a:pt x="17" y="134"/>
                    <a:pt x="23" y="138"/>
                    <a:pt x="25" y="138"/>
                  </a:cubicBezTo>
                  <a:cubicBezTo>
                    <a:pt x="30" y="138"/>
                    <a:pt x="37" y="143"/>
                    <a:pt x="42" y="144"/>
                  </a:cubicBezTo>
                  <a:cubicBezTo>
                    <a:pt x="46" y="145"/>
                    <a:pt x="62" y="151"/>
                    <a:pt x="64" y="154"/>
                  </a:cubicBezTo>
                  <a:cubicBezTo>
                    <a:pt x="65" y="154"/>
                    <a:pt x="65" y="155"/>
                    <a:pt x="65" y="156"/>
                  </a:cubicBezTo>
                  <a:cubicBezTo>
                    <a:pt x="69" y="156"/>
                    <a:pt x="74" y="155"/>
                    <a:pt x="77" y="156"/>
                  </a:cubicBezTo>
                  <a:cubicBezTo>
                    <a:pt x="78" y="155"/>
                    <a:pt x="79" y="155"/>
                    <a:pt x="80" y="155"/>
                  </a:cubicBezTo>
                  <a:cubicBezTo>
                    <a:pt x="86" y="155"/>
                    <a:pt x="93" y="177"/>
                    <a:pt x="93" y="190"/>
                  </a:cubicBezTo>
                  <a:cubicBezTo>
                    <a:pt x="96" y="191"/>
                    <a:pt x="101" y="192"/>
                    <a:pt x="103" y="192"/>
                  </a:cubicBezTo>
                  <a:cubicBezTo>
                    <a:pt x="105" y="192"/>
                    <a:pt x="108" y="188"/>
                    <a:pt x="113" y="189"/>
                  </a:cubicBezTo>
                  <a:cubicBezTo>
                    <a:pt x="118" y="191"/>
                    <a:pt x="115" y="195"/>
                    <a:pt x="119" y="195"/>
                  </a:cubicBezTo>
                  <a:cubicBezTo>
                    <a:pt x="123" y="195"/>
                    <a:pt x="131" y="192"/>
                    <a:pt x="134" y="193"/>
                  </a:cubicBezTo>
                  <a:cubicBezTo>
                    <a:pt x="136" y="193"/>
                    <a:pt x="144" y="195"/>
                    <a:pt x="144" y="192"/>
                  </a:cubicBezTo>
                  <a:cubicBezTo>
                    <a:pt x="145" y="188"/>
                    <a:pt x="146" y="184"/>
                    <a:pt x="150" y="185"/>
                  </a:cubicBezTo>
                  <a:cubicBezTo>
                    <a:pt x="154" y="186"/>
                    <a:pt x="156" y="189"/>
                    <a:pt x="160" y="185"/>
                  </a:cubicBezTo>
                  <a:cubicBezTo>
                    <a:pt x="165" y="182"/>
                    <a:pt x="171" y="185"/>
                    <a:pt x="173" y="182"/>
                  </a:cubicBezTo>
                  <a:cubicBezTo>
                    <a:pt x="174" y="180"/>
                    <a:pt x="183" y="176"/>
                    <a:pt x="192" y="172"/>
                  </a:cubicBezTo>
                  <a:cubicBezTo>
                    <a:pt x="191" y="162"/>
                    <a:pt x="180" y="167"/>
                    <a:pt x="179" y="15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8"/>
            <p:cNvSpPr/>
            <p:nvPr/>
          </p:nvSpPr>
          <p:spPr>
            <a:xfrm>
              <a:off x="5467543" y="3502142"/>
              <a:ext cx="74615" cy="171456"/>
            </a:xfrm>
            <a:custGeom>
              <a:rect b="b" l="l" r="r" t="t"/>
              <a:pathLst>
                <a:path extrusionOk="0" h="137" w="59">
                  <a:moveTo>
                    <a:pt x="54" y="89"/>
                  </a:moveTo>
                  <a:cubicBezTo>
                    <a:pt x="51" y="86"/>
                    <a:pt x="47" y="82"/>
                    <a:pt x="43" y="79"/>
                  </a:cubicBezTo>
                  <a:cubicBezTo>
                    <a:pt x="43" y="80"/>
                    <a:pt x="43" y="81"/>
                    <a:pt x="43" y="82"/>
                  </a:cubicBezTo>
                  <a:cubicBezTo>
                    <a:pt x="38" y="89"/>
                    <a:pt x="25" y="68"/>
                    <a:pt x="23" y="55"/>
                  </a:cubicBezTo>
                  <a:cubicBezTo>
                    <a:pt x="22" y="42"/>
                    <a:pt x="31" y="36"/>
                    <a:pt x="25" y="24"/>
                  </a:cubicBezTo>
                  <a:cubicBezTo>
                    <a:pt x="21" y="13"/>
                    <a:pt x="18" y="4"/>
                    <a:pt x="21" y="1"/>
                  </a:cubicBezTo>
                  <a:cubicBezTo>
                    <a:pt x="18" y="0"/>
                    <a:pt x="13" y="1"/>
                    <a:pt x="9" y="1"/>
                  </a:cubicBezTo>
                  <a:cubicBezTo>
                    <a:pt x="12" y="5"/>
                    <a:pt x="16" y="15"/>
                    <a:pt x="16" y="18"/>
                  </a:cubicBezTo>
                  <a:cubicBezTo>
                    <a:pt x="16" y="22"/>
                    <a:pt x="12" y="17"/>
                    <a:pt x="10" y="22"/>
                  </a:cubicBezTo>
                  <a:cubicBezTo>
                    <a:pt x="8" y="26"/>
                    <a:pt x="7" y="47"/>
                    <a:pt x="11" y="50"/>
                  </a:cubicBezTo>
                  <a:cubicBezTo>
                    <a:pt x="15" y="54"/>
                    <a:pt x="4" y="51"/>
                    <a:pt x="4" y="55"/>
                  </a:cubicBezTo>
                  <a:cubicBezTo>
                    <a:pt x="4" y="59"/>
                    <a:pt x="3" y="71"/>
                    <a:pt x="1" y="72"/>
                  </a:cubicBezTo>
                  <a:cubicBezTo>
                    <a:pt x="0" y="73"/>
                    <a:pt x="2" y="76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80"/>
                    <a:pt x="13" y="89"/>
                    <a:pt x="16" y="88"/>
                  </a:cubicBezTo>
                  <a:cubicBezTo>
                    <a:pt x="19" y="88"/>
                    <a:pt x="29" y="83"/>
                    <a:pt x="30" y="90"/>
                  </a:cubicBezTo>
                  <a:cubicBezTo>
                    <a:pt x="32" y="98"/>
                    <a:pt x="26" y="110"/>
                    <a:pt x="27" y="113"/>
                  </a:cubicBezTo>
                  <a:cubicBezTo>
                    <a:pt x="28" y="116"/>
                    <a:pt x="42" y="137"/>
                    <a:pt x="43" y="135"/>
                  </a:cubicBezTo>
                  <a:cubicBezTo>
                    <a:pt x="44" y="132"/>
                    <a:pt x="40" y="123"/>
                    <a:pt x="44" y="118"/>
                  </a:cubicBezTo>
                  <a:cubicBezTo>
                    <a:pt x="49" y="114"/>
                    <a:pt x="55" y="119"/>
                    <a:pt x="54" y="107"/>
                  </a:cubicBezTo>
                  <a:cubicBezTo>
                    <a:pt x="54" y="94"/>
                    <a:pt x="59" y="95"/>
                    <a:pt x="54" y="8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8"/>
            <p:cNvSpPr/>
            <p:nvPr/>
          </p:nvSpPr>
          <p:spPr>
            <a:xfrm>
              <a:off x="2689319" y="2967136"/>
              <a:ext cx="52389" cy="28576"/>
            </a:xfrm>
            <a:custGeom>
              <a:rect b="b" l="l" r="r" t="t"/>
              <a:pathLst>
                <a:path extrusionOk="0" h="23" w="41">
                  <a:moveTo>
                    <a:pt x="40" y="9"/>
                  </a:moveTo>
                  <a:cubicBezTo>
                    <a:pt x="37" y="5"/>
                    <a:pt x="29" y="10"/>
                    <a:pt x="21" y="4"/>
                  </a:cubicBezTo>
                  <a:cubicBezTo>
                    <a:pt x="19" y="3"/>
                    <a:pt x="16" y="1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1"/>
                    <a:pt x="5" y="6"/>
                    <a:pt x="0" y="11"/>
                  </a:cubicBezTo>
                  <a:cubicBezTo>
                    <a:pt x="6" y="16"/>
                    <a:pt x="28" y="23"/>
                    <a:pt x="34" y="23"/>
                  </a:cubicBezTo>
                  <a:cubicBezTo>
                    <a:pt x="37" y="23"/>
                    <a:pt x="39" y="22"/>
                    <a:pt x="40" y="21"/>
                  </a:cubicBezTo>
                  <a:cubicBezTo>
                    <a:pt x="41" y="15"/>
                    <a:pt x="41" y="10"/>
                    <a:pt x="40" y="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8"/>
            <p:cNvSpPr/>
            <p:nvPr/>
          </p:nvSpPr>
          <p:spPr>
            <a:xfrm>
              <a:off x="2705195" y="2925860"/>
              <a:ext cx="138117" cy="74615"/>
            </a:xfrm>
            <a:custGeom>
              <a:rect b="b" l="l" r="r" t="t"/>
              <a:pathLst>
                <a:path extrusionOk="0" h="60" w="108">
                  <a:moveTo>
                    <a:pt x="46" y="54"/>
                  </a:moveTo>
                  <a:cubicBezTo>
                    <a:pt x="46" y="52"/>
                    <a:pt x="41" y="44"/>
                    <a:pt x="51" y="43"/>
                  </a:cubicBezTo>
                  <a:cubicBezTo>
                    <a:pt x="62" y="42"/>
                    <a:pt x="69" y="41"/>
                    <a:pt x="71" y="35"/>
                  </a:cubicBezTo>
                  <a:cubicBezTo>
                    <a:pt x="72" y="28"/>
                    <a:pt x="84" y="31"/>
                    <a:pt x="88" y="31"/>
                  </a:cubicBezTo>
                  <a:cubicBezTo>
                    <a:pt x="90" y="30"/>
                    <a:pt x="99" y="22"/>
                    <a:pt x="108" y="22"/>
                  </a:cubicBezTo>
                  <a:cubicBezTo>
                    <a:pt x="108" y="14"/>
                    <a:pt x="97" y="17"/>
                    <a:pt x="89" y="9"/>
                  </a:cubicBezTo>
                  <a:cubicBezTo>
                    <a:pt x="80" y="0"/>
                    <a:pt x="61" y="4"/>
                    <a:pt x="51" y="8"/>
                  </a:cubicBezTo>
                  <a:cubicBezTo>
                    <a:pt x="41" y="12"/>
                    <a:pt x="29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5" y="13"/>
                    <a:pt x="12" y="17"/>
                    <a:pt x="8" y="20"/>
                  </a:cubicBezTo>
                  <a:cubicBezTo>
                    <a:pt x="1" y="26"/>
                    <a:pt x="3" y="32"/>
                    <a:pt x="0" y="33"/>
                  </a:cubicBezTo>
                  <a:cubicBezTo>
                    <a:pt x="3" y="34"/>
                    <a:pt x="6" y="36"/>
                    <a:pt x="8" y="37"/>
                  </a:cubicBezTo>
                  <a:cubicBezTo>
                    <a:pt x="16" y="43"/>
                    <a:pt x="24" y="38"/>
                    <a:pt x="27" y="42"/>
                  </a:cubicBezTo>
                  <a:cubicBezTo>
                    <a:pt x="28" y="43"/>
                    <a:pt x="28" y="48"/>
                    <a:pt x="27" y="54"/>
                  </a:cubicBezTo>
                  <a:cubicBezTo>
                    <a:pt x="29" y="52"/>
                    <a:pt x="30" y="51"/>
                    <a:pt x="32" y="54"/>
                  </a:cubicBezTo>
                  <a:cubicBezTo>
                    <a:pt x="35" y="55"/>
                    <a:pt x="34" y="58"/>
                    <a:pt x="34" y="60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5" y="55"/>
                    <a:pt x="46" y="5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8"/>
            <p:cNvSpPr/>
            <p:nvPr/>
          </p:nvSpPr>
          <p:spPr>
            <a:xfrm>
              <a:off x="2076522" y="2535322"/>
              <a:ext cx="689000" cy="419114"/>
            </a:xfrm>
            <a:custGeom>
              <a:rect b="b" l="l" r="r" t="t"/>
              <a:pathLst>
                <a:path extrusionOk="0" h="334" w="537">
                  <a:moveTo>
                    <a:pt x="447" y="315"/>
                  </a:moveTo>
                  <a:cubicBezTo>
                    <a:pt x="449" y="315"/>
                    <a:pt x="469" y="317"/>
                    <a:pt x="470" y="312"/>
                  </a:cubicBezTo>
                  <a:cubicBezTo>
                    <a:pt x="472" y="307"/>
                    <a:pt x="456" y="296"/>
                    <a:pt x="458" y="295"/>
                  </a:cubicBezTo>
                  <a:cubicBezTo>
                    <a:pt x="459" y="294"/>
                    <a:pt x="460" y="282"/>
                    <a:pt x="463" y="282"/>
                  </a:cubicBezTo>
                  <a:cubicBezTo>
                    <a:pt x="466" y="282"/>
                    <a:pt x="494" y="283"/>
                    <a:pt x="495" y="282"/>
                  </a:cubicBezTo>
                  <a:cubicBezTo>
                    <a:pt x="497" y="281"/>
                    <a:pt x="502" y="272"/>
                    <a:pt x="507" y="271"/>
                  </a:cubicBezTo>
                  <a:cubicBezTo>
                    <a:pt x="509" y="271"/>
                    <a:pt x="512" y="273"/>
                    <a:pt x="515" y="276"/>
                  </a:cubicBezTo>
                  <a:cubicBezTo>
                    <a:pt x="520" y="272"/>
                    <a:pt x="522" y="261"/>
                    <a:pt x="523" y="252"/>
                  </a:cubicBezTo>
                  <a:cubicBezTo>
                    <a:pt x="524" y="242"/>
                    <a:pt x="520" y="238"/>
                    <a:pt x="526" y="232"/>
                  </a:cubicBezTo>
                  <a:cubicBezTo>
                    <a:pt x="531" y="227"/>
                    <a:pt x="537" y="226"/>
                    <a:pt x="536" y="218"/>
                  </a:cubicBezTo>
                  <a:cubicBezTo>
                    <a:pt x="534" y="210"/>
                    <a:pt x="527" y="218"/>
                    <a:pt x="520" y="214"/>
                  </a:cubicBezTo>
                  <a:cubicBezTo>
                    <a:pt x="514" y="210"/>
                    <a:pt x="509" y="213"/>
                    <a:pt x="493" y="215"/>
                  </a:cubicBezTo>
                  <a:cubicBezTo>
                    <a:pt x="477" y="218"/>
                    <a:pt x="469" y="224"/>
                    <a:pt x="470" y="236"/>
                  </a:cubicBezTo>
                  <a:cubicBezTo>
                    <a:pt x="471" y="247"/>
                    <a:pt x="464" y="242"/>
                    <a:pt x="465" y="252"/>
                  </a:cubicBezTo>
                  <a:cubicBezTo>
                    <a:pt x="465" y="261"/>
                    <a:pt x="452" y="262"/>
                    <a:pt x="453" y="268"/>
                  </a:cubicBezTo>
                  <a:cubicBezTo>
                    <a:pt x="454" y="273"/>
                    <a:pt x="443" y="268"/>
                    <a:pt x="440" y="266"/>
                  </a:cubicBezTo>
                  <a:cubicBezTo>
                    <a:pt x="437" y="264"/>
                    <a:pt x="403" y="274"/>
                    <a:pt x="398" y="275"/>
                  </a:cubicBezTo>
                  <a:cubicBezTo>
                    <a:pt x="394" y="275"/>
                    <a:pt x="385" y="265"/>
                    <a:pt x="378" y="265"/>
                  </a:cubicBezTo>
                  <a:cubicBezTo>
                    <a:pt x="372" y="266"/>
                    <a:pt x="369" y="255"/>
                    <a:pt x="368" y="247"/>
                  </a:cubicBezTo>
                  <a:cubicBezTo>
                    <a:pt x="367" y="239"/>
                    <a:pt x="355" y="232"/>
                    <a:pt x="349" y="224"/>
                  </a:cubicBezTo>
                  <a:cubicBezTo>
                    <a:pt x="344" y="217"/>
                    <a:pt x="343" y="200"/>
                    <a:pt x="343" y="190"/>
                  </a:cubicBezTo>
                  <a:cubicBezTo>
                    <a:pt x="342" y="179"/>
                    <a:pt x="341" y="161"/>
                    <a:pt x="349" y="140"/>
                  </a:cubicBezTo>
                  <a:cubicBezTo>
                    <a:pt x="350" y="138"/>
                    <a:pt x="350" y="135"/>
                    <a:pt x="350" y="133"/>
                  </a:cubicBezTo>
                  <a:cubicBezTo>
                    <a:pt x="348" y="131"/>
                    <a:pt x="345" y="130"/>
                    <a:pt x="343" y="130"/>
                  </a:cubicBezTo>
                  <a:cubicBezTo>
                    <a:pt x="336" y="131"/>
                    <a:pt x="321" y="122"/>
                    <a:pt x="318" y="122"/>
                  </a:cubicBezTo>
                  <a:cubicBezTo>
                    <a:pt x="315" y="122"/>
                    <a:pt x="316" y="114"/>
                    <a:pt x="313" y="111"/>
                  </a:cubicBezTo>
                  <a:cubicBezTo>
                    <a:pt x="311" y="107"/>
                    <a:pt x="312" y="100"/>
                    <a:pt x="309" y="97"/>
                  </a:cubicBezTo>
                  <a:cubicBezTo>
                    <a:pt x="306" y="95"/>
                    <a:pt x="296" y="85"/>
                    <a:pt x="292" y="74"/>
                  </a:cubicBezTo>
                  <a:cubicBezTo>
                    <a:pt x="289" y="62"/>
                    <a:pt x="269" y="56"/>
                    <a:pt x="261" y="56"/>
                  </a:cubicBezTo>
                  <a:cubicBezTo>
                    <a:pt x="253" y="55"/>
                    <a:pt x="249" y="71"/>
                    <a:pt x="247" y="72"/>
                  </a:cubicBezTo>
                  <a:cubicBezTo>
                    <a:pt x="245" y="73"/>
                    <a:pt x="231" y="64"/>
                    <a:pt x="227" y="61"/>
                  </a:cubicBezTo>
                  <a:cubicBezTo>
                    <a:pt x="223" y="59"/>
                    <a:pt x="220" y="55"/>
                    <a:pt x="220" y="50"/>
                  </a:cubicBezTo>
                  <a:cubicBezTo>
                    <a:pt x="220" y="45"/>
                    <a:pt x="212" y="37"/>
                    <a:pt x="209" y="36"/>
                  </a:cubicBezTo>
                  <a:cubicBezTo>
                    <a:pt x="207" y="36"/>
                    <a:pt x="189" y="18"/>
                    <a:pt x="189" y="18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67" y="12"/>
                    <a:pt x="60" y="10"/>
                  </a:cubicBezTo>
                  <a:cubicBezTo>
                    <a:pt x="53" y="9"/>
                    <a:pt x="40" y="0"/>
                    <a:pt x="4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10"/>
                    <a:pt x="5" y="15"/>
                    <a:pt x="9" y="20"/>
                  </a:cubicBezTo>
                  <a:cubicBezTo>
                    <a:pt x="17" y="30"/>
                    <a:pt x="23" y="48"/>
                    <a:pt x="24" y="54"/>
                  </a:cubicBezTo>
                  <a:cubicBezTo>
                    <a:pt x="25" y="61"/>
                    <a:pt x="36" y="66"/>
                    <a:pt x="46" y="72"/>
                  </a:cubicBezTo>
                  <a:cubicBezTo>
                    <a:pt x="56" y="78"/>
                    <a:pt x="56" y="92"/>
                    <a:pt x="55" y="95"/>
                  </a:cubicBezTo>
                  <a:cubicBezTo>
                    <a:pt x="53" y="99"/>
                    <a:pt x="41" y="93"/>
                    <a:pt x="40" y="97"/>
                  </a:cubicBezTo>
                  <a:cubicBezTo>
                    <a:pt x="40" y="100"/>
                    <a:pt x="56" y="114"/>
                    <a:pt x="62" y="113"/>
                  </a:cubicBezTo>
                  <a:cubicBezTo>
                    <a:pt x="69" y="112"/>
                    <a:pt x="72" y="116"/>
                    <a:pt x="81" y="125"/>
                  </a:cubicBezTo>
                  <a:cubicBezTo>
                    <a:pt x="91" y="133"/>
                    <a:pt x="90" y="144"/>
                    <a:pt x="87" y="147"/>
                  </a:cubicBezTo>
                  <a:cubicBezTo>
                    <a:pt x="83" y="150"/>
                    <a:pt x="94" y="156"/>
                    <a:pt x="107" y="165"/>
                  </a:cubicBezTo>
                  <a:cubicBezTo>
                    <a:pt x="119" y="173"/>
                    <a:pt x="125" y="183"/>
                    <a:pt x="126" y="187"/>
                  </a:cubicBezTo>
                  <a:cubicBezTo>
                    <a:pt x="127" y="192"/>
                    <a:pt x="132" y="188"/>
                    <a:pt x="134" y="182"/>
                  </a:cubicBezTo>
                  <a:cubicBezTo>
                    <a:pt x="136" y="176"/>
                    <a:pt x="130" y="174"/>
                    <a:pt x="130" y="168"/>
                  </a:cubicBezTo>
                  <a:cubicBezTo>
                    <a:pt x="130" y="161"/>
                    <a:pt x="120" y="162"/>
                    <a:pt x="116" y="162"/>
                  </a:cubicBezTo>
                  <a:cubicBezTo>
                    <a:pt x="111" y="161"/>
                    <a:pt x="116" y="151"/>
                    <a:pt x="111" y="146"/>
                  </a:cubicBezTo>
                  <a:cubicBezTo>
                    <a:pt x="107" y="141"/>
                    <a:pt x="102" y="130"/>
                    <a:pt x="100" y="121"/>
                  </a:cubicBezTo>
                  <a:cubicBezTo>
                    <a:pt x="98" y="112"/>
                    <a:pt x="85" y="104"/>
                    <a:pt x="80" y="94"/>
                  </a:cubicBezTo>
                  <a:cubicBezTo>
                    <a:pt x="75" y="85"/>
                    <a:pt x="70" y="77"/>
                    <a:pt x="66" y="75"/>
                  </a:cubicBezTo>
                  <a:cubicBezTo>
                    <a:pt x="63" y="73"/>
                    <a:pt x="71" y="69"/>
                    <a:pt x="68" y="66"/>
                  </a:cubicBezTo>
                  <a:cubicBezTo>
                    <a:pt x="65" y="62"/>
                    <a:pt x="60" y="63"/>
                    <a:pt x="55" y="60"/>
                  </a:cubicBezTo>
                  <a:cubicBezTo>
                    <a:pt x="49" y="57"/>
                    <a:pt x="45" y="52"/>
                    <a:pt x="45" y="46"/>
                  </a:cubicBezTo>
                  <a:cubicBezTo>
                    <a:pt x="45" y="40"/>
                    <a:pt x="41" y="25"/>
                    <a:pt x="39" y="20"/>
                  </a:cubicBezTo>
                  <a:cubicBezTo>
                    <a:pt x="37" y="15"/>
                    <a:pt x="43" y="16"/>
                    <a:pt x="45" y="18"/>
                  </a:cubicBezTo>
                  <a:cubicBezTo>
                    <a:pt x="47" y="20"/>
                    <a:pt x="49" y="23"/>
                    <a:pt x="51" y="21"/>
                  </a:cubicBezTo>
                  <a:cubicBezTo>
                    <a:pt x="54" y="20"/>
                    <a:pt x="59" y="21"/>
                    <a:pt x="61" y="25"/>
                  </a:cubicBezTo>
                  <a:cubicBezTo>
                    <a:pt x="63" y="29"/>
                    <a:pt x="69" y="25"/>
                    <a:pt x="73" y="27"/>
                  </a:cubicBezTo>
                  <a:cubicBezTo>
                    <a:pt x="76" y="29"/>
                    <a:pt x="65" y="32"/>
                    <a:pt x="76" y="50"/>
                  </a:cubicBezTo>
                  <a:cubicBezTo>
                    <a:pt x="86" y="68"/>
                    <a:pt x="79" y="58"/>
                    <a:pt x="79" y="70"/>
                  </a:cubicBezTo>
                  <a:cubicBezTo>
                    <a:pt x="79" y="82"/>
                    <a:pt x="85" y="76"/>
                    <a:pt x="87" y="74"/>
                  </a:cubicBezTo>
                  <a:cubicBezTo>
                    <a:pt x="89" y="72"/>
                    <a:pt x="94" y="78"/>
                    <a:pt x="99" y="85"/>
                  </a:cubicBezTo>
                  <a:cubicBezTo>
                    <a:pt x="105" y="91"/>
                    <a:pt x="114" y="91"/>
                    <a:pt x="114" y="95"/>
                  </a:cubicBezTo>
                  <a:cubicBezTo>
                    <a:pt x="114" y="98"/>
                    <a:pt x="116" y="105"/>
                    <a:pt x="123" y="106"/>
                  </a:cubicBezTo>
                  <a:cubicBezTo>
                    <a:pt x="130" y="108"/>
                    <a:pt x="131" y="115"/>
                    <a:pt x="135" y="116"/>
                  </a:cubicBezTo>
                  <a:cubicBezTo>
                    <a:pt x="139" y="117"/>
                    <a:pt x="140" y="121"/>
                    <a:pt x="138" y="126"/>
                  </a:cubicBezTo>
                  <a:cubicBezTo>
                    <a:pt x="135" y="131"/>
                    <a:pt x="138" y="136"/>
                    <a:pt x="149" y="140"/>
                  </a:cubicBezTo>
                  <a:cubicBezTo>
                    <a:pt x="160" y="144"/>
                    <a:pt x="155" y="145"/>
                    <a:pt x="163" y="153"/>
                  </a:cubicBezTo>
                  <a:cubicBezTo>
                    <a:pt x="172" y="162"/>
                    <a:pt x="196" y="188"/>
                    <a:pt x="201" y="196"/>
                  </a:cubicBezTo>
                  <a:cubicBezTo>
                    <a:pt x="206" y="203"/>
                    <a:pt x="208" y="209"/>
                    <a:pt x="210" y="215"/>
                  </a:cubicBezTo>
                  <a:cubicBezTo>
                    <a:pt x="212" y="220"/>
                    <a:pt x="206" y="223"/>
                    <a:pt x="209" y="228"/>
                  </a:cubicBezTo>
                  <a:cubicBezTo>
                    <a:pt x="212" y="232"/>
                    <a:pt x="203" y="230"/>
                    <a:pt x="204" y="234"/>
                  </a:cubicBezTo>
                  <a:cubicBezTo>
                    <a:pt x="204" y="237"/>
                    <a:pt x="209" y="255"/>
                    <a:pt x="218" y="256"/>
                  </a:cubicBezTo>
                  <a:cubicBezTo>
                    <a:pt x="226" y="257"/>
                    <a:pt x="236" y="267"/>
                    <a:pt x="243" y="273"/>
                  </a:cubicBezTo>
                  <a:cubicBezTo>
                    <a:pt x="250" y="279"/>
                    <a:pt x="261" y="278"/>
                    <a:pt x="271" y="282"/>
                  </a:cubicBezTo>
                  <a:cubicBezTo>
                    <a:pt x="282" y="286"/>
                    <a:pt x="291" y="295"/>
                    <a:pt x="306" y="299"/>
                  </a:cubicBezTo>
                  <a:cubicBezTo>
                    <a:pt x="321" y="304"/>
                    <a:pt x="336" y="310"/>
                    <a:pt x="346" y="316"/>
                  </a:cubicBezTo>
                  <a:cubicBezTo>
                    <a:pt x="356" y="323"/>
                    <a:pt x="368" y="320"/>
                    <a:pt x="381" y="315"/>
                  </a:cubicBezTo>
                  <a:cubicBezTo>
                    <a:pt x="395" y="309"/>
                    <a:pt x="406" y="316"/>
                    <a:pt x="414" y="319"/>
                  </a:cubicBezTo>
                  <a:cubicBezTo>
                    <a:pt x="417" y="321"/>
                    <a:pt x="425" y="327"/>
                    <a:pt x="433" y="334"/>
                  </a:cubicBezTo>
                  <a:cubicBezTo>
                    <a:pt x="439" y="324"/>
                    <a:pt x="446" y="315"/>
                    <a:pt x="447" y="31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8"/>
            <p:cNvSpPr/>
            <p:nvPr/>
          </p:nvSpPr>
          <p:spPr>
            <a:xfrm>
              <a:off x="2632167" y="2889346"/>
              <a:ext cx="96841" cy="90491"/>
            </a:xfrm>
            <a:custGeom>
              <a:rect b="b" l="l" r="r" t="t"/>
              <a:pathLst>
                <a:path extrusionOk="0" h="73" w="75">
                  <a:moveTo>
                    <a:pt x="65" y="49"/>
                  </a:moveTo>
                  <a:cubicBezTo>
                    <a:pt x="69" y="46"/>
                    <a:pt x="72" y="42"/>
                    <a:pt x="75" y="39"/>
                  </a:cubicBezTo>
                  <a:cubicBezTo>
                    <a:pt x="69" y="42"/>
                    <a:pt x="67" y="39"/>
                    <a:pt x="68" y="35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3" y="1"/>
                    <a:pt x="33" y="0"/>
                    <a:pt x="30" y="0"/>
                  </a:cubicBezTo>
                  <a:cubicBezTo>
                    <a:pt x="27" y="0"/>
                    <a:pt x="26" y="12"/>
                    <a:pt x="25" y="13"/>
                  </a:cubicBezTo>
                  <a:cubicBezTo>
                    <a:pt x="23" y="14"/>
                    <a:pt x="39" y="25"/>
                    <a:pt x="37" y="30"/>
                  </a:cubicBezTo>
                  <a:cubicBezTo>
                    <a:pt x="36" y="35"/>
                    <a:pt x="16" y="33"/>
                    <a:pt x="14" y="33"/>
                  </a:cubicBezTo>
                  <a:cubicBezTo>
                    <a:pt x="13" y="33"/>
                    <a:pt x="6" y="42"/>
                    <a:pt x="0" y="52"/>
                  </a:cubicBezTo>
                  <a:cubicBezTo>
                    <a:pt x="7" y="59"/>
                    <a:pt x="15" y="66"/>
                    <a:pt x="19" y="69"/>
                  </a:cubicBezTo>
                  <a:cubicBezTo>
                    <a:pt x="26" y="73"/>
                    <a:pt x="38" y="68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9" y="68"/>
                    <a:pt x="55" y="63"/>
                    <a:pt x="57" y="63"/>
                  </a:cubicBezTo>
                  <a:cubicBezTo>
                    <a:pt x="60" y="62"/>
                    <a:pt x="57" y="55"/>
                    <a:pt x="65" y="4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8"/>
            <p:cNvSpPr/>
            <p:nvPr/>
          </p:nvSpPr>
          <p:spPr>
            <a:xfrm>
              <a:off x="2708370" y="2875058"/>
              <a:ext cx="28576" cy="58739"/>
            </a:xfrm>
            <a:custGeom>
              <a:rect b="b" l="l" r="r" t="t"/>
              <a:pathLst>
                <a:path extrusionOk="0" h="47" w="23">
                  <a:moveTo>
                    <a:pt x="3" y="11"/>
                  </a:moveTo>
                  <a:cubicBezTo>
                    <a:pt x="3" y="11"/>
                    <a:pt x="2" y="11"/>
                    <a:pt x="1" y="1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3"/>
                    <a:pt x="11" y="39"/>
                    <a:pt x="14" y="37"/>
                  </a:cubicBezTo>
                  <a:cubicBezTo>
                    <a:pt x="21" y="31"/>
                    <a:pt x="11" y="9"/>
                    <a:pt x="19" y="8"/>
                  </a:cubicBezTo>
                  <a:cubicBezTo>
                    <a:pt x="20" y="7"/>
                    <a:pt x="22" y="6"/>
                    <a:pt x="23" y="5"/>
                  </a:cubicBezTo>
                  <a:cubicBezTo>
                    <a:pt x="20" y="2"/>
                    <a:pt x="17" y="0"/>
                    <a:pt x="15" y="0"/>
                  </a:cubicBezTo>
                  <a:cubicBezTo>
                    <a:pt x="10" y="1"/>
                    <a:pt x="5" y="10"/>
                    <a:pt x="3" y="1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8"/>
            <p:cNvSpPr/>
            <p:nvPr/>
          </p:nvSpPr>
          <p:spPr>
            <a:xfrm>
              <a:off x="3040169" y="2832194"/>
              <a:ext cx="66677" cy="55564"/>
            </a:xfrm>
            <a:custGeom>
              <a:rect b="b" l="l" r="r" t="t"/>
              <a:pathLst>
                <a:path extrusionOk="0" h="44" w="52">
                  <a:moveTo>
                    <a:pt x="24" y="4"/>
                  </a:moveTo>
                  <a:cubicBezTo>
                    <a:pt x="17" y="10"/>
                    <a:pt x="36" y="22"/>
                    <a:pt x="36" y="29"/>
                  </a:cubicBezTo>
                  <a:cubicBezTo>
                    <a:pt x="36" y="36"/>
                    <a:pt x="5" y="27"/>
                    <a:pt x="2" y="35"/>
                  </a:cubicBezTo>
                  <a:cubicBezTo>
                    <a:pt x="0" y="39"/>
                    <a:pt x="13" y="44"/>
                    <a:pt x="24" y="40"/>
                  </a:cubicBezTo>
                  <a:cubicBezTo>
                    <a:pt x="35" y="37"/>
                    <a:pt x="43" y="41"/>
                    <a:pt x="49" y="44"/>
                  </a:cubicBezTo>
                  <a:cubicBezTo>
                    <a:pt x="50" y="32"/>
                    <a:pt x="51" y="18"/>
                    <a:pt x="52" y="9"/>
                  </a:cubicBezTo>
                  <a:cubicBezTo>
                    <a:pt x="42" y="7"/>
                    <a:pt x="30" y="0"/>
                    <a:pt x="24" y="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8"/>
            <p:cNvSpPr/>
            <p:nvPr/>
          </p:nvSpPr>
          <p:spPr>
            <a:xfrm>
              <a:off x="3103672" y="2841720"/>
              <a:ext cx="76203" cy="49214"/>
            </a:xfrm>
            <a:custGeom>
              <a:rect b="b" l="l" r="r" t="t"/>
              <a:pathLst>
                <a:path extrusionOk="0" h="40" w="60">
                  <a:moveTo>
                    <a:pt x="23" y="29"/>
                  </a:moveTo>
                  <a:cubicBezTo>
                    <a:pt x="37" y="25"/>
                    <a:pt x="60" y="33"/>
                    <a:pt x="60" y="22"/>
                  </a:cubicBezTo>
                  <a:cubicBezTo>
                    <a:pt x="60" y="11"/>
                    <a:pt x="22" y="0"/>
                    <a:pt x="13" y="3"/>
                  </a:cubicBezTo>
                  <a:cubicBezTo>
                    <a:pt x="10" y="4"/>
                    <a:pt x="7" y="3"/>
                    <a:pt x="3" y="2"/>
                  </a:cubicBezTo>
                  <a:cubicBezTo>
                    <a:pt x="2" y="11"/>
                    <a:pt x="1" y="25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7" y="40"/>
                    <a:pt x="9" y="34"/>
                    <a:pt x="23" y="2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8"/>
            <p:cNvSpPr/>
            <p:nvPr/>
          </p:nvSpPr>
          <p:spPr>
            <a:xfrm>
              <a:off x="2748059" y="2952848"/>
              <a:ext cx="96841" cy="96841"/>
            </a:xfrm>
            <a:custGeom>
              <a:rect b="b" l="l" r="r" t="t"/>
              <a:pathLst>
                <a:path extrusionOk="0" h="78" w="76">
                  <a:moveTo>
                    <a:pt x="41" y="73"/>
                  </a:moveTo>
                  <a:cubicBezTo>
                    <a:pt x="45" y="75"/>
                    <a:pt x="54" y="73"/>
                    <a:pt x="58" y="76"/>
                  </a:cubicBezTo>
                  <a:cubicBezTo>
                    <a:pt x="60" y="78"/>
                    <a:pt x="63" y="78"/>
                    <a:pt x="67" y="77"/>
                  </a:cubicBezTo>
                  <a:cubicBezTo>
                    <a:pt x="66" y="76"/>
                    <a:pt x="65" y="74"/>
                    <a:pt x="65" y="73"/>
                  </a:cubicBezTo>
                  <a:cubicBezTo>
                    <a:pt x="62" y="68"/>
                    <a:pt x="67" y="58"/>
                    <a:pt x="69" y="51"/>
                  </a:cubicBezTo>
                  <a:cubicBezTo>
                    <a:pt x="71" y="43"/>
                    <a:pt x="67" y="25"/>
                    <a:pt x="71" y="21"/>
                  </a:cubicBezTo>
                  <a:cubicBezTo>
                    <a:pt x="76" y="16"/>
                    <a:pt x="73" y="13"/>
                    <a:pt x="75" y="2"/>
                  </a:cubicBezTo>
                  <a:cubicBezTo>
                    <a:pt x="75" y="2"/>
                    <a:pt x="75" y="1"/>
                    <a:pt x="75" y="0"/>
                  </a:cubicBezTo>
                  <a:cubicBezTo>
                    <a:pt x="66" y="0"/>
                    <a:pt x="57" y="8"/>
                    <a:pt x="55" y="9"/>
                  </a:cubicBezTo>
                  <a:cubicBezTo>
                    <a:pt x="51" y="9"/>
                    <a:pt x="39" y="6"/>
                    <a:pt x="38" y="13"/>
                  </a:cubicBezTo>
                  <a:cubicBezTo>
                    <a:pt x="36" y="19"/>
                    <a:pt x="29" y="20"/>
                    <a:pt x="18" y="21"/>
                  </a:cubicBezTo>
                  <a:cubicBezTo>
                    <a:pt x="8" y="22"/>
                    <a:pt x="13" y="30"/>
                    <a:pt x="13" y="32"/>
                  </a:cubicBezTo>
                  <a:cubicBezTo>
                    <a:pt x="12" y="33"/>
                    <a:pt x="7" y="37"/>
                    <a:pt x="7" y="3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41"/>
                    <a:pt x="0" y="43"/>
                    <a:pt x="4" y="45"/>
                  </a:cubicBezTo>
                  <a:cubicBezTo>
                    <a:pt x="10" y="48"/>
                    <a:pt x="18" y="62"/>
                    <a:pt x="25" y="66"/>
                  </a:cubicBezTo>
                  <a:cubicBezTo>
                    <a:pt x="28" y="67"/>
                    <a:pt x="30" y="70"/>
                    <a:pt x="31" y="73"/>
                  </a:cubicBezTo>
                  <a:cubicBezTo>
                    <a:pt x="35" y="72"/>
                    <a:pt x="39" y="72"/>
                    <a:pt x="41" y="7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8"/>
            <p:cNvSpPr/>
            <p:nvPr/>
          </p:nvSpPr>
          <p:spPr>
            <a:xfrm>
              <a:off x="2781398" y="3043339"/>
              <a:ext cx="74615" cy="60327"/>
            </a:xfrm>
            <a:custGeom>
              <a:rect b="b" l="l" r="r" t="t"/>
              <a:pathLst>
                <a:path extrusionOk="0" h="48" w="59">
                  <a:moveTo>
                    <a:pt x="56" y="38"/>
                  </a:moveTo>
                  <a:cubicBezTo>
                    <a:pt x="55" y="36"/>
                    <a:pt x="56" y="31"/>
                    <a:pt x="59" y="27"/>
                  </a:cubicBezTo>
                  <a:cubicBezTo>
                    <a:pt x="52" y="20"/>
                    <a:pt x="45" y="11"/>
                    <a:pt x="41" y="5"/>
                  </a:cubicBezTo>
                  <a:cubicBezTo>
                    <a:pt x="37" y="6"/>
                    <a:pt x="34" y="6"/>
                    <a:pt x="32" y="4"/>
                  </a:cubicBezTo>
                  <a:cubicBezTo>
                    <a:pt x="28" y="1"/>
                    <a:pt x="19" y="3"/>
                    <a:pt x="15" y="1"/>
                  </a:cubicBezTo>
                  <a:cubicBezTo>
                    <a:pt x="13" y="0"/>
                    <a:pt x="9" y="0"/>
                    <a:pt x="5" y="1"/>
                  </a:cubicBezTo>
                  <a:cubicBezTo>
                    <a:pt x="6" y="4"/>
                    <a:pt x="6" y="6"/>
                    <a:pt x="4" y="8"/>
                  </a:cubicBezTo>
                  <a:cubicBezTo>
                    <a:pt x="0" y="10"/>
                    <a:pt x="0" y="19"/>
                    <a:pt x="9" y="23"/>
                  </a:cubicBezTo>
                  <a:cubicBezTo>
                    <a:pt x="17" y="26"/>
                    <a:pt x="14" y="21"/>
                    <a:pt x="19" y="21"/>
                  </a:cubicBezTo>
                  <a:cubicBezTo>
                    <a:pt x="23" y="21"/>
                    <a:pt x="23" y="28"/>
                    <a:pt x="27" y="28"/>
                  </a:cubicBezTo>
                  <a:cubicBezTo>
                    <a:pt x="30" y="28"/>
                    <a:pt x="39" y="32"/>
                    <a:pt x="39" y="39"/>
                  </a:cubicBezTo>
                  <a:cubicBezTo>
                    <a:pt x="39" y="45"/>
                    <a:pt x="42" y="48"/>
                    <a:pt x="49" y="48"/>
                  </a:cubicBezTo>
                  <a:cubicBezTo>
                    <a:pt x="50" y="48"/>
                    <a:pt x="52" y="48"/>
                    <a:pt x="53" y="48"/>
                  </a:cubicBezTo>
                  <a:cubicBezTo>
                    <a:pt x="55" y="44"/>
                    <a:pt x="56" y="40"/>
                    <a:pt x="56" y="3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8"/>
            <p:cNvSpPr/>
            <p:nvPr/>
          </p:nvSpPr>
          <p:spPr>
            <a:xfrm>
              <a:off x="2849663" y="3071915"/>
              <a:ext cx="131767" cy="61915"/>
            </a:xfrm>
            <a:custGeom>
              <a:rect b="b" l="l" r="r" t="t"/>
              <a:pathLst>
                <a:path extrusionOk="0" h="50" w="103">
                  <a:moveTo>
                    <a:pt x="92" y="15"/>
                  </a:moveTo>
                  <a:cubicBezTo>
                    <a:pt x="86" y="6"/>
                    <a:pt x="75" y="7"/>
                    <a:pt x="68" y="3"/>
                  </a:cubicBezTo>
                  <a:cubicBezTo>
                    <a:pt x="61" y="0"/>
                    <a:pt x="52" y="5"/>
                    <a:pt x="43" y="13"/>
                  </a:cubicBezTo>
                  <a:cubicBezTo>
                    <a:pt x="34" y="21"/>
                    <a:pt x="22" y="16"/>
                    <a:pt x="15" y="12"/>
                  </a:cubicBezTo>
                  <a:cubicBezTo>
                    <a:pt x="12" y="11"/>
                    <a:pt x="9" y="8"/>
                    <a:pt x="6" y="4"/>
                  </a:cubicBezTo>
                  <a:cubicBezTo>
                    <a:pt x="3" y="8"/>
                    <a:pt x="2" y="13"/>
                    <a:pt x="3" y="15"/>
                  </a:cubicBezTo>
                  <a:cubicBezTo>
                    <a:pt x="3" y="17"/>
                    <a:pt x="2" y="21"/>
                    <a:pt x="0" y="25"/>
                  </a:cubicBezTo>
                  <a:cubicBezTo>
                    <a:pt x="8" y="26"/>
                    <a:pt x="18" y="29"/>
                    <a:pt x="23" y="35"/>
                  </a:cubicBezTo>
                  <a:cubicBezTo>
                    <a:pt x="29" y="42"/>
                    <a:pt x="33" y="37"/>
                    <a:pt x="36" y="44"/>
                  </a:cubicBezTo>
                  <a:cubicBezTo>
                    <a:pt x="40" y="50"/>
                    <a:pt x="48" y="44"/>
                    <a:pt x="50" y="40"/>
                  </a:cubicBezTo>
                  <a:cubicBezTo>
                    <a:pt x="52" y="36"/>
                    <a:pt x="45" y="35"/>
                    <a:pt x="45" y="30"/>
                  </a:cubicBezTo>
                  <a:cubicBezTo>
                    <a:pt x="44" y="26"/>
                    <a:pt x="52" y="28"/>
                    <a:pt x="54" y="22"/>
                  </a:cubicBezTo>
                  <a:cubicBezTo>
                    <a:pt x="56" y="16"/>
                    <a:pt x="68" y="13"/>
                    <a:pt x="74" y="16"/>
                  </a:cubicBezTo>
                  <a:cubicBezTo>
                    <a:pt x="79" y="18"/>
                    <a:pt x="84" y="22"/>
                    <a:pt x="79" y="28"/>
                  </a:cubicBezTo>
                  <a:cubicBezTo>
                    <a:pt x="75" y="32"/>
                    <a:pt x="83" y="40"/>
                    <a:pt x="89" y="46"/>
                  </a:cubicBezTo>
                  <a:cubicBezTo>
                    <a:pt x="94" y="41"/>
                    <a:pt x="99" y="36"/>
                    <a:pt x="101" y="35"/>
                  </a:cubicBezTo>
                  <a:cubicBezTo>
                    <a:pt x="102" y="34"/>
                    <a:pt x="103" y="32"/>
                    <a:pt x="103" y="29"/>
                  </a:cubicBezTo>
                  <a:cubicBezTo>
                    <a:pt x="100" y="28"/>
                    <a:pt x="97" y="22"/>
                    <a:pt x="92" y="1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8"/>
            <p:cNvSpPr/>
            <p:nvPr/>
          </p:nvSpPr>
          <p:spPr>
            <a:xfrm>
              <a:off x="2809974" y="2757579"/>
              <a:ext cx="241309" cy="84140"/>
            </a:xfrm>
            <a:custGeom>
              <a:rect b="b" l="l" r="r" t="t"/>
              <a:pathLst>
                <a:path extrusionOk="0" h="67" w="187">
                  <a:moveTo>
                    <a:pt x="151" y="42"/>
                  </a:moveTo>
                  <a:cubicBezTo>
                    <a:pt x="139" y="42"/>
                    <a:pt x="101" y="16"/>
                    <a:pt x="66" y="8"/>
                  </a:cubicBezTo>
                  <a:cubicBezTo>
                    <a:pt x="30" y="0"/>
                    <a:pt x="0" y="26"/>
                    <a:pt x="3" y="30"/>
                  </a:cubicBezTo>
                  <a:cubicBezTo>
                    <a:pt x="8" y="36"/>
                    <a:pt x="25" y="22"/>
                    <a:pt x="34" y="16"/>
                  </a:cubicBezTo>
                  <a:cubicBezTo>
                    <a:pt x="42" y="10"/>
                    <a:pt x="50" y="19"/>
                    <a:pt x="51" y="23"/>
                  </a:cubicBezTo>
                  <a:cubicBezTo>
                    <a:pt x="52" y="27"/>
                    <a:pt x="63" y="29"/>
                    <a:pt x="81" y="30"/>
                  </a:cubicBezTo>
                  <a:cubicBezTo>
                    <a:pt x="99" y="31"/>
                    <a:pt x="101" y="46"/>
                    <a:pt x="118" y="50"/>
                  </a:cubicBezTo>
                  <a:cubicBezTo>
                    <a:pt x="135" y="53"/>
                    <a:pt x="118" y="60"/>
                    <a:pt x="127" y="64"/>
                  </a:cubicBezTo>
                  <a:cubicBezTo>
                    <a:pt x="135" y="67"/>
                    <a:pt x="181" y="66"/>
                    <a:pt x="184" y="62"/>
                  </a:cubicBezTo>
                  <a:cubicBezTo>
                    <a:pt x="187" y="58"/>
                    <a:pt x="163" y="42"/>
                    <a:pt x="151" y="42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8"/>
            <p:cNvSpPr/>
            <p:nvPr/>
          </p:nvSpPr>
          <p:spPr>
            <a:xfrm>
              <a:off x="2948091" y="2870296"/>
              <a:ext cx="55564" cy="25401"/>
            </a:xfrm>
            <a:custGeom>
              <a:rect b="b" l="l" r="r" t="t"/>
              <a:pathLst>
                <a:path extrusionOk="0" h="20" w="43">
                  <a:moveTo>
                    <a:pt x="4" y="6"/>
                  </a:moveTo>
                  <a:cubicBezTo>
                    <a:pt x="7" y="12"/>
                    <a:pt x="37" y="20"/>
                    <a:pt x="40" y="13"/>
                  </a:cubicBezTo>
                  <a:cubicBezTo>
                    <a:pt x="43" y="6"/>
                    <a:pt x="0" y="0"/>
                    <a:pt x="4" y="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8"/>
            <p:cNvSpPr/>
            <p:nvPr/>
          </p:nvSpPr>
          <p:spPr>
            <a:xfrm>
              <a:off x="3202100" y="2865533"/>
              <a:ext cx="49214" cy="28576"/>
            </a:xfrm>
            <a:custGeom>
              <a:rect b="b" l="l" r="r" t="t"/>
              <a:pathLst>
                <a:path extrusionOk="0" h="22" w="39">
                  <a:moveTo>
                    <a:pt x="7" y="11"/>
                  </a:moveTo>
                  <a:cubicBezTo>
                    <a:pt x="14" y="22"/>
                    <a:pt x="34" y="15"/>
                    <a:pt x="36" y="11"/>
                  </a:cubicBezTo>
                  <a:cubicBezTo>
                    <a:pt x="39" y="3"/>
                    <a:pt x="0" y="0"/>
                    <a:pt x="7" y="1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8"/>
            <p:cNvSpPr/>
            <p:nvPr/>
          </p:nvSpPr>
          <p:spPr>
            <a:xfrm>
              <a:off x="3084621" y="754087"/>
              <a:ext cx="1385937" cy="1011271"/>
            </a:xfrm>
            <a:custGeom>
              <a:rect b="b" l="l" r="r" t="t"/>
              <a:pathLst>
                <a:path extrusionOk="0" h="807" w="1080">
                  <a:moveTo>
                    <a:pt x="1019" y="74"/>
                  </a:moveTo>
                  <a:cubicBezTo>
                    <a:pt x="1000" y="74"/>
                    <a:pt x="984" y="77"/>
                    <a:pt x="983" y="91"/>
                  </a:cubicBezTo>
                  <a:cubicBezTo>
                    <a:pt x="982" y="104"/>
                    <a:pt x="958" y="88"/>
                    <a:pt x="947" y="93"/>
                  </a:cubicBezTo>
                  <a:cubicBezTo>
                    <a:pt x="937" y="98"/>
                    <a:pt x="942" y="82"/>
                    <a:pt x="931" y="87"/>
                  </a:cubicBezTo>
                  <a:cubicBezTo>
                    <a:pt x="921" y="92"/>
                    <a:pt x="910" y="105"/>
                    <a:pt x="897" y="110"/>
                  </a:cubicBezTo>
                  <a:cubicBezTo>
                    <a:pt x="885" y="115"/>
                    <a:pt x="875" y="128"/>
                    <a:pt x="867" y="129"/>
                  </a:cubicBezTo>
                  <a:cubicBezTo>
                    <a:pt x="860" y="130"/>
                    <a:pt x="884" y="105"/>
                    <a:pt x="897" y="93"/>
                  </a:cubicBezTo>
                  <a:cubicBezTo>
                    <a:pt x="909" y="80"/>
                    <a:pt x="902" y="66"/>
                    <a:pt x="886" y="67"/>
                  </a:cubicBezTo>
                  <a:cubicBezTo>
                    <a:pt x="869" y="69"/>
                    <a:pt x="873" y="79"/>
                    <a:pt x="863" y="81"/>
                  </a:cubicBezTo>
                  <a:cubicBezTo>
                    <a:pt x="854" y="83"/>
                    <a:pt x="809" y="106"/>
                    <a:pt x="807" y="99"/>
                  </a:cubicBezTo>
                  <a:cubicBezTo>
                    <a:pt x="805" y="92"/>
                    <a:pt x="844" y="81"/>
                    <a:pt x="843" y="76"/>
                  </a:cubicBezTo>
                  <a:cubicBezTo>
                    <a:pt x="843" y="71"/>
                    <a:pt x="794" y="71"/>
                    <a:pt x="772" y="74"/>
                  </a:cubicBezTo>
                  <a:cubicBezTo>
                    <a:pt x="750" y="77"/>
                    <a:pt x="711" y="90"/>
                    <a:pt x="711" y="83"/>
                  </a:cubicBezTo>
                  <a:cubicBezTo>
                    <a:pt x="710" y="77"/>
                    <a:pt x="756" y="68"/>
                    <a:pt x="779" y="66"/>
                  </a:cubicBezTo>
                  <a:cubicBezTo>
                    <a:pt x="802" y="63"/>
                    <a:pt x="844" y="67"/>
                    <a:pt x="862" y="60"/>
                  </a:cubicBezTo>
                  <a:cubicBezTo>
                    <a:pt x="879" y="53"/>
                    <a:pt x="906" y="52"/>
                    <a:pt x="911" y="46"/>
                  </a:cubicBezTo>
                  <a:cubicBezTo>
                    <a:pt x="915" y="41"/>
                    <a:pt x="890" y="33"/>
                    <a:pt x="878" y="33"/>
                  </a:cubicBezTo>
                  <a:cubicBezTo>
                    <a:pt x="865" y="34"/>
                    <a:pt x="853" y="32"/>
                    <a:pt x="854" y="26"/>
                  </a:cubicBezTo>
                  <a:cubicBezTo>
                    <a:pt x="855" y="20"/>
                    <a:pt x="834" y="18"/>
                    <a:pt x="832" y="14"/>
                  </a:cubicBezTo>
                  <a:cubicBezTo>
                    <a:pt x="830" y="9"/>
                    <a:pt x="791" y="13"/>
                    <a:pt x="783" y="7"/>
                  </a:cubicBezTo>
                  <a:cubicBezTo>
                    <a:pt x="774" y="2"/>
                    <a:pt x="750" y="0"/>
                    <a:pt x="729" y="1"/>
                  </a:cubicBezTo>
                  <a:cubicBezTo>
                    <a:pt x="708" y="3"/>
                    <a:pt x="666" y="2"/>
                    <a:pt x="656" y="3"/>
                  </a:cubicBezTo>
                  <a:cubicBezTo>
                    <a:pt x="646" y="4"/>
                    <a:pt x="639" y="8"/>
                    <a:pt x="631" y="7"/>
                  </a:cubicBezTo>
                  <a:cubicBezTo>
                    <a:pt x="622" y="7"/>
                    <a:pt x="608" y="10"/>
                    <a:pt x="613" y="16"/>
                  </a:cubicBezTo>
                  <a:cubicBezTo>
                    <a:pt x="623" y="26"/>
                    <a:pt x="599" y="30"/>
                    <a:pt x="601" y="22"/>
                  </a:cubicBezTo>
                  <a:cubicBezTo>
                    <a:pt x="602" y="15"/>
                    <a:pt x="580" y="11"/>
                    <a:pt x="574" y="17"/>
                  </a:cubicBezTo>
                  <a:cubicBezTo>
                    <a:pt x="566" y="23"/>
                    <a:pt x="531" y="10"/>
                    <a:pt x="526" y="17"/>
                  </a:cubicBezTo>
                  <a:cubicBezTo>
                    <a:pt x="521" y="24"/>
                    <a:pt x="479" y="21"/>
                    <a:pt x="467" y="24"/>
                  </a:cubicBezTo>
                  <a:cubicBezTo>
                    <a:pt x="455" y="26"/>
                    <a:pt x="486" y="34"/>
                    <a:pt x="485" y="40"/>
                  </a:cubicBezTo>
                  <a:cubicBezTo>
                    <a:pt x="484" y="45"/>
                    <a:pt x="446" y="40"/>
                    <a:pt x="454" y="49"/>
                  </a:cubicBezTo>
                  <a:cubicBezTo>
                    <a:pt x="462" y="58"/>
                    <a:pt x="487" y="65"/>
                    <a:pt x="499" y="77"/>
                  </a:cubicBezTo>
                  <a:cubicBezTo>
                    <a:pt x="511" y="89"/>
                    <a:pt x="489" y="82"/>
                    <a:pt x="476" y="73"/>
                  </a:cubicBezTo>
                  <a:cubicBezTo>
                    <a:pt x="462" y="64"/>
                    <a:pt x="445" y="67"/>
                    <a:pt x="437" y="58"/>
                  </a:cubicBezTo>
                  <a:cubicBezTo>
                    <a:pt x="428" y="50"/>
                    <a:pt x="397" y="43"/>
                    <a:pt x="389" y="48"/>
                  </a:cubicBezTo>
                  <a:cubicBezTo>
                    <a:pt x="380" y="54"/>
                    <a:pt x="410" y="66"/>
                    <a:pt x="410" y="73"/>
                  </a:cubicBezTo>
                  <a:cubicBezTo>
                    <a:pt x="410" y="79"/>
                    <a:pt x="390" y="71"/>
                    <a:pt x="386" y="74"/>
                  </a:cubicBezTo>
                  <a:cubicBezTo>
                    <a:pt x="382" y="76"/>
                    <a:pt x="364" y="56"/>
                    <a:pt x="354" y="56"/>
                  </a:cubicBezTo>
                  <a:cubicBezTo>
                    <a:pt x="343" y="56"/>
                    <a:pt x="352" y="65"/>
                    <a:pt x="352" y="78"/>
                  </a:cubicBezTo>
                  <a:cubicBezTo>
                    <a:pt x="352" y="91"/>
                    <a:pt x="332" y="99"/>
                    <a:pt x="337" y="90"/>
                  </a:cubicBezTo>
                  <a:cubicBezTo>
                    <a:pt x="343" y="81"/>
                    <a:pt x="339" y="58"/>
                    <a:pt x="328" y="54"/>
                  </a:cubicBezTo>
                  <a:cubicBezTo>
                    <a:pt x="317" y="50"/>
                    <a:pt x="289" y="63"/>
                    <a:pt x="274" y="63"/>
                  </a:cubicBezTo>
                  <a:cubicBezTo>
                    <a:pt x="260" y="62"/>
                    <a:pt x="240" y="67"/>
                    <a:pt x="253" y="74"/>
                  </a:cubicBezTo>
                  <a:cubicBezTo>
                    <a:pt x="265" y="81"/>
                    <a:pt x="252" y="86"/>
                    <a:pt x="242" y="78"/>
                  </a:cubicBezTo>
                  <a:cubicBezTo>
                    <a:pt x="231" y="70"/>
                    <a:pt x="195" y="78"/>
                    <a:pt x="202" y="83"/>
                  </a:cubicBezTo>
                  <a:cubicBezTo>
                    <a:pt x="209" y="88"/>
                    <a:pt x="212" y="103"/>
                    <a:pt x="207" y="110"/>
                  </a:cubicBezTo>
                  <a:cubicBezTo>
                    <a:pt x="202" y="116"/>
                    <a:pt x="187" y="103"/>
                    <a:pt x="173" y="104"/>
                  </a:cubicBezTo>
                  <a:cubicBezTo>
                    <a:pt x="159" y="105"/>
                    <a:pt x="89" y="139"/>
                    <a:pt x="93" y="148"/>
                  </a:cubicBezTo>
                  <a:cubicBezTo>
                    <a:pt x="98" y="156"/>
                    <a:pt x="127" y="149"/>
                    <a:pt x="137" y="154"/>
                  </a:cubicBezTo>
                  <a:cubicBezTo>
                    <a:pt x="146" y="160"/>
                    <a:pt x="134" y="179"/>
                    <a:pt x="122" y="187"/>
                  </a:cubicBezTo>
                  <a:cubicBezTo>
                    <a:pt x="111" y="195"/>
                    <a:pt x="68" y="187"/>
                    <a:pt x="67" y="197"/>
                  </a:cubicBezTo>
                  <a:cubicBezTo>
                    <a:pt x="66" y="206"/>
                    <a:pt x="0" y="208"/>
                    <a:pt x="0" y="223"/>
                  </a:cubicBezTo>
                  <a:cubicBezTo>
                    <a:pt x="0" y="228"/>
                    <a:pt x="3" y="234"/>
                    <a:pt x="10" y="236"/>
                  </a:cubicBezTo>
                  <a:cubicBezTo>
                    <a:pt x="19" y="238"/>
                    <a:pt x="31" y="235"/>
                    <a:pt x="39" y="244"/>
                  </a:cubicBezTo>
                  <a:cubicBezTo>
                    <a:pt x="48" y="253"/>
                    <a:pt x="71" y="254"/>
                    <a:pt x="87" y="248"/>
                  </a:cubicBezTo>
                  <a:cubicBezTo>
                    <a:pt x="103" y="241"/>
                    <a:pt x="115" y="249"/>
                    <a:pt x="115" y="258"/>
                  </a:cubicBezTo>
                  <a:cubicBezTo>
                    <a:pt x="114" y="268"/>
                    <a:pt x="78" y="255"/>
                    <a:pt x="67" y="261"/>
                  </a:cubicBezTo>
                  <a:cubicBezTo>
                    <a:pt x="56" y="268"/>
                    <a:pt x="22" y="262"/>
                    <a:pt x="24" y="270"/>
                  </a:cubicBezTo>
                  <a:cubicBezTo>
                    <a:pt x="26" y="277"/>
                    <a:pt x="42" y="275"/>
                    <a:pt x="56" y="278"/>
                  </a:cubicBezTo>
                  <a:cubicBezTo>
                    <a:pt x="69" y="281"/>
                    <a:pt x="57" y="286"/>
                    <a:pt x="56" y="292"/>
                  </a:cubicBezTo>
                  <a:cubicBezTo>
                    <a:pt x="56" y="298"/>
                    <a:pt x="64" y="297"/>
                    <a:pt x="77" y="304"/>
                  </a:cubicBezTo>
                  <a:cubicBezTo>
                    <a:pt x="91" y="310"/>
                    <a:pt x="113" y="315"/>
                    <a:pt x="106" y="307"/>
                  </a:cubicBezTo>
                  <a:cubicBezTo>
                    <a:pt x="99" y="299"/>
                    <a:pt x="120" y="300"/>
                    <a:pt x="124" y="305"/>
                  </a:cubicBezTo>
                  <a:cubicBezTo>
                    <a:pt x="127" y="309"/>
                    <a:pt x="137" y="298"/>
                    <a:pt x="147" y="300"/>
                  </a:cubicBezTo>
                  <a:cubicBezTo>
                    <a:pt x="157" y="303"/>
                    <a:pt x="161" y="291"/>
                    <a:pt x="169" y="296"/>
                  </a:cubicBezTo>
                  <a:cubicBezTo>
                    <a:pt x="176" y="301"/>
                    <a:pt x="213" y="305"/>
                    <a:pt x="225" y="311"/>
                  </a:cubicBezTo>
                  <a:cubicBezTo>
                    <a:pt x="238" y="318"/>
                    <a:pt x="255" y="320"/>
                    <a:pt x="254" y="330"/>
                  </a:cubicBezTo>
                  <a:cubicBezTo>
                    <a:pt x="252" y="340"/>
                    <a:pt x="264" y="347"/>
                    <a:pt x="278" y="353"/>
                  </a:cubicBezTo>
                  <a:cubicBezTo>
                    <a:pt x="292" y="359"/>
                    <a:pt x="295" y="373"/>
                    <a:pt x="294" y="382"/>
                  </a:cubicBezTo>
                  <a:cubicBezTo>
                    <a:pt x="294" y="391"/>
                    <a:pt x="309" y="397"/>
                    <a:pt x="307" y="401"/>
                  </a:cubicBezTo>
                  <a:cubicBezTo>
                    <a:pt x="304" y="405"/>
                    <a:pt x="306" y="411"/>
                    <a:pt x="316" y="419"/>
                  </a:cubicBezTo>
                  <a:cubicBezTo>
                    <a:pt x="325" y="428"/>
                    <a:pt x="301" y="434"/>
                    <a:pt x="307" y="441"/>
                  </a:cubicBezTo>
                  <a:cubicBezTo>
                    <a:pt x="312" y="449"/>
                    <a:pt x="298" y="463"/>
                    <a:pt x="315" y="465"/>
                  </a:cubicBezTo>
                  <a:cubicBezTo>
                    <a:pt x="332" y="468"/>
                    <a:pt x="329" y="454"/>
                    <a:pt x="342" y="454"/>
                  </a:cubicBezTo>
                  <a:cubicBezTo>
                    <a:pt x="354" y="454"/>
                    <a:pt x="341" y="465"/>
                    <a:pt x="348" y="471"/>
                  </a:cubicBezTo>
                  <a:cubicBezTo>
                    <a:pt x="355" y="478"/>
                    <a:pt x="369" y="477"/>
                    <a:pt x="382" y="488"/>
                  </a:cubicBezTo>
                  <a:cubicBezTo>
                    <a:pt x="395" y="499"/>
                    <a:pt x="386" y="504"/>
                    <a:pt x="375" y="495"/>
                  </a:cubicBezTo>
                  <a:cubicBezTo>
                    <a:pt x="362" y="486"/>
                    <a:pt x="328" y="488"/>
                    <a:pt x="328" y="491"/>
                  </a:cubicBezTo>
                  <a:cubicBezTo>
                    <a:pt x="328" y="494"/>
                    <a:pt x="366" y="516"/>
                    <a:pt x="375" y="513"/>
                  </a:cubicBezTo>
                  <a:cubicBezTo>
                    <a:pt x="384" y="510"/>
                    <a:pt x="396" y="526"/>
                    <a:pt x="391" y="531"/>
                  </a:cubicBezTo>
                  <a:cubicBezTo>
                    <a:pt x="385" y="537"/>
                    <a:pt x="388" y="550"/>
                    <a:pt x="387" y="556"/>
                  </a:cubicBezTo>
                  <a:cubicBezTo>
                    <a:pt x="386" y="562"/>
                    <a:pt x="373" y="556"/>
                    <a:pt x="365" y="557"/>
                  </a:cubicBezTo>
                  <a:cubicBezTo>
                    <a:pt x="356" y="558"/>
                    <a:pt x="351" y="561"/>
                    <a:pt x="351" y="570"/>
                  </a:cubicBezTo>
                  <a:cubicBezTo>
                    <a:pt x="351" y="578"/>
                    <a:pt x="337" y="585"/>
                    <a:pt x="336" y="596"/>
                  </a:cubicBezTo>
                  <a:cubicBezTo>
                    <a:pt x="334" y="607"/>
                    <a:pt x="346" y="606"/>
                    <a:pt x="353" y="611"/>
                  </a:cubicBezTo>
                  <a:cubicBezTo>
                    <a:pt x="360" y="615"/>
                    <a:pt x="341" y="619"/>
                    <a:pt x="340" y="626"/>
                  </a:cubicBezTo>
                  <a:cubicBezTo>
                    <a:pt x="339" y="634"/>
                    <a:pt x="357" y="648"/>
                    <a:pt x="364" y="652"/>
                  </a:cubicBezTo>
                  <a:cubicBezTo>
                    <a:pt x="371" y="656"/>
                    <a:pt x="365" y="673"/>
                    <a:pt x="367" y="682"/>
                  </a:cubicBezTo>
                  <a:cubicBezTo>
                    <a:pt x="370" y="691"/>
                    <a:pt x="379" y="680"/>
                    <a:pt x="378" y="692"/>
                  </a:cubicBezTo>
                  <a:cubicBezTo>
                    <a:pt x="377" y="703"/>
                    <a:pt x="386" y="702"/>
                    <a:pt x="386" y="709"/>
                  </a:cubicBezTo>
                  <a:cubicBezTo>
                    <a:pt x="387" y="716"/>
                    <a:pt x="403" y="715"/>
                    <a:pt x="400" y="724"/>
                  </a:cubicBezTo>
                  <a:cubicBezTo>
                    <a:pt x="397" y="734"/>
                    <a:pt x="405" y="741"/>
                    <a:pt x="408" y="746"/>
                  </a:cubicBezTo>
                  <a:cubicBezTo>
                    <a:pt x="412" y="751"/>
                    <a:pt x="426" y="760"/>
                    <a:pt x="428" y="767"/>
                  </a:cubicBezTo>
                  <a:cubicBezTo>
                    <a:pt x="431" y="773"/>
                    <a:pt x="439" y="782"/>
                    <a:pt x="448" y="780"/>
                  </a:cubicBezTo>
                  <a:cubicBezTo>
                    <a:pt x="457" y="777"/>
                    <a:pt x="458" y="786"/>
                    <a:pt x="465" y="785"/>
                  </a:cubicBezTo>
                  <a:cubicBezTo>
                    <a:pt x="473" y="784"/>
                    <a:pt x="484" y="788"/>
                    <a:pt x="486" y="794"/>
                  </a:cubicBezTo>
                  <a:cubicBezTo>
                    <a:pt x="488" y="800"/>
                    <a:pt x="511" y="805"/>
                    <a:pt x="517" y="806"/>
                  </a:cubicBezTo>
                  <a:cubicBezTo>
                    <a:pt x="523" y="807"/>
                    <a:pt x="524" y="795"/>
                    <a:pt x="530" y="792"/>
                  </a:cubicBezTo>
                  <a:cubicBezTo>
                    <a:pt x="536" y="789"/>
                    <a:pt x="534" y="766"/>
                    <a:pt x="539" y="765"/>
                  </a:cubicBezTo>
                  <a:cubicBezTo>
                    <a:pt x="544" y="763"/>
                    <a:pt x="542" y="739"/>
                    <a:pt x="537" y="737"/>
                  </a:cubicBezTo>
                  <a:cubicBezTo>
                    <a:pt x="532" y="735"/>
                    <a:pt x="534" y="726"/>
                    <a:pt x="546" y="728"/>
                  </a:cubicBezTo>
                  <a:cubicBezTo>
                    <a:pt x="558" y="730"/>
                    <a:pt x="554" y="718"/>
                    <a:pt x="560" y="716"/>
                  </a:cubicBezTo>
                  <a:cubicBezTo>
                    <a:pt x="565" y="714"/>
                    <a:pt x="563" y="704"/>
                    <a:pt x="567" y="702"/>
                  </a:cubicBezTo>
                  <a:cubicBezTo>
                    <a:pt x="571" y="701"/>
                    <a:pt x="571" y="694"/>
                    <a:pt x="567" y="690"/>
                  </a:cubicBezTo>
                  <a:cubicBezTo>
                    <a:pt x="564" y="686"/>
                    <a:pt x="568" y="683"/>
                    <a:pt x="574" y="682"/>
                  </a:cubicBezTo>
                  <a:cubicBezTo>
                    <a:pt x="580" y="681"/>
                    <a:pt x="579" y="672"/>
                    <a:pt x="571" y="669"/>
                  </a:cubicBezTo>
                  <a:cubicBezTo>
                    <a:pt x="562" y="665"/>
                    <a:pt x="565" y="656"/>
                    <a:pt x="573" y="662"/>
                  </a:cubicBezTo>
                  <a:cubicBezTo>
                    <a:pt x="582" y="668"/>
                    <a:pt x="588" y="663"/>
                    <a:pt x="583" y="657"/>
                  </a:cubicBezTo>
                  <a:cubicBezTo>
                    <a:pt x="578" y="651"/>
                    <a:pt x="589" y="648"/>
                    <a:pt x="600" y="647"/>
                  </a:cubicBezTo>
                  <a:cubicBezTo>
                    <a:pt x="611" y="646"/>
                    <a:pt x="616" y="640"/>
                    <a:pt x="614" y="632"/>
                  </a:cubicBezTo>
                  <a:cubicBezTo>
                    <a:pt x="612" y="623"/>
                    <a:pt x="627" y="624"/>
                    <a:pt x="623" y="631"/>
                  </a:cubicBezTo>
                  <a:cubicBezTo>
                    <a:pt x="620" y="638"/>
                    <a:pt x="622" y="646"/>
                    <a:pt x="627" y="640"/>
                  </a:cubicBezTo>
                  <a:cubicBezTo>
                    <a:pt x="632" y="635"/>
                    <a:pt x="642" y="639"/>
                    <a:pt x="660" y="634"/>
                  </a:cubicBezTo>
                  <a:cubicBezTo>
                    <a:pt x="677" y="628"/>
                    <a:pt x="695" y="614"/>
                    <a:pt x="699" y="600"/>
                  </a:cubicBezTo>
                  <a:cubicBezTo>
                    <a:pt x="703" y="586"/>
                    <a:pt x="723" y="587"/>
                    <a:pt x="721" y="578"/>
                  </a:cubicBezTo>
                  <a:cubicBezTo>
                    <a:pt x="718" y="568"/>
                    <a:pt x="724" y="565"/>
                    <a:pt x="737" y="571"/>
                  </a:cubicBezTo>
                  <a:cubicBezTo>
                    <a:pt x="751" y="577"/>
                    <a:pt x="740" y="567"/>
                    <a:pt x="755" y="567"/>
                  </a:cubicBezTo>
                  <a:cubicBezTo>
                    <a:pt x="769" y="567"/>
                    <a:pt x="767" y="562"/>
                    <a:pt x="781" y="561"/>
                  </a:cubicBezTo>
                  <a:cubicBezTo>
                    <a:pt x="795" y="561"/>
                    <a:pt x="831" y="554"/>
                    <a:pt x="844" y="544"/>
                  </a:cubicBezTo>
                  <a:cubicBezTo>
                    <a:pt x="856" y="534"/>
                    <a:pt x="883" y="525"/>
                    <a:pt x="894" y="518"/>
                  </a:cubicBezTo>
                  <a:cubicBezTo>
                    <a:pt x="905" y="511"/>
                    <a:pt x="907" y="505"/>
                    <a:pt x="901" y="509"/>
                  </a:cubicBezTo>
                  <a:cubicBezTo>
                    <a:pt x="894" y="513"/>
                    <a:pt x="880" y="513"/>
                    <a:pt x="869" y="511"/>
                  </a:cubicBezTo>
                  <a:cubicBezTo>
                    <a:pt x="859" y="508"/>
                    <a:pt x="842" y="499"/>
                    <a:pt x="830" y="506"/>
                  </a:cubicBezTo>
                  <a:cubicBezTo>
                    <a:pt x="818" y="513"/>
                    <a:pt x="826" y="496"/>
                    <a:pt x="836" y="494"/>
                  </a:cubicBezTo>
                  <a:cubicBezTo>
                    <a:pt x="845" y="493"/>
                    <a:pt x="841" y="488"/>
                    <a:pt x="839" y="478"/>
                  </a:cubicBezTo>
                  <a:cubicBezTo>
                    <a:pt x="836" y="467"/>
                    <a:pt x="855" y="474"/>
                    <a:pt x="864" y="486"/>
                  </a:cubicBezTo>
                  <a:cubicBezTo>
                    <a:pt x="872" y="498"/>
                    <a:pt x="888" y="503"/>
                    <a:pt x="902" y="499"/>
                  </a:cubicBezTo>
                  <a:cubicBezTo>
                    <a:pt x="916" y="495"/>
                    <a:pt x="903" y="483"/>
                    <a:pt x="909" y="476"/>
                  </a:cubicBezTo>
                  <a:cubicBezTo>
                    <a:pt x="914" y="468"/>
                    <a:pt x="865" y="443"/>
                    <a:pt x="863" y="435"/>
                  </a:cubicBezTo>
                  <a:cubicBezTo>
                    <a:pt x="860" y="427"/>
                    <a:pt x="875" y="432"/>
                    <a:pt x="889" y="438"/>
                  </a:cubicBezTo>
                  <a:cubicBezTo>
                    <a:pt x="902" y="444"/>
                    <a:pt x="905" y="427"/>
                    <a:pt x="905" y="420"/>
                  </a:cubicBezTo>
                  <a:cubicBezTo>
                    <a:pt x="905" y="413"/>
                    <a:pt x="876" y="412"/>
                    <a:pt x="863" y="419"/>
                  </a:cubicBezTo>
                  <a:cubicBezTo>
                    <a:pt x="850" y="427"/>
                    <a:pt x="838" y="410"/>
                    <a:pt x="855" y="408"/>
                  </a:cubicBezTo>
                  <a:cubicBezTo>
                    <a:pt x="873" y="406"/>
                    <a:pt x="857" y="398"/>
                    <a:pt x="862" y="393"/>
                  </a:cubicBezTo>
                  <a:cubicBezTo>
                    <a:pt x="867" y="388"/>
                    <a:pt x="890" y="408"/>
                    <a:pt x="901" y="405"/>
                  </a:cubicBezTo>
                  <a:cubicBezTo>
                    <a:pt x="913" y="401"/>
                    <a:pt x="921" y="405"/>
                    <a:pt x="931" y="397"/>
                  </a:cubicBezTo>
                  <a:cubicBezTo>
                    <a:pt x="941" y="390"/>
                    <a:pt x="913" y="382"/>
                    <a:pt x="907" y="376"/>
                  </a:cubicBezTo>
                  <a:cubicBezTo>
                    <a:pt x="902" y="369"/>
                    <a:pt x="936" y="371"/>
                    <a:pt x="947" y="372"/>
                  </a:cubicBezTo>
                  <a:cubicBezTo>
                    <a:pt x="957" y="372"/>
                    <a:pt x="960" y="357"/>
                    <a:pt x="951" y="360"/>
                  </a:cubicBezTo>
                  <a:cubicBezTo>
                    <a:pt x="943" y="363"/>
                    <a:pt x="913" y="349"/>
                    <a:pt x="919" y="340"/>
                  </a:cubicBezTo>
                  <a:cubicBezTo>
                    <a:pt x="926" y="331"/>
                    <a:pt x="937" y="342"/>
                    <a:pt x="950" y="335"/>
                  </a:cubicBezTo>
                  <a:cubicBezTo>
                    <a:pt x="963" y="328"/>
                    <a:pt x="951" y="303"/>
                    <a:pt x="942" y="303"/>
                  </a:cubicBezTo>
                  <a:cubicBezTo>
                    <a:pt x="933" y="303"/>
                    <a:pt x="911" y="299"/>
                    <a:pt x="911" y="295"/>
                  </a:cubicBezTo>
                  <a:cubicBezTo>
                    <a:pt x="911" y="290"/>
                    <a:pt x="892" y="286"/>
                    <a:pt x="898" y="281"/>
                  </a:cubicBezTo>
                  <a:cubicBezTo>
                    <a:pt x="903" y="276"/>
                    <a:pt x="910" y="287"/>
                    <a:pt x="922" y="278"/>
                  </a:cubicBezTo>
                  <a:cubicBezTo>
                    <a:pt x="934" y="269"/>
                    <a:pt x="959" y="280"/>
                    <a:pt x="970" y="278"/>
                  </a:cubicBezTo>
                  <a:cubicBezTo>
                    <a:pt x="980" y="276"/>
                    <a:pt x="965" y="256"/>
                    <a:pt x="959" y="259"/>
                  </a:cubicBezTo>
                  <a:cubicBezTo>
                    <a:pt x="952" y="263"/>
                    <a:pt x="931" y="264"/>
                    <a:pt x="929" y="253"/>
                  </a:cubicBezTo>
                  <a:cubicBezTo>
                    <a:pt x="928" y="242"/>
                    <a:pt x="950" y="253"/>
                    <a:pt x="953" y="248"/>
                  </a:cubicBezTo>
                  <a:cubicBezTo>
                    <a:pt x="957" y="243"/>
                    <a:pt x="923" y="229"/>
                    <a:pt x="918" y="240"/>
                  </a:cubicBezTo>
                  <a:cubicBezTo>
                    <a:pt x="913" y="251"/>
                    <a:pt x="894" y="247"/>
                    <a:pt x="904" y="241"/>
                  </a:cubicBezTo>
                  <a:cubicBezTo>
                    <a:pt x="914" y="235"/>
                    <a:pt x="916" y="217"/>
                    <a:pt x="915" y="208"/>
                  </a:cubicBezTo>
                  <a:cubicBezTo>
                    <a:pt x="914" y="199"/>
                    <a:pt x="950" y="199"/>
                    <a:pt x="946" y="184"/>
                  </a:cubicBezTo>
                  <a:cubicBezTo>
                    <a:pt x="942" y="170"/>
                    <a:pt x="963" y="166"/>
                    <a:pt x="975" y="166"/>
                  </a:cubicBezTo>
                  <a:cubicBezTo>
                    <a:pt x="987" y="166"/>
                    <a:pt x="975" y="151"/>
                    <a:pt x="963" y="152"/>
                  </a:cubicBezTo>
                  <a:cubicBezTo>
                    <a:pt x="952" y="154"/>
                    <a:pt x="940" y="167"/>
                    <a:pt x="934" y="162"/>
                  </a:cubicBezTo>
                  <a:cubicBezTo>
                    <a:pt x="928" y="156"/>
                    <a:pt x="948" y="147"/>
                    <a:pt x="958" y="147"/>
                  </a:cubicBezTo>
                  <a:cubicBezTo>
                    <a:pt x="968" y="147"/>
                    <a:pt x="994" y="146"/>
                    <a:pt x="1002" y="141"/>
                  </a:cubicBezTo>
                  <a:cubicBezTo>
                    <a:pt x="1011" y="136"/>
                    <a:pt x="987" y="131"/>
                    <a:pt x="970" y="133"/>
                  </a:cubicBezTo>
                  <a:cubicBezTo>
                    <a:pt x="953" y="135"/>
                    <a:pt x="953" y="128"/>
                    <a:pt x="978" y="127"/>
                  </a:cubicBezTo>
                  <a:cubicBezTo>
                    <a:pt x="1003" y="127"/>
                    <a:pt x="999" y="122"/>
                    <a:pt x="1017" y="119"/>
                  </a:cubicBezTo>
                  <a:cubicBezTo>
                    <a:pt x="1035" y="117"/>
                    <a:pt x="1029" y="110"/>
                    <a:pt x="1040" y="110"/>
                  </a:cubicBezTo>
                  <a:cubicBezTo>
                    <a:pt x="1051" y="109"/>
                    <a:pt x="1080" y="97"/>
                    <a:pt x="1080" y="91"/>
                  </a:cubicBezTo>
                  <a:cubicBezTo>
                    <a:pt x="1080" y="86"/>
                    <a:pt x="1038" y="74"/>
                    <a:pt x="1019" y="74"/>
                  </a:cubicBezTo>
                  <a:close/>
                  <a:moveTo>
                    <a:pt x="369" y="528"/>
                  </a:moveTo>
                  <a:cubicBezTo>
                    <a:pt x="370" y="520"/>
                    <a:pt x="360" y="525"/>
                    <a:pt x="355" y="515"/>
                  </a:cubicBezTo>
                  <a:cubicBezTo>
                    <a:pt x="350" y="505"/>
                    <a:pt x="323" y="501"/>
                    <a:pt x="321" y="509"/>
                  </a:cubicBezTo>
                  <a:cubicBezTo>
                    <a:pt x="320" y="512"/>
                    <a:pt x="311" y="517"/>
                    <a:pt x="318" y="524"/>
                  </a:cubicBezTo>
                  <a:cubicBezTo>
                    <a:pt x="325" y="531"/>
                    <a:pt x="330" y="528"/>
                    <a:pt x="337" y="536"/>
                  </a:cubicBezTo>
                  <a:cubicBezTo>
                    <a:pt x="345" y="543"/>
                    <a:pt x="369" y="537"/>
                    <a:pt x="369" y="52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8"/>
            <p:cNvSpPr/>
            <p:nvPr/>
          </p:nvSpPr>
          <p:spPr>
            <a:xfrm>
              <a:off x="1528815" y="771550"/>
              <a:ext cx="2016197" cy="1517701"/>
            </a:xfrm>
            <a:custGeom>
              <a:rect b="b" l="l" r="r" t="t"/>
              <a:pathLst>
                <a:path extrusionOk="0" h="1211" w="1571">
                  <a:moveTo>
                    <a:pt x="310" y="1061"/>
                  </a:moveTo>
                  <a:cubicBezTo>
                    <a:pt x="305" y="1056"/>
                    <a:pt x="291" y="1057"/>
                    <a:pt x="289" y="1052"/>
                  </a:cubicBezTo>
                  <a:cubicBezTo>
                    <a:pt x="288" y="1047"/>
                    <a:pt x="275" y="1029"/>
                    <a:pt x="269" y="1029"/>
                  </a:cubicBezTo>
                  <a:cubicBezTo>
                    <a:pt x="262" y="1029"/>
                    <a:pt x="253" y="1030"/>
                    <a:pt x="246" y="1024"/>
                  </a:cubicBezTo>
                  <a:cubicBezTo>
                    <a:pt x="238" y="1018"/>
                    <a:pt x="233" y="1018"/>
                    <a:pt x="227" y="1021"/>
                  </a:cubicBezTo>
                  <a:cubicBezTo>
                    <a:pt x="222" y="1025"/>
                    <a:pt x="233" y="1026"/>
                    <a:pt x="233" y="1029"/>
                  </a:cubicBezTo>
                  <a:cubicBezTo>
                    <a:pt x="232" y="1033"/>
                    <a:pt x="236" y="1036"/>
                    <a:pt x="241" y="1035"/>
                  </a:cubicBezTo>
                  <a:cubicBezTo>
                    <a:pt x="246" y="1034"/>
                    <a:pt x="248" y="1044"/>
                    <a:pt x="253" y="1044"/>
                  </a:cubicBezTo>
                  <a:cubicBezTo>
                    <a:pt x="258" y="1045"/>
                    <a:pt x="259" y="1052"/>
                    <a:pt x="265" y="1052"/>
                  </a:cubicBezTo>
                  <a:cubicBezTo>
                    <a:pt x="270" y="1052"/>
                    <a:pt x="271" y="1058"/>
                    <a:pt x="274" y="1062"/>
                  </a:cubicBezTo>
                  <a:cubicBezTo>
                    <a:pt x="277" y="1065"/>
                    <a:pt x="283" y="1062"/>
                    <a:pt x="283" y="1066"/>
                  </a:cubicBezTo>
                  <a:cubicBezTo>
                    <a:pt x="283" y="1069"/>
                    <a:pt x="289" y="1072"/>
                    <a:pt x="291" y="1076"/>
                  </a:cubicBezTo>
                  <a:cubicBezTo>
                    <a:pt x="302" y="1077"/>
                    <a:pt x="311" y="1078"/>
                    <a:pt x="319" y="1076"/>
                  </a:cubicBezTo>
                  <a:cubicBezTo>
                    <a:pt x="319" y="1073"/>
                    <a:pt x="320" y="1071"/>
                    <a:pt x="321" y="1069"/>
                  </a:cubicBezTo>
                  <a:cubicBezTo>
                    <a:pt x="323" y="1063"/>
                    <a:pt x="315" y="1067"/>
                    <a:pt x="310" y="1061"/>
                  </a:cubicBezTo>
                  <a:close/>
                  <a:moveTo>
                    <a:pt x="297" y="440"/>
                  </a:moveTo>
                  <a:cubicBezTo>
                    <a:pt x="311" y="443"/>
                    <a:pt x="312" y="468"/>
                    <a:pt x="322" y="468"/>
                  </a:cubicBezTo>
                  <a:cubicBezTo>
                    <a:pt x="328" y="468"/>
                    <a:pt x="323" y="460"/>
                    <a:pt x="333" y="460"/>
                  </a:cubicBezTo>
                  <a:cubicBezTo>
                    <a:pt x="343" y="460"/>
                    <a:pt x="341" y="455"/>
                    <a:pt x="350" y="456"/>
                  </a:cubicBezTo>
                  <a:cubicBezTo>
                    <a:pt x="360" y="456"/>
                    <a:pt x="368" y="453"/>
                    <a:pt x="368" y="442"/>
                  </a:cubicBezTo>
                  <a:cubicBezTo>
                    <a:pt x="368" y="431"/>
                    <a:pt x="375" y="427"/>
                    <a:pt x="384" y="425"/>
                  </a:cubicBezTo>
                  <a:cubicBezTo>
                    <a:pt x="394" y="423"/>
                    <a:pt x="385" y="411"/>
                    <a:pt x="398" y="408"/>
                  </a:cubicBezTo>
                  <a:cubicBezTo>
                    <a:pt x="412" y="405"/>
                    <a:pt x="448" y="389"/>
                    <a:pt x="455" y="384"/>
                  </a:cubicBezTo>
                  <a:cubicBezTo>
                    <a:pt x="461" y="380"/>
                    <a:pt x="447" y="374"/>
                    <a:pt x="433" y="365"/>
                  </a:cubicBezTo>
                  <a:cubicBezTo>
                    <a:pt x="419" y="356"/>
                    <a:pt x="408" y="354"/>
                    <a:pt x="397" y="361"/>
                  </a:cubicBezTo>
                  <a:cubicBezTo>
                    <a:pt x="386" y="368"/>
                    <a:pt x="394" y="353"/>
                    <a:pt x="386" y="357"/>
                  </a:cubicBezTo>
                  <a:cubicBezTo>
                    <a:pt x="377" y="361"/>
                    <a:pt x="354" y="351"/>
                    <a:pt x="350" y="347"/>
                  </a:cubicBezTo>
                  <a:cubicBezTo>
                    <a:pt x="347" y="343"/>
                    <a:pt x="305" y="356"/>
                    <a:pt x="295" y="356"/>
                  </a:cubicBezTo>
                  <a:cubicBezTo>
                    <a:pt x="285" y="356"/>
                    <a:pt x="296" y="366"/>
                    <a:pt x="303" y="372"/>
                  </a:cubicBezTo>
                  <a:cubicBezTo>
                    <a:pt x="310" y="377"/>
                    <a:pt x="286" y="395"/>
                    <a:pt x="290" y="399"/>
                  </a:cubicBezTo>
                  <a:cubicBezTo>
                    <a:pt x="295" y="402"/>
                    <a:pt x="286" y="413"/>
                    <a:pt x="275" y="425"/>
                  </a:cubicBezTo>
                  <a:cubicBezTo>
                    <a:pt x="264" y="438"/>
                    <a:pt x="282" y="437"/>
                    <a:pt x="297" y="440"/>
                  </a:cubicBezTo>
                  <a:close/>
                  <a:moveTo>
                    <a:pt x="688" y="504"/>
                  </a:moveTo>
                  <a:cubicBezTo>
                    <a:pt x="692" y="499"/>
                    <a:pt x="712" y="515"/>
                    <a:pt x="713" y="503"/>
                  </a:cubicBezTo>
                  <a:cubicBezTo>
                    <a:pt x="713" y="492"/>
                    <a:pt x="691" y="486"/>
                    <a:pt x="681" y="480"/>
                  </a:cubicBezTo>
                  <a:cubicBezTo>
                    <a:pt x="672" y="474"/>
                    <a:pt x="668" y="477"/>
                    <a:pt x="653" y="466"/>
                  </a:cubicBezTo>
                  <a:cubicBezTo>
                    <a:pt x="638" y="455"/>
                    <a:pt x="657" y="449"/>
                    <a:pt x="646" y="441"/>
                  </a:cubicBezTo>
                  <a:cubicBezTo>
                    <a:pt x="635" y="432"/>
                    <a:pt x="631" y="409"/>
                    <a:pt x="639" y="401"/>
                  </a:cubicBezTo>
                  <a:cubicBezTo>
                    <a:pt x="647" y="393"/>
                    <a:pt x="656" y="381"/>
                    <a:pt x="641" y="376"/>
                  </a:cubicBezTo>
                  <a:cubicBezTo>
                    <a:pt x="627" y="370"/>
                    <a:pt x="605" y="381"/>
                    <a:pt x="607" y="384"/>
                  </a:cubicBezTo>
                  <a:cubicBezTo>
                    <a:pt x="609" y="387"/>
                    <a:pt x="629" y="398"/>
                    <a:pt x="629" y="402"/>
                  </a:cubicBezTo>
                  <a:cubicBezTo>
                    <a:pt x="629" y="407"/>
                    <a:pt x="611" y="389"/>
                    <a:pt x="605" y="393"/>
                  </a:cubicBezTo>
                  <a:cubicBezTo>
                    <a:pt x="598" y="397"/>
                    <a:pt x="591" y="385"/>
                    <a:pt x="586" y="393"/>
                  </a:cubicBezTo>
                  <a:cubicBezTo>
                    <a:pt x="580" y="401"/>
                    <a:pt x="593" y="428"/>
                    <a:pt x="598" y="436"/>
                  </a:cubicBezTo>
                  <a:cubicBezTo>
                    <a:pt x="602" y="444"/>
                    <a:pt x="593" y="444"/>
                    <a:pt x="587" y="445"/>
                  </a:cubicBezTo>
                  <a:cubicBezTo>
                    <a:pt x="580" y="447"/>
                    <a:pt x="580" y="424"/>
                    <a:pt x="573" y="415"/>
                  </a:cubicBezTo>
                  <a:cubicBezTo>
                    <a:pt x="567" y="406"/>
                    <a:pt x="542" y="396"/>
                    <a:pt x="541" y="402"/>
                  </a:cubicBezTo>
                  <a:cubicBezTo>
                    <a:pt x="539" y="409"/>
                    <a:pt x="556" y="409"/>
                    <a:pt x="554" y="417"/>
                  </a:cubicBezTo>
                  <a:cubicBezTo>
                    <a:pt x="552" y="426"/>
                    <a:pt x="542" y="412"/>
                    <a:pt x="534" y="419"/>
                  </a:cubicBezTo>
                  <a:cubicBezTo>
                    <a:pt x="525" y="426"/>
                    <a:pt x="526" y="421"/>
                    <a:pt x="528" y="414"/>
                  </a:cubicBezTo>
                  <a:cubicBezTo>
                    <a:pt x="530" y="407"/>
                    <a:pt x="516" y="399"/>
                    <a:pt x="500" y="401"/>
                  </a:cubicBezTo>
                  <a:cubicBezTo>
                    <a:pt x="484" y="402"/>
                    <a:pt x="493" y="413"/>
                    <a:pt x="488" y="417"/>
                  </a:cubicBezTo>
                  <a:cubicBezTo>
                    <a:pt x="483" y="421"/>
                    <a:pt x="460" y="415"/>
                    <a:pt x="475" y="412"/>
                  </a:cubicBezTo>
                  <a:cubicBezTo>
                    <a:pt x="490" y="409"/>
                    <a:pt x="483" y="400"/>
                    <a:pt x="478" y="392"/>
                  </a:cubicBezTo>
                  <a:cubicBezTo>
                    <a:pt x="473" y="383"/>
                    <a:pt x="458" y="393"/>
                    <a:pt x="433" y="402"/>
                  </a:cubicBezTo>
                  <a:cubicBezTo>
                    <a:pt x="409" y="410"/>
                    <a:pt x="398" y="420"/>
                    <a:pt x="401" y="420"/>
                  </a:cubicBezTo>
                  <a:cubicBezTo>
                    <a:pt x="404" y="421"/>
                    <a:pt x="405" y="425"/>
                    <a:pt x="396" y="433"/>
                  </a:cubicBezTo>
                  <a:cubicBezTo>
                    <a:pt x="386" y="441"/>
                    <a:pt x="396" y="448"/>
                    <a:pt x="404" y="448"/>
                  </a:cubicBezTo>
                  <a:cubicBezTo>
                    <a:pt x="413" y="448"/>
                    <a:pt x="405" y="455"/>
                    <a:pt x="412" y="456"/>
                  </a:cubicBezTo>
                  <a:cubicBezTo>
                    <a:pt x="417" y="458"/>
                    <a:pt x="445" y="445"/>
                    <a:pt x="453" y="451"/>
                  </a:cubicBezTo>
                  <a:cubicBezTo>
                    <a:pt x="461" y="456"/>
                    <a:pt x="407" y="460"/>
                    <a:pt x="407" y="469"/>
                  </a:cubicBezTo>
                  <a:cubicBezTo>
                    <a:pt x="407" y="478"/>
                    <a:pt x="437" y="484"/>
                    <a:pt x="458" y="480"/>
                  </a:cubicBezTo>
                  <a:cubicBezTo>
                    <a:pt x="480" y="476"/>
                    <a:pt x="519" y="483"/>
                    <a:pt x="519" y="489"/>
                  </a:cubicBezTo>
                  <a:cubicBezTo>
                    <a:pt x="519" y="494"/>
                    <a:pt x="493" y="492"/>
                    <a:pt x="473" y="492"/>
                  </a:cubicBezTo>
                  <a:cubicBezTo>
                    <a:pt x="454" y="491"/>
                    <a:pt x="420" y="497"/>
                    <a:pt x="422" y="503"/>
                  </a:cubicBezTo>
                  <a:cubicBezTo>
                    <a:pt x="423" y="510"/>
                    <a:pt x="426" y="510"/>
                    <a:pt x="446" y="520"/>
                  </a:cubicBezTo>
                  <a:cubicBezTo>
                    <a:pt x="466" y="529"/>
                    <a:pt x="487" y="515"/>
                    <a:pt x="487" y="528"/>
                  </a:cubicBezTo>
                  <a:cubicBezTo>
                    <a:pt x="486" y="542"/>
                    <a:pt x="498" y="545"/>
                    <a:pt x="525" y="546"/>
                  </a:cubicBezTo>
                  <a:cubicBezTo>
                    <a:pt x="552" y="546"/>
                    <a:pt x="565" y="533"/>
                    <a:pt x="578" y="534"/>
                  </a:cubicBezTo>
                  <a:cubicBezTo>
                    <a:pt x="591" y="535"/>
                    <a:pt x="598" y="532"/>
                    <a:pt x="604" y="523"/>
                  </a:cubicBezTo>
                  <a:cubicBezTo>
                    <a:pt x="610" y="514"/>
                    <a:pt x="616" y="519"/>
                    <a:pt x="617" y="524"/>
                  </a:cubicBezTo>
                  <a:cubicBezTo>
                    <a:pt x="619" y="528"/>
                    <a:pt x="636" y="528"/>
                    <a:pt x="640" y="532"/>
                  </a:cubicBezTo>
                  <a:cubicBezTo>
                    <a:pt x="650" y="541"/>
                    <a:pt x="683" y="539"/>
                    <a:pt x="695" y="532"/>
                  </a:cubicBezTo>
                  <a:cubicBezTo>
                    <a:pt x="708" y="526"/>
                    <a:pt x="690" y="509"/>
                    <a:pt x="684" y="517"/>
                  </a:cubicBezTo>
                  <a:cubicBezTo>
                    <a:pt x="677" y="524"/>
                    <a:pt x="672" y="520"/>
                    <a:pt x="670" y="516"/>
                  </a:cubicBezTo>
                  <a:cubicBezTo>
                    <a:pt x="669" y="512"/>
                    <a:pt x="683" y="510"/>
                    <a:pt x="688" y="504"/>
                  </a:cubicBezTo>
                  <a:close/>
                  <a:moveTo>
                    <a:pt x="390" y="312"/>
                  </a:moveTo>
                  <a:cubicBezTo>
                    <a:pt x="404" y="313"/>
                    <a:pt x="419" y="301"/>
                    <a:pt x="418" y="294"/>
                  </a:cubicBezTo>
                  <a:cubicBezTo>
                    <a:pt x="417" y="287"/>
                    <a:pt x="383" y="311"/>
                    <a:pt x="390" y="312"/>
                  </a:cubicBezTo>
                  <a:close/>
                  <a:moveTo>
                    <a:pt x="325" y="290"/>
                  </a:moveTo>
                  <a:cubicBezTo>
                    <a:pt x="331" y="292"/>
                    <a:pt x="325" y="303"/>
                    <a:pt x="332" y="300"/>
                  </a:cubicBezTo>
                  <a:cubicBezTo>
                    <a:pt x="338" y="297"/>
                    <a:pt x="340" y="296"/>
                    <a:pt x="344" y="298"/>
                  </a:cubicBezTo>
                  <a:cubicBezTo>
                    <a:pt x="353" y="300"/>
                    <a:pt x="354" y="293"/>
                    <a:pt x="358" y="289"/>
                  </a:cubicBezTo>
                  <a:cubicBezTo>
                    <a:pt x="362" y="285"/>
                    <a:pt x="361" y="303"/>
                    <a:pt x="371" y="303"/>
                  </a:cubicBezTo>
                  <a:cubicBezTo>
                    <a:pt x="379" y="303"/>
                    <a:pt x="378" y="284"/>
                    <a:pt x="386" y="290"/>
                  </a:cubicBezTo>
                  <a:cubicBezTo>
                    <a:pt x="394" y="295"/>
                    <a:pt x="396" y="287"/>
                    <a:pt x="397" y="282"/>
                  </a:cubicBezTo>
                  <a:cubicBezTo>
                    <a:pt x="399" y="277"/>
                    <a:pt x="399" y="267"/>
                    <a:pt x="408" y="266"/>
                  </a:cubicBezTo>
                  <a:cubicBezTo>
                    <a:pt x="416" y="264"/>
                    <a:pt x="409" y="274"/>
                    <a:pt x="413" y="281"/>
                  </a:cubicBezTo>
                  <a:cubicBezTo>
                    <a:pt x="419" y="291"/>
                    <a:pt x="429" y="282"/>
                    <a:pt x="429" y="277"/>
                  </a:cubicBezTo>
                  <a:cubicBezTo>
                    <a:pt x="430" y="273"/>
                    <a:pt x="444" y="276"/>
                    <a:pt x="444" y="270"/>
                  </a:cubicBezTo>
                  <a:cubicBezTo>
                    <a:pt x="443" y="265"/>
                    <a:pt x="447" y="263"/>
                    <a:pt x="444" y="257"/>
                  </a:cubicBezTo>
                  <a:cubicBezTo>
                    <a:pt x="440" y="251"/>
                    <a:pt x="450" y="252"/>
                    <a:pt x="455" y="248"/>
                  </a:cubicBezTo>
                  <a:cubicBezTo>
                    <a:pt x="459" y="243"/>
                    <a:pt x="448" y="247"/>
                    <a:pt x="440" y="240"/>
                  </a:cubicBezTo>
                  <a:cubicBezTo>
                    <a:pt x="433" y="233"/>
                    <a:pt x="429" y="242"/>
                    <a:pt x="429" y="247"/>
                  </a:cubicBezTo>
                  <a:cubicBezTo>
                    <a:pt x="429" y="251"/>
                    <a:pt x="415" y="248"/>
                    <a:pt x="406" y="244"/>
                  </a:cubicBezTo>
                  <a:cubicBezTo>
                    <a:pt x="397" y="241"/>
                    <a:pt x="386" y="255"/>
                    <a:pt x="374" y="261"/>
                  </a:cubicBezTo>
                  <a:cubicBezTo>
                    <a:pt x="361" y="267"/>
                    <a:pt x="361" y="278"/>
                    <a:pt x="349" y="277"/>
                  </a:cubicBezTo>
                  <a:cubicBezTo>
                    <a:pt x="337" y="277"/>
                    <a:pt x="320" y="287"/>
                    <a:pt x="325" y="290"/>
                  </a:cubicBezTo>
                  <a:close/>
                  <a:moveTo>
                    <a:pt x="447" y="286"/>
                  </a:moveTo>
                  <a:cubicBezTo>
                    <a:pt x="437" y="287"/>
                    <a:pt x="437" y="298"/>
                    <a:pt x="450" y="298"/>
                  </a:cubicBezTo>
                  <a:cubicBezTo>
                    <a:pt x="462" y="298"/>
                    <a:pt x="466" y="302"/>
                    <a:pt x="448" y="301"/>
                  </a:cubicBezTo>
                  <a:cubicBezTo>
                    <a:pt x="430" y="300"/>
                    <a:pt x="422" y="316"/>
                    <a:pt x="435" y="312"/>
                  </a:cubicBezTo>
                  <a:cubicBezTo>
                    <a:pt x="447" y="309"/>
                    <a:pt x="462" y="309"/>
                    <a:pt x="453" y="312"/>
                  </a:cubicBezTo>
                  <a:cubicBezTo>
                    <a:pt x="444" y="316"/>
                    <a:pt x="418" y="318"/>
                    <a:pt x="422" y="323"/>
                  </a:cubicBezTo>
                  <a:cubicBezTo>
                    <a:pt x="424" y="326"/>
                    <a:pt x="434" y="325"/>
                    <a:pt x="444" y="329"/>
                  </a:cubicBezTo>
                  <a:cubicBezTo>
                    <a:pt x="455" y="333"/>
                    <a:pt x="461" y="335"/>
                    <a:pt x="469" y="327"/>
                  </a:cubicBezTo>
                  <a:cubicBezTo>
                    <a:pt x="476" y="318"/>
                    <a:pt x="487" y="309"/>
                    <a:pt x="483" y="321"/>
                  </a:cubicBezTo>
                  <a:cubicBezTo>
                    <a:pt x="479" y="333"/>
                    <a:pt x="495" y="324"/>
                    <a:pt x="516" y="323"/>
                  </a:cubicBezTo>
                  <a:cubicBezTo>
                    <a:pt x="537" y="323"/>
                    <a:pt x="512" y="336"/>
                    <a:pt x="491" y="338"/>
                  </a:cubicBezTo>
                  <a:cubicBezTo>
                    <a:pt x="469" y="339"/>
                    <a:pt x="473" y="350"/>
                    <a:pt x="490" y="354"/>
                  </a:cubicBezTo>
                  <a:cubicBezTo>
                    <a:pt x="507" y="358"/>
                    <a:pt x="544" y="343"/>
                    <a:pt x="552" y="334"/>
                  </a:cubicBezTo>
                  <a:cubicBezTo>
                    <a:pt x="561" y="326"/>
                    <a:pt x="569" y="339"/>
                    <a:pt x="577" y="333"/>
                  </a:cubicBezTo>
                  <a:cubicBezTo>
                    <a:pt x="586" y="327"/>
                    <a:pt x="602" y="334"/>
                    <a:pt x="617" y="330"/>
                  </a:cubicBezTo>
                  <a:cubicBezTo>
                    <a:pt x="632" y="327"/>
                    <a:pt x="634" y="299"/>
                    <a:pt x="623" y="295"/>
                  </a:cubicBezTo>
                  <a:cubicBezTo>
                    <a:pt x="613" y="290"/>
                    <a:pt x="613" y="300"/>
                    <a:pt x="604" y="302"/>
                  </a:cubicBezTo>
                  <a:cubicBezTo>
                    <a:pt x="595" y="303"/>
                    <a:pt x="591" y="292"/>
                    <a:pt x="584" y="285"/>
                  </a:cubicBezTo>
                  <a:cubicBezTo>
                    <a:pt x="577" y="278"/>
                    <a:pt x="581" y="265"/>
                    <a:pt x="571" y="266"/>
                  </a:cubicBezTo>
                  <a:cubicBezTo>
                    <a:pt x="561" y="268"/>
                    <a:pt x="539" y="284"/>
                    <a:pt x="552" y="286"/>
                  </a:cubicBezTo>
                  <a:cubicBezTo>
                    <a:pt x="566" y="287"/>
                    <a:pt x="561" y="295"/>
                    <a:pt x="554" y="298"/>
                  </a:cubicBezTo>
                  <a:cubicBezTo>
                    <a:pt x="547" y="301"/>
                    <a:pt x="570" y="306"/>
                    <a:pt x="567" y="311"/>
                  </a:cubicBezTo>
                  <a:cubicBezTo>
                    <a:pt x="564" y="316"/>
                    <a:pt x="528" y="312"/>
                    <a:pt x="526" y="304"/>
                  </a:cubicBezTo>
                  <a:cubicBezTo>
                    <a:pt x="525" y="296"/>
                    <a:pt x="497" y="282"/>
                    <a:pt x="485" y="285"/>
                  </a:cubicBezTo>
                  <a:cubicBezTo>
                    <a:pt x="473" y="288"/>
                    <a:pt x="478" y="276"/>
                    <a:pt x="466" y="275"/>
                  </a:cubicBezTo>
                  <a:cubicBezTo>
                    <a:pt x="455" y="274"/>
                    <a:pt x="458" y="285"/>
                    <a:pt x="447" y="286"/>
                  </a:cubicBezTo>
                  <a:close/>
                  <a:moveTo>
                    <a:pt x="488" y="230"/>
                  </a:moveTo>
                  <a:cubicBezTo>
                    <a:pt x="492" y="220"/>
                    <a:pt x="462" y="222"/>
                    <a:pt x="465" y="225"/>
                  </a:cubicBezTo>
                  <a:cubicBezTo>
                    <a:pt x="470" y="232"/>
                    <a:pt x="484" y="239"/>
                    <a:pt x="488" y="230"/>
                  </a:cubicBezTo>
                  <a:close/>
                  <a:moveTo>
                    <a:pt x="553" y="226"/>
                  </a:moveTo>
                  <a:cubicBezTo>
                    <a:pt x="563" y="224"/>
                    <a:pt x="559" y="216"/>
                    <a:pt x="542" y="219"/>
                  </a:cubicBezTo>
                  <a:cubicBezTo>
                    <a:pt x="526" y="221"/>
                    <a:pt x="498" y="221"/>
                    <a:pt x="498" y="233"/>
                  </a:cubicBezTo>
                  <a:cubicBezTo>
                    <a:pt x="498" y="242"/>
                    <a:pt x="503" y="247"/>
                    <a:pt x="521" y="248"/>
                  </a:cubicBezTo>
                  <a:cubicBezTo>
                    <a:pt x="539" y="250"/>
                    <a:pt x="555" y="233"/>
                    <a:pt x="546" y="233"/>
                  </a:cubicBezTo>
                  <a:cubicBezTo>
                    <a:pt x="537" y="233"/>
                    <a:pt x="543" y="227"/>
                    <a:pt x="553" y="226"/>
                  </a:cubicBezTo>
                  <a:close/>
                  <a:moveTo>
                    <a:pt x="515" y="211"/>
                  </a:moveTo>
                  <a:cubicBezTo>
                    <a:pt x="523" y="214"/>
                    <a:pt x="530" y="204"/>
                    <a:pt x="536" y="208"/>
                  </a:cubicBezTo>
                  <a:cubicBezTo>
                    <a:pt x="541" y="213"/>
                    <a:pt x="566" y="217"/>
                    <a:pt x="566" y="205"/>
                  </a:cubicBezTo>
                  <a:cubicBezTo>
                    <a:pt x="566" y="192"/>
                    <a:pt x="535" y="190"/>
                    <a:pt x="527" y="195"/>
                  </a:cubicBezTo>
                  <a:cubicBezTo>
                    <a:pt x="519" y="200"/>
                    <a:pt x="483" y="201"/>
                    <a:pt x="494" y="209"/>
                  </a:cubicBezTo>
                  <a:cubicBezTo>
                    <a:pt x="500" y="214"/>
                    <a:pt x="507" y="208"/>
                    <a:pt x="515" y="211"/>
                  </a:cubicBezTo>
                  <a:close/>
                  <a:moveTo>
                    <a:pt x="645" y="187"/>
                  </a:moveTo>
                  <a:cubicBezTo>
                    <a:pt x="655" y="180"/>
                    <a:pt x="672" y="190"/>
                    <a:pt x="669" y="198"/>
                  </a:cubicBezTo>
                  <a:cubicBezTo>
                    <a:pt x="666" y="205"/>
                    <a:pt x="639" y="196"/>
                    <a:pt x="641" y="202"/>
                  </a:cubicBezTo>
                  <a:cubicBezTo>
                    <a:pt x="641" y="205"/>
                    <a:pt x="645" y="214"/>
                    <a:pt x="663" y="208"/>
                  </a:cubicBezTo>
                  <a:cubicBezTo>
                    <a:pt x="682" y="203"/>
                    <a:pt x="698" y="207"/>
                    <a:pt x="710" y="217"/>
                  </a:cubicBezTo>
                  <a:cubicBezTo>
                    <a:pt x="723" y="227"/>
                    <a:pt x="735" y="231"/>
                    <a:pt x="743" y="221"/>
                  </a:cubicBezTo>
                  <a:cubicBezTo>
                    <a:pt x="752" y="211"/>
                    <a:pt x="732" y="209"/>
                    <a:pt x="736" y="201"/>
                  </a:cubicBezTo>
                  <a:cubicBezTo>
                    <a:pt x="740" y="194"/>
                    <a:pt x="724" y="189"/>
                    <a:pt x="715" y="189"/>
                  </a:cubicBezTo>
                  <a:cubicBezTo>
                    <a:pt x="706" y="189"/>
                    <a:pt x="703" y="173"/>
                    <a:pt x="696" y="176"/>
                  </a:cubicBezTo>
                  <a:cubicBezTo>
                    <a:pt x="689" y="180"/>
                    <a:pt x="685" y="185"/>
                    <a:pt x="685" y="175"/>
                  </a:cubicBezTo>
                  <a:cubicBezTo>
                    <a:pt x="685" y="165"/>
                    <a:pt x="644" y="164"/>
                    <a:pt x="634" y="168"/>
                  </a:cubicBezTo>
                  <a:cubicBezTo>
                    <a:pt x="623" y="172"/>
                    <a:pt x="636" y="193"/>
                    <a:pt x="645" y="187"/>
                  </a:cubicBezTo>
                  <a:close/>
                  <a:moveTo>
                    <a:pt x="651" y="252"/>
                  </a:moveTo>
                  <a:cubicBezTo>
                    <a:pt x="657" y="244"/>
                    <a:pt x="626" y="219"/>
                    <a:pt x="624" y="231"/>
                  </a:cubicBezTo>
                  <a:cubicBezTo>
                    <a:pt x="623" y="243"/>
                    <a:pt x="644" y="261"/>
                    <a:pt x="651" y="252"/>
                  </a:cubicBezTo>
                  <a:close/>
                  <a:moveTo>
                    <a:pt x="753" y="150"/>
                  </a:moveTo>
                  <a:cubicBezTo>
                    <a:pt x="758" y="140"/>
                    <a:pt x="720" y="133"/>
                    <a:pt x="729" y="141"/>
                  </a:cubicBezTo>
                  <a:cubicBezTo>
                    <a:pt x="735" y="146"/>
                    <a:pt x="747" y="159"/>
                    <a:pt x="753" y="150"/>
                  </a:cubicBezTo>
                  <a:close/>
                  <a:moveTo>
                    <a:pt x="664" y="327"/>
                  </a:moveTo>
                  <a:cubicBezTo>
                    <a:pt x="670" y="321"/>
                    <a:pt x="652" y="308"/>
                    <a:pt x="648" y="319"/>
                  </a:cubicBezTo>
                  <a:cubicBezTo>
                    <a:pt x="643" y="330"/>
                    <a:pt x="659" y="334"/>
                    <a:pt x="664" y="327"/>
                  </a:cubicBezTo>
                  <a:close/>
                  <a:moveTo>
                    <a:pt x="753" y="273"/>
                  </a:moveTo>
                  <a:cubicBezTo>
                    <a:pt x="752" y="280"/>
                    <a:pt x="734" y="271"/>
                    <a:pt x="720" y="266"/>
                  </a:cubicBezTo>
                  <a:cubicBezTo>
                    <a:pt x="706" y="260"/>
                    <a:pt x="714" y="277"/>
                    <a:pt x="725" y="286"/>
                  </a:cubicBezTo>
                  <a:cubicBezTo>
                    <a:pt x="736" y="295"/>
                    <a:pt x="720" y="291"/>
                    <a:pt x="705" y="280"/>
                  </a:cubicBezTo>
                  <a:cubicBezTo>
                    <a:pt x="690" y="270"/>
                    <a:pt x="692" y="287"/>
                    <a:pt x="699" y="293"/>
                  </a:cubicBezTo>
                  <a:cubicBezTo>
                    <a:pt x="706" y="298"/>
                    <a:pt x="697" y="306"/>
                    <a:pt x="688" y="294"/>
                  </a:cubicBezTo>
                  <a:cubicBezTo>
                    <a:pt x="678" y="281"/>
                    <a:pt x="674" y="268"/>
                    <a:pt x="659" y="267"/>
                  </a:cubicBezTo>
                  <a:cubicBezTo>
                    <a:pt x="644" y="266"/>
                    <a:pt x="651" y="282"/>
                    <a:pt x="656" y="289"/>
                  </a:cubicBezTo>
                  <a:cubicBezTo>
                    <a:pt x="664" y="299"/>
                    <a:pt x="672" y="302"/>
                    <a:pt x="685" y="309"/>
                  </a:cubicBezTo>
                  <a:cubicBezTo>
                    <a:pt x="697" y="316"/>
                    <a:pt x="717" y="305"/>
                    <a:pt x="727" y="308"/>
                  </a:cubicBezTo>
                  <a:cubicBezTo>
                    <a:pt x="736" y="310"/>
                    <a:pt x="717" y="322"/>
                    <a:pt x="723" y="330"/>
                  </a:cubicBezTo>
                  <a:cubicBezTo>
                    <a:pt x="729" y="338"/>
                    <a:pt x="746" y="332"/>
                    <a:pt x="760" y="331"/>
                  </a:cubicBezTo>
                  <a:cubicBezTo>
                    <a:pt x="773" y="330"/>
                    <a:pt x="767" y="323"/>
                    <a:pt x="774" y="317"/>
                  </a:cubicBezTo>
                  <a:cubicBezTo>
                    <a:pt x="782" y="312"/>
                    <a:pt x="767" y="312"/>
                    <a:pt x="773" y="299"/>
                  </a:cubicBezTo>
                  <a:cubicBezTo>
                    <a:pt x="779" y="286"/>
                    <a:pt x="753" y="265"/>
                    <a:pt x="753" y="273"/>
                  </a:cubicBezTo>
                  <a:close/>
                  <a:moveTo>
                    <a:pt x="785" y="226"/>
                  </a:moveTo>
                  <a:cubicBezTo>
                    <a:pt x="797" y="226"/>
                    <a:pt x="807" y="225"/>
                    <a:pt x="817" y="221"/>
                  </a:cubicBezTo>
                  <a:cubicBezTo>
                    <a:pt x="827" y="217"/>
                    <a:pt x="811" y="217"/>
                    <a:pt x="818" y="208"/>
                  </a:cubicBezTo>
                  <a:cubicBezTo>
                    <a:pt x="825" y="198"/>
                    <a:pt x="801" y="198"/>
                    <a:pt x="800" y="201"/>
                  </a:cubicBezTo>
                  <a:cubicBezTo>
                    <a:pt x="798" y="204"/>
                    <a:pt x="767" y="182"/>
                    <a:pt x="763" y="189"/>
                  </a:cubicBezTo>
                  <a:cubicBezTo>
                    <a:pt x="758" y="196"/>
                    <a:pt x="774" y="226"/>
                    <a:pt x="785" y="226"/>
                  </a:cubicBezTo>
                  <a:close/>
                  <a:moveTo>
                    <a:pt x="849" y="230"/>
                  </a:moveTo>
                  <a:cubicBezTo>
                    <a:pt x="847" y="226"/>
                    <a:pt x="788" y="233"/>
                    <a:pt x="797" y="240"/>
                  </a:cubicBezTo>
                  <a:cubicBezTo>
                    <a:pt x="813" y="251"/>
                    <a:pt x="850" y="235"/>
                    <a:pt x="849" y="230"/>
                  </a:cubicBezTo>
                  <a:close/>
                  <a:moveTo>
                    <a:pt x="840" y="345"/>
                  </a:moveTo>
                  <a:cubicBezTo>
                    <a:pt x="854" y="344"/>
                    <a:pt x="847" y="327"/>
                    <a:pt x="832" y="315"/>
                  </a:cubicBezTo>
                  <a:cubicBezTo>
                    <a:pt x="816" y="303"/>
                    <a:pt x="781" y="327"/>
                    <a:pt x="787" y="332"/>
                  </a:cubicBezTo>
                  <a:cubicBezTo>
                    <a:pt x="794" y="338"/>
                    <a:pt x="826" y="345"/>
                    <a:pt x="840" y="345"/>
                  </a:cubicBezTo>
                  <a:close/>
                  <a:moveTo>
                    <a:pt x="740" y="454"/>
                  </a:moveTo>
                  <a:cubicBezTo>
                    <a:pt x="757" y="466"/>
                    <a:pt x="752" y="445"/>
                    <a:pt x="771" y="445"/>
                  </a:cubicBezTo>
                  <a:cubicBezTo>
                    <a:pt x="791" y="446"/>
                    <a:pt x="792" y="414"/>
                    <a:pt x="795" y="402"/>
                  </a:cubicBezTo>
                  <a:cubicBezTo>
                    <a:pt x="798" y="391"/>
                    <a:pt x="779" y="392"/>
                    <a:pt x="784" y="400"/>
                  </a:cubicBezTo>
                  <a:cubicBezTo>
                    <a:pt x="789" y="409"/>
                    <a:pt x="783" y="417"/>
                    <a:pt x="782" y="407"/>
                  </a:cubicBezTo>
                  <a:cubicBezTo>
                    <a:pt x="780" y="397"/>
                    <a:pt x="765" y="406"/>
                    <a:pt x="760" y="399"/>
                  </a:cubicBezTo>
                  <a:cubicBezTo>
                    <a:pt x="754" y="391"/>
                    <a:pt x="777" y="390"/>
                    <a:pt x="782" y="380"/>
                  </a:cubicBezTo>
                  <a:cubicBezTo>
                    <a:pt x="788" y="370"/>
                    <a:pt x="764" y="371"/>
                    <a:pt x="770" y="363"/>
                  </a:cubicBezTo>
                  <a:cubicBezTo>
                    <a:pt x="775" y="356"/>
                    <a:pt x="735" y="364"/>
                    <a:pt x="747" y="369"/>
                  </a:cubicBezTo>
                  <a:cubicBezTo>
                    <a:pt x="759" y="374"/>
                    <a:pt x="748" y="380"/>
                    <a:pt x="737" y="372"/>
                  </a:cubicBezTo>
                  <a:cubicBezTo>
                    <a:pt x="726" y="364"/>
                    <a:pt x="696" y="377"/>
                    <a:pt x="706" y="386"/>
                  </a:cubicBezTo>
                  <a:cubicBezTo>
                    <a:pt x="715" y="393"/>
                    <a:pt x="741" y="381"/>
                    <a:pt x="726" y="402"/>
                  </a:cubicBezTo>
                  <a:cubicBezTo>
                    <a:pt x="711" y="422"/>
                    <a:pt x="705" y="396"/>
                    <a:pt x="691" y="399"/>
                  </a:cubicBezTo>
                  <a:cubicBezTo>
                    <a:pt x="677" y="401"/>
                    <a:pt x="683" y="418"/>
                    <a:pt x="704" y="424"/>
                  </a:cubicBezTo>
                  <a:cubicBezTo>
                    <a:pt x="725" y="431"/>
                    <a:pt x="723" y="442"/>
                    <a:pt x="740" y="454"/>
                  </a:cubicBezTo>
                  <a:close/>
                  <a:moveTo>
                    <a:pt x="868" y="329"/>
                  </a:moveTo>
                  <a:cubicBezTo>
                    <a:pt x="873" y="345"/>
                    <a:pt x="879" y="334"/>
                    <a:pt x="888" y="340"/>
                  </a:cubicBezTo>
                  <a:cubicBezTo>
                    <a:pt x="897" y="346"/>
                    <a:pt x="910" y="350"/>
                    <a:pt x="917" y="344"/>
                  </a:cubicBezTo>
                  <a:cubicBezTo>
                    <a:pt x="924" y="338"/>
                    <a:pt x="927" y="333"/>
                    <a:pt x="929" y="338"/>
                  </a:cubicBezTo>
                  <a:cubicBezTo>
                    <a:pt x="933" y="347"/>
                    <a:pt x="950" y="348"/>
                    <a:pt x="988" y="349"/>
                  </a:cubicBezTo>
                  <a:cubicBezTo>
                    <a:pt x="1026" y="350"/>
                    <a:pt x="1016" y="334"/>
                    <a:pt x="1027" y="340"/>
                  </a:cubicBezTo>
                  <a:cubicBezTo>
                    <a:pt x="1038" y="346"/>
                    <a:pt x="1063" y="346"/>
                    <a:pt x="1074" y="344"/>
                  </a:cubicBezTo>
                  <a:cubicBezTo>
                    <a:pt x="1085" y="341"/>
                    <a:pt x="1091" y="324"/>
                    <a:pt x="1090" y="316"/>
                  </a:cubicBezTo>
                  <a:cubicBezTo>
                    <a:pt x="1089" y="307"/>
                    <a:pt x="1005" y="300"/>
                    <a:pt x="990" y="309"/>
                  </a:cubicBezTo>
                  <a:cubicBezTo>
                    <a:pt x="976" y="317"/>
                    <a:pt x="952" y="305"/>
                    <a:pt x="940" y="311"/>
                  </a:cubicBezTo>
                  <a:cubicBezTo>
                    <a:pt x="929" y="317"/>
                    <a:pt x="932" y="303"/>
                    <a:pt x="911" y="302"/>
                  </a:cubicBezTo>
                  <a:cubicBezTo>
                    <a:pt x="890" y="302"/>
                    <a:pt x="913" y="291"/>
                    <a:pt x="917" y="286"/>
                  </a:cubicBezTo>
                  <a:cubicBezTo>
                    <a:pt x="921" y="281"/>
                    <a:pt x="885" y="269"/>
                    <a:pt x="870" y="272"/>
                  </a:cubicBezTo>
                  <a:cubicBezTo>
                    <a:pt x="855" y="275"/>
                    <a:pt x="846" y="267"/>
                    <a:pt x="832" y="261"/>
                  </a:cubicBezTo>
                  <a:cubicBezTo>
                    <a:pt x="818" y="255"/>
                    <a:pt x="780" y="256"/>
                    <a:pt x="788" y="267"/>
                  </a:cubicBezTo>
                  <a:cubicBezTo>
                    <a:pt x="793" y="275"/>
                    <a:pt x="839" y="291"/>
                    <a:pt x="843" y="284"/>
                  </a:cubicBezTo>
                  <a:cubicBezTo>
                    <a:pt x="848" y="276"/>
                    <a:pt x="860" y="293"/>
                    <a:pt x="867" y="302"/>
                  </a:cubicBezTo>
                  <a:cubicBezTo>
                    <a:pt x="874" y="310"/>
                    <a:pt x="862" y="313"/>
                    <a:pt x="868" y="329"/>
                  </a:cubicBezTo>
                  <a:close/>
                  <a:moveTo>
                    <a:pt x="907" y="237"/>
                  </a:moveTo>
                  <a:cubicBezTo>
                    <a:pt x="893" y="230"/>
                    <a:pt x="876" y="244"/>
                    <a:pt x="890" y="250"/>
                  </a:cubicBezTo>
                  <a:cubicBezTo>
                    <a:pt x="903" y="255"/>
                    <a:pt x="922" y="244"/>
                    <a:pt x="907" y="237"/>
                  </a:cubicBezTo>
                  <a:close/>
                  <a:moveTo>
                    <a:pt x="795" y="149"/>
                  </a:moveTo>
                  <a:cubicBezTo>
                    <a:pt x="806" y="155"/>
                    <a:pt x="800" y="162"/>
                    <a:pt x="812" y="168"/>
                  </a:cubicBezTo>
                  <a:cubicBezTo>
                    <a:pt x="825" y="173"/>
                    <a:pt x="861" y="161"/>
                    <a:pt x="864" y="169"/>
                  </a:cubicBezTo>
                  <a:cubicBezTo>
                    <a:pt x="867" y="178"/>
                    <a:pt x="827" y="179"/>
                    <a:pt x="832" y="184"/>
                  </a:cubicBezTo>
                  <a:cubicBezTo>
                    <a:pt x="838" y="190"/>
                    <a:pt x="861" y="198"/>
                    <a:pt x="857" y="203"/>
                  </a:cubicBezTo>
                  <a:cubicBezTo>
                    <a:pt x="854" y="208"/>
                    <a:pt x="895" y="221"/>
                    <a:pt x="899" y="215"/>
                  </a:cubicBezTo>
                  <a:cubicBezTo>
                    <a:pt x="903" y="208"/>
                    <a:pt x="914" y="210"/>
                    <a:pt x="924" y="214"/>
                  </a:cubicBezTo>
                  <a:cubicBezTo>
                    <a:pt x="934" y="218"/>
                    <a:pt x="935" y="190"/>
                    <a:pt x="942" y="194"/>
                  </a:cubicBezTo>
                  <a:cubicBezTo>
                    <a:pt x="949" y="199"/>
                    <a:pt x="948" y="184"/>
                    <a:pt x="960" y="180"/>
                  </a:cubicBezTo>
                  <a:cubicBezTo>
                    <a:pt x="972" y="175"/>
                    <a:pt x="989" y="175"/>
                    <a:pt x="990" y="169"/>
                  </a:cubicBezTo>
                  <a:cubicBezTo>
                    <a:pt x="990" y="165"/>
                    <a:pt x="986" y="160"/>
                    <a:pt x="972" y="162"/>
                  </a:cubicBezTo>
                  <a:cubicBezTo>
                    <a:pt x="958" y="163"/>
                    <a:pt x="949" y="158"/>
                    <a:pt x="955" y="150"/>
                  </a:cubicBezTo>
                  <a:cubicBezTo>
                    <a:pt x="961" y="142"/>
                    <a:pt x="940" y="140"/>
                    <a:pt x="947" y="133"/>
                  </a:cubicBezTo>
                  <a:cubicBezTo>
                    <a:pt x="955" y="127"/>
                    <a:pt x="932" y="121"/>
                    <a:pt x="935" y="130"/>
                  </a:cubicBezTo>
                  <a:cubicBezTo>
                    <a:pt x="937" y="140"/>
                    <a:pt x="921" y="131"/>
                    <a:pt x="918" y="122"/>
                  </a:cubicBezTo>
                  <a:cubicBezTo>
                    <a:pt x="916" y="114"/>
                    <a:pt x="884" y="111"/>
                    <a:pt x="863" y="92"/>
                  </a:cubicBezTo>
                  <a:cubicBezTo>
                    <a:pt x="842" y="73"/>
                    <a:pt x="820" y="86"/>
                    <a:pt x="832" y="88"/>
                  </a:cubicBezTo>
                  <a:cubicBezTo>
                    <a:pt x="845" y="90"/>
                    <a:pt x="844" y="97"/>
                    <a:pt x="834" y="96"/>
                  </a:cubicBezTo>
                  <a:cubicBezTo>
                    <a:pt x="824" y="95"/>
                    <a:pt x="806" y="97"/>
                    <a:pt x="822" y="103"/>
                  </a:cubicBezTo>
                  <a:cubicBezTo>
                    <a:pt x="839" y="109"/>
                    <a:pt x="821" y="111"/>
                    <a:pt x="807" y="111"/>
                  </a:cubicBezTo>
                  <a:cubicBezTo>
                    <a:pt x="794" y="111"/>
                    <a:pt x="793" y="129"/>
                    <a:pt x="810" y="131"/>
                  </a:cubicBezTo>
                  <a:cubicBezTo>
                    <a:pt x="828" y="133"/>
                    <a:pt x="815" y="144"/>
                    <a:pt x="801" y="140"/>
                  </a:cubicBezTo>
                  <a:cubicBezTo>
                    <a:pt x="787" y="136"/>
                    <a:pt x="782" y="143"/>
                    <a:pt x="795" y="149"/>
                  </a:cubicBezTo>
                  <a:close/>
                  <a:moveTo>
                    <a:pt x="889" y="72"/>
                  </a:moveTo>
                  <a:cubicBezTo>
                    <a:pt x="900" y="65"/>
                    <a:pt x="909" y="69"/>
                    <a:pt x="900" y="74"/>
                  </a:cubicBezTo>
                  <a:cubicBezTo>
                    <a:pt x="890" y="79"/>
                    <a:pt x="893" y="82"/>
                    <a:pt x="907" y="81"/>
                  </a:cubicBezTo>
                  <a:cubicBezTo>
                    <a:pt x="920" y="80"/>
                    <a:pt x="901" y="85"/>
                    <a:pt x="901" y="93"/>
                  </a:cubicBezTo>
                  <a:cubicBezTo>
                    <a:pt x="901" y="101"/>
                    <a:pt x="917" y="96"/>
                    <a:pt x="918" y="104"/>
                  </a:cubicBezTo>
                  <a:cubicBezTo>
                    <a:pt x="918" y="111"/>
                    <a:pt x="952" y="115"/>
                    <a:pt x="962" y="105"/>
                  </a:cubicBezTo>
                  <a:cubicBezTo>
                    <a:pt x="972" y="96"/>
                    <a:pt x="968" y="108"/>
                    <a:pt x="968" y="114"/>
                  </a:cubicBezTo>
                  <a:cubicBezTo>
                    <a:pt x="967" y="120"/>
                    <a:pt x="1015" y="126"/>
                    <a:pt x="1018" y="118"/>
                  </a:cubicBezTo>
                  <a:cubicBezTo>
                    <a:pt x="1020" y="110"/>
                    <a:pt x="1027" y="113"/>
                    <a:pt x="1037" y="115"/>
                  </a:cubicBezTo>
                  <a:cubicBezTo>
                    <a:pt x="1046" y="118"/>
                    <a:pt x="1092" y="107"/>
                    <a:pt x="1093" y="97"/>
                  </a:cubicBezTo>
                  <a:cubicBezTo>
                    <a:pt x="1094" y="88"/>
                    <a:pt x="1108" y="102"/>
                    <a:pt x="1093" y="112"/>
                  </a:cubicBezTo>
                  <a:cubicBezTo>
                    <a:pt x="1078" y="122"/>
                    <a:pt x="1048" y="121"/>
                    <a:pt x="1035" y="125"/>
                  </a:cubicBezTo>
                  <a:cubicBezTo>
                    <a:pt x="1022" y="129"/>
                    <a:pt x="1044" y="138"/>
                    <a:pt x="1057" y="148"/>
                  </a:cubicBezTo>
                  <a:cubicBezTo>
                    <a:pt x="1070" y="158"/>
                    <a:pt x="1040" y="153"/>
                    <a:pt x="1027" y="140"/>
                  </a:cubicBezTo>
                  <a:cubicBezTo>
                    <a:pt x="1015" y="126"/>
                    <a:pt x="986" y="126"/>
                    <a:pt x="972" y="127"/>
                  </a:cubicBezTo>
                  <a:cubicBezTo>
                    <a:pt x="957" y="128"/>
                    <a:pt x="961" y="155"/>
                    <a:pt x="972" y="155"/>
                  </a:cubicBezTo>
                  <a:cubicBezTo>
                    <a:pt x="983" y="155"/>
                    <a:pt x="994" y="159"/>
                    <a:pt x="1005" y="176"/>
                  </a:cubicBezTo>
                  <a:cubicBezTo>
                    <a:pt x="1016" y="194"/>
                    <a:pt x="1040" y="190"/>
                    <a:pt x="1040" y="198"/>
                  </a:cubicBezTo>
                  <a:cubicBezTo>
                    <a:pt x="1040" y="205"/>
                    <a:pt x="1009" y="191"/>
                    <a:pt x="992" y="188"/>
                  </a:cubicBezTo>
                  <a:cubicBezTo>
                    <a:pt x="975" y="185"/>
                    <a:pt x="947" y="196"/>
                    <a:pt x="947" y="208"/>
                  </a:cubicBezTo>
                  <a:cubicBezTo>
                    <a:pt x="946" y="221"/>
                    <a:pt x="972" y="219"/>
                    <a:pt x="989" y="209"/>
                  </a:cubicBezTo>
                  <a:cubicBezTo>
                    <a:pt x="1006" y="199"/>
                    <a:pt x="993" y="212"/>
                    <a:pt x="985" y="220"/>
                  </a:cubicBezTo>
                  <a:cubicBezTo>
                    <a:pt x="976" y="228"/>
                    <a:pt x="1005" y="234"/>
                    <a:pt x="1005" y="244"/>
                  </a:cubicBezTo>
                  <a:cubicBezTo>
                    <a:pt x="1005" y="253"/>
                    <a:pt x="984" y="250"/>
                    <a:pt x="982" y="241"/>
                  </a:cubicBezTo>
                  <a:cubicBezTo>
                    <a:pt x="979" y="233"/>
                    <a:pt x="972" y="224"/>
                    <a:pt x="951" y="226"/>
                  </a:cubicBezTo>
                  <a:cubicBezTo>
                    <a:pt x="931" y="227"/>
                    <a:pt x="936" y="241"/>
                    <a:pt x="949" y="243"/>
                  </a:cubicBezTo>
                  <a:cubicBezTo>
                    <a:pt x="961" y="244"/>
                    <a:pt x="962" y="254"/>
                    <a:pt x="948" y="254"/>
                  </a:cubicBezTo>
                  <a:cubicBezTo>
                    <a:pt x="934" y="254"/>
                    <a:pt x="902" y="263"/>
                    <a:pt x="912" y="272"/>
                  </a:cubicBezTo>
                  <a:cubicBezTo>
                    <a:pt x="923" y="282"/>
                    <a:pt x="963" y="272"/>
                    <a:pt x="970" y="278"/>
                  </a:cubicBezTo>
                  <a:cubicBezTo>
                    <a:pt x="977" y="284"/>
                    <a:pt x="997" y="287"/>
                    <a:pt x="1001" y="280"/>
                  </a:cubicBezTo>
                  <a:cubicBezTo>
                    <a:pt x="1006" y="273"/>
                    <a:pt x="1022" y="276"/>
                    <a:pt x="1037" y="276"/>
                  </a:cubicBezTo>
                  <a:cubicBezTo>
                    <a:pt x="1053" y="276"/>
                    <a:pt x="1057" y="278"/>
                    <a:pt x="1064" y="284"/>
                  </a:cubicBezTo>
                  <a:cubicBezTo>
                    <a:pt x="1071" y="291"/>
                    <a:pt x="1083" y="288"/>
                    <a:pt x="1092" y="282"/>
                  </a:cubicBezTo>
                  <a:cubicBezTo>
                    <a:pt x="1101" y="276"/>
                    <a:pt x="1101" y="276"/>
                    <a:pt x="1112" y="276"/>
                  </a:cubicBezTo>
                  <a:cubicBezTo>
                    <a:pt x="1123" y="276"/>
                    <a:pt x="1125" y="269"/>
                    <a:pt x="1119" y="260"/>
                  </a:cubicBezTo>
                  <a:cubicBezTo>
                    <a:pt x="1114" y="251"/>
                    <a:pt x="1100" y="266"/>
                    <a:pt x="1098" y="260"/>
                  </a:cubicBezTo>
                  <a:cubicBezTo>
                    <a:pt x="1096" y="252"/>
                    <a:pt x="1083" y="250"/>
                    <a:pt x="1062" y="253"/>
                  </a:cubicBezTo>
                  <a:cubicBezTo>
                    <a:pt x="1040" y="256"/>
                    <a:pt x="1049" y="239"/>
                    <a:pt x="1062" y="243"/>
                  </a:cubicBezTo>
                  <a:cubicBezTo>
                    <a:pt x="1076" y="247"/>
                    <a:pt x="1094" y="245"/>
                    <a:pt x="1108" y="241"/>
                  </a:cubicBezTo>
                  <a:cubicBezTo>
                    <a:pt x="1123" y="237"/>
                    <a:pt x="1112" y="230"/>
                    <a:pt x="1112" y="224"/>
                  </a:cubicBezTo>
                  <a:cubicBezTo>
                    <a:pt x="1112" y="218"/>
                    <a:pt x="1130" y="222"/>
                    <a:pt x="1144" y="222"/>
                  </a:cubicBezTo>
                  <a:cubicBezTo>
                    <a:pt x="1159" y="222"/>
                    <a:pt x="1179" y="199"/>
                    <a:pt x="1180" y="186"/>
                  </a:cubicBezTo>
                  <a:cubicBezTo>
                    <a:pt x="1180" y="172"/>
                    <a:pt x="1148" y="176"/>
                    <a:pt x="1133" y="176"/>
                  </a:cubicBezTo>
                  <a:cubicBezTo>
                    <a:pt x="1117" y="176"/>
                    <a:pt x="1143" y="164"/>
                    <a:pt x="1173" y="165"/>
                  </a:cubicBezTo>
                  <a:cubicBezTo>
                    <a:pt x="1202" y="167"/>
                    <a:pt x="1189" y="154"/>
                    <a:pt x="1195" y="149"/>
                  </a:cubicBezTo>
                  <a:cubicBezTo>
                    <a:pt x="1200" y="144"/>
                    <a:pt x="1214" y="154"/>
                    <a:pt x="1229" y="151"/>
                  </a:cubicBezTo>
                  <a:cubicBezTo>
                    <a:pt x="1244" y="148"/>
                    <a:pt x="1234" y="136"/>
                    <a:pt x="1244" y="136"/>
                  </a:cubicBezTo>
                  <a:cubicBezTo>
                    <a:pt x="1251" y="136"/>
                    <a:pt x="1267" y="125"/>
                    <a:pt x="1299" y="107"/>
                  </a:cubicBezTo>
                  <a:cubicBezTo>
                    <a:pt x="1331" y="89"/>
                    <a:pt x="1356" y="92"/>
                    <a:pt x="1358" y="82"/>
                  </a:cubicBezTo>
                  <a:cubicBezTo>
                    <a:pt x="1360" y="72"/>
                    <a:pt x="1313" y="82"/>
                    <a:pt x="1306" y="79"/>
                  </a:cubicBezTo>
                  <a:cubicBezTo>
                    <a:pt x="1298" y="75"/>
                    <a:pt x="1338" y="67"/>
                    <a:pt x="1347" y="69"/>
                  </a:cubicBezTo>
                  <a:cubicBezTo>
                    <a:pt x="1356" y="72"/>
                    <a:pt x="1369" y="69"/>
                    <a:pt x="1401" y="54"/>
                  </a:cubicBezTo>
                  <a:cubicBezTo>
                    <a:pt x="1433" y="38"/>
                    <a:pt x="1419" y="34"/>
                    <a:pt x="1406" y="36"/>
                  </a:cubicBezTo>
                  <a:cubicBezTo>
                    <a:pt x="1392" y="39"/>
                    <a:pt x="1378" y="34"/>
                    <a:pt x="1378" y="25"/>
                  </a:cubicBezTo>
                  <a:cubicBezTo>
                    <a:pt x="1379" y="17"/>
                    <a:pt x="1359" y="25"/>
                    <a:pt x="1358" y="20"/>
                  </a:cubicBezTo>
                  <a:cubicBezTo>
                    <a:pt x="1357" y="15"/>
                    <a:pt x="1338" y="18"/>
                    <a:pt x="1318" y="25"/>
                  </a:cubicBezTo>
                  <a:cubicBezTo>
                    <a:pt x="1298" y="33"/>
                    <a:pt x="1317" y="18"/>
                    <a:pt x="1325" y="14"/>
                  </a:cubicBezTo>
                  <a:cubicBezTo>
                    <a:pt x="1334" y="11"/>
                    <a:pt x="1274" y="14"/>
                    <a:pt x="1263" y="7"/>
                  </a:cubicBezTo>
                  <a:cubicBezTo>
                    <a:pt x="1253" y="0"/>
                    <a:pt x="1241" y="19"/>
                    <a:pt x="1232" y="10"/>
                  </a:cubicBezTo>
                  <a:cubicBezTo>
                    <a:pt x="1223" y="0"/>
                    <a:pt x="1198" y="8"/>
                    <a:pt x="1202" y="15"/>
                  </a:cubicBezTo>
                  <a:cubicBezTo>
                    <a:pt x="1205" y="22"/>
                    <a:pt x="1198" y="22"/>
                    <a:pt x="1188" y="14"/>
                  </a:cubicBezTo>
                  <a:cubicBezTo>
                    <a:pt x="1179" y="7"/>
                    <a:pt x="1161" y="15"/>
                    <a:pt x="1144" y="13"/>
                  </a:cubicBezTo>
                  <a:cubicBezTo>
                    <a:pt x="1128" y="11"/>
                    <a:pt x="1135" y="26"/>
                    <a:pt x="1117" y="18"/>
                  </a:cubicBezTo>
                  <a:cubicBezTo>
                    <a:pt x="1099" y="11"/>
                    <a:pt x="1080" y="14"/>
                    <a:pt x="1085" y="17"/>
                  </a:cubicBezTo>
                  <a:cubicBezTo>
                    <a:pt x="1091" y="19"/>
                    <a:pt x="1083" y="24"/>
                    <a:pt x="1076" y="21"/>
                  </a:cubicBezTo>
                  <a:cubicBezTo>
                    <a:pt x="1068" y="19"/>
                    <a:pt x="1061" y="22"/>
                    <a:pt x="1065" y="30"/>
                  </a:cubicBezTo>
                  <a:cubicBezTo>
                    <a:pt x="1069" y="38"/>
                    <a:pt x="1036" y="28"/>
                    <a:pt x="1036" y="36"/>
                  </a:cubicBezTo>
                  <a:cubicBezTo>
                    <a:pt x="1036" y="45"/>
                    <a:pt x="1024" y="50"/>
                    <a:pt x="1015" y="42"/>
                  </a:cubicBezTo>
                  <a:cubicBezTo>
                    <a:pt x="1005" y="34"/>
                    <a:pt x="976" y="32"/>
                    <a:pt x="984" y="39"/>
                  </a:cubicBezTo>
                  <a:cubicBezTo>
                    <a:pt x="993" y="46"/>
                    <a:pt x="958" y="42"/>
                    <a:pt x="967" y="49"/>
                  </a:cubicBezTo>
                  <a:cubicBezTo>
                    <a:pt x="976" y="56"/>
                    <a:pt x="955" y="61"/>
                    <a:pt x="955" y="57"/>
                  </a:cubicBezTo>
                  <a:cubicBezTo>
                    <a:pt x="955" y="54"/>
                    <a:pt x="936" y="47"/>
                    <a:pt x="928" y="54"/>
                  </a:cubicBezTo>
                  <a:cubicBezTo>
                    <a:pt x="920" y="61"/>
                    <a:pt x="918" y="69"/>
                    <a:pt x="914" y="65"/>
                  </a:cubicBezTo>
                  <a:cubicBezTo>
                    <a:pt x="910" y="60"/>
                    <a:pt x="893" y="61"/>
                    <a:pt x="876" y="68"/>
                  </a:cubicBezTo>
                  <a:cubicBezTo>
                    <a:pt x="860" y="74"/>
                    <a:pt x="879" y="79"/>
                    <a:pt x="889" y="72"/>
                  </a:cubicBezTo>
                  <a:close/>
                  <a:moveTo>
                    <a:pt x="1087" y="747"/>
                  </a:moveTo>
                  <a:cubicBezTo>
                    <a:pt x="1092" y="746"/>
                    <a:pt x="1103" y="726"/>
                    <a:pt x="1089" y="727"/>
                  </a:cubicBezTo>
                  <a:cubicBezTo>
                    <a:pt x="1075" y="728"/>
                    <a:pt x="1078" y="748"/>
                    <a:pt x="1087" y="747"/>
                  </a:cubicBezTo>
                  <a:close/>
                  <a:moveTo>
                    <a:pt x="1018" y="729"/>
                  </a:moveTo>
                  <a:cubicBezTo>
                    <a:pt x="1030" y="737"/>
                    <a:pt x="1049" y="716"/>
                    <a:pt x="1047" y="710"/>
                  </a:cubicBezTo>
                  <a:cubicBezTo>
                    <a:pt x="1046" y="704"/>
                    <a:pt x="1003" y="720"/>
                    <a:pt x="1018" y="729"/>
                  </a:cubicBezTo>
                  <a:close/>
                  <a:moveTo>
                    <a:pt x="1074" y="686"/>
                  </a:moveTo>
                  <a:cubicBezTo>
                    <a:pt x="1076" y="679"/>
                    <a:pt x="1048" y="675"/>
                    <a:pt x="1050" y="667"/>
                  </a:cubicBezTo>
                  <a:cubicBezTo>
                    <a:pt x="1051" y="658"/>
                    <a:pt x="1024" y="651"/>
                    <a:pt x="1015" y="647"/>
                  </a:cubicBezTo>
                  <a:cubicBezTo>
                    <a:pt x="1007" y="642"/>
                    <a:pt x="993" y="639"/>
                    <a:pt x="993" y="630"/>
                  </a:cubicBezTo>
                  <a:cubicBezTo>
                    <a:pt x="993" y="621"/>
                    <a:pt x="975" y="628"/>
                    <a:pt x="974" y="642"/>
                  </a:cubicBezTo>
                  <a:cubicBezTo>
                    <a:pt x="973" y="656"/>
                    <a:pt x="965" y="653"/>
                    <a:pt x="969" y="666"/>
                  </a:cubicBezTo>
                  <a:cubicBezTo>
                    <a:pt x="973" y="679"/>
                    <a:pt x="952" y="683"/>
                    <a:pt x="954" y="690"/>
                  </a:cubicBezTo>
                  <a:cubicBezTo>
                    <a:pt x="957" y="697"/>
                    <a:pt x="967" y="689"/>
                    <a:pt x="976" y="689"/>
                  </a:cubicBezTo>
                  <a:cubicBezTo>
                    <a:pt x="986" y="689"/>
                    <a:pt x="974" y="702"/>
                    <a:pt x="986" y="703"/>
                  </a:cubicBezTo>
                  <a:cubicBezTo>
                    <a:pt x="995" y="704"/>
                    <a:pt x="1011" y="693"/>
                    <a:pt x="1015" y="686"/>
                  </a:cubicBezTo>
                  <a:cubicBezTo>
                    <a:pt x="1019" y="680"/>
                    <a:pt x="1027" y="678"/>
                    <a:pt x="1038" y="686"/>
                  </a:cubicBezTo>
                  <a:cubicBezTo>
                    <a:pt x="1049" y="693"/>
                    <a:pt x="1073" y="694"/>
                    <a:pt x="1074" y="686"/>
                  </a:cubicBezTo>
                  <a:close/>
                  <a:moveTo>
                    <a:pt x="1330" y="618"/>
                  </a:moveTo>
                  <a:cubicBezTo>
                    <a:pt x="1339" y="618"/>
                    <a:pt x="1341" y="630"/>
                    <a:pt x="1356" y="643"/>
                  </a:cubicBezTo>
                  <a:cubicBezTo>
                    <a:pt x="1371" y="655"/>
                    <a:pt x="1372" y="647"/>
                    <a:pt x="1374" y="638"/>
                  </a:cubicBezTo>
                  <a:cubicBezTo>
                    <a:pt x="1377" y="629"/>
                    <a:pt x="1393" y="636"/>
                    <a:pt x="1392" y="628"/>
                  </a:cubicBezTo>
                  <a:cubicBezTo>
                    <a:pt x="1392" y="619"/>
                    <a:pt x="1406" y="609"/>
                    <a:pt x="1415" y="605"/>
                  </a:cubicBezTo>
                  <a:cubicBezTo>
                    <a:pt x="1425" y="601"/>
                    <a:pt x="1407" y="592"/>
                    <a:pt x="1395" y="593"/>
                  </a:cubicBezTo>
                  <a:cubicBezTo>
                    <a:pt x="1382" y="593"/>
                    <a:pt x="1380" y="585"/>
                    <a:pt x="1380" y="579"/>
                  </a:cubicBezTo>
                  <a:cubicBezTo>
                    <a:pt x="1380" y="574"/>
                    <a:pt x="1356" y="560"/>
                    <a:pt x="1349" y="563"/>
                  </a:cubicBezTo>
                  <a:cubicBezTo>
                    <a:pt x="1341" y="565"/>
                    <a:pt x="1328" y="553"/>
                    <a:pt x="1317" y="552"/>
                  </a:cubicBezTo>
                  <a:cubicBezTo>
                    <a:pt x="1307" y="551"/>
                    <a:pt x="1292" y="543"/>
                    <a:pt x="1294" y="532"/>
                  </a:cubicBezTo>
                  <a:cubicBezTo>
                    <a:pt x="1295" y="521"/>
                    <a:pt x="1314" y="535"/>
                    <a:pt x="1318" y="527"/>
                  </a:cubicBezTo>
                  <a:cubicBezTo>
                    <a:pt x="1322" y="518"/>
                    <a:pt x="1299" y="523"/>
                    <a:pt x="1298" y="517"/>
                  </a:cubicBezTo>
                  <a:cubicBezTo>
                    <a:pt x="1297" y="510"/>
                    <a:pt x="1303" y="513"/>
                    <a:pt x="1308" y="509"/>
                  </a:cubicBezTo>
                  <a:cubicBezTo>
                    <a:pt x="1313" y="505"/>
                    <a:pt x="1304" y="497"/>
                    <a:pt x="1299" y="494"/>
                  </a:cubicBezTo>
                  <a:cubicBezTo>
                    <a:pt x="1293" y="491"/>
                    <a:pt x="1292" y="500"/>
                    <a:pt x="1286" y="500"/>
                  </a:cubicBezTo>
                  <a:cubicBezTo>
                    <a:pt x="1281" y="500"/>
                    <a:pt x="1285" y="492"/>
                    <a:pt x="1289" y="486"/>
                  </a:cubicBezTo>
                  <a:cubicBezTo>
                    <a:pt x="1293" y="481"/>
                    <a:pt x="1271" y="474"/>
                    <a:pt x="1262" y="478"/>
                  </a:cubicBezTo>
                  <a:cubicBezTo>
                    <a:pt x="1252" y="481"/>
                    <a:pt x="1249" y="475"/>
                    <a:pt x="1249" y="469"/>
                  </a:cubicBezTo>
                  <a:cubicBezTo>
                    <a:pt x="1249" y="463"/>
                    <a:pt x="1233" y="469"/>
                    <a:pt x="1227" y="474"/>
                  </a:cubicBezTo>
                  <a:cubicBezTo>
                    <a:pt x="1220" y="478"/>
                    <a:pt x="1213" y="469"/>
                    <a:pt x="1220" y="468"/>
                  </a:cubicBezTo>
                  <a:cubicBezTo>
                    <a:pt x="1228" y="467"/>
                    <a:pt x="1238" y="461"/>
                    <a:pt x="1235" y="454"/>
                  </a:cubicBezTo>
                  <a:cubicBezTo>
                    <a:pt x="1233" y="447"/>
                    <a:pt x="1213" y="446"/>
                    <a:pt x="1209" y="455"/>
                  </a:cubicBezTo>
                  <a:cubicBezTo>
                    <a:pt x="1205" y="463"/>
                    <a:pt x="1188" y="445"/>
                    <a:pt x="1188" y="438"/>
                  </a:cubicBezTo>
                  <a:cubicBezTo>
                    <a:pt x="1188" y="431"/>
                    <a:pt x="1163" y="438"/>
                    <a:pt x="1166" y="426"/>
                  </a:cubicBezTo>
                  <a:cubicBezTo>
                    <a:pt x="1170" y="414"/>
                    <a:pt x="1137" y="411"/>
                    <a:pt x="1129" y="411"/>
                  </a:cubicBezTo>
                  <a:cubicBezTo>
                    <a:pt x="1120" y="411"/>
                    <a:pt x="1108" y="418"/>
                    <a:pt x="1109" y="426"/>
                  </a:cubicBezTo>
                  <a:cubicBezTo>
                    <a:pt x="1111" y="434"/>
                    <a:pt x="1100" y="431"/>
                    <a:pt x="1098" y="422"/>
                  </a:cubicBezTo>
                  <a:cubicBezTo>
                    <a:pt x="1097" y="413"/>
                    <a:pt x="1076" y="431"/>
                    <a:pt x="1069" y="431"/>
                  </a:cubicBezTo>
                  <a:cubicBezTo>
                    <a:pt x="1063" y="431"/>
                    <a:pt x="1073" y="409"/>
                    <a:pt x="1070" y="402"/>
                  </a:cubicBezTo>
                  <a:cubicBezTo>
                    <a:pt x="1067" y="395"/>
                    <a:pt x="1062" y="392"/>
                    <a:pt x="1058" y="381"/>
                  </a:cubicBezTo>
                  <a:cubicBezTo>
                    <a:pt x="1053" y="369"/>
                    <a:pt x="1029" y="374"/>
                    <a:pt x="1023" y="381"/>
                  </a:cubicBezTo>
                  <a:cubicBezTo>
                    <a:pt x="1017" y="388"/>
                    <a:pt x="997" y="384"/>
                    <a:pt x="986" y="395"/>
                  </a:cubicBezTo>
                  <a:cubicBezTo>
                    <a:pt x="975" y="406"/>
                    <a:pt x="986" y="417"/>
                    <a:pt x="991" y="421"/>
                  </a:cubicBezTo>
                  <a:cubicBezTo>
                    <a:pt x="996" y="425"/>
                    <a:pt x="975" y="431"/>
                    <a:pt x="982" y="438"/>
                  </a:cubicBezTo>
                  <a:cubicBezTo>
                    <a:pt x="989" y="444"/>
                    <a:pt x="1000" y="441"/>
                    <a:pt x="1001" y="451"/>
                  </a:cubicBezTo>
                  <a:cubicBezTo>
                    <a:pt x="1001" y="461"/>
                    <a:pt x="975" y="448"/>
                    <a:pt x="971" y="439"/>
                  </a:cubicBezTo>
                  <a:cubicBezTo>
                    <a:pt x="967" y="431"/>
                    <a:pt x="972" y="423"/>
                    <a:pt x="967" y="417"/>
                  </a:cubicBezTo>
                  <a:cubicBezTo>
                    <a:pt x="961" y="410"/>
                    <a:pt x="966" y="402"/>
                    <a:pt x="976" y="392"/>
                  </a:cubicBezTo>
                  <a:cubicBezTo>
                    <a:pt x="986" y="381"/>
                    <a:pt x="994" y="382"/>
                    <a:pt x="994" y="376"/>
                  </a:cubicBezTo>
                  <a:cubicBezTo>
                    <a:pt x="994" y="370"/>
                    <a:pt x="950" y="370"/>
                    <a:pt x="925" y="393"/>
                  </a:cubicBezTo>
                  <a:cubicBezTo>
                    <a:pt x="899" y="417"/>
                    <a:pt x="907" y="448"/>
                    <a:pt x="908" y="454"/>
                  </a:cubicBezTo>
                  <a:cubicBezTo>
                    <a:pt x="910" y="460"/>
                    <a:pt x="932" y="457"/>
                    <a:pt x="946" y="461"/>
                  </a:cubicBezTo>
                  <a:cubicBezTo>
                    <a:pt x="959" y="465"/>
                    <a:pt x="952" y="471"/>
                    <a:pt x="942" y="469"/>
                  </a:cubicBezTo>
                  <a:cubicBezTo>
                    <a:pt x="932" y="467"/>
                    <a:pt x="914" y="464"/>
                    <a:pt x="915" y="471"/>
                  </a:cubicBezTo>
                  <a:cubicBezTo>
                    <a:pt x="916" y="478"/>
                    <a:pt x="937" y="492"/>
                    <a:pt x="950" y="489"/>
                  </a:cubicBezTo>
                  <a:cubicBezTo>
                    <a:pt x="962" y="485"/>
                    <a:pt x="962" y="485"/>
                    <a:pt x="968" y="492"/>
                  </a:cubicBezTo>
                  <a:cubicBezTo>
                    <a:pt x="973" y="499"/>
                    <a:pt x="988" y="497"/>
                    <a:pt x="1003" y="498"/>
                  </a:cubicBezTo>
                  <a:cubicBezTo>
                    <a:pt x="1018" y="499"/>
                    <a:pt x="1035" y="504"/>
                    <a:pt x="1042" y="505"/>
                  </a:cubicBezTo>
                  <a:cubicBezTo>
                    <a:pt x="1049" y="506"/>
                    <a:pt x="1058" y="501"/>
                    <a:pt x="1060" y="497"/>
                  </a:cubicBezTo>
                  <a:cubicBezTo>
                    <a:pt x="1062" y="493"/>
                    <a:pt x="1091" y="503"/>
                    <a:pt x="1100" y="503"/>
                  </a:cubicBezTo>
                  <a:cubicBezTo>
                    <a:pt x="1108" y="502"/>
                    <a:pt x="1103" y="494"/>
                    <a:pt x="1098" y="492"/>
                  </a:cubicBezTo>
                  <a:cubicBezTo>
                    <a:pt x="1092" y="489"/>
                    <a:pt x="1094" y="479"/>
                    <a:pt x="1101" y="483"/>
                  </a:cubicBezTo>
                  <a:cubicBezTo>
                    <a:pt x="1108" y="487"/>
                    <a:pt x="1120" y="489"/>
                    <a:pt x="1123" y="496"/>
                  </a:cubicBezTo>
                  <a:cubicBezTo>
                    <a:pt x="1125" y="502"/>
                    <a:pt x="1131" y="499"/>
                    <a:pt x="1132" y="505"/>
                  </a:cubicBezTo>
                  <a:cubicBezTo>
                    <a:pt x="1133" y="510"/>
                    <a:pt x="1158" y="517"/>
                    <a:pt x="1159" y="523"/>
                  </a:cubicBezTo>
                  <a:cubicBezTo>
                    <a:pt x="1159" y="529"/>
                    <a:pt x="1134" y="532"/>
                    <a:pt x="1141" y="538"/>
                  </a:cubicBezTo>
                  <a:cubicBezTo>
                    <a:pt x="1148" y="543"/>
                    <a:pt x="1159" y="531"/>
                    <a:pt x="1169" y="530"/>
                  </a:cubicBezTo>
                  <a:cubicBezTo>
                    <a:pt x="1178" y="529"/>
                    <a:pt x="1178" y="550"/>
                    <a:pt x="1185" y="547"/>
                  </a:cubicBezTo>
                  <a:cubicBezTo>
                    <a:pt x="1195" y="543"/>
                    <a:pt x="1202" y="551"/>
                    <a:pt x="1212" y="564"/>
                  </a:cubicBezTo>
                  <a:cubicBezTo>
                    <a:pt x="1221" y="578"/>
                    <a:pt x="1211" y="590"/>
                    <a:pt x="1212" y="595"/>
                  </a:cubicBezTo>
                  <a:cubicBezTo>
                    <a:pt x="1213" y="600"/>
                    <a:pt x="1231" y="598"/>
                    <a:pt x="1241" y="593"/>
                  </a:cubicBezTo>
                  <a:cubicBezTo>
                    <a:pt x="1251" y="587"/>
                    <a:pt x="1260" y="599"/>
                    <a:pt x="1268" y="606"/>
                  </a:cubicBezTo>
                  <a:cubicBezTo>
                    <a:pt x="1276" y="613"/>
                    <a:pt x="1239" y="625"/>
                    <a:pt x="1242" y="618"/>
                  </a:cubicBezTo>
                  <a:cubicBezTo>
                    <a:pt x="1245" y="612"/>
                    <a:pt x="1220" y="593"/>
                    <a:pt x="1198" y="602"/>
                  </a:cubicBezTo>
                  <a:cubicBezTo>
                    <a:pt x="1175" y="611"/>
                    <a:pt x="1191" y="624"/>
                    <a:pt x="1193" y="632"/>
                  </a:cubicBezTo>
                  <a:cubicBezTo>
                    <a:pt x="1195" y="639"/>
                    <a:pt x="1173" y="647"/>
                    <a:pt x="1152" y="640"/>
                  </a:cubicBezTo>
                  <a:cubicBezTo>
                    <a:pt x="1130" y="633"/>
                    <a:pt x="1137" y="645"/>
                    <a:pt x="1128" y="645"/>
                  </a:cubicBezTo>
                  <a:cubicBezTo>
                    <a:pt x="1119" y="645"/>
                    <a:pt x="1110" y="658"/>
                    <a:pt x="1118" y="667"/>
                  </a:cubicBezTo>
                  <a:cubicBezTo>
                    <a:pt x="1126" y="675"/>
                    <a:pt x="1143" y="668"/>
                    <a:pt x="1157" y="668"/>
                  </a:cubicBezTo>
                  <a:cubicBezTo>
                    <a:pt x="1171" y="669"/>
                    <a:pt x="1173" y="673"/>
                    <a:pt x="1174" y="665"/>
                  </a:cubicBezTo>
                  <a:cubicBezTo>
                    <a:pt x="1176" y="657"/>
                    <a:pt x="1191" y="661"/>
                    <a:pt x="1201" y="664"/>
                  </a:cubicBezTo>
                  <a:cubicBezTo>
                    <a:pt x="1211" y="666"/>
                    <a:pt x="1209" y="680"/>
                    <a:pt x="1221" y="682"/>
                  </a:cubicBezTo>
                  <a:cubicBezTo>
                    <a:pt x="1234" y="683"/>
                    <a:pt x="1223" y="696"/>
                    <a:pt x="1231" y="704"/>
                  </a:cubicBezTo>
                  <a:cubicBezTo>
                    <a:pt x="1239" y="713"/>
                    <a:pt x="1264" y="708"/>
                    <a:pt x="1274" y="718"/>
                  </a:cubicBezTo>
                  <a:cubicBezTo>
                    <a:pt x="1283" y="727"/>
                    <a:pt x="1323" y="746"/>
                    <a:pt x="1328" y="739"/>
                  </a:cubicBezTo>
                  <a:cubicBezTo>
                    <a:pt x="1335" y="731"/>
                    <a:pt x="1294" y="695"/>
                    <a:pt x="1282" y="692"/>
                  </a:cubicBezTo>
                  <a:cubicBezTo>
                    <a:pt x="1270" y="689"/>
                    <a:pt x="1294" y="685"/>
                    <a:pt x="1309" y="697"/>
                  </a:cubicBezTo>
                  <a:cubicBezTo>
                    <a:pt x="1324" y="708"/>
                    <a:pt x="1346" y="714"/>
                    <a:pt x="1356" y="700"/>
                  </a:cubicBezTo>
                  <a:cubicBezTo>
                    <a:pt x="1367" y="686"/>
                    <a:pt x="1347" y="690"/>
                    <a:pt x="1347" y="679"/>
                  </a:cubicBezTo>
                  <a:cubicBezTo>
                    <a:pt x="1347" y="669"/>
                    <a:pt x="1340" y="655"/>
                    <a:pt x="1329" y="655"/>
                  </a:cubicBezTo>
                  <a:cubicBezTo>
                    <a:pt x="1318" y="655"/>
                    <a:pt x="1290" y="633"/>
                    <a:pt x="1300" y="629"/>
                  </a:cubicBezTo>
                  <a:cubicBezTo>
                    <a:pt x="1310" y="624"/>
                    <a:pt x="1297" y="618"/>
                    <a:pt x="1305" y="609"/>
                  </a:cubicBezTo>
                  <a:cubicBezTo>
                    <a:pt x="1313" y="600"/>
                    <a:pt x="1320" y="617"/>
                    <a:pt x="1330" y="618"/>
                  </a:cubicBezTo>
                  <a:close/>
                  <a:moveTo>
                    <a:pt x="1165" y="580"/>
                  </a:moveTo>
                  <a:cubicBezTo>
                    <a:pt x="1174" y="578"/>
                    <a:pt x="1172" y="564"/>
                    <a:pt x="1167" y="557"/>
                  </a:cubicBezTo>
                  <a:cubicBezTo>
                    <a:pt x="1163" y="551"/>
                    <a:pt x="1153" y="550"/>
                    <a:pt x="1144" y="551"/>
                  </a:cubicBezTo>
                  <a:cubicBezTo>
                    <a:pt x="1136" y="552"/>
                    <a:pt x="1121" y="565"/>
                    <a:pt x="1129" y="578"/>
                  </a:cubicBezTo>
                  <a:cubicBezTo>
                    <a:pt x="1137" y="592"/>
                    <a:pt x="1155" y="582"/>
                    <a:pt x="1165" y="580"/>
                  </a:cubicBezTo>
                  <a:close/>
                  <a:moveTo>
                    <a:pt x="1067" y="377"/>
                  </a:moveTo>
                  <a:cubicBezTo>
                    <a:pt x="1062" y="387"/>
                    <a:pt x="1077" y="387"/>
                    <a:pt x="1078" y="399"/>
                  </a:cubicBezTo>
                  <a:cubicBezTo>
                    <a:pt x="1079" y="410"/>
                    <a:pt x="1094" y="414"/>
                    <a:pt x="1105" y="407"/>
                  </a:cubicBezTo>
                  <a:cubicBezTo>
                    <a:pt x="1116" y="400"/>
                    <a:pt x="1147" y="409"/>
                    <a:pt x="1147" y="400"/>
                  </a:cubicBezTo>
                  <a:cubicBezTo>
                    <a:pt x="1147" y="392"/>
                    <a:pt x="1114" y="376"/>
                    <a:pt x="1102" y="378"/>
                  </a:cubicBezTo>
                  <a:cubicBezTo>
                    <a:pt x="1091" y="381"/>
                    <a:pt x="1072" y="366"/>
                    <a:pt x="1067" y="377"/>
                  </a:cubicBezTo>
                  <a:close/>
                  <a:moveTo>
                    <a:pt x="1360" y="1042"/>
                  </a:moveTo>
                  <a:cubicBezTo>
                    <a:pt x="1362" y="1049"/>
                    <a:pt x="1407" y="1067"/>
                    <a:pt x="1409" y="1059"/>
                  </a:cubicBezTo>
                  <a:cubicBezTo>
                    <a:pt x="1410" y="1050"/>
                    <a:pt x="1359" y="1037"/>
                    <a:pt x="1360" y="1042"/>
                  </a:cubicBezTo>
                  <a:close/>
                  <a:moveTo>
                    <a:pt x="1559" y="1089"/>
                  </a:moveTo>
                  <a:cubicBezTo>
                    <a:pt x="1556" y="1095"/>
                    <a:pt x="1551" y="1085"/>
                    <a:pt x="1558" y="1080"/>
                  </a:cubicBezTo>
                  <a:cubicBezTo>
                    <a:pt x="1565" y="1074"/>
                    <a:pt x="1557" y="1072"/>
                    <a:pt x="1550" y="1075"/>
                  </a:cubicBezTo>
                  <a:cubicBezTo>
                    <a:pt x="1544" y="1079"/>
                    <a:pt x="1546" y="1061"/>
                    <a:pt x="1552" y="1058"/>
                  </a:cubicBezTo>
                  <a:cubicBezTo>
                    <a:pt x="1557" y="1055"/>
                    <a:pt x="1537" y="1049"/>
                    <a:pt x="1537" y="1055"/>
                  </a:cubicBezTo>
                  <a:cubicBezTo>
                    <a:pt x="1537" y="1060"/>
                    <a:pt x="1523" y="1057"/>
                    <a:pt x="1522" y="1051"/>
                  </a:cubicBezTo>
                  <a:cubicBezTo>
                    <a:pt x="1520" y="1046"/>
                    <a:pt x="1510" y="1045"/>
                    <a:pt x="1514" y="1041"/>
                  </a:cubicBezTo>
                  <a:cubicBezTo>
                    <a:pt x="1518" y="1037"/>
                    <a:pt x="1502" y="1035"/>
                    <a:pt x="1500" y="1042"/>
                  </a:cubicBezTo>
                  <a:cubicBezTo>
                    <a:pt x="1499" y="1048"/>
                    <a:pt x="1494" y="1037"/>
                    <a:pt x="1502" y="1029"/>
                  </a:cubicBezTo>
                  <a:cubicBezTo>
                    <a:pt x="1510" y="1021"/>
                    <a:pt x="1507" y="1013"/>
                    <a:pt x="1514" y="1009"/>
                  </a:cubicBezTo>
                  <a:cubicBezTo>
                    <a:pt x="1522" y="1005"/>
                    <a:pt x="1514" y="1000"/>
                    <a:pt x="1506" y="1003"/>
                  </a:cubicBezTo>
                  <a:cubicBezTo>
                    <a:pt x="1498" y="1007"/>
                    <a:pt x="1477" y="1035"/>
                    <a:pt x="1477" y="1043"/>
                  </a:cubicBezTo>
                  <a:cubicBezTo>
                    <a:pt x="1477" y="1051"/>
                    <a:pt x="1477" y="1060"/>
                    <a:pt x="1470" y="1060"/>
                  </a:cubicBezTo>
                  <a:cubicBezTo>
                    <a:pt x="1462" y="1059"/>
                    <a:pt x="1454" y="1066"/>
                    <a:pt x="1460" y="1070"/>
                  </a:cubicBezTo>
                  <a:cubicBezTo>
                    <a:pt x="1465" y="1074"/>
                    <a:pt x="1445" y="1086"/>
                    <a:pt x="1455" y="1092"/>
                  </a:cubicBezTo>
                  <a:cubicBezTo>
                    <a:pt x="1461" y="1095"/>
                    <a:pt x="1472" y="1090"/>
                    <a:pt x="1482" y="1091"/>
                  </a:cubicBezTo>
                  <a:cubicBezTo>
                    <a:pt x="1491" y="1092"/>
                    <a:pt x="1499" y="1093"/>
                    <a:pt x="1507" y="1087"/>
                  </a:cubicBezTo>
                  <a:cubicBezTo>
                    <a:pt x="1514" y="1081"/>
                    <a:pt x="1514" y="1092"/>
                    <a:pt x="1523" y="1091"/>
                  </a:cubicBezTo>
                  <a:cubicBezTo>
                    <a:pt x="1531" y="1090"/>
                    <a:pt x="1518" y="1098"/>
                    <a:pt x="1519" y="1104"/>
                  </a:cubicBezTo>
                  <a:cubicBezTo>
                    <a:pt x="1519" y="1109"/>
                    <a:pt x="1528" y="1100"/>
                    <a:pt x="1534" y="1097"/>
                  </a:cubicBezTo>
                  <a:cubicBezTo>
                    <a:pt x="1540" y="1094"/>
                    <a:pt x="1548" y="1097"/>
                    <a:pt x="1545" y="1103"/>
                  </a:cubicBezTo>
                  <a:cubicBezTo>
                    <a:pt x="1542" y="1108"/>
                    <a:pt x="1562" y="1113"/>
                    <a:pt x="1567" y="1105"/>
                  </a:cubicBezTo>
                  <a:cubicBezTo>
                    <a:pt x="1571" y="1096"/>
                    <a:pt x="1562" y="1083"/>
                    <a:pt x="1559" y="1089"/>
                  </a:cubicBezTo>
                  <a:close/>
                  <a:moveTo>
                    <a:pt x="145" y="945"/>
                  </a:moveTo>
                  <a:cubicBezTo>
                    <a:pt x="131" y="953"/>
                    <a:pt x="165" y="988"/>
                    <a:pt x="172" y="984"/>
                  </a:cubicBezTo>
                  <a:cubicBezTo>
                    <a:pt x="177" y="981"/>
                    <a:pt x="163" y="966"/>
                    <a:pt x="163" y="957"/>
                  </a:cubicBezTo>
                  <a:cubicBezTo>
                    <a:pt x="163" y="947"/>
                    <a:pt x="159" y="938"/>
                    <a:pt x="145" y="945"/>
                  </a:cubicBezTo>
                  <a:close/>
                  <a:moveTo>
                    <a:pt x="1434" y="1124"/>
                  </a:moveTo>
                  <a:cubicBezTo>
                    <a:pt x="1428" y="1124"/>
                    <a:pt x="1433" y="1116"/>
                    <a:pt x="1434" y="1112"/>
                  </a:cubicBezTo>
                  <a:cubicBezTo>
                    <a:pt x="1434" y="1107"/>
                    <a:pt x="1422" y="1114"/>
                    <a:pt x="1421" y="1119"/>
                  </a:cubicBezTo>
                  <a:cubicBezTo>
                    <a:pt x="1421" y="1124"/>
                    <a:pt x="1412" y="1126"/>
                    <a:pt x="1412" y="1129"/>
                  </a:cubicBezTo>
                  <a:cubicBezTo>
                    <a:pt x="1412" y="1138"/>
                    <a:pt x="1411" y="1133"/>
                    <a:pt x="1405" y="1136"/>
                  </a:cubicBezTo>
                  <a:cubicBezTo>
                    <a:pt x="1399" y="1139"/>
                    <a:pt x="1374" y="1136"/>
                    <a:pt x="1374" y="1131"/>
                  </a:cubicBezTo>
                  <a:cubicBezTo>
                    <a:pt x="1373" y="1125"/>
                    <a:pt x="1355" y="1123"/>
                    <a:pt x="1355" y="1115"/>
                  </a:cubicBezTo>
                  <a:cubicBezTo>
                    <a:pt x="1354" y="1108"/>
                    <a:pt x="1345" y="1105"/>
                    <a:pt x="1352" y="1097"/>
                  </a:cubicBezTo>
                  <a:cubicBezTo>
                    <a:pt x="1359" y="1089"/>
                    <a:pt x="1351" y="1085"/>
                    <a:pt x="1344" y="1091"/>
                  </a:cubicBezTo>
                  <a:cubicBezTo>
                    <a:pt x="1338" y="1097"/>
                    <a:pt x="1334" y="1088"/>
                    <a:pt x="1343" y="1084"/>
                  </a:cubicBezTo>
                  <a:cubicBezTo>
                    <a:pt x="1352" y="1081"/>
                    <a:pt x="1369" y="1077"/>
                    <a:pt x="1360" y="1061"/>
                  </a:cubicBezTo>
                  <a:cubicBezTo>
                    <a:pt x="1351" y="1046"/>
                    <a:pt x="1297" y="1066"/>
                    <a:pt x="1284" y="1074"/>
                  </a:cubicBezTo>
                  <a:cubicBezTo>
                    <a:pt x="1270" y="1082"/>
                    <a:pt x="1253" y="1107"/>
                    <a:pt x="1245" y="1107"/>
                  </a:cubicBezTo>
                  <a:cubicBezTo>
                    <a:pt x="1238" y="1107"/>
                    <a:pt x="1258" y="1094"/>
                    <a:pt x="1261" y="1088"/>
                  </a:cubicBezTo>
                  <a:cubicBezTo>
                    <a:pt x="1265" y="1083"/>
                    <a:pt x="1261" y="1078"/>
                    <a:pt x="1265" y="1080"/>
                  </a:cubicBezTo>
                  <a:cubicBezTo>
                    <a:pt x="1269" y="1082"/>
                    <a:pt x="1281" y="1063"/>
                    <a:pt x="1290" y="1057"/>
                  </a:cubicBezTo>
                  <a:cubicBezTo>
                    <a:pt x="1298" y="1051"/>
                    <a:pt x="1307" y="1057"/>
                    <a:pt x="1308" y="1052"/>
                  </a:cubicBezTo>
                  <a:cubicBezTo>
                    <a:pt x="1309" y="1047"/>
                    <a:pt x="1313" y="1043"/>
                    <a:pt x="1321" y="1036"/>
                  </a:cubicBezTo>
                  <a:cubicBezTo>
                    <a:pt x="1329" y="1029"/>
                    <a:pt x="1422" y="1030"/>
                    <a:pt x="1431" y="1031"/>
                  </a:cubicBezTo>
                  <a:cubicBezTo>
                    <a:pt x="1440" y="1031"/>
                    <a:pt x="1458" y="1019"/>
                    <a:pt x="1463" y="1011"/>
                  </a:cubicBezTo>
                  <a:cubicBezTo>
                    <a:pt x="1468" y="1003"/>
                    <a:pt x="1475" y="1003"/>
                    <a:pt x="1487" y="1004"/>
                  </a:cubicBezTo>
                  <a:cubicBezTo>
                    <a:pt x="1500" y="1005"/>
                    <a:pt x="1505" y="993"/>
                    <a:pt x="1512" y="989"/>
                  </a:cubicBezTo>
                  <a:cubicBezTo>
                    <a:pt x="1518" y="985"/>
                    <a:pt x="1516" y="983"/>
                    <a:pt x="1510" y="982"/>
                  </a:cubicBezTo>
                  <a:cubicBezTo>
                    <a:pt x="1505" y="981"/>
                    <a:pt x="1500" y="977"/>
                    <a:pt x="1505" y="977"/>
                  </a:cubicBezTo>
                  <a:cubicBezTo>
                    <a:pt x="1511" y="976"/>
                    <a:pt x="1513" y="973"/>
                    <a:pt x="1516" y="966"/>
                  </a:cubicBezTo>
                  <a:cubicBezTo>
                    <a:pt x="1518" y="959"/>
                    <a:pt x="1514" y="962"/>
                    <a:pt x="1506" y="952"/>
                  </a:cubicBezTo>
                  <a:cubicBezTo>
                    <a:pt x="1499" y="943"/>
                    <a:pt x="1495" y="956"/>
                    <a:pt x="1487" y="955"/>
                  </a:cubicBezTo>
                  <a:cubicBezTo>
                    <a:pt x="1480" y="954"/>
                    <a:pt x="1493" y="945"/>
                    <a:pt x="1486" y="941"/>
                  </a:cubicBezTo>
                  <a:cubicBezTo>
                    <a:pt x="1480" y="937"/>
                    <a:pt x="1468" y="939"/>
                    <a:pt x="1459" y="947"/>
                  </a:cubicBezTo>
                  <a:cubicBezTo>
                    <a:pt x="1450" y="955"/>
                    <a:pt x="1450" y="947"/>
                    <a:pt x="1442" y="955"/>
                  </a:cubicBezTo>
                  <a:cubicBezTo>
                    <a:pt x="1434" y="963"/>
                    <a:pt x="1434" y="951"/>
                    <a:pt x="1438" y="948"/>
                  </a:cubicBezTo>
                  <a:cubicBezTo>
                    <a:pt x="1442" y="945"/>
                    <a:pt x="1444" y="948"/>
                    <a:pt x="1448" y="943"/>
                  </a:cubicBezTo>
                  <a:cubicBezTo>
                    <a:pt x="1452" y="939"/>
                    <a:pt x="1455" y="943"/>
                    <a:pt x="1464" y="938"/>
                  </a:cubicBezTo>
                  <a:cubicBezTo>
                    <a:pt x="1473" y="932"/>
                    <a:pt x="1481" y="934"/>
                    <a:pt x="1484" y="930"/>
                  </a:cubicBezTo>
                  <a:cubicBezTo>
                    <a:pt x="1486" y="926"/>
                    <a:pt x="1479" y="920"/>
                    <a:pt x="1471" y="922"/>
                  </a:cubicBezTo>
                  <a:cubicBezTo>
                    <a:pt x="1462" y="924"/>
                    <a:pt x="1456" y="910"/>
                    <a:pt x="1451" y="914"/>
                  </a:cubicBezTo>
                  <a:cubicBezTo>
                    <a:pt x="1445" y="918"/>
                    <a:pt x="1446" y="908"/>
                    <a:pt x="1440" y="912"/>
                  </a:cubicBezTo>
                  <a:cubicBezTo>
                    <a:pt x="1434" y="916"/>
                    <a:pt x="1430" y="911"/>
                    <a:pt x="1428" y="903"/>
                  </a:cubicBezTo>
                  <a:cubicBezTo>
                    <a:pt x="1425" y="896"/>
                    <a:pt x="1408" y="884"/>
                    <a:pt x="1398" y="881"/>
                  </a:cubicBezTo>
                  <a:cubicBezTo>
                    <a:pt x="1388" y="878"/>
                    <a:pt x="1394" y="872"/>
                    <a:pt x="1400" y="876"/>
                  </a:cubicBezTo>
                  <a:cubicBezTo>
                    <a:pt x="1405" y="880"/>
                    <a:pt x="1412" y="872"/>
                    <a:pt x="1414" y="868"/>
                  </a:cubicBezTo>
                  <a:cubicBezTo>
                    <a:pt x="1416" y="864"/>
                    <a:pt x="1410" y="861"/>
                    <a:pt x="1407" y="860"/>
                  </a:cubicBezTo>
                  <a:cubicBezTo>
                    <a:pt x="1404" y="860"/>
                    <a:pt x="1404" y="855"/>
                    <a:pt x="1405" y="851"/>
                  </a:cubicBezTo>
                  <a:cubicBezTo>
                    <a:pt x="1405" y="847"/>
                    <a:pt x="1394" y="842"/>
                    <a:pt x="1393" y="838"/>
                  </a:cubicBezTo>
                  <a:cubicBezTo>
                    <a:pt x="1393" y="834"/>
                    <a:pt x="1386" y="832"/>
                    <a:pt x="1387" y="828"/>
                  </a:cubicBezTo>
                  <a:cubicBezTo>
                    <a:pt x="1387" y="824"/>
                    <a:pt x="1380" y="819"/>
                    <a:pt x="1380" y="815"/>
                  </a:cubicBezTo>
                  <a:cubicBezTo>
                    <a:pt x="1380" y="810"/>
                    <a:pt x="1368" y="801"/>
                    <a:pt x="1368" y="795"/>
                  </a:cubicBezTo>
                  <a:cubicBezTo>
                    <a:pt x="1367" y="790"/>
                    <a:pt x="1361" y="786"/>
                    <a:pt x="1359" y="779"/>
                  </a:cubicBezTo>
                  <a:cubicBezTo>
                    <a:pt x="1356" y="772"/>
                    <a:pt x="1353" y="776"/>
                    <a:pt x="1351" y="785"/>
                  </a:cubicBezTo>
                  <a:cubicBezTo>
                    <a:pt x="1349" y="794"/>
                    <a:pt x="1340" y="794"/>
                    <a:pt x="1343" y="797"/>
                  </a:cubicBezTo>
                  <a:cubicBezTo>
                    <a:pt x="1348" y="804"/>
                    <a:pt x="1344" y="804"/>
                    <a:pt x="1340" y="808"/>
                  </a:cubicBezTo>
                  <a:cubicBezTo>
                    <a:pt x="1337" y="812"/>
                    <a:pt x="1343" y="817"/>
                    <a:pt x="1337" y="817"/>
                  </a:cubicBezTo>
                  <a:cubicBezTo>
                    <a:pt x="1331" y="817"/>
                    <a:pt x="1334" y="830"/>
                    <a:pt x="1331" y="824"/>
                  </a:cubicBezTo>
                  <a:cubicBezTo>
                    <a:pt x="1328" y="819"/>
                    <a:pt x="1320" y="820"/>
                    <a:pt x="1320" y="826"/>
                  </a:cubicBezTo>
                  <a:cubicBezTo>
                    <a:pt x="1320" y="831"/>
                    <a:pt x="1308" y="836"/>
                    <a:pt x="1302" y="836"/>
                  </a:cubicBezTo>
                  <a:cubicBezTo>
                    <a:pt x="1297" y="835"/>
                    <a:pt x="1297" y="825"/>
                    <a:pt x="1293" y="828"/>
                  </a:cubicBezTo>
                  <a:cubicBezTo>
                    <a:pt x="1289" y="831"/>
                    <a:pt x="1290" y="819"/>
                    <a:pt x="1283" y="819"/>
                  </a:cubicBezTo>
                  <a:cubicBezTo>
                    <a:pt x="1276" y="820"/>
                    <a:pt x="1272" y="819"/>
                    <a:pt x="1274" y="813"/>
                  </a:cubicBezTo>
                  <a:cubicBezTo>
                    <a:pt x="1276" y="807"/>
                    <a:pt x="1262" y="805"/>
                    <a:pt x="1267" y="801"/>
                  </a:cubicBezTo>
                  <a:cubicBezTo>
                    <a:pt x="1271" y="798"/>
                    <a:pt x="1265" y="791"/>
                    <a:pt x="1265" y="781"/>
                  </a:cubicBezTo>
                  <a:cubicBezTo>
                    <a:pt x="1264" y="771"/>
                    <a:pt x="1270" y="770"/>
                    <a:pt x="1270" y="766"/>
                  </a:cubicBezTo>
                  <a:cubicBezTo>
                    <a:pt x="1270" y="762"/>
                    <a:pt x="1266" y="762"/>
                    <a:pt x="1261" y="765"/>
                  </a:cubicBezTo>
                  <a:cubicBezTo>
                    <a:pt x="1256" y="769"/>
                    <a:pt x="1256" y="761"/>
                    <a:pt x="1251" y="762"/>
                  </a:cubicBezTo>
                  <a:cubicBezTo>
                    <a:pt x="1246" y="762"/>
                    <a:pt x="1231" y="761"/>
                    <a:pt x="1230" y="754"/>
                  </a:cubicBezTo>
                  <a:cubicBezTo>
                    <a:pt x="1229" y="747"/>
                    <a:pt x="1224" y="751"/>
                    <a:pt x="1222" y="744"/>
                  </a:cubicBezTo>
                  <a:cubicBezTo>
                    <a:pt x="1220" y="737"/>
                    <a:pt x="1213" y="742"/>
                    <a:pt x="1213" y="738"/>
                  </a:cubicBezTo>
                  <a:cubicBezTo>
                    <a:pt x="1213" y="733"/>
                    <a:pt x="1211" y="731"/>
                    <a:pt x="1206" y="731"/>
                  </a:cubicBezTo>
                  <a:cubicBezTo>
                    <a:pt x="1201" y="730"/>
                    <a:pt x="1200" y="725"/>
                    <a:pt x="1193" y="724"/>
                  </a:cubicBezTo>
                  <a:cubicBezTo>
                    <a:pt x="1187" y="724"/>
                    <a:pt x="1179" y="729"/>
                    <a:pt x="1176" y="730"/>
                  </a:cubicBezTo>
                  <a:cubicBezTo>
                    <a:pt x="1172" y="732"/>
                    <a:pt x="1163" y="725"/>
                    <a:pt x="1160" y="727"/>
                  </a:cubicBezTo>
                  <a:cubicBezTo>
                    <a:pt x="1156" y="730"/>
                    <a:pt x="1155" y="726"/>
                    <a:pt x="1146" y="723"/>
                  </a:cubicBezTo>
                  <a:cubicBezTo>
                    <a:pt x="1136" y="720"/>
                    <a:pt x="1123" y="719"/>
                    <a:pt x="1122" y="723"/>
                  </a:cubicBezTo>
                  <a:cubicBezTo>
                    <a:pt x="1121" y="726"/>
                    <a:pt x="1114" y="727"/>
                    <a:pt x="1115" y="736"/>
                  </a:cubicBezTo>
                  <a:cubicBezTo>
                    <a:pt x="1116" y="744"/>
                    <a:pt x="1124" y="742"/>
                    <a:pt x="1126" y="748"/>
                  </a:cubicBezTo>
                  <a:cubicBezTo>
                    <a:pt x="1128" y="753"/>
                    <a:pt x="1122" y="751"/>
                    <a:pt x="1122" y="756"/>
                  </a:cubicBezTo>
                  <a:cubicBezTo>
                    <a:pt x="1121" y="762"/>
                    <a:pt x="1116" y="761"/>
                    <a:pt x="1116" y="765"/>
                  </a:cubicBezTo>
                  <a:cubicBezTo>
                    <a:pt x="1116" y="768"/>
                    <a:pt x="1120" y="767"/>
                    <a:pt x="1122" y="774"/>
                  </a:cubicBezTo>
                  <a:cubicBezTo>
                    <a:pt x="1124" y="781"/>
                    <a:pt x="1128" y="781"/>
                    <a:pt x="1129" y="790"/>
                  </a:cubicBezTo>
                  <a:cubicBezTo>
                    <a:pt x="1130" y="800"/>
                    <a:pt x="1126" y="798"/>
                    <a:pt x="1122" y="799"/>
                  </a:cubicBezTo>
                  <a:cubicBezTo>
                    <a:pt x="1118" y="800"/>
                    <a:pt x="1122" y="805"/>
                    <a:pt x="1117" y="811"/>
                  </a:cubicBezTo>
                  <a:cubicBezTo>
                    <a:pt x="1111" y="817"/>
                    <a:pt x="1107" y="824"/>
                    <a:pt x="1111" y="828"/>
                  </a:cubicBezTo>
                  <a:cubicBezTo>
                    <a:pt x="1115" y="832"/>
                    <a:pt x="1131" y="839"/>
                    <a:pt x="1137" y="849"/>
                  </a:cubicBezTo>
                  <a:cubicBezTo>
                    <a:pt x="1144" y="860"/>
                    <a:pt x="1143" y="876"/>
                    <a:pt x="1141" y="888"/>
                  </a:cubicBezTo>
                  <a:cubicBezTo>
                    <a:pt x="1139" y="900"/>
                    <a:pt x="1126" y="902"/>
                    <a:pt x="1116" y="912"/>
                  </a:cubicBezTo>
                  <a:cubicBezTo>
                    <a:pt x="1107" y="923"/>
                    <a:pt x="1096" y="921"/>
                    <a:pt x="1092" y="921"/>
                  </a:cubicBezTo>
                  <a:cubicBezTo>
                    <a:pt x="1087" y="922"/>
                    <a:pt x="1090" y="931"/>
                    <a:pt x="1096" y="939"/>
                  </a:cubicBezTo>
                  <a:cubicBezTo>
                    <a:pt x="1103" y="946"/>
                    <a:pt x="1098" y="948"/>
                    <a:pt x="1101" y="956"/>
                  </a:cubicBezTo>
                  <a:cubicBezTo>
                    <a:pt x="1105" y="964"/>
                    <a:pt x="1101" y="970"/>
                    <a:pt x="1106" y="977"/>
                  </a:cubicBezTo>
                  <a:cubicBezTo>
                    <a:pt x="1111" y="984"/>
                    <a:pt x="1108" y="987"/>
                    <a:pt x="1102" y="992"/>
                  </a:cubicBezTo>
                  <a:cubicBezTo>
                    <a:pt x="1096" y="997"/>
                    <a:pt x="1105" y="995"/>
                    <a:pt x="1105" y="1001"/>
                  </a:cubicBezTo>
                  <a:cubicBezTo>
                    <a:pt x="1105" y="1008"/>
                    <a:pt x="1102" y="1004"/>
                    <a:pt x="1097" y="1001"/>
                  </a:cubicBezTo>
                  <a:cubicBezTo>
                    <a:pt x="1092" y="997"/>
                    <a:pt x="1087" y="1007"/>
                    <a:pt x="1087" y="1011"/>
                  </a:cubicBezTo>
                  <a:cubicBezTo>
                    <a:pt x="1087" y="1016"/>
                    <a:pt x="1075" y="1006"/>
                    <a:pt x="1073" y="1006"/>
                  </a:cubicBezTo>
                  <a:cubicBezTo>
                    <a:pt x="1070" y="1006"/>
                    <a:pt x="1073" y="999"/>
                    <a:pt x="1066" y="994"/>
                  </a:cubicBezTo>
                  <a:cubicBezTo>
                    <a:pt x="1059" y="988"/>
                    <a:pt x="1054" y="987"/>
                    <a:pt x="1054" y="982"/>
                  </a:cubicBezTo>
                  <a:cubicBezTo>
                    <a:pt x="1054" y="976"/>
                    <a:pt x="1042" y="972"/>
                    <a:pt x="1042" y="966"/>
                  </a:cubicBezTo>
                  <a:cubicBezTo>
                    <a:pt x="1042" y="960"/>
                    <a:pt x="1043" y="944"/>
                    <a:pt x="1040" y="939"/>
                  </a:cubicBezTo>
                  <a:cubicBezTo>
                    <a:pt x="1038" y="934"/>
                    <a:pt x="1040" y="929"/>
                    <a:pt x="1042" y="925"/>
                  </a:cubicBezTo>
                  <a:cubicBezTo>
                    <a:pt x="1045" y="921"/>
                    <a:pt x="1040" y="914"/>
                    <a:pt x="1033" y="914"/>
                  </a:cubicBezTo>
                  <a:cubicBezTo>
                    <a:pt x="1026" y="914"/>
                    <a:pt x="1016" y="912"/>
                    <a:pt x="1006" y="912"/>
                  </a:cubicBezTo>
                  <a:cubicBezTo>
                    <a:pt x="996" y="913"/>
                    <a:pt x="991" y="912"/>
                    <a:pt x="988" y="909"/>
                  </a:cubicBezTo>
                  <a:cubicBezTo>
                    <a:pt x="985" y="906"/>
                    <a:pt x="976" y="900"/>
                    <a:pt x="963" y="897"/>
                  </a:cubicBezTo>
                  <a:cubicBezTo>
                    <a:pt x="951" y="894"/>
                    <a:pt x="946" y="888"/>
                    <a:pt x="945" y="884"/>
                  </a:cubicBezTo>
                  <a:cubicBezTo>
                    <a:pt x="943" y="881"/>
                    <a:pt x="931" y="878"/>
                    <a:pt x="929" y="875"/>
                  </a:cubicBezTo>
                  <a:cubicBezTo>
                    <a:pt x="926" y="871"/>
                    <a:pt x="914" y="869"/>
                    <a:pt x="909" y="870"/>
                  </a:cubicBezTo>
                  <a:cubicBezTo>
                    <a:pt x="905" y="871"/>
                    <a:pt x="893" y="860"/>
                    <a:pt x="886" y="860"/>
                  </a:cubicBezTo>
                  <a:cubicBezTo>
                    <a:pt x="879" y="861"/>
                    <a:pt x="862" y="868"/>
                    <a:pt x="860" y="868"/>
                  </a:cubicBezTo>
                  <a:cubicBezTo>
                    <a:pt x="857" y="869"/>
                    <a:pt x="860" y="862"/>
                    <a:pt x="862" y="860"/>
                  </a:cubicBezTo>
                  <a:cubicBezTo>
                    <a:pt x="864" y="857"/>
                    <a:pt x="856" y="845"/>
                    <a:pt x="854" y="837"/>
                  </a:cubicBezTo>
                  <a:cubicBezTo>
                    <a:pt x="852" y="830"/>
                    <a:pt x="850" y="821"/>
                    <a:pt x="841" y="822"/>
                  </a:cubicBezTo>
                  <a:cubicBezTo>
                    <a:pt x="833" y="823"/>
                    <a:pt x="824" y="819"/>
                    <a:pt x="822" y="817"/>
                  </a:cubicBezTo>
                  <a:cubicBezTo>
                    <a:pt x="819" y="816"/>
                    <a:pt x="819" y="794"/>
                    <a:pt x="821" y="784"/>
                  </a:cubicBezTo>
                  <a:cubicBezTo>
                    <a:pt x="823" y="775"/>
                    <a:pt x="833" y="761"/>
                    <a:pt x="833" y="755"/>
                  </a:cubicBezTo>
                  <a:cubicBezTo>
                    <a:pt x="833" y="749"/>
                    <a:pt x="840" y="746"/>
                    <a:pt x="846" y="745"/>
                  </a:cubicBezTo>
                  <a:cubicBezTo>
                    <a:pt x="852" y="743"/>
                    <a:pt x="847" y="732"/>
                    <a:pt x="853" y="731"/>
                  </a:cubicBezTo>
                  <a:cubicBezTo>
                    <a:pt x="859" y="730"/>
                    <a:pt x="859" y="728"/>
                    <a:pt x="860" y="723"/>
                  </a:cubicBezTo>
                  <a:cubicBezTo>
                    <a:pt x="861" y="718"/>
                    <a:pt x="868" y="722"/>
                    <a:pt x="864" y="718"/>
                  </a:cubicBezTo>
                  <a:cubicBezTo>
                    <a:pt x="861" y="714"/>
                    <a:pt x="864" y="713"/>
                    <a:pt x="873" y="713"/>
                  </a:cubicBezTo>
                  <a:cubicBezTo>
                    <a:pt x="882" y="713"/>
                    <a:pt x="895" y="709"/>
                    <a:pt x="893" y="700"/>
                  </a:cubicBezTo>
                  <a:cubicBezTo>
                    <a:pt x="891" y="691"/>
                    <a:pt x="868" y="698"/>
                    <a:pt x="868" y="691"/>
                  </a:cubicBezTo>
                  <a:cubicBezTo>
                    <a:pt x="868" y="683"/>
                    <a:pt x="838" y="683"/>
                    <a:pt x="840" y="679"/>
                  </a:cubicBezTo>
                  <a:cubicBezTo>
                    <a:pt x="842" y="674"/>
                    <a:pt x="870" y="682"/>
                    <a:pt x="880" y="686"/>
                  </a:cubicBezTo>
                  <a:cubicBezTo>
                    <a:pt x="890" y="690"/>
                    <a:pt x="893" y="689"/>
                    <a:pt x="901" y="689"/>
                  </a:cubicBezTo>
                  <a:cubicBezTo>
                    <a:pt x="909" y="688"/>
                    <a:pt x="904" y="678"/>
                    <a:pt x="905" y="674"/>
                  </a:cubicBezTo>
                  <a:cubicBezTo>
                    <a:pt x="907" y="669"/>
                    <a:pt x="922" y="680"/>
                    <a:pt x="931" y="678"/>
                  </a:cubicBezTo>
                  <a:cubicBezTo>
                    <a:pt x="940" y="675"/>
                    <a:pt x="949" y="657"/>
                    <a:pt x="956" y="652"/>
                  </a:cubicBezTo>
                  <a:cubicBezTo>
                    <a:pt x="964" y="647"/>
                    <a:pt x="957" y="642"/>
                    <a:pt x="943" y="643"/>
                  </a:cubicBezTo>
                  <a:cubicBezTo>
                    <a:pt x="928" y="645"/>
                    <a:pt x="920" y="639"/>
                    <a:pt x="912" y="633"/>
                  </a:cubicBezTo>
                  <a:cubicBezTo>
                    <a:pt x="904" y="627"/>
                    <a:pt x="905" y="623"/>
                    <a:pt x="913" y="623"/>
                  </a:cubicBezTo>
                  <a:cubicBezTo>
                    <a:pt x="922" y="624"/>
                    <a:pt x="941" y="640"/>
                    <a:pt x="949" y="641"/>
                  </a:cubicBezTo>
                  <a:cubicBezTo>
                    <a:pt x="956" y="641"/>
                    <a:pt x="969" y="626"/>
                    <a:pt x="975" y="621"/>
                  </a:cubicBezTo>
                  <a:cubicBezTo>
                    <a:pt x="981" y="617"/>
                    <a:pt x="969" y="615"/>
                    <a:pt x="965" y="611"/>
                  </a:cubicBezTo>
                  <a:cubicBezTo>
                    <a:pt x="961" y="608"/>
                    <a:pt x="972" y="605"/>
                    <a:pt x="979" y="605"/>
                  </a:cubicBezTo>
                  <a:cubicBezTo>
                    <a:pt x="985" y="605"/>
                    <a:pt x="988" y="611"/>
                    <a:pt x="990" y="614"/>
                  </a:cubicBezTo>
                  <a:cubicBezTo>
                    <a:pt x="992" y="616"/>
                    <a:pt x="1003" y="612"/>
                    <a:pt x="1009" y="612"/>
                  </a:cubicBezTo>
                  <a:cubicBezTo>
                    <a:pt x="1014" y="612"/>
                    <a:pt x="1008" y="603"/>
                    <a:pt x="999" y="599"/>
                  </a:cubicBezTo>
                  <a:cubicBezTo>
                    <a:pt x="990" y="596"/>
                    <a:pt x="999" y="589"/>
                    <a:pt x="1002" y="595"/>
                  </a:cubicBezTo>
                  <a:cubicBezTo>
                    <a:pt x="1005" y="600"/>
                    <a:pt x="1011" y="599"/>
                    <a:pt x="1014" y="605"/>
                  </a:cubicBezTo>
                  <a:cubicBezTo>
                    <a:pt x="1019" y="614"/>
                    <a:pt x="1022" y="608"/>
                    <a:pt x="1029" y="605"/>
                  </a:cubicBezTo>
                  <a:cubicBezTo>
                    <a:pt x="1037" y="603"/>
                    <a:pt x="1041" y="598"/>
                    <a:pt x="1046" y="593"/>
                  </a:cubicBezTo>
                  <a:cubicBezTo>
                    <a:pt x="1050" y="589"/>
                    <a:pt x="1051" y="594"/>
                    <a:pt x="1056" y="587"/>
                  </a:cubicBezTo>
                  <a:cubicBezTo>
                    <a:pt x="1061" y="579"/>
                    <a:pt x="1053" y="572"/>
                    <a:pt x="1047" y="568"/>
                  </a:cubicBezTo>
                  <a:cubicBezTo>
                    <a:pt x="1041" y="563"/>
                    <a:pt x="1047" y="558"/>
                    <a:pt x="1041" y="555"/>
                  </a:cubicBezTo>
                  <a:cubicBezTo>
                    <a:pt x="1035" y="552"/>
                    <a:pt x="1034" y="546"/>
                    <a:pt x="1042" y="548"/>
                  </a:cubicBezTo>
                  <a:cubicBezTo>
                    <a:pt x="1049" y="549"/>
                    <a:pt x="1056" y="547"/>
                    <a:pt x="1059" y="541"/>
                  </a:cubicBezTo>
                  <a:cubicBezTo>
                    <a:pt x="1063" y="536"/>
                    <a:pt x="1047" y="535"/>
                    <a:pt x="1055" y="531"/>
                  </a:cubicBezTo>
                  <a:cubicBezTo>
                    <a:pt x="1062" y="527"/>
                    <a:pt x="1056" y="523"/>
                    <a:pt x="1049" y="523"/>
                  </a:cubicBezTo>
                  <a:cubicBezTo>
                    <a:pt x="1042" y="523"/>
                    <a:pt x="1036" y="519"/>
                    <a:pt x="1035" y="514"/>
                  </a:cubicBezTo>
                  <a:cubicBezTo>
                    <a:pt x="1035" y="508"/>
                    <a:pt x="1023" y="512"/>
                    <a:pt x="1015" y="508"/>
                  </a:cubicBezTo>
                  <a:cubicBezTo>
                    <a:pt x="1008" y="505"/>
                    <a:pt x="992" y="505"/>
                    <a:pt x="988" y="506"/>
                  </a:cubicBezTo>
                  <a:cubicBezTo>
                    <a:pt x="984" y="506"/>
                    <a:pt x="983" y="522"/>
                    <a:pt x="989" y="523"/>
                  </a:cubicBezTo>
                  <a:cubicBezTo>
                    <a:pt x="995" y="523"/>
                    <a:pt x="1000" y="529"/>
                    <a:pt x="995" y="531"/>
                  </a:cubicBezTo>
                  <a:cubicBezTo>
                    <a:pt x="990" y="533"/>
                    <a:pt x="995" y="539"/>
                    <a:pt x="992" y="539"/>
                  </a:cubicBezTo>
                  <a:cubicBezTo>
                    <a:pt x="988" y="539"/>
                    <a:pt x="981" y="537"/>
                    <a:pt x="980" y="547"/>
                  </a:cubicBezTo>
                  <a:cubicBezTo>
                    <a:pt x="979" y="557"/>
                    <a:pt x="978" y="561"/>
                    <a:pt x="972" y="564"/>
                  </a:cubicBezTo>
                  <a:cubicBezTo>
                    <a:pt x="965" y="568"/>
                    <a:pt x="970" y="553"/>
                    <a:pt x="964" y="553"/>
                  </a:cubicBezTo>
                  <a:cubicBezTo>
                    <a:pt x="958" y="554"/>
                    <a:pt x="957" y="566"/>
                    <a:pt x="961" y="567"/>
                  </a:cubicBezTo>
                  <a:cubicBezTo>
                    <a:pt x="966" y="568"/>
                    <a:pt x="967" y="572"/>
                    <a:pt x="968" y="578"/>
                  </a:cubicBezTo>
                  <a:cubicBezTo>
                    <a:pt x="969" y="584"/>
                    <a:pt x="959" y="580"/>
                    <a:pt x="956" y="587"/>
                  </a:cubicBezTo>
                  <a:cubicBezTo>
                    <a:pt x="952" y="594"/>
                    <a:pt x="951" y="584"/>
                    <a:pt x="946" y="579"/>
                  </a:cubicBezTo>
                  <a:cubicBezTo>
                    <a:pt x="940" y="574"/>
                    <a:pt x="934" y="566"/>
                    <a:pt x="934" y="560"/>
                  </a:cubicBezTo>
                  <a:cubicBezTo>
                    <a:pt x="934" y="555"/>
                    <a:pt x="937" y="553"/>
                    <a:pt x="941" y="553"/>
                  </a:cubicBezTo>
                  <a:cubicBezTo>
                    <a:pt x="946" y="552"/>
                    <a:pt x="941" y="548"/>
                    <a:pt x="941" y="541"/>
                  </a:cubicBezTo>
                  <a:cubicBezTo>
                    <a:pt x="941" y="534"/>
                    <a:pt x="936" y="536"/>
                    <a:pt x="929" y="529"/>
                  </a:cubicBezTo>
                  <a:cubicBezTo>
                    <a:pt x="923" y="521"/>
                    <a:pt x="916" y="521"/>
                    <a:pt x="913" y="525"/>
                  </a:cubicBezTo>
                  <a:cubicBezTo>
                    <a:pt x="909" y="528"/>
                    <a:pt x="912" y="535"/>
                    <a:pt x="906" y="537"/>
                  </a:cubicBezTo>
                  <a:cubicBezTo>
                    <a:pt x="901" y="540"/>
                    <a:pt x="903" y="551"/>
                    <a:pt x="898" y="551"/>
                  </a:cubicBezTo>
                  <a:cubicBezTo>
                    <a:pt x="894" y="552"/>
                    <a:pt x="897" y="532"/>
                    <a:pt x="893" y="530"/>
                  </a:cubicBezTo>
                  <a:cubicBezTo>
                    <a:pt x="889" y="528"/>
                    <a:pt x="889" y="524"/>
                    <a:pt x="895" y="523"/>
                  </a:cubicBezTo>
                  <a:cubicBezTo>
                    <a:pt x="901" y="522"/>
                    <a:pt x="904" y="516"/>
                    <a:pt x="899" y="516"/>
                  </a:cubicBezTo>
                  <a:cubicBezTo>
                    <a:pt x="894" y="516"/>
                    <a:pt x="885" y="510"/>
                    <a:pt x="882" y="509"/>
                  </a:cubicBezTo>
                  <a:cubicBezTo>
                    <a:pt x="878" y="507"/>
                    <a:pt x="872" y="515"/>
                    <a:pt x="868" y="512"/>
                  </a:cubicBezTo>
                  <a:cubicBezTo>
                    <a:pt x="864" y="509"/>
                    <a:pt x="869" y="501"/>
                    <a:pt x="869" y="497"/>
                  </a:cubicBezTo>
                  <a:cubicBezTo>
                    <a:pt x="870" y="493"/>
                    <a:pt x="875" y="499"/>
                    <a:pt x="879" y="494"/>
                  </a:cubicBezTo>
                  <a:cubicBezTo>
                    <a:pt x="883" y="488"/>
                    <a:pt x="868" y="488"/>
                    <a:pt x="868" y="482"/>
                  </a:cubicBezTo>
                  <a:cubicBezTo>
                    <a:pt x="868" y="476"/>
                    <a:pt x="857" y="475"/>
                    <a:pt x="853" y="473"/>
                  </a:cubicBezTo>
                  <a:cubicBezTo>
                    <a:pt x="849" y="471"/>
                    <a:pt x="855" y="461"/>
                    <a:pt x="853" y="457"/>
                  </a:cubicBezTo>
                  <a:cubicBezTo>
                    <a:pt x="852" y="453"/>
                    <a:pt x="837" y="440"/>
                    <a:pt x="831" y="442"/>
                  </a:cubicBezTo>
                  <a:cubicBezTo>
                    <a:pt x="825" y="443"/>
                    <a:pt x="823" y="433"/>
                    <a:pt x="826" y="434"/>
                  </a:cubicBezTo>
                  <a:cubicBezTo>
                    <a:pt x="830" y="434"/>
                    <a:pt x="833" y="432"/>
                    <a:pt x="839" y="424"/>
                  </a:cubicBezTo>
                  <a:cubicBezTo>
                    <a:pt x="846" y="417"/>
                    <a:pt x="847" y="415"/>
                    <a:pt x="842" y="413"/>
                  </a:cubicBezTo>
                  <a:cubicBezTo>
                    <a:pt x="837" y="411"/>
                    <a:pt x="835" y="407"/>
                    <a:pt x="843" y="407"/>
                  </a:cubicBezTo>
                  <a:cubicBezTo>
                    <a:pt x="852" y="408"/>
                    <a:pt x="866" y="413"/>
                    <a:pt x="871" y="409"/>
                  </a:cubicBezTo>
                  <a:cubicBezTo>
                    <a:pt x="875" y="406"/>
                    <a:pt x="890" y="383"/>
                    <a:pt x="896" y="375"/>
                  </a:cubicBezTo>
                  <a:cubicBezTo>
                    <a:pt x="902" y="366"/>
                    <a:pt x="892" y="366"/>
                    <a:pt x="878" y="367"/>
                  </a:cubicBezTo>
                  <a:cubicBezTo>
                    <a:pt x="864" y="368"/>
                    <a:pt x="861" y="361"/>
                    <a:pt x="849" y="361"/>
                  </a:cubicBezTo>
                  <a:cubicBezTo>
                    <a:pt x="837" y="360"/>
                    <a:pt x="815" y="363"/>
                    <a:pt x="812" y="366"/>
                  </a:cubicBezTo>
                  <a:cubicBezTo>
                    <a:pt x="809" y="370"/>
                    <a:pt x="818" y="373"/>
                    <a:pt x="817" y="377"/>
                  </a:cubicBezTo>
                  <a:cubicBezTo>
                    <a:pt x="816" y="381"/>
                    <a:pt x="808" y="374"/>
                    <a:pt x="805" y="376"/>
                  </a:cubicBezTo>
                  <a:cubicBezTo>
                    <a:pt x="802" y="377"/>
                    <a:pt x="807" y="383"/>
                    <a:pt x="805" y="396"/>
                  </a:cubicBezTo>
                  <a:cubicBezTo>
                    <a:pt x="804" y="410"/>
                    <a:pt x="808" y="411"/>
                    <a:pt x="812" y="416"/>
                  </a:cubicBezTo>
                  <a:cubicBezTo>
                    <a:pt x="816" y="421"/>
                    <a:pt x="815" y="427"/>
                    <a:pt x="815" y="436"/>
                  </a:cubicBezTo>
                  <a:cubicBezTo>
                    <a:pt x="815" y="445"/>
                    <a:pt x="807" y="444"/>
                    <a:pt x="804" y="446"/>
                  </a:cubicBezTo>
                  <a:cubicBezTo>
                    <a:pt x="801" y="448"/>
                    <a:pt x="811" y="451"/>
                    <a:pt x="810" y="457"/>
                  </a:cubicBezTo>
                  <a:cubicBezTo>
                    <a:pt x="808" y="462"/>
                    <a:pt x="800" y="454"/>
                    <a:pt x="795" y="455"/>
                  </a:cubicBezTo>
                  <a:cubicBezTo>
                    <a:pt x="791" y="457"/>
                    <a:pt x="787" y="470"/>
                    <a:pt x="792" y="474"/>
                  </a:cubicBezTo>
                  <a:cubicBezTo>
                    <a:pt x="797" y="479"/>
                    <a:pt x="799" y="478"/>
                    <a:pt x="795" y="483"/>
                  </a:cubicBezTo>
                  <a:cubicBezTo>
                    <a:pt x="791" y="488"/>
                    <a:pt x="787" y="496"/>
                    <a:pt x="796" y="503"/>
                  </a:cubicBezTo>
                  <a:cubicBezTo>
                    <a:pt x="805" y="510"/>
                    <a:pt x="823" y="510"/>
                    <a:pt x="832" y="515"/>
                  </a:cubicBezTo>
                  <a:cubicBezTo>
                    <a:pt x="841" y="521"/>
                    <a:pt x="828" y="518"/>
                    <a:pt x="831" y="524"/>
                  </a:cubicBezTo>
                  <a:cubicBezTo>
                    <a:pt x="835" y="531"/>
                    <a:pt x="825" y="533"/>
                    <a:pt x="826" y="539"/>
                  </a:cubicBezTo>
                  <a:cubicBezTo>
                    <a:pt x="826" y="544"/>
                    <a:pt x="830" y="541"/>
                    <a:pt x="834" y="532"/>
                  </a:cubicBezTo>
                  <a:cubicBezTo>
                    <a:pt x="839" y="524"/>
                    <a:pt x="843" y="535"/>
                    <a:pt x="842" y="542"/>
                  </a:cubicBezTo>
                  <a:cubicBezTo>
                    <a:pt x="842" y="550"/>
                    <a:pt x="835" y="545"/>
                    <a:pt x="830" y="553"/>
                  </a:cubicBezTo>
                  <a:cubicBezTo>
                    <a:pt x="825" y="560"/>
                    <a:pt x="820" y="561"/>
                    <a:pt x="813" y="560"/>
                  </a:cubicBezTo>
                  <a:cubicBezTo>
                    <a:pt x="805" y="558"/>
                    <a:pt x="810" y="570"/>
                    <a:pt x="813" y="577"/>
                  </a:cubicBezTo>
                  <a:cubicBezTo>
                    <a:pt x="816" y="584"/>
                    <a:pt x="812" y="586"/>
                    <a:pt x="803" y="584"/>
                  </a:cubicBezTo>
                  <a:cubicBezTo>
                    <a:pt x="795" y="581"/>
                    <a:pt x="790" y="576"/>
                    <a:pt x="794" y="569"/>
                  </a:cubicBezTo>
                  <a:cubicBezTo>
                    <a:pt x="798" y="562"/>
                    <a:pt x="801" y="555"/>
                    <a:pt x="796" y="555"/>
                  </a:cubicBezTo>
                  <a:cubicBezTo>
                    <a:pt x="791" y="556"/>
                    <a:pt x="780" y="555"/>
                    <a:pt x="776" y="550"/>
                  </a:cubicBezTo>
                  <a:cubicBezTo>
                    <a:pt x="773" y="544"/>
                    <a:pt x="778" y="546"/>
                    <a:pt x="789" y="548"/>
                  </a:cubicBezTo>
                  <a:cubicBezTo>
                    <a:pt x="800" y="549"/>
                    <a:pt x="791" y="541"/>
                    <a:pt x="798" y="541"/>
                  </a:cubicBezTo>
                  <a:cubicBezTo>
                    <a:pt x="806" y="541"/>
                    <a:pt x="812" y="545"/>
                    <a:pt x="819" y="539"/>
                  </a:cubicBezTo>
                  <a:cubicBezTo>
                    <a:pt x="825" y="533"/>
                    <a:pt x="814" y="522"/>
                    <a:pt x="809" y="524"/>
                  </a:cubicBezTo>
                  <a:cubicBezTo>
                    <a:pt x="803" y="526"/>
                    <a:pt x="795" y="528"/>
                    <a:pt x="795" y="523"/>
                  </a:cubicBezTo>
                  <a:cubicBezTo>
                    <a:pt x="795" y="517"/>
                    <a:pt x="804" y="521"/>
                    <a:pt x="809" y="520"/>
                  </a:cubicBezTo>
                  <a:cubicBezTo>
                    <a:pt x="814" y="519"/>
                    <a:pt x="807" y="512"/>
                    <a:pt x="799" y="514"/>
                  </a:cubicBezTo>
                  <a:cubicBezTo>
                    <a:pt x="791" y="515"/>
                    <a:pt x="785" y="516"/>
                    <a:pt x="779" y="509"/>
                  </a:cubicBezTo>
                  <a:cubicBezTo>
                    <a:pt x="773" y="503"/>
                    <a:pt x="762" y="499"/>
                    <a:pt x="759" y="514"/>
                  </a:cubicBezTo>
                  <a:cubicBezTo>
                    <a:pt x="756" y="529"/>
                    <a:pt x="745" y="521"/>
                    <a:pt x="741" y="526"/>
                  </a:cubicBezTo>
                  <a:cubicBezTo>
                    <a:pt x="737" y="531"/>
                    <a:pt x="746" y="535"/>
                    <a:pt x="756" y="535"/>
                  </a:cubicBezTo>
                  <a:cubicBezTo>
                    <a:pt x="767" y="535"/>
                    <a:pt x="775" y="545"/>
                    <a:pt x="770" y="545"/>
                  </a:cubicBezTo>
                  <a:cubicBezTo>
                    <a:pt x="765" y="545"/>
                    <a:pt x="767" y="553"/>
                    <a:pt x="762" y="550"/>
                  </a:cubicBezTo>
                  <a:cubicBezTo>
                    <a:pt x="756" y="547"/>
                    <a:pt x="751" y="550"/>
                    <a:pt x="755" y="555"/>
                  </a:cubicBezTo>
                  <a:cubicBezTo>
                    <a:pt x="758" y="559"/>
                    <a:pt x="753" y="561"/>
                    <a:pt x="753" y="566"/>
                  </a:cubicBezTo>
                  <a:cubicBezTo>
                    <a:pt x="754" y="571"/>
                    <a:pt x="745" y="566"/>
                    <a:pt x="737" y="566"/>
                  </a:cubicBezTo>
                  <a:cubicBezTo>
                    <a:pt x="729" y="565"/>
                    <a:pt x="713" y="568"/>
                    <a:pt x="703" y="570"/>
                  </a:cubicBezTo>
                  <a:cubicBezTo>
                    <a:pt x="692" y="572"/>
                    <a:pt x="679" y="568"/>
                    <a:pt x="675" y="563"/>
                  </a:cubicBezTo>
                  <a:cubicBezTo>
                    <a:pt x="670" y="558"/>
                    <a:pt x="664" y="559"/>
                    <a:pt x="656" y="559"/>
                  </a:cubicBezTo>
                  <a:cubicBezTo>
                    <a:pt x="648" y="559"/>
                    <a:pt x="650" y="551"/>
                    <a:pt x="640" y="551"/>
                  </a:cubicBezTo>
                  <a:cubicBezTo>
                    <a:pt x="630" y="551"/>
                    <a:pt x="632" y="542"/>
                    <a:pt x="631" y="537"/>
                  </a:cubicBezTo>
                  <a:cubicBezTo>
                    <a:pt x="630" y="532"/>
                    <a:pt x="610" y="533"/>
                    <a:pt x="602" y="538"/>
                  </a:cubicBezTo>
                  <a:cubicBezTo>
                    <a:pt x="595" y="543"/>
                    <a:pt x="580" y="541"/>
                    <a:pt x="577" y="550"/>
                  </a:cubicBezTo>
                  <a:cubicBezTo>
                    <a:pt x="573" y="558"/>
                    <a:pt x="580" y="557"/>
                    <a:pt x="584" y="557"/>
                  </a:cubicBezTo>
                  <a:cubicBezTo>
                    <a:pt x="590" y="557"/>
                    <a:pt x="590" y="550"/>
                    <a:pt x="601" y="551"/>
                  </a:cubicBezTo>
                  <a:cubicBezTo>
                    <a:pt x="612" y="553"/>
                    <a:pt x="620" y="540"/>
                    <a:pt x="624" y="545"/>
                  </a:cubicBezTo>
                  <a:cubicBezTo>
                    <a:pt x="629" y="550"/>
                    <a:pt x="606" y="559"/>
                    <a:pt x="595" y="560"/>
                  </a:cubicBezTo>
                  <a:cubicBezTo>
                    <a:pt x="585" y="562"/>
                    <a:pt x="588" y="570"/>
                    <a:pt x="597" y="584"/>
                  </a:cubicBezTo>
                  <a:cubicBezTo>
                    <a:pt x="607" y="599"/>
                    <a:pt x="593" y="591"/>
                    <a:pt x="593" y="598"/>
                  </a:cubicBezTo>
                  <a:cubicBezTo>
                    <a:pt x="593" y="605"/>
                    <a:pt x="575" y="595"/>
                    <a:pt x="582" y="593"/>
                  </a:cubicBezTo>
                  <a:cubicBezTo>
                    <a:pt x="589" y="591"/>
                    <a:pt x="586" y="583"/>
                    <a:pt x="580" y="578"/>
                  </a:cubicBezTo>
                  <a:cubicBezTo>
                    <a:pt x="574" y="574"/>
                    <a:pt x="570" y="578"/>
                    <a:pt x="571" y="573"/>
                  </a:cubicBezTo>
                  <a:cubicBezTo>
                    <a:pt x="572" y="568"/>
                    <a:pt x="565" y="574"/>
                    <a:pt x="559" y="569"/>
                  </a:cubicBezTo>
                  <a:cubicBezTo>
                    <a:pt x="554" y="565"/>
                    <a:pt x="551" y="562"/>
                    <a:pt x="544" y="566"/>
                  </a:cubicBezTo>
                  <a:cubicBezTo>
                    <a:pt x="536" y="569"/>
                    <a:pt x="528" y="568"/>
                    <a:pt x="511" y="571"/>
                  </a:cubicBezTo>
                  <a:cubicBezTo>
                    <a:pt x="495" y="574"/>
                    <a:pt x="465" y="573"/>
                    <a:pt x="459" y="568"/>
                  </a:cubicBezTo>
                  <a:cubicBezTo>
                    <a:pt x="454" y="562"/>
                    <a:pt x="473" y="552"/>
                    <a:pt x="479" y="554"/>
                  </a:cubicBezTo>
                  <a:cubicBezTo>
                    <a:pt x="485" y="555"/>
                    <a:pt x="482" y="548"/>
                    <a:pt x="473" y="541"/>
                  </a:cubicBezTo>
                  <a:cubicBezTo>
                    <a:pt x="464" y="533"/>
                    <a:pt x="444" y="529"/>
                    <a:pt x="444" y="533"/>
                  </a:cubicBezTo>
                  <a:cubicBezTo>
                    <a:pt x="444" y="538"/>
                    <a:pt x="433" y="534"/>
                    <a:pt x="418" y="531"/>
                  </a:cubicBezTo>
                  <a:cubicBezTo>
                    <a:pt x="404" y="528"/>
                    <a:pt x="402" y="523"/>
                    <a:pt x="392" y="523"/>
                  </a:cubicBezTo>
                  <a:cubicBezTo>
                    <a:pt x="383" y="523"/>
                    <a:pt x="369" y="520"/>
                    <a:pt x="358" y="511"/>
                  </a:cubicBezTo>
                  <a:cubicBezTo>
                    <a:pt x="347" y="503"/>
                    <a:pt x="321" y="505"/>
                    <a:pt x="318" y="513"/>
                  </a:cubicBezTo>
                  <a:cubicBezTo>
                    <a:pt x="315" y="521"/>
                    <a:pt x="306" y="520"/>
                    <a:pt x="298" y="520"/>
                  </a:cubicBezTo>
                  <a:cubicBezTo>
                    <a:pt x="289" y="520"/>
                    <a:pt x="302" y="511"/>
                    <a:pt x="298" y="509"/>
                  </a:cubicBezTo>
                  <a:cubicBezTo>
                    <a:pt x="294" y="507"/>
                    <a:pt x="299" y="496"/>
                    <a:pt x="293" y="495"/>
                  </a:cubicBezTo>
                  <a:cubicBezTo>
                    <a:pt x="286" y="494"/>
                    <a:pt x="280" y="521"/>
                    <a:pt x="269" y="520"/>
                  </a:cubicBezTo>
                  <a:cubicBezTo>
                    <a:pt x="257" y="519"/>
                    <a:pt x="252" y="492"/>
                    <a:pt x="242" y="485"/>
                  </a:cubicBezTo>
                  <a:cubicBezTo>
                    <a:pt x="232" y="478"/>
                    <a:pt x="223" y="478"/>
                    <a:pt x="232" y="488"/>
                  </a:cubicBezTo>
                  <a:cubicBezTo>
                    <a:pt x="240" y="499"/>
                    <a:pt x="225" y="491"/>
                    <a:pt x="225" y="498"/>
                  </a:cubicBezTo>
                  <a:cubicBezTo>
                    <a:pt x="226" y="505"/>
                    <a:pt x="212" y="514"/>
                    <a:pt x="212" y="510"/>
                  </a:cubicBezTo>
                  <a:cubicBezTo>
                    <a:pt x="213" y="506"/>
                    <a:pt x="205" y="501"/>
                    <a:pt x="195" y="512"/>
                  </a:cubicBezTo>
                  <a:cubicBezTo>
                    <a:pt x="186" y="523"/>
                    <a:pt x="179" y="522"/>
                    <a:pt x="178" y="518"/>
                  </a:cubicBezTo>
                  <a:cubicBezTo>
                    <a:pt x="178" y="514"/>
                    <a:pt x="150" y="528"/>
                    <a:pt x="151" y="533"/>
                  </a:cubicBezTo>
                  <a:cubicBezTo>
                    <a:pt x="152" y="537"/>
                    <a:pt x="147" y="541"/>
                    <a:pt x="139" y="541"/>
                  </a:cubicBezTo>
                  <a:cubicBezTo>
                    <a:pt x="132" y="540"/>
                    <a:pt x="138" y="534"/>
                    <a:pt x="144" y="531"/>
                  </a:cubicBezTo>
                  <a:cubicBezTo>
                    <a:pt x="150" y="527"/>
                    <a:pt x="168" y="513"/>
                    <a:pt x="178" y="511"/>
                  </a:cubicBezTo>
                  <a:cubicBezTo>
                    <a:pt x="187" y="510"/>
                    <a:pt x="205" y="502"/>
                    <a:pt x="205" y="498"/>
                  </a:cubicBezTo>
                  <a:cubicBezTo>
                    <a:pt x="206" y="494"/>
                    <a:pt x="196" y="497"/>
                    <a:pt x="190" y="496"/>
                  </a:cubicBezTo>
                  <a:cubicBezTo>
                    <a:pt x="184" y="495"/>
                    <a:pt x="173" y="502"/>
                    <a:pt x="162" y="506"/>
                  </a:cubicBezTo>
                  <a:cubicBezTo>
                    <a:pt x="152" y="511"/>
                    <a:pt x="140" y="510"/>
                    <a:pt x="143" y="516"/>
                  </a:cubicBezTo>
                  <a:cubicBezTo>
                    <a:pt x="146" y="522"/>
                    <a:pt x="133" y="515"/>
                    <a:pt x="130" y="519"/>
                  </a:cubicBezTo>
                  <a:cubicBezTo>
                    <a:pt x="128" y="524"/>
                    <a:pt x="122" y="519"/>
                    <a:pt x="126" y="517"/>
                  </a:cubicBezTo>
                  <a:cubicBezTo>
                    <a:pt x="130" y="514"/>
                    <a:pt x="117" y="510"/>
                    <a:pt x="117" y="513"/>
                  </a:cubicBezTo>
                  <a:cubicBezTo>
                    <a:pt x="117" y="515"/>
                    <a:pt x="115" y="519"/>
                    <a:pt x="105" y="519"/>
                  </a:cubicBezTo>
                  <a:cubicBezTo>
                    <a:pt x="96" y="519"/>
                    <a:pt x="86" y="526"/>
                    <a:pt x="93" y="530"/>
                  </a:cubicBezTo>
                  <a:cubicBezTo>
                    <a:pt x="99" y="535"/>
                    <a:pt x="103" y="537"/>
                    <a:pt x="100" y="541"/>
                  </a:cubicBezTo>
                  <a:cubicBezTo>
                    <a:pt x="97" y="544"/>
                    <a:pt x="87" y="532"/>
                    <a:pt x="73" y="533"/>
                  </a:cubicBezTo>
                  <a:cubicBezTo>
                    <a:pt x="59" y="535"/>
                    <a:pt x="32" y="518"/>
                    <a:pt x="32" y="514"/>
                  </a:cubicBezTo>
                  <a:cubicBezTo>
                    <a:pt x="32" y="511"/>
                    <a:pt x="13" y="513"/>
                    <a:pt x="0" y="51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0" y="782"/>
                    <a:pt x="6" y="787"/>
                    <a:pt x="9" y="784"/>
                  </a:cubicBezTo>
                  <a:cubicBezTo>
                    <a:pt x="12" y="781"/>
                    <a:pt x="16" y="785"/>
                    <a:pt x="25" y="781"/>
                  </a:cubicBezTo>
                  <a:cubicBezTo>
                    <a:pt x="34" y="777"/>
                    <a:pt x="37" y="786"/>
                    <a:pt x="37" y="790"/>
                  </a:cubicBezTo>
                  <a:cubicBezTo>
                    <a:pt x="37" y="794"/>
                    <a:pt x="50" y="801"/>
                    <a:pt x="55" y="807"/>
                  </a:cubicBezTo>
                  <a:cubicBezTo>
                    <a:pt x="60" y="814"/>
                    <a:pt x="63" y="820"/>
                    <a:pt x="68" y="816"/>
                  </a:cubicBezTo>
                  <a:cubicBezTo>
                    <a:pt x="74" y="813"/>
                    <a:pt x="85" y="811"/>
                    <a:pt x="85" y="804"/>
                  </a:cubicBezTo>
                  <a:cubicBezTo>
                    <a:pt x="85" y="797"/>
                    <a:pt x="109" y="796"/>
                    <a:pt x="109" y="805"/>
                  </a:cubicBezTo>
                  <a:cubicBezTo>
                    <a:pt x="109" y="814"/>
                    <a:pt x="133" y="824"/>
                    <a:pt x="147" y="848"/>
                  </a:cubicBezTo>
                  <a:cubicBezTo>
                    <a:pt x="160" y="872"/>
                    <a:pt x="158" y="877"/>
                    <a:pt x="178" y="885"/>
                  </a:cubicBezTo>
                  <a:cubicBezTo>
                    <a:pt x="198" y="893"/>
                    <a:pt x="197" y="897"/>
                    <a:pt x="195" y="904"/>
                  </a:cubicBezTo>
                  <a:cubicBezTo>
                    <a:pt x="192" y="911"/>
                    <a:pt x="207" y="914"/>
                    <a:pt x="198" y="920"/>
                  </a:cubicBezTo>
                  <a:cubicBezTo>
                    <a:pt x="195" y="922"/>
                    <a:pt x="191" y="925"/>
                    <a:pt x="186" y="929"/>
                  </a:cubicBezTo>
                  <a:cubicBezTo>
                    <a:pt x="187" y="932"/>
                    <a:pt x="190" y="934"/>
                    <a:pt x="194" y="938"/>
                  </a:cubicBezTo>
                  <a:cubicBezTo>
                    <a:pt x="198" y="941"/>
                    <a:pt x="185" y="941"/>
                    <a:pt x="189" y="945"/>
                  </a:cubicBezTo>
                  <a:cubicBezTo>
                    <a:pt x="193" y="948"/>
                    <a:pt x="188" y="954"/>
                    <a:pt x="192" y="958"/>
                  </a:cubicBezTo>
                  <a:cubicBezTo>
                    <a:pt x="196" y="963"/>
                    <a:pt x="203" y="961"/>
                    <a:pt x="207" y="957"/>
                  </a:cubicBezTo>
                  <a:cubicBezTo>
                    <a:pt x="212" y="954"/>
                    <a:pt x="215" y="962"/>
                    <a:pt x="211" y="968"/>
                  </a:cubicBezTo>
                  <a:cubicBezTo>
                    <a:pt x="208" y="974"/>
                    <a:pt x="215" y="978"/>
                    <a:pt x="219" y="974"/>
                  </a:cubicBezTo>
                  <a:cubicBezTo>
                    <a:pt x="222" y="969"/>
                    <a:pt x="230" y="981"/>
                    <a:pt x="233" y="982"/>
                  </a:cubicBezTo>
                  <a:cubicBezTo>
                    <a:pt x="237" y="984"/>
                    <a:pt x="240" y="990"/>
                    <a:pt x="234" y="990"/>
                  </a:cubicBezTo>
                  <a:cubicBezTo>
                    <a:pt x="228" y="990"/>
                    <a:pt x="229" y="1001"/>
                    <a:pt x="234" y="1001"/>
                  </a:cubicBezTo>
                  <a:cubicBezTo>
                    <a:pt x="238" y="1001"/>
                    <a:pt x="237" y="1007"/>
                    <a:pt x="237" y="1010"/>
                  </a:cubicBezTo>
                  <a:cubicBezTo>
                    <a:pt x="237" y="1014"/>
                    <a:pt x="251" y="1019"/>
                    <a:pt x="256" y="1017"/>
                  </a:cubicBezTo>
                  <a:cubicBezTo>
                    <a:pt x="261" y="1016"/>
                    <a:pt x="266" y="1020"/>
                    <a:pt x="268" y="1025"/>
                  </a:cubicBezTo>
                  <a:cubicBezTo>
                    <a:pt x="271" y="1029"/>
                    <a:pt x="280" y="1032"/>
                    <a:pt x="284" y="1029"/>
                  </a:cubicBezTo>
                  <a:cubicBezTo>
                    <a:pt x="287" y="1027"/>
                    <a:pt x="289" y="1035"/>
                    <a:pt x="290" y="1040"/>
                  </a:cubicBezTo>
                  <a:cubicBezTo>
                    <a:pt x="291" y="1045"/>
                    <a:pt x="299" y="1042"/>
                    <a:pt x="304" y="1042"/>
                  </a:cubicBezTo>
                  <a:cubicBezTo>
                    <a:pt x="308" y="1042"/>
                    <a:pt x="311" y="1048"/>
                    <a:pt x="314" y="1047"/>
                  </a:cubicBezTo>
                  <a:cubicBezTo>
                    <a:pt x="321" y="1044"/>
                    <a:pt x="323" y="1056"/>
                    <a:pt x="328" y="1064"/>
                  </a:cubicBezTo>
                  <a:cubicBezTo>
                    <a:pt x="814" y="1061"/>
                    <a:pt x="814" y="1061"/>
                    <a:pt x="814" y="1061"/>
                  </a:cubicBezTo>
                  <a:cubicBezTo>
                    <a:pt x="814" y="1061"/>
                    <a:pt x="814" y="1049"/>
                    <a:pt x="820" y="1053"/>
                  </a:cubicBezTo>
                  <a:cubicBezTo>
                    <a:pt x="826" y="1057"/>
                    <a:pt x="820" y="1064"/>
                    <a:pt x="827" y="1067"/>
                  </a:cubicBezTo>
                  <a:cubicBezTo>
                    <a:pt x="834" y="1069"/>
                    <a:pt x="839" y="1073"/>
                    <a:pt x="842" y="1072"/>
                  </a:cubicBezTo>
                  <a:cubicBezTo>
                    <a:pt x="846" y="1070"/>
                    <a:pt x="852" y="1065"/>
                    <a:pt x="858" y="1072"/>
                  </a:cubicBezTo>
                  <a:cubicBezTo>
                    <a:pt x="865" y="1080"/>
                    <a:pt x="869" y="1073"/>
                    <a:pt x="873" y="1078"/>
                  </a:cubicBezTo>
                  <a:cubicBezTo>
                    <a:pt x="877" y="1083"/>
                    <a:pt x="883" y="1086"/>
                    <a:pt x="888" y="1081"/>
                  </a:cubicBezTo>
                  <a:cubicBezTo>
                    <a:pt x="892" y="1076"/>
                    <a:pt x="906" y="1082"/>
                    <a:pt x="913" y="1084"/>
                  </a:cubicBezTo>
                  <a:cubicBezTo>
                    <a:pt x="922" y="1077"/>
                    <a:pt x="929" y="1063"/>
                    <a:pt x="936" y="1063"/>
                  </a:cubicBezTo>
                  <a:cubicBezTo>
                    <a:pt x="947" y="1063"/>
                    <a:pt x="972" y="1065"/>
                    <a:pt x="974" y="1078"/>
                  </a:cubicBezTo>
                  <a:cubicBezTo>
                    <a:pt x="976" y="1092"/>
                    <a:pt x="991" y="1079"/>
                    <a:pt x="993" y="1092"/>
                  </a:cubicBezTo>
                  <a:cubicBezTo>
                    <a:pt x="994" y="1102"/>
                    <a:pt x="1004" y="1111"/>
                    <a:pt x="1003" y="1116"/>
                  </a:cubicBezTo>
                  <a:cubicBezTo>
                    <a:pt x="1006" y="1118"/>
                    <a:pt x="1009" y="1121"/>
                    <a:pt x="1013" y="1123"/>
                  </a:cubicBezTo>
                  <a:cubicBezTo>
                    <a:pt x="1018" y="1122"/>
                    <a:pt x="1031" y="1124"/>
                    <a:pt x="1040" y="1127"/>
                  </a:cubicBezTo>
                  <a:cubicBezTo>
                    <a:pt x="1051" y="1131"/>
                    <a:pt x="1067" y="1122"/>
                    <a:pt x="1073" y="1135"/>
                  </a:cubicBezTo>
                  <a:cubicBezTo>
                    <a:pt x="1078" y="1149"/>
                    <a:pt x="1091" y="1159"/>
                    <a:pt x="1079" y="1160"/>
                  </a:cubicBezTo>
                  <a:cubicBezTo>
                    <a:pt x="1069" y="1160"/>
                    <a:pt x="1055" y="1146"/>
                    <a:pt x="1056" y="1154"/>
                  </a:cubicBezTo>
                  <a:cubicBezTo>
                    <a:pt x="1057" y="1162"/>
                    <a:pt x="1051" y="1158"/>
                    <a:pt x="1051" y="1170"/>
                  </a:cubicBezTo>
                  <a:cubicBezTo>
                    <a:pt x="1051" y="1182"/>
                    <a:pt x="1043" y="1198"/>
                    <a:pt x="1038" y="1197"/>
                  </a:cubicBezTo>
                  <a:cubicBezTo>
                    <a:pt x="1038" y="1197"/>
                    <a:pt x="1038" y="1197"/>
                    <a:pt x="1038" y="1197"/>
                  </a:cubicBezTo>
                  <a:cubicBezTo>
                    <a:pt x="1037" y="1201"/>
                    <a:pt x="1037" y="1207"/>
                    <a:pt x="1041" y="1211"/>
                  </a:cubicBezTo>
                  <a:cubicBezTo>
                    <a:pt x="1046" y="1207"/>
                    <a:pt x="1055" y="1199"/>
                    <a:pt x="1062" y="1200"/>
                  </a:cubicBezTo>
                  <a:cubicBezTo>
                    <a:pt x="1074" y="1200"/>
                    <a:pt x="1077" y="1207"/>
                    <a:pt x="1085" y="1202"/>
                  </a:cubicBezTo>
                  <a:cubicBezTo>
                    <a:pt x="1093" y="1196"/>
                    <a:pt x="1094" y="1194"/>
                    <a:pt x="1096" y="1198"/>
                  </a:cubicBezTo>
                  <a:cubicBezTo>
                    <a:pt x="1096" y="1199"/>
                    <a:pt x="1096" y="1199"/>
                    <a:pt x="1096" y="1200"/>
                  </a:cubicBezTo>
                  <a:cubicBezTo>
                    <a:pt x="1099" y="1198"/>
                    <a:pt x="1101" y="1197"/>
                    <a:pt x="1101" y="1195"/>
                  </a:cubicBezTo>
                  <a:cubicBezTo>
                    <a:pt x="1101" y="1193"/>
                    <a:pt x="1101" y="1191"/>
                    <a:pt x="1100" y="1188"/>
                  </a:cubicBezTo>
                  <a:cubicBezTo>
                    <a:pt x="1092" y="1190"/>
                    <a:pt x="1090" y="1190"/>
                    <a:pt x="1087" y="1185"/>
                  </a:cubicBezTo>
                  <a:cubicBezTo>
                    <a:pt x="1084" y="1177"/>
                    <a:pt x="1111" y="1169"/>
                    <a:pt x="1123" y="1171"/>
                  </a:cubicBezTo>
                  <a:cubicBezTo>
                    <a:pt x="1135" y="1172"/>
                    <a:pt x="1144" y="1164"/>
                    <a:pt x="1148" y="1169"/>
                  </a:cubicBezTo>
                  <a:cubicBezTo>
                    <a:pt x="1155" y="1162"/>
                    <a:pt x="1168" y="1151"/>
                    <a:pt x="1171" y="1151"/>
                  </a:cubicBezTo>
                  <a:cubicBezTo>
                    <a:pt x="1176" y="1151"/>
                    <a:pt x="1232" y="1151"/>
                    <a:pt x="1232" y="1151"/>
                  </a:cubicBezTo>
                  <a:cubicBezTo>
                    <a:pt x="1232" y="1151"/>
                    <a:pt x="1251" y="1139"/>
                    <a:pt x="1254" y="1128"/>
                  </a:cubicBezTo>
                  <a:cubicBezTo>
                    <a:pt x="1256" y="1117"/>
                    <a:pt x="1269" y="1091"/>
                    <a:pt x="1276" y="1096"/>
                  </a:cubicBezTo>
                  <a:cubicBezTo>
                    <a:pt x="1283" y="1102"/>
                    <a:pt x="1299" y="1098"/>
                    <a:pt x="1300" y="1103"/>
                  </a:cubicBezTo>
                  <a:cubicBezTo>
                    <a:pt x="1300" y="1108"/>
                    <a:pt x="1294" y="1126"/>
                    <a:pt x="1315" y="1152"/>
                  </a:cubicBezTo>
                  <a:cubicBezTo>
                    <a:pt x="1322" y="1148"/>
                    <a:pt x="1329" y="1144"/>
                    <a:pt x="1333" y="1144"/>
                  </a:cubicBezTo>
                  <a:cubicBezTo>
                    <a:pt x="1340" y="1145"/>
                    <a:pt x="1351" y="1135"/>
                    <a:pt x="1354" y="1130"/>
                  </a:cubicBezTo>
                  <a:cubicBezTo>
                    <a:pt x="1357" y="1124"/>
                    <a:pt x="1361" y="1135"/>
                    <a:pt x="1355" y="1137"/>
                  </a:cubicBezTo>
                  <a:cubicBezTo>
                    <a:pt x="1349" y="1139"/>
                    <a:pt x="1360" y="1144"/>
                    <a:pt x="1371" y="1143"/>
                  </a:cubicBezTo>
                  <a:cubicBezTo>
                    <a:pt x="1382" y="1143"/>
                    <a:pt x="1366" y="1147"/>
                    <a:pt x="1358" y="1147"/>
                  </a:cubicBezTo>
                  <a:cubicBezTo>
                    <a:pt x="1349" y="1146"/>
                    <a:pt x="1346" y="1148"/>
                    <a:pt x="1335" y="1159"/>
                  </a:cubicBezTo>
                  <a:cubicBezTo>
                    <a:pt x="1324" y="1169"/>
                    <a:pt x="1327" y="1173"/>
                    <a:pt x="1333" y="1178"/>
                  </a:cubicBezTo>
                  <a:cubicBezTo>
                    <a:pt x="1339" y="1184"/>
                    <a:pt x="1347" y="1181"/>
                    <a:pt x="1356" y="1174"/>
                  </a:cubicBezTo>
                  <a:cubicBezTo>
                    <a:pt x="1365" y="1166"/>
                    <a:pt x="1364" y="1159"/>
                    <a:pt x="1373" y="1159"/>
                  </a:cubicBezTo>
                  <a:cubicBezTo>
                    <a:pt x="1382" y="1160"/>
                    <a:pt x="1404" y="1151"/>
                    <a:pt x="1414" y="1148"/>
                  </a:cubicBezTo>
                  <a:cubicBezTo>
                    <a:pt x="1423" y="1145"/>
                    <a:pt x="1417" y="1144"/>
                    <a:pt x="1417" y="1139"/>
                  </a:cubicBezTo>
                  <a:cubicBezTo>
                    <a:pt x="1417" y="1135"/>
                    <a:pt x="1434" y="1135"/>
                    <a:pt x="1441" y="1131"/>
                  </a:cubicBezTo>
                  <a:cubicBezTo>
                    <a:pt x="1447" y="1126"/>
                    <a:pt x="1439" y="1123"/>
                    <a:pt x="1434" y="1124"/>
                  </a:cubicBezTo>
                  <a:close/>
                  <a:moveTo>
                    <a:pt x="416" y="617"/>
                  </a:moveTo>
                  <a:cubicBezTo>
                    <a:pt x="406" y="629"/>
                    <a:pt x="402" y="631"/>
                    <a:pt x="392" y="629"/>
                  </a:cubicBezTo>
                  <a:cubicBezTo>
                    <a:pt x="381" y="628"/>
                    <a:pt x="375" y="633"/>
                    <a:pt x="380" y="637"/>
                  </a:cubicBezTo>
                  <a:cubicBezTo>
                    <a:pt x="385" y="640"/>
                    <a:pt x="385" y="643"/>
                    <a:pt x="375" y="646"/>
                  </a:cubicBezTo>
                  <a:cubicBezTo>
                    <a:pt x="364" y="648"/>
                    <a:pt x="356" y="657"/>
                    <a:pt x="352" y="656"/>
                  </a:cubicBezTo>
                  <a:cubicBezTo>
                    <a:pt x="348" y="655"/>
                    <a:pt x="371" y="639"/>
                    <a:pt x="365" y="634"/>
                  </a:cubicBezTo>
                  <a:cubicBezTo>
                    <a:pt x="359" y="630"/>
                    <a:pt x="344" y="642"/>
                    <a:pt x="344" y="647"/>
                  </a:cubicBezTo>
                  <a:cubicBezTo>
                    <a:pt x="344" y="652"/>
                    <a:pt x="334" y="653"/>
                    <a:pt x="328" y="652"/>
                  </a:cubicBezTo>
                  <a:cubicBezTo>
                    <a:pt x="322" y="652"/>
                    <a:pt x="315" y="646"/>
                    <a:pt x="320" y="646"/>
                  </a:cubicBezTo>
                  <a:cubicBezTo>
                    <a:pt x="326" y="645"/>
                    <a:pt x="322" y="639"/>
                    <a:pt x="330" y="635"/>
                  </a:cubicBezTo>
                  <a:cubicBezTo>
                    <a:pt x="338" y="632"/>
                    <a:pt x="329" y="628"/>
                    <a:pt x="331" y="624"/>
                  </a:cubicBezTo>
                  <a:cubicBezTo>
                    <a:pt x="334" y="621"/>
                    <a:pt x="350" y="628"/>
                    <a:pt x="351" y="621"/>
                  </a:cubicBezTo>
                  <a:cubicBezTo>
                    <a:pt x="351" y="615"/>
                    <a:pt x="334" y="610"/>
                    <a:pt x="329" y="614"/>
                  </a:cubicBezTo>
                  <a:cubicBezTo>
                    <a:pt x="323" y="617"/>
                    <a:pt x="310" y="626"/>
                    <a:pt x="294" y="619"/>
                  </a:cubicBezTo>
                  <a:cubicBezTo>
                    <a:pt x="289" y="617"/>
                    <a:pt x="333" y="612"/>
                    <a:pt x="341" y="606"/>
                  </a:cubicBezTo>
                  <a:cubicBezTo>
                    <a:pt x="348" y="599"/>
                    <a:pt x="382" y="591"/>
                    <a:pt x="384" y="597"/>
                  </a:cubicBezTo>
                  <a:cubicBezTo>
                    <a:pt x="387" y="603"/>
                    <a:pt x="366" y="607"/>
                    <a:pt x="376" y="613"/>
                  </a:cubicBezTo>
                  <a:cubicBezTo>
                    <a:pt x="386" y="619"/>
                    <a:pt x="403" y="615"/>
                    <a:pt x="406" y="609"/>
                  </a:cubicBezTo>
                  <a:cubicBezTo>
                    <a:pt x="410" y="603"/>
                    <a:pt x="426" y="604"/>
                    <a:pt x="416" y="617"/>
                  </a:cubicBezTo>
                  <a:close/>
                  <a:moveTo>
                    <a:pt x="515" y="742"/>
                  </a:moveTo>
                  <a:cubicBezTo>
                    <a:pt x="503" y="753"/>
                    <a:pt x="504" y="750"/>
                    <a:pt x="493" y="752"/>
                  </a:cubicBezTo>
                  <a:cubicBezTo>
                    <a:pt x="482" y="754"/>
                    <a:pt x="491" y="764"/>
                    <a:pt x="478" y="765"/>
                  </a:cubicBezTo>
                  <a:cubicBezTo>
                    <a:pt x="465" y="766"/>
                    <a:pt x="435" y="768"/>
                    <a:pt x="430" y="760"/>
                  </a:cubicBezTo>
                  <a:cubicBezTo>
                    <a:pt x="429" y="758"/>
                    <a:pt x="447" y="760"/>
                    <a:pt x="448" y="755"/>
                  </a:cubicBezTo>
                  <a:cubicBezTo>
                    <a:pt x="449" y="749"/>
                    <a:pt x="454" y="741"/>
                    <a:pt x="462" y="741"/>
                  </a:cubicBezTo>
                  <a:cubicBezTo>
                    <a:pt x="470" y="741"/>
                    <a:pt x="469" y="731"/>
                    <a:pt x="457" y="724"/>
                  </a:cubicBezTo>
                  <a:cubicBezTo>
                    <a:pt x="444" y="718"/>
                    <a:pt x="475" y="714"/>
                    <a:pt x="482" y="724"/>
                  </a:cubicBezTo>
                  <a:cubicBezTo>
                    <a:pt x="489" y="734"/>
                    <a:pt x="502" y="741"/>
                    <a:pt x="509" y="734"/>
                  </a:cubicBezTo>
                  <a:cubicBezTo>
                    <a:pt x="516" y="727"/>
                    <a:pt x="557" y="707"/>
                    <a:pt x="557" y="716"/>
                  </a:cubicBezTo>
                  <a:cubicBezTo>
                    <a:pt x="557" y="726"/>
                    <a:pt x="527" y="732"/>
                    <a:pt x="515" y="742"/>
                  </a:cubicBezTo>
                  <a:close/>
                  <a:moveTo>
                    <a:pt x="787" y="1027"/>
                  </a:moveTo>
                  <a:cubicBezTo>
                    <a:pt x="778" y="1028"/>
                    <a:pt x="788" y="1004"/>
                    <a:pt x="772" y="995"/>
                  </a:cubicBezTo>
                  <a:cubicBezTo>
                    <a:pt x="754" y="985"/>
                    <a:pt x="746" y="966"/>
                    <a:pt x="746" y="956"/>
                  </a:cubicBezTo>
                  <a:cubicBezTo>
                    <a:pt x="746" y="946"/>
                    <a:pt x="761" y="941"/>
                    <a:pt x="767" y="949"/>
                  </a:cubicBezTo>
                  <a:cubicBezTo>
                    <a:pt x="774" y="957"/>
                    <a:pt x="783" y="989"/>
                    <a:pt x="789" y="999"/>
                  </a:cubicBezTo>
                  <a:cubicBezTo>
                    <a:pt x="794" y="1009"/>
                    <a:pt x="794" y="1026"/>
                    <a:pt x="787" y="102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8"/>
            <p:cNvSpPr/>
            <p:nvPr/>
          </p:nvSpPr>
          <p:spPr>
            <a:xfrm>
              <a:off x="914431" y="1346244"/>
              <a:ext cx="2301957" cy="1524051"/>
            </a:xfrm>
            <a:custGeom>
              <a:rect b="b" l="l" r="r" t="t"/>
              <a:pathLst>
                <a:path extrusionOk="0" h="1217" w="1794">
                  <a:moveTo>
                    <a:pt x="674" y="446"/>
                  </a:moveTo>
                  <a:cubicBezTo>
                    <a:pt x="676" y="439"/>
                    <a:pt x="677" y="435"/>
                    <a:pt x="657" y="427"/>
                  </a:cubicBezTo>
                  <a:cubicBezTo>
                    <a:pt x="637" y="419"/>
                    <a:pt x="639" y="414"/>
                    <a:pt x="626" y="390"/>
                  </a:cubicBezTo>
                  <a:cubicBezTo>
                    <a:pt x="612" y="366"/>
                    <a:pt x="588" y="356"/>
                    <a:pt x="588" y="347"/>
                  </a:cubicBezTo>
                  <a:cubicBezTo>
                    <a:pt x="588" y="338"/>
                    <a:pt x="564" y="339"/>
                    <a:pt x="564" y="346"/>
                  </a:cubicBezTo>
                  <a:cubicBezTo>
                    <a:pt x="564" y="353"/>
                    <a:pt x="553" y="355"/>
                    <a:pt x="547" y="358"/>
                  </a:cubicBezTo>
                  <a:cubicBezTo>
                    <a:pt x="542" y="362"/>
                    <a:pt x="539" y="356"/>
                    <a:pt x="534" y="349"/>
                  </a:cubicBezTo>
                  <a:cubicBezTo>
                    <a:pt x="529" y="343"/>
                    <a:pt x="516" y="336"/>
                    <a:pt x="516" y="332"/>
                  </a:cubicBezTo>
                  <a:cubicBezTo>
                    <a:pt x="516" y="328"/>
                    <a:pt x="513" y="319"/>
                    <a:pt x="504" y="323"/>
                  </a:cubicBezTo>
                  <a:cubicBezTo>
                    <a:pt x="495" y="327"/>
                    <a:pt x="491" y="323"/>
                    <a:pt x="488" y="326"/>
                  </a:cubicBezTo>
                  <a:cubicBezTo>
                    <a:pt x="485" y="329"/>
                    <a:pt x="479" y="324"/>
                    <a:pt x="479" y="324"/>
                  </a:cubicBezTo>
                  <a:cubicBezTo>
                    <a:pt x="479" y="54"/>
                    <a:pt x="479" y="54"/>
                    <a:pt x="479" y="54"/>
                  </a:cubicBezTo>
                  <a:cubicBezTo>
                    <a:pt x="475" y="53"/>
                    <a:pt x="473" y="53"/>
                    <a:pt x="470" y="52"/>
                  </a:cubicBezTo>
                  <a:cubicBezTo>
                    <a:pt x="459" y="48"/>
                    <a:pt x="442" y="40"/>
                    <a:pt x="433" y="42"/>
                  </a:cubicBezTo>
                  <a:cubicBezTo>
                    <a:pt x="424" y="44"/>
                    <a:pt x="406" y="46"/>
                    <a:pt x="400" y="43"/>
                  </a:cubicBezTo>
                  <a:cubicBezTo>
                    <a:pt x="394" y="40"/>
                    <a:pt x="385" y="37"/>
                    <a:pt x="372" y="39"/>
                  </a:cubicBezTo>
                  <a:cubicBezTo>
                    <a:pt x="359" y="41"/>
                    <a:pt x="351" y="32"/>
                    <a:pt x="335" y="28"/>
                  </a:cubicBezTo>
                  <a:cubicBezTo>
                    <a:pt x="318" y="24"/>
                    <a:pt x="295" y="29"/>
                    <a:pt x="290" y="31"/>
                  </a:cubicBezTo>
                  <a:cubicBezTo>
                    <a:pt x="284" y="33"/>
                    <a:pt x="285" y="25"/>
                    <a:pt x="278" y="26"/>
                  </a:cubicBezTo>
                  <a:cubicBezTo>
                    <a:pt x="271" y="27"/>
                    <a:pt x="277" y="23"/>
                    <a:pt x="273" y="17"/>
                  </a:cubicBezTo>
                  <a:cubicBezTo>
                    <a:pt x="269" y="11"/>
                    <a:pt x="249" y="17"/>
                    <a:pt x="242" y="18"/>
                  </a:cubicBezTo>
                  <a:cubicBezTo>
                    <a:pt x="235" y="18"/>
                    <a:pt x="233" y="14"/>
                    <a:pt x="234" y="11"/>
                  </a:cubicBezTo>
                  <a:cubicBezTo>
                    <a:pt x="234" y="7"/>
                    <a:pt x="228" y="8"/>
                    <a:pt x="225" y="13"/>
                  </a:cubicBezTo>
                  <a:cubicBezTo>
                    <a:pt x="222" y="18"/>
                    <a:pt x="214" y="18"/>
                    <a:pt x="211" y="15"/>
                  </a:cubicBezTo>
                  <a:cubicBezTo>
                    <a:pt x="208" y="12"/>
                    <a:pt x="218" y="11"/>
                    <a:pt x="218" y="7"/>
                  </a:cubicBezTo>
                  <a:cubicBezTo>
                    <a:pt x="219" y="4"/>
                    <a:pt x="208" y="2"/>
                    <a:pt x="204" y="1"/>
                  </a:cubicBezTo>
                  <a:cubicBezTo>
                    <a:pt x="200" y="0"/>
                    <a:pt x="194" y="5"/>
                    <a:pt x="186" y="12"/>
                  </a:cubicBezTo>
                  <a:cubicBezTo>
                    <a:pt x="177" y="20"/>
                    <a:pt x="165" y="19"/>
                    <a:pt x="158" y="18"/>
                  </a:cubicBezTo>
                  <a:cubicBezTo>
                    <a:pt x="150" y="17"/>
                    <a:pt x="141" y="19"/>
                    <a:pt x="141" y="23"/>
                  </a:cubicBezTo>
                  <a:cubicBezTo>
                    <a:pt x="142" y="27"/>
                    <a:pt x="151" y="27"/>
                    <a:pt x="145" y="32"/>
                  </a:cubicBezTo>
                  <a:cubicBezTo>
                    <a:pt x="140" y="38"/>
                    <a:pt x="138" y="25"/>
                    <a:pt x="132" y="31"/>
                  </a:cubicBezTo>
                  <a:cubicBezTo>
                    <a:pt x="127" y="37"/>
                    <a:pt x="111" y="36"/>
                    <a:pt x="107" y="36"/>
                  </a:cubicBezTo>
                  <a:cubicBezTo>
                    <a:pt x="103" y="35"/>
                    <a:pt x="90" y="49"/>
                    <a:pt x="86" y="53"/>
                  </a:cubicBezTo>
                  <a:cubicBezTo>
                    <a:pt x="82" y="57"/>
                    <a:pt x="89" y="60"/>
                    <a:pt x="79" y="72"/>
                  </a:cubicBezTo>
                  <a:cubicBezTo>
                    <a:pt x="68" y="83"/>
                    <a:pt x="40" y="81"/>
                    <a:pt x="34" y="81"/>
                  </a:cubicBezTo>
                  <a:cubicBezTo>
                    <a:pt x="28" y="81"/>
                    <a:pt x="32" y="87"/>
                    <a:pt x="29" y="92"/>
                  </a:cubicBezTo>
                  <a:cubicBezTo>
                    <a:pt x="26" y="96"/>
                    <a:pt x="33" y="100"/>
                    <a:pt x="49" y="104"/>
                  </a:cubicBezTo>
                  <a:cubicBezTo>
                    <a:pt x="65" y="108"/>
                    <a:pt x="76" y="129"/>
                    <a:pt x="78" y="135"/>
                  </a:cubicBezTo>
                  <a:cubicBezTo>
                    <a:pt x="80" y="140"/>
                    <a:pt x="100" y="134"/>
                    <a:pt x="107" y="135"/>
                  </a:cubicBezTo>
                  <a:cubicBezTo>
                    <a:pt x="115" y="137"/>
                    <a:pt x="107" y="147"/>
                    <a:pt x="113" y="151"/>
                  </a:cubicBezTo>
                  <a:cubicBezTo>
                    <a:pt x="120" y="154"/>
                    <a:pt x="130" y="149"/>
                    <a:pt x="132" y="154"/>
                  </a:cubicBezTo>
                  <a:cubicBezTo>
                    <a:pt x="134" y="160"/>
                    <a:pt x="119" y="154"/>
                    <a:pt x="111" y="160"/>
                  </a:cubicBezTo>
                  <a:cubicBezTo>
                    <a:pt x="103" y="166"/>
                    <a:pt x="99" y="169"/>
                    <a:pt x="96" y="165"/>
                  </a:cubicBezTo>
                  <a:cubicBezTo>
                    <a:pt x="93" y="160"/>
                    <a:pt x="80" y="163"/>
                    <a:pt x="73" y="164"/>
                  </a:cubicBezTo>
                  <a:cubicBezTo>
                    <a:pt x="67" y="165"/>
                    <a:pt x="73" y="156"/>
                    <a:pt x="73" y="152"/>
                  </a:cubicBezTo>
                  <a:cubicBezTo>
                    <a:pt x="74" y="148"/>
                    <a:pt x="64" y="145"/>
                    <a:pt x="52" y="153"/>
                  </a:cubicBezTo>
                  <a:cubicBezTo>
                    <a:pt x="39" y="160"/>
                    <a:pt x="43" y="157"/>
                    <a:pt x="42" y="163"/>
                  </a:cubicBezTo>
                  <a:cubicBezTo>
                    <a:pt x="40" y="169"/>
                    <a:pt x="35" y="160"/>
                    <a:pt x="26" y="165"/>
                  </a:cubicBezTo>
                  <a:cubicBezTo>
                    <a:pt x="18" y="170"/>
                    <a:pt x="5" y="173"/>
                    <a:pt x="3" y="178"/>
                  </a:cubicBezTo>
                  <a:cubicBezTo>
                    <a:pt x="0" y="183"/>
                    <a:pt x="20" y="187"/>
                    <a:pt x="28" y="189"/>
                  </a:cubicBezTo>
                  <a:cubicBezTo>
                    <a:pt x="36" y="190"/>
                    <a:pt x="19" y="195"/>
                    <a:pt x="25" y="197"/>
                  </a:cubicBezTo>
                  <a:cubicBezTo>
                    <a:pt x="31" y="199"/>
                    <a:pt x="28" y="205"/>
                    <a:pt x="38" y="210"/>
                  </a:cubicBezTo>
                  <a:cubicBezTo>
                    <a:pt x="48" y="215"/>
                    <a:pt x="70" y="210"/>
                    <a:pt x="76" y="210"/>
                  </a:cubicBezTo>
                  <a:cubicBezTo>
                    <a:pt x="82" y="210"/>
                    <a:pt x="87" y="217"/>
                    <a:pt x="92" y="212"/>
                  </a:cubicBezTo>
                  <a:cubicBezTo>
                    <a:pt x="97" y="207"/>
                    <a:pt x="114" y="193"/>
                    <a:pt x="123" y="201"/>
                  </a:cubicBezTo>
                  <a:cubicBezTo>
                    <a:pt x="132" y="209"/>
                    <a:pt x="113" y="208"/>
                    <a:pt x="118" y="213"/>
                  </a:cubicBezTo>
                  <a:cubicBezTo>
                    <a:pt x="123" y="218"/>
                    <a:pt x="129" y="230"/>
                    <a:pt x="120" y="237"/>
                  </a:cubicBezTo>
                  <a:cubicBezTo>
                    <a:pt x="111" y="243"/>
                    <a:pt x="103" y="239"/>
                    <a:pt x="98" y="238"/>
                  </a:cubicBezTo>
                  <a:cubicBezTo>
                    <a:pt x="94" y="238"/>
                    <a:pt x="97" y="247"/>
                    <a:pt x="89" y="253"/>
                  </a:cubicBezTo>
                  <a:cubicBezTo>
                    <a:pt x="82" y="259"/>
                    <a:pt x="76" y="246"/>
                    <a:pt x="67" y="246"/>
                  </a:cubicBezTo>
                  <a:cubicBezTo>
                    <a:pt x="57" y="246"/>
                    <a:pt x="59" y="259"/>
                    <a:pt x="60" y="264"/>
                  </a:cubicBezTo>
                  <a:cubicBezTo>
                    <a:pt x="60" y="270"/>
                    <a:pt x="46" y="263"/>
                    <a:pt x="42" y="277"/>
                  </a:cubicBezTo>
                  <a:cubicBezTo>
                    <a:pt x="39" y="291"/>
                    <a:pt x="24" y="279"/>
                    <a:pt x="34" y="293"/>
                  </a:cubicBezTo>
                  <a:cubicBezTo>
                    <a:pt x="43" y="307"/>
                    <a:pt x="42" y="298"/>
                    <a:pt x="50" y="304"/>
                  </a:cubicBezTo>
                  <a:cubicBezTo>
                    <a:pt x="57" y="309"/>
                    <a:pt x="41" y="319"/>
                    <a:pt x="49" y="320"/>
                  </a:cubicBezTo>
                  <a:cubicBezTo>
                    <a:pt x="57" y="322"/>
                    <a:pt x="65" y="336"/>
                    <a:pt x="71" y="341"/>
                  </a:cubicBezTo>
                  <a:cubicBezTo>
                    <a:pt x="76" y="346"/>
                    <a:pt x="83" y="338"/>
                    <a:pt x="91" y="338"/>
                  </a:cubicBezTo>
                  <a:cubicBezTo>
                    <a:pt x="100" y="338"/>
                    <a:pt x="96" y="326"/>
                    <a:pt x="100" y="330"/>
                  </a:cubicBezTo>
                  <a:cubicBezTo>
                    <a:pt x="105" y="335"/>
                    <a:pt x="112" y="347"/>
                    <a:pt x="107" y="350"/>
                  </a:cubicBezTo>
                  <a:cubicBezTo>
                    <a:pt x="103" y="354"/>
                    <a:pt x="107" y="363"/>
                    <a:pt x="106" y="368"/>
                  </a:cubicBezTo>
                  <a:cubicBezTo>
                    <a:pt x="105" y="373"/>
                    <a:pt x="124" y="371"/>
                    <a:pt x="125" y="366"/>
                  </a:cubicBezTo>
                  <a:cubicBezTo>
                    <a:pt x="126" y="360"/>
                    <a:pt x="141" y="359"/>
                    <a:pt x="149" y="368"/>
                  </a:cubicBezTo>
                  <a:cubicBezTo>
                    <a:pt x="158" y="377"/>
                    <a:pt x="160" y="378"/>
                    <a:pt x="160" y="371"/>
                  </a:cubicBezTo>
                  <a:cubicBezTo>
                    <a:pt x="160" y="364"/>
                    <a:pt x="167" y="356"/>
                    <a:pt x="168" y="362"/>
                  </a:cubicBezTo>
                  <a:cubicBezTo>
                    <a:pt x="168" y="368"/>
                    <a:pt x="175" y="370"/>
                    <a:pt x="187" y="364"/>
                  </a:cubicBezTo>
                  <a:cubicBezTo>
                    <a:pt x="199" y="359"/>
                    <a:pt x="194" y="365"/>
                    <a:pt x="187" y="372"/>
                  </a:cubicBezTo>
                  <a:cubicBezTo>
                    <a:pt x="179" y="383"/>
                    <a:pt x="187" y="399"/>
                    <a:pt x="181" y="401"/>
                  </a:cubicBezTo>
                  <a:cubicBezTo>
                    <a:pt x="175" y="402"/>
                    <a:pt x="170" y="418"/>
                    <a:pt x="159" y="419"/>
                  </a:cubicBezTo>
                  <a:cubicBezTo>
                    <a:pt x="149" y="420"/>
                    <a:pt x="132" y="440"/>
                    <a:pt x="130" y="443"/>
                  </a:cubicBezTo>
                  <a:cubicBezTo>
                    <a:pt x="127" y="446"/>
                    <a:pt x="106" y="436"/>
                    <a:pt x="102" y="445"/>
                  </a:cubicBezTo>
                  <a:cubicBezTo>
                    <a:pt x="99" y="454"/>
                    <a:pt x="86" y="461"/>
                    <a:pt x="89" y="465"/>
                  </a:cubicBezTo>
                  <a:cubicBezTo>
                    <a:pt x="92" y="467"/>
                    <a:pt x="110" y="458"/>
                    <a:pt x="111" y="453"/>
                  </a:cubicBezTo>
                  <a:cubicBezTo>
                    <a:pt x="111" y="449"/>
                    <a:pt x="114" y="449"/>
                    <a:pt x="117" y="453"/>
                  </a:cubicBezTo>
                  <a:cubicBezTo>
                    <a:pt x="120" y="456"/>
                    <a:pt x="128" y="451"/>
                    <a:pt x="131" y="448"/>
                  </a:cubicBezTo>
                  <a:cubicBezTo>
                    <a:pt x="135" y="445"/>
                    <a:pt x="141" y="446"/>
                    <a:pt x="144" y="447"/>
                  </a:cubicBezTo>
                  <a:cubicBezTo>
                    <a:pt x="148" y="447"/>
                    <a:pt x="149" y="442"/>
                    <a:pt x="160" y="440"/>
                  </a:cubicBezTo>
                  <a:cubicBezTo>
                    <a:pt x="170" y="438"/>
                    <a:pt x="168" y="435"/>
                    <a:pt x="170" y="430"/>
                  </a:cubicBezTo>
                  <a:cubicBezTo>
                    <a:pt x="173" y="424"/>
                    <a:pt x="198" y="413"/>
                    <a:pt x="203" y="411"/>
                  </a:cubicBezTo>
                  <a:cubicBezTo>
                    <a:pt x="207" y="410"/>
                    <a:pt x="204" y="402"/>
                    <a:pt x="210" y="402"/>
                  </a:cubicBezTo>
                  <a:cubicBezTo>
                    <a:pt x="215" y="402"/>
                    <a:pt x="222" y="395"/>
                    <a:pt x="229" y="390"/>
                  </a:cubicBezTo>
                  <a:cubicBezTo>
                    <a:pt x="236" y="384"/>
                    <a:pt x="237" y="387"/>
                    <a:pt x="242" y="385"/>
                  </a:cubicBezTo>
                  <a:cubicBezTo>
                    <a:pt x="247" y="383"/>
                    <a:pt x="244" y="373"/>
                    <a:pt x="249" y="372"/>
                  </a:cubicBezTo>
                  <a:cubicBezTo>
                    <a:pt x="254" y="371"/>
                    <a:pt x="258" y="367"/>
                    <a:pt x="258" y="363"/>
                  </a:cubicBezTo>
                  <a:cubicBezTo>
                    <a:pt x="258" y="359"/>
                    <a:pt x="245" y="359"/>
                    <a:pt x="244" y="356"/>
                  </a:cubicBezTo>
                  <a:cubicBezTo>
                    <a:pt x="242" y="353"/>
                    <a:pt x="254" y="343"/>
                    <a:pt x="258" y="343"/>
                  </a:cubicBezTo>
                  <a:cubicBezTo>
                    <a:pt x="262" y="344"/>
                    <a:pt x="269" y="339"/>
                    <a:pt x="270" y="333"/>
                  </a:cubicBezTo>
                  <a:cubicBezTo>
                    <a:pt x="270" y="327"/>
                    <a:pt x="276" y="325"/>
                    <a:pt x="282" y="320"/>
                  </a:cubicBezTo>
                  <a:cubicBezTo>
                    <a:pt x="287" y="314"/>
                    <a:pt x="285" y="310"/>
                    <a:pt x="291" y="309"/>
                  </a:cubicBezTo>
                  <a:cubicBezTo>
                    <a:pt x="296" y="309"/>
                    <a:pt x="300" y="302"/>
                    <a:pt x="306" y="299"/>
                  </a:cubicBezTo>
                  <a:cubicBezTo>
                    <a:pt x="311" y="296"/>
                    <a:pt x="306" y="303"/>
                    <a:pt x="316" y="303"/>
                  </a:cubicBezTo>
                  <a:cubicBezTo>
                    <a:pt x="327" y="304"/>
                    <a:pt x="325" y="313"/>
                    <a:pt x="317" y="310"/>
                  </a:cubicBezTo>
                  <a:cubicBezTo>
                    <a:pt x="309" y="306"/>
                    <a:pt x="305" y="307"/>
                    <a:pt x="298" y="313"/>
                  </a:cubicBezTo>
                  <a:cubicBezTo>
                    <a:pt x="291" y="320"/>
                    <a:pt x="297" y="322"/>
                    <a:pt x="291" y="329"/>
                  </a:cubicBezTo>
                  <a:cubicBezTo>
                    <a:pt x="286" y="337"/>
                    <a:pt x="285" y="341"/>
                    <a:pt x="292" y="342"/>
                  </a:cubicBezTo>
                  <a:cubicBezTo>
                    <a:pt x="300" y="343"/>
                    <a:pt x="293" y="348"/>
                    <a:pt x="286" y="350"/>
                  </a:cubicBezTo>
                  <a:cubicBezTo>
                    <a:pt x="280" y="352"/>
                    <a:pt x="284" y="356"/>
                    <a:pt x="293" y="356"/>
                  </a:cubicBezTo>
                  <a:cubicBezTo>
                    <a:pt x="302" y="356"/>
                    <a:pt x="316" y="343"/>
                    <a:pt x="328" y="337"/>
                  </a:cubicBezTo>
                  <a:cubicBezTo>
                    <a:pt x="341" y="330"/>
                    <a:pt x="350" y="337"/>
                    <a:pt x="353" y="336"/>
                  </a:cubicBezTo>
                  <a:cubicBezTo>
                    <a:pt x="357" y="334"/>
                    <a:pt x="350" y="329"/>
                    <a:pt x="354" y="327"/>
                  </a:cubicBezTo>
                  <a:cubicBezTo>
                    <a:pt x="358" y="325"/>
                    <a:pt x="349" y="323"/>
                    <a:pt x="346" y="316"/>
                  </a:cubicBezTo>
                  <a:cubicBezTo>
                    <a:pt x="343" y="309"/>
                    <a:pt x="350" y="313"/>
                    <a:pt x="352" y="307"/>
                  </a:cubicBezTo>
                  <a:cubicBezTo>
                    <a:pt x="353" y="302"/>
                    <a:pt x="358" y="304"/>
                    <a:pt x="362" y="307"/>
                  </a:cubicBezTo>
                  <a:cubicBezTo>
                    <a:pt x="366" y="309"/>
                    <a:pt x="371" y="304"/>
                    <a:pt x="375" y="311"/>
                  </a:cubicBezTo>
                  <a:cubicBezTo>
                    <a:pt x="378" y="319"/>
                    <a:pt x="382" y="309"/>
                    <a:pt x="388" y="314"/>
                  </a:cubicBezTo>
                  <a:cubicBezTo>
                    <a:pt x="395" y="320"/>
                    <a:pt x="387" y="319"/>
                    <a:pt x="380" y="320"/>
                  </a:cubicBezTo>
                  <a:cubicBezTo>
                    <a:pt x="374" y="322"/>
                    <a:pt x="377" y="331"/>
                    <a:pt x="382" y="327"/>
                  </a:cubicBezTo>
                  <a:cubicBezTo>
                    <a:pt x="388" y="322"/>
                    <a:pt x="392" y="320"/>
                    <a:pt x="397" y="324"/>
                  </a:cubicBezTo>
                  <a:cubicBezTo>
                    <a:pt x="401" y="328"/>
                    <a:pt x="403" y="326"/>
                    <a:pt x="407" y="322"/>
                  </a:cubicBezTo>
                  <a:cubicBezTo>
                    <a:pt x="411" y="318"/>
                    <a:pt x="411" y="323"/>
                    <a:pt x="411" y="326"/>
                  </a:cubicBezTo>
                  <a:cubicBezTo>
                    <a:pt x="411" y="329"/>
                    <a:pt x="419" y="330"/>
                    <a:pt x="431" y="332"/>
                  </a:cubicBezTo>
                  <a:cubicBezTo>
                    <a:pt x="443" y="334"/>
                    <a:pt x="464" y="331"/>
                    <a:pt x="469" y="331"/>
                  </a:cubicBezTo>
                  <a:cubicBezTo>
                    <a:pt x="475" y="330"/>
                    <a:pt x="473" y="339"/>
                    <a:pt x="485" y="341"/>
                  </a:cubicBezTo>
                  <a:cubicBezTo>
                    <a:pt x="497" y="344"/>
                    <a:pt x="500" y="329"/>
                    <a:pt x="506" y="334"/>
                  </a:cubicBezTo>
                  <a:cubicBezTo>
                    <a:pt x="513" y="340"/>
                    <a:pt x="506" y="341"/>
                    <a:pt x="503" y="345"/>
                  </a:cubicBezTo>
                  <a:cubicBezTo>
                    <a:pt x="499" y="349"/>
                    <a:pt x="507" y="350"/>
                    <a:pt x="511" y="352"/>
                  </a:cubicBezTo>
                  <a:cubicBezTo>
                    <a:pt x="516" y="354"/>
                    <a:pt x="527" y="357"/>
                    <a:pt x="532" y="362"/>
                  </a:cubicBezTo>
                  <a:cubicBezTo>
                    <a:pt x="537" y="367"/>
                    <a:pt x="540" y="372"/>
                    <a:pt x="553" y="379"/>
                  </a:cubicBezTo>
                  <a:cubicBezTo>
                    <a:pt x="565" y="385"/>
                    <a:pt x="553" y="363"/>
                    <a:pt x="563" y="370"/>
                  </a:cubicBezTo>
                  <a:cubicBezTo>
                    <a:pt x="573" y="377"/>
                    <a:pt x="569" y="370"/>
                    <a:pt x="577" y="377"/>
                  </a:cubicBezTo>
                  <a:cubicBezTo>
                    <a:pt x="585" y="384"/>
                    <a:pt x="582" y="374"/>
                    <a:pt x="579" y="363"/>
                  </a:cubicBezTo>
                  <a:cubicBezTo>
                    <a:pt x="575" y="351"/>
                    <a:pt x="582" y="359"/>
                    <a:pt x="586" y="364"/>
                  </a:cubicBezTo>
                  <a:cubicBezTo>
                    <a:pt x="589" y="370"/>
                    <a:pt x="589" y="380"/>
                    <a:pt x="587" y="387"/>
                  </a:cubicBezTo>
                  <a:cubicBezTo>
                    <a:pt x="585" y="394"/>
                    <a:pt x="573" y="388"/>
                    <a:pt x="574" y="384"/>
                  </a:cubicBezTo>
                  <a:cubicBezTo>
                    <a:pt x="575" y="381"/>
                    <a:pt x="562" y="382"/>
                    <a:pt x="562" y="388"/>
                  </a:cubicBezTo>
                  <a:cubicBezTo>
                    <a:pt x="562" y="393"/>
                    <a:pt x="570" y="404"/>
                    <a:pt x="576" y="405"/>
                  </a:cubicBezTo>
                  <a:cubicBezTo>
                    <a:pt x="583" y="406"/>
                    <a:pt x="578" y="416"/>
                    <a:pt x="582" y="417"/>
                  </a:cubicBezTo>
                  <a:cubicBezTo>
                    <a:pt x="587" y="419"/>
                    <a:pt x="587" y="429"/>
                    <a:pt x="590" y="427"/>
                  </a:cubicBezTo>
                  <a:cubicBezTo>
                    <a:pt x="593" y="426"/>
                    <a:pt x="592" y="413"/>
                    <a:pt x="589" y="408"/>
                  </a:cubicBezTo>
                  <a:cubicBezTo>
                    <a:pt x="585" y="402"/>
                    <a:pt x="587" y="395"/>
                    <a:pt x="591" y="396"/>
                  </a:cubicBezTo>
                  <a:cubicBezTo>
                    <a:pt x="596" y="398"/>
                    <a:pt x="591" y="406"/>
                    <a:pt x="594" y="409"/>
                  </a:cubicBezTo>
                  <a:cubicBezTo>
                    <a:pt x="596" y="411"/>
                    <a:pt x="599" y="406"/>
                    <a:pt x="604" y="403"/>
                  </a:cubicBezTo>
                  <a:cubicBezTo>
                    <a:pt x="610" y="400"/>
                    <a:pt x="602" y="391"/>
                    <a:pt x="604" y="386"/>
                  </a:cubicBezTo>
                  <a:cubicBezTo>
                    <a:pt x="606" y="381"/>
                    <a:pt x="612" y="390"/>
                    <a:pt x="614" y="398"/>
                  </a:cubicBezTo>
                  <a:cubicBezTo>
                    <a:pt x="617" y="406"/>
                    <a:pt x="608" y="406"/>
                    <a:pt x="608" y="410"/>
                  </a:cubicBezTo>
                  <a:cubicBezTo>
                    <a:pt x="608" y="415"/>
                    <a:pt x="601" y="413"/>
                    <a:pt x="599" y="415"/>
                  </a:cubicBezTo>
                  <a:cubicBezTo>
                    <a:pt x="596" y="417"/>
                    <a:pt x="598" y="433"/>
                    <a:pt x="601" y="433"/>
                  </a:cubicBezTo>
                  <a:cubicBezTo>
                    <a:pt x="604" y="434"/>
                    <a:pt x="606" y="420"/>
                    <a:pt x="608" y="427"/>
                  </a:cubicBezTo>
                  <a:cubicBezTo>
                    <a:pt x="610" y="434"/>
                    <a:pt x="617" y="419"/>
                    <a:pt x="619" y="425"/>
                  </a:cubicBezTo>
                  <a:cubicBezTo>
                    <a:pt x="621" y="431"/>
                    <a:pt x="630" y="438"/>
                    <a:pt x="634" y="436"/>
                  </a:cubicBezTo>
                  <a:cubicBezTo>
                    <a:pt x="637" y="435"/>
                    <a:pt x="632" y="428"/>
                    <a:pt x="627" y="428"/>
                  </a:cubicBezTo>
                  <a:cubicBezTo>
                    <a:pt x="621" y="427"/>
                    <a:pt x="622" y="419"/>
                    <a:pt x="627" y="418"/>
                  </a:cubicBezTo>
                  <a:cubicBezTo>
                    <a:pt x="632" y="418"/>
                    <a:pt x="641" y="431"/>
                    <a:pt x="641" y="436"/>
                  </a:cubicBezTo>
                  <a:cubicBezTo>
                    <a:pt x="641" y="440"/>
                    <a:pt x="636" y="440"/>
                    <a:pt x="632" y="445"/>
                  </a:cubicBezTo>
                  <a:cubicBezTo>
                    <a:pt x="628" y="449"/>
                    <a:pt x="622" y="437"/>
                    <a:pt x="617" y="437"/>
                  </a:cubicBezTo>
                  <a:cubicBezTo>
                    <a:pt x="612" y="438"/>
                    <a:pt x="617" y="445"/>
                    <a:pt x="619" y="451"/>
                  </a:cubicBezTo>
                  <a:cubicBezTo>
                    <a:pt x="621" y="456"/>
                    <a:pt x="613" y="464"/>
                    <a:pt x="619" y="468"/>
                  </a:cubicBezTo>
                  <a:cubicBezTo>
                    <a:pt x="626" y="472"/>
                    <a:pt x="624" y="465"/>
                    <a:pt x="625" y="462"/>
                  </a:cubicBezTo>
                  <a:cubicBezTo>
                    <a:pt x="626" y="459"/>
                    <a:pt x="632" y="463"/>
                    <a:pt x="635" y="466"/>
                  </a:cubicBezTo>
                  <a:cubicBezTo>
                    <a:pt x="638" y="468"/>
                    <a:pt x="639" y="460"/>
                    <a:pt x="639" y="456"/>
                  </a:cubicBezTo>
                  <a:cubicBezTo>
                    <a:pt x="639" y="453"/>
                    <a:pt x="645" y="454"/>
                    <a:pt x="648" y="459"/>
                  </a:cubicBezTo>
                  <a:cubicBezTo>
                    <a:pt x="651" y="464"/>
                    <a:pt x="652" y="454"/>
                    <a:pt x="656" y="455"/>
                  </a:cubicBezTo>
                  <a:cubicBezTo>
                    <a:pt x="661" y="456"/>
                    <a:pt x="658" y="463"/>
                    <a:pt x="658" y="467"/>
                  </a:cubicBezTo>
                  <a:cubicBezTo>
                    <a:pt x="658" y="472"/>
                    <a:pt x="666" y="464"/>
                    <a:pt x="665" y="469"/>
                  </a:cubicBezTo>
                  <a:cubicBezTo>
                    <a:pt x="665" y="469"/>
                    <a:pt x="665" y="470"/>
                    <a:pt x="665" y="471"/>
                  </a:cubicBezTo>
                  <a:cubicBezTo>
                    <a:pt x="670" y="467"/>
                    <a:pt x="674" y="464"/>
                    <a:pt x="677" y="462"/>
                  </a:cubicBezTo>
                  <a:cubicBezTo>
                    <a:pt x="686" y="456"/>
                    <a:pt x="671" y="453"/>
                    <a:pt x="674" y="446"/>
                  </a:cubicBezTo>
                  <a:close/>
                  <a:moveTo>
                    <a:pt x="14" y="501"/>
                  </a:moveTo>
                  <a:cubicBezTo>
                    <a:pt x="23" y="498"/>
                    <a:pt x="27" y="493"/>
                    <a:pt x="23" y="488"/>
                  </a:cubicBezTo>
                  <a:cubicBezTo>
                    <a:pt x="19" y="483"/>
                    <a:pt x="6" y="504"/>
                    <a:pt x="14" y="501"/>
                  </a:cubicBezTo>
                  <a:close/>
                  <a:moveTo>
                    <a:pt x="80" y="466"/>
                  </a:moveTo>
                  <a:cubicBezTo>
                    <a:pt x="71" y="463"/>
                    <a:pt x="49" y="477"/>
                    <a:pt x="57" y="478"/>
                  </a:cubicBezTo>
                  <a:cubicBezTo>
                    <a:pt x="62" y="479"/>
                    <a:pt x="64" y="473"/>
                    <a:pt x="71" y="473"/>
                  </a:cubicBezTo>
                  <a:cubicBezTo>
                    <a:pt x="77" y="473"/>
                    <a:pt x="89" y="469"/>
                    <a:pt x="80" y="466"/>
                  </a:cubicBezTo>
                  <a:close/>
                  <a:moveTo>
                    <a:pt x="278" y="374"/>
                  </a:moveTo>
                  <a:cubicBezTo>
                    <a:pt x="279" y="370"/>
                    <a:pt x="273" y="370"/>
                    <a:pt x="265" y="379"/>
                  </a:cubicBezTo>
                  <a:cubicBezTo>
                    <a:pt x="257" y="388"/>
                    <a:pt x="250" y="393"/>
                    <a:pt x="249" y="397"/>
                  </a:cubicBezTo>
                  <a:cubicBezTo>
                    <a:pt x="248" y="402"/>
                    <a:pt x="239" y="397"/>
                    <a:pt x="236" y="402"/>
                  </a:cubicBezTo>
                  <a:cubicBezTo>
                    <a:pt x="233" y="408"/>
                    <a:pt x="238" y="420"/>
                    <a:pt x="244" y="416"/>
                  </a:cubicBezTo>
                  <a:cubicBezTo>
                    <a:pt x="249" y="412"/>
                    <a:pt x="249" y="416"/>
                    <a:pt x="253" y="416"/>
                  </a:cubicBezTo>
                  <a:cubicBezTo>
                    <a:pt x="256" y="416"/>
                    <a:pt x="273" y="405"/>
                    <a:pt x="276" y="399"/>
                  </a:cubicBezTo>
                  <a:cubicBezTo>
                    <a:pt x="280" y="394"/>
                    <a:pt x="270" y="392"/>
                    <a:pt x="269" y="389"/>
                  </a:cubicBezTo>
                  <a:cubicBezTo>
                    <a:pt x="269" y="385"/>
                    <a:pt x="278" y="385"/>
                    <a:pt x="282" y="383"/>
                  </a:cubicBezTo>
                  <a:cubicBezTo>
                    <a:pt x="286" y="381"/>
                    <a:pt x="278" y="379"/>
                    <a:pt x="278" y="374"/>
                  </a:cubicBezTo>
                  <a:close/>
                  <a:moveTo>
                    <a:pt x="29" y="328"/>
                  </a:moveTo>
                  <a:cubicBezTo>
                    <a:pt x="28" y="322"/>
                    <a:pt x="12" y="328"/>
                    <a:pt x="14" y="334"/>
                  </a:cubicBezTo>
                  <a:cubicBezTo>
                    <a:pt x="16" y="340"/>
                    <a:pt x="31" y="343"/>
                    <a:pt x="38" y="341"/>
                  </a:cubicBezTo>
                  <a:cubicBezTo>
                    <a:pt x="44" y="339"/>
                    <a:pt x="46" y="333"/>
                    <a:pt x="42" y="329"/>
                  </a:cubicBezTo>
                  <a:cubicBezTo>
                    <a:pt x="37" y="325"/>
                    <a:pt x="30" y="334"/>
                    <a:pt x="29" y="328"/>
                  </a:cubicBezTo>
                  <a:close/>
                  <a:moveTo>
                    <a:pt x="220" y="1192"/>
                  </a:moveTo>
                  <a:cubicBezTo>
                    <a:pt x="210" y="1193"/>
                    <a:pt x="215" y="1217"/>
                    <a:pt x="221" y="1213"/>
                  </a:cubicBezTo>
                  <a:cubicBezTo>
                    <a:pt x="224" y="1210"/>
                    <a:pt x="231" y="1210"/>
                    <a:pt x="233" y="1206"/>
                  </a:cubicBezTo>
                  <a:cubicBezTo>
                    <a:pt x="236" y="1201"/>
                    <a:pt x="230" y="1191"/>
                    <a:pt x="220" y="1192"/>
                  </a:cubicBezTo>
                  <a:close/>
                  <a:moveTo>
                    <a:pt x="207" y="1177"/>
                  </a:moveTo>
                  <a:cubicBezTo>
                    <a:pt x="201" y="1178"/>
                    <a:pt x="205" y="1188"/>
                    <a:pt x="209" y="1185"/>
                  </a:cubicBezTo>
                  <a:cubicBezTo>
                    <a:pt x="215" y="1181"/>
                    <a:pt x="213" y="1176"/>
                    <a:pt x="207" y="1177"/>
                  </a:cubicBezTo>
                  <a:close/>
                  <a:moveTo>
                    <a:pt x="146" y="1157"/>
                  </a:moveTo>
                  <a:cubicBezTo>
                    <a:pt x="151" y="1162"/>
                    <a:pt x="155" y="1161"/>
                    <a:pt x="156" y="1156"/>
                  </a:cubicBezTo>
                  <a:cubicBezTo>
                    <a:pt x="158" y="1151"/>
                    <a:pt x="140" y="1151"/>
                    <a:pt x="146" y="1157"/>
                  </a:cubicBezTo>
                  <a:close/>
                  <a:moveTo>
                    <a:pt x="174" y="1169"/>
                  </a:moveTo>
                  <a:cubicBezTo>
                    <a:pt x="177" y="1175"/>
                    <a:pt x="181" y="1176"/>
                    <a:pt x="184" y="1170"/>
                  </a:cubicBezTo>
                  <a:cubicBezTo>
                    <a:pt x="188" y="1165"/>
                    <a:pt x="169" y="1162"/>
                    <a:pt x="174" y="1169"/>
                  </a:cubicBezTo>
                  <a:close/>
                  <a:moveTo>
                    <a:pt x="1779" y="645"/>
                  </a:moveTo>
                  <a:cubicBezTo>
                    <a:pt x="1778" y="640"/>
                    <a:pt x="1762" y="644"/>
                    <a:pt x="1755" y="638"/>
                  </a:cubicBezTo>
                  <a:cubicBezTo>
                    <a:pt x="1748" y="633"/>
                    <a:pt x="1735" y="659"/>
                    <a:pt x="1733" y="670"/>
                  </a:cubicBezTo>
                  <a:cubicBezTo>
                    <a:pt x="1730" y="681"/>
                    <a:pt x="1711" y="693"/>
                    <a:pt x="1711" y="693"/>
                  </a:cubicBezTo>
                  <a:cubicBezTo>
                    <a:pt x="1711" y="693"/>
                    <a:pt x="1655" y="693"/>
                    <a:pt x="1650" y="693"/>
                  </a:cubicBezTo>
                  <a:cubicBezTo>
                    <a:pt x="1647" y="693"/>
                    <a:pt x="1634" y="704"/>
                    <a:pt x="1627" y="711"/>
                  </a:cubicBezTo>
                  <a:cubicBezTo>
                    <a:pt x="1627" y="711"/>
                    <a:pt x="1627" y="711"/>
                    <a:pt x="1627" y="712"/>
                  </a:cubicBezTo>
                  <a:cubicBezTo>
                    <a:pt x="1633" y="722"/>
                    <a:pt x="1613" y="728"/>
                    <a:pt x="1593" y="729"/>
                  </a:cubicBezTo>
                  <a:cubicBezTo>
                    <a:pt x="1587" y="729"/>
                    <a:pt x="1582" y="730"/>
                    <a:pt x="1579" y="730"/>
                  </a:cubicBezTo>
                  <a:cubicBezTo>
                    <a:pt x="1580" y="733"/>
                    <a:pt x="1580" y="735"/>
                    <a:pt x="1580" y="737"/>
                  </a:cubicBezTo>
                  <a:cubicBezTo>
                    <a:pt x="1580" y="739"/>
                    <a:pt x="1578" y="740"/>
                    <a:pt x="1575" y="742"/>
                  </a:cubicBezTo>
                  <a:cubicBezTo>
                    <a:pt x="1572" y="748"/>
                    <a:pt x="1548" y="760"/>
                    <a:pt x="1534" y="767"/>
                  </a:cubicBezTo>
                  <a:cubicBezTo>
                    <a:pt x="1519" y="774"/>
                    <a:pt x="1499" y="771"/>
                    <a:pt x="1499" y="759"/>
                  </a:cubicBezTo>
                  <a:cubicBezTo>
                    <a:pt x="1499" y="747"/>
                    <a:pt x="1510" y="749"/>
                    <a:pt x="1512" y="755"/>
                  </a:cubicBezTo>
                  <a:cubicBezTo>
                    <a:pt x="1513" y="757"/>
                    <a:pt x="1516" y="755"/>
                    <a:pt x="1520" y="753"/>
                  </a:cubicBezTo>
                  <a:cubicBezTo>
                    <a:pt x="1516" y="749"/>
                    <a:pt x="1516" y="743"/>
                    <a:pt x="1517" y="739"/>
                  </a:cubicBezTo>
                  <a:cubicBezTo>
                    <a:pt x="1512" y="737"/>
                    <a:pt x="1519" y="720"/>
                    <a:pt x="1510" y="717"/>
                  </a:cubicBezTo>
                  <a:cubicBezTo>
                    <a:pt x="1501" y="713"/>
                    <a:pt x="1490" y="730"/>
                    <a:pt x="1491" y="720"/>
                  </a:cubicBezTo>
                  <a:cubicBezTo>
                    <a:pt x="1493" y="710"/>
                    <a:pt x="1507" y="701"/>
                    <a:pt x="1498" y="688"/>
                  </a:cubicBezTo>
                  <a:cubicBezTo>
                    <a:pt x="1490" y="674"/>
                    <a:pt x="1474" y="674"/>
                    <a:pt x="1471" y="684"/>
                  </a:cubicBezTo>
                  <a:cubicBezTo>
                    <a:pt x="1468" y="695"/>
                    <a:pt x="1457" y="690"/>
                    <a:pt x="1453" y="698"/>
                  </a:cubicBezTo>
                  <a:cubicBezTo>
                    <a:pt x="1449" y="706"/>
                    <a:pt x="1445" y="723"/>
                    <a:pt x="1448" y="735"/>
                  </a:cubicBezTo>
                  <a:cubicBezTo>
                    <a:pt x="1451" y="748"/>
                    <a:pt x="1447" y="754"/>
                    <a:pt x="1436" y="761"/>
                  </a:cubicBezTo>
                  <a:cubicBezTo>
                    <a:pt x="1424" y="768"/>
                    <a:pt x="1418" y="750"/>
                    <a:pt x="1422" y="727"/>
                  </a:cubicBezTo>
                  <a:cubicBezTo>
                    <a:pt x="1426" y="712"/>
                    <a:pt x="1434" y="697"/>
                    <a:pt x="1426" y="697"/>
                  </a:cubicBezTo>
                  <a:cubicBezTo>
                    <a:pt x="1419" y="697"/>
                    <a:pt x="1437" y="678"/>
                    <a:pt x="1453" y="674"/>
                  </a:cubicBezTo>
                  <a:cubicBezTo>
                    <a:pt x="1469" y="670"/>
                    <a:pt x="1490" y="672"/>
                    <a:pt x="1490" y="667"/>
                  </a:cubicBezTo>
                  <a:cubicBezTo>
                    <a:pt x="1490" y="666"/>
                    <a:pt x="1490" y="666"/>
                    <a:pt x="1492" y="665"/>
                  </a:cubicBezTo>
                  <a:cubicBezTo>
                    <a:pt x="1488" y="663"/>
                    <a:pt x="1485" y="660"/>
                    <a:pt x="1482" y="658"/>
                  </a:cubicBezTo>
                  <a:cubicBezTo>
                    <a:pt x="1481" y="659"/>
                    <a:pt x="1481" y="660"/>
                    <a:pt x="1480" y="661"/>
                  </a:cubicBezTo>
                  <a:cubicBezTo>
                    <a:pt x="1473" y="666"/>
                    <a:pt x="1475" y="654"/>
                    <a:pt x="1463" y="654"/>
                  </a:cubicBezTo>
                  <a:cubicBezTo>
                    <a:pt x="1451" y="654"/>
                    <a:pt x="1440" y="665"/>
                    <a:pt x="1430" y="660"/>
                  </a:cubicBezTo>
                  <a:cubicBezTo>
                    <a:pt x="1421" y="656"/>
                    <a:pt x="1426" y="649"/>
                    <a:pt x="1417" y="649"/>
                  </a:cubicBezTo>
                  <a:cubicBezTo>
                    <a:pt x="1408" y="649"/>
                    <a:pt x="1423" y="633"/>
                    <a:pt x="1411" y="640"/>
                  </a:cubicBezTo>
                  <a:cubicBezTo>
                    <a:pt x="1398" y="647"/>
                    <a:pt x="1379" y="664"/>
                    <a:pt x="1371" y="656"/>
                  </a:cubicBezTo>
                  <a:cubicBezTo>
                    <a:pt x="1362" y="648"/>
                    <a:pt x="1354" y="659"/>
                    <a:pt x="1348" y="652"/>
                  </a:cubicBezTo>
                  <a:cubicBezTo>
                    <a:pt x="1342" y="646"/>
                    <a:pt x="1370" y="629"/>
                    <a:pt x="1383" y="630"/>
                  </a:cubicBezTo>
                  <a:cubicBezTo>
                    <a:pt x="1387" y="630"/>
                    <a:pt x="1390" y="628"/>
                    <a:pt x="1392" y="626"/>
                  </a:cubicBezTo>
                  <a:cubicBezTo>
                    <a:pt x="1385" y="624"/>
                    <a:pt x="1371" y="618"/>
                    <a:pt x="1367" y="623"/>
                  </a:cubicBezTo>
                  <a:cubicBezTo>
                    <a:pt x="1362" y="628"/>
                    <a:pt x="1356" y="625"/>
                    <a:pt x="1352" y="620"/>
                  </a:cubicBezTo>
                  <a:cubicBezTo>
                    <a:pt x="1348" y="615"/>
                    <a:pt x="1344" y="622"/>
                    <a:pt x="1337" y="614"/>
                  </a:cubicBezTo>
                  <a:cubicBezTo>
                    <a:pt x="1331" y="607"/>
                    <a:pt x="1325" y="612"/>
                    <a:pt x="1321" y="614"/>
                  </a:cubicBezTo>
                  <a:cubicBezTo>
                    <a:pt x="1318" y="615"/>
                    <a:pt x="1313" y="611"/>
                    <a:pt x="1306" y="609"/>
                  </a:cubicBezTo>
                  <a:cubicBezTo>
                    <a:pt x="1299" y="606"/>
                    <a:pt x="1305" y="599"/>
                    <a:pt x="1299" y="595"/>
                  </a:cubicBezTo>
                  <a:cubicBezTo>
                    <a:pt x="1293" y="591"/>
                    <a:pt x="1293" y="603"/>
                    <a:pt x="1293" y="603"/>
                  </a:cubicBezTo>
                  <a:cubicBezTo>
                    <a:pt x="807" y="606"/>
                    <a:pt x="807" y="606"/>
                    <a:pt x="807" y="606"/>
                  </a:cubicBezTo>
                  <a:cubicBezTo>
                    <a:pt x="807" y="606"/>
                    <a:pt x="808" y="607"/>
                    <a:pt x="808" y="608"/>
                  </a:cubicBezTo>
                  <a:cubicBezTo>
                    <a:pt x="814" y="614"/>
                    <a:pt x="810" y="619"/>
                    <a:pt x="811" y="626"/>
                  </a:cubicBezTo>
                  <a:cubicBezTo>
                    <a:pt x="813" y="634"/>
                    <a:pt x="812" y="644"/>
                    <a:pt x="806" y="644"/>
                  </a:cubicBezTo>
                  <a:cubicBezTo>
                    <a:pt x="800" y="644"/>
                    <a:pt x="799" y="638"/>
                    <a:pt x="804" y="635"/>
                  </a:cubicBezTo>
                  <a:cubicBezTo>
                    <a:pt x="808" y="633"/>
                    <a:pt x="806" y="624"/>
                    <a:pt x="801" y="624"/>
                  </a:cubicBezTo>
                  <a:cubicBezTo>
                    <a:pt x="799" y="624"/>
                    <a:pt x="798" y="621"/>
                    <a:pt x="798" y="618"/>
                  </a:cubicBezTo>
                  <a:cubicBezTo>
                    <a:pt x="790" y="620"/>
                    <a:pt x="781" y="619"/>
                    <a:pt x="770" y="618"/>
                  </a:cubicBezTo>
                  <a:cubicBezTo>
                    <a:pt x="770" y="618"/>
                    <a:pt x="770" y="619"/>
                    <a:pt x="770" y="619"/>
                  </a:cubicBezTo>
                  <a:cubicBezTo>
                    <a:pt x="771" y="624"/>
                    <a:pt x="773" y="634"/>
                    <a:pt x="779" y="643"/>
                  </a:cubicBezTo>
                  <a:cubicBezTo>
                    <a:pt x="786" y="651"/>
                    <a:pt x="781" y="656"/>
                    <a:pt x="787" y="659"/>
                  </a:cubicBezTo>
                  <a:cubicBezTo>
                    <a:pt x="793" y="662"/>
                    <a:pt x="793" y="666"/>
                    <a:pt x="787" y="665"/>
                  </a:cubicBezTo>
                  <a:cubicBezTo>
                    <a:pt x="782" y="664"/>
                    <a:pt x="786" y="669"/>
                    <a:pt x="784" y="681"/>
                  </a:cubicBezTo>
                  <a:cubicBezTo>
                    <a:pt x="782" y="693"/>
                    <a:pt x="782" y="717"/>
                    <a:pt x="781" y="724"/>
                  </a:cubicBezTo>
                  <a:cubicBezTo>
                    <a:pt x="780" y="732"/>
                    <a:pt x="771" y="744"/>
                    <a:pt x="776" y="752"/>
                  </a:cubicBezTo>
                  <a:cubicBezTo>
                    <a:pt x="781" y="760"/>
                    <a:pt x="785" y="771"/>
                    <a:pt x="782" y="780"/>
                  </a:cubicBezTo>
                  <a:cubicBezTo>
                    <a:pt x="779" y="790"/>
                    <a:pt x="780" y="796"/>
                    <a:pt x="784" y="803"/>
                  </a:cubicBezTo>
                  <a:cubicBezTo>
                    <a:pt x="788" y="811"/>
                    <a:pt x="785" y="824"/>
                    <a:pt x="790" y="826"/>
                  </a:cubicBezTo>
                  <a:cubicBezTo>
                    <a:pt x="794" y="829"/>
                    <a:pt x="799" y="835"/>
                    <a:pt x="803" y="842"/>
                  </a:cubicBezTo>
                  <a:cubicBezTo>
                    <a:pt x="807" y="849"/>
                    <a:pt x="811" y="844"/>
                    <a:pt x="812" y="851"/>
                  </a:cubicBezTo>
                  <a:cubicBezTo>
                    <a:pt x="813" y="859"/>
                    <a:pt x="813" y="860"/>
                    <a:pt x="819" y="862"/>
                  </a:cubicBezTo>
                  <a:cubicBezTo>
                    <a:pt x="825" y="865"/>
                    <a:pt x="821" y="872"/>
                    <a:pt x="821" y="876"/>
                  </a:cubicBezTo>
                  <a:cubicBezTo>
                    <a:pt x="821" y="880"/>
                    <a:pt x="829" y="887"/>
                    <a:pt x="840" y="896"/>
                  </a:cubicBezTo>
                  <a:cubicBezTo>
                    <a:pt x="850" y="905"/>
                    <a:pt x="841" y="913"/>
                    <a:pt x="849" y="913"/>
                  </a:cubicBezTo>
                  <a:cubicBezTo>
                    <a:pt x="856" y="913"/>
                    <a:pt x="863" y="917"/>
                    <a:pt x="871" y="922"/>
                  </a:cubicBezTo>
                  <a:cubicBezTo>
                    <a:pt x="878" y="926"/>
                    <a:pt x="880" y="923"/>
                    <a:pt x="885" y="925"/>
                  </a:cubicBezTo>
                  <a:cubicBezTo>
                    <a:pt x="891" y="926"/>
                    <a:pt x="900" y="937"/>
                    <a:pt x="902" y="944"/>
                  </a:cubicBezTo>
                  <a:cubicBezTo>
                    <a:pt x="903" y="948"/>
                    <a:pt x="904" y="951"/>
                    <a:pt x="906" y="955"/>
                  </a:cubicBezTo>
                  <a:cubicBezTo>
                    <a:pt x="946" y="950"/>
                    <a:pt x="946" y="950"/>
                    <a:pt x="946" y="950"/>
                  </a:cubicBezTo>
                  <a:cubicBezTo>
                    <a:pt x="946" y="950"/>
                    <a:pt x="959" y="959"/>
                    <a:pt x="966" y="960"/>
                  </a:cubicBezTo>
                  <a:cubicBezTo>
                    <a:pt x="973" y="962"/>
                    <a:pt x="1012" y="976"/>
                    <a:pt x="1012" y="976"/>
                  </a:cubicBezTo>
                  <a:cubicBezTo>
                    <a:pt x="1062" y="976"/>
                    <a:pt x="1062" y="976"/>
                    <a:pt x="1062" y="976"/>
                  </a:cubicBezTo>
                  <a:cubicBezTo>
                    <a:pt x="1068" y="968"/>
                    <a:pt x="1068" y="968"/>
                    <a:pt x="1068" y="968"/>
                  </a:cubicBezTo>
                  <a:cubicBezTo>
                    <a:pt x="1095" y="968"/>
                    <a:pt x="1095" y="968"/>
                    <a:pt x="1095" y="968"/>
                  </a:cubicBezTo>
                  <a:cubicBezTo>
                    <a:pt x="1095" y="968"/>
                    <a:pt x="1113" y="986"/>
                    <a:pt x="1115" y="986"/>
                  </a:cubicBezTo>
                  <a:cubicBezTo>
                    <a:pt x="1118" y="987"/>
                    <a:pt x="1126" y="995"/>
                    <a:pt x="1126" y="1000"/>
                  </a:cubicBezTo>
                  <a:cubicBezTo>
                    <a:pt x="1126" y="1005"/>
                    <a:pt x="1129" y="1009"/>
                    <a:pt x="1133" y="1011"/>
                  </a:cubicBezTo>
                  <a:cubicBezTo>
                    <a:pt x="1137" y="1014"/>
                    <a:pt x="1151" y="1023"/>
                    <a:pt x="1153" y="1022"/>
                  </a:cubicBezTo>
                  <a:cubicBezTo>
                    <a:pt x="1155" y="1021"/>
                    <a:pt x="1159" y="1005"/>
                    <a:pt x="1167" y="1006"/>
                  </a:cubicBezTo>
                  <a:cubicBezTo>
                    <a:pt x="1175" y="1006"/>
                    <a:pt x="1195" y="1012"/>
                    <a:pt x="1198" y="1024"/>
                  </a:cubicBezTo>
                  <a:cubicBezTo>
                    <a:pt x="1202" y="1035"/>
                    <a:pt x="1212" y="1045"/>
                    <a:pt x="1215" y="1047"/>
                  </a:cubicBezTo>
                  <a:cubicBezTo>
                    <a:pt x="1218" y="1050"/>
                    <a:pt x="1217" y="1057"/>
                    <a:pt x="1219" y="1061"/>
                  </a:cubicBezTo>
                  <a:cubicBezTo>
                    <a:pt x="1222" y="1064"/>
                    <a:pt x="1221" y="1072"/>
                    <a:pt x="1224" y="1072"/>
                  </a:cubicBezTo>
                  <a:cubicBezTo>
                    <a:pt x="1227" y="1072"/>
                    <a:pt x="1242" y="1081"/>
                    <a:pt x="1249" y="1080"/>
                  </a:cubicBezTo>
                  <a:cubicBezTo>
                    <a:pt x="1251" y="1080"/>
                    <a:pt x="1254" y="1081"/>
                    <a:pt x="1256" y="1083"/>
                  </a:cubicBezTo>
                  <a:cubicBezTo>
                    <a:pt x="1257" y="1069"/>
                    <a:pt x="1243" y="1067"/>
                    <a:pt x="1251" y="1060"/>
                  </a:cubicBezTo>
                  <a:cubicBezTo>
                    <a:pt x="1261" y="1053"/>
                    <a:pt x="1251" y="1047"/>
                    <a:pt x="1255" y="1044"/>
                  </a:cubicBezTo>
                  <a:cubicBezTo>
                    <a:pt x="1260" y="1040"/>
                    <a:pt x="1268" y="1037"/>
                    <a:pt x="1268" y="1033"/>
                  </a:cubicBezTo>
                  <a:cubicBezTo>
                    <a:pt x="1268" y="1028"/>
                    <a:pt x="1273" y="1028"/>
                    <a:pt x="1279" y="1029"/>
                  </a:cubicBezTo>
                  <a:cubicBezTo>
                    <a:pt x="1285" y="1029"/>
                    <a:pt x="1297" y="1019"/>
                    <a:pt x="1296" y="1014"/>
                  </a:cubicBezTo>
                  <a:cubicBezTo>
                    <a:pt x="1295" y="1010"/>
                    <a:pt x="1297" y="1009"/>
                    <a:pt x="1305" y="1011"/>
                  </a:cubicBezTo>
                  <a:cubicBezTo>
                    <a:pt x="1312" y="1012"/>
                    <a:pt x="1311" y="1002"/>
                    <a:pt x="1316" y="1004"/>
                  </a:cubicBezTo>
                  <a:cubicBezTo>
                    <a:pt x="1320" y="1005"/>
                    <a:pt x="1324" y="1008"/>
                    <a:pt x="1325" y="1004"/>
                  </a:cubicBezTo>
                  <a:cubicBezTo>
                    <a:pt x="1325" y="1001"/>
                    <a:pt x="1330" y="1002"/>
                    <a:pt x="1333" y="1006"/>
                  </a:cubicBezTo>
                  <a:cubicBezTo>
                    <a:pt x="1337" y="1011"/>
                    <a:pt x="1347" y="1012"/>
                    <a:pt x="1348" y="1007"/>
                  </a:cubicBezTo>
                  <a:cubicBezTo>
                    <a:pt x="1349" y="1001"/>
                    <a:pt x="1354" y="1007"/>
                    <a:pt x="1359" y="1012"/>
                  </a:cubicBezTo>
                  <a:cubicBezTo>
                    <a:pt x="1365" y="1018"/>
                    <a:pt x="1367" y="1016"/>
                    <a:pt x="1374" y="1017"/>
                  </a:cubicBezTo>
                  <a:cubicBezTo>
                    <a:pt x="1382" y="1017"/>
                    <a:pt x="1382" y="1015"/>
                    <a:pt x="1382" y="1010"/>
                  </a:cubicBezTo>
                  <a:cubicBezTo>
                    <a:pt x="1383" y="1006"/>
                    <a:pt x="1390" y="1020"/>
                    <a:pt x="1398" y="1021"/>
                  </a:cubicBezTo>
                  <a:cubicBezTo>
                    <a:pt x="1405" y="1022"/>
                    <a:pt x="1399" y="1017"/>
                    <a:pt x="1394" y="1012"/>
                  </a:cubicBezTo>
                  <a:cubicBezTo>
                    <a:pt x="1388" y="1008"/>
                    <a:pt x="1395" y="1006"/>
                    <a:pt x="1390" y="1002"/>
                  </a:cubicBezTo>
                  <a:cubicBezTo>
                    <a:pt x="1386" y="999"/>
                    <a:pt x="1396" y="994"/>
                    <a:pt x="1406" y="995"/>
                  </a:cubicBezTo>
                  <a:cubicBezTo>
                    <a:pt x="1415" y="995"/>
                    <a:pt x="1415" y="997"/>
                    <a:pt x="1418" y="992"/>
                  </a:cubicBezTo>
                  <a:cubicBezTo>
                    <a:pt x="1422" y="986"/>
                    <a:pt x="1425" y="992"/>
                    <a:pt x="1425" y="997"/>
                  </a:cubicBezTo>
                  <a:cubicBezTo>
                    <a:pt x="1425" y="1001"/>
                    <a:pt x="1440" y="994"/>
                    <a:pt x="1449" y="994"/>
                  </a:cubicBezTo>
                  <a:cubicBezTo>
                    <a:pt x="1457" y="994"/>
                    <a:pt x="1464" y="1001"/>
                    <a:pt x="1465" y="1006"/>
                  </a:cubicBezTo>
                  <a:cubicBezTo>
                    <a:pt x="1466" y="1010"/>
                    <a:pt x="1471" y="1013"/>
                    <a:pt x="1477" y="1008"/>
                  </a:cubicBezTo>
                  <a:cubicBezTo>
                    <a:pt x="1483" y="1002"/>
                    <a:pt x="1488" y="997"/>
                    <a:pt x="1494" y="1002"/>
                  </a:cubicBezTo>
                  <a:cubicBezTo>
                    <a:pt x="1499" y="1008"/>
                    <a:pt x="1505" y="1015"/>
                    <a:pt x="1511" y="1022"/>
                  </a:cubicBezTo>
                  <a:cubicBezTo>
                    <a:pt x="1518" y="1028"/>
                    <a:pt x="1508" y="1036"/>
                    <a:pt x="1512" y="1042"/>
                  </a:cubicBezTo>
                  <a:cubicBezTo>
                    <a:pt x="1515" y="1047"/>
                    <a:pt x="1511" y="1054"/>
                    <a:pt x="1519" y="1059"/>
                  </a:cubicBezTo>
                  <a:cubicBezTo>
                    <a:pt x="1527" y="1065"/>
                    <a:pt x="1520" y="1076"/>
                    <a:pt x="1526" y="1078"/>
                  </a:cubicBezTo>
                  <a:cubicBezTo>
                    <a:pt x="1532" y="1079"/>
                    <a:pt x="1537" y="1089"/>
                    <a:pt x="1538" y="1093"/>
                  </a:cubicBezTo>
                  <a:cubicBezTo>
                    <a:pt x="1539" y="1097"/>
                    <a:pt x="1551" y="1102"/>
                    <a:pt x="1552" y="1095"/>
                  </a:cubicBezTo>
                  <a:cubicBezTo>
                    <a:pt x="1552" y="1089"/>
                    <a:pt x="1559" y="1081"/>
                    <a:pt x="1559" y="1074"/>
                  </a:cubicBezTo>
                  <a:cubicBezTo>
                    <a:pt x="1560" y="1068"/>
                    <a:pt x="1555" y="1046"/>
                    <a:pt x="1550" y="1039"/>
                  </a:cubicBezTo>
                  <a:cubicBezTo>
                    <a:pt x="1544" y="1032"/>
                    <a:pt x="1551" y="1030"/>
                    <a:pt x="1544" y="1022"/>
                  </a:cubicBezTo>
                  <a:cubicBezTo>
                    <a:pt x="1538" y="1014"/>
                    <a:pt x="1534" y="999"/>
                    <a:pt x="1535" y="988"/>
                  </a:cubicBezTo>
                  <a:cubicBezTo>
                    <a:pt x="1535" y="976"/>
                    <a:pt x="1549" y="957"/>
                    <a:pt x="1555" y="951"/>
                  </a:cubicBezTo>
                  <a:cubicBezTo>
                    <a:pt x="1562" y="945"/>
                    <a:pt x="1570" y="948"/>
                    <a:pt x="1571" y="942"/>
                  </a:cubicBezTo>
                  <a:cubicBezTo>
                    <a:pt x="1573" y="936"/>
                    <a:pt x="1581" y="928"/>
                    <a:pt x="1586" y="928"/>
                  </a:cubicBezTo>
                  <a:cubicBezTo>
                    <a:pt x="1590" y="928"/>
                    <a:pt x="1595" y="929"/>
                    <a:pt x="1596" y="924"/>
                  </a:cubicBezTo>
                  <a:cubicBezTo>
                    <a:pt x="1597" y="919"/>
                    <a:pt x="1605" y="913"/>
                    <a:pt x="1615" y="911"/>
                  </a:cubicBezTo>
                  <a:cubicBezTo>
                    <a:pt x="1625" y="909"/>
                    <a:pt x="1619" y="904"/>
                    <a:pt x="1616" y="899"/>
                  </a:cubicBezTo>
                  <a:cubicBezTo>
                    <a:pt x="1614" y="895"/>
                    <a:pt x="1619" y="890"/>
                    <a:pt x="1621" y="893"/>
                  </a:cubicBezTo>
                  <a:cubicBezTo>
                    <a:pt x="1623" y="896"/>
                    <a:pt x="1629" y="896"/>
                    <a:pt x="1633" y="894"/>
                  </a:cubicBezTo>
                  <a:cubicBezTo>
                    <a:pt x="1637" y="891"/>
                    <a:pt x="1646" y="884"/>
                    <a:pt x="1637" y="883"/>
                  </a:cubicBezTo>
                  <a:cubicBezTo>
                    <a:pt x="1629" y="883"/>
                    <a:pt x="1627" y="879"/>
                    <a:pt x="1632" y="877"/>
                  </a:cubicBezTo>
                  <a:cubicBezTo>
                    <a:pt x="1637" y="875"/>
                    <a:pt x="1632" y="866"/>
                    <a:pt x="1625" y="865"/>
                  </a:cubicBezTo>
                  <a:cubicBezTo>
                    <a:pt x="1618" y="864"/>
                    <a:pt x="1621" y="861"/>
                    <a:pt x="1625" y="857"/>
                  </a:cubicBezTo>
                  <a:cubicBezTo>
                    <a:pt x="1629" y="852"/>
                    <a:pt x="1619" y="845"/>
                    <a:pt x="1614" y="842"/>
                  </a:cubicBezTo>
                  <a:cubicBezTo>
                    <a:pt x="1609" y="838"/>
                    <a:pt x="1617" y="836"/>
                    <a:pt x="1621" y="835"/>
                  </a:cubicBezTo>
                  <a:cubicBezTo>
                    <a:pt x="1625" y="835"/>
                    <a:pt x="1622" y="817"/>
                    <a:pt x="1623" y="812"/>
                  </a:cubicBezTo>
                  <a:cubicBezTo>
                    <a:pt x="1625" y="808"/>
                    <a:pt x="1632" y="808"/>
                    <a:pt x="1629" y="812"/>
                  </a:cubicBezTo>
                  <a:cubicBezTo>
                    <a:pt x="1627" y="817"/>
                    <a:pt x="1623" y="824"/>
                    <a:pt x="1628" y="830"/>
                  </a:cubicBezTo>
                  <a:cubicBezTo>
                    <a:pt x="1633" y="835"/>
                    <a:pt x="1634" y="842"/>
                    <a:pt x="1632" y="851"/>
                  </a:cubicBezTo>
                  <a:cubicBezTo>
                    <a:pt x="1631" y="860"/>
                    <a:pt x="1634" y="857"/>
                    <a:pt x="1640" y="846"/>
                  </a:cubicBezTo>
                  <a:cubicBezTo>
                    <a:pt x="1646" y="834"/>
                    <a:pt x="1647" y="824"/>
                    <a:pt x="1643" y="823"/>
                  </a:cubicBezTo>
                  <a:cubicBezTo>
                    <a:pt x="1639" y="821"/>
                    <a:pt x="1640" y="810"/>
                    <a:pt x="1644" y="815"/>
                  </a:cubicBezTo>
                  <a:cubicBezTo>
                    <a:pt x="1648" y="821"/>
                    <a:pt x="1650" y="821"/>
                    <a:pt x="1656" y="814"/>
                  </a:cubicBezTo>
                  <a:cubicBezTo>
                    <a:pt x="1663" y="807"/>
                    <a:pt x="1670" y="795"/>
                    <a:pt x="1666" y="792"/>
                  </a:cubicBezTo>
                  <a:cubicBezTo>
                    <a:pt x="1661" y="790"/>
                    <a:pt x="1668" y="787"/>
                    <a:pt x="1675" y="787"/>
                  </a:cubicBezTo>
                  <a:cubicBezTo>
                    <a:pt x="1683" y="788"/>
                    <a:pt x="1700" y="783"/>
                    <a:pt x="1701" y="780"/>
                  </a:cubicBezTo>
                  <a:cubicBezTo>
                    <a:pt x="1705" y="773"/>
                    <a:pt x="1674" y="784"/>
                    <a:pt x="1674" y="780"/>
                  </a:cubicBezTo>
                  <a:cubicBezTo>
                    <a:pt x="1674" y="775"/>
                    <a:pt x="1694" y="771"/>
                    <a:pt x="1703" y="771"/>
                  </a:cubicBezTo>
                  <a:cubicBezTo>
                    <a:pt x="1712" y="770"/>
                    <a:pt x="1708" y="758"/>
                    <a:pt x="1711" y="763"/>
                  </a:cubicBezTo>
                  <a:cubicBezTo>
                    <a:pt x="1715" y="768"/>
                    <a:pt x="1721" y="767"/>
                    <a:pt x="1726" y="764"/>
                  </a:cubicBezTo>
                  <a:cubicBezTo>
                    <a:pt x="1731" y="761"/>
                    <a:pt x="1728" y="752"/>
                    <a:pt x="1722" y="751"/>
                  </a:cubicBezTo>
                  <a:cubicBezTo>
                    <a:pt x="1716" y="749"/>
                    <a:pt x="1726" y="745"/>
                    <a:pt x="1724" y="742"/>
                  </a:cubicBezTo>
                  <a:cubicBezTo>
                    <a:pt x="1722" y="738"/>
                    <a:pt x="1728" y="724"/>
                    <a:pt x="1735" y="722"/>
                  </a:cubicBezTo>
                  <a:cubicBezTo>
                    <a:pt x="1743" y="721"/>
                    <a:pt x="1739" y="716"/>
                    <a:pt x="1746" y="716"/>
                  </a:cubicBezTo>
                  <a:cubicBezTo>
                    <a:pt x="1752" y="716"/>
                    <a:pt x="1753" y="709"/>
                    <a:pt x="1758" y="703"/>
                  </a:cubicBezTo>
                  <a:cubicBezTo>
                    <a:pt x="1764" y="698"/>
                    <a:pt x="1772" y="712"/>
                    <a:pt x="1780" y="704"/>
                  </a:cubicBezTo>
                  <a:cubicBezTo>
                    <a:pt x="1784" y="701"/>
                    <a:pt x="1789" y="697"/>
                    <a:pt x="1794" y="694"/>
                  </a:cubicBezTo>
                  <a:cubicBezTo>
                    <a:pt x="1773" y="668"/>
                    <a:pt x="1779" y="650"/>
                    <a:pt x="1779" y="64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8"/>
            <p:cNvSpPr/>
            <p:nvPr/>
          </p:nvSpPr>
          <p:spPr>
            <a:xfrm>
              <a:off x="4194323" y="1530401"/>
              <a:ext cx="242896" cy="119067"/>
            </a:xfrm>
            <a:custGeom>
              <a:rect b="b" l="l" r="r" t="t"/>
              <a:pathLst>
                <a:path extrusionOk="0" h="95" w="189">
                  <a:moveTo>
                    <a:pt x="159" y="67"/>
                  </a:moveTo>
                  <a:cubicBezTo>
                    <a:pt x="169" y="67"/>
                    <a:pt x="169" y="56"/>
                    <a:pt x="173" y="56"/>
                  </a:cubicBezTo>
                  <a:cubicBezTo>
                    <a:pt x="177" y="57"/>
                    <a:pt x="184" y="48"/>
                    <a:pt x="186" y="43"/>
                  </a:cubicBezTo>
                  <a:cubicBezTo>
                    <a:pt x="189" y="38"/>
                    <a:pt x="184" y="28"/>
                    <a:pt x="177" y="28"/>
                  </a:cubicBezTo>
                  <a:cubicBezTo>
                    <a:pt x="171" y="28"/>
                    <a:pt x="166" y="24"/>
                    <a:pt x="168" y="20"/>
                  </a:cubicBezTo>
                  <a:cubicBezTo>
                    <a:pt x="169" y="16"/>
                    <a:pt x="164" y="12"/>
                    <a:pt x="165" y="9"/>
                  </a:cubicBezTo>
                  <a:cubicBezTo>
                    <a:pt x="165" y="6"/>
                    <a:pt x="157" y="9"/>
                    <a:pt x="153" y="10"/>
                  </a:cubicBezTo>
                  <a:cubicBezTo>
                    <a:pt x="148" y="11"/>
                    <a:pt x="139" y="0"/>
                    <a:pt x="136" y="2"/>
                  </a:cubicBezTo>
                  <a:cubicBezTo>
                    <a:pt x="132" y="4"/>
                    <a:pt x="135" y="9"/>
                    <a:pt x="133" y="12"/>
                  </a:cubicBezTo>
                  <a:cubicBezTo>
                    <a:pt x="132" y="15"/>
                    <a:pt x="123" y="9"/>
                    <a:pt x="123" y="13"/>
                  </a:cubicBezTo>
                  <a:cubicBezTo>
                    <a:pt x="123" y="17"/>
                    <a:pt x="119" y="17"/>
                    <a:pt x="116" y="13"/>
                  </a:cubicBezTo>
                  <a:cubicBezTo>
                    <a:pt x="113" y="9"/>
                    <a:pt x="106" y="12"/>
                    <a:pt x="106" y="15"/>
                  </a:cubicBezTo>
                  <a:cubicBezTo>
                    <a:pt x="106" y="18"/>
                    <a:pt x="103" y="15"/>
                    <a:pt x="97" y="12"/>
                  </a:cubicBezTo>
                  <a:cubicBezTo>
                    <a:pt x="91" y="8"/>
                    <a:pt x="84" y="16"/>
                    <a:pt x="85" y="20"/>
                  </a:cubicBezTo>
                  <a:cubicBezTo>
                    <a:pt x="85" y="24"/>
                    <a:pt x="83" y="25"/>
                    <a:pt x="78" y="16"/>
                  </a:cubicBezTo>
                  <a:cubicBezTo>
                    <a:pt x="73" y="8"/>
                    <a:pt x="67" y="17"/>
                    <a:pt x="70" y="22"/>
                  </a:cubicBezTo>
                  <a:cubicBezTo>
                    <a:pt x="72" y="26"/>
                    <a:pt x="71" y="32"/>
                    <a:pt x="68" y="30"/>
                  </a:cubicBezTo>
                  <a:cubicBezTo>
                    <a:pt x="64" y="27"/>
                    <a:pt x="58" y="31"/>
                    <a:pt x="56" y="35"/>
                  </a:cubicBezTo>
                  <a:cubicBezTo>
                    <a:pt x="54" y="39"/>
                    <a:pt x="45" y="24"/>
                    <a:pt x="51" y="21"/>
                  </a:cubicBezTo>
                  <a:cubicBezTo>
                    <a:pt x="57" y="18"/>
                    <a:pt x="32" y="3"/>
                    <a:pt x="24" y="3"/>
                  </a:cubicBezTo>
                  <a:cubicBezTo>
                    <a:pt x="17" y="3"/>
                    <a:pt x="22" y="9"/>
                    <a:pt x="27" y="13"/>
                  </a:cubicBezTo>
                  <a:cubicBezTo>
                    <a:pt x="32" y="17"/>
                    <a:pt x="23" y="16"/>
                    <a:pt x="21" y="13"/>
                  </a:cubicBezTo>
                  <a:cubicBezTo>
                    <a:pt x="18" y="9"/>
                    <a:pt x="12" y="12"/>
                    <a:pt x="9" y="17"/>
                  </a:cubicBezTo>
                  <a:cubicBezTo>
                    <a:pt x="6" y="22"/>
                    <a:pt x="1" y="25"/>
                    <a:pt x="0" y="29"/>
                  </a:cubicBezTo>
                  <a:cubicBezTo>
                    <a:pt x="0" y="32"/>
                    <a:pt x="9" y="36"/>
                    <a:pt x="17" y="33"/>
                  </a:cubicBezTo>
                  <a:cubicBezTo>
                    <a:pt x="25" y="30"/>
                    <a:pt x="34" y="29"/>
                    <a:pt x="39" y="33"/>
                  </a:cubicBezTo>
                  <a:cubicBezTo>
                    <a:pt x="43" y="37"/>
                    <a:pt x="31" y="38"/>
                    <a:pt x="35" y="42"/>
                  </a:cubicBezTo>
                  <a:cubicBezTo>
                    <a:pt x="39" y="45"/>
                    <a:pt x="36" y="47"/>
                    <a:pt x="26" y="46"/>
                  </a:cubicBezTo>
                  <a:cubicBezTo>
                    <a:pt x="16" y="46"/>
                    <a:pt x="4" y="49"/>
                    <a:pt x="6" y="52"/>
                  </a:cubicBezTo>
                  <a:cubicBezTo>
                    <a:pt x="8" y="55"/>
                    <a:pt x="31" y="49"/>
                    <a:pt x="32" y="52"/>
                  </a:cubicBezTo>
                  <a:cubicBezTo>
                    <a:pt x="32" y="56"/>
                    <a:pt x="32" y="62"/>
                    <a:pt x="38" y="59"/>
                  </a:cubicBezTo>
                  <a:cubicBezTo>
                    <a:pt x="44" y="56"/>
                    <a:pt x="40" y="64"/>
                    <a:pt x="43" y="65"/>
                  </a:cubicBezTo>
                  <a:cubicBezTo>
                    <a:pt x="46" y="66"/>
                    <a:pt x="45" y="73"/>
                    <a:pt x="37" y="73"/>
                  </a:cubicBezTo>
                  <a:cubicBezTo>
                    <a:pt x="29" y="74"/>
                    <a:pt x="25" y="75"/>
                    <a:pt x="28" y="79"/>
                  </a:cubicBezTo>
                  <a:cubicBezTo>
                    <a:pt x="33" y="83"/>
                    <a:pt x="42" y="80"/>
                    <a:pt x="51" y="78"/>
                  </a:cubicBezTo>
                  <a:cubicBezTo>
                    <a:pt x="59" y="76"/>
                    <a:pt x="72" y="87"/>
                    <a:pt x="83" y="91"/>
                  </a:cubicBezTo>
                  <a:cubicBezTo>
                    <a:pt x="93" y="95"/>
                    <a:pt x="111" y="89"/>
                    <a:pt x="113" y="84"/>
                  </a:cubicBezTo>
                  <a:cubicBezTo>
                    <a:pt x="115" y="78"/>
                    <a:pt x="129" y="80"/>
                    <a:pt x="135" y="76"/>
                  </a:cubicBezTo>
                  <a:cubicBezTo>
                    <a:pt x="141" y="73"/>
                    <a:pt x="149" y="68"/>
                    <a:pt x="159" y="6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8"/>
            <p:cNvSpPr/>
            <p:nvPr/>
          </p:nvSpPr>
          <p:spPr>
            <a:xfrm>
              <a:off x="2956029" y="2711540"/>
              <a:ext cx="19051" cy="41276"/>
            </a:xfrm>
            <a:custGeom>
              <a:rect b="b" l="l" r="r" t="t"/>
              <a:pathLst>
                <a:path extrusionOk="0" h="33" w="15">
                  <a:moveTo>
                    <a:pt x="13" y="30"/>
                  </a:moveTo>
                  <a:cubicBezTo>
                    <a:pt x="12" y="33"/>
                    <a:pt x="6" y="27"/>
                    <a:pt x="6" y="23"/>
                  </a:cubicBezTo>
                  <a:cubicBezTo>
                    <a:pt x="6" y="19"/>
                    <a:pt x="0" y="18"/>
                    <a:pt x="0" y="11"/>
                  </a:cubicBezTo>
                  <a:cubicBezTo>
                    <a:pt x="0" y="4"/>
                    <a:pt x="3" y="0"/>
                    <a:pt x="6" y="6"/>
                  </a:cubicBezTo>
                  <a:cubicBezTo>
                    <a:pt x="10" y="12"/>
                    <a:pt x="8" y="16"/>
                    <a:pt x="8" y="19"/>
                  </a:cubicBezTo>
                  <a:cubicBezTo>
                    <a:pt x="9" y="22"/>
                    <a:pt x="15" y="26"/>
                    <a:pt x="13" y="3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8"/>
            <p:cNvSpPr/>
            <p:nvPr/>
          </p:nvSpPr>
          <p:spPr>
            <a:xfrm>
              <a:off x="3054457" y="3175106"/>
              <a:ext cx="901732" cy="898555"/>
            </a:xfrm>
            <a:custGeom>
              <a:rect b="b" l="l" r="r" t="t"/>
              <a:pathLst>
                <a:path extrusionOk="0" h="718" w="703">
                  <a:moveTo>
                    <a:pt x="372" y="710"/>
                  </a:moveTo>
                  <a:cubicBezTo>
                    <a:pt x="383" y="702"/>
                    <a:pt x="381" y="697"/>
                    <a:pt x="386" y="688"/>
                  </a:cubicBezTo>
                  <a:cubicBezTo>
                    <a:pt x="391" y="679"/>
                    <a:pt x="386" y="675"/>
                    <a:pt x="395" y="667"/>
                  </a:cubicBezTo>
                  <a:cubicBezTo>
                    <a:pt x="404" y="658"/>
                    <a:pt x="394" y="653"/>
                    <a:pt x="404" y="648"/>
                  </a:cubicBezTo>
                  <a:cubicBezTo>
                    <a:pt x="415" y="643"/>
                    <a:pt x="414" y="652"/>
                    <a:pt x="405" y="664"/>
                  </a:cubicBezTo>
                  <a:cubicBezTo>
                    <a:pt x="396" y="675"/>
                    <a:pt x="394" y="678"/>
                    <a:pt x="406" y="670"/>
                  </a:cubicBezTo>
                  <a:cubicBezTo>
                    <a:pt x="418" y="661"/>
                    <a:pt x="422" y="649"/>
                    <a:pt x="429" y="635"/>
                  </a:cubicBezTo>
                  <a:cubicBezTo>
                    <a:pt x="435" y="622"/>
                    <a:pt x="440" y="617"/>
                    <a:pt x="446" y="617"/>
                  </a:cubicBezTo>
                  <a:cubicBezTo>
                    <a:pt x="452" y="616"/>
                    <a:pt x="452" y="601"/>
                    <a:pt x="451" y="591"/>
                  </a:cubicBezTo>
                  <a:cubicBezTo>
                    <a:pt x="451" y="581"/>
                    <a:pt x="448" y="572"/>
                    <a:pt x="452" y="565"/>
                  </a:cubicBezTo>
                  <a:cubicBezTo>
                    <a:pt x="456" y="558"/>
                    <a:pt x="452" y="552"/>
                    <a:pt x="457" y="552"/>
                  </a:cubicBezTo>
                  <a:cubicBezTo>
                    <a:pt x="463" y="552"/>
                    <a:pt x="471" y="544"/>
                    <a:pt x="480" y="535"/>
                  </a:cubicBezTo>
                  <a:cubicBezTo>
                    <a:pt x="488" y="527"/>
                    <a:pt x="494" y="526"/>
                    <a:pt x="503" y="525"/>
                  </a:cubicBezTo>
                  <a:cubicBezTo>
                    <a:pt x="512" y="524"/>
                    <a:pt x="507" y="521"/>
                    <a:pt x="512" y="520"/>
                  </a:cubicBezTo>
                  <a:cubicBezTo>
                    <a:pt x="518" y="518"/>
                    <a:pt x="522" y="512"/>
                    <a:pt x="526" y="509"/>
                  </a:cubicBezTo>
                  <a:cubicBezTo>
                    <a:pt x="530" y="505"/>
                    <a:pt x="546" y="509"/>
                    <a:pt x="555" y="509"/>
                  </a:cubicBezTo>
                  <a:cubicBezTo>
                    <a:pt x="565" y="509"/>
                    <a:pt x="571" y="510"/>
                    <a:pt x="571" y="504"/>
                  </a:cubicBezTo>
                  <a:cubicBezTo>
                    <a:pt x="571" y="498"/>
                    <a:pt x="575" y="494"/>
                    <a:pt x="581" y="494"/>
                  </a:cubicBezTo>
                  <a:cubicBezTo>
                    <a:pt x="586" y="494"/>
                    <a:pt x="589" y="492"/>
                    <a:pt x="589" y="484"/>
                  </a:cubicBezTo>
                  <a:cubicBezTo>
                    <a:pt x="589" y="476"/>
                    <a:pt x="591" y="472"/>
                    <a:pt x="596" y="468"/>
                  </a:cubicBezTo>
                  <a:cubicBezTo>
                    <a:pt x="600" y="465"/>
                    <a:pt x="601" y="457"/>
                    <a:pt x="603" y="452"/>
                  </a:cubicBezTo>
                  <a:cubicBezTo>
                    <a:pt x="604" y="447"/>
                    <a:pt x="609" y="450"/>
                    <a:pt x="609" y="442"/>
                  </a:cubicBezTo>
                  <a:cubicBezTo>
                    <a:pt x="609" y="435"/>
                    <a:pt x="612" y="427"/>
                    <a:pt x="612" y="421"/>
                  </a:cubicBezTo>
                  <a:cubicBezTo>
                    <a:pt x="612" y="415"/>
                    <a:pt x="618" y="416"/>
                    <a:pt x="621" y="412"/>
                  </a:cubicBezTo>
                  <a:cubicBezTo>
                    <a:pt x="624" y="407"/>
                    <a:pt x="619" y="402"/>
                    <a:pt x="623" y="390"/>
                  </a:cubicBezTo>
                  <a:cubicBezTo>
                    <a:pt x="627" y="378"/>
                    <a:pt x="623" y="366"/>
                    <a:pt x="623" y="355"/>
                  </a:cubicBezTo>
                  <a:cubicBezTo>
                    <a:pt x="623" y="344"/>
                    <a:pt x="623" y="333"/>
                    <a:pt x="627" y="329"/>
                  </a:cubicBezTo>
                  <a:cubicBezTo>
                    <a:pt x="631" y="326"/>
                    <a:pt x="629" y="324"/>
                    <a:pt x="626" y="322"/>
                  </a:cubicBezTo>
                  <a:cubicBezTo>
                    <a:pt x="623" y="321"/>
                    <a:pt x="626" y="317"/>
                    <a:pt x="629" y="317"/>
                  </a:cubicBezTo>
                  <a:cubicBezTo>
                    <a:pt x="632" y="318"/>
                    <a:pt x="635" y="324"/>
                    <a:pt x="640" y="321"/>
                  </a:cubicBezTo>
                  <a:cubicBezTo>
                    <a:pt x="645" y="318"/>
                    <a:pt x="650" y="304"/>
                    <a:pt x="654" y="293"/>
                  </a:cubicBezTo>
                  <a:cubicBezTo>
                    <a:pt x="658" y="282"/>
                    <a:pt x="665" y="283"/>
                    <a:pt x="671" y="281"/>
                  </a:cubicBezTo>
                  <a:cubicBezTo>
                    <a:pt x="676" y="278"/>
                    <a:pt x="688" y="265"/>
                    <a:pt x="695" y="246"/>
                  </a:cubicBezTo>
                  <a:cubicBezTo>
                    <a:pt x="703" y="227"/>
                    <a:pt x="695" y="208"/>
                    <a:pt x="692" y="194"/>
                  </a:cubicBezTo>
                  <a:cubicBezTo>
                    <a:pt x="689" y="181"/>
                    <a:pt x="685" y="184"/>
                    <a:pt x="677" y="184"/>
                  </a:cubicBezTo>
                  <a:cubicBezTo>
                    <a:pt x="669" y="185"/>
                    <a:pt x="654" y="183"/>
                    <a:pt x="634" y="162"/>
                  </a:cubicBezTo>
                  <a:cubicBezTo>
                    <a:pt x="615" y="141"/>
                    <a:pt x="596" y="142"/>
                    <a:pt x="583" y="146"/>
                  </a:cubicBezTo>
                  <a:cubicBezTo>
                    <a:pt x="570" y="149"/>
                    <a:pt x="557" y="139"/>
                    <a:pt x="548" y="137"/>
                  </a:cubicBezTo>
                  <a:cubicBezTo>
                    <a:pt x="539" y="135"/>
                    <a:pt x="531" y="146"/>
                    <a:pt x="525" y="149"/>
                  </a:cubicBezTo>
                  <a:cubicBezTo>
                    <a:pt x="519" y="151"/>
                    <a:pt x="528" y="139"/>
                    <a:pt x="528" y="132"/>
                  </a:cubicBezTo>
                  <a:cubicBezTo>
                    <a:pt x="529" y="124"/>
                    <a:pt x="505" y="114"/>
                    <a:pt x="487" y="107"/>
                  </a:cubicBezTo>
                  <a:cubicBezTo>
                    <a:pt x="469" y="100"/>
                    <a:pt x="461" y="103"/>
                    <a:pt x="461" y="115"/>
                  </a:cubicBezTo>
                  <a:cubicBezTo>
                    <a:pt x="461" y="126"/>
                    <a:pt x="454" y="111"/>
                    <a:pt x="449" y="123"/>
                  </a:cubicBezTo>
                  <a:cubicBezTo>
                    <a:pt x="443" y="135"/>
                    <a:pt x="433" y="128"/>
                    <a:pt x="440" y="124"/>
                  </a:cubicBezTo>
                  <a:cubicBezTo>
                    <a:pt x="446" y="120"/>
                    <a:pt x="453" y="111"/>
                    <a:pt x="455" y="103"/>
                  </a:cubicBezTo>
                  <a:cubicBezTo>
                    <a:pt x="457" y="96"/>
                    <a:pt x="429" y="90"/>
                    <a:pt x="419" y="94"/>
                  </a:cubicBezTo>
                  <a:cubicBezTo>
                    <a:pt x="410" y="98"/>
                    <a:pt x="416" y="112"/>
                    <a:pt x="408" y="108"/>
                  </a:cubicBezTo>
                  <a:cubicBezTo>
                    <a:pt x="400" y="103"/>
                    <a:pt x="406" y="93"/>
                    <a:pt x="413" y="93"/>
                  </a:cubicBezTo>
                  <a:cubicBezTo>
                    <a:pt x="419" y="94"/>
                    <a:pt x="426" y="81"/>
                    <a:pt x="430" y="71"/>
                  </a:cubicBezTo>
                  <a:cubicBezTo>
                    <a:pt x="435" y="62"/>
                    <a:pt x="423" y="60"/>
                    <a:pt x="416" y="52"/>
                  </a:cubicBezTo>
                  <a:cubicBezTo>
                    <a:pt x="409" y="45"/>
                    <a:pt x="410" y="22"/>
                    <a:pt x="403" y="19"/>
                  </a:cubicBezTo>
                  <a:cubicBezTo>
                    <a:pt x="396" y="26"/>
                    <a:pt x="385" y="38"/>
                    <a:pt x="382" y="47"/>
                  </a:cubicBezTo>
                  <a:cubicBezTo>
                    <a:pt x="379" y="58"/>
                    <a:pt x="374" y="52"/>
                    <a:pt x="364" y="55"/>
                  </a:cubicBezTo>
                  <a:cubicBezTo>
                    <a:pt x="354" y="58"/>
                    <a:pt x="349" y="54"/>
                    <a:pt x="346" y="49"/>
                  </a:cubicBezTo>
                  <a:cubicBezTo>
                    <a:pt x="344" y="45"/>
                    <a:pt x="334" y="49"/>
                    <a:pt x="327" y="49"/>
                  </a:cubicBezTo>
                  <a:cubicBezTo>
                    <a:pt x="320" y="48"/>
                    <a:pt x="324" y="57"/>
                    <a:pt x="319" y="60"/>
                  </a:cubicBezTo>
                  <a:cubicBezTo>
                    <a:pt x="315" y="63"/>
                    <a:pt x="302" y="55"/>
                    <a:pt x="298" y="59"/>
                  </a:cubicBezTo>
                  <a:cubicBezTo>
                    <a:pt x="294" y="64"/>
                    <a:pt x="291" y="59"/>
                    <a:pt x="289" y="64"/>
                  </a:cubicBezTo>
                  <a:cubicBezTo>
                    <a:pt x="287" y="68"/>
                    <a:pt x="280" y="65"/>
                    <a:pt x="278" y="68"/>
                  </a:cubicBezTo>
                  <a:cubicBezTo>
                    <a:pt x="275" y="71"/>
                    <a:pt x="268" y="72"/>
                    <a:pt x="258" y="62"/>
                  </a:cubicBezTo>
                  <a:cubicBezTo>
                    <a:pt x="249" y="51"/>
                    <a:pt x="250" y="34"/>
                    <a:pt x="255" y="30"/>
                  </a:cubicBezTo>
                  <a:cubicBezTo>
                    <a:pt x="259" y="27"/>
                    <a:pt x="259" y="18"/>
                    <a:pt x="253" y="15"/>
                  </a:cubicBezTo>
                  <a:cubicBezTo>
                    <a:pt x="247" y="13"/>
                    <a:pt x="253" y="2"/>
                    <a:pt x="246" y="1"/>
                  </a:cubicBezTo>
                  <a:cubicBezTo>
                    <a:pt x="238" y="0"/>
                    <a:pt x="239" y="9"/>
                    <a:pt x="235" y="11"/>
                  </a:cubicBezTo>
                  <a:cubicBezTo>
                    <a:pt x="230" y="12"/>
                    <a:pt x="218" y="20"/>
                    <a:pt x="213" y="19"/>
                  </a:cubicBezTo>
                  <a:cubicBezTo>
                    <a:pt x="208" y="18"/>
                    <a:pt x="201" y="20"/>
                    <a:pt x="201" y="26"/>
                  </a:cubicBezTo>
                  <a:cubicBezTo>
                    <a:pt x="201" y="32"/>
                    <a:pt x="195" y="30"/>
                    <a:pt x="194" y="26"/>
                  </a:cubicBezTo>
                  <a:cubicBezTo>
                    <a:pt x="193" y="21"/>
                    <a:pt x="182" y="23"/>
                    <a:pt x="178" y="20"/>
                  </a:cubicBezTo>
                  <a:cubicBezTo>
                    <a:pt x="175" y="17"/>
                    <a:pt x="160" y="19"/>
                    <a:pt x="167" y="22"/>
                  </a:cubicBezTo>
                  <a:cubicBezTo>
                    <a:pt x="173" y="26"/>
                    <a:pt x="174" y="30"/>
                    <a:pt x="174" y="36"/>
                  </a:cubicBezTo>
                  <a:cubicBezTo>
                    <a:pt x="174" y="41"/>
                    <a:pt x="178" y="40"/>
                    <a:pt x="178" y="47"/>
                  </a:cubicBezTo>
                  <a:cubicBezTo>
                    <a:pt x="178" y="54"/>
                    <a:pt x="184" y="49"/>
                    <a:pt x="187" y="49"/>
                  </a:cubicBezTo>
                  <a:cubicBezTo>
                    <a:pt x="191" y="49"/>
                    <a:pt x="191" y="55"/>
                    <a:pt x="185" y="56"/>
                  </a:cubicBezTo>
                  <a:cubicBezTo>
                    <a:pt x="180" y="57"/>
                    <a:pt x="177" y="61"/>
                    <a:pt x="175" y="66"/>
                  </a:cubicBezTo>
                  <a:cubicBezTo>
                    <a:pt x="174" y="71"/>
                    <a:pt x="168" y="67"/>
                    <a:pt x="164" y="72"/>
                  </a:cubicBezTo>
                  <a:cubicBezTo>
                    <a:pt x="159" y="76"/>
                    <a:pt x="155" y="80"/>
                    <a:pt x="151" y="78"/>
                  </a:cubicBezTo>
                  <a:cubicBezTo>
                    <a:pt x="148" y="76"/>
                    <a:pt x="146" y="77"/>
                    <a:pt x="142" y="80"/>
                  </a:cubicBezTo>
                  <a:cubicBezTo>
                    <a:pt x="138" y="82"/>
                    <a:pt x="137" y="80"/>
                    <a:pt x="131" y="75"/>
                  </a:cubicBezTo>
                  <a:cubicBezTo>
                    <a:pt x="127" y="72"/>
                    <a:pt x="125" y="65"/>
                    <a:pt x="118" y="58"/>
                  </a:cubicBezTo>
                  <a:cubicBezTo>
                    <a:pt x="114" y="60"/>
                    <a:pt x="105" y="63"/>
                    <a:pt x="101" y="63"/>
                  </a:cubicBezTo>
                  <a:cubicBezTo>
                    <a:pt x="94" y="63"/>
                    <a:pt x="75" y="61"/>
                    <a:pt x="74" y="65"/>
                  </a:cubicBezTo>
                  <a:cubicBezTo>
                    <a:pt x="73" y="68"/>
                    <a:pt x="75" y="74"/>
                    <a:pt x="79" y="74"/>
                  </a:cubicBezTo>
                  <a:cubicBezTo>
                    <a:pt x="82" y="75"/>
                    <a:pt x="88" y="77"/>
                    <a:pt x="82" y="81"/>
                  </a:cubicBezTo>
                  <a:cubicBezTo>
                    <a:pt x="76" y="86"/>
                    <a:pt x="70" y="80"/>
                    <a:pt x="70" y="91"/>
                  </a:cubicBezTo>
                  <a:cubicBezTo>
                    <a:pt x="70" y="102"/>
                    <a:pt x="84" y="109"/>
                    <a:pt x="81" y="120"/>
                  </a:cubicBezTo>
                  <a:cubicBezTo>
                    <a:pt x="80" y="125"/>
                    <a:pt x="78" y="138"/>
                    <a:pt x="78" y="144"/>
                  </a:cubicBezTo>
                  <a:cubicBezTo>
                    <a:pt x="78" y="149"/>
                    <a:pt x="76" y="167"/>
                    <a:pt x="71" y="168"/>
                  </a:cubicBezTo>
                  <a:cubicBezTo>
                    <a:pt x="66" y="169"/>
                    <a:pt x="62" y="163"/>
                    <a:pt x="56" y="169"/>
                  </a:cubicBezTo>
                  <a:cubicBezTo>
                    <a:pt x="50" y="174"/>
                    <a:pt x="42" y="171"/>
                    <a:pt x="34" y="176"/>
                  </a:cubicBezTo>
                  <a:cubicBezTo>
                    <a:pt x="27" y="182"/>
                    <a:pt x="19" y="180"/>
                    <a:pt x="19" y="187"/>
                  </a:cubicBezTo>
                  <a:cubicBezTo>
                    <a:pt x="18" y="194"/>
                    <a:pt x="12" y="197"/>
                    <a:pt x="13" y="204"/>
                  </a:cubicBezTo>
                  <a:cubicBezTo>
                    <a:pt x="15" y="210"/>
                    <a:pt x="10" y="208"/>
                    <a:pt x="5" y="213"/>
                  </a:cubicBezTo>
                  <a:cubicBezTo>
                    <a:pt x="1" y="218"/>
                    <a:pt x="6" y="221"/>
                    <a:pt x="3" y="224"/>
                  </a:cubicBezTo>
                  <a:cubicBezTo>
                    <a:pt x="0" y="228"/>
                    <a:pt x="4" y="234"/>
                    <a:pt x="7" y="240"/>
                  </a:cubicBezTo>
                  <a:cubicBezTo>
                    <a:pt x="11" y="245"/>
                    <a:pt x="15" y="249"/>
                    <a:pt x="15" y="255"/>
                  </a:cubicBezTo>
                  <a:cubicBezTo>
                    <a:pt x="14" y="260"/>
                    <a:pt x="18" y="262"/>
                    <a:pt x="24" y="261"/>
                  </a:cubicBezTo>
                  <a:cubicBezTo>
                    <a:pt x="29" y="261"/>
                    <a:pt x="25" y="271"/>
                    <a:pt x="33" y="271"/>
                  </a:cubicBezTo>
                  <a:cubicBezTo>
                    <a:pt x="41" y="271"/>
                    <a:pt x="50" y="273"/>
                    <a:pt x="52" y="269"/>
                  </a:cubicBezTo>
                  <a:cubicBezTo>
                    <a:pt x="54" y="264"/>
                    <a:pt x="60" y="260"/>
                    <a:pt x="60" y="267"/>
                  </a:cubicBezTo>
                  <a:cubicBezTo>
                    <a:pt x="60" y="274"/>
                    <a:pt x="58" y="292"/>
                    <a:pt x="64" y="290"/>
                  </a:cubicBezTo>
                  <a:cubicBezTo>
                    <a:pt x="69" y="288"/>
                    <a:pt x="81" y="289"/>
                    <a:pt x="87" y="291"/>
                  </a:cubicBezTo>
                  <a:cubicBezTo>
                    <a:pt x="92" y="293"/>
                    <a:pt x="98" y="291"/>
                    <a:pt x="102" y="287"/>
                  </a:cubicBezTo>
                  <a:cubicBezTo>
                    <a:pt x="105" y="283"/>
                    <a:pt x="110" y="283"/>
                    <a:pt x="117" y="279"/>
                  </a:cubicBezTo>
                  <a:cubicBezTo>
                    <a:pt x="124" y="275"/>
                    <a:pt x="131" y="270"/>
                    <a:pt x="138" y="270"/>
                  </a:cubicBezTo>
                  <a:cubicBezTo>
                    <a:pt x="145" y="270"/>
                    <a:pt x="156" y="266"/>
                    <a:pt x="154" y="271"/>
                  </a:cubicBezTo>
                  <a:cubicBezTo>
                    <a:pt x="153" y="276"/>
                    <a:pt x="152" y="295"/>
                    <a:pt x="160" y="305"/>
                  </a:cubicBezTo>
                  <a:cubicBezTo>
                    <a:pt x="169" y="315"/>
                    <a:pt x="173" y="319"/>
                    <a:pt x="181" y="318"/>
                  </a:cubicBezTo>
                  <a:cubicBezTo>
                    <a:pt x="189" y="317"/>
                    <a:pt x="188" y="321"/>
                    <a:pt x="194" y="320"/>
                  </a:cubicBezTo>
                  <a:cubicBezTo>
                    <a:pt x="199" y="320"/>
                    <a:pt x="196" y="327"/>
                    <a:pt x="201" y="327"/>
                  </a:cubicBezTo>
                  <a:cubicBezTo>
                    <a:pt x="206" y="327"/>
                    <a:pt x="215" y="328"/>
                    <a:pt x="215" y="333"/>
                  </a:cubicBezTo>
                  <a:cubicBezTo>
                    <a:pt x="215" y="339"/>
                    <a:pt x="231" y="334"/>
                    <a:pt x="235" y="338"/>
                  </a:cubicBezTo>
                  <a:cubicBezTo>
                    <a:pt x="238" y="341"/>
                    <a:pt x="243" y="343"/>
                    <a:pt x="242" y="350"/>
                  </a:cubicBezTo>
                  <a:cubicBezTo>
                    <a:pt x="240" y="356"/>
                    <a:pt x="249" y="361"/>
                    <a:pt x="244" y="363"/>
                  </a:cubicBezTo>
                  <a:cubicBezTo>
                    <a:pt x="239" y="366"/>
                    <a:pt x="246" y="371"/>
                    <a:pt x="246" y="378"/>
                  </a:cubicBezTo>
                  <a:cubicBezTo>
                    <a:pt x="247" y="385"/>
                    <a:pt x="254" y="387"/>
                    <a:pt x="266" y="387"/>
                  </a:cubicBezTo>
                  <a:cubicBezTo>
                    <a:pt x="277" y="386"/>
                    <a:pt x="280" y="387"/>
                    <a:pt x="280" y="396"/>
                  </a:cubicBezTo>
                  <a:cubicBezTo>
                    <a:pt x="280" y="404"/>
                    <a:pt x="288" y="405"/>
                    <a:pt x="291" y="413"/>
                  </a:cubicBezTo>
                  <a:cubicBezTo>
                    <a:pt x="293" y="421"/>
                    <a:pt x="287" y="429"/>
                    <a:pt x="288" y="436"/>
                  </a:cubicBezTo>
                  <a:cubicBezTo>
                    <a:pt x="289" y="440"/>
                    <a:pt x="286" y="446"/>
                    <a:pt x="283" y="448"/>
                  </a:cubicBezTo>
                  <a:cubicBezTo>
                    <a:pt x="287" y="453"/>
                    <a:pt x="287" y="455"/>
                    <a:pt x="284" y="457"/>
                  </a:cubicBezTo>
                  <a:cubicBezTo>
                    <a:pt x="279" y="460"/>
                    <a:pt x="290" y="467"/>
                    <a:pt x="287" y="479"/>
                  </a:cubicBezTo>
                  <a:cubicBezTo>
                    <a:pt x="284" y="490"/>
                    <a:pt x="284" y="493"/>
                    <a:pt x="296" y="493"/>
                  </a:cubicBezTo>
                  <a:cubicBezTo>
                    <a:pt x="308" y="494"/>
                    <a:pt x="307" y="497"/>
                    <a:pt x="311" y="495"/>
                  </a:cubicBezTo>
                  <a:cubicBezTo>
                    <a:pt x="316" y="492"/>
                    <a:pt x="322" y="504"/>
                    <a:pt x="324" y="510"/>
                  </a:cubicBezTo>
                  <a:cubicBezTo>
                    <a:pt x="325" y="515"/>
                    <a:pt x="330" y="529"/>
                    <a:pt x="332" y="529"/>
                  </a:cubicBezTo>
                  <a:cubicBezTo>
                    <a:pt x="334" y="529"/>
                    <a:pt x="341" y="523"/>
                    <a:pt x="347" y="526"/>
                  </a:cubicBezTo>
                  <a:cubicBezTo>
                    <a:pt x="353" y="529"/>
                    <a:pt x="345" y="549"/>
                    <a:pt x="345" y="557"/>
                  </a:cubicBezTo>
                  <a:cubicBezTo>
                    <a:pt x="350" y="557"/>
                    <a:pt x="355" y="557"/>
                    <a:pt x="357" y="558"/>
                  </a:cubicBezTo>
                  <a:cubicBezTo>
                    <a:pt x="360" y="560"/>
                    <a:pt x="362" y="581"/>
                    <a:pt x="360" y="585"/>
                  </a:cubicBezTo>
                  <a:cubicBezTo>
                    <a:pt x="358" y="589"/>
                    <a:pt x="345" y="593"/>
                    <a:pt x="339" y="597"/>
                  </a:cubicBezTo>
                  <a:cubicBezTo>
                    <a:pt x="332" y="601"/>
                    <a:pt x="316" y="617"/>
                    <a:pt x="308" y="629"/>
                  </a:cubicBezTo>
                  <a:cubicBezTo>
                    <a:pt x="304" y="636"/>
                    <a:pt x="297" y="642"/>
                    <a:pt x="292" y="648"/>
                  </a:cubicBezTo>
                  <a:cubicBezTo>
                    <a:pt x="295" y="648"/>
                    <a:pt x="297" y="648"/>
                    <a:pt x="298" y="647"/>
                  </a:cubicBezTo>
                  <a:cubicBezTo>
                    <a:pt x="301" y="646"/>
                    <a:pt x="307" y="646"/>
                    <a:pt x="313" y="653"/>
                  </a:cubicBezTo>
                  <a:cubicBezTo>
                    <a:pt x="319" y="660"/>
                    <a:pt x="318" y="666"/>
                    <a:pt x="321" y="665"/>
                  </a:cubicBezTo>
                  <a:cubicBezTo>
                    <a:pt x="323" y="665"/>
                    <a:pt x="326" y="656"/>
                    <a:pt x="331" y="662"/>
                  </a:cubicBezTo>
                  <a:cubicBezTo>
                    <a:pt x="335" y="669"/>
                    <a:pt x="348" y="674"/>
                    <a:pt x="350" y="678"/>
                  </a:cubicBezTo>
                  <a:cubicBezTo>
                    <a:pt x="353" y="681"/>
                    <a:pt x="362" y="683"/>
                    <a:pt x="362" y="691"/>
                  </a:cubicBezTo>
                  <a:cubicBezTo>
                    <a:pt x="362" y="697"/>
                    <a:pt x="360" y="709"/>
                    <a:pt x="364" y="718"/>
                  </a:cubicBezTo>
                  <a:cubicBezTo>
                    <a:pt x="366" y="715"/>
                    <a:pt x="369" y="712"/>
                    <a:pt x="372" y="71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8"/>
            <p:cNvSpPr/>
            <p:nvPr/>
          </p:nvSpPr>
          <p:spPr>
            <a:xfrm>
              <a:off x="3408483" y="3983171"/>
              <a:ext cx="112717" cy="120654"/>
            </a:xfrm>
            <a:custGeom>
              <a:rect b="b" l="l" r="r" t="t"/>
              <a:pathLst>
                <a:path extrusionOk="0" h="96" w="88">
                  <a:moveTo>
                    <a:pt x="86" y="45"/>
                  </a:moveTo>
                  <a:cubicBezTo>
                    <a:pt x="86" y="37"/>
                    <a:pt x="77" y="35"/>
                    <a:pt x="74" y="32"/>
                  </a:cubicBezTo>
                  <a:cubicBezTo>
                    <a:pt x="72" y="28"/>
                    <a:pt x="59" y="23"/>
                    <a:pt x="55" y="16"/>
                  </a:cubicBezTo>
                  <a:cubicBezTo>
                    <a:pt x="50" y="10"/>
                    <a:pt x="47" y="19"/>
                    <a:pt x="45" y="19"/>
                  </a:cubicBezTo>
                  <a:cubicBezTo>
                    <a:pt x="42" y="20"/>
                    <a:pt x="43" y="14"/>
                    <a:pt x="37" y="7"/>
                  </a:cubicBezTo>
                  <a:cubicBezTo>
                    <a:pt x="31" y="0"/>
                    <a:pt x="25" y="0"/>
                    <a:pt x="22" y="1"/>
                  </a:cubicBezTo>
                  <a:cubicBezTo>
                    <a:pt x="21" y="2"/>
                    <a:pt x="19" y="2"/>
                    <a:pt x="16" y="2"/>
                  </a:cubicBezTo>
                  <a:cubicBezTo>
                    <a:pt x="13" y="5"/>
                    <a:pt x="11" y="9"/>
                    <a:pt x="11" y="12"/>
                  </a:cubicBezTo>
                  <a:cubicBezTo>
                    <a:pt x="11" y="19"/>
                    <a:pt x="6" y="28"/>
                    <a:pt x="5" y="42"/>
                  </a:cubicBezTo>
                  <a:cubicBezTo>
                    <a:pt x="5" y="56"/>
                    <a:pt x="1" y="54"/>
                    <a:pt x="0" y="65"/>
                  </a:cubicBezTo>
                  <a:cubicBezTo>
                    <a:pt x="0" y="76"/>
                    <a:pt x="4" y="74"/>
                    <a:pt x="6" y="75"/>
                  </a:cubicBezTo>
                  <a:cubicBezTo>
                    <a:pt x="6" y="76"/>
                    <a:pt x="5" y="80"/>
                    <a:pt x="4" y="83"/>
                  </a:cubicBezTo>
                  <a:cubicBezTo>
                    <a:pt x="6" y="84"/>
                    <a:pt x="8" y="87"/>
                    <a:pt x="11" y="86"/>
                  </a:cubicBezTo>
                  <a:cubicBezTo>
                    <a:pt x="18" y="85"/>
                    <a:pt x="25" y="88"/>
                    <a:pt x="34" y="92"/>
                  </a:cubicBezTo>
                  <a:cubicBezTo>
                    <a:pt x="42" y="96"/>
                    <a:pt x="39" y="91"/>
                    <a:pt x="48" y="92"/>
                  </a:cubicBezTo>
                  <a:cubicBezTo>
                    <a:pt x="56" y="93"/>
                    <a:pt x="65" y="94"/>
                    <a:pt x="74" y="89"/>
                  </a:cubicBezTo>
                  <a:cubicBezTo>
                    <a:pt x="80" y="85"/>
                    <a:pt x="83" y="78"/>
                    <a:pt x="88" y="72"/>
                  </a:cubicBezTo>
                  <a:cubicBezTo>
                    <a:pt x="84" y="63"/>
                    <a:pt x="86" y="51"/>
                    <a:pt x="86" y="4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8"/>
            <p:cNvSpPr/>
            <p:nvPr/>
          </p:nvSpPr>
          <p:spPr>
            <a:xfrm>
              <a:off x="3059220" y="3781551"/>
              <a:ext cx="458804" cy="882680"/>
            </a:xfrm>
            <a:custGeom>
              <a:rect b="b" l="l" r="r" t="t"/>
              <a:pathLst>
                <a:path extrusionOk="0" h="705" w="358">
                  <a:moveTo>
                    <a:pt x="136" y="691"/>
                  </a:moveTo>
                  <a:cubicBezTo>
                    <a:pt x="126" y="690"/>
                    <a:pt x="107" y="672"/>
                    <a:pt x="101" y="668"/>
                  </a:cubicBezTo>
                  <a:cubicBezTo>
                    <a:pt x="95" y="663"/>
                    <a:pt x="100" y="658"/>
                    <a:pt x="93" y="660"/>
                  </a:cubicBezTo>
                  <a:cubicBezTo>
                    <a:pt x="86" y="661"/>
                    <a:pt x="90" y="654"/>
                    <a:pt x="94" y="652"/>
                  </a:cubicBezTo>
                  <a:cubicBezTo>
                    <a:pt x="98" y="650"/>
                    <a:pt x="93" y="644"/>
                    <a:pt x="88" y="643"/>
                  </a:cubicBezTo>
                  <a:cubicBezTo>
                    <a:pt x="88" y="653"/>
                    <a:pt x="85" y="700"/>
                    <a:pt x="88" y="701"/>
                  </a:cubicBezTo>
                  <a:cubicBezTo>
                    <a:pt x="91" y="701"/>
                    <a:pt x="112" y="698"/>
                    <a:pt x="118" y="702"/>
                  </a:cubicBezTo>
                  <a:cubicBezTo>
                    <a:pt x="120" y="703"/>
                    <a:pt x="123" y="705"/>
                    <a:pt x="126" y="702"/>
                  </a:cubicBezTo>
                  <a:cubicBezTo>
                    <a:pt x="130" y="698"/>
                    <a:pt x="142" y="700"/>
                    <a:pt x="148" y="696"/>
                  </a:cubicBezTo>
                  <a:cubicBezTo>
                    <a:pt x="154" y="692"/>
                    <a:pt x="146" y="691"/>
                    <a:pt x="136" y="691"/>
                  </a:cubicBezTo>
                  <a:close/>
                  <a:moveTo>
                    <a:pt x="353" y="73"/>
                  </a:moveTo>
                  <a:cubicBezTo>
                    <a:pt x="351" y="72"/>
                    <a:pt x="346" y="72"/>
                    <a:pt x="341" y="72"/>
                  </a:cubicBezTo>
                  <a:cubicBezTo>
                    <a:pt x="341" y="73"/>
                    <a:pt x="341" y="74"/>
                    <a:pt x="341" y="74"/>
                  </a:cubicBezTo>
                  <a:cubicBezTo>
                    <a:pt x="342" y="82"/>
                    <a:pt x="338" y="101"/>
                    <a:pt x="332" y="100"/>
                  </a:cubicBezTo>
                  <a:cubicBezTo>
                    <a:pt x="327" y="100"/>
                    <a:pt x="323" y="108"/>
                    <a:pt x="319" y="107"/>
                  </a:cubicBezTo>
                  <a:cubicBezTo>
                    <a:pt x="314" y="106"/>
                    <a:pt x="308" y="113"/>
                    <a:pt x="303" y="110"/>
                  </a:cubicBezTo>
                  <a:cubicBezTo>
                    <a:pt x="298" y="107"/>
                    <a:pt x="290" y="111"/>
                    <a:pt x="286" y="109"/>
                  </a:cubicBezTo>
                  <a:cubicBezTo>
                    <a:pt x="282" y="106"/>
                    <a:pt x="270" y="108"/>
                    <a:pt x="270" y="105"/>
                  </a:cubicBezTo>
                  <a:cubicBezTo>
                    <a:pt x="270" y="102"/>
                    <a:pt x="276" y="103"/>
                    <a:pt x="276" y="93"/>
                  </a:cubicBezTo>
                  <a:cubicBezTo>
                    <a:pt x="276" y="84"/>
                    <a:pt x="292" y="73"/>
                    <a:pt x="289" y="70"/>
                  </a:cubicBezTo>
                  <a:cubicBezTo>
                    <a:pt x="287" y="66"/>
                    <a:pt x="260" y="58"/>
                    <a:pt x="257" y="53"/>
                  </a:cubicBezTo>
                  <a:cubicBezTo>
                    <a:pt x="253" y="48"/>
                    <a:pt x="248" y="44"/>
                    <a:pt x="237" y="43"/>
                  </a:cubicBezTo>
                  <a:cubicBezTo>
                    <a:pt x="226" y="42"/>
                    <a:pt x="227" y="37"/>
                    <a:pt x="217" y="31"/>
                  </a:cubicBezTo>
                  <a:cubicBezTo>
                    <a:pt x="209" y="26"/>
                    <a:pt x="197" y="13"/>
                    <a:pt x="193" y="6"/>
                  </a:cubicBezTo>
                  <a:cubicBezTo>
                    <a:pt x="186" y="5"/>
                    <a:pt x="177" y="4"/>
                    <a:pt x="175" y="6"/>
                  </a:cubicBezTo>
                  <a:cubicBezTo>
                    <a:pt x="173" y="9"/>
                    <a:pt x="169" y="24"/>
                    <a:pt x="165" y="16"/>
                  </a:cubicBezTo>
                  <a:cubicBezTo>
                    <a:pt x="161" y="9"/>
                    <a:pt x="153" y="9"/>
                    <a:pt x="145" y="8"/>
                  </a:cubicBezTo>
                  <a:cubicBezTo>
                    <a:pt x="137" y="7"/>
                    <a:pt x="137" y="0"/>
                    <a:pt x="129" y="9"/>
                  </a:cubicBezTo>
                  <a:cubicBezTo>
                    <a:pt x="125" y="13"/>
                    <a:pt x="121" y="16"/>
                    <a:pt x="116" y="19"/>
                  </a:cubicBezTo>
                  <a:cubicBezTo>
                    <a:pt x="116" y="28"/>
                    <a:pt x="114" y="37"/>
                    <a:pt x="113" y="40"/>
                  </a:cubicBezTo>
                  <a:cubicBezTo>
                    <a:pt x="110" y="44"/>
                    <a:pt x="93" y="51"/>
                    <a:pt x="92" y="56"/>
                  </a:cubicBezTo>
                  <a:cubicBezTo>
                    <a:pt x="92" y="60"/>
                    <a:pt x="95" y="66"/>
                    <a:pt x="91" y="68"/>
                  </a:cubicBezTo>
                  <a:cubicBezTo>
                    <a:pt x="88" y="71"/>
                    <a:pt x="99" y="84"/>
                    <a:pt x="93" y="88"/>
                  </a:cubicBezTo>
                  <a:cubicBezTo>
                    <a:pt x="87" y="91"/>
                    <a:pt x="97" y="96"/>
                    <a:pt x="93" y="99"/>
                  </a:cubicBezTo>
                  <a:cubicBezTo>
                    <a:pt x="90" y="102"/>
                    <a:pt x="83" y="104"/>
                    <a:pt x="83" y="108"/>
                  </a:cubicBezTo>
                  <a:cubicBezTo>
                    <a:pt x="83" y="111"/>
                    <a:pt x="82" y="120"/>
                    <a:pt x="78" y="122"/>
                  </a:cubicBezTo>
                  <a:cubicBezTo>
                    <a:pt x="73" y="125"/>
                    <a:pt x="70" y="133"/>
                    <a:pt x="70" y="138"/>
                  </a:cubicBezTo>
                  <a:cubicBezTo>
                    <a:pt x="70" y="144"/>
                    <a:pt x="62" y="140"/>
                    <a:pt x="65" y="148"/>
                  </a:cubicBezTo>
                  <a:cubicBezTo>
                    <a:pt x="68" y="155"/>
                    <a:pt x="71" y="164"/>
                    <a:pt x="65" y="166"/>
                  </a:cubicBezTo>
                  <a:cubicBezTo>
                    <a:pt x="59" y="167"/>
                    <a:pt x="61" y="180"/>
                    <a:pt x="57" y="180"/>
                  </a:cubicBezTo>
                  <a:cubicBezTo>
                    <a:pt x="54" y="180"/>
                    <a:pt x="53" y="192"/>
                    <a:pt x="57" y="199"/>
                  </a:cubicBezTo>
                  <a:cubicBezTo>
                    <a:pt x="62" y="205"/>
                    <a:pt x="63" y="210"/>
                    <a:pt x="63" y="216"/>
                  </a:cubicBezTo>
                  <a:cubicBezTo>
                    <a:pt x="63" y="222"/>
                    <a:pt x="70" y="225"/>
                    <a:pt x="68" y="232"/>
                  </a:cubicBezTo>
                  <a:cubicBezTo>
                    <a:pt x="65" y="238"/>
                    <a:pt x="66" y="244"/>
                    <a:pt x="63" y="246"/>
                  </a:cubicBezTo>
                  <a:cubicBezTo>
                    <a:pt x="59" y="249"/>
                    <a:pt x="62" y="257"/>
                    <a:pt x="57" y="259"/>
                  </a:cubicBezTo>
                  <a:cubicBezTo>
                    <a:pt x="53" y="261"/>
                    <a:pt x="61" y="278"/>
                    <a:pt x="57" y="281"/>
                  </a:cubicBezTo>
                  <a:cubicBezTo>
                    <a:pt x="54" y="284"/>
                    <a:pt x="44" y="287"/>
                    <a:pt x="44" y="299"/>
                  </a:cubicBezTo>
                  <a:cubicBezTo>
                    <a:pt x="44" y="310"/>
                    <a:pt x="46" y="317"/>
                    <a:pt x="45" y="322"/>
                  </a:cubicBezTo>
                  <a:cubicBezTo>
                    <a:pt x="44" y="326"/>
                    <a:pt x="50" y="325"/>
                    <a:pt x="49" y="332"/>
                  </a:cubicBezTo>
                  <a:cubicBezTo>
                    <a:pt x="48" y="339"/>
                    <a:pt x="39" y="335"/>
                    <a:pt x="39" y="339"/>
                  </a:cubicBezTo>
                  <a:cubicBezTo>
                    <a:pt x="38" y="343"/>
                    <a:pt x="41" y="352"/>
                    <a:pt x="38" y="352"/>
                  </a:cubicBezTo>
                  <a:cubicBezTo>
                    <a:pt x="35" y="353"/>
                    <a:pt x="33" y="356"/>
                    <a:pt x="33" y="363"/>
                  </a:cubicBezTo>
                  <a:cubicBezTo>
                    <a:pt x="33" y="371"/>
                    <a:pt x="29" y="372"/>
                    <a:pt x="28" y="376"/>
                  </a:cubicBezTo>
                  <a:cubicBezTo>
                    <a:pt x="28" y="379"/>
                    <a:pt x="32" y="383"/>
                    <a:pt x="32" y="388"/>
                  </a:cubicBezTo>
                  <a:cubicBezTo>
                    <a:pt x="32" y="392"/>
                    <a:pt x="35" y="406"/>
                    <a:pt x="31" y="407"/>
                  </a:cubicBezTo>
                  <a:cubicBezTo>
                    <a:pt x="27" y="407"/>
                    <a:pt x="25" y="423"/>
                    <a:pt x="28" y="425"/>
                  </a:cubicBezTo>
                  <a:cubicBezTo>
                    <a:pt x="32" y="427"/>
                    <a:pt x="32" y="432"/>
                    <a:pt x="30" y="435"/>
                  </a:cubicBezTo>
                  <a:cubicBezTo>
                    <a:pt x="28" y="438"/>
                    <a:pt x="37" y="441"/>
                    <a:pt x="33" y="446"/>
                  </a:cubicBezTo>
                  <a:cubicBezTo>
                    <a:pt x="28" y="451"/>
                    <a:pt x="32" y="457"/>
                    <a:pt x="38" y="455"/>
                  </a:cubicBezTo>
                  <a:cubicBezTo>
                    <a:pt x="43" y="453"/>
                    <a:pt x="46" y="463"/>
                    <a:pt x="41" y="463"/>
                  </a:cubicBezTo>
                  <a:cubicBezTo>
                    <a:pt x="35" y="463"/>
                    <a:pt x="29" y="463"/>
                    <a:pt x="34" y="467"/>
                  </a:cubicBezTo>
                  <a:cubicBezTo>
                    <a:pt x="38" y="470"/>
                    <a:pt x="43" y="476"/>
                    <a:pt x="36" y="478"/>
                  </a:cubicBezTo>
                  <a:cubicBezTo>
                    <a:pt x="29" y="481"/>
                    <a:pt x="35" y="486"/>
                    <a:pt x="34" y="492"/>
                  </a:cubicBezTo>
                  <a:cubicBezTo>
                    <a:pt x="32" y="498"/>
                    <a:pt x="38" y="504"/>
                    <a:pt x="33" y="506"/>
                  </a:cubicBezTo>
                  <a:cubicBezTo>
                    <a:pt x="28" y="507"/>
                    <a:pt x="35" y="517"/>
                    <a:pt x="28" y="518"/>
                  </a:cubicBezTo>
                  <a:cubicBezTo>
                    <a:pt x="20" y="519"/>
                    <a:pt x="25" y="526"/>
                    <a:pt x="20" y="530"/>
                  </a:cubicBezTo>
                  <a:cubicBezTo>
                    <a:pt x="16" y="533"/>
                    <a:pt x="27" y="540"/>
                    <a:pt x="21" y="543"/>
                  </a:cubicBezTo>
                  <a:cubicBezTo>
                    <a:pt x="15" y="547"/>
                    <a:pt x="19" y="556"/>
                    <a:pt x="14" y="556"/>
                  </a:cubicBezTo>
                  <a:cubicBezTo>
                    <a:pt x="8" y="556"/>
                    <a:pt x="5" y="564"/>
                    <a:pt x="4" y="567"/>
                  </a:cubicBezTo>
                  <a:cubicBezTo>
                    <a:pt x="3" y="571"/>
                    <a:pt x="0" y="578"/>
                    <a:pt x="5" y="584"/>
                  </a:cubicBezTo>
                  <a:cubicBezTo>
                    <a:pt x="9" y="589"/>
                    <a:pt x="3" y="593"/>
                    <a:pt x="8" y="595"/>
                  </a:cubicBezTo>
                  <a:cubicBezTo>
                    <a:pt x="12" y="597"/>
                    <a:pt x="26" y="594"/>
                    <a:pt x="24" y="601"/>
                  </a:cubicBezTo>
                  <a:cubicBezTo>
                    <a:pt x="22" y="607"/>
                    <a:pt x="23" y="621"/>
                    <a:pt x="25" y="621"/>
                  </a:cubicBezTo>
                  <a:cubicBezTo>
                    <a:pt x="28" y="621"/>
                    <a:pt x="29" y="629"/>
                    <a:pt x="34" y="628"/>
                  </a:cubicBezTo>
                  <a:cubicBezTo>
                    <a:pt x="38" y="628"/>
                    <a:pt x="57" y="625"/>
                    <a:pt x="65" y="628"/>
                  </a:cubicBezTo>
                  <a:cubicBezTo>
                    <a:pt x="69" y="629"/>
                    <a:pt x="72" y="631"/>
                    <a:pt x="74" y="633"/>
                  </a:cubicBezTo>
                  <a:cubicBezTo>
                    <a:pt x="79" y="631"/>
                    <a:pt x="89" y="638"/>
                    <a:pt x="91" y="635"/>
                  </a:cubicBezTo>
                  <a:cubicBezTo>
                    <a:pt x="94" y="633"/>
                    <a:pt x="81" y="622"/>
                    <a:pt x="82" y="619"/>
                  </a:cubicBezTo>
                  <a:cubicBezTo>
                    <a:pt x="82" y="615"/>
                    <a:pt x="80" y="609"/>
                    <a:pt x="80" y="606"/>
                  </a:cubicBezTo>
                  <a:cubicBezTo>
                    <a:pt x="80" y="602"/>
                    <a:pt x="78" y="593"/>
                    <a:pt x="83" y="589"/>
                  </a:cubicBezTo>
                  <a:cubicBezTo>
                    <a:pt x="89" y="585"/>
                    <a:pt x="89" y="581"/>
                    <a:pt x="93" y="582"/>
                  </a:cubicBezTo>
                  <a:cubicBezTo>
                    <a:pt x="96" y="583"/>
                    <a:pt x="103" y="579"/>
                    <a:pt x="104" y="570"/>
                  </a:cubicBezTo>
                  <a:cubicBezTo>
                    <a:pt x="104" y="560"/>
                    <a:pt x="108" y="557"/>
                    <a:pt x="116" y="550"/>
                  </a:cubicBezTo>
                  <a:cubicBezTo>
                    <a:pt x="125" y="543"/>
                    <a:pt x="139" y="536"/>
                    <a:pt x="137" y="533"/>
                  </a:cubicBezTo>
                  <a:cubicBezTo>
                    <a:pt x="135" y="530"/>
                    <a:pt x="140" y="520"/>
                    <a:pt x="140" y="516"/>
                  </a:cubicBezTo>
                  <a:cubicBezTo>
                    <a:pt x="140" y="512"/>
                    <a:pt x="127" y="512"/>
                    <a:pt x="122" y="511"/>
                  </a:cubicBezTo>
                  <a:cubicBezTo>
                    <a:pt x="118" y="509"/>
                    <a:pt x="102" y="498"/>
                    <a:pt x="110" y="484"/>
                  </a:cubicBezTo>
                  <a:cubicBezTo>
                    <a:pt x="118" y="469"/>
                    <a:pt x="135" y="468"/>
                    <a:pt x="139" y="467"/>
                  </a:cubicBezTo>
                  <a:cubicBezTo>
                    <a:pt x="144" y="467"/>
                    <a:pt x="140" y="460"/>
                    <a:pt x="144" y="458"/>
                  </a:cubicBezTo>
                  <a:cubicBezTo>
                    <a:pt x="147" y="456"/>
                    <a:pt x="148" y="452"/>
                    <a:pt x="148" y="446"/>
                  </a:cubicBezTo>
                  <a:cubicBezTo>
                    <a:pt x="148" y="439"/>
                    <a:pt x="148" y="429"/>
                    <a:pt x="155" y="428"/>
                  </a:cubicBezTo>
                  <a:cubicBezTo>
                    <a:pt x="162" y="427"/>
                    <a:pt x="164" y="423"/>
                    <a:pt x="160" y="422"/>
                  </a:cubicBezTo>
                  <a:cubicBezTo>
                    <a:pt x="156" y="421"/>
                    <a:pt x="154" y="416"/>
                    <a:pt x="161" y="415"/>
                  </a:cubicBezTo>
                  <a:cubicBezTo>
                    <a:pt x="168" y="414"/>
                    <a:pt x="165" y="421"/>
                    <a:pt x="171" y="421"/>
                  </a:cubicBezTo>
                  <a:cubicBezTo>
                    <a:pt x="176" y="421"/>
                    <a:pt x="184" y="412"/>
                    <a:pt x="178" y="407"/>
                  </a:cubicBezTo>
                  <a:cubicBezTo>
                    <a:pt x="171" y="402"/>
                    <a:pt x="169" y="410"/>
                    <a:pt x="165" y="410"/>
                  </a:cubicBezTo>
                  <a:cubicBezTo>
                    <a:pt x="162" y="411"/>
                    <a:pt x="159" y="406"/>
                    <a:pt x="156" y="406"/>
                  </a:cubicBezTo>
                  <a:cubicBezTo>
                    <a:pt x="152" y="406"/>
                    <a:pt x="154" y="396"/>
                    <a:pt x="153" y="392"/>
                  </a:cubicBezTo>
                  <a:cubicBezTo>
                    <a:pt x="151" y="389"/>
                    <a:pt x="149" y="380"/>
                    <a:pt x="152" y="376"/>
                  </a:cubicBezTo>
                  <a:cubicBezTo>
                    <a:pt x="155" y="372"/>
                    <a:pt x="169" y="383"/>
                    <a:pt x="180" y="383"/>
                  </a:cubicBezTo>
                  <a:cubicBezTo>
                    <a:pt x="192" y="384"/>
                    <a:pt x="201" y="378"/>
                    <a:pt x="201" y="373"/>
                  </a:cubicBezTo>
                  <a:cubicBezTo>
                    <a:pt x="201" y="369"/>
                    <a:pt x="195" y="361"/>
                    <a:pt x="202" y="356"/>
                  </a:cubicBezTo>
                  <a:cubicBezTo>
                    <a:pt x="209" y="352"/>
                    <a:pt x="203" y="350"/>
                    <a:pt x="201" y="344"/>
                  </a:cubicBezTo>
                  <a:cubicBezTo>
                    <a:pt x="199" y="338"/>
                    <a:pt x="205" y="334"/>
                    <a:pt x="208" y="337"/>
                  </a:cubicBezTo>
                  <a:cubicBezTo>
                    <a:pt x="211" y="340"/>
                    <a:pt x="234" y="338"/>
                    <a:pt x="253" y="334"/>
                  </a:cubicBezTo>
                  <a:cubicBezTo>
                    <a:pt x="272" y="330"/>
                    <a:pt x="285" y="323"/>
                    <a:pt x="287" y="318"/>
                  </a:cubicBezTo>
                  <a:cubicBezTo>
                    <a:pt x="288" y="312"/>
                    <a:pt x="300" y="299"/>
                    <a:pt x="303" y="295"/>
                  </a:cubicBezTo>
                  <a:cubicBezTo>
                    <a:pt x="305" y="290"/>
                    <a:pt x="303" y="284"/>
                    <a:pt x="295" y="283"/>
                  </a:cubicBezTo>
                  <a:cubicBezTo>
                    <a:pt x="287" y="282"/>
                    <a:pt x="288" y="273"/>
                    <a:pt x="292" y="268"/>
                  </a:cubicBezTo>
                  <a:cubicBezTo>
                    <a:pt x="296" y="263"/>
                    <a:pt x="290" y="258"/>
                    <a:pt x="282" y="257"/>
                  </a:cubicBezTo>
                  <a:cubicBezTo>
                    <a:pt x="275" y="256"/>
                    <a:pt x="263" y="251"/>
                    <a:pt x="270" y="245"/>
                  </a:cubicBezTo>
                  <a:cubicBezTo>
                    <a:pt x="273" y="242"/>
                    <a:pt x="275" y="243"/>
                    <a:pt x="276" y="244"/>
                  </a:cubicBezTo>
                  <a:cubicBezTo>
                    <a:pt x="277" y="241"/>
                    <a:pt x="278" y="237"/>
                    <a:pt x="278" y="236"/>
                  </a:cubicBezTo>
                  <a:cubicBezTo>
                    <a:pt x="276" y="235"/>
                    <a:pt x="272" y="237"/>
                    <a:pt x="272" y="226"/>
                  </a:cubicBezTo>
                  <a:cubicBezTo>
                    <a:pt x="273" y="215"/>
                    <a:pt x="277" y="217"/>
                    <a:pt x="277" y="203"/>
                  </a:cubicBezTo>
                  <a:cubicBezTo>
                    <a:pt x="278" y="189"/>
                    <a:pt x="283" y="180"/>
                    <a:pt x="283" y="173"/>
                  </a:cubicBezTo>
                  <a:cubicBezTo>
                    <a:pt x="283" y="165"/>
                    <a:pt x="297" y="156"/>
                    <a:pt x="304" y="144"/>
                  </a:cubicBezTo>
                  <a:cubicBezTo>
                    <a:pt x="312" y="132"/>
                    <a:pt x="328" y="116"/>
                    <a:pt x="335" y="112"/>
                  </a:cubicBezTo>
                  <a:cubicBezTo>
                    <a:pt x="341" y="108"/>
                    <a:pt x="354" y="104"/>
                    <a:pt x="356" y="100"/>
                  </a:cubicBezTo>
                  <a:cubicBezTo>
                    <a:pt x="358" y="96"/>
                    <a:pt x="356" y="75"/>
                    <a:pt x="353" y="7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8"/>
            <p:cNvSpPr/>
            <p:nvPr/>
          </p:nvSpPr>
          <p:spPr>
            <a:xfrm>
              <a:off x="3010006" y="3683123"/>
              <a:ext cx="201620" cy="998571"/>
            </a:xfrm>
            <a:custGeom>
              <a:rect b="b" l="l" r="r" t="t"/>
              <a:pathLst>
                <a:path extrusionOk="0" h="797" w="156">
                  <a:moveTo>
                    <a:pt x="72" y="707"/>
                  </a:moveTo>
                  <a:cubicBezTo>
                    <a:pt x="67" y="708"/>
                    <a:pt x="66" y="700"/>
                    <a:pt x="63" y="700"/>
                  </a:cubicBezTo>
                  <a:cubicBezTo>
                    <a:pt x="61" y="700"/>
                    <a:pt x="60" y="686"/>
                    <a:pt x="62" y="680"/>
                  </a:cubicBezTo>
                  <a:cubicBezTo>
                    <a:pt x="64" y="673"/>
                    <a:pt x="50" y="676"/>
                    <a:pt x="46" y="674"/>
                  </a:cubicBezTo>
                  <a:cubicBezTo>
                    <a:pt x="41" y="672"/>
                    <a:pt x="47" y="668"/>
                    <a:pt x="43" y="663"/>
                  </a:cubicBezTo>
                  <a:cubicBezTo>
                    <a:pt x="38" y="657"/>
                    <a:pt x="41" y="650"/>
                    <a:pt x="42" y="646"/>
                  </a:cubicBezTo>
                  <a:cubicBezTo>
                    <a:pt x="43" y="643"/>
                    <a:pt x="46" y="635"/>
                    <a:pt x="52" y="635"/>
                  </a:cubicBezTo>
                  <a:cubicBezTo>
                    <a:pt x="57" y="635"/>
                    <a:pt x="53" y="626"/>
                    <a:pt x="59" y="622"/>
                  </a:cubicBezTo>
                  <a:cubicBezTo>
                    <a:pt x="65" y="619"/>
                    <a:pt x="54" y="612"/>
                    <a:pt x="58" y="609"/>
                  </a:cubicBezTo>
                  <a:cubicBezTo>
                    <a:pt x="63" y="605"/>
                    <a:pt x="58" y="598"/>
                    <a:pt x="66" y="597"/>
                  </a:cubicBezTo>
                  <a:cubicBezTo>
                    <a:pt x="73" y="596"/>
                    <a:pt x="66" y="586"/>
                    <a:pt x="71" y="585"/>
                  </a:cubicBezTo>
                  <a:cubicBezTo>
                    <a:pt x="76" y="583"/>
                    <a:pt x="70" y="577"/>
                    <a:pt x="72" y="571"/>
                  </a:cubicBezTo>
                  <a:cubicBezTo>
                    <a:pt x="73" y="565"/>
                    <a:pt x="67" y="560"/>
                    <a:pt x="74" y="557"/>
                  </a:cubicBezTo>
                  <a:cubicBezTo>
                    <a:pt x="81" y="555"/>
                    <a:pt x="76" y="549"/>
                    <a:pt x="72" y="546"/>
                  </a:cubicBezTo>
                  <a:cubicBezTo>
                    <a:pt x="67" y="542"/>
                    <a:pt x="73" y="542"/>
                    <a:pt x="79" y="542"/>
                  </a:cubicBezTo>
                  <a:cubicBezTo>
                    <a:pt x="84" y="542"/>
                    <a:pt x="81" y="532"/>
                    <a:pt x="76" y="534"/>
                  </a:cubicBezTo>
                  <a:cubicBezTo>
                    <a:pt x="70" y="536"/>
                    <a:pt x="66" y="530"/>
                    <a:pt x="71" y="525"/>
                  </a:cubicBezTo>
                  <a:cubicBezTo>
                    <a:pt x="75" y="520"/>
                    <a:pt x="66" y="517"/>
                    <a:pt x="68" y="514"/>
                  </a:cubicBezTo>
                  <a:cubicBezTo>
                    <a:pt x="70" y="511"/>
                    <a:pt x="70" y="506"/>
                    <a:pt x="66" y="504"/>
                  </a:cubicBezTo>
                  <a:cubicBezTo>
                    <a:pt x="63" y="502"/>
                    <a:pt x="65" y="486"/>
                    <a:pt x="69" y="486"/>
                  </a:cubicBezTo>
                  <a:cubicBezTo>
                    <a:pt x="73" y="485"/>
                    <a:pt x="70" y="471"/>
                    <a:pt x="70" y="467"/>
                  </a:cubicBezTo>
                  <a:cubicBezTo>
                    <a:pt x="70" y="462"/>
                    <a:pt x="66" y="458"/>
                    <a:pt x="66" y="455"/>
                  </a:cubicBezTo>
                  <a:cubicBezTo>
                    <a:pt x="67" y="451"/>
                    <a:pt x="71" y="450"/>
                    <a:pt x="71" y="442"/>
                  </a:cubicBezTo>
                  <a:cubicBezTo>
                    <a:pt x="71" y="435"/>
                    <a:pt x="73" y="432"/>
                    <a:pt x="76" y="431"/>
                  </a:cubicBezTo>
                  <a:cubicBezTo>
                    <a:pt x="79" y="431"/>
                    <a:pt x="76" y="422"/>
                    <a:pt x="77" y="418"/>
                  </a:cubicBezTo>
                  <a:cubicBezTo>
                    <a:pt x="77" y="414"/>
                    <a:pt x="86" y="418"/>
                    <a:pt x="87" y="411"/>
                  </a:cubicBezTo>
                  <a:cubicBezTo>
                    <a:pt x="88" y="404"/>
                    <a:pt x="82" y="405"/>
                    <a:pt x="83" y="401"/>
                  </a:cubicBezTo>
                  <a:cubicBezTo>
                    <a:pt x="84" y="396"/>
                    <a:pt x="82" y="389"/>
                    <a:pt x="82" y="378"/>
                  </a:cubicBezTo>
                  <a:cubicBezTo>
                    <a:pt x="82" y="366"/>
                    <a:pt x="92" y="363"/>
                    <a:pt x="95" y="360"/>
                  </a:cubicBezTo>
                  <a:cubicBezTo>
                    <a:pt x="99" y="357"/>
                    <a:pt x="91" y="340"/>
                    <a:pt x="95" y="338"/>
                  </a:cubicBezTo>
                  <a:cubicBezTo>
                    <a:pt x="100" y="336"/>
                    <a:pt x="97" y="328"/>
                    <a:pt x="101" y="325"/>
                  </a:cubicBezTo>
                  <a:cubicBezTo>
                    <a:pt x="104" y="323"/>
                    <a:pt x="103" y="317"/>
                    <a:pt x="106" y="311"/>
                  </a:cubicBezTo>
                  <a:cubicBezTo>
                    <a:pt x="108" y="304"/>
                    <a:pt x="101" y="301"/>
                    <a:pt x="101" y="295"/>
                  </a:cubicBezTo>
                  <a:cubicBezTo>
                    <a:pt x="101" y="289"/>
                    <a:pt x="100" y="284"/>
                    <a:pt x="95" y="278"/>
                  </a:cubicBezTo>
                  <a:cubicBezTo>
                    <a:pt x="91" y="271"/>
                    <a:pt x="92" y="259"/>
                    <a:pt x="95" y="259"/>
                  </a:cubicBezTo>
                  <a:cubicBezTo>
                    <a:pt x="99" y="259"/>
                    <a:pt x="97" y="246"/>
                    <a:pt x="103" y="245"/>
                  </a:cubicBezTo>
                  <a:cubicBezTo>
                    <a:pt x="109" y="243"/>
                    <a:pt x="106" y="234"/>
                    <a:pt x="103" y="227"/>
                  </a:cubicBezTo>
                  <a:cubicBezTo>
                    <a:pt x="100" y="219"/>
                    <a:pt x="108" y="223"/>
                    <a:pt x="108" y="217"/>
                  </a:cubicBezTo>
                  <a:cubicBezTo>
                    <a:pt x="108" y="212"/>
                    <a:pt x="111" y="204"/>
                    <a:pt x="116" y="201"/>
                  </a:cubicBezTo>
                  <a:cubicBezTo>
                    <a:pt x="120" y="199"/>
                    <a:pt x="121" y="190"/>
                    <a:pt x="121" y="187"/>
                  </a:cubicBezTo>
                  <a:cubicBezTo>
                    <a:pt x="121" y="183"/>
                    <a:pt x="128" y="181"/>
                    <a:pt x="131" y="178"/>
                  </a:cubicBezTo>
                  <a:cubicBezTo>
                    <a:pt x="135" y="175"/>
                    <a:pt x="125" y="170"/>
                    <a:pt x="131" y="167"/>
                  </a:cubicBezTo>
                  <a:cubicBezTo>
                    <a:pt x="137" y="163"/>
                    <a:pt x="126" y="150"/>
                    <a:pt x="129" y="147"/>
                  </a:cubicBezTo>
                  <a:cubicBezTo>
                    <a:pt x="133" y="145"/>
                    <a:pt x="130" y="139"/>
                    <a:pt x="130" y="135"/>
                  </a:cubicBezTo>
                  <a:cubicBezTo>
                    <a:pt x="131" y="130"/>
                    <a:pt x="148" y="123"/>
                    <a:pt x="151" y="119"/>
                  </a:cubicBezTo>
                  <a:cubicBezTo>
                    <a:pt x="152" y="116"/>
                    <a:pt x="154" y="107"/>
                    <a:pt x="154" y="98"/>
                  </a:cubicBezTo>
                  <a:cubicBezTo>
                    <a:pt x="149" y="102"/>
                    <a:pt x="144" y="104"/>
                    <a:pt x="143" y="102"/>
                  </a:cubicBezTo>
                  <a:cubicBezTo>
                    <a:pt x="142" y="98"/>
                    <a:pt x="144" y="87"/>
                    <a:pt x="139" y="82"/>
                  </a:cubicBezTo>
                  <a:cubicBezTo>
                    <a:pt x="134" y="78"/>
                    <a:pt x="137" y="68"/>
                    <a:pt x="133" y="66"/>
                  </a:cubicBezTo>
                  <a:cubicBezTo>
                    <a:pt x="128" y="64"/>
                    <a:pt x="122" y="55"/>
                    <a:pt x="126" y="52"/>
                  </a:cubicBezTo>
                  <a:cubicBezTo>
                    <a:pt x="131" y="48"/>
                    <a:pt x="126" y="42"/>
                    <a:pt x="130" y="39"/>
                  </a:cubicBezTo>
                  <a:cubicBezTo>
                    <a:pt x="134" y="36"/>
                    <a:pt x="128" y="35"/>
                    <a:pt x="123" y="29"/>
                  </a:cubicBezTo>
                  <a:cubicBezTo>
                    <a:pt x="118" y="23"/>
                    <a:pt x="125" y="15"/>
                    <a:pt x="119" y="10"/>
                  </a:cubicBezTo>
                  <a:cubicBezTo>
                    <a:pt x="112" y="6"/>
                    <a:pt x="112" y="0"/>
                    <a:pt x="111" y="3"/>
                  </a:cubicBezTo>
                  <a:cubicBezTo>
                    <a:pt x="109" y="5"/>
                    <a:pt x="109" y="14"/>
                    <a:pt x="103" y="17"/>
                  </a:cubicBezTo>
                  <a:cubicBezTo>
                    <a:pt x="103" y="17"/>
                    <a:pt x="101" y="18"/>
                    <a:pt x="100" y="19"/>
                  </a:cubicBezTo>
                  <a:cubicBezTo>
                    <a:pt x="100" y="24"/>
                    <a:pt x="98" y="31"/>
                    <a:pt x="100" y="35"/>
                  </a:cubicBezTo>
                  <a:cubicBezTo>
                    <a:pt x="102" y="41"/>
                    <a:pt x="103" y="70"/>
                    <a:pt x="101" y="81"/>
                  </a:cubicBezTo>
                  <a:cubicBezTo>
                    <a:pt x="99" y="92"/>
                    <a:pt x="96" y="101"/>
                    <a:pt x="94" y="107"/>
                  </a:cubicBezTo>
                  <a:cubicBezTo>
                    <a:pt x="92" y="114"/>
                    <a:pt x="99" y="114"/>
                    <a:pt x="96" y="117"/>
                  </a:cubicBezTo>
                  <a:cubicBezTo>
                    <a:pt x="93" y="121"/>
                    <a:pt x="94" y="128"/>
                    <a:pt x="94" y="141"/>
                  </a:cubicBezTo>
                  <a:cubicBezTo>
                    <a:pt x="94" y="153"/>
                    <a:pt x="87" y="175"/>
                    <a:pt x="86" y="181"/>
                  </a:cubicBezTo>
                  <a:cubicBezTo>
                    <a:pt x="86" y="188"/>
                    <a:pt x="81" y="192"/>
                    <a:pt x="82" y="200"/>
                  </a:cubicBezTo>
                  <a:cubicBezTo>
                    <a:pt x="83" y="207"/>
                    <a:pt x="78" y="211"/>
                    <a:pt x="74" y="215"/>
                  </a:cubicBezTo>
                  <a:cubicBezTo>
                    <a:pt x="70" y="218"/>
                    <a:pt x="81" y="230"/>
                    <a:pt x="81" y="236"/>
                  </a:cubicBezTo>
                  <a:cubicBezTo>
                    <a:pt x="80" y="242"/>
                    <a:pt x="72" y="245"/>
                    <a:pt x="74" y="255"/>
                  </a:cubicBezTo>
                  <a:cubicBezTo>
                    <a:pt x="76" y="268"/>
                    <a:pt x="74" y="290"/>
                    <a:pt x="74" y="294"/>
                  </a:cubicBezTo>
                  <a:cubicBezTo>
                    <a:pt x="74" y="298"/>
                    <a:pt x="69" y="298"/>
                    <a:pt x="70" y="306"/>
                  </a:cubicBezTo>
                  <a:cubicBezTo>
                    <a:pt x="71" y="314"/>
                    <a:pt x="65" y="316"/>
                    <a:pt x="64" y="328"/>
                  </a:cubicBezTo>
                  <a:cubicBezTo>
                    <a:pt x="63" y="340"/>
                    <a:pt x="54" y="356"/>
                    <a:pt x="50" y="365"/>
                  </a:cubicBezTo>
                  <a:cubicBezTo>
                    <a:pt x="47" y="374"/>
                    <a:pt x="47" y="379"/>
                    <a:pt x="42" y="379"/>
                  </a:cubicBezTo>
                  <a:cubicBezTo>
                    <a:pt x="37" y="379"/>
                    <a:pt x="36" y="385"/>
                    <a:pt x="40" y="392"/>
                  </a:cubicBezTo>
                  <a:cubicBezTo>
                    <a:pt x="43" y="400"/>
                    <a:pt x="37" y="407"/>
                    <a:pt x="42" y="415"/>
                  </a:cubicBezTo>
                  <a:cubicBezTo>
                    <a:pt x="47" y="423"/>
                    <a:pt x="45" y="425"/>
                    <a:pt x="43" y="433"/>
                  </a:cubicBezTo>
                  <a:cubicBezTo>
                    <a:pt x="40" y="440"/>
                    <a:pt x="37" y="440"/>
                    <a:pt x="37" y="448"/>
                  </a:cubicBezTo>
                  <a:cubicBezTo>
                    <a:pt x="37" y="455"/>
                    <a:pt x="32" y="460"/>
                    <a:pt x="35" y="468"/>
                  </a:cubicBezTo>
                  <a:cubicBezTo>
                    <a:pt x="38" y="476"/>
                    <a:pt x="37" y="479"/>
                    <a:pt x="33" y="479"/>
                  </a:cubicBezTo>
                  <a:cubicBezTo>
                    <a:pt x="29" y="479"/>
                    <a:pt x="27" y="485"/>
                    <a:pt x="26" y="498"/>
                  </a:cubicBezTo>
                  <a:cubicBezTo>
                    <a:pt x="24" y="511"/>
                    <a:pt x="25" y="511"/>
                    <a:pt x="34" y="510"/>
                  </a:cubicBezTo>
                  <a:cubicBezTo>
                    <a:pt x="43" y="509"/>
                    <a:pt x="36" y="478"/>
                    <a:pt x="42" y="478"/>
                  </a:cubicBezTo>
                  <a:cubicBezTo>
                    <a:pt x="48" y="478"/>
                    <a:pt x="43" y="473"/>
                    <a:pt x="49" y="471"/>
                  </a:cubicBezTo>
                  <a:cubicBezTo>
                    <a:pt x="54" y="470"/>
                    <a:pt x="49" y="477"/>
                    <a:pt x="53" y="478"/>
                  </a:cubicBezTo>
                  <a:cubicBezTo>
                    <a:pt x="57" y="479"/>
                    <a:pt x="60" y="482"/>
                    <a:pt x="54" y="486"/>
                  </a:cubicBezTo>
                  <a:cubicBezTo>
                    <a:pt x="49" y="489"/>
                    <a:pt x="56" y="496"/>
                    <a:pt x="53" y="501"/>
                  </a:cubicBezTo>
                  <a:cubicBezTo>
                    <a:pt x="50" y="505"/>
                    <a:pt x="46" y="510"/>
                    <a:pt x="49" y="515"/>
                  </a:cubicBezTo>
                  <a:cubicBezTo>
                    <a:pt x="51" y="520"/>
                    <a:pt x="46" y="519"/>
                    <a:pt x="45" y="526"/>
                  </a:cubicBezTo>
                  <a:cubicBezTo>
                    <a:pt x="45" y="533"/>
                    <a:pt x="49" y="533"/>
                    <a:pt x="46" y="535"/>
                  </a:cubicBezTo>
                  <a:cubicBezTo>
                    <a:pt x="43" y="536"/>
                    <a:pt x="50" y="541"/>
                    <a:pt x="46" y="542"/>
                  </a:cubicBezTo>
                  <a:cubicBezTo>
                    <a:pt x="42" y="543"/>
                    <a:pt x="44" y="548"/>
                    <a:pt x="47" y="553"/>
                  </a:cubicBezTo>
                  <a:cubicBezTo>
                    <a:pt x="49" y="557"/>
                    <a:pt x="41" y="555"/>
                    <a:pt x="38" y="558"/>
                  </a:cubicBezTo>
                  <a:cubicBezTo>
                    <a:pt x="34" y="561"/>
                    <a:pt x="41" y="565"/>
                    <a:pt x="39" y="570"/>
                  </a:cubicBezTo>
                  <a:cubicBezTo>
                    <a:pt x="37" y="574"/>
                    <a:pt x="31" y="567"/>
                    <a:pt x="28" y="565"/>
                  </a:cubicBezTo>
                  <a:cubicBezTo>
                    <a:pt x="25" y="563"/>
                    <a:pt x="32" y="558"/>
                    <a:pt x="36" y="553"/>
                  </a:cubicBezTo>
                  <a:cubicBezTo>
                    <a:pt x="39" y="548"/>
                    <a:pt x="32" y="538"/>
                    <a:pt x="26" y="540"/>
                  </a:cubicBezTo>
                  <a:cubicBezTo>
                    <a:pt x="20" y="543"/>
                    <a:pt x="32" y="549"/>
                    <a:pt x="32" y="554"/>
                  </a:cubicBezTo>
                  <a:cubicBezTo>
                    <a:pt x="32" y="559"/>
                    <a:pt x="22" y="553"/>
                    <a:pt x="23" y="559"/>
                  </a:cubicBezTo>
                  <a:cubicBezTo>
                    <a:pt x="23" y="564"/>
                    <a:pt x="16" y="562"/>
                    <a:pt x="13" y="566"/>
                  </a:cubicBezTo>
                  <a:cubicBezTo>
                    <a:pt x="9" y="570"/>
                    <a:pt x="17" y="573"/>
                    <a:pt x="13" y="575"/>
                  </a:cubicBezTo>
                  <a:cubicBezTo>
                    <a:pt x="9" y="576"/>
                    <a:pt x="3" y="581"/>
                    <a:pt x="2" y="585"/>
                  </a:cubicBezTo>
                  <a:cubicBezTo>
                    <a:pt x="2" y="589"/>
                    <a:pt x="7" y="590"/>
                    <a:pt x="7" y="586"/>
                  </a:cubicBezTo>
                  <a:cubicBezTo>
                    <a:pt x="7" y="582"/>
                    <a:pt x="13" y="581"/>
                    <a:pt x="15" y="586"/>
                  </a:cubicBezTo>
                  <a:cubicBezTo>
                    <a:pt x="17" y="591"/>
                    <a:pt x="20" y="586"/>
                    <a:pt x="25" y="587"/>
                  </a:cubicBezTo>
                  <a:cubicBezTo>
                    <a:pt x="31" y="588"/>
                    <a:pt x="30" y="597"/>
                    <a:pt x="27" y="596"/>
                  </a:cubicBezTo>
                  <a:cubicBezTo>
                    <a:pt x="24" y="596"/>
                    <a:pt x="20" y="601"/>
                    <a:pt x="21" y="607"/>
                  </a:cubicBezTo>
                  <a:cubicBezTo>
                    <a:pt x="22" y="613"/>
                    <a:pt x="33" y="607"/>
                    <a:pt x="38" y="609"/>
                  </a:cubicBezTo>
                  <a:cubicBezTo>
                    <a:pt x="42" y="610"/>
                    <a:pt x="41" y="618"/>
                    <a:pt x="38" y="616"/>
                  </a:cubicBezTo>
                  <a:cubicBezTo>
                    <a:pt x="35" y="613"/>
                    <a:pt x="29" y="608"/>
                    <a:pt x="26" y="613"/>
                  </a:cubicBezTo>
                  <a:cubicBezTo>
                    <a:pt x="24" y="618"/>
                    <a:pt x="19" y="615"/>
                    <a:pt x="16" y="614"/>
                  </a:cubicBezTo>
                  <a:cubicBezTo>
                    <a:pt x="12" y="612"/>
                    <a:pt x="0" y="620"/>
                    <a:pt x="4" y="624"/>
                  </a:cubicBezTo>
                  <a:cubicBezTo>
                    <a:pt x="8" y="627"/>
                    <a:pt x="8" y="632"/>
                    <a:pt x="11" y="631"/>
                  </a:cubicBezTo>
                  <a:cubicBezTo>
                    <a:pt x="13" y="631"/>
                    <a:pt x="18" y="629"/>
                    <a:pt x="19" y="626"/>
                  </a:cubicBezTo>
                  <a:cubicBezTo>
                    <a:pt x="21" y="623"/>
                    <a:pt x="26" y="620"/>
                    <a:pt x="27" y="627"/>
                  </a:cubicBezTo>
                  <a:cubicBezTo>
                    <a:pt x="27" y="634"/>
                    <a:pt x="19" y="630"/>
                    <a:pt x="18" y="634"/>
                  </a:cubicBezTo>
                  <a:cubicBezTo>
                    <a:pt x="16" y="638"/>
                    <a:pt x="13" y="641"/>
                    <a:pt x="8" y="645"/>
                  </a:cubicBezTo>
                  <a:cubicBezTo>
                    <a:pt x="4" y="648"/>
                    <a:pt x="8" y="654"/>
                    <a:pt x="12" y="652"/>
                  </a:cubicBezTo>
                  <a:cubicBezTo>
                    <a:pt x="16" y="650"/>
                    <a:pt x="11" y="657"/>
                    <a:pt x="16" y="658"/>
                  </a:cubicBezTo>
                  <a:cubicBezTo>
                    <a:pt x="22" y="658"/>
                    <a:pt x="23" y="654"/>
                    <a:pt x="22" y="651"/>
                  </a:cubicBezTo>
                  <a:cubicBezTo>
                    <a:pt x="21" y="647"/>
                    <a:pt x="25" y="638"/>
                    <a:pt x="29" y="642"/>
                  </a:cubicBezTo>
                  <a:cubicBezTo>
                    <a:pt x="34" y="647"/>
                    <a:pt x="27" y="651"/>
                    <a:pt x="27" y="655"/>
                  </a:cubicBezTo>
                  <a:cubicBezTo>
                    <a:pt x="27" y="659"/>
                    <a:pt x="24" y="664"/>
                    <a:pt x="24" y="668"/>
                  </a:cubicBezTo>
                  <a:cubicBezTo>
                    <a:pt x="24" y="672"/>
                    <a:pt x="19" y="670"/>
                    <a:pt x="20" y="675"/>
                  </a:cubicBezTo>
                  <a:cubicBezTo>
                    <a:pt x="20" y="679"/>
                    <a:pt x="9" y="676"/>
                    <a:pt x="14" y="679"/>
                  </a:cubicBezTo>
                  <a:cubicBezTo>
                    <a:pt x="19" y="683"/>
                    <a:pt x="11" y="687"/>
                    <a:pt x="13" y="690"/>
                  </a:cubicBezTo>
                  <a:cubicBezTo>
                    <a:pt x="16" y="693"/>
                    <a:pt x="18" y="686"/>
                    <a:pt x="23" y="687"/>
                  </a:cubicBezTo>
                  <a:cubicBezTo>
                    <a:pt x="27" y="689"/>
                    <a:pt x="26" y="690"/>
                    <a:pt x="32" y="688"/>
                  </a:cubicBezTo>
                  <a:cubicBezTo>
                    <a:pt x="37" y="685"/>
                    <a:pt x="40" y="692"/>
                    <a:pt x="35" y="694"/>
                  </a:cubicBezTo>
                  <a:cubicBezTo>
                    <a:pt x="30" y="695"/>
                    <a:pt x="25" y="701"/>
                    <a:pt x="27" y="702"/>
                  </a:cubicBezTo>
                  <a:cubicBezTo>
                    <a:pt x="29" y="703"/>
                    <a:pt x="36" y="698"/>
                    <a:pt x="38" y="703"/>
                  </a:cubicBezTo>
                  <a:cubicBezTo>
                    <a:pt x="39" y="708"/>
                    <a:pt x="43" y="706"/>
                    <a:pt x="43" y="701"/>
                  </a:cubicBezTo>
                  <a:cubicBezTo>
                    <a:pt x="44" y="695"/>
                    <a:pt x="53" y="700"/>
                    <a:pt x="55" y="705"/>
                  </a:cubicBezTo>
                  <a:cubicBezTo>
                    <a:pt x="56" y="710"/>
                    <a:pt x="45" y="712"/>
                    <a:pt x="39" y="711"/>
                  </a:cubicBezTo>
                  <a:cubicBezTo>
                    <a:pt x="33" y="710"/>
                    <a:pt x="30" y="717"/>
                    <a:pt x="34" y="722"/>
                  </a:cubicBezTo>
                  <a:cubicBezTo>
                    <a:pt x="38" y="727"/>
                    <a:pt x="43" y="722"/>
                    <a:pt x="47" y="717"/>
                  </a:cubicBezTo>
                  <a:cubicBezTo>
                    <a:pt x="51" y="713"/>
                    <a:pt x="72" y="714"/>
                    <a:pt x="74" y="719"/>
                  </a:cubicBezTo>
                  <a:cubicBezTo>
                    <a:pt x="76" y="724"/>
                    <a:pt x="64" y="720"/>
                    <a:pt x="63" y="722"/>
                  </a:cubicBezTo>
                  <a:cubicBezTo>
                    <a:pt x="62" y="725"/>
                    <a:pt x="53" y="728"/>
                    <a:pt x="52" y="724"/>
                  </a:cubicBezTo>
                  <a:cubicBezTo>
                    <a:pt x="51" y="721"/>
                    <a:pt x="43" y="726"/>
                    <a:pt x="42" y="731"/>
                  </a:cubicBezTo>
                  <a:cubicBezTo>
                    <a:pt x="42" y="736"/>
                    <a:pt x="36" y="736"/>
                    <a:pt x="43" y="738"/>
                  </a:cubicBezTo>
                  <a:cubicBezTo>
                    <a:pt x="50" y="740"/>
                    <a:pt x="48" y="730"/>
                    <a:pt x="59" y="731"/>
                  </a:cubicBezTo>
                  <a:cubicBezTo>
                    <a:pt x="70" y="732"/>
                    <a:pt x="76" y="721"/>
                    <a:pt x="79" y="727"/>
                  </a:cubicBezTo>
                  <a:cubicBezTo>
                    <a:pt x="82" y="733"/>
                    <a:pt x="70" y="739"/>
                    <a:pt x="65" y="735"/>
                  </a:cubicBezTo>
                  <a:cubicBezTo>
                    <a:pt x="61" y="731"/>
                    <a:pt x="56" y="737"/>
                    <a:pt x="56" y="743"/>
                  </a:cubicBezTo>
                  <a:cubicBezTo>
                    <a:pt x="57" y="749"/>
                    <a:pt x="44" y="742"/>
                    <a:pt x="38" y="741"/>
                  </a:cubicBezTo>
                  <a:cubicBezTo>
                    <a:pt x="31" y="740"/>
                    <a:pt x="34" y="747"/>
                    <a:pt x="40" y="753"/>
                  </a:cubicBezTo>
                  <a:cubicBezTo>
                    <a:pt x="45" y="758"/>
                    <a:pt x="48" y="752"/>
                    <a:pt x="55" y="756"/>
                  </a:cubicBezTo>
                  <a:cubicBezTo>
                    <a:pt x="61" y="760"/>
                    <a:pt x="61" y="765"/>
                    <a:pt x="66" y="761"/>
                  </a:cubicBezTo>
                  <a:cubicBezTo>
                    <a:pt x="71" y="757"/>
                    <a:pt x="66" y="757"/>
                    <a:pt x="63" y="755"/>
                  </a:cubicBezTo>
                  <a:cubicBezTo>
                    <a:pt x="60" y="753"/>
                    <a:pt x="63" y="746"/>
                    <a:pt x="70" y="750"/>
                  </a:cubicBezTo>
                  <a:cubicBezTo>
                    <a:pt x="77" y="753"/>
                    <a:pt x="86" y="747"/>
                    <a:pt x="84" y="737"/>
                  </a:cubicBezTo>
                  <a:cubicBezTo>
                    <a:pt x="81" y="728"/>
                    <a:pt x="90" y="724"/>
                    <a:pt x="99" y="721"/>
                  </a:cubicBezTo>
                  <a:cubicBezTo>
                    <a:pt x="108" y="717"/>
                    <a:pt x="104" y="726"/>
                    <a:pt x="97" y="729"/>
                  </a:cubicBezTo>
                  <a:cubicBezTo>
                    <a:pt x="90" y="732"/>
                    <a:pt x="89" y="734"/>
                    <a:pt x="94" y="739"/>
                  </a:cubicBezTo>
                  <a:cubicBezTo>
                    <a:pt x="99" y="745"/>
                    <a:pt x="106" y="736"/>
                    <a:pt x="110" y="740"/>
                  </a:cubicBezTo>
                  <a:cubicBezTo>
                    <a:pt x="115" y="744"/>
                    <a:pt x="103" y="744"/>
                    <a:pt x="101" y="748"/>
                  </a:cubicBezTo>
                  <a:cubicBezTo>
                    <a:pt x="99" y="752"/>
                    <a:pt x="108" y="757"/>
                    <a:pt x="101" y="760"/>
                  </a:cubicBezTo>
                  <a:cubicBezTo>
                    <a:pt x="95" y="764"/>
                    <a:pt x="98" y="748"/>
                    <a:pt x="94" y="746"/>
                  </a:cubicBezTo>
                  <a:cubicBezTo>
                    <a:pt x="90" y="744"/>
                    <a:pt x="86" y="748"/>
                    <a:pt x="90" y="757"/>
                  </a:cubicBezTo>
                  <a:cubicBezTo>
                    <a:pt x="94" y="766"/>
                    <a:pt x="86" y="758"/>
                    <a:pt x="82" y="754"/>
                  </a:cubicBezTo>
                  <a:cubicBezTo>
                    <a:pt x="78" y="749"/>
                    <a:pt x="72" y="756"/>
                    <a:pt x="77" y="760"/>
                  </a:cubicBezTo>
                  <a:cubicBezTo>
                    <a:pt x="82" y="765"/>
                    <a:pt x="68" y="760"/>
                    <a:pt x="68" y="767"/>
                  </a:cubicBezTo>
                  <a:cubicBezTo>
                    <a:pt x="68" y="775"/>
                    <a:pt x="74" y="769"/>
                    <a:pt x="81" y="770"/>
                  </a:cubicBezTo>
                  <a:cubicBezTo>
                    <a:pt x="88" y="772"/>
                    <a:pt x="85" y="782"/>
                    <a:pt x="90" y="786"/>
                  </a:cubicBezTo>
                  <a:cubicBezTo>
                    <a:pt x="95" y="790"/>
                    <a:pt x="91" y="773"/>
                    <a:pt x="96" y="772"/>
                  </a:cubicBezTo>
                  <a:cubicBezTo>
                    <a:pt x="102" y="771"/>
                    <a:pt x="97" y="785"/>
                    <a:pt x="109" y="789"/>
                  </a:cubicBezTo>
                  <a:cubicBezTo>
                    <a:pt x="121" y="792"/>
                    <a:pt x="110" y="786"/>
                    <a:pt x="115" y="782"/>
                  </a:cubicBezTo>
                  <a:cubicBezTo>
                    <a:pt x="121" y="778"/>
                    <a:pt x="128" y="794"/>
                    <a:pt x="133" y="796"/>
                  </a:cubicBezTo>
                  <a:cubicBezTo>
                    <a:pt x="139" y="797"/>
                    <a:pt x="135" y="789"/>
                    <a:pt x="131" y="784"/>
                  </a:cubicBezTo>
                  <a:cubicBezTo>
                    <a:pt x="127" y="779"/>
                    <a:pt x="135" y="782"/>
                    <a:pt x="141" y="784"/>
                  </a:cubicBezTo>
                  <a:cubicBezTo>
                    <a:pt x="147" y="786"/>
                    <a:pt x="152" y="787"/>
                    <a:pt x="153" y="782"/>
                  </a:cubicBezTo>
                  <a:cubicBezTo>
                    <a:pt x="153" y="781"/>
                    <a:pt x="155" y="781"/>
                    <a:pt x="156" y="781"/>
                  </a:cubicBezTo>
                  <a:cubicBezTo>
                    <a:pt x="150" y="777"/>
                    <a:pt x="129" y="780"/>
                    <a:pt x="126" y="780"/>
                  </a:cubicBezTo>
                  <a:cubicBezTo>
                    <a:pt x="123" y="779"/>
                    <a:pt x="126" y="732"/>
                    <a:pt x="126" y="722"/>
                  </a:cubicBezTo>
                  <a:cubicBezTo>
                    <a:pt x="126" y="721"/>
                    <a:pt x="125" y="721"/>
                    <a:pt x="125" y="721"/>
                  </a:cubicBezTo>
                  <a:cubicBezTo>
                    <a:pt x="120" y="721"/>
                    <a:pt x="108" y="722"/>
                    <a:pt x="110" y="715"/>
                  </a:cubicBezTo>
                  <a:cubicBezTo>
                    <a:pt x="111" y="713"/>
                    <a:pt x="111" y="713"/>
                    <a:pt x="112" y="712"/>
                  </a:cubicBezTo>
                  <a:cubicBezTo>
                    <a:pt x="110" y="710"/>
                    <a:pt x="107" y="708"/>
                    <a:pt x="103" y="707"/>
                  </a:cubicBezTo>
                  <a:cubicBezTo>
                    <a:pt x="95" y="704"/>
                    <a:pt x="76" y="707"/>
                    <a:pt x="72" y="70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8"/>
            <p:cNvSpPr/>
            <p:nvPr/>
          </p:nvSpPr>
          <p:spPr>
            <a:xfrm>
              <a:off x="3306879" y="3725987"/>
              <a:ext cx="200032" cy="196857"/>
            </a:xfrm>
            <a:custGeom>
              <a:rect b="b" l="l" r="r" t="t"/>
              <a:pathLst>
                <a:path extrusionOk="0" h="157" w="156">
                  <a:moveTo>
                    <a:pt x="150" y="85"/>
                  </a:moveTo>
                  <a:cubicBezTo>
                    <a:pt x="144" y="82"/>
                    <a:pt x="137" y="88"/>
                    <a:pt x="135" y="88"/>
                  </a:cubicBezTo>
                  <a:cubicBezTo>
                    <a:pt x="133" y="88"/>
                    <a:pt x="128" y="74"/>
                    <a:pt x="127" y="69"/>
                  </a:cubicBezTo>
                  <a:cubicBezTo>
                    <a:pt x="125" y="63"/>
                    <a:pt x="119" y="51"/>
                    <a:pt x="114" y="54"/>
                  </a:cubicBezTo>
                  <a:cubicBezTo>
                    <a:pt x="110" y="56"/>
                    <a:pt x="111" y="53"/>
                    <a:pt x="99" y="52"/>
                  </a:cubicBezTo>
                  <a:cubicBezTo>
                    <a:pt x="87" y="52"/>
                    <a:pt x="87" y="49"/>
                    <a:pt x="90" y="38"/>
                  </a:cubicBezTo>
                  <a:cubicBezTo>
                    <a:pt x="93" y="26"/>
                    <a:pt x="82" y="19"/>
                    <a:pt x="87" y="16"/>
                  </a:cubicBezTo>
                  <a:cubicBezTo>
                    <a:pt x="90" y="14"/>
                    <a:pt x="90" y="12"/>
                    <a:pt x="86" y="7"/>
                  </a:cubicBezTo>
                  <a:cubicBezTo>
                    <a:pt x="85" y="7"/>
                    <a:pt x="84" y="8"/>
                    <a:pt x="83" y="8"/>
                  </a:cubicBezTo>
                  <a:cubicBezTo>
                    <a:pt x="79" y="8"/>
                    <a:pt x="74" y="0"/>
                    <a:pt x="66" y="0"/>
                  </a:cubicBezTo>
                  <a:cubicBezTo>
                    <a:pt x="59" y="0"/>
                    <a:pt x="51" y="0"/>
                    <a:pt x="46" y="2"/>
                  </a:cubicBezTo>
                  <a:cubicBezTo>
                    <a:pt x="41" y="5"/>
                    <a:pt x="31" y="2"/>
                    <a:pt x="25" y="6"/>
                  </a:cubicBezTo>
                  <a:cubicBezTo>
                    <a:pt x="18" y="10"/>
                    <a:pt x="11" y="19"/>
                    <a:pt x="11" y="23"/>
                  </a:cubicBezTo>
                  <a:cubicBezTo>
                    <a:pt x="12" y="26"/>
                    <a:pt x="9" y="49"/>
                    <a:pt x="6" y="50"/>
                  </a:cubicBezTo>
                  <a:cubicBezTo>
                    <a:pt x="5" y="50"/>
                    <a:pt x="3" y="50"/>
                    <a:pt x="0" y="50"/>
                  </a:cubicBezTo>
                  <a:cubicBezTo>
                    <a:pt x="4" y="57"/>
                    <a:pt x="16" y="70"/>
                    <a:pt x="24" y="75"/>
                  </a:cubicBezTo>
                  <a:cubicBezTo>
                    <a:pt x="34" y="81"/>
                    <a:pt x="33" y="86"/>
                    <a:pt x="44" y="87"/>
                  </a:cubicBezTo>
                  <a:cubicBezTo>
                    <a:pt x="55" y="88"/>
                    <a:pt x="60" y="92"/>
                    <a:pt x="64" y="97"/>
                  </a:cubicBezTo>
                  <a:cubicBezTo>
                    <a:pt x="67" y="102"/>
                    <a:pt x="94" y="110"/>
                    <a:pt x="96" y="114"/>
                  </a:cubicBezTo>
                  <a:cubicBezTo>
                    <a:pt x="99" y="117"/>
                    <a:pt x="83" y="128"/>
                    <a:pt x="83" y="137"/>
                  </a:cubicBezTo>
                  <a:cubicBezTo>
                    <a:pt x="83" y="147"/>
                    <a:pt x="77" y="146"/>
                    <a:pt x="77" y="149"/>
                  </a:cubicBezTo>
                  <a:cubicBezTo>
                    <a:pt x="77" y="152"/>
                    <a:pt x="89" y="150"/>
                    <a:pt x="93" y="153"/>
                  </a:cubicBezTo>
                  <a:cubicBezTo>
                    <a:pt x="97" y="155"/>
                    <a:pt x="105" y="151"/>
                    <a:pt x="110" y="154"/>
                  </a:cubicBezTo>
                  <a:cubicBezTo>
                    <a:pt x="115" y="157"/>
                    <a:pt x="121" y="150"/>
                    <a:pt x="126" y="151"/>
                  </a:cubicBezTo>
                  <a:cubicBezTo>
                    <a:pt x="130" y="152"/>
                    <a:pt x="134" y="144"/>
                    <a:pt x="139" y="144"/>
                  </a:cubicBezTo>
                  <a:cubicBezTo>
                    <a:pt x="145" y="145"/>
                    <a:pt x="149" y="126"/>
                    <a:pt x="148" y="118"/>
                  </a:cubicBezTo>
                  <a:cubicBezTo>
                    <a:pt x="147" y="111"/>
                    <a:pt x="156" y="88"/>
                    <a:pt x="150" y="8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8"/>
            <p:cNvSpPr/>
            <p:nvPr/>
          </p:nvSpPr>
          <p:spPr>
            <a:xfrm>
              <a:off x="2940153" y="3008413"/>
              <a:ext cx="271472" cy="376250"/>
            </a:xfrm>
            <a:custGeom>
              <a:rect b="b" l="l" r="r" t="t"/>
              <a:pathLst>
                <a:path extrusionOk="0" h="301" w="211">
                  <a:moveTo>
                    <a:pt x="32" y="219"/>
                  </a:moveTo>
                  <a:cubicBezTo>
                    <a:pt x="37" y="222"/>
                    <a:pt x="44" y="222"/>
                    <a:pt x="46" y="219"/>
                  </a:cubicBezTo>
                  <a:cubicBezTo>
                    <a:pt x="47" y="217"/>
                    <a:pt x="52" y="222"/>
                    <a:pt x="58" y="229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65" y="229"/>
                    <a:pt x="72" y="228"/>
                    <a:pt x="74" y="230"/>
                  </a:cubicBezTo>
                  <a:cubicBezTo>
                    <a:pt x="79" y="233"/>
                    <a:pt x="78" y="244"/>
                    <a:pt x="85" y="244"/>
                  </a:cubicBezTo>
                  <a:cubicBezTo>
                    <a:pt x="92" y="245"/>
                    <a:pt x="96" y="252"/>
                    <a:pt x="96" y="255"/>
                  </a:cubicBezTo>
                  <a:cubicBezTo>
                    <a:pt x="95" y="259"/>
                    <a:pt x="103" y="261"/>
                    <a:pt x="103" y="267"/>
                  </a:cubicBezTo>
                  <a:cubicBezTo>
                    <a:pt x="102" y="272"/>
                    <a:pt x="120" y="271"/>
                    <a:pt x="123" y="269"/>
                  </a:cubicBezTo>
                  <a:cubicBezTo>
                    <a:pt x="125" y="267"/>
                    <a:pt x="130" y="266"/>
                    <a:pt x="133" y="268"/>
                  </a:cubicBezTo>
                  <a:cubicBezTo>
                    <a:pt x="136" y="270"/>
                    <a:pt x="142" y="266"/>
                    <a:pt x="145" y="267"/>
                  </a:cubicBezTo>
                  <a:cubicBezTo>
                    <a:pt x="148" y="268"/>
                    <a:pt x="160" y="273"/>
                    <a:pt x="158" y="278"/>
                  </a:cubicBezTo>
                  <a:cubicBezTo>
                    <a:pt x="155" y="282"/>
                    <a:pt x="147" y="289"/>
                    <a:pt x="149" y="292"/>
                  </a:cubicBezTo>
                  <a:cubicBezTo>
                    <a:pt x="150" y="295"/>
                    <a:pt x="157" y="297"/>
                    <a:pt x="159" y="301"/>
                  </a:cubicBezTo>
                  <a:cubicBezTo>
                    <a:pt x="159" y="301"/>
                    <a:pt x="160" y="301"/>
                    <a:pt x="160" y="301"/>
                  </a:cubicBezTo>
                  <a:cubicBezTo>
                    <a:pt x="165" y="300"/>
                    <a:pt x="167" y="282"/>
                    <a:pt x="167" y="277"/>
                  </a:cubicBezTo>
                  <a:cubicBezTo>
                    <a:pt x="167" y="271"/>
                    <a:pt x="169" y="258"/>
                    <a:pt x="170" y="253"/>
                  </a:cubicBezTo>
                  <a:cubicBezTo>
                    <a:pt x="173" y="242"/>
                    <a:pt x="159" y="235"/>
                    <a:pt x="159" y="224"/>
                  </a:cubicBezTo>
                  <a:cubicBezTo>
                    <a:pt x="159" y="213"/>
                    <a:pt x="165" y="219"/>
                    <a:pt x="171" y="214"/>
                  </a:cubicBezTo>
                  <a:cubicBezTo>
                    <a:pt x="177" y="210"/>
                    <a:pt x="171" y="208"/>
                    <a:pt x="168" y="207"/>
                  </a:cubicBezTo>
                  <a:cubicBezTo>
                    <a:pt x="164" y="207"/>
                    <a:pt x="162" y="201"/>
                    <a:pt x="163" y="198"/>
                  </a:cubicBezTo>
                  <a:cubicBezTo>
                    <a:pt x="164" y="194"/>
                    <a:pt x="183" y="196"/>
                    <a:pt x="190" y="196"/>
                  </a:cubicBezTo>
                  <a:cubicBezTo>
                    <a:pt x="196" y="196"/>
                    <a:pt x="209" y="190"/>
                    <a:pt x="209" y="189"/>
                  </a:cubicBezTo>
                  <a:cubicBezTo>
                    <a:pt x="210" y="188"/>
                    <a:pt x="211" y="184"/>
                    <a:pt x="206" y="180"/>
                  </a:cubicBezTo>
                  <a:cubicBezTo>
                    <a:pt x="201" y="176"/>
                    <a:pt x="203" y="171"/>
                    <a:pt x="207" y="167"/>
                  </a:cubicBezTo>
                  <a:cubicBezTo>
                    <a:pt x="211" y="163"/>
                    <a:pt x="205" y="158"/>
                    <a:pt x="200" y="153"/>
                  </a:cubicBezTo>
                  <a:cubicBezTo>
                    <a:pt x="195" y="148"/>
                    <a:pt x="199" y="130"/>
                    <a:pt x="204" y="121"/>
                  </a:cubicBezTo>
                  <a:cubicBezTo>
                    <a:pt x="210" y="112"/>
                    <a:pt x="193" y="114"/>
                    <a:pt x="184" y="115"/>
                  </a:cubicBezTo>
                  <a:cubicBezTo>
                    <a:pt x="174" y="117"/>
                    <a:pt x="165" y="113"/>
                    <a:pt x="159" y="105"/>
                  </a:cubicBezTo>
                  <a:cubicBezTo>
                    <a:pt x="153" y="97"/>
                    <a:pt x="144" y="102"/>
                    <a:pt x="129" y="102"/>
                  </a:cubicBezTo>
                  <a:cubicBezTo>
                    <a:pt x="114" y="102"/>
                    <a:pt x="117" y="85"/>
                    <a:pt x="117" y="79"/>
                  </a:cubicBezTo>
                  <a:cubicBezTo>
                    <a:pt x="118" y="72"/>
                    <a:pt x="110" y="71"/>
                    <a:pt x="110" y="67"/>
                  </a:cubicBezTo>
                  <a:cubicBezTo>
                    <a:pt x="110" y="63"/>
                    <a:pt x="105" y="63"/>
                    <a:pt x="101" y="63"/>
                  </a:cubicBezTo>
                  <a:cubicBezTo>
                    <a:pt x="97" y="64"/>
                    <a:pt x="101" y="59"/>
                    <a:pt x="104" y="55"/>
                  </a:cubicBezTo>
                  <a:cubicBezTo>
                    <a:pt x="107" y="52"/>
                    <a:pt x="106" y="49"/>
                    <a:pt x="107" y="42"/>
                  </a:cubicBezTo>
                  <a:cubicBezTo>
                    <a:pt x="107" y="35"/>
                    <a:pt x="117" y="29"/>
                    <a:pt x="122" y="22"/>
                  </a:cubicBezTo>
                  <a:cubicBezTo>
                    <a:pt x="123" y="21"/>
                    <a:pt x="125" y="19"/>
                    <a:pt x="127" y="19"/>
                  </a:cubicBezTo>
                  <a:cubicBezTo>
                    <a:pt x="128" y="17"/>
                    <a:pt x="129" y="16"/>
                    <a:pt x="132" y="15"/>
                  </a:cubicBezTo>
                  <a:cubicBezTo>
                    <a:pt x="140" y="14"/>
                    <a:pt x="143" y="9"/>
                    <a:pt x="136" y="4"/>
                  </a:cubicBezTo>
                  <a:cubicBezTo>
                    <a:pt x="129" y="0"/>
                    <a:pt x="124" y="13"/>
                    <a:pt x="116" y="14"/>
                  </a:cubicBezTo>
                  <a:cubicBezTo>
                    <a:pt x="108" y="15"/>
                    <a:pt x="106" y="20"/>
                    <a:pt x="101" y="23"/>
                  </a:cubicBezTo>
                  <a:cubicBezTo>
                    <a:pt x="95" y="26"/>
                    <a:pt x="85" y="23"/>
                    <a:pt x="85" y="28"/>
                  </a:cubicBezTo>
                  <a:cubicBezTo>
                    <a:pt x="84" y="33"/>
                    <a:pt x="81" y="28"/>
                    <a:pt x="77" y="27"/>
                  </a:cubicBezTo>
                  <a:cubicBezTo>
                    <a:pt x="72" y="26"/>
                    <a:pt x="60" y="36"/>
                    <a:pt x="60" y="42"/>
                  </a:cubicBezTo>
                  <a:cubicBezTo>
                    <a:pt x="61" y="48"/>
                    <a:pt x="62" y="53"/>
                    <a:pt x="54" y="59"/>
                  </a:cubicBezTo>
                  <a:cubicBezTo>
                    <a:pt x="45" y="64"/>
                    <a:pt x="40" y="74"/>
                    <a:pt x="36" y="79"/>
                  </a:cubicBezTo>
                  <a:cubicBezTo>
                    <a:pt x="35" y="81"/>
                    <a:pt x="34" y="81"/>
                    <a:pt x="32" y="80"/>
                  </a:cubicBezTo>
                  <a:cubicBezTo>
                    <a:pt x="32" y="83"/>
                    <a:pt x="31" y="85"/>
                    <a:pt x="30" y="86"/>
                  </a:cubicBezTo>
                  <a:cubicBezTo>
                    <a:pt x="28" y="87"/>
                    <a:pt x="23" y="92"/>
                    <a:pt x="18" y="97"/>
                  </a:cubicBezTo>
                  <a:cubicBezTo>
                    <a:pt x="20" y="99"/>
                    <a:pt x="22" y="101"/>
                    <a:pt x="24" y="103"/>
                  </a:cubicBezTo>
                  <a:cubicBezTo>
                    <a:pt x="29" y="108"/>
                    <a:pt x="26" y="113"/>
                    <a:pt x="27" y="116"/>
                  </a:cubicBezTo>
                  <a:cubicBezTo>
                    <a:pt x="29" y="119"/>
                    <a:pt x="30" y="124"/>
                    <a:pt x="27" y="126"/>
                  </a:cubicBezTo>
                  <a:cubicBezTo>
                    <a:pt x="24" y="128"/>
                    <a:pt x="27" y="150"/>
                    <a:pt x="30" y="153"/>
                  </a:cubicBezTo>
                  <a:cubicBezTo>
                    <a:pt x="34" y="157"/>
                    <a:pt x="30" y="161"/>
                    <a:pt x="26" y="169"/>
                  </a:cubicBezTo>
                  <a:cubicBezTo>
                    <a:pt x="23" y="176"/>
                    <a:pt x="19" y="180"/>
                    <a:pt x="12" y="180"/>
                  </a:cubicBezTo>
                  <a:cubicBezTo>
                    <a:pt x="5" y="181"/>
                    <a:pt x="5" y="192"/>
                    <a:pt x="3" y="192"/>
                  </a:cubicBezTo>
                  <a:cubicBezTo>
                    <a:pt x="1" y="192"/>
                    <a:pt x="0" y="196"/>
                    <a:pt x="0" y="199"/>
                  </a:cubicBezTo>
                  <a:cubicBezTo>
                    <a:pt x="6" y="205"/>
                    <a:pt x="18" y="211"/>
                    <a:pt x="21" y="211"/>
                  </a:cubicBezTo>
                  <a:cubicBezTo>
                    <a:pt x="25" y="211"/>
                    <a:pt x="27" y="217"/>
                    <a:pt x="32" y="21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8"/>
            <p:cNvSpPr/>
            <p:nvPr/>
          </p:nvSpPr>
          <p:spPr>
            <a:xfrm>
              <a:off x="3152886" y="3506905"/>
              <a:ext cx="277822" cy="307985"/>
            </a:xfrm>
            <a:custGeom>
              <a:rect b="b" l="l" r="r" t="t"/>
              <a:pathLst>
                <a:path extrusionOk="0" h="245" w="216">
                  <a:moveTo>
                    <a:pt x="214" y="147"/>
                  </a:moveTo>
                  <a:cubicBezTo>
                    <a:pt x="211" y="139"/>
                    <a:pt x="203" y="138"/>
                    <a:pt x="203" y="130"/>
                  </a:cubicBezTo>
                  <a:cubicBezTo>
                    <a:pt x="203" y="121"/>
                    <a:pt x="200" y="120"/>
                    <a:pt x="189" y="121"/>
                  </a:cubicBezTo>
                  <a:cubicBezTo>
                    <a:pt x="177" y="121"/>
                    <a:pt x="170" y="119"/>
                    <a:pt x="169" y="112"/>
                  </a:cubicBezTo>
                  <a:cubicBezTo>
                    <a:pt x="169" y="105"/>
                    <a:pt x="162" y="100"/>
                    <a:pt x="167" y="97"/>
                  </a:cubicBezTo>
                  <a:cubicBezTo>
                    <a:pt x="172" y="95"/>
                    <a:pt x="163" y="90"/>
                    <a:pt x="165" y="84"/>
                  </a:cubicBezTo>
                  <a:cubicBezTo>
                    <a:pt x="166" y="77"/>
                    <a:pt x="161" y="75"/>
                    <a:pt x="158" y="72"/>
                  </a:cubicBezTo>
                  <a:cubicBezTo>
                    <a:pt x="154" y="68"/>
                    <a:pt x="138" y="73"/>
                    <a:pt x="138" y="67"/>
                  </a:cubicBezTo>
                  <a:cubicBezTo>
                    <a:pt x="138" y="62"/>
                    <a:pt x="129" y="61"/>
                    <a:pt x="124" y="61"/>
                  </a:cubicBezTo>
                  <a:cubicBezTo>
                    <a:pt x="119" y="61"/>
                    <a:pt x="122" y="54"/>
                    <a:pt x="117" y="54"/>
                  </a:cubicBezTo>
                  <a:cubicBezTo>
                    <a:pt x="111" y="55"/>
                    <a:pt x="112" y="51"/>
                    <a:pt x="104" y="52"/>
                  </a:cubicBezTo>
                  <a:cubicBezTo>
                    <a:pt x="96" y="53"/>
                    <a:pt x="92" y="49"/>
                    <a:pt x="83" y="39"/>
                  </a:cubicBezTo>
                  <a:cubicBezTo>
                    <a:pt x="75" y="29"/>
                    <a:pt x="76" y="10"/>
                    <a:pt x="77" y="5"/>
                  </a:cubicBezTo>
                  <a:cubicBezTo>
                    <a:pt x="79" y="0"/>
                    <a:pt x="68" y="4"/>
                    <a:pt x="61" y="4"/>
                  </a:cubicBezTo>
                  <a:cubicBezTo>
                    <a:pt x="54" y="4"/>
                    <a:pt x="47" y="9"/>
                    <a:pt x="40" y="13"/>
                  </a:cubicBezTo>
                  <a:cubicBezTo>
                    <a:pt x="33" y="17"/>
                    <a:pt x="28" y="17"/>
                    <a:pt x="25" y="21"/>
                  </a:cubicBezTo>
                  <a:cubicBezTo>
                    <a:pt x="21" y="25"/>
                    <a:pt x="15" y="27"/>
                    <a:pt x="10" y="25"/>
                  </a:cubicBezTo>
                  <a:cubicBezTo>
                    <a:pt x="8" y="24"/>
                    <a:pt x="6" y="24"/>
                    <a:pt x="4" y="23"/>
                  </a:cubicBezTo>
                  <a:cubicBezTo>
                    <a:pt x="7" y="31"/>
                    <a:pt x="14" y="44"/>
                    <a:pt x="16" y="48"/>
                  </a:cubicBezTo>
                  <a:cubicBezTo>
                    <a:pt x="18" y="54"/>
                    <a:pt x="13" y="55"/>
                    <a:pt x="11" y="58"/>
                  </a:cubicBezTo>
                  <a:cubicBezTo>
                    <a:pt x="9" y="60"/>
                    <a:pt x="12" y="78"/>
                    <a:pt x="13" y="83"/>
                  </a:cubicBezTo>
                  <a:cubicBezTo>
                    <a:pt x="13" y="87"/>
                    <a:pt x="5" y="95"/>
                    <a:pt x="9" y="97"/>
                  </a:cubicBezTo>
                  <a:cubicBezTo>
                    <a:pt x="12" y="100"/>
                    <a:pt x="4" y="108"/>
                    <a:pt x="4" y="112"/>
                  </a:cubicBezTo>
                  <a:cubicBezTo>
                    <a:pt x="4" y="117"/>
                    <a:pt x="11" y="117"/>
                    <a:pt x="11" y="121"/>
                  </a:cubicBezTo>
                  <a:cubicBezTo>
                    <a:pt x="11" y="124"/>
                    <a:pt x="5" y="133"/>
                    <a:pt x="2" y="135"/>
                  </a:cubicBezTo>
                  <a:cubicBezTo>
                    <a:pt x="0" y="136"/>
                    <a:pt x="0" y="139"/>
                    <a:pt x="0" y="142"/>
                  </a:cubicBezTo>
                  <a:cubicBezTo>
                    <a:pt x="1" y="142"/>
                    <a:pt x="2" y="146"/>
                    <a:pt x="8" y="150"/>
                  </a:cubicBezTo>
                  <a:cubicBezTo>
                    <a:pt x="14" y="155"/>
                    <a:pt x="7" y="163"/>
                    <a:pt x="12" y="169"/>
                  </a:cubicBezTo>
                  <a:cubicBezTo>
                    <a:pt x="17" y="175"/>
                    <a:pt x="23" y="176"/>
                    <a:pt x="19" y="179"/>
                  </a:cubicBezTo>
                  <a:cubicBezTo>
                    <a:pt x="15" y="182"/>
                    <a:pt x="20" y="188"/>
                    <a:pt x="15" y="192"/>
                  </a:cubicBezTo>
                  <a:cubicBezTo>
                    <a:pt x="11" y="195"/>
                    <a:pt x="17" y="204"/>
                    <a:pt x="22" y="206"/>
                  </a:cubicBezTo>
                  <a:cubicBezTo>
                    <a:pt x="26" y="208"/>
                    <a:pt x="23" y="218"/>
                    <a:pt x="28" y="222"/>
                  </a:cubicBezTo>
                  <a:cubicBezTo>
                    <a:pt x="33" y="227"/>
                    <a:pt x="31" y="238"/>
                    <a:pt x="32" y="242"/>
                  </a:cubicBezTo>
                  <a:cubicBezTo>
                    <a:pt x="34" y="245"/>
                    <a:pt x="48" y="236"/>
                    <a:pt x="56" y="228"/>
                  </a:cubicBezTo>
                  <a:cubicBezTo>
                    <a:pt x="64" y="219"/>
                    <a:pt x="64" y="226"/>
                    <a:pt x="72" y="227"/>
                  </a:cubicBezTo>
                  <a:cubicBezTo>
                    <a:pt x="80" y="228"/>
                    <a:pt x="88" y="228"/>
                    <a:pt x="92" y="235"/>
                  </a:cubicBezTo>
                  <a:cubicBezTo>
                    <a:pt x="96" y="243"/>
                    <a:pt x="100" y="228"/>
                    <a:pt x="102" y="225"/>
                  </a:cubicBezTo>
                  <a:cubicBezTo>
                    <a:pt x="105" y="222"/>
                    <a:pt x="123" y="226"/>
                    <a:pt x="126" y="225"/>
                  </a:cubicBezTo>
                  <a:cubicBezTo>
                    <a:pt x="129" y="224"/>
                    <a:pt x="132" y="201"/>
                    <a:pt x="131" y="198"/>
                  </a:cubicBezTo>
                  <a:cubicBezTo>
                    <a:pt x="131" y="194"/>
                    <a:pt x="138" y="185"/>
                    <a:pt x="145" y="181"/>
                  </a:cubicBezTo>
                  <a:cubicBezTo>
                    <a:pt x="151" y="177"/>
                    <a:pt x="161" y="180"/>
                    <a:pt x="166" y="177"/>
                  </a:cubicBezTo>
                  <a:cubicBezTo>
                    <a:pt x="171" y="175"/>
                    <a:pt x="179" y="175"/>
                    <a:pt x="186" y="175"/>
                  </a:cubicBezTo>
                  <a:cubicBezTo>
                    <a:pt x="194" y="175"/>
                    <a:pt x="199" y="183"/>
                    <a:pt x="203" y="183"/>
                  </a:cubicBezTo>
                  <a:cubicBezTo>
                    <a:pt x="207" y="183"/>
                    <a:pt x="212" y="176"/>
                    <a:pt x="211" y="170"/>
                  </a:cubicBezTo>
                  <a:cubicBezTo>
                    <a:pt x="210" y="163"/>
                    <a:pt x="216" y="155"/>
                    <a:pt x="214" y="14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8"/>
            <p:cNvSpPr/>
            <p:nvPr/>
          </p:nvSpPr>
          <p:spPr>
            <a:xfrm>
              <a:off x="2883001" y="3292585"/>
              <a:ext cx="293698" cy="414351"/>
            </a:xfrm>
            <a:custGeom>
              <a:rect b="b" l="l" r="r" t="t"/>
              <a:pathLst>
                <a:path extrusionOk="0" h="330" w="228">
                  <a:moveTo>
                    <a:pt x="210" y="314"/>
                  </a:moveTo>
                  <a:cubicBezTo>
                    <a:pt x="210" y="313"/>
                    <a:pt x="210" y="313"/>
                    <a:pt x="210" y="313"/>
                  </a:cubicBezTo>
                  <a:cubicBezTo>
                    <a:pt x="210" y="310"/>
                    <a:pt x="210" y="307"/>
                    <a:pt x="212" y="306"/>
                  </a:cubicBezTo>
                  <a:cubicBezTo>
                    <a:pt x="215" y="304"/>
                    <a:pt x="221" y="295"/>
                    <a:pt x="221" y="292"/>
                  </a:cubicBezTo>
                  <a:cubicBezTo>
                    <a:pt x="221" y="288"/>
                    <a:pt x="214" y="288"/>
                    <a:pt x="214" y="283"/>
                  </a:cubicBezTo>
                  <a:cubicBezTo>
                    <a:pt x="214" y="279"/>
                    <a:pt x="222" y="271"/>
                    <a:pt x="219" y="268"/>
                  </a:cubicBezTo>
                  <a:cubicBezTo>
                    <a:pt x="215" y="266"/>
                    <a:pt x="223" y="258"/>
                    <a:pt x="223" y="254"/>
                  </a:cubicBezTo>
                  <a:cubicBezTo>
                    <a:pt x="222" y="249"/>
                    <a:pt x="219" y="231"/>
                    <a:pt x="221" y="229"/>
                  </a:cubicBezTo>
                  <a:cubicBezTo>
                    <a:pt x="223" y="226"/>
                    <a:pt x="228" y="225"/>
                    <a:pt x="226" y="219"/>
                  </a:cubicBezTo>
                  <a:cubicBezTo>
                    <a:pt x="224" y="215"/>
                    <a:pt x="217" y="202"/>
                    <a:pt x="214" y="194"/>
                  </a:cubicBezTo>
                  <a:cubicBezTo>
                    <a:pt x="208" y="194"/>
                    <a:pt x="201" y="194"/>
                    <a:pt x="197" y="195"/>
                  </a:cubicBezTo>
                  <a:cubicBezTo>
                    <a:pt x="191" y="197"/>
                    <a:pt x="193" y="179"/>
                    <a:pt x="193" y="172"/>
                  </a:cubicBezTo>
                  <a:cubicBezTo>
                    <a:pt x="193" y="165"/>
                    <a:pt x="187" y="169"/>
                    <a:pt x="185" y="174"/>
                  </a:cubicBezTo>
                  <a:cubicBezTo>
                    <a:pt x="183" y="178"/>
                    <a:pt x="174" y="176"/>
                    <a:pt x="166" y="176"/>
                  </a:cubicBezTo>
                  <a:cubicBezTo>
                    <a:pt x="158" y="176"/>
                    <a:pt x="162" y="166"/>
                    <a:pt x="157" y="166"/>
                  </a:cubicBezTo>
                  <a:cubicBezTo>
                    <a:pt x="151" y="167"/>
                    <a:pt x="147" y="165"/>
                    <a:pt x="148" y="160"/>
                  </a:cubicBezTo>
                  <a:cubicBezTo>
                    <a:pt x="148" y="154"/>
                    <a:pt x="144" y="150"/>
                    <a:pt x="140" y="145"/>
                  </a:cubicBezTo>
                  <a:cubicBezTo>
                    <a:pt x="137" y="139"/>
                    <a:pt x="133" y="133"/>
                    <a:pt x="136" y="129"/>
                  </a:cubicBezTo>
                  <a:cubicBezTo>
                    <a:pt x="139" y="126"/>
                    <a:pt x="134" y="123"/>
                    <a:pt x="138" y="118"/>
                  </a:cubicBezTo>
                  <a:cubicBezTo>
                    <a:pt x="143" y="113"/>
                    <a:pt x="148" y="115"/>
                    <a:pt x="146" y="109"/>
                  </a:cubicBezTo>
                  <a:cubicBezTo>
                    <a:pt x="145" y="102"/>
                    <a:pt x="151" y="99"/>
                    <a:pt x="152" y="92"/>
                  </a:cubicBezTo>
                  <a:cubicBezTo>
                    <a:pt x="152" y="85"/>
                    <a:pt x="160" y="87"/>
                    <a:pt x="167" y="81"/>
                  </a:cubicBezTo>
                  <a:cubicBezTo>
                    <a:pt x="175" y="76"/>
                    <a:pt x="183" y="79"/>
                    <a:pt x="189" y="74"/>
                  </a:cubicBezTo>
                  <a:cubicBezTo>
                    <a:pt x="195" y="69"/>
                    <a:pt x="199" y="73"/>
                    <a:pt x="203" y="73"/>
                  </a:cubicBezTo>
                  <a:cubicBezTo>
                    <a:pt x="201" y="69"/>
                    <a:pt x="194" y="67"/>
                    <a:pt x="193" y="64"/>
                  </a:cubicBezTo>
                  <a:cubicBezTo>
                    <a:pt x="191" y="61"/>
                    <a:pt x="199" y="54"/>
                    <a:pt x="202" y="50"/>
                  </a:cubicBezTo>
                  <a:cubicBezTo>
                    <a:pt x="204" y="45"/>
                    <a:pt x="192" y="40"/>
                    <a:pt x="189" y="39"/>
                  </a:cubicBezTo>
                  <a:cubicBezTo>
                    <a:pt x="186" y="38"/>
                    <a:pt x="180" y="42"/>
                    <a:pt x="177" y="40"/>
                  </a:cubicBezTo>
                  <a:cubicBezTo>
                    <a:pt x="174" y="38"/>
                    <a:pt x="169" y="39"/>
                    <a:pt x="167" y="41"/>
                  </a:cubicBezTo>
                  <a:cubicBezTo>
                    <a:pt x="164" y="43"/>
                    <a:pt x="146" y="44"/>
                    <a:pt x="147" y="39"/>
                  </a:cubicBezTo>
                  <a:cubicBezTo>
                    <a:pt x="147" y="33"/>
                    <a:pt x="139" y="31"/>
                    <a:pt x="140" y="27"/>
                  </a:cubicBezTo>
                  <a:cubicBezTo>
                    <a:pt x="140" y="24"/>
                    <a:pt x="136" y="17"/>
                    <a:pt x="129" y="16"/>
                  </a:cubicBezTo>
                  <a:cubicBezTo>
                    <a:pt x="122" y="16"/>
                    <a:pt x="123" y="5"/>
                    <a:pt x="118" y="2"/>
                  </a:cubicBezTo>
                  <a:cubicBezTo>
                    <a:pt x="116" y="0"/>
                    <a:pt x="109" y="1"/>
                    <a:pt x="103" y="2"/>
                  </a:cubicBezTo>
                  <a:cubicBezTo>
                    <a:pt x="109" y="9"/>
                    <a:pt x="111" y="12"/>
                    <a:pt x="107" y="15"/>
                  </a:cubicBezTo>
                  <a:cubicBezTo>
                    <a:pt x="102" y="19"/>
                    <a:pt x="107" y="20"/>
                    <a:pt x="97" y="33"/>
                  </a:cubicBezTo>
                  <a:cubicBezTo>
                    <a:pt x="88" y="46"/>
                    <a:pt x="71" y="49"/>
                    <a:pt x="63" y="51"/>
                  </a:cubicBezTo>
                  <a:cubicBezTo>
                    <a:pt x="55" y="54"/>
                    <a:pt x="51" y="69"/>
                    <a:pt x="47" y="80"/>
                  </a:cubicBezTo>
                  <a:cubicBezTo>
                    <a:pt x="42" y="90"/>
                    <a:pt x="39" y="86"/>
                    <a:pt x="34" y="80"/>
                  </a:cubicBezTo>
                  <a:cubicBezTo>
                    <a:pt x="30" y="74"/>
                    <a:pt x="26" y="82"/>
                    <a:pt x="21" y="77"/>
                  </a:cubicBezTo>
                  <a:cubicBezTo>
                    <a:pt x="16" y="72"/>
                    <a:pt x="18" y="72"/>
                    <a:pt x="21" y="68"/>
                  </a:cubicBezTo>
                  <a:cubicBezTo>
                    <a:pt x="22" y="66"/>
                    <a:pt x="21" y="62"/>
                    <a:pt x="17" y="59"/>
                  </a:cubicBezTo>
                  <a:cubicBezTo>
                    <a:pt x="12" y="60"/>
                    <a:pt x="6" y="68"/>
                    <a:pt x="3" y="74"/>
                  </a:cubicBezTo>
                  <a:cubicBezTo>
                    <a:pt x="0" y="81"/>
                    <a:pt x="8" y="94"/>
                    <a:pt x="9" y="98"/>
                  </a:cubicBezTo>
                  <a:cubicBezTo>
                    <a:pt x="11" y="103"/>
                    <a:pt x="5" y="99"/>
                    <a:pt x="4" y="103"/>
                  </a:cubicBezTo>
                  <a:cubicBezTo>
                    <a:pt x="3" y="107"/>
                    <a:pt x="17" y="114"/>
                    <a:pt x="23" y="118"/>
                  </a:cubicBezTo>
                  <a:cubicBezTo>
                    <a:pt x="29" y="123"/>
                    <a:pt x="35" y="136"/>
                    <a:pt x="41" y="143"/>
                  </a:cubicBezTo>
                  <a:cubicBezTo>
                    <a:pt x="47" y="149"/>
                    <a:pt x="47" y="154"/>
                    <a:pt x="53" y="169"/>
                  </a:cubicBezTo>
                  <a:cubicBezTo>
                    <a:pt x="60" y="185"/>
                    <a:pt x="72" y="211"/>
                    <a:pt x="81" y="222"/>
                  </a:cubicBezTo>
                  <a:cubicBezTo>
                    <a:pt x="89" y="232"/>
                    <a:pt x="93" y="241"/>
                    <a:pt x="91" y="244"/>
                  </a:cubicBezTo>
                  <a:cubicBezTo>
                    <a:pt x="89" y="247"/>
                    <a:pt x="92" y="256"/>
                    <a:pt x="98" y="260"/>
                  </a:cubicBezTo>
                  <a:cubicBezTo>
                    <a:pt x="104" y="265"/>
                    <a:pt x="109" y="272"/>
                    <a:pt x="126" y="280"/>
                  </a:cubicBezTo>
                  <a:cubicBezTo>
                    <a:pt x="142" y="288"/>
                    <a:pt x="172" y="304"/>
                    <a:pt x="176" y="311"/>
                  </a:cubicBezTo>
                  <a:cubicBezTo>
                    <a:pt x="181" y="319"/>
                    <a:pt x="195" y="326"/>
                    <a:pt x="198" y="327"/>
                  </a:cubicBezTo>
                  <a:cubicBezTo>
                    <a:pt x="198" y="328"/>
                    <a:pt x="199" y="329"/>
                    <a:pt x="199" y="330"/>
                  </a:cubicBezTo>
                  <a:cubicBezTo>
                    <a:pt x="200" y="329"/>
                    <a:pt x="202" y="328"/>
                    <a:pt x="202" y="328"/>
                  </a:cubicBezTo>
                  <a:cubicBezTo>
                    <a:pt x="208" y="325"/>
                    <a:pt x="208" y="316"/>
                    <a:pt x="210" y="31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8"/>
            <p:cNvSpPr/>
            <p:nvPr/>
          </p:nvSpPr>
          <p:spPr>
            <a:xfrm>
              <a:off x="3063983" y="3019526"/>
              <a:ext cx="314336" cy="257184"/>
            </a:xfrm>
            <a:custGeom>
              <a:rect b="b" l="l" r="r" t="t"/>
              <a:pathLst>
                <a:path extrusionOk="0" h="206" w="245">
                  <a:moveTo>
                    <a:pt x="25" y="13"/>
                  </a:moveTo>
                  <a:cubicBezTo>
                    <a:pt x="20" y="20"/>
                    <a:pt x="10" y="26"/>
                    <a:pt x="10" y="33"/>
                  </a:cubicBezTo>
                  <a:cubicBezTo>
                    <a:pt x="9" y="40"/>
                    <a:pt x="10" y="43"/>
                    <a:pt x="7" y="46"/>
                  </a:cubicBezTo>
                  <a:cubicBezTo>
                    <a:pt x="4" y="50"/>
                    <a:pt x="0" y="55"/>
                    <a:pt x="4" y="54"/>
                  </a:cubicBezTo>
                  <a:cubicBezTo>
                    <a:pt x="8" y="54"/>
                    <a:pt x="13" y="54"/>
                    <a:pt x="13" y="58"/>
                  </a:cubicBezTo>
                  <a:cubicBezTo>
                    <a:pt x="13" y="62"/>
                    <a:pt x="21" y="63"/>
                    <a:pt x="20" y="70"/>
                  </a:cubicBezTo>
                  <a:cubicBezTo>
                    <a:pt x="20" y="76"/>
                    <a:pt x="17" y="93"/>
                    <a:pt x="32" y="93"/>
                  </a:cubicBezTo>
                  <a:cubicBezTo>
                    <a:pt x="47" y="93"/>
                    <a:pt x="56" y="88"/>
                    <a:pt x="62" y="96"/>
                  </a:cubicBezTo>
                  <a:cubicBezTo>
                    <a:pt x="68" y="104"/>
                    <a:pt x="77" y="108"/>
                    <a:pt x="87" y="106"/>
                  </a:cubicBezTo>
                  <a:cubicBezTo>
                    <a:pt x="96" y="105"/>
                    <a:pt x="113" y="103"/>
                    <a:pt x="107" y="112"/>
                  </a:cubicBezTo>
                  <a:cubicBezTo>
                    <a:pt x="102" y="121"/>
                    <a:pt x="98" y="139"/>
                    <a:pt x="103" y="144"/>
                  </a:cubicBezTo>
                  <a:cubicBezTo>
                    <a:pt x="108" y="149"/>
                    <a:pt x="114" y="154"/>
                    <a:pt x="110" y="158"/>
                  </a:cubicBezTo>
                  <a:cubicBezTo>
                    <a:pt x="106" y="162"/>
                    <a:pt x="104" y="167"/>
                    <a:pt x="109" y="171"/>
                  </a:cubicBezTo>
                  <a:cubicBezTo>
                    <a:pt x="114" y="175"/>
                    <a:pt x="113" y="179"/>
                    <a:pt x="112" y="180"/>
                  </a:cubicBezTo>
                  <a:cubicBezTo>
                    <a:pt x="112" y="180"/>
                    <a:pt x="111" y="181"/>
                    <a:pt x="110" y="182"/>
                  </a:cubicBezTo>
                  <a:cubicBezTo>
                    <a:pt x="117" y="189"/>
                    <a:pt x="119" y="196"/>
                    <a:pt x="123" y="199"/>
                  </a:cubicBezTo>
                  <a:cubicBezTo>
                    <a:pt x="129" y="204"/>
                    <a:pt x="130" y="206"/>
                    <a:pt x="134" y="204"/>
                  </a:cubicBezTo>
                  <a:cubicBezTo>
                    <a:pt x="138" y="201"/>
                    <a:pt x="140" y="200"/>
                    <a:pt x="143" y="202"/>
                  </a:cubicBezTo>
                  <a:cubicBezTo>
                    <a:pt x="147" y="204"/>
                    <a:pt x="151" y="200"/>
                    <a:pt x="156" y="196"/>
                  </a:cubicBezTo>
                  <a:cubicBezTo>
                    <a:pt x="160" y="191"/>
                    <a:pt x="166" y="195"/>
                    <a:pt x="167" y="190"/>
                  </a:cubicBezTo>
                  <a:cubicBezTo>
                    <a:pt x="169" y="185"/>
                    <a:pt x="172" y="181"/>
                    <a:pt x="177" y="180"/>
                  </a:cubicBezTo>
                  <a:cubicBezTo>
                    <a:pt x="183" y="179"/>
                    <a:pt x="183" y="173"/>
                    <a:pt x="179" y="173"/>
                  </a:cubicBezTo>
                  <a:cubicBezTo>
                    <a:pt x="176" y="173"/>
                    <a:pt x="170" y="178"/>
                    <a:pt x="170" y="171"/>
                  </a:cubicBezTo>
                  <a:cubicBezTo>
                    <a:pt x="170" y="164"/>
                    <a:pt x="166" y="165"/>
                    <a:pt x="166" y="160"/>
                  </a:cubicBezTo>
                  <a:cubicBezTo>
                    <a:pt x="166" y="154"/>
                    <a:pt x="165" y="150"/>
                    <a:pt x="159" y="146"/>
                  </a:cubicBezTo>
                  <a:cubicBezTo>
                    <a:pt x="152" y="143"/>
                    <a:pt x="167" y="141"/>
                    <a:pt x="170" y="144"/>
                  </a:cubicBezTo>
                  <a:cubicBezTo>
                    <a:pt x="174" y="147"/>
                    <a:pt x="185" y="145"/>
                    <a:pt x="186" y="150"/>
                  </a:cubicBezTo>
                  <a:cubicBezTo>
                    <a:pt x="187" y="154"/>
                    <a:pt x="193" y="156"/>
                    <a:pt x="193" y="150"/>
                  </a:cubicBezTo>
                  <a:cubicBezTo>
                    <a:pt x="193" y="144"/>
                    <a:pt x="200" y="142"/>
                    <a:pt x="205" y="143"/>
                  </a:cubicBezTo>
                  <a:cubicBezTo>
                    <a:pt x="210" y="144"/>
                    <a:pt x="222" y="136"/>
                    <a:pt x="227" y="135"/>
                  </a:cubicBezTo>
                  <a:cubicBezTo>
                    <a:pt x="229" y="134"/>
                    <a:pt x="230" y="131"/>
                    <a:pt x="231" y="128"/>
                  </a:cubicBezTo>
                  <a:cubicBezTo>
                    <a:pt x="228" y="124"/>
                    <a:pt x="222" y="116"/>
                    <a:pt x="220" y="114"/>
                  </a:cubicBezTo>
                  <a:cubicBezTo>
                    <a:pt x="216" y="111"/>
                    <a:pt x="222" y="109"/>
                    <a:pt x="222" y="105"/>
                  </a:cubicBezTo>
                  <a:cubicBezTo>
                    <a:pt x="221" y="100"/>
                    <a:pt x="222" y="97"/>
                    <a:pt x="230" y="96"/>
                  </a:cubicBezTo>
                  <a:cubicBezTo>
                    <a:pt x="238" y="96"/>
                    <a:pt x="237" y="89"/>
                    <a:pt x="232" y="87"/>
                  </a:cubicBezTo>
                  <a:cubicBezTo>
                    <a:pt x="228" y="84"/>
                    <a:pt x="234" y="77"/>
                    <a:pt x="239" y="75"/>
                  </a:cubicBezTo>
                  <a:cubicBezTo>
                    <a:pt x="241" y="74"/>
                    <a:pt x="243" y="71"/>
                    <a:pt x="245" y="66"/>
                  </a:cubicBezTo>
                  <a:cubicBezTo>
                    <a:pt x="237" y="63"/>
                    <a:pt x="225" y="64"/>
                    <a:pt x="220" y="64"/>
                  </a:cubicBezTo>
                  <a:cubicBezTo>
                    <a:pt x="213" y="64"/>
                    <a:pt x="224" y="56"/>
                    <a:pt x="224" y="49"/>
                  </a:cubicBezTo>
                  <a:cubicBezTo>
                    <a:pt x="225" y="42"/>
                    <a:pt x="206" y="41"/>
                    <a:pt x="198" y="40"/>
                  </a:cubicBezTo>
                  <a:cubicBezTo>
                    <a:pt x="191" y="38"/>
                    <a:pt x="193" y="30"/>
                    <a:pt x="201" y="30"/>
                  </a:cubicBezTo>
                  <a:cubicBezTo>
                    <a:pt x="208" y="29"/>
                    <a:pt x="196" y="24"/>
                    <a:pt x="186" y="26"/>
                  </a:cubicBezTo>
                  <a:cubicBezTo>
                    <a:pt x="175" y="27"/>
                    <a:pt x="160" y="33"/>
                    <a:pt x="152" y="38"/>
                  </a:cubicBezTo>
                  <a:cubicBezTo>
                    <a:pt x="143" y="42"/>
                    <a:pt x="128" y="24"/>
                    <a:pt x="118" y="28"/>
                  </a:cubicBezTo>
                  <a:cubicBezTo>
                    <a:pt x="109" y="32"/>
                    <a:pt x="95" y="32"/>
                    <a:pt x="95" y="24"/>
                  </a:cubicBezTo>
                  <a:cubicBezTo>
                    <a:pt x="96" y="16"/>
                    <a:pt x="91" y="9"/>
                    <a:pt x="82" y="10"/>
                  </a:cubicBezTo>
                  <a:cubicBezTo>
                    <a:pt x="72" y="11"/>
                    <a:pt x="74" y="0"/>
                    <a:pt x="67" y="0"/>
                  </a:cubicBezTo>
                  <a:cubicBezTo>
                    <a:pt x="59" y="0"/>
                    <a:pt x="67" y="9"/>
                    <a:pt x="62" y="12"/>
                  </a:cubicBezTo>
                  <a:cubicBezTo>
                    <a:pt x="57" y="14"/>
                    <a:pt x="39" y="18"/>
                    <a:pt x="38" y="26"/>
                  </a:cubicBezTo>
                  <a:cubicBezTo>
                    <a:pt x="37" y="33"/>
                    <a:pt x="47" y="44"/>
                    <a:pt x="44" y="51"/>
                  </a:cubicBezTo>
                  <a:cubicBezTo>
                    <a:pt x="40" y="58"/>
                    <a:pt x="28" y="53"/>
                    <a:pt x="25" y="45"/>
                  </a:cubicBezTo>
                  <a:cubicBezTo>
                    <a:pt x="21" y="38"/>
                    <a:pt x="35" y="26"/>
                    <a:pt x="33" y="22"/>
                  </a:cubicBezTo>
                  <a:cubicBezTo>
                    <a:pt x="31" y="19"/>
                    <a:pt x="29" y="13"/>
                    <a:pt x="30" y="10"/>
                  </a:cubicBezTo>
                  <a:cubicBezTo>
                    <a:pt x="28" y="10"/>
                    <a:pt x="26" y="12"/>
                    <a:pt x="25" y="1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8"/>
            <p:cNvSpPr/>
            <p:nvPr/>
          </p:nvSpPr>
          <p:spPr>
            <a:xfrm>
              <a:off x="3416420" y="3151293"/>
              <a:ext cx="96841" cy="100016"/>
            </a:xfrm>
            <a:custGeom>
              <a:rect b="b" l="l" r="r" t="t"/>
              <a:pathLst>
                <a:path extrusionOk="0" h="80" w="76">
                  <a:moveTo>
                    <a:pt x="19" y="17"/>
                  </a:moveTo>
                  <a:cubicBezTo>
                    <a:pt x="21" y="22"/>
                    <a:pt x="16" y="24"/>
                    <a:pt x="10" y="25"/>
                  </a:cubicBezTo>
                  <a:cubicBezTo>
                    <a:pt x="5" y="26"/>
                    <a:pt x="7" y="37"/>
                    <a:pt x="3" y="40"/>
                  </a:cubicBezTo>
                  <a:cubicBezTo>
                    <a:pt x="0" y="43"/>
                    <a:pt x="16" y="52"/>
                    <a:pt x="18" y="59"/>
                  </a:cubicBezTo>
                  <a:cubicBezTo>
                    <a:pt x="20" y="63"/>
                    <a:pt x="25" y="72"/>
                    <a:pt x="28" y="78"/>
                  </a:cubicBezTo>
                  <a:cubicBezTo>
                    <a:pt x="32" y="79"/>
                    <a:pt x="35" y="80"/>
                    <a:pt x="37" y="79"/>
                  </a:cubicBezTo>
                  <a:cubicBezTo>
                    <a:pt x="42" y="76"/>
                    <a:pt x="38" y="67"/>
                    <a:pt x="45" y="68"/>
                  </a:cubicBezTo>
                  <a:cubicBezTo>
                    <a:pt x="52" y="68"/>
                    <a:pt x="62" y="64"/>
                    <a:pt x="64" y="68"/>
                  </a:cubicBezTo>
                  <a:cubicBezTo>
                    <a:pt x="65" y="69"/>
                    <a:pt x="65" y="70"/>
                    <a:pt x="66" y="71"/>
                  </a:cubicBezTo>
                  <a:cubicBezTo>
                    <a:pt x="68" y="67"/>
                    <a:pt x="71" y="64"/>
                    <a:pt x="71" y="62"/>
                  </a:cubicBezTo>
                  <a:cubicBezTo>
                    <a:pt x="73" y="60"/>
                    <a:pt x="73" y="47"/>
                    <a:pt x="69" y="39"/>
                  </a:cubicBezTo>
                  <a:cubicBezTo>
                    <a:pt x="66" y="31"/>
                    <a:pt x="69" y="21"/>
                    <a:pt x="73" y="18"/>
                  </a:cubicBezTo>
                  <a:cubicBezTo>
                    <a:pt x="73" y="17"/>
                    <a:pt x="75" y="14"/>
                    <a:pt x="76" y="9"/>
                  </a:cubicBezTo>
                  <a:cubicBezTo>
                    <a:pt x="70" y="7"/>
                    <a:pt x="64" y="4"/>
                    <a:pt x="58" y="5"/>
                  </a:cubicBezTo>
                  <a:cubicBezTo>
                    <a:pt x="49" y="6"/>
                    <a:pt x="39" y="10"/>
                    <a:pt x="36" y="5"/>
                  </a:cubicBezTo>
                  <a:cubicBezTo>
                    <a:pt x="32" y="0"/>
                    <a:pt x="27" y="1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19" y="10"/>
                    <a:pt x="17" y="14"/>
                    <a:pt x="19" y="1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8"/>
            <p:cNvSpPr/>
            <p:nvPr/>
          </p:nvSpPr>
          <p:spPr>
            <a:xfrm>
              <a:off x="3341805" y="3102078"/>
              <a:ext cx="109541" cy="161930"/>
            </a:xfrm>
            <a:custGeom>
              <a:rect b="b" l="l" r="r" t="t"/>
              <a:pathLst>
                <a:path extrusionOk="0" h="130" w="86">
                  <a:moveTo>
                    <a:pt x="23" y="9"/>
                  </a:moveTo>
                  <a:cubicBezTo>
                    <a:pt x="18" y="11"/>
                    <a:pt x="12" y="18"/>
                    <a:pt x="16" y="21"/>
                  </a:cubicBezTo>
                  <a:cubicBezTo>
                    <a:pt x="21" y="23"/>
                    <a:pt x="22" y="30"/>
                    <a:pt x="14" y="30"/>
                  </a:cubicBezTo>
                  <a:cubicBezTo>
                    <a:pt x="6" y="31"/>
                    <a:pt x="5" y="34"/>
                    <a:pt x="6" y="39"/>
                  </a:cubicBezTo>
                  <a:cubicBezTo>
                    <a:pt x="6" y="43"/>
                    <a:pt x="0" y="45"/>
                    <a:pt x="4" y="48"/>
                  </a:cubicBezTo>
                  <a:cubicBezTo>
                    <a:pt x="6" y="50"/>
                    <a:pt x="12" y="58"/>
                    <a:pt x="15" y="62"/>
                  </a:cubicBezTo>
                  <a:cubicBezTo>
                    <a:pt x="17" y="60"/>
                    <a:pt x="18" y="58"/>
                    <a:pt x="22" y="59"/>
                  </a:cubicBezTo>
                  <a:cubicBezTo>
                    <a:pt x="29" y="60"/>
                    <a:pt x="23" y="71"/>
                    <a:pt x="29" y="73"/>
                  </a:cubicBezTo>
                  <a:cubicBezTo>
                    <a:pt x="35" y="76"/>
                    <a:pt x="35" y="85"/>
                    <a:pt x="31" y="88"/>
                  </a:cubicBezTo>
                  <a:cubicBezTo>
                    <a:pt x="26" y="92"/>
                    <a:pt x="25" y="109"/>
                    <a:pt x="34" y="120"/>
                  </a:cubicBezTo>
                  <a:cubicBezTo>
                    <a:pt x="44" y="130"/>
                    <a:pt x="51" y="129"/>
                    <a:pt x="54" y="126"/>
                  </a:cubicBezTo>
                  <a:cubicBezTo>
                    <a:pt x="56" y="123"/>
                    <a:pt x="63" y="126"/>
                    <a:pt x="65" y="122"/>
                  </a:cubicBezTo>
                  <a:cubicBezTo>
                    <a:pt x="67" y="117"/>
                    <a:pt x="70" y="122"/>
                    <a:pt x="74" y="117"/>
                  </a:cubicBezTo>
                  <a:cubicBezTo>
                    <a:pt x="77" y="115"/>
                    <a:pt x="82" y="116"/>
                    <a:pt x="86" y="117"/>
                  </a:cubicBezTo>
                  <a:cubicBezTo>
                    <a:pt x="83" y="111"/>
                    <a:pt x="78" y="102"/>
                    <a:pt x="76" y="98"/>
                  </a:cubicBezTo>
                  <a:cubicBezTo>
                    <a:pt x="74" y="91"/>
                    <a:pt x="58" y="82"/>
                    <a:pt x="61" y="79"/>
                  </a:cubicBezTo>
                  <a:cubicBezTo>
                    <a:pt x="65" y="76"/>
                    <a:pt x="63" y="65"/>
                    <a:pt x="68" y="64"/>
                  </a:cubicBezTo>
                  <a:cubicBezTo>
                    <a:pt x="74" y="63"/>
                    <a:pt x="79" y="61"/>
                    <a:pt x="77" y="56"/>
                  </a:cubicBezTo>
                  <a:cubicBezTo>
                    <a:pt x="75" y="53"/>
                    <a:pt x="77" y="49"/>
                    <a:pt x="79" y="45"/>
                  </a:cubicBezTo>
                  <a:cubicBezTo>
                    <a:pt x="74" y="44"/>
                    <a:pt x="67" y="30"/>
                    <a:pt x="62" y="30"/>
                  </a:cubicBezTo>
                  <a:cubicBezTo>
                    <a:pt x="58" y="30"/>
                    <a:pt x="52" y="26"/>
                    <a:pt x="53" y="19"/>
                  </a:cubicBezTo>
                  <a:cubicBezTo>
                    <a:pt x="55" y="13"/>
                    <a:pt x="42" y="12"/>
                    <a:pt x="36" y="4"/>
                  </a:cubicBezTo>
                  <a:cubicBezTo>
                    <a:pt x="34" y="3"/>
                    <a:pt x="32" y="1"/>
                    <a:pt x="29" y="0"/>
                  </a:cubicBezTo>
                  <a:cubicBezTo>
                    <a:pt x="27" y="5"/>
                    <a:pt x="25" y="8"/>
                    <a:pt x="23" y="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88"/>
            <p:cNvSpPr/>
            <p:nvPr/>
          </p:nvSpPr>
          <p:spPr>
            <a:xfrm>
              <a:off x="3500561" y="3162405"/>
              <a:ext cx="71440" cy="84140"/>
            </a:xfrm>
            <a:custGeom>
              <a:rect b="b" l="l" r="r" t="t"/>
              <a:pathLst>
                <a:path extrusionOk="0" h="68" w="55">
                  <a:moveTo>
                    <a:pt x="3" y="30"/>
                  </a:moveTo>
                  <a:cubicBezTo>
                    <a:pt x="7" y="38"/>
                    <a:pt x="7" y="51"/>
                    <a:pt x="5" y="53"/>
                  </a:cubicBezTo>
                  <a:cubicBezTo>
                    <a:pt x="5" y="55"/>
                    <a:pt x="2" y="58"/>
                    <a:pt x="0" y="62"/>
                  </a:cubicBezTo>
                  <a:cubicBezTo>
                    <a:pt x="3" y="65"/>
                    <a:pt x="8" y="67"/>
                    <a:pt x="16" y="65"/>
                  </a:cubicBezTo>
                  <a:cubicBezTo>
                    <a:pt x="26" y="62"/>
                    <a:pt x="31" y="68"/>
                    <a:pt x="34" y="57"/>
                  </a:cubicBezTo>
                  <a:cubicBezTo>
                    <a:pt x="37" y="48"/>
                    <a:pt x="48" y="36"/>
                    <a:pt x="55" y="29"/>
                  </a:cubicBezTo>
                  <a:cubicBezTo>
                    <a:pt x="55" y="29"/>
                    <a:pt x="55" y="29"/>
                    <a:pt x="55" y="28"/>
                  </a:cubicBezTo>
                  <a:cubicBezTo>
                    <a:pt x="48" y="25"/>
                    <a:pt x="36" y="7"/>
                    <a:pt x="25" y="5"/>
                  </a:cubicBezTo>
                  <a:cubicBezTo>
                    <a:pt x="20" y="4"/>
                    <a:pt x="15" y="2"/>
                    <a:pt x="10" y="0"/>
                  </a:cubicBezTo>
                  <a:cubicBezTo>
                    <a:pt x="9" y="5"/>
                    <a:pt x="7" y="8"/>
                    <a:pt x="7" y="9"/>
                  </a:cubicBezTo>
                  <a:cubicBezTo>
                    <a:pt x="3" y="12"/>
                    <a:pt x="0" y="22"/>
                    <a:pt x="3" y="3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88"/>
            <p:cNvSpPr/>
            <p:nvPr/>
          </p:nvSpPr>
          <p:spPr>
            <a:xfrm>
              <a:off x="2648043" y="3257659"/>
              <a:ext cx="377838" cy="147642"/>
            </a:xfrm>
            <a:custGeom>
              <a:rect b="b" l="l" r="r" t="t"/>
              <a:pathLst>
                <a:path extrusionOk="0" h="119" w="295">
                  <a:moveTo>
                    <a:pt x="286" y="30"/>
                  </a:moveTo>
                  <a:cubicBezTo>
                    <a:pt x="280" y="23"/>
                    <a:pt x="275" y="18"/>
                    <a:pt x="274" y="20"/>
                  </a:cubicBezTo>
                  <a:cubicBezTo>
                    <a:pt x="272" y="23"/>
                    <a:pt x="265" y="23"/>
                    <a:pt x="260" y="20"/>
                  </a:cubicBezTo>
                  <a:cubicBezTo>
                    <a:pt x="255" y="18"/>
                    <a:pt x="253" y="12"/>
                    <a:pt x="249" y="12"/>
                  </a:cubicBezTo>
                  <a:cubicBezTo>
                    <a:pt x="246" y="12"/>
                    <a:pt x="234" y="6"/>
                    <a:pt x="228" y="0"/>
                  </a:cubicBezTo>
                  <a:cubicBezTo>
                    <a:pt x="227" y="1"/>
                    <a:pt x="227" y="2"/>
                    <a:pt x="228" y="3"/>
                  </a:cubicBezTo>
                  <a:cubicBezTo>
                    <a:pt x="228" y="6"/>
                    <a:pt x="222" y="8"/>
                    <a:pt x="215" y="9"/>
                  </a:cubicBezTo>
                  <a:cubicBezTo>
                    <a:pt x="209" y="9"/>
                    <a:pt x="209" y="17"/>
                    <a:pt x="209" y="22"/>
                  </a:cubicBezTo>
                  <a:cubicBezTo>
                    <a:pt x="209" y="27"/>
                    <a:pt x="204" y="27"/>
                    <a:pt x="202" y="32"/>
                  </a:cubicBezTo>
                  <a:cubicBezTo>
                    <a:pt x="199" y="38"/>
                    <a:pt x="202" y="39"/>
                    <a:pt x="197" y="42"/>
                  </a:cubicBezTo>
                  <a:cubicBezTo>
                    <a:pt x="192" y="44"/>
                    <a:pt x="190" y="49"/>
                    <a:pt x="193" y="54"/>
                  </a:cubicBezTo>
                  <a:cubicBezTo>
                    <a:pt x="196" y="58"/>
                    <a:pt x="193" y="63"/>
                    <a:pt x="192" y="66"/>
                  </a:cubicBezTo>
                  <a:cubicBezTo>
                    <a:pt x="191" y="68"/>
                    <a:pt x="197" y="69"/>
                    <a:pt x="202" y="75"/>
                  </a:cubicBezTo>
                  <a:cubicBezTo>
                    <a:pt x="208" y="80"/>
                    <a:pt x="208" y="73"/>
                    <a:pt x="211" y="76"/>
                  </a:cubicBezTo>
                  <a:cubicBezTo>
                    <a:pt x="213" y="80"/>
                    <a:pt x="209" y="87"/>
                    <a:pt x="203" y="87"/>
                  </a:cubicBezTo>
                  <a:cubicBezTo>
                    <a:pt x="202" y="87"/>
                    <a:pt x="202" y="88"/>
                    <a:pt x="201" y="88"/>
                  </a:cubicBezTo>
                  <a:cubicBezTo>
                    <a:pt x="205" y="91"/>
                    <a:pt x="206" y="95"/>
                    <a:pt x="205" y="97"/>
                  </a:cubicBezTo>
                  <a:cubicBezTo>
                    <a:pt x="202" y="101"/>
                    <a:pt x="200" y="101"/>
                    <a:pt x="205" y="106"/>
                  </a:cubicBezTo>
                  <a:cubicBezTo>
                    <a:pt x="210" y="111"/>
                    <a:pt x="214" y="103"/>
                    <a:pt x="218" y="109"/>
                  </a:cubicBezTo>
                  <a:cubicBezTo>
                    <a:pt x="223" y="115"/>
                    <a:pt x="226" y="119"/>
                    <a:pt x="231" y="109"/>
                  </a:cubicBezTo>
                  <a:cubicBezTo>
                    <a:pt x="235" y="98"/>
                    <a:pt x="239" y="83"/>
                    <a:pt x="247" y="80"/>
                  </a:cubicBezTo>
                  <a:cubicBezTo>
                    <a:pt x="255" y="78"/>
                    <a:pt x="272" y="75"/>
                    <a:pt x="281" y="62"/>
                  </a:cubicBezTo>
                  <a:cubicBezTo>
                    <a:pt x="291" y="49"/>
                    <a:pt x="286" y="48"/>
                    <a:pt x="291" y="44"/>
                  </a:cubicBezTo>
                  <a:cubicBezTo>
                    <a:pt x="295" y="40"/>
                    <a:pt x="293" y="38"/>
                    <a:pt x="286" y="30"/>
                  </a:cubicBezTo>
                  <a:close/>
                  <a:moveTo>
                    <a:pt x="8" y="25"/>
                  </a:moveTo>
                  <a:cubicBezTo>
                    <a:pt x="0" y="37"/>
                    <a:pt x="16" y="48"/>
                    <a:pt x="19" y="43"/>
                  </a:cubicBezTo>
                  <a:cubicBezTo>
                    <a:pt x="23" y="37"/>
                    <a:pt x="16" y="13"/>
                    <a:pt x="8" y="2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88"/>
            <p:cNvSpPr/>
            <p:nvPr/>
          </p:nvSpPr>
          <p:spPr>
            <a:xfrm>
              <a:off x="3327517" y="3046514"/>
              <a:ext cx="28576" cy="22226"/>
            </a:xfrm>
            <a:custGeom>
              <a:rect b="b" l="l" r="r" t="t"/>
              <a:pathLst>
                <a:path extrusionOk="0" h="18" w="22">
                  <a:moveTo>
                    <a:pt x="5" y="16"/>
                  </a:moveTo>
                  <a:cubicBezTo>
                    <a:pt x="2" y="13"/>
                    <a:pt x="8" y="9"/>
                    <a:pt x="4" y="7"/>
                  </a:cubicBezTo>
                  <a:cubicBezTo>
                    <a:pt x="0" y="6"/>
                    <a:pt x="13" y="0"/>
                    <a:pt x="17" y="4"/>
                  </a:cubicBezTo>
                  <a:cubicBezTo>
                    <a:pt x="21" y="7"/>
                    <a:pt x="22" y="12"/>
                    <a:pt x="18" y="14"/>
                  </a:cubicBezTo>
                  <a:cubicBezTo>
                    <a:pt x="15" y="15"/>
                    <a:pt x="7" y="18"/>
                    <a:pt x="5" y="1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88"/>
            <p:cNvSpPr/>
            <p:nvPr/>
          </p:nvSpPr>
          <p:spPr>
            <a:xfrm>
              <a:off x="5321488" y="2290839"/>
              <a:ext cx="425465" cy="163518"/>
            </a:xfrm>
            <a:custGeom>
              <a:rect b="b" l="l" r="r" t="t"/>
              <a:pathLst>
                <a:path extrusionOk="0" h="131" w="331">
                  <a:moveTo>
                    <a:pt x="322" y="91"/>
                  </a:moveTo>
                  <a:cubicBezTo>
                    <a:pt x="319" y="91"/>
                    <a:pt x="323" y="75"/>
                    <a:pt x="322" y="73"/>
                  </a:cubicBezTo>
                  <a:cubicBezTo>
                    <a:pt x="321" y="70"/>
                    <a:pt x="317" y="58"/>
                    <a:pt x="321" y="58"/>
                  </a:cubicBezTo>
                  <a:cubicBezTo>
                    <a:pt x="325" y="58"/>
                    <a:pt x="321" y="49"/>
                    <a:pt x="326" y="49"/>
                  </a:cubicBezTo>
                  <a:cubicBezTo>
                    <a:pt x="325" y="46"/>
                    <a:pt x="324" y="43"/>
                    <a:pt x="323" y="42"/>
                  </a:cubicBezTo>
                  <a:cubicBezTo>
                    <a:pt x="320" y="40"/>
                    <a:pt x="312" y="44"/>
                    <a:pt x="309" y="37"/>
                  </a:cubicBezTo>
                  <a:cubicBezTo>
                    <a:pt x="306" y="29"/>
                    <a:pt x="309" y="28"/>
                    <a:pt x="305" y="21"/>
                  </a:cubicBezTo>
                  <a:cubicBezTo>
                    <a:pt x="300" y="15"/>
                    <a:pt x="298" y="9"/>
                    <a:pt x="292" y="12"/>
                  </a:cubicBezTo>
                  <a:cubicBezTo>
                    <a:pt x="289" y="13"/>
                    <a:pt x="282" y="13"/>
                    <a:pt x="274" y="12"/>
                  </a:cubicBezTo>
                  <a:cubicBezTo>
                    <a:pt x="265" y="20"/>
                    <a:pt x="247" y="25"/>
                    <a:pt x="241" y="23"/>
                  </a:cubicBezTo>
                  <a:cubicBezTo>
                    <a:pt x="234" y="20"/>
                    <a:pt x="220" y="24"/>
                    <a:pt x="210" y="24"/>
                  </a:cubicBezTo>
                  <a:cubicBezTo>
                    <a:pt x="200" y="24"/>
                    <a:pt x="197" y="17"/>
                    <a:pt x="189" y="17"/>
                  </a:cubicBezTo>
                  <a:cubicBezTo>
                    <a:pt x="181" y="18"/>
                    <a:pt x="181" y="10"/>
                    <a:pt x="174" y="10"/>
                  </a:cubicBezTo>
                  <a:cubicBezTo>
                    <a:pt x="166" y="10"/>
                    <a:pt x="172" y="6"/>
                    <a:pt x="147" y="3"/>
                  </a:cubicBezTo>
                  <a:cubicBezTo>
                    <a:pt x="123" y="0"/>
                    <a:pt x="102" y="13"/>
                    <a:pt x="94" y="19"/>
                  </a:cubicBezTo>
                  <a:cubicBezTo>
                    <a:pt x="86" y="26"/>
                    <a:pt x="58" y="20"/>
                    <a:pt x="55" y="21"/>
                  </a:cubicBezTo>
                  <a:cubicBezTo>
                    <a:pt x="53" y="23"/>
                    <a:pt x="56" y="31"/>
                    <a:pt x="46" y="35"/>
                  </a:cubicBezTo>
                  <a:cubicBezTo>
                    <a:pt x="37" y="39"/>
                    <a:pt x="16" y="35"/>
                    <a:pt x="9" y="38"/>
                  </a:cubicBezTo>
                  <a:cubicBezTo>
                    <a:pt x="2" y="41"/>
                    <a:pt x="0" y="52"/>
                    <a:pt x="6" y="51"/>
                  </a:cubicBezTo>
                  <a:cubicBezTo>
                    <a:pt x="12" y="51"/>
                    <a:pt x="15" y="54"/>
                    <a:pt x="13" y="56"/>
                  </a:cubicBezTo>
                  <a:cubicBezTo>
                    <a:pt x="11" y="59"/>
                    <a:pt x="18" y="66"/>
                    <a:pt x="15" y="69"/>
                  </a:cubicBezTo>
                  <a:cubicBezTo>
                    <a:pt x="11" y="72"/>
                    <a:pt x="11" y="78"/>
                    <a:pt x="15" y="81"/>
                  </a:cubicBezTo>
                  <a:cubicBezTo>
                    <a:pt x="19" y="85"/>
                    <a:pt x="20" y="90"/>
                    <a:pt x="15" y="91"/>
                  </a:cubicBezTo>
                  <a:cubicBezTo>
                    <a:pt x="10" y="92"/>
                    <a:pt x="24" y="98"/>
                    <a:pt x="24" y="100"/>
                  </a:cubicBezTo>
                  <a:cubicBezTo>
                    <a:pt x="24" y="103"/>
                    <a:pt x="35" y="104"/>
                    <a:pt x="35" y="107"/>
                  </a:cubicBezTo>
                  <a:cubicBezTo>
                    <a:pt x="35" y="110"/>
                    <a:pt x="39" y="111"/>
                    <a:pt x="44" y="110"/>
                  </a:cubicBezTo>
                  <a:cubicBezTo>
                    <a:pt x="50" y="108"/>
                    <a:pt x="52" y="116"/>
                    <a:pt x="55" y="121"/>
                  </a:cubicBezTo>
                  <a:cubicBezTo>
                    <a:pt x="59" y="126"/>
                    <a:pt x="78" y="123"/>
                    <a:pt x="78" y="117"/>
                  </a:cubicBezTo>
                  <a:cubicBezTo>
                    <a:pt x="78" y="111"/>
                    <a:pt x="84" y="110"/>
                    <a:pt x="92" y="110"/>
                  </a:cubicBezTo>
                  <a:cubicBezTo>
                    <a:pt x="101" y="111"/>
                    <a:pt x="112" y="123"/>
                    <a:pt x="116" y="124"/>
                  </a:cubicBezTo>
                  <a:cubicBezTo>
                    <a:pt x="120" y="126"/>
                    <a:pt x="129" y="121"/>
                    <a:pt x="135" y="121"/>
                  </a:cubicBezTo>
                  <a:cubicBezTo>
                    <a:pt x="140" y="121"/>
                    <a:pt x="148" y="113"/>
                    <a:pt x="151" y="111"/>
                  </a:cubicBezTo>
                  <a:cubicBezTo>
                    <a:pt x="154" y="109"/>
                    <a:pt x="160" y="117"/>
                    <a:pt x="165" y="114"/>
                  </a:cubicBezTo>
                  <a:cubicBezTo>
                    <a:pt x="169" y="112"/>
                    <a:pt x="175" y="109"/>
                    <a:pt x="178" y="111"/>
                  </a:cubicBezTo>
                  <a:cubicBezTo>
                    <a:pt x="181" y="112"/>
                    <a:pt x="170" y="121"/>
                    <a:pt x="173" y="125"/>
                  </a:cubicBezTo>
                  <a:cubicBezTo>
                    <a:pt x="175" y="126"/>
                    <a:pt x="174" y="129"/>
                    <a:pt x="174" y="131"/>
                  </a:cubicBezTo>
                  <a:cubicBezTo>
                    <a:pt x="185" y="129"/>
                    <a:pt x="184" y="122"/>
                    <a:pt x="184" y="118"/>
                  </a:cubicBezTo>
                  <a:cubicBezTo>
                    <a:pt x="185" y="115"/>
                    <a:pt x="188" y="112"/>
                    <a:pt x="191" y="114"/>
                  </a:cubicBezTo>
                  <a:cubicBezTo>
                    <a:pt x="195" y="117"/>
                    <a:pt x="200" y="118"/>
                    <a:pt x="207" y="114"/>
                  </a:cubicBezTo>
                  <a:cubicBezTo>
                    <a:pt x="215" y="111"/>
                    <a:pt x="216" y="109"/>
                    <a:pt x="218" y="112"/>
                  </a:cubicBezTo>
                  <a:cubicBezTo>
                    <a:pt x="221" y="116"/>
                    <a:pt x="227" y="113"/>
                    <a:pt x="239" y="113"/>
                  </a:cubicBezTo>
                  <a:cubicBezTo>
                    <a:pt x="250" y="113"/>
                    <a:pt x="252" y="105"/>
                    <a:pt x="262" y="106"/>
                  </a:cubicBezTo>
                  <a:cubicBezTo>
                    <a:pt x="273" y="107"/>
                    <a:pt x="282" y="103"/>
                    <a:pt x="282" y="103"/>
                  </a:cubicBezTo>
                  <a:cubicBezTo>
                    <a:pt x="288" y="105"/>
                    <a:pt x="288" y="105"/>
                    <a:pt x="288" y="105"/>
                  </a:cubicBezTo>
                  <a:cubicBezTo>
                    <a:pt x="291" y="103"/>
                    <a:pt x="291" y="100"/>
                    <a:pt x="296" y="99"/>
                  </a:cubicBezTo>
                  <a:cubicBezTo>
                    <a:pt x="305" y="98"/>
                    <a:pt x="308" y="104"/>
                    <a:pt x="312" y="102"/>
                  </a:cubicBezTo>
                  <a:cubicBezTo>
                    <a:pt x="316" y="100"/>
                    <a:pt x="329" y="114"/>
                    <a:pt x="330" y="105"/>
                  </a:cubicBezTo>
                  <a:cubicBezTo>
                    <a:pt x="331" y="103"/>
                    <a:pt x="325" y="92"/>
                    <a:pt x="322" y="91"/>
                  </a:cubicBezTo>
                  <a:close/>
                  <a:moveTo>
                    <a:pt x="28" y="24"/>
                  </a:moveTo>
                  <a:cubicBezTo>
                    <a:pt x="35" y="22"/>
                    <a:pt x="49" y="25"/>
                    <a:pt x="52" y="22"/>
                  </a:cubicBezTo>
                  <a:cubicBezTo>
                    <a:pt x="56" y="19"/>
                    <a:pt x="43" y="15"/>
                    <a:pt x="39" y="11"/>
                  </a:cubicBezTo>
                  <a:cubicBezTo>
                    <a:pt x="36" y="9"/>
                    <a:pt x="35" y="5"/>
                    <a:pt x="34" y="2"/>
                  </a:cubicBezTo>
                  <a:cubicBezTo>
                    <a:pt x="32" y="3"/>
                    <a:pt x="30" y="4"/>
                    <a:pt x="27" y="3"/>
                  </a:cubicBezTo>
                  <a:cubicBezTo>
                    <a:pt x="23" y="1"/>
                    <a:pt x="11" y="2"/>
                    <a:pt x="9" y="3"/>
                  </a:cubicBezTo>
                  <a:cubicBezTo>
                    <a:pt x="7" y="4"/>
                    <a:pt x="11" y="11"/>
                    <a:pt x="11" y="15"/>
                  </a:cubicBezTo>
                  <a:cubicBezTo>
                    <a:pt x="11" y="19"/>
                    <a:pt x="6" y="20"/>
                    <a:pt x="6" y="23"/>
                  </a:cubicBezTo>
                  <a:cubicBezTo>
                    <a:pt x="6" y="25"/>
                    <a:pt x="4" y="27"/>
                    <a:pt x="2" y="29"/>
                  </a:cubicBezTo>
                  <a:cubicBezTo>
                    <a:pt x="5" y="32"/>
                    <a:pt x="8" y="34"/>
                    <a:pt x="12" y="34"/>
                  </a:cubicBezTo>
                  <a:cubicBezTo>
                    <a:pt x="19" y="34"/>
                    <a:pt x="22" y="26"/>
                    <a:pt x="28" y="2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88"/>
            <p:cNvSpPr/>
            <p:nvPr/>
          </p:nvSpPr>
          <p:spPr>
            <a:xfrm>
              <a:off x="5062717" y="1920939"/>
              <a:ext cx="219083" cy="174631"/>
            </a:xfrm>
            <a:custGeom>
              <a:rect b="b" l="l" r="r" t="t"/>
              <a:pathLst>
                <a:path extrusionOk="0" h="140" w="171">
                  <a:moveTo>
                    <a:pt x="3" y="30"/>
                  </a:moveTo>
                  <a:cubicBezTo>
                    <a:pt x="4" y="33"/>
                    <a:pt x="6" y="44"/>
                    <a:pt x="3" y="49"/>
                  </a:cubicBezTo>
                  <a:cubicBezTo>
                    <a:pt x="0" y="53"/>
                    <a:pt x="1" y="54"/>
                    <a:pt x="4" y="56"/>
                  </a:cubicBezTo>
                  <a:cubicBezTo>
                    <a:pt x="7" y="57"/>
                    <a:pt x="8" y="61"/>
                    <a:pt x="8" y="64"/>
                  </a:cubicBezTo>
                  <a:cubicBezTo>
                    <a:pt x="8" y="67"/>
                    <a:pt x="10" y="67"/>
                    <a:pt x="10" y="74"/>
                  </a:cubicBezTo>
                  <a:cubicBezTo>
                    <a:pt x="11" y="80"/>
                    <a:pt x="12" y="85"/>
                    <a:pt x="15" y="88"/>
                  </a:cubicBezTo>
                  <a:cubicBezTo>
                    <a:pt x="16" y="90"/>
                    <a:pt x="16" y="93"/>
                    <a:pt x="15" y="96"/>
                  </a:cubicBezTo>
                  <a:cubicBezTo>
                    <a:pt x="18" y="98"/>
                    <a:pt x="22" y="100"/>
                    <a:pt x="25" y="102"/>
                  </a:cubicBezTo>
                  <a:cubicBezTo>
                    <a:pt x="34" y="105"/>
                    <a:pt x="36" y="107"/>
                    <a:pt x="37" y="110"/>
                  </a:cubicBezTo>
                  <a:cubicBezTo>
                    <a:pt x="38" y="113"/>
                    <a:pt x="45" y="118"/>
                    <a:pt x="46" y="114"/>
                  </a:cubicBezTo>
                  <a:cubicBezTo>
                    <a:pt x="48" y="110"/>
                    <a:pt x="53" y="112"/>
                    <a:pt x="56" y="112"/>
                  </a:cubicBezTo>
                  <a:cubicBezTo>
                    <a:pt x="60" y="112"/>
                    <a:pt x="60" y="116"/>
                    <a:pt x="61" y="119"/>
                  </a:cubicBezTo>
                  <a:cubicBezTo>
                    <a:pt x="61" y="121"/>
                    <a:pt x="70" y="120"/>
                    <a:pt x="73" y="121"/>
                  </a:cubicBezTo>
                  <a:cubicBezTo>
                    <a:pt x="75" y="123"/>
                    <a:pt x="77" y="130"/>
                    <a:pt x="81" y="132"/>
                  </a:cubicBezTo>
                  <a:cubicBezTo>
                    <a:pt x="85" y="134"/>
                    <a:pt x="88" y="129"/>
                    <a:pt x="91" y="131"/>
                  </a:cubicBezTo>
                  <a:cubicBezTo>
                    <a:pt x="94" y="132"/>
                    <a:pt x="102" y="134"/>
                    <a:pt x="106" y="132"/>
                  </a:cubicBezTo>
                  <a:cubicBezTo>
                    <a:pt x="111" y="131"/>
                    <a:pt x="114" y="134"/>
                    <a:pt x="120" y="134"/>
                  </a:cubicBezTo>
                  <a:cubicBezTo>
                    <a:pt x="126" y="133"/>
                    <a:pt x="133" y="135"/>
                    <a:pt x="135" y="137"/>
                  </a:cubicBezTo>
                  <a:cubicBezTo>
                    <a:pt x="136" y="138"/>
                    <a:pt x="141" y="139"/>
                    <a:pt x="145" y="140"/>
                  </a:cubicBezTo>
                  <a:cubicBezTo>
                    <a:pt x="146" y="137"/>
                    <a:pt x="144" y="130"/>
                    <a:pt x="144" y="128"/>
                  </a:cubicBezTo>
                  <a:cubicBezTo>
                    <a:pt x="145" y="126"/>
                    <a:pt x="159" y="114"/>
                    <a:pt x="161" y="111"/>
                  </a:cubicBezTo>
                  <a:cubicBezTo>
                    <a:pt x="163" y="109"/>
                    <a:pt x="167" y="109"/>
                    <a:pt x="169" y="105"/>
                  </a:cubicBezTo>
                  <a:cubicBezTo>
                    <a:pt x="171" y="101"/>
                    <a:pt x="163" y="90"/>
                    <a:pt x="162" y="88"/>
                  </a:cubicBezTo>
                  <a:cubicBezTo>
                    <a:pt x="160" y="85"/>
                    <a:pt x="159" y="76"/>
                    <a:pt x="161" y="72"/>
                  </a:cubicBezTo>
                  <a:cubicBezTo>
                    <a:pt x="162" y="68"/>
                    <a:pt x="155" y="66"/>
                    <a:pt x="155" y="63"/>
                  </a:cubicBezTo>
                  <a:cubicBezTo>
                    <a:pt x="155" y="60"/>
                    <a:pt x="161" y="56"/>
                    <a:pt x="165" y="54"/>
                  </a:cubicBezTo>
                  <a:cubicBezTo>
                    <a:pt x="168" y="53"/>
                    <a:pt x="167" y="42"/>
                    <a:pt x="164" y="39"/>
                  </a:cubicBezTo>
                  <a:cubicBezTo>
                    <a:pt x="161" y="36"/>
                    <a:pt x="159" y="31"/>
                    <a:pt x="161" y="26"/>
                  </a:cubicBezTo>
                  <a:cubicBezTo>
                    <a:pt x="163" y="20"/>
                    <a:pt x="150" y="16"/>
                    <a:pt x="148" y="16"/>
                  </a:cubicBezTo>
                  <a:cubicBezTo>
                    <a:pt x="147" y="16"/>
                    <a:pt x="147" y="15"/>
                    <a:pt x="147" y="15"/>
                  </a:cubicBezTo>
                  <a:cubicBezTo>
                    <a:pt x="135" y="17"/>
                    <a:pt x="103" y="14"/>
                    <a:pt x="101" y="13"/>
                  </a:cubicBezTo>
                  <a:cubicBezTo>
                    <a:pt x="100" y="12"/>
                    <a:pt x="96" y="11"/>
                    <a:pt x="92" y="10"/>
                  </a:cubicBezTo>
                  <a:cubicBezTo>
                    <a:pt x="91" y="12"/>
                    <a:pt x="87" y="15"/>
                    <a:pt x="83" y="15"/>
                  </a:cubicBezTo>
                  <a:cubicBezTo>
                    <a:pt x="75" y="15"/>
                    <a:pt x="74" y="7"/>
                    <a:pt x="74" y="4"/>
                  </a:cubicBezTo>
                  <a:cubicBezTo>
                    <a:pt x="74" y="0"/>
                    <a:pt x="44" y="7"/>
                    <a:pt x="36" y="15"/>
                  </a:cubicBezTo>
                  <a:cubicBezTo>
                    <a:pt x="28" y="23"/>
                    <a:pt x="9" y="20"/>
                    <a:pt x="8" y="24"/>
                  </a:cubicBezTo>
                  <a:cubicBezTo>
                    <a:pt x="8" y="27"/>
                    <a:pt x="5" y="29"/>
                    <a:pt x="3" y="28"/>
                  </a:cubicBezTo>
                  <a:cubicBezTo>
                    <a:pt x="3" y="29"/>
                    <a:pt x="3" y="30"/>
                    <a:pt x="3" y="3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88"/>
            <p:cNvSpPr/>
            <p:nvPr/>
          </p:nvSpPr>
          <p:spPr>
            <a:xfrm>
              <a:off x="5094468" y="2203523"/>
              <a:ext cx="82553" cy="76203"/>
            </a:xfrm>
            <a:custGeom>
              <a:rect b="b" l="l" r="r" t="t"/>
              <a:pathLst>
                <a:path extrusionOk="0" h="61" w="64">
                  <a:moveTo>
                    <a:pt x="47" y="56"/>
                  </a:moveTo>
                  <a:cubicBezTo>
                    <a:pt x="47" y="52"/>
                    <a:pt x="58" y="36"/>
                    <a:pt x="61" y="36"/>
                  </a:cubicBezTo>
                  <a:cubicBezTo>
                    <a:pt x="63" y="36"/>
                    <a:pt x="64" y="21"/>
                    <a:pt x="63" y="13"/>
                  </a:cubicBezTo>
                  <a:cubicBezTo>
                    <a:pt x="54" y="7"/>
                    <a:pt x="47" y="5"/>
                    <a:pt x="47" y="5"/>
                  </a:cubicBezTo>
                  <a:cubicBezTo>
                    <a:pt x="47" y="5"/>
                    <a:pt x="24" y="4"/>
                    <a:pt x="20" y="2"/>
                  </a:cubicBezTo>
                  <a:cubicBezTo>
                    <a:pt x="16" y="0"/>
                    <a:pt x="12" y="7"/>
                    <a:pt x="8" y="4"/>
                  </a:cubicBezTo>
                  <a:cubicBezTo>
                    <a:pt x="5" y="2"/>
                    <a:pt x="0" y="5"/>
                    <a:pt x="1" y="9"/>
                  </a:cubicBezTo>
                  <a:cubicBezTo>
                    <a:pt x="1" y="13"/>
                    <a:pt x="9" y="15"/>
                    <a:pt x="9" y="21"/>
                  </a:cubicBezTo>
                  <a:cubicBezTo>
                    <a:pt x="9" y="27"/>
                    <a:pt x="24" y="35"/>
                    <a:pt x="23" y="39"/>
                  </a:cubicBezTo>
                  <a:cubicBezTo>
                    <a:pt x="23" y="41"/>
                    <a:pt x="32" y="47"/>
                    <a:pt x="38" y="55"/>
                  </a:cubicBezTo>
                  <a:cubicBezTo>
                    <a:pt x="40" y="57"/>
                    <a:pt x="44" y="59"/>
                    <a:pt x="47" y="61"/>
                  </a:cubicBezTo>
                  <a:cubicBezTo>
                    <a:pt x="47" y="59"/>
                    <a:pt x="48" y="57"/>
                    <a:pt x="47" y="5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8"/>
            <p:cNvSpPr/>
            <p:nvPr/>
          </p:nvSpPr>
          <p:spPr>
            <a:xfrm>
              <a:off x="5054779" y="2168597"/>
              <a:ext cx="120654" cy="103191"/>
            </a:xfrm>
            <a:custGeom>
              <a:rect b="b" l="l" r="r" t="t"/>
              <a:pathLst>
                <a:path extrusionOk="0" h="83" w="94">
                  <a:moveTo>
                    <a:pt x="54" y="67"/>
                  </a:moveTo>
                  <a:cubicBezTo>
                    <a:pt x="55" y="63"/>
                    <a:pt x="40" y="55"/>
                    <a:pt x="40" y="49"/>
                  </a:cubicBezTo>
                  <a:cubicBezTo>
                    <a:pt x="40" y="43"/>
                    <a:pt x="32" y="41"/>
                    <a:pt x="32" y="37"/>
                  </a:cubicBezTo>
                  <a:cubicBezTo>
                    <a:pt x="31" y="33"/>
                    <a:pt x="36" y="30"/>
                    <a:pt x="39" y="32"/>
                  </a:cubicBezTo>
                  <a:cubicBezTo>
                    <a:pt x="43" y="35"/>
                    <a:pt x="47" y="28"/>
                    <a:pt x="51" y="30"/>
                  </a:cubicBezTo>
                  <a:cubicBezTo>
                    <a:pt x="55" y="32"/>
                    <a:pt x="78" y="33"/>
                    <a:pt x="78" y="33"/>
                  </a:cubicBezTo>
                  <a:cubicBezTo>
                    <a:pt x="78" y="33"/>
                    <a:pt x="85" y="35"/>
                    <a:pt x="94" y="41"/>
                  </a:cubicBezTo>
                  <a:cubicBezTo>
                    <a:pt x="94" y="39"/>
                    <a:pt x="93" y="38"/>
                    <a:pt x="93" y="37"/>
                  </a:cubicBezTo>
                  <a:cubicBezTo>
                    <a:pt x="91" y="32"/>
                    <a:pt x="93" y="26"/>
                    <a:pt x="87" y="24"/>
                  </a:cubicBezTo>
                  <a:cubicBezTo>
                    <a:pt x="85" y="23"/>
                    <a:pt x="83" y="18"/>
                    <a:pt x="83" y="14"/>
                  </a:cubicBezTo>
                  <a:cubicBezTo>
                    <a:pt x="80" y="14"/>
                    <a:pt x="78" y="15"/>
                    <a:pt x="77" y="15"/>
                  </a:cubicBezTo>
                  <a:cubicBezTo>
                    <a:pt x="72" y="17"/>
                    <a:pt x="62" y="16"/>
                    <a:pt x="59" y="11"/>
                  </a:cubicBezTo>
                  <a:cubicBezTo>
                    <a:pt x="56" y="8"/>
                    <a:pt x="48" y="3"/>
                    <a:pt x="44" y="0"/>
                  </a:cubicBezTo>
                  <a:cubicBezTo>
                    <a:pt x="42" y="2"/>
                    <a:pt x="36" y="7"/>
                    <a:pt x="34" y="8"/>
                  </a:cubicBezTo>
                  <a:cubicBezTo>
                    <a:pt x="30" y="8"/>
                    <a:pt x="32" y="16"/>
                    <a:pt x="29" y="16"/>
                  </a:cubicBezTo>
                  <a:cubicBezTo>
                    <a:pt x="26" y="16"/>
                    <a:pt x="24" y="22"/>
                    <a:pt x="23" y="24"/>
                  </a:cubicBezTo>
                  <a:cubicBezTo>
                    <a:pt x="22" y="26"/>
                    <a:pt x="15" y="22"/>
                    <a:pt x="12" y="24"/>
                  </a:cubicBezTo>
                  <a:cubicBezTo>
                    <a:pt x="10" y="24"/>
                    <a:pt x="3" y="25"/>
                    <a:pt x="0" y="26"/>
                  </a:cubicBezTo>
                  <a:cubicBezTo>
                    <a:pt x="0" y="30"/>
                    <a:pt x="0" y="33"/>
                    <a:pt x="3" y="33"/>
                  </a:cubicBezTo>
                  <a:cubicBezTo>
                    <a:pt x="7" y="33"/>
                    <a:pt x="16" y="33"/>
                    <a:pt x="16" y="39"/>
                  </a:cubicBezTo>
                  <a:cubicBezTo>
                    <a:pt x="17" y="45"/>
                    <a:pt x="28" y="59"/>
                    <a:pt x="32" y="64"/>
                  </a:cubicBezTo>
                  <a:cubicBezTo>
                    <a:pt x="36" y="69"/>
                    <a:pt x="46" y="68"/>
                    <a:pt x="46" y="72"/>
                  </a:cubicBezTo>
                  <a:cubicBezTo>
                    <a:pt x="47" y="75"/>
                    <a:pt x="53" y="79"/>
                    <a:pt x="61" y="80"/>
                  </a:cubicBezTo>
                  <a:cubicBezTo>
                    <a:pt x="63" y="80"/>
                    <a:pt x="66" y="81"/>
                    <a:pt x="69" y="83"/>
                  </a:cubicBezTo>
                  <a:cubicBezTo>
                    <a:pt x="63" y="75"/>
                    <a:pt x="54" y="69"/>
                    <a:pt x="54" y="6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8"/>
            <p:cNvSpPr/>
            <p:nvPr/>
          </p:nvSpPr>
          <p:spPr>
            <a:xfrm>
              <a:off x="5170670" y="2278138"/>
              <a:ext cx="42864" cy="79378"/>
            </a:xfrm>
            <a:custGeom>
              <a:rect b="b" l="l" r="r" t="t"/>
              <a:pathLst>
                <a:path extrusionOk="0" h="64" w="33">
                  <a:moveTo>
                    <a:pt x="22" y="55"/>
                  </a:moveTo>
                  <a:cubicBezTo>
                    <a:pt x="26" y="54"/>
                    <a:pt x="24" y="51"/>
                    <a:pt x="26" y="48"/>
                  </a:cubicBezTo>
                  <a:cubicBezTo>
                    <a:pt x="29" y="45"/>
                    <a:pt x="32" y="40"/>
                    <a:pt x="33" y="38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28" y="33"/>
                    <a:pt x="24" y="31"/>
                    <a:pt x="23" y="26"/>
                  </a:cubicBezTo>
                  <a:cubicBezTo>
                    <a:pt x="22" y="22"/>
                    <a:pt x="23" y="14"/>
                    <a:pt x="25" y="8"/>
                  </a:cubicBezTo>
                  <a:cubicBezTo>
                    <a:pt x="22" y="6"/>
                    <a:pt x="12" y="0"/>
                    <a:pt x="10" y="0"/>
                  </a:cubicBezTo>
                  <a:cubicBezTo>
                    <a:pt x="7" y="0"/>
                    <a:pt x="2" y="6"/>
                    <a:pt x="1" y="12"/>
                  </a:cubicBezTo>
                  <a:cubicBezTo>
                    <a:pt x="8" y="16"/>
                    <a:pt x="11" y="18"/>
                    <a:pt x="6" y="23"/>
                  </a:cubicBezTo>
                  <a:cubicBezTo>
                    <a:pt x="1" y="28"/>
                    <a:pt x="0" y="45"/>
                    <a:pt x="5" y="49"/>
                  </a:cubicBezTo>
                  <a:cubicBezTo>
                    <a:pt x="11" y="53"/>
                    <a:pt x="12" y="62"/>
                    <a:pt x="17" y="64"/>
                  </a:cubicBezTo>
                  <a:cubicBezTo>
                    <a:pt x="19" y="60"/>
                    <a:pt x="20" y="55"/>
                    <a:pt x="22" y="5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8"/>
            <p:cNvSpPr/>
            <p:nvPr/>
          </p:nvSpPr>
          <p:spPr>
            <a:xfrm>
              <a:off x="4961113" y="2098745"/>
              <a:ext cx="168281" cy="73027"/>
            </a:xfrm>
            <a:custGeom>
              <a:rect b="b" l="l" r="r" t="t"/>
              <a:pathLst>
                <a:path extrusionOk="0" h="59" w="131">
                  <a:moveTo>
                    <a:pt x="111" y="5"/>
                  </a:moveTo>
                  <a:cubicBezTo>
                    <a:pt x="106" y="0"/>
                    <a:pt x="94" y="0"/>
                    <a:pt x="94" y="0"/>
                  </a:cubicBezTo>
                  <a:cubicBezTo>
                    <a:pt x="94" y="0"/>
                    <a:pt x="93" y="5"/>
                    <a:pt x="92" y="8"/>
                  </a:cubicBezTo>
                  <a:cubicBezTo>
                    <a:pt x="90" y="10"/>
                    <a:pt x="82" y="10"/>
                    <a:pt x="76" y="9"/>
                  </a:cubicBezTo>
                  <a:cubicBezTo>
                    <a:pt x="75" y="11"/>
                    <a:pt x="68" y="13"/>
                    <a:pt x="67" y="15"/>
                  </a:cubicBezTo>
                  <a:cubicBezTo>
                    <a:pt x="65" y="19"/>
                    <a:pt x="57" y="17"/>
                    <a:pt x="60" y="26"/>
                  </a:cubicBezTo>
                  <a:cubicBezTo>
                    <a:pt x="62" y="36"/>
                    <a:pt x="55" y="33"/>
                    <a:pt x="53" y="31"/>
                  </a:cubicBezTo>
                  <a:cubicBezTo>
                    <a:pt x="50" y="30"/>
                    <a:pt x="38" y="32"/>
                    <a:pt x="35" y="35"/>
                  </a:cubicBezTo>
                  <a:cubicBezTo>
                    <a:pt x="31" y="38"/>
                    <a:pt x="27" y="37"/>
                    <a:pt x="24" y="36"/>
                  </a:cubicBezTo>
                  <a:cubicBezTo>
                    <a:pt x="22" y="34"/>
                    <a:pt x="16" y="33"/>
                    <a:pt x="14" y="37"/>
                  </a:cubicBezTo>
                  <a:cubicBezTo>
                    <a:pt x="11" y="41"/>
                    <a:pt x="7" y="34"/>
                    <a:pt x="4" y="35"/>
                  </a:cubicBezTo>
                  <a:cubicBezTo>
                    <a:pt x="0" y="35"/>
                    <a:pt x="2" y="42"/>
                    <a:pt x="2" y="44"/>
                  </a:cubicBezTo>
                  <a:cubicBezTo>
                    <a:pt x="2" y="46"/>
                    <a:pt x="7" y="50"/>
                    <a:pt x="11" y="49"/>
                  </a:cubicBezTo>
                  <a:cubicBezTo>
                    <a:pt x="14" y="47"/>
                    <a:pt x="19" y="49"/>
                    <a:pt x="22" y="51"/>
                  </a:cubicBezTo>
                  <a:cubicBezTo>
                    <a:pt x="25" y="53"/>
                    <a:pt x="31" y="49"/>
                    <a:pt x="33" y="47"/>
                  </a:cubicBezTo>
                  <a:cubicBezTo>
                    <a:pt x="35" y="46"/>
                    <a:pt x="46" y="46"/>
                    <a:pt x="47" y="46"/>
                  </a:cubicBezTo>
                  <a:cubicBezTo>
                    <a:pt x="48" y="46"/>
                    <a:pt x="48" y="52"/>
                    <a:pt x="50" y="53"/>
                  </a:cubicBezTo>
                  <a:cubicBezTo>
                    <a:pt x="52" y="54"/>
                    <a:pt x="60" y="55"/>
                    <a:pt x="66" y="55"/>
                  </a:cubicBezTo>
                  <a:cubicBezTo>
                    <a:pt x="73" y="56"/>
                    <a:pt x="83" y="59"/>
                    <a:pt x="86" y="59"/>
                  </a:cubicBezTo>
                  <a:cubicBezTo>
                    <a:pt x="89" y="59"/>
                    <a:pt x="94" y="53"/>
                    <a:pt x="101" y="53"/>
                  </a:cubicBezTo>
                  <a:cubicBezTo>
                    <a:pt x="108" y="53"/>
                    <a:pt x="112" y="49"/>
                    <a:pt x="113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4" y="47"/>
                    <a:pt x="115" y="46"/>
                    <a:pt x="116" y="45"/>
                  </a:cubicBezTo>
                  <a:cubicBezTo>
                    <a:pt x="119" y="45"/>
                    <a:pt x="117" y="40"/>
                    <a:pt x="119" y="38"/>
                  </a:cubicBezTo>
                  <a:cubicBezTo>
                    <a:pt x="121" y="35"/>
                    <a:pt x="117" y="30"/>
                    <a:pt x="121" y="31"/>
                  </a:cubicBezTo>
                  <a:cubicBezTo>
                    <a:pt x="125" y="31"/>
                    <a:pt x="129" y="31"/>
                    <a:pt x="129" y="26"/>
                  </a:cubicBezTo>
                  <a:cubicBezTo>
                    <a:pt x="129" y="24"/>
                    <a:pt x="130" y="23"/>
                    <a:pt x="131" y="21"/>
                  </a:cubicBezTo>
                  <a:cubicBezTo>
                    <a:pt x="127" y="16"/>
                    <a:pt x="124" y="7"/>
                    <a:pt x="124" y="7"/>
                  </a:cubicBezTo>
                  <a:cubicBezTo>
                    <a:pt x="124" y="7"/>
                    <a:pt x="115" y="10"/>
                    <a:pt x="111" y="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8"/>
            <p:cNvSpPr/>
            <p:nvPr/>
          </p:nvSpPr>
          <p:spPr>
            <a:xfrm>
              <a:off x="5107168" y="2106682"/>
              <a:ext cx="147643" cy="82553"/>
            </a:xfrm>
            <a:custGeom>
              <a:rect b="b" l="l" r="r" t="t"/>
              <a:pathLst>
                <a:path extrusionOk="0" h="66" w="115">
                  <a:moveTo>
                    <a:pt x="111" y="13"/>
                  </a:moveTo>
                  <a:cubicBezTo>
                    <a:pt x="110" y="12"/>
                    <a:pt x="108" y="11"/>
                    <a:pt x="107" y="10"/>
                  </a:cubicBezTo>
                  <a:cubicBezTo>
                    <a:pt x="102" y="9"/>
                    <a:pt x="97" y="8"/>
                    <a:pt x="96" y="6"/>
                  </a:cubicBezTo>
                  <a:cubicBezTo>
                    <a:pt x="93" y="3"/>
                    <a:pt x="81" y="2"/>
                    <a:pt x="79" y="1"/>
                  </a:cubicBezTo>
                  <a:cubicBezTo>
                    <a:pt x="78" y="0"/>
                    <a:pt x="67" y="11"/>
                    <a:pt x="63" y="11"/>
                  </a:cubicBezTo>
                  <a:cubicBezTo>
                    <a:pt x="60" y="11"/>
                    <a:pt x="44" y="13"/>
                    <a:pt x="44" y="17"/>
                  </a:cubicBezTo>
                  <a:cubicBezTo>
                    <a:pt x="44" y="21"/>
                    <a:pt x="26" y="22"/>
                    <a:pt x="20" y="17"/>
                  </a:cubicBezTo>
                  <a:cubicBezTo>
                    <a:pt x="20" y="17"/>
                    <a:pt x="19" y="16"/>
                    <a:pt x="18" y="14"/>
                  </a:cubicBezTo>
                  <a:cubicBezTo>
                    <a:pt x="17" y="16"/>
                    <a:pt x="16" y="17"/>
                    <a:pt x="16" y="19"/>
                  </a:cubicBezTo>
                  <a:cubicBezTo>
                    <a:pt x="16" y="24"/>
                    <a:pt x="12" y="24"/>
                    <a:pt x="8" y="24"/>
                  </a:cubicBezTo>
                  <a:cubicBezTo>
                    <a:pt x="4" y="23"/>
                    <a:pt x="8" y="28"/>
                    <a:pt x="6" y="31"/>
                  </a:cubicBezTo>
                  <a:cubicBezTo>
                    <a:pt x="4" y="33"/>
                    <a:pt x="6" y="38"/>
                    <a:pt x="3" y="38"/>
                  </a:cubicBezTo>
                  <a:cubicBezTo>
                    <a:pt x="2" y="39"/>
                    <a:pt x="1" y="40"/>
                    <a:pt x="0" y="42"/>
                  </a:cubicBezTo>
                  <a:cubicBezTo>
                    <a:pt x="1" y="43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8" y="52"/>
                    <a:pt x="16" y="57"/>
                    <a:pt x="19" y="60"/>
                  </a:cubicBezTo>
                  <a:cubicBezTo>
                    <a:pt x="22" y="65"/>
                    <a:pt x="32" y="66"/>
                    <a:pt x="37" y="64"/>
                  </a:cubicBezTo>
                  <a:cubicBezTo>
                    <a:pt x="41" y="63"/>
                    <a:pt x="61" y="57"/>
                    <a:pt x="61" y="57"/>
                  </a:cubicBezTo>
                  <a:cubicBezTo>
                    <a:pt x="61" y="57"/>
                    <a:pt x="66" y="59"/>
                    <a:pt x="69" y="59"/>
                  </a:cubicBezTo>
                  <a:cubicBezTo>
                    <a:pt x="70" y="59"/>
                    <a:pt x="71" y="60"/>
                    <a:pt x="74" y="60"/>
                  </a:cubicBezTo>
                  <a:cubicBezTo>
                    <a:pt x="75" y="59"/>
                    <a:pt x="80" y="57"/>
                    <a:pt x="84" y="53"/>
                  </a:cubicBezTo>
                  <a:cubicBezTo>
                    <a:pt x="90" y="47"/>
                    <a:pt x="98" y="28"/>
                    <a:pt x="100" y="26"/>
                  </a:cubicBezTo>
                  <a:cubicBezTo>
                    <a:pt x="103" y="24"/>
                    <a:pt x="109" y="21"/>
                    <a:pt x="112" y="19"/>
                  </a:cubicBezTo>
                  <a:cubicBezTo>
                    <a:pt x="115" y="16"/>
                    <a:pt x="114" y="14"/>
                    <a:pt x="111" y="1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8"/>
            <p:cNvSpPr/>
            <p:nvPr/>
          </p:nvSpPr>
          <p:spPr>
            <a:xfrm>
              <a:off x="5021440" y="2041593"/>
              <a:ext cx="141293" cy="69852"/>
            </a:xfrm>
            <a:custGeom>
              <a:rect b="b" l="l" r="r" t="t"/>
              <a:pathLst>
                <a:path extrusionOk="0" h="56" w="111">
                  <a:moveTo>
                    <a:pt x="106" y="25"/>
                  </a:moveTo>
                  <a:cubicBezTo>
                    <a:pt x="103" y="24"/>
                    <a:pt x="94" y="25"/>
                    <a:pt x="94" y="23"/>
                  </a:cubicBezTo>
                  <a:cubicBezTo>
                    <a:pt x="93" y="20"/>
                    <a:pt x="93" y="16"/>
                    <a:pt x="89" y="16"/>
                  </a:cubicBezTo>
                  <a:cubicBezTo>
                    <a:pt x="86" y="16"/>
                    <a:pt x="81" y="14"/>
                    <a:pt x="79" y="18"/>
                  </a:cubicBezTo>
                  <a:cubicBezTo>
                    <a:pt x="78" y="22"/>
                    <a:pt x="71" y="17"/>
                    <a:pt x="70" y="14"/>
                  </a:cubicBezTo>
                  <a:cubicBezTo>
                    <a:pt x="69" y="11"/>
                    <a:pt x="67" y="9"/>
                    <a:pt x="58" y="6"/>
                  </a:cubicBezTo>
                  <a:cubicBezTo>
                    <a:pt x="55" y="4"/>
                    <a:pt x="51" y="2"/>
                    <a:pt x="48" y="0"/>
                  </a:cubicBezTo>
                  <a:cubicBezTo>
                    <a:pt x="48" y="0"/>
                    <a:pt x="48" y="1"/>
                    <a:pt x="47" y="2"/>
                  </a:cubicBezTo>
                  <a:cubicBezTo>
                    <a:pt x="46" y="4"/>
                    <a:pt x="40" y="0"/>
                    <a:pt x="38" y="2"/>
                  </a:cubicBezTo>
                  <a:cubicBezTo>
                    <a:pt x="35" y="4"/>
                    <a:pt x="28" y="5"/>
                    <a:pt x="23" y="9"/>
                  </a:cubicBezTo>
                  <a:cubicBezTo>
                    <a:pt x="19" y="13"/>
                    <a:pt x="10" y="14"/>
                    <a:pt x="5" y="16"/>
                  </a:cubicBezTo>
                  <a:cubicBezTo>
                    <a:pt x="0" y="17"/>
                    <a:pt x="4" y="22"/>
                    <a:pt x="6" y="25"/>
                  </a:cubicBezTo>
                  <a:cubicBezTo>
                    <a:pt x="8" y="29"/>
                    <a:pt x="8" y="37"/>
                    <a:pt x="12" y="40"/>
                  </a:cubicBezTo>
                  <a:cubicBezTo>
                    <a:pt x="16" y="43"/>
                    <a:pt x="29" y="51"/>
                    <a:pt x="30" y="54"/>
                  </a:cubicBezTo>
                  <a:cubicBezTo>
                    <a:pt x="31" y="54"/>
                    <a:pt x="31" y="54"/>
                    <a:pt x="30" y="55"/>
                  </a:cubicBezTo>
                  <a:cubicBezTo>
                    <a:pt x="36" y="56"/>
                    <a:pt x="44" y="56"/>
                    <a:pt x="46" y="54"/>
                  </a:cubicBezTo>
                  <a:cubicBezTo>
                    <a:pt x="47" y="51"/>
                    <a:pt x="48" y="46"/>
                    <a:pt x="48" y="46"/>
                  </a:cubicBezTo>
                  <a:cubicBezTo>
                    <a:pt x="48" y="46"/>
                    <a:pt x="60" y="46"/>
                    <a:pt x="65" y="51"/>
                  </a:cubicBezTo>
                  <a:cubicBezTo>
                    <a:pt x="69" y="56"/>
                    <a:pt x="78" y="53"/>
                    <a:pt x="78" y="53"/>
                  </a:cubicBezTo>
                  <a:cubicBezTo>
                    <a:pt x="78" y="53"/>
                    <a:pt x="79" y="54"/>
                    <a:pt x="79" y="56"/>
                  </a:cubicBezTo>
                  <a:cubicBezTo>
                    <a:pt x="81" y="53"/>
                    <a:pt x="82" y="51"/>
                    <a:pt x="84" y="51"/>
                  </a:cubicBezTo>
                  <a:cubicBezTo>
                    <a:pt x="89" y="50"/>
                    <a:pt x="96" y="49"/>
                    <a:pt x="101" y="42"/>
                  </a:cubicBezTo>
                  <a:cubicBezTo>
                    <a:pt x="104" y="39"/>
                    <a:pt x="108" y="36"/>
                    <a:pt x="111" y="34"/>
                  </a:cubicBezTo>
                  <a:cubicBezTo>
                    <a:pt x="109" y="31"/>
                    <a:pt x="108" y="27"/>
                    <a:pt x="106" y="2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8"/>
            <p:cNvSpPr/>
            <p:nvPr/>
          </p:nvSpPr>
          <p:spPr>
            <a:xfrm>
              <a:off x="5121456" y="2082869"/>
              <a:ext cx="127005" cy="52389"/>
            </a:xfrm>
            <a:custGeom>
              <a:rect b="b" l="l" r="r" t="t"/>
              <a:pathLst>
                <a:path extrusionOk="0" h="42" w="99">
                  <a:moveTo>
                    <a:pt x="74" y="5"/>
                  </a:moveTo>
                  <a:cubicBezTo>
                    <a:pt x="68" y="5"/>
                    <a:pt x="65" y="2"/>
                    <a:pt x="60" y="3"/>
                  </a:cubicBezTo>
                  <a:cubicBezTo>
                    <a:pt x="56" y="5"/>
                    <a:pt x="48" y="3"/>
                    <a:pt x="45" y="2"/>
                  </a:cubicBezTo>
                  <a:cubicBezTo>
                    <a:pt x="42" y="0"/>
                    <a:pt x="39" y="5"/>
                    <a:pt x="35" y="3"/>
                  </a:cubicBezTo>
                  <a:cubicBezTo>
                    <a:pt x="34" y="2"/>
                    <a:pt x="33" y="2"/>
                    <a:pt x="32" y="1"/>
                  </a:cubicBezTo>
                  <a:cubicBezTo>
                    <a:pt x="29" y="3"/>
                    <a:pt x="25" y="6"/>
                    <a:pt x="22" y="9"/>
                  </a:cubicBezTo>
                  <a:cubicBezTo>
                    <a:pt x="17" y="16"/>
                    <a:pt x="10" y="17"/>
                    <a:pt x="5" y="18"/>
                  </a:cubicBezTo>
                  <a:cubicBezTo>
                    <a:pt x="3" y="18"/>
                    <a:pt x="2" y="20"/>
                    <a:pt x="0" y="23"/>
                  </a:cubicBezTo>
                  <a:cubicBezTo>
                    <a:pt x="2" y="27"/>
                    <a:pt x="5" y="34"/>
                    <a:pt x="8" y="37"/>
                  </a:cubicBezTo>
                  <a:cubicBezTo>
                    <a:pt x="14" y="42"/>
                    <a:pt x="32" y="41"/>
                    <a:pt x="32" y="37"/>
                  </a:cubicBezTo>
                  <a:cubicBezTo>
                    <a:pt x="32" y="33"/>
                    <a:pt x="48" y="31"/>
                    <a:pt x="51" y="31"/>
                  </a:cubicBezTo>
                  <a:cubicBezTo>
                    <a:pt x="55" y="31"/>
                    <a:pt x="66" y="20"/>
                    <a:pt x="67" y="21"/>
                  </a:cubicBezTo>
                  <a:cubicBezTo>
                    <a:pt x="69" y="22"/>
                    <a:pt x="81" y="23"/>
                    <a:pt x="84" y="26"/>
                  </a:cubicBezTo>
                  <a:cubicBezTo>
                    <a:pt x="85" y="28"/>
                    <a:pt x="90" y="29"/>
                    <a:pt x="95" y="30"/>
                  </a:cubicBezTo>
                  <a:cubicBezTo>
                    <a:pt x="93" y="28"/>
                    <a:pt x="91" y="26"/>
                    <a:pt x="91" y="24"/>
                  </a:cubicBezTo>
                  <a:cubicBezTo>
                    <a:pt x="91" y="21"/>
                    <a:pt x="97" y="13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5" y="10"/>
                    <a:pt x="90" y="9"/>
                    <a:pt x="89" y="8"/>
                  </a:cubicBezTo>
                  <a:cubicBezTo>
                    <a:pt x="87" y="6"/>
                    <a:pt x="80" y="4"/>
                    <a:pt x="74" y="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8"/>
            <p:cNvSpPr/>
            <p:nvPr/>
          </p:nvSpPr>
          <p:spPr>
            <a:xfrm>
              <a:off x="4816645" y="1968565"/>
              <a:ext cx="93666" cy="77790"/>
            </a:xfrm>
            <a:custGeom>
              <a:rect b="b" l="l" r="r" t="t"/>
              <a:pathLst>
                <a:path extrusionOk="0" h="63" w="73">
                  <a:moveTo>
                    <a:pt x="23" y="49"/>
                  </a:moveTo>
                  <a:cubicBezTo>
                    <a:pt x="26" y="46"/>
                    <a:pt x="32" y="47"/>
                    <a:pt x="35" y="50"/>
                  </a:cubicBezTo>
                  <a:cubicBezTo>
                    <a:pt x="38" y="54"/>
                    <a:pt x="43" y="54"/>
                    <a:pt x="48" y="59"/>
                  </a:cubicBezTo>
                  <a:cubicBezTo>
                    <a:pt x="49" y="60"/>
                    <a:pt x="50" y="62"/>
                    <a:pt x="51" y="63"/>
                  </a:cubicBezTo>
                  <a:cubicBezTo>
                    <a:pt x="52" y="59"/>
                    <a:pt x="52" y="52"/>
                    <a:pt x="53" y="49"/>
                  </a:cubicBezTo>
                  <a:cubicBezTo>
                    <a:pt x="55" y="45"/>
                    <a:pt x="52" y="41"/>
                    <a:pt x="54" y="41"/>
                  </a:cubicBezTo>
                  <a:cubicBezTo>
                    <a:pt x="57" y="41"/>
                    <a:pt x="64" y="41"/>
                    <a:pt x="64" y="36"/>
                  </a:cubicBezTo>
                  <a:cubicBezTo>
                    <a:pt x="64" y="31"/>
                    <a:pt x="66" y="33"/>
                    <a:pt x="68" y="30"/>
                  </a:cubicBezTo>
                  <a:cubicBezTo>
                    <a:pt x="70" y="28"/>
                    <a:pt x="63" y="22"/>
                    <a:pt x="62" y="21"/>
                  </a:cubicBezTo>
                  <a:cubicBezTo>
                    <a:pt x="61" y="19"/>
                    <a:pt x="67" y="19"/>
                    <a:pt x="71" y="13"/>
                  </a:cubicBezTo>
                  <a:cubicBezTo>
                    <a:pt x="73" y="10"/>
                    <a:pt x="72" y="6"/>
                    <a:pt x="71" y="1"/>
                  </a:cubicBezTo>
                  <a:cubicBezTo>
                    <a:pt x="70" y="2"/>
                    <a:pt x="69" y="4"/>
                    <a:pt x="66" y="2"/>
                  </a:cubicBezTo>
                  <a:cubicBezTo>
                    <a:pt x="62" y="0"/>
                    <a:pt x="56" y="1"/>
                    <a:pt x="48" y="3"/>
                  </a:cubicBezTo>
                  <a:cubicBezTo>
                    <a:pt x="41" y="4"/>
                    <a:pt x="38" y="12"/>
                    <a:pt x="41" y="15"/>
                  </a:cubicBezTo>
                  <a:cubicBezTo>
                    <a:pt x="44" y="18"/>
                    <a:pt x="34" y="20"/>
                    <a:pt x="33" y="16"/>
                  </a:cubicBezTo>
                  <a:cubicBezTo>
                    <a:pt x="32" y="11"/>
                    <a:pt x="24" y="14"/>
                    <a:pt x="25" y="20"/>
                  </a:cubicBezTo>
                  <a:cubicBezTo>
                    <a:pt x="25" y="25"/>
                    <a:pt x="16" y="27"/>
                    <a:pt x="17" y="34"/>
                  </a:cubicBezTo>
                  <a:cubicBezTo>
                    <a:pt x="17" y="41"/>
                    <a:pt x="8" y="47"/>
                    <a:pt x="3" y="51"/>
                  </a:cubicBezTo>
                  <a:cubicBezTo>
                    <a:pt x="2" y="51"/>
                    <a:pt x="1" y="52"/>
                    <a:pt x="0" y="52"/>
                  </a:cubicBezTo>
                  <a:cubicBezTo>
                    <a:pt x="3" y="54"/>
                    <a:pt x="5" y="54"/>
                    <a:pt x="6" y="54"/>
                  </a:cubicBezTo>
                  <a:cubicBezTo>
                    <a:pt x="11" y="54"/>
                    <a:pt x="20" y="52"/>
                    <a:pt x="23" y="4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8"/>
            <p:cNvSpPr/>
            <p:nvPr/>
          </p:nvSpPr>
          <p:spPr>
            <a:xfrm>
              <a:off x="4875385" y="2066994"/>
              <a:ext cx="15876" cy="20638"/>
            </a:xfrm>
            <a:custGeom>
              <a:rect b="b" l="l" r="r" t="t"/>
              <a:pathLst>
                <a:path extrusionOk="0" h="16" w="12">
                  <a:moveTo>
                    <a:pt x="7" y="0"/>
                  </a:moveTo>
                  <a:cubicBezTo>
                    <a:pt x="3" y="2"/>
                    <a:pt x="0" y="6"/>
                    <a:pt x="0" y="15"/>
                  </a:cubicBezTo>
                  <a:cubicBezTo>
                    <a:pt x="4" y="15"/>
                    <a:pt x="9" y="15"/>
                    <a:pt x="12" y="16"/>
                  </a:cubicBezTo>
                  <a:cubicBezTo>
                    <a:pt x="11" y="7"/>
                    <a:pt x="7" y="4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8"/>
            <p:cNvSpPr/>
            <p:nvPr/>
          </p:nvSpPr>
          <p:spPr>
            <a:xfrm>
              <a:off x="4800770" y="2025717"/>
              <a:ext cx="88903" cy="61915"/>
            </a:xfrm>
            <a:custGeom>
              <a:rect b="b" l="l" r="r" t="t"/>
              <a:pathLst>
                <a:path extrusionOk="0" h="49" w="69">
                  <a:moveTo>
                    <a:pt x="2" y="14"/>
                  </a:moveTo>
                  <a:cubicBezTo>
                    <a:pt x="3" y="16"/>
                    <a:pt x="7" y="23"/>
                    <a:pt x="9" y="20"/>
                  </a:cubicBezTo>
                  <a:cubicBezTo>
                    <a:pt x="10" y="17"/>
                    <a:pt x="14" y="24"/>
                    <a:pt x="18" y="26"/>
                  </a:cubicBezTo>
                  <a:cubicBezTo>
                    <a:pt x="21" y="28"/>
                    <a:pt x="28" y="30"/>
                    <a:pt x="29" y="32"/>
                  </a:cubicBezTo>
                  <a:cubicBezTo>
                    <a:pt x="29" y="35"/>
                    <a:pt x="30" y="40"/>
                    <a:pt x="34" y="38"/>
                  </a:cubicBezTo>
                  <a:cubicBezTo>
                    <a:pt x="37" y="37"/>
                    <a:pt x="41" y="31"/>
                    <a:pt x="41" y="34"/>
                  </a:cubicBezTo>
                  <a:cubicBezTo>
                    <a:pt x="41" y="37"/>
                    <a:pt x="43" y="43"/>
                    <a:pt x="47" y="43"/>
                  </a:cubicBezTo>
                  <a:cubicBezTo>
                    <a:pt x="50" y="42"/>
                    <a:pt x="52" y="49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39"/>
                    <a:pt x="61" y="35"/>
                    <a:pt x="65" y="33"/>
                  </a:cubicBezTo>
                  <a:cubicBezTo>
                    <a:pt x="65" y="32"/>
                    <a:pt x="68" y="30"/>
                    <a:pt x="68" y="28"/>
                  </a:cubicBezTo>
                  <a:cubicBezTo>
                    <a:pt x="69" y="25"/>
                    <a:pt x="63" y="20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16"/>
                    <a:pt x="61" y="14"/>
                    <a:pt x="60" y="13"/>
                  </a:cubicBezTo>
                  <a:cubicBezTo>
                    <a:pt x="55" y="8"/>
                    <a:pt x="50" y="8"/>
                    <a:pt x="47" y="4"/>
                  </a:cubicBezTo>
                  <a:cubicBezTo>
                    <a:pt x="44" y="1"/>
                    <a:pt x="38" y="0"/>
                    <a:pt x="35" y="3"/>
                  </a:cubicBezTo>
                  <a:cubicBezTo>
                    <a:pt x="32" y="6"/>
                    <a:pt x="23" y="8"/>
                    <a:pt x="18" y="8"/>
                  </a:cubicBezTo>
                  <a:cubicBezTo>
                    <a:pt x="17" y="8"/>
                    <a:pt x="15" y="8"/>
                    <a:pt x="12" y="6"/>
                  </a:cubicBezTo>
                  <a:cubicBezTo>
                    <a:pt x="8" y="8"/>
                    <a:pt x="4" y="10"/>
                    <a:pt x="0" y="11"/>
                  </a:cubicBezTo>
                  <a:cubicBezTo>
                    <a:pt x="1" y="12"/>
                    <a:pt x="2" y="12"/>
                    <a:pt x="2" y="1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8"/>
            <p:cNvSpPr/>
            <p:nvPr/>
          </p:nvSpPr>
          <p:spPr>
            <a:xfrm>
              <a:off x="5200834" y="2117795"/>
              <a:ext cx="204795" cy="130179"/>
            </a:xfrm>
            <a:custGeom>
              <a:rect b="b" l="l" r="r" t="t"/>
              <a:pathLst>
                <a:path extrusionOk="0" h="104" w="160">
                  <a:moveTo>
                    <a:pt x="143" y="69"/>
                  </a:moveTo>
                  <a:cubicBezTo>
                    <a:pt x="139" y="69"/>
                    <a:pt x="135" y="67"/>
                    <a:pt x="136" y="65"/>
                  </a:cubicBezTo>
                  <a:cubicBezTo>
                    <a:pt x="136" y="65"/>
                    <a:pt x="136" y="65"/>
                    <a:pt x="137" y="64"/>
                  </a:cubicBezTo>
                  <a:cubicBezTo>
                    <a:pt x="132" y="61"/>
                    <a:pt x="130" y="48"/>
                    <a:pt x="134" y="45"/>
                  </a:cubicBezTo>
                  <a:cubicBezTo>
                    <a:pt x="138" y="41"/>
                    <a:pt x="127" y="25"/>
                    <a:pt x="122" y="20"/>
                  </a:cubicBezTo>
                  <a:cubicBezTo>
                    <a:pt x="120" y="17"/>
                    <a:pt x="115" y="9"/>
                    <a:pt x="111" y="0"/>
                  </a:cubicBezTo>
                  <a:cubicBezTo>
                    <a:pt x="107" y="1"/>
                    <a:pt x="103" y="3"/>
                    <a:pt x="102" y="4"/>
                  </a:cubicBezTo>
                  <a:cubicBezTo>
                    <a:pt x="101" y="7"/>
                    <a:pt x="95" y="9"/>
                    <a:pt x="92" y="9"/>
                  </a:cubicBezTo>
                  <a:cubicBezTo>
                    <a:pt x="89" y="9"/>
                    <a:pt x="86" y="8"/>
                    <a:pt x="84" y="10"/>
                  </a:cubicBezTo>
                  <a:cubicBezTo>
                    <a:pt x="81" y="13"/>
                    <a:pt x="77" y="14"/>
                    <a:pt x="76" y="12"/>
                  </a:cubicBezTo>
                  <a:cubicBezTo>
                    <a:pt x="74" y="11"/>
                    <a:pt x="69" y="9"/>
                    <a:pt x="65" y="9"/>
                  </a:cubicBezTo>
                  <a:cubicBezTo>
                    <a:pt x="62" y="9"/>
                    <a:pt x="50" y="6"/>
                    <a:pt x="48" y="6"/>
                  </a:cubicBezTo>
                  <a:cubicBezTo>
                    <a:pt x="46" y="6"/>
                    <a:pt x="43" y="6"/>
                    <a:pt x="41" y="7"/>
                  </a:cubicBezTo>
                  <a:cubicBezTo>
                    <a:pt x="41" y="8"/>
                    <a:pt x="41" y="9"/>
                    <a:pt x="39" y="11"/>
                  </a:cubicBezTo>
                  <a:cubicBezTo>
                    <a:pt x="36" y="13"/>
                    <a:pt x="30" y="16"/>
                    <a:pt x="27" y="18"/>
                  </a:cubicBezTo>
                  <a:cubicBezTo>
                    <a:pt x="25" y="20"/>
                    <a:pt x="17" y="39"/>
                    <a:pt x="11" y="45"/>
                  </a:cubicBezTo>
                  <a:cubicBezTo>
                    <a:pt x="6" y="50"/>
                    <a:pt x="1" y="51"/>
                    <a:pt x="0" y="53"/>
                  </a:cubicBezTo>
                  <a:cubicBezTo>
                    <a:pt x="0" y="55"/>
                    <a:pt x="7" y="60"/>
                    <a:pt x="7" y="63"/>
                  </a:cubicBezTo>
                  <a:cubicBezTo>
                    <a:pt x="7" y="66"/>
                    <a:pt x="8" y="69"/>
                    <a:pt x="12" y="69"/>
                  </a:cubicBezTo>
                  <a:cubicBezTo>
                    <a:pt x="17" y="69"/>
                    <a:pt x="12" y="79"/>
                    <a:pt x="15" y="80"/>
                  </a:cubicBezTo>
                  <a:cubicBezTo>
                    <a:pt x="18" y="81"/>
                    <a:pt x="34" y="82"/>
                    <a:pt x="34" y="86"/>
                  </a:cubicBezTo>
                  <a:cubicBezTo>
                    <a:pt x="34" y="89"/>
                    <a:pt x="36" y="92"/>
                    <a:pt x="35" y="94"/>
                  </a:cubicBezTo>
                  <a:cubicBezTo>
                    <a:pt x="40" y="95"/>
                    <a:pt x="44" y="101"/>
                    <a:pt x="45" y="101"/>
                  </a:cubicBezTo>
                  <a:cubicBezTo>
                    <a:pt x="48" y="100"/>
                    <a:pt x="62" y="103"/>
                    <a:pt x="64" y="103"/>
                  </a:cubicBezTo>
                  <a:cubicBezTo>
                    <a:pt x="67" y="102"/>
                    <a:pt x="79" y="103"/>
                    <a:pt x="83" y="103"/>
                  </a:cubicBezTo>
                  <a:cubicBezTo>
                    <a:pt x="87" y="104"/>
                    <a:pt x="92" y="102"/>
                    <a:pt x="95" y="98"/>
                  </a:cubicBezTo>
                  <a:cubicBezTo>
                    <a:pt x="99" y="94"/>
                    <a:pt x="112" y="94"/>
                    <a:pt x="116" y="94"/>
                  </a:cubicBezTo>
                  <a:cubicBezTo>
                    <a:pt x="121" y="95"/>
                    <a:pt x="129" y="96"/>
                    <a:pt x="130" y="98"/>
                  </a:cubicBezTo>
                  <a:cubicBezTo>
                    <a:pt x="131" y="100"/>
                    <a:pt x="136" y="102"/>
                    <a:pt x="141" y="104"/>
                  </a:cubicBezTo>
                  <a:cubicBezTo>
                    <a:pt x="142" y="101"/>
                    <a:pt x="141" y="98"/>
                    <a:pt x="141" y="94"/>
                  </a:cubicBezTo>
                  <a:cubicBezTo>
                    <a:pt x="141" y="89"/>
                    <a:pt x="145" y="80"/>
                    <a:pt x="150" y="80"/>
                  </a:cubicBezTo>
                  <a:cubicBezTo>
                    <a:pt x="155" y="79"/>
                    <a:pt x="160" y="79"/>
                    <a:pt x="159" y="70"/>
                  </a:cubicBezTo>
                  <a:cubicBezTo>
                    <a:pt x="159" y="70"/>
                    <a:pt x="159" y="70"/>
                    <a:pt x="159" y="69"/>
                  </a:cubicBezTo>
                  <a:cubicBezTo>
                    <a:pt x="156" y="67"/>
                    <a:pt x="154" y="65"/>
                    <a:pt x="153" y="65"/>
                  </a:cubicBezTo>
                  <a:cubicBezTo>
                    <a:pt x="151" y="65"/>
                    <a:pt x="145" y="69"/>
                    <a:pt x="143" y="6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8"/>
            <p:cNvSpPr/>
            <p:nvPr/>
          </p:nvSpPr>
          <p:spPr>
            <a:xfrm>
              <a:off x="5342127" y="2113033"/>
              <a:ext cx="69852" cy="84140"/>
            </a:xfrm>
            <a:custGeom>
              <a:rect b="b" l="l" r="r" t="t"/>
              <a:pathLst>
                <a:path extrusionOk="0" h="68" w="54">
                  <a:moveTo>
                    <a:pt x="39" y="18"/>
                  </a:moveTo>
                  <a:cubicBezTo>
                    <a:pt x="37" y="11"/>
                    <a:pt x="30" y="9"/>
                    <a:pt x="27" y="9"/>
                  </a:cubicBezTo>
                  <a:cubicBezTo>
                    <a:pt x="23" y="9"/>
                    <a:pt x="17" y="0"/>
                    <a:pt x="13" y="1"/>
                  </a:cubicBezTo>
                  <a:cubicBezTo>
                    <a:pt x="10" y="1"/>
                    <a:pt x="5" y="2"/>
                    <a:pt x="0" y="4"/>
                  </a:cubicBezTo>
                  <a:cubicBezTo>
                    <a:pt x="4" y="13"/>
                    <a:pt x="9" y="21"/>
                    <a:pt x="11" y="24"/>
                  </a:cubicBezTo>
                  <a:cubicBezTo>
                    <a:pt x="16" y="29"/>
                    <a:pt x="27" y="45"/>
                    <a:pt x="23" y="49"/>
                  </a:cubicBezTo>
                  <a:cubicBezTo>
                    <a:pt x="19" y="52"/>
                    <a:pt x="21" y="65"/>
                    <a:pt x="26" y="68"/>
                  </a:cubicBezTo>
                  <a:cubicBezTo>
                    <a:pt x="28" y="66"/>
                    <a:pt x="36" y="56"/>
                    <a:pt x="36" y="53"/>
                  </a:cubicBezTo>
                  <a:cubicBezTo>
                    <a:pt x="36" y="50"/>
                    <a:pt x="36" y="44"/>
                    <a:pt x="42" y="45"/>
                  </a:cubicBezTo>
                  <a:cubicBezTo>
                    <a:pt x="49" y="47"/>
                    <a:pt x="54" y="49"/>
                    <a:pt x="54" y="47"/>
                  </a:cubicBezTo>
                  <a:cubicBezTo>
                    <a:pt x="54" y="45"/>
                    <a:pt x="53" y="38"/>
                    <a:pt x="50" y="36"/>
                  </a:cubicBezTo>
                  <a:cubicBezTo>
                    <a:pt x="48" y="33"/>
                    <a:pt x="41" y="25"/>
                    <a:pt x="39" y="1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8"/>
            <p:cNvSpPr/>
            <p:nvPr/>
          </p:nvSpPr>
          <p:spPr>
            <a:xfrm>
              <a:off x="5238935" y="2235274"/>
              <a:ext cx="142880" cy="74615"/>
            </a:xfrm>
            <a:custGeom>
              <a:rect b="b" l="l" r="r" t="t"/>
              <a:pathLst>
                <a:path extrusionOk="0" h="60" w="111">
                  <a:moveTo>
                    <a:pt x="86" y="0"/>
                  </a:moveTo>
                  <a:cubicBezTo>
                    <a:pt x="82" y="0"/>
                    <a:pt x="69" y="0"/>
                    <a:pt x="65" y="4"/>
                  </a:cubicBezTo>
                  <a:cubicBezTo>
                    <a:pt x="62" y="8"/>
                    <a:pt x="57" y="10"/>
                    <a:pt x="53" y="9"/>
                  </a:cubicBezTo>
                  <a:cubicBezTo>
                    <a:pt x="49" y="9"/>
                    <a:pt x="37" y="8"/>
                    <a:pt x="34" y="9"/>
                  </a:cubicBezTo>
                  <a:cubicBezTo>
                    <a:pt x="32" y="9"/>
                    <a:pt x="18" y="6"/>
                    <a:pt x="15" y="7"/>
                  </a:cubicBezTo>
                  <a:cubicBezTo>
                    <a:pt x="14" y="7"/>
                    <a:pt x="10" y="1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0" y="4"/>
                    <a:pt x="0" y="10"/>
                    <a:pt x="4" y="14"/>
                  </a:cubicBezTo>
                  <a:cubicBezTo>
                    <a:pt x="8" y="17"/>
                    <a:pt x="13" y="25"/>
                    <a:pt x="9" y="25"/>
                  </a:cubicBezTo>
                  <a:cubicBezTo>
                    <a:pt x="6" y="25"/>
                    <a:pt x="3" y="30"/>
                    <a:pt x="4" y="32"/>
                  </a:cubicBezTo>
                  <a:cubicBezTo>
                    <a:pt x="4" y="34"/>
                    <a:pt x="2" y="39"/>
                    <a:pt x="4" y="41"/>
                  </a:cubicBezTo>
                  <a:cubicBezTo>
                    <a:pt x="5" y="42"/>
                    <a:pt x="13" y="50"/>
                    <a:pt x="13" y="52"/>
                  </a:cubicBezTo>
                  <a:cubicBezTo>
                    <a:pt x="14" y="54"/>
                    <a:pt x="17" y="55"/>
                    <a:pt x="17" y="57"/>
                  </a:cubicBezTo>
                  <a:cubicBezTo>
                    <a:pt x="23" y="56"/>
                    <a:pt x="37" y="56"/>
                    <a:pt x="40" y="57"/>
                  </a:cubicBezTo>
                  <a:cubicBezTo>
                    <a:pt x="45" y="59"/>
                    <a:pt x="59" y="60"/>
                    <a:pt x="59" y="60"/>
                  </a:cubicBezTo>
                  <a:cubicBezTo>
                    <a:pt x="63" y="60"/>
                    <a:pt x="67" y="59"/>
                    <a:pt x="66" y="56"/>
                  </a:cubicBezTo>
                  <a:cubicBezTo>
                    <a:pt x="65" y="54"/>
                    <a:pt x="71" y="52"/>
                    <a:pt x="74" y="52"/>
                  </a:cubicBezTo>
                  <a:cubicBezTo>
                    <a:pt x="74" y="50"/>
                    <a:pt x="73" y="48"/>
                    <a:pt x="74" y="47"/>
                  </a:cubicBezTo>
                  <a:cubicBezTo>
                    <a:pt x="76" y="46"/>
                    <a:pt x="88" y="45"/>
                    <a:pt x="92" y="47"/>
                  </a:cubicBezTo>
                  <a:cubicBezTo>
                    <a:pt x="95" y="48"/>
                    <a:pt x="97" y="47"/>
                    <a:pt x="99" y="46"/>
                  </a:cubicBezTo>
                  <a:cubicBezTo>
                    <a:pt x="99" y="44"/>
                    <a:pt x="98" y="42"/>
                    <a:pt x="97" y="42"/>
                  </a:cubicBezTo>
                  <a:cubicBezTo>
                    <a:pt x="94" y="41"/>
                    <a:pt x="90" y="29"/>
                    <a:pt x="93" y="28"/>
                  </a:cubicBezTo>
                  <a:cubicBezTo>
                    <a:pt x="97" y="28"/>
                    <a:pt x="102" y="15"/>
                    <a:pt x="107" y="13"/>
                  </a:cubicBezTo>
                  <a:cubicBezTo>
                    <a:pt x="110" y="13"/>
                    <a:pt x="111" y="11"/>
                    <a:pt x="111" y="10"/>
                  </a:cubicBezTo>
                  <a:cubicBezTo>
                    <a:pt x="106" y="8"/>
                    <a:pt x="101" y="6"/>
                    <a:pt x="100" y="4"/>
                  </a:cubicBezTo>
                  <a:cubicBezTo>
                    <a:pt x="99" y="2"/>
                    <a:pt x="91" y="1"/>
                    <a:pt x="86" y="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8"/>
            <p:cNvSpPr/>
            <p:nvPr/>
          </p:nvSpPr>
          <p:spPr>
            <a:xfrm>
              <a:off x="5199246" y="2281313"/>
              <a:ext cx="61915" cy="42864"/>
            </a:xfrm>
            <a:custGeom>
              <a:rect b="b" l="l" r="r" t="t"/>
              <a:pathLst>
                <a:path extrusionOk="0" h="34" w="48">
                  <a:moveTo>
                    <a:pt x="11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7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4"/>
                    <a:pt x="22" y="33"/>
                    <a:pt x="23" y="33"/>
                  </a:cubicBezTo>
                  <a:cubicBezTo>
                    <a:pt x="28" y="32"/>
                    <a:pt x="29" y="27"/>
                    <a:pt x="31" y="28"/>
                  </a:cubicBezTo>
                  <a:cubicBezTo>
                    <a:pt x="33" y="29"/>
                    <a:pt x="46" y="23"/>
                    <a:pt x="47" y="21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8"/>
                    <a:pt x="45" y="17"/>
                    <a:pt x="44" y="15"/>
                  </a:cubicBezTo>
                  <a:cubicBezTo>
                    <a:pt x="44" y="13"/>
                    <a:pt x="36" y="5"/>
                    <a:pt x="35" y="4"/>
                  </a:cubicBezTo>
                  <a:cubicBezTo>
                    <a:pt x="34" y="3"/>
                    <a:pt x="34" y="3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1"/>
                    <a:pt x="34" y="0"/>
                  </a:cubicBezTo>
                  <a:cubicBezTo>
                    <a:pt x="22" y="2"/>
                    <a:pt x="4" y="6"/>
                    <a:pt x="4" y="6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1" y="11"/>
                    <a:pt x="0" y="19"/>
                    <a:pt x="1" y="23"/>
                  </a:cubicBezTo>
                  <a:cubicBezTo>
                    <a:pt x="2" y="28"/>
                    <a:pt x="6" y="30"/>
                    <a:pt x="11" y="3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8"/>
            <p:cNvSpPr/>
            <p:nvPr/>
          </p:nvSpPr>
          <p:spPr>
            <a:xfrm>
              <a:off x="5238935" y="1998729"/>
              <a:ext cx="403239" cy="230195"/>
            </a:xfrm>
            <a:custGeom>
              <a:rect b="b" l="l" r="r" t="t"/>
              <a:pathLst>
                <a:path extrusionOk="0" h="183" w="315">
                  <a:moveTo>
                    <a:pt x="280" y="114"/>
                  </a:moveTo>
                  <a:cubicBezTo>
                    <a:pt x="282" y="113"/>
                    <a:pt x="291" y="104"/>
                    <a:pt x="293" y="104"/>
                  </a:cubicBezTo>
                  <a:cubicBezTo>
                    <a:pt x="296" y="104"/>
                    <a:pt x="308" y="107"/>
                    <a:pt x="308" y="105"/>
                  </a:cubicBezTo>
                  <a:cubicBezTo>
                    <a:pt x="308" y="103"/>
                    <a:pt x="312" y="96"/>
                    <a:pt x="311" y="94"/>
                  </a:cubicBezTo>
                  <a:cubicBezTo>
                    <a:pt x="310" y="92"/>
                    <a:pt x="306" y="89"/>
                    <a:pt x="307" y="87"/>
                  </a:cubicBezTo>
                  <a:cubicBezTo>
                    <a:pt x="308" y="85"/>
                    <a:pt x="313" y="85"/>
                    <a:pt x="313" y="83"/>
                  </a:cubicBezTo>
                  <a:cubicBezTo>
                    <a:pt x="313" y="81"/>
                    <a:pt x="309" y="80"/>
                    <a:pt x="309" y="78"/>
                  </a:cubicBezTo>
                  <a:cubicBezTo>
                    <a:pt x="309" y="76"/>
                    <a:pt x="315" y="74"/>
                    <a:pt x="314" y="71"/>
                  </a:cubicBezTo>
                  <a:cubicBezTo>
                    <a:pt x="314" y="67"/>
                    <a:pt x="309" y="67"/>
                    <a:pt x="304" y="64"/>
                  </a:cubicBezTo>
                  <a:cubicBezTo>
                    <a:pt x="299" y="62"/>
                    <a:pt x="294" y="63"/>
                    <a:pt x="289" y="60"/>
                  </a:cubicBezTo>
                  <a:cubicBezTo>
                    <a:pt x="284" y="58"/>
                    <a:pt x="275" y="60"/>
                    <a:pt x="275" y="58"/>
                  </a:cubicBezTo>
                  <a:cubicBezTo>
                    <a:pt x="275" y="56"/>
                    <a:pt x="268" y="51"/>
                    <a:pt x="267" y="49"/>
                  </a:cubicBezTo>
                  <a:cubicBezTo>
                    <a:pt x="265" y="46"/>
                    <a:pt x="260" y="47"/>
                    <a:pt x="257" y="49"/>
                  </a:cubicBezTo>
                  <a:cubicBezTo>
                    <a:pt x="254" y="51"/>
                    <a:pt x="251" y="52"/>
                    <a:pt x="248" y="50"/>
                  </a:cubicBezTo>
                  <a:cubicBezTo>
                    <a:pt x="245" y="48"/>
                    <a:pt x="242" y="45"/>
                    <a:pt x="239" y="46"/>
                  </a:cubicBezTo>
                  <a:cubicBezTo>
                    <a:pt x="237" y="47"/>
                    <a:pt x="232" y="47"/>
                    <a:pt x="233" y="43"/>
                  </a:cubicBezTo>
                  <a:cubicBezTo>
                    <a:pt x="234" y="39"/>
                    <a:pt x="228" y="30"/>
                    <a:pt x="225" y="29"/>
                  </a:cubicBezTo>
                  <a:cubicBezTo>
                    <a:pt x="222" y="28"/>
                    <a:pt x="214" y="30"/>
                    <a:pt x="212" y="26"/>
                  </a:cubicBezTo>
                  <a:cubicBezTo>
                    <a:pt x="210" y="22"/>
                    <a:pt x="207" y="19"/>
                    <a:pt x="208" y="16"/>
                  </a:cubicBezTo>
                  <a:cubicBezTo>
                    <a:pt x="210" y="13"/>
                    <a:pt x="208" y="6"/>
                    <a:pt x="206" y="3"/>
                  </a:cubicBezTo>
                  <a:cubicBezTo>
                    <a:pt x="204" y="0"/>
                    <a:pt x="194" y="0"/>
                    <a:pt x="191" y="1"/>
                  </a:cubicBezTo>
                  <a:cubicBezTo>
                    <a:pt x="189" y="2"/>
                    <a:pt x="182" y="0"/>
                    <a:pt x="180" y="2"/>
                  </a:cubicBezTo>
                  <a:cubicBezTo>
                    <a:pt x="177" y="3"/>
                    <a:pt x="175" y="6"/>
                    <a:pt x="171" y="6"/>
                  </a:cubicBezTo>
                  <a:cubicBezTo>
                    <a:pt x="169" y="6"/>
                    <a:pt x="168" y="6"/>
                    <a:pt x="167" y="4"/>
                  </a:cubicBezTo>
                  <a:cubicBezTo>
                    <a:pt x="162" y="6"/>
                    <a:pt x="155" y="6"/>
                    <a:pt x="155" y="6"/>
                  </a:cubicBezTo>
                  <a:cubicBezTo>
                    <a:pt x="155" y="6"/>
                    <a:pt x="145" y="15"/>
                    <a:pt x="145" y="18"/>
                  </a:cubicBezTo>
                  <a:cubicBezTo>
                    <a:pt x="145" y="21"/>
                    <a:pt x="144" y="26"/>
                    <a:pt x="142" y="24"/>
                  </a:cubicBezTo>
                  <a:cubicBezTo>
                    <a:pt x="139" y="21"/>
                    <a:pt x="128" y="21"/>
                    <a:pt x="125" y="22"/>
                  </a:cubicBezTo>
                  <a:cubicBezTo>
                    <a:pt x="123" y="24"/>
                    <a:pt x="119" y="16"/>
                    <a:pt x="114" y="19"/>
                  </a:cubicBezTo>
                  <a:cubicBezTo>
                    <a:pt x="109" y="21"/>
                    <a:pt x="103" y="15"/>
                    <a:pt x="103" y="18"/>
                  </a:cubicBezTo>
                  <a:cubicBezTo>
                    <a:pt x="102" y="20"/>
                    <a:pt x="95" y="18"/>
                    <a:pt x="91" y="16"/>
                  </a:cubicBezTo>
                  <a:cubicBezTo>
                    <a:pt x="86" y="14"/>
                    <a:pt x="77" y="17"/>
                    <a:pt x="74" y="14"/>
                  </a:cubicBezTo>
                  <a:cubicBezTo>
                    <a:pt x="71" y="10"/>
                    <a:pt x="51" y="10"/>
                    <a:pt x="44" y="10"/>
                  </a:cubicBezTo>
                  <a:cubicBezTo>
                    <a:pt x="37" y="10"/>
                    <a:pt x="36" y="14"/>
                    <a:pt x="33" y="17"/>
                  </a:cubicBezTo>
                  <a:cubicBezTo>
                    <a:pt x="30" y="20"/>
                    <a:pt x="27" y="19"/>
                    <a:pt x="23" y="19"/>
                  </a:cubicBezTo>
                  <a:cubicBezTo>
                    <a:pt x="24" y="21"/>
                    <a:pt x="24" y="24"/>
                    <a:pt x="25" y="25"/>
                  </a:cubicBezTo>
                  <a:cubicBezTo>
                    <a:pt x="26" y="27"/>
                    <a:pt x="34" y="38"/>
                    <a:pt x="32" y="42"/>
                  </a:cubicBezTo>
                  <a:cubicBezTo>
                    <a:pt x="30" y="46"/>
                    <a:pt x="26" y="46"/>
                    <a:pt x="24" y="48"/>
                  </a:cubicBezTo>
                  <a:cubicBezTo>
                    <a:pt x="22" y="51"/>
                    <a:pt x="8" y="63"/>
                    <a:pt x="7" y="65"/>
                  </a:cubicBezTo>
                  <a:cubicBezTo>
                    <a:pt x="7" y="67"/>
                    <a:pt x="10" y="76"/>
                    <a:pt x="8" y="77"/>
                  </a:cubicBezTo>
                  <a:cubicBezTo>
                    <a:pt x="6" y="79"/>
                    <a:pt x="0" y="87"/>
                    <a:pt x="0" y="90"/>
                  </a:cubicBezTo>
                  <a:cubicBezTo>
                    <a:pt x="0" y="93"/>
                    <a:pt x="4" y="98"/>
                    <a:pt x="8" y="99"/>
                  </a:cubicBezTo>
                  <a:cubicBezTo>
                    <a:pt x="9" y="99"/>
                    <a:pt x="10" y="100"/>
                    <a:pt x="11" y="101"/>
                  </a:cubicBezTo>
                  <a:cubicBezTo>
                    <a:pt x="13" y="100"/>
                    <a:pt x="16" y="100"/>
                    <a:pt x="18" y="100"/>
                  </a:cubicBezTo>
                  <a:cubicBezTo>
                    <a:pt x="20" y="100"/>
                    <a:pt x="32" y="103"/>
                    <a:pt x="35" y="103"/>
                  </a:cubicBezTo>
                  <a:cubicBezTo>
                    <a:pt x="39" y="103"/>
                    <a:pt x="44" y="105"/>
                    <a:pt x="46" y="106"/>
                  </a:cubicBezTo>
                  <a:cubicBezTo>
                    <a:pt x="47" y="108"/>
                    <a:pt x="51" y="107"/>
                    <a:pt x="54" y="104"/>
                  </a:cubicBezTo>
                  <a:cubicBezTo>
                    <a:pt x="56" y="102"/>
                    <a:pt x="59" y="103"/>
                    <a:pt x="62" y="103"/>
                  </a:cubicBezTo>
                  <a:cubicBezTo>
                    <a:pt x="65" y="103"/>
                    <a:pt x="71" y="101"/>
                    <a:pt x="72" y="98"/>
                  </a:cubicBezTo>
                  <a:cubicBezTo>
                    <a:pt x="74" y="95"/>
                    <a:pt x="89" y="91"/>
                    <a:pt x="94" y="91"/>
                  </a:cubicBezTo>
                  <a:cubicBezTo>
                    <a:pt x="98" y="90"/>
                    <a:pt x="104" y="99"/>
                    <a:pt x="108" y="99"/>
                  </a:cubicBezTo>
                  <a:cubicBezTo>
                    <a:pt x="111" y="99"/>
                    <a:pt x="118" y="101"/>
                    <a:pt x="120" y="108"/>
                  </a:cubicBezTo>
                  <a:cubicBezTo>
                    <a:pt x="122" y="115"/>
                    <a:pt x="129" y="123"/>
                    <a:pt x="131" y="126"/>
                  </a:cubicBezTo>
                  <a:cubicBezTo>
                    <a:pt x="134" y="128"/>
                    <a:pt x="135" y="135"/>
                    <a:pt x="135" y="137"/>
                  </a:cubicBezTo>
                  <a:cubicBezTo>
                    <a:pt x="135" y="139"/>
                    <a:pt x="130" y="137"/>
                    <a:pt x="123" y="135"/>
                  </a:cubicBezTo>
                  <a:cubicBezTo>
                    <a:pt x="117" y="134"/>
                    <a:pt x="117" y="140"/>
                    <a:pt x="117" y="143"/>
                  </a:cubicBezTo>
                  <a:cubicBezTo>
                    <a:pt x="117" y="146"/>
                    <a:pt x="108" y="157"/>
                    <a:pt x="106" y="159"/>
                  </a:cubicBezTo>
                  <a:cubicBezTo>
                    <a:pt x="105" y="161"/>
                    <a:pt x="109" y="163"/>
                    <a:pt x="113" y="163"/>
                  </a:cubicBezTo>
                  <a:cubicBezTo>
                    <a:pt x="115" y="163"/>
                    <a:pt x="121" y="159"/>
                    <a:pt x="123" y="159"/>
                  </a:cubicBezTo>
                  <a:cubicBezTo>
                    <a:pt x="124" y="159"/>
                    <a:pt x="126" y="161"/>
                    <a:pt x="129" y="163"/>
                  </a:cubicBezTo>
                  <a:cubicBezTo>
                    <a:pt x="128" y="155"/>
                    <a:pt x="130" y="156"/>
                    <a:pt x="137" y="150"/>
                  </a:cubicBezTo>
                  <a:cubicBezTo>
                    <a:pt x="145" y="144"/>
                    <a:pt x="146" y="134"/>
                    <a:pt x="153" y="132"/>
                  </a:cubicBezTo>
                  <a:cubicBezTo>
                    <a:pt x="159" y="131"/>
                    <a:pt x="162" y="128"/>
                    <a:pt x="172" y="130"/>
                  </a:cubicBezTo>
                  <a:cubicBezTo>
                    <a:pt x="182" y="131"/>
                    <a:pt x="167" y="137"/>
                    <a:pt x="174" y="141"/>
                  </a:cubicBezTo>
                  <a:cubicBezTo>
                    <a:pt x="181" y="145"/>
                    <a:pt x="202" y="140"/>
                    <a:pt x="203" y="145"/>
                  </a:cubicBezTo>
                  <a:cubicBezTo>
                    <a:pt x="204" y="150"/>
                    <a:pt x="179" y="156"/>
                    <a:pt x="179" y="158"/>
                  </a:cubicBezTo>
                  <a:cubicBezTo>
                    <a:pt x="180" y="161"/>
                    <a:pt x="192" y="164"/>
                    <a:pt x="197" y="166"/>
                  </a:cubicBezTo>
                  <a:cubicBezTo>
                    <a:pt x="201" y="169"/>
                    <a:pt x="196" y="177"/>
                    <a:pt x="198" y="180"/>
                  </a:cubicBezTo>
                  <a:cubicBezTo>
                    <a:pt x="200" y="183"/>
                    <a:pt x="207" y="180"/>
                    <a:pt x="212" y="177"/>
                  </a:cubicBezTo>
                  <a:cubicBezTo>
                    <a:pt x="218" y="173"/>
                    <a:pt x="222" y="174"/>
                    <a:pt x="229" y="169"/>
                  </a:cubicBezTo>
                  <a:cubicBezTo>
                    <a:pt x="236" y="165"/>
                    <a:pt x="251" y="169"/>
                    <a:pt x="252" y="166"/>
                  </a:cubicBezTo>
                  <a:cubicBezTo>
                    <a:pt x="254" y="163"/>
                    <a:pt x="248" y="160"/>
                    <a:pt x="235" y="161"/>
                  </a:cubicBezTo>
                  <a:cubicBezTo>
                    <a:pt x="221" y="162"/>
                    <a:pt x="220" y="149"/>
                    <a:pt x="220" y="147"/>
                  </a:cubicBezTo>
                  <a:cubicBezTo>
                    <a:pt x="220" y="144"/>
                    <a:pt x="234" y="134"/>
                    <a:pt x="243" y="133"/>
                  </a:cubicBezTo>
                  <a:cubicBezTo>
                    <a:pt x="251" y="132"/>
                    <a:pt x="257" y="130"/>
                    <a:pt x="265" y="126"/>
                  </a:cubicBezTo>
                  <a:cubicBezTo>
                    <a:pt x="268" y="125"/>
                    <a:pt x="274" y="123"/>
                    <a:pt x="279" y="122"/>
                  </a:cubicBezTo>
                  <a:cubicBezTo>
                    <a:pt x="278" y="118"/>
                    <a:pt x="277" y="114"/>
                    <a:pt x="280" y="11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8"/>
            <p:cNvSpPr/>
            <p:nvPr/>
          </p:nvSpPr>
          <p:spPr>
            <a:xfrm>
              <a:off x="5261161" y="1882837"/>
              <a:ext cx="212733" cy="149230"/>
            </a:xfrm>
            <a:custGeom>
              <a:rect b="b" l="l" r="r" t="t"/>
              <a:pathLst>
                <a:path extrusionOk="0" h="119" w="165">
                  <a:moveTo>
                    <a:pt x="155" y="58"/>
                  </a:moveTo>
                  <a:cubicBezTo>
                    <a:pt x="152" y="57"/>
                    <a:pt x="150" y="50"/>
                    <a:pt x="145" y="48"/>
                  </a:cubicBezTo>
                  <a:cubicBezTo>
                    <a:pt x="140" y="46"/>
                    <a:pt x="141" y="40"/>
                    <a:pt x="137" y="37"/>
                  </a:cubicBezTo>
                  <a:cubicBezTo>
                    <a:pt x="132" y="34"/>
                    <a:pt x="135" y="29"/>
                    <a:pt x="135" y="25"/>
                  </a:cubicBezTo>
                  <a:cubicBezTo>
                    <a:pt x="134" y="20"/>
                    <a:pt x="135" y="14"/>
                    <a:pt x="133" y="13"/>
                  </a:cubicBezTo>
                  <a:cubicBezTo>
                    <a:pt x="131" y="11"/>
                    <a:pt x="121" y="6"/>
                    <a:pt x="117" y="8"/>
                  </a:cubicBezTo>
                  <a:cubicBezTo>
                    <a:pt x="112" y="10"/>
                    <a:pt x="109" y="11"/>
                    <a:pt x="107" y="8"/>
                  </a:cubicBezTo>
                  <a:cubicBezTo>
                    <a:pt x="105" y="4"/>
                    <a:pt x="103" y="2"/>
                    <a:pt x="98" y="4"/>
                  </a:cubicBezTo>
                  <a:cubicBezTo>
                    <a:pt x="94" y="5"/>
                    <a:pt x="91" y="3"/>
                    <a:pt x="89" y="1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6" y="0"/>
                    <a:pt x="84" y="1"/>
                    <a:pt x="82" y="2"/>
                  </a:cubicBezTo>
                  <a:cubicBezTo>
                    <a:pt x="80" y="4"/>
                    <a:pt x="79" y="8"/>
                    <a:pt x="76" y="8"/>
                  </a:cubicBezTo>
                  <a:cubicBezTo>
                    <a:pt x="72" y="8"/>
                    <a:pt x="68" y="6"/>
                    <a:pt x="64" y="10"/>
                  </a:cubicBezTo>
                  <a:cubicBezTo>
                    <a:pt x="59" y="13"/>
                    <a:pt x="58" y="16"/>
                    <a:pt x="59" y="19"/>
                  </a:cubicBezTo>
                  <a:cubicBezTo>
                    <a:pt x="59" y="22"/>
                    <a:pt x="60" y="26"/>
                    <a:pt x="57" y="26"/>
                  </a:cubicBezTo>
                  <a:cubicBezTo>
                    <a:pt x="54" y="26"/>
                    <a:pt x="54" y="29"/>
                    <a:pt x="51" y="30"/>
                  </a:cubicBezTo>
                  <a:cubicBezTo>
                    <a:pt x="48" y="31"/>
                    <a:pt x="43" y="36"/>
                    <a:pt x="42" y="39"/>
                  </a:cubicBezTo>
                  <a:cubicBezTo>
                    <a:pt x="42" y="41"/>
                    <a:pt x="42" y="47"/>
                    <a:pt x="40" y="47"/>
                  </a:cubicBezTo>
                  <a:cubicBezTo>
                    <a:pt x="38" y="47"/>
                    <a:pt x="30" y="48"/>
                    <a:pt x="28" y="51"/>
                  </a:cubicBezTo>
                  <a:cubicBezTo>
                    <a:pt x="26" y="53"/>
                    <a:pt x="24" y="56"/>
                    <a:pt x="19" y="55"/>
                  </a:cubicBezTo>
                  <a:cubicBezTo>
                    <a:pt x="17" y="54"/>
                    <a:pt x="11" y="54"/>
                    <a:pt x="6" y="54"/>
                  </a:cubicBezTo>
                  <a:cubicBezTo>
                    <a:pt x="6" y="55"/>
                    <a:pt x="6" y="55"/>
                    <a:pt x="6" y="56"/>
                  </a:cubicBezTo>
                  <a:cubicBezTo>
                    <a:pt x="4" y="61"/>
                    <a:pt x="6" y="66"/>
                    <a:pt x="9" y="69"/>
                  </a:cubicBezTo>
                  <a:cubicBezTo>
                    <a:pt x="12" y="72"/>
                    <a:pt x="13" y="83"/>
                    <a:pt x="10" y="84"/>
                  </a:cubicBezTo>
                  <a:cubicBezTo>
                    <a:pt x="6" y="86"/>
                    <a:pt x="0" y="90"/>
                    <a:pt x="0" y="93"/>
                  </a:cubicBezTo>
                  <a:cubicBezTo>
                    <a:pt x="0" y="96"/>
                    <a:pt x="7" y="98"/>
                    <a:pt x="6" y="102"/>
                  </a:cubicBezTo>
                  <a:cubicBezTo>
                    <a:pt x="5" y="104"/>
                    <a:pt x="5" y="108"/>
                    <a:pt x="5" y="112"/>
                  </a:cubicBezTo>
                  <a:cubicBezTo>
                    <a:pt x="9" y="112"/>
                    <a:pt x="12" y="113"/>
                    <a:pt x="15" y="110"/>
                  </a:cubicBezTo>
                  <a:cubicBezTo>
                    <a:pt x="18" y="107"/>
                    <a:pt x="19" y="103"/>
                    <a:pt x="26" y="103"/>
                  </a:cubicBezTo>
                  <a:cubicBezTo>
                    <a:pt x="33" y="103"/>
                    <a:pt x="53" y="103"/>
                    <a:pt x="56" y="107"/>
                  </a:cubicBezTo>
                  <a:cubicBezTo>
                    <a:pt x="59" y="110"/>
                    <a:pt x="68" y="107"/>
                    <a:pt x="73" y="109"/>
                  </a:cubicBezTo>
                  <a:cubicBezTo>
                    <a:pt x="77" y="111"/>
                    <a:pt x="84" y="113"/>
                    <a:pt x="85" y="111"/>
                  </a:cubicBezTo>
                  <a:cubicBezTo>
                    <a:pt x="85" y="108"/>
                    <a:pt x="91" y="114"/>
                    <a:pt x="96" y="112"/>
                  </a:cubicBezTo>
                  <a:cubicBezTo>
                    <a:pt x="101" y="109"/>
                    <a:pt x="105" y="117"/>
                    <a:pt x="107" y="115"/>
                  </a:cubicBezTo>
                  <a:cubicBezTo>
                    <a:pt x="110" y="114"/>
                    <a:pt x="121" y="114"/>
                    <a:pt x="124" y="117"/>
                  </a:cubicBezTo>
                  <a:cubicBezTo>
                    <a:pt x="126" y="119"/>
                    <a:pt x="127" y="114"/>
                    <a:pt x="127" y="111"/>
                  </a:cubicBezTo>
                  <a:cubicBezTo>
                    <a:pt x="127" y="108"/>
                    <a:pt x="137" y="99"/>
                    <a:pt x="137" y="99"/>
                  </a:cubicBezTo>
                  <a:cubicBezTo>
                    <a:pt x="137" y="99"/>
                    <a:pt x="144" y="99"/>
                    <a:pt x="149" y="97"/>
                  </a:cubicBezTo>
                  <a:cubicBezTo>
                    <a:pt x="148" y="96"/>
                    <a:pt x="147" y="93"/>
                    <a:pt x="146" y="90"/>
                  </a:cubicBezTo>
                  <a:cubicBezTo>
                    <a:pt x="144" y="81"/>
                    <a:pt x="141" y="76"/>
                    <a:pt x="143" y="73"/>
                  </a:cubicBezTo>
                  <a:cubicBezTo>
                    <a:pt x="146" y="70"/>
                    <a:pt x="152" y="77"/>
                    <a:pt x="156" y="75"/>
                  </a:cubicBezTo>
                  <a:cubicBezTo>
                    <a:pt x="159" y="74"/>
                    <a:pt x="165" y="70"/>
                    <a:pt x="165" y="67"/>
                  </a:cubicBezTo>
                  <a:cubicBezTo>
                    <a:pt x="164" y="63"/>
                    <a:pt x="158" y="59"/>
                    <a:pt x="155" y="5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8"/>
            <p:cNvSpPr/>
            <p:nvPr/>
          </p:nvSpPr>
          <p:spPr>
            <a:xfrm>
              <a:off x="5208772" y="1822510"/>
              <a:ext cx="166693" cy="76203"/>
            </a:xfrm>
            <a:custGeom>
              <a:rect b="b" l="l" r="r" t="t"/>
              <a:pathLst>
                <a:path extrusionOk="0" h="61" w="130">
                  <a:moveTo>
                    <a:pt x="44" y="43"/>
                  </a:moveTo>
                  <a:cubicBezTo>
                    <a:pt x="49" y="43"/>
                    <a:pt x="60" y="45"/>
                    <a:pt x="66" y="43"/>
                  </a:cubicBezTo>
                  <a:cubicBezTo>
                    <a:pt x="73" y="40"/>
                    <a:pt x="73" y="48"/>
                    <a:pt x="77" y="47"/>
                  </a:cubicBezTo>
                  <a:cubicBezTo>
                    <a:pt x="81" y="46"/>
                    <a:pt x="89" y="52"/>
                    <a:pt x="93" y="56"/>
                  </a:cubicBezTo>
                  <a:cubicBezTo>
                    <a:pt x="96" y="58"/>
                    <a:pt x="99" y="59"/>
                    <a:pt x="102" y="61"/>
                  </a:cubicBezTo>
                  <a:cubicBezTo>
                    <a:pt x="103" y="60"/>
                    <a:pt x="104" y="59"/>
                    <a:pt x="106" y="58"/>
                  </a:cubicBezTo>
                  <a:cubicBezTo>
                    <a:pt x="110" y="54"/>
                    <a:pt x="114" y="56"/>
                    <a:pt x="118" y="56"/>
                  </a:cubicBezTo>
                  <a:cubicBezTo>
                    <a:pt x="121" y="56"/>
                    <a:pt x="122" y="52"/>
                    <a:pt x="124" y="50"/>
                  </a:cubicBezTo>
                  <a:cubicBezTo>
                    <a:pt x="126" y="49"/>
                    <a:pt x="128" y="48"/>
                    <a:pt x="130" y="48"/>
                  </a:cubicBezTo>
                  <a:cubicBezTo>
                    <a:pt x="129" y="45"/>
                    <a:pt x="128" y="39"/>
                    <a:pt x="126" y="37"/>
                  </a:cubicBezTo>
                  <a:cubicBezTo>
                    <a:pt x="123" y="34"/>
                    <a:pt x="119" y="29"/>
                    <a:pt x="121" y="27"/>
                  </a:cubicBezTo>
                  <a:cubicBezTo>
                    <a:pt x="122" y="24"/>
                    <a:pt x="122" y="20"/>
                    <a:pt x="119" y="17"/>
                  </a:cubicBezTo>
                  <a:cubicBezTo>
                    <a:pt x="117" y="15"/>
                    <a:pt x="116" y="14"/>
                    <a:pt x="116" y="12"/>
                  </a:cubicBezTo>
                  <a:cubicBezTo>
                    <a:pt x="109" y="11"/>
                    <a:pt x="101" y="11"/>
                    <a:pt x="99" y="11"/>
                  </a:cubicBezTo>
                  <a:cubicBezTo>
                    <a:pt x="96" y="12"/>
                    <a:pt x="83" y="2"/>
                    <a:pt x="81" y="1"/>
                  </a:cubicBezTo>
                  <a:cubicBezTo>
                    <a:pt x="80" y="0"/>
                    <a:pt x="70" y="0"/>
                    <a:pt x="62" y="1"/>
                  </a:cubicBezTo>
                  <a:cubicBezTo>
                    <a:pt x="57" y="6"/>
                    <a:pt x="61" y="10"/>
                    <a:pt x="61" y="18"/>
                  </a:cubicBezTo>
                  <a:cubicBezTo>
                    <a:pt x="60" y="27"/>
                    <a:pt x="51" y="25"/>
                    <a:pt x="46" y="25"/>
                  </a:cubicBezTo>
                  <a:cubicBezTo>
                    <a:pt x="41" y="25"/>
                    <a:pt x="33" y="10"/>
                    <a:pt x="31" y="7"/>
                  </a:cubicBezTo>
                  <a:cubicBezTo>
                    <a:pt x="28" y="4"/>
                    <a:pt x="20" y="11"/>
                    <a:pt x="14" y="15"/>
                  </a:cubicBezTo>
                  <a:cubicBezTo>
                    <a:pt x="8" y="18"/>
                    <a:pt x="11" y="26"/>
                    <a:pt x="7" y="29"/>
                  </a:cubicBezTo>
                  <a:cubicBezTo>
                    <a:pt x="2" y="32"/>
                    <a:pt x="0" y="38"/>
                    <a:pt x="4" y="46"/>
                  </a:cubicBezTo>
                  <a:cubicBezTo>
                    <a:pt x="4" y="46"/>
                    <a:pt x="4" y="46"/>
                    <a:pt x="4" y="47"/>
                  </a:cubicBezTo>
                  <a:cubicBezTo>
                    <a:pt x="10" y="46"/>
                    <a:pt x="15" y="45"/>
                    <a:pt x="18" y="43"/>
                  </a:cubicBezTo>
                  <a:cubicBezTo>
                    <a:pt x="24" y="39"/>
                    <a:pt x="39" y="43"/>
                    <a:pt x="44" y="4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8"/>
            <p:cNvSpPr/>
            <p:nvPr/>
          </p:nvSpPr>
          <p:spPr>
            <a:xfrm>
              <a:off x="5208772" y="1871725"/>
              <a:ext cx="130180" cy="80965"/>
            </a:xfrm>
            <a:custGeom>
              <a:rect b="b" l="l" r="r" t="t"/>
              <a:pathLst>
                <a:path extrusionOk="0" h="65" w="102">
                  <a:moveTo>
                    <a:pt x="14" y="33"/>
                  </a:moveTo>
                  <a:cubicBezTo>
                    <a:pt x="16" y="35"/>
                    <a:pt x="22" y="38"/>
                    <a:pt x="25" y="36"/>
                  </a:cubicBezTo>
                  <a:cubicBezTo>
                    <a:pt x="27" y="35"/>
                    <a:pt x="35" y="39"/>
                    <a:pt x="35" y="42"/>
                  </a:cubicBezTo>
                  <a:cubicBezTo>
                    <a:pt x="35" y="45"/>
                    <a:pt x="33" y="55"/>
                    <a:pt x="35" y="55"/>
                  </a:cubicBezTo>
                  <a:cubicBezTo>
                    <a:pt x="36" y="55"/>
                    <a:pt x="48" y="58"/>
                    <a:pt x="48" y="63"/>
                  </a:cubicBezTo>
                  <a:cubicBezTo>
                    <a:pt x="53" y="63"/>
                    <a:pt x="59" y="63"/>
                    <a:pt x="61" y="64"/>
                  </a:cubicBezTo>
                  <a:cubicBezTo>
                    <a:pt x="66" y="65"/>
                    <a:pt x="68" y="62"/>
                    <a:pt x="70" y="60"/>
                  </a:cubicBezTo>
                  <a:cubicBezTo>
                    <a:pt x="72" y="57"/>
                    <a:pt x="80" y="56"/>
                    <a:pt x="82" y="56"/>
                  </a:cubicBezTo>
                  <a:cubicBezTo>
                    <a:pt x="84" y="56"/>
                    <a:pt x="84" y="50"/>
                    <a:pt x="84" y="48"/>
                  </a:cubicBezTo>
                  <a:cubicBezTo>
                    <a:pt x="85" y="45"/>
                    <a:pt x="90" y="40"/>
                    <a:pt x="93" y="39"/>
                  </a:cubicBezTo>
                  <a:cubicBezTo>
                    <a:pt x="96" y="38"/>
                    <a:pt x="96" y="35"/>
                    <a:pt x="99" y="35"/>
                  </a:cubicBezTo>
                  <a:cubicBezTo>
                    <a:pt x="102" y="35"/>
                    <a:pt x="101" y="31"/>
                    <a:pt x="101" y="28"/>
                  </a:cubicBezTo>
                  <a:cubicBezTo>
                    <a:pt x="101" y="26"/>
                    <a:pt x="101" y="24"/>
                    <a:pt x="102" y="22"/>
                  </a:cubicBezTo>
                  <a:cubicBezTo>
                    <a:pt x="99" y="20"/>
                    <a:pt x="96" y="19"/>
                    <a:pt x="93" y="17"/>
                  </a:cubicBezTo>
                  <a:cubicBezTo>
                    <a:pt x="89" y="13"/>
                    <a:pt x="81" y="7"/>
                    <a:pt x="77" y="8"/>
                  </a:cubicBezTo>
                  <a:cubicBezTo>
                    <a:pt x="73" y="9"/>
                    <a:pt x="73" y="1"/>
                    <a:pt x="66" y="4"/>
                  </a:cubicBezTo>
                  <a:cubicBezTo>
                    <a:pt x="60" y="6"/>
                    <a:pt x="49" y="4"/>
                    <a:pt x="44" y="4"/>
                  </a:cubicBezTo>
                  <a:cubicBezTo>
                    <a:pt x="39" y="4"/>
                    <a:pt x="24" y="0"/>
                    <a:pt x="18" y="4"/>
                  </a:cubicBezTo>
                  <a:cubicBezTo>
                    <a:pt x="15" y="6"/>
                    <a:pt x="10" y="7"/>
                    <a:pt x="4" y="8"/>
                  </a:cubicBezTo>
                  <a:cubicBezTo>
                    <a:pt x="8" y="15"/>
                    <a:pt x="7" y="22"/>
                    <a:pt x="3" y="27"/>
                  </a:cubicBezTo>
                  <a:cubicBezTo>
                    <a:pt x="0" y="30"/>
                    <a:pt x="1" y="30"/>
                    <a:pt x="4" y="32"/>
                  </a:cubicBezTo>
                  <a:cubicBezTo>
                    <a:pt x="8" y="31"/>
                    <a:pt x="13" y="30"/>
                    <a:pt x="14" y="3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8"/>
            <p:cNvSpPr/>
            <p:nvPr/>
          </p:nvSpPr>
          <p:spPr>
            <a:xfrm>
              <a:off x="4884910" y="2136846"/>
              <a:ext cx="101604" cy="55564"/>
            </a:xfrm>
            <a:custGeom>
              <a:rect b="b" l="l" r="r" t="t"/>
              <a:pathLst>
                <a:path extrusionOk="0" h="44" w="79">
                  <a:moveTo>
                    <a:pt x="71" y="18"/>
                  </a:moveTo>
                  <a:cubicBezTo>
                    <a:pt x="67" y="19"/>
                    <a:pt x="62" y="15"/>
                    <a:pt x="62" y="13"/>
                  </a:cubicBezTo>
                  <a:cubicBezTo>
                    <a:pt x="62" y="12"/>
                    <a:pt x="61" y="8"/>
                    <a:pt x="62" y="6"/>
                  </a:cubicBezTo>
                  <a:cubicBezTo>
                    <a:pt x="59" y="4"/>
                    <a:pt x="55" y="2"/>
                    <a:pt x="52" y="1"/>
                  </a:cubicBezTo>
                  <a:cubicBezTo>
                    <a:pt x="46" y="0"/>
                    <a:pt x="44" y="0"/>
                    <a:pt x="40" y="2"/>
                  </a:cubicBezTo>
                  <a:cubicBezTo>
                    <a:pt x="37" y="3"/>
                    <a:pt x="30" y="3"/>
                    <a:pt x="25" y="2"/>
                  </a:cubicBezTo>
                  <a:cubicBezTo>
                    <a:pt x="24" y="4"/>
                    <a:pt x="23" y="5"/>
                    <a:pt x="22" y="5"/>
                  </a:cubicBezTo>
                  <a:cubicBezTo>
                    <a:pt x="19" y="5"/>
                    <a:pt x="14" y="8"/>
                    <a:pt x="13" y="12"/>
                  </a:cubicBezTo>
                  <a:cubicBezTo>
                    <a:pt x="12" y="16"/>
                    <a:pt x="4" y="19"/>
                    <a:pt x="2" y="26"/>
                  </a:cubicBezTo>
                  <a:cubicBezTo>
                    <a:pt x="0" y="33"/>
                    <a:pt x="1" y="36"/>
                    <a:pt x="4" y="32"/>
                  </a:cubicBezTo>
                  <a:cubicBezTo>
                    <a:pt x="8" y="28"/>
                    <a:pt x="12" y="29"/>
                    <a:pt x="12" y="33"/>
                  </a:cubicBezTo>
                  <a:cubicBezTo>
                    <a:pt x="12" y="36"/>
                    <a:pt x="17" y="37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20" y="41"/>
                    <a:pt x="28" y="41"/>
                    <a:pt x="30" y="41"/>
                  </a:cubicBezTo>
                  <a:cubicBezTo>
                    <a:pt x="34" y="41"/>
                    <a:pt x="37" y="29"/>
                    <a:pt x="39" y="28"/>
                  </a:cubicBezTo>
                  <a:cubicBezTo>
                    <a:pt x="41" y="27"/>
                    <a:pt x="45" y="37"/>
                    <a:pt x="49" y="40"/>
                  </a:cubicBezTo>
                  <a:cubicBezTo>
                    <a:pt x="53" y="44"/>
                    <a:pt x="54" y="37"/>
                    <a:pt x="54" y="34"/>
                  </a:cubicBezTo>
                  <a:cubicBezTo>
                    <a:pt x="54" y="31"/>
                    <a:pt x="57" y="30"/>
                    <a:pt x="60" y="30"/>
                  </a:cubicBezTo>
                  <a:cubicBezTo>
                    <a:pt x="62" y="31"/>
                    <a:pt x="68" y="32"/>
                    <a:pt x="68" y="28"/>
                  </a:cubicBezTo>
                  <a:cubicBezTo>
                    <a:pt x="68" y="25"/>
                    <a:pt x="71" y="26"/>
                    <a:pt x="73" y="26"/>
                  </a:cubicBezTo>
                  <a:cubicBezTo>
                    <a:pt x="76" y="26"/>
                    <a:pt x="76" y="22"/>
                    <a:pt x="76" y="22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7"/>
                    <a:pt x="73" y="16"/>
                    <a:pt x="71" y="1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8"/>
            <p:cNvSpPr/>
            <p:nvPr/>
          </p:nvSpPr>
          <p:spPr>
            <a:xfrm>
              <a:off x="4881735" y="1925701"/>
              <a:ext cx="203207" cy="223845"/>
            </a:xfrm>
            <a:custGeom>
              <a:rect b="b" l="l" r="r" t="t"/>
              <a:pathLst>
                <a:path extrusionOk="0" h="179" w="158">
                  <a:moveTo>
                    <a:pt x="20" y="47"/>
                  </a:moveTo>
                  <a:cubicBezTo>
                    <a:pt x="16" y="53"/>
                    <a:pt x="10" y="53"/>
                    <a:pt x="11" y="55"/>
                  </a:cubicBezTo>
                  <a:cubicBezTo>
                    <a:pt x="12" y="56"/>
                    <a:pt x="19" y="62"/>
                    <a:pt x="17" y="64"/>
                  </a:cubicBezTo>
                  <a:cubicBezTo>
                    <a:pt x="15" y="67"/>
                    <a:pt x="13" y="65"/>
                    <a:pt x="13" y="70"/>
                  </a:cubicBezTo>
                  <a:cubicBezTo>
                    <a:pt x="13" y="75"/>
                    <a:pt x="6" y="75"/>
                    <a:pt x="3" y="75"/>
                  </a:cubicBezTo>
                  <a:cubicBezTo>
                    <a:pt x="1" y="75"/>
                    <a:pt x="4" y="79"/>
                    <a:pt x="2" y="83"/>
                  </a:cubicBezTo>
                  <a:cubicBezTo>
                    <a:pt x="1" y="87"/>
                    <a:pt x="1" y="94"/>
                    <a:pt x="0" y="97"/>
                  </a:cubicBezTo>
                  <a:cubicBezTo>
                    <a:pt x="0" y="100"/>
                    <a:pt x="6" y="105"/>
                    <a:pt x="5" y="108"/>
                  </a:cubicBezTo>
                  <a:cubicBezTo>
                    <a:pt x="5" y="111"/>
                    <a:pt x="0" y="113"/>
                    <a:pt x="1" y="115"/>
                  </a:cubicBezTo>
                  <a:cubicBezTo>
                    <a:pt x="2" y="117"/>
                    <a:pt x="6" y="120"/>
                    <a:pt x="7" y="129"/>
                  </a:cubicBezTo>
                  <a:cubicBezTo>
                    <a:pt x="9" y="130"/>
                    <a:pt x="10" y="131"/>
                    <a:pt x="11" y="132"/>
                  </a:cubicBezTo>
                  <a:cubicBezTo>
                    <a:pt x="13" y="135"/>
                    <a:pt x="17" y="137"/>
                    <a:pt x="22" y="137"/>
                  </a:cubicBezTo>
                  <a:cubicBezTo>
                    <a:pt x="27" y="137"/>
                    <a:pt x="29" y="140"/>
                    <a:pt x="32" y="140"/>
                  </a:cubicBezTo>
                  <a:cubicBezTo>
                    <a:pt x="34" y="140"/>
                    <a:pt x="40" y="142"/>
                    <a:pt x="35" y="146"/>
                  </a:cubicBezTo>
                  <a:cubicBezTo>
                    <a:pt x="30" y="150"/>
                    <a:pt x="29" y="155"/>
                    <a:pt x="28" y="160"/>
                  </a:cubicBezTo>
                  <a:cubicBezTo>
                    <a:pt x="27" y="164"/>
                    <a:pt x="27" y="168"/>
                    <a:pt x="27" y="171"/>
                  </a:cubicBezTo>
                  <a:cubicBezTo>
                    <a:pt x="32" y="172"/>
                    <a:pt x="39" y="172"/>
                    <a:pt x="42" y="171"/>
                  </a:cubicBezTo>
                  <a:cubicBezTo>
                    <a:pt x="46" y="169"/>
                    <a:pt x="48" y="169"/>
                    <a:pt x="54" y="170"/>
                  </a:cubicBezTo>
                  <a:cubicBezTo>
                    <a:pt x="57" y="171"/>
                    <a:pt x="61" y="173"/>
                    <a:pt x="64" y="175"/>
                  </a:cubicBezTo>
                  <a:cubicBezTo>
                    <a:pt x="64" y="173"/>
                    <a:pt x="65" y="173"/>
                    <a:pt x="66" y="173"/>
                  </a:cubicBezTo>
                  <a:cubicBezTo>
                    <a:pt x="69" y="172"/>
                    <a:pt x="73" y="179"/>
                    <a:pt x="76" y="175"/>
                  </a:cubicBezTo>
                  <a:cubicBezTo>
                    <a:pt x="78" y="171"/>
                    <a:pt x="84" y="172"/>
                    <a:pt x="86" y="174"/>
                  </a:cubicBezTo>
                  <a:cubicBezTo>
                    <a:pt x="89" y="175"/>
                    <a:pt x="93" y="176"/>
                    <a:pt x="97" y="173"/>
                  </a:cubicBezTo>
                  <a:cubicBezTo>
                    <a:pt x="100" y="170"/>
                    <a:pt x="112" y="168"/>
                    <a:pt x="115" y="169"/>
                  </a:cubicBezTo>
                  <a:cubicBezTo>
                    <a:pt x="117" y="171"/>
                    <a:pt x="124" y="174"/>
                    <a:pt x="122" y="164"/>
                  </a:cubicBezTo>
                  <a:cubicBezTo>
                    <a:pt x="119" y="155"/>
                    <a:pt x="127" y="157"/>
                    <a:pt x="129" y="153"/>
                  </a:cubicBezTo>
                  <a:cubicBezTo>
                    <a:pt x="130" y="150"/>
                    <a:pt x="140" y="148"/>
                    <a:pt x="138" y="146"/>
                  </a:cubicBezTo>
                  <a:cubicBezTo>
                    <a:pt x="137" y="143"/>
                    <a:pt x="124" y="135"/>
                    <a:pt x="120" y="132"/>
                  </a:cubicBezTo>
                  <a:cubicBezTo>
                    <a:pt x="116" y="129"/>
                    <a:pt x="116" y="121"/>
                    <a:pt x="114" y="117"/>
                  </a:cubicBezTo>
                  <a:cubicBezTo>
                    <a:pt x="112" y="114"/>
                    <a:pt x="108" y="109"/>
                    <a:pt x="113" y="108"/>
                  </a:cubicBezTo>
                  <a:cubicBezTo>
                    <a:pt x="118" y="106"/>
                    <a:pt x="127" y="105"/>
                    <a:pt x="131" y="101"/>
                  </a:cubicBezTo>
                  <a:cubicBezTo>
                    <a:pt x="136" y="97"/>
                    <a:pt x="143" y="96"/>
                    <a:pt x="146" y="94"/>
                  </a:cubicBezTo>
                  <a:cubicBezTo>
                    <a:pt x="148" y="92"/>
                    <a:pt x="154" y="96"/>
                    <a:pt x="155" y="94"/>
                  </a:cubicBezTo>
                  <a:cubicBezTo>
                    <a:pt x="157" y="91"/>
                    <a:pt x="158" y="87"/>
                    <a:pt x="156" y="84"/>
                  </a:cubicBezTo>
                  <a:cubicBezTo>
                    <a:pt x="153" y="81"/>
                    <a:pt x="152" y="76"/>
                    <a:pt x="151" y="70"/>
                  </a:cubicBezTo>
                  <a:cubicBezTo>
                    <a:pt x="151" y="63"/>
                    <a:pt x="149" y="63"/>
                    <a:pt x="149" y="60"/>
                  </a:cubicBezTo>
                  <a:cubicBezTo>
                    <a:pt x="149" y="57"/>
                    <a:pt x="148" y="53"/>
                    <a:pt x="145" y="52"/>
                  </a:cubicBezTo>
                  <a:cubicBezTo>
                    <a:pt x="142" y="50"/>
                    <a:pt x="141" y="49"/>
                    <a:pt x="144" y="45"/>
                  </a:cubicBezTo>
                  <a:cubicBezTo>
                    <a:pt x="147" y="40"/>
                    <a:pt x="145" y="29"/>
                    <a:pt x="144" y="26"/>
                  </a:cubicBezTo>
                  <a:cubicBezTo>
                    <a:pt x="144" y="26"/>
                    <a:pt x="144" y="25"/>
                    <a:pt x="144" y="24"/>
                  </a:cubicBezTo>
                  <a:cubicBezTo>
                    <a:pt x="143" y="24"/>
                    <a:pt x="143" y="23"/>
                    <a:pt x="143" y="22"/>
                  </a:cubicBezTo>
                  <a:cubicBezTo>
                    <a:pt x="142" y="18"/>
                    <a:pt x="139" y="16"/>
                    <a:pt x="132" y="16"/>
                  </a:cubicBezTo>
                  <a:cubicBezTo>
                    <a:pt x="126" y="16"/>
                    <a:pt x="136" y="9"/>
                    <a:pt x="134" y="6"/>
                  </a:cubicBezTo>
                  <a:cubicBezTo>
                    <a:pt x="131" y="3"/>
                    <a:pt x="124" y="12"/>
                    <a:pt x="118" y="10"/>
                  </a:cubicBezTo>
                  <a:cubicBezTo>
                    <a:pt x="112" y="8"/>
                    <a:pt x="104" y="18"/>
                    <a:pt x="98" y="22"/>
                  </a:cubicBezTo>
                  <a:cubicBezTo>
                    <a:pt x="93" y="26"/>
                    <a:pt x="85" y="21"/>
                    <a:pt x="89" y="15"/>
                  </a:cubicBezTo>
                  <a:cubicBezTo>
                    <a:pt x="93" y="9"/>
                    <a:pt x="89" y="9"/>
                    <a:pt x="83" y="12"/>
                  </a:cubicBezTo>
                  <a:cubicBezTo>
                    <a:pt x="77" y="14"/>
                    <a:pt x="69" y="11"/>
                    <a:pt x="70" y="6"/>
                  </a:cubicBezTo>
                  <a:cubicBezTo>
                    <a:pt x="70" y="4"/>
                    <a:pt x="70" y="3"/>
                    <a:pt x="69" y="2"/>
                  </a:cubicBezTo>
                  <a:cubicBezTo>
                    <a:pt x="66" y="2"/>
                    <a:pt x="64" y="2"/>
                    <a:pt x="62" y="2"/>
                  </a:cubicBezTo>
                  <a:cubicBezTo>
                    <a:pt x="60" y="1"/>
                    <a:pt x="53" y="0"/>
                    <a:pt x="46" y="0"/>
                  </a:cubicBezTo>
                  <a:cubicBezTo>
                    <a:pt x="48" y="3"/>
                    <a:pt x="51" y="6"/>
                    <a:pt x="49" y="8"/>
                  </a:cubicBezTo>
                  <a:cubicBezTo>
                    <a:pt x="47" y="13"/>
                    <a:pt x="51" y="17"/>
                    <a:pt x="54" y="24"/>
                  </a:cubicBezTo>
                  <a:cubicBezTo>
                    <a:pt x="57" y="30"/>
                    <a:pt x="47" y="26"/>
                    <a:pt x="46" y="31"/>
                  </a:cubicBezTo>
                  <a:cubicBezTo>
                    <a:pt x="46" y="35"/>
                    <a:pt x="37" y="30"/>
                    <a:pt x="33" y="29"/>
                  </a:cubicBezTo>
                  <a:cubicBezTo>
                    <a:pt x="30" y="27"/>
                    <a:pt x="20" y="28"/>
                    <a:pt x="20" y="31"/>
                  </a:cubicBezTo>
                  <a:cubicBezTo>
                    <a:pt x="20" y="32"/>
                    <a:pt x="20" y="33"/>
                    <a:pt x="20" y="35"/>
                  </a:cubicBezTo>
                  <a:cubicBezTo>
                    <a:pt x="21" y="40"/>
                    <a:pt x="22" y="44"/>
                    <a:pt x="20" y="4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8"/>
            <p:cNvSpPr/>
            <p:nvPr/>
          </p:nvSpPr>
          <p:spPr>
            <a:xfrm>
              <a:off x="5211947" y="1389108"/>
              <a:ext cx="238133" cy="369900"/>
            </a:xfrm>
            <a:custGeom>
              <a:rect b="b" l="l" r="r" t="t"/>
              <a:pathLst>
                <a:path extrusionOk="0" h="295" w="186">
                  <a:moveTo>
                    <a:pt x="158" y="248"/>
                  </a:moveTo>
                  <a:cubicBezTo>
                    <a:pt x="162" y="238"/>
                    <a:pt x="181" y="231"/>
                    <a:pt x="184" y="223"/>
                  </a:cubicBezTo>
                  <a:cubicBezTo>
                    <a:pt x="186" y="218"/>
                    <a:pt x="186" y="216"/>
                    <a:pt x="179" y="209"/>
                  </a:cubicBezTo>
                  <a:cubicBezTo>
                    <a:pt x="173" y="201"/>
                    <a:pt x="157" y="195"/>
                    <a:pt x="157" y="191"/>
                  </a:cubicBezTo>
                  <a:cubicBezTo>
                    <a:pt x="156" y="187"/>
                    <a:pt x="168" y="187"/>
                    <a:pt x="168" y="181"/>
                  </a:cubicBezTo>
                  <a:cubicBezTo>
                    <a:pt x="167" y="176"/>
                    <a:pt x="161" y="176"/>
                    <a:pt x="158" y="172"/>
                  </a:cubicBezTo>
                  <a:cubicBezTo>
                    <a:pt x="156" y="168"/>
                    <a:pt x="162" y="165"/>
                    <a:pt x="161" y="163"/>
                  </a:cubicBezTo>
                  <a:cubicBezTo>
                    <a:pt x="161" y="161"/>
                    <a:pt x="153" y="160"/>
                    <a:pt x="152" y="157"/>
                  </a:cubicBezTo>
                  <a:cubicBezTo>
                    <a:pt x="152" y="155"/>
                    <a:pt x="157" y="155"/>
                    <a:pt x="156" y="152"/>
                  </a:cubicBezTo>
                  <a:cubicBezTo>
                    <a:pt x="155" y="149"/>
                    <a:pt x="150" y="143"/>
                    <a:pt x="154" y="139"/>
                  </a:cubicBezTo>
                  <a:cubicBezTo>
                    <a:pt x="157" y="134"/>
                    <a:pt x="165" y="139"/>
                    <a:pt x="160" y="128"/>
                  </a:cubicBezTo>
                  <a:cubicBezTo>
                    <a:pt x="154" y="118"/>
                    <a:pt x="145" y="105"/>
                    <a:pt x="143" y="102"/>
                  </a:cubicBezTo>
                  <a:cubicBezTo>
                    <a:pt x="141" y="99"/>
                    <a:pt x="145" y="93"/>
                    <a:pt x="148" y="91"/>
                  </a:cubicBezTo>
                  <a:cubicBezTo>
                    <a:pt x="151" y="89"/>
                    <a:pt x="159" y="81"/>
                    <a:pt x="159" y="78"/>
                  </a:cubicBezTo>
                  <a:cubicBezTo>
                    <a:pt x="159" y="75"/>
                    <a:pt x="149" y="67"/>
                    <a:pt x="146" y="65"/>
                  </a:cubicBezTo>
                  <a:cubicBezTo>
                    <a:pt x="144" y="64"/>
                    <a:pt x="138" y="64"/>
                    <a:pt x="136" y="59"/>
                  </a:cubicBezTo>
                  <a:cubicBezTo>
                    <a:pt x="133" y="54"/>
                    <a:pt x="130" y="52"/>
                    <a:pt x="133" y="49"/>
                  </a:cubicBezTo>
                  <a:cubicBezTo>
                    <a:pt x="136" y="46"/>
                    <a:pt x="136" y="43"/>
                    <a:pt x="136" y="40"/>
                  </a:cubicBezTo>
                  <a:cubicBezTo>
                    <a:pt x="136" y="36"/>
                    <a:pt x="141" y="39"/>
                    <a:pt x="142" y="34"/>
                  </a:cubicBezTo>
                  <a:cubicBezTo>
                    <a:pt x="143" y="32"/>
                    <a:pt x="144" y="30"/>
                    <a:pt x="146" y="28"/>
                  </a:cubicBezTo>
                  <a:cubicBezTo>
                    <a:pt x="146" y="24"/>
                    <a:pt x="147" y="21"/>
                    <a:pt x="146" y="18"/>
                  </a:cubicBezTo>
                  <a:cubicBezTo>
                    <a:pt x="145" y="13"/>
                    <a:pt x="131" y="11"/>
                    <a:pt x="128" y="6"/>
                  </a:cubicBezTo>
                  <a:cubicBezTo>
                    <a:pt x="124" y="0"/>
                    <a:pt x="116" y="2"/>
                    <a:pt x="114" y="6"/>
                  </a:cubicBezTo>
                  <a:cubicBezTo>
                    <a:pt x="111" y="9"/>
                    <a:pt x="96" y="5"/>
                    <a:pt x="96" y="10"/>
                  </a:cubicBezTo>
                  <a:cubicBezTo>
                    <a:pt x="96" y="15"/>
                    <a:pt x="85" y="16"/>
                    <a:pt x="85" y="21"/>
                  </a:cubicBezTo>
                  <a:cubicBezTo>
                    <a:pt x="85" y="27"/>
                    <a:pt x="90" y="37"/>
                    <a:pt x="82" y="37"/>
                  </a:cubicBezTo>
                  <a:cubicBezTo>
                    <a:pt x="73" y="36"/>
                    <a:pt x="79" y="40"/>
                    <a:pt x="74" y="47"/>
                  </a:cubicBezTo>
                  <a:cubicBezTo>
                    <a:pt x="69" y="53"/>
                    <a:pt x="69" y="42"/>
                    <a:pt x="64" y="44"/>
                  </a:cubicBezTo>
                  <a:cubicBezTo>
                    <a:pt x="59" y="46"/>
                    <a:pt x="53" y="39"/>
                    <a:pt x="51" y="43"/>
                  </a:cubicBezTo>
                  <a:cubicBezTo>
                    <a:pt x="48" y="47"/>
                    <a:pt x="40" y="44"/>
                    <a:pt x="31" y="42"/>
                  </a:cubicBezTo>
                  <a:cubicBezTo>
                    <a:pt x="23" y="41"/>
                    <a:pt x="19" y="29"/>
                    <a:pt x="12" y="28"/>
                  </a:cubicBezTo>
                  <a:cubicBezTo>
                    <a:pt x="8" y="28"/>
                    <a:pt x="3" y="31"/>
                    <a:pt x="0" y="37"/>
                  </a:cubicBezTo>
                  <a:cubicBezTo>
                    <a:pt x="7" y="41"/>
                    <a:pt x="11" y="47"/>
                    <a:pt x="20" y="51"/>
                  </a:cubicBezTo>
                  <a:cubicBezTo>
                    <a:pt x="29" y="55"/>
                    <a:pt x="46" y="60"/>
                    <a:pt x="45" y="66"/>
                  </a:cubicBezTo>
                  <a:cubicBezTo>
                    <a:pt x="44" y="72"/>
                    <a:pt x="41" y="80"/>
                    <a:pt x="46" y="83"/>
                  </a:cubicBezTo>
                  <a:cubicBezTo>
                    <a:pt x="50" y="85"/>
                    <a:pt x="45" y="96"/>
                    <a:pt x="50" y="99"/>
                  </a:cubicBezTo>
                  <a:cubicBezTo>
                    <a:pt x="55" y="101"/>
                    <a:pt x="53" y="114"/>
                    <a:pt x="49" y="114"/>
                  </a:cubicBezTo>
                  <a:cubicBezTo>
                    <a:pt x="45" y="114"/>
                    <a:pt x="50" y="120"/>
                    <a:pt x="52" y="123"/>
                  </a:cubicBezTo>
                  <a:cubicBezTo>
                    <a:pt x="53" y="124"/>
                    <a:pt x="54" y="127"/>
                    <a:pt x="55" y="132"/>
                  </a:cubicBezTo>
                  <a:cubicBezTo>
                    <a:pt x="60" y="133"/>
                    <a:pt x="65" y="135"/>
                    <a:pt x="69" y="137"/>
                  </a:cubicBezTo>
                  <a:cubicBezTo>
                    <a:pt x="76" y="140"/>
                    <a:pt x="75" y="145"/>
                    <a:pt x="75" y="151"/>
                  </a:cubicBezTo>
                  <a:cubicBezTo>
                    <a:pt x="76" y="156"/>
                    <a:pt x="76" y="160"/>
                    <a:pt x="72" y="157"/>
                  </a:cubicBezTo>
                  <a:cubicBezTo>
                    <a:pt x="69" y="155"/>
                    <a:pt x="65" y="157"/>
                    <a:pt x="63" y="165"/>
                  </a:cubicBezTo>
                  <a:cubicBezTo>
                    <a:pt x="60" y="173"/>
                    <a:pt x="51" y="182"/>
                    <a:pt x="45" y="183"/>
                  </a:cubicBezTo>
                  <a:cubicBezTo>
                    <a:pt x="39" y="183"/>
                    <a:pt x="39" y="190"/>
                    <a:pt x="34" y="191"/>
                  </a:cubicBezTo>
                  <a:cubicBezTo>
                    <a:pt x="29" y="192"/>
                    <a:pt x="24" y="195"/>
                    <a:pt x="25" y="200"/>
                  </a:cubicBezTo>
                  <a:cubicBezTo>
                    <a:pt x="25" y="206"/>
                    <a:pt x="17" y="206"/>
                    <a:pt x="12" y="206"/>
                  </a:cubicBezTo>
                  <a:cubicBezTo>
                    <a:pt x="7" y="206"/>
                    <a:pt x="9" y="215"/>
                    <a:pt x="5" y="218"/>
                  </a:cubicBezTo>
                  <a:cubicBezTo>
                    <a:pt x="1" y="220"/>
                    <a:pt x="1" y="223"/>
                    <a:pt x="5" y="228"/>
                  </a:cubicBezTo>
                  <a:cubicBezTo>
                    <a:pt x="9" y="233"/>
                    <a:pt x="6" y="237"/>
                    <a:pt x="7" y="240"/>
                  </a:cubicBezTo>
                  <a:cubicBezTo>
                    <a:pt x="8" y="243"/>
                    <a:pt x="14" y="251"/>
                    <a:pt x="10" y="260"/>
                  </a:cubicBezTo>
                  <a:cubicBezTo>
                    <a:pt x="6" y="269"/>
                    <a:pt x="2" y="279"/>
                    <a:pt x="5" y="278"/>
                  </a:cubicBezTo>
                  <a:cubicBezTo>
                    <a:pt x="9" y="277"/>
                    <a:pt x="17" y="285"/>
                    <a:pt x="22" y="285"/>
                  </a:cubicBezTo>
                  <a:cubicBezTo>
                    <a:pt x="27" y="284"/>
                    <a:pt x="28" y="292"/>
                    <a:pt x="33" y="290"/>
                  </a:cubicBezTo>
                  <a:cubicBezTo>
                    <a:pt x="37" y="289"/>
                    <a:pt x="37" y="295"/>
                    <a:pt x="52" y="295"/>
                  </a:cubicBezTo>
                  <a:cubicBezTo>
                    <a:pt x="66" y="294"/>
                    <a:pt x="95" y="282"/>
                    <a:pt x="107" y="282"/>
                  </a:cubicBezTo>
                  <a:cubicBezTo>
                    <a:pt x="113" y="282"/>
                    <a:pt x="118" y="281"/>
                    <a:pt x="122" y="280"/>
                  </a:cubicBezTo>
                  <a:cubicBezTo>
                    <a:pt x="125" y="277"/>
                    <a:pt x="128" y="273"/>
                    <a:pt x="131" y="270"/>
                  </a:cubicBezTo>
                  <a:cubicBezTo>
                    <a:pt x="138" y="262"/>
                    <a:pt x="154" y="257"/>
                    <a:pt x="158" y="24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8"/>
            <p:cNvSpPr/>
            <p:nvPr/>
          </p:nvSpPr>
          <p:spPr>
            <a:xfrm>
              <a:off x="4632489" y="2040005"/>
              <a:ext cx="330212" cy="269884"/>
            </a:xfrm>
            <a:custGeom>
              <a:rect b="b" l="l" r="r" t="t"/>
              <a:pathLst>
                <a:path extrusionOk="0" h="216" w="258">
                  <a:moveTo>
                    <a:pt x="227" y="49"/>
                  </a:moveTo>
                  <a:cubicBezTo>
                    <a:pt x="224" y="49"/>
                    <a:pt x="222" y="46"/>
                    <a:pt x="217" y="46"/>
                  </a:cubicBezTo>
                  <a:cubicBezTo>
                    <a:pt x="212" y="46"/>
                    <a:pt x="208" y="44"/>
                    <a:pt x="206" y="41"/>
                  </a:cubicBezTo>
                  <a:cubicBezTo>
                    <a:pt x="204" y="37"/>
                    <a:pt x="191" y="37"/>
                    <a:pt x="188" y="37"/>
                  </a:cubicBezTo>
                  <a:cubicBezTo>
                    <a:pt x="184" y="38"/>
                    <a:pt x="182" y="31"/>
                    <a:pt x="179" y="32"/>
                  </a:cubicBezTo>
                  <a:cubicBezTo>
                    <a:pt x="175" y="32"/>
                    <a:pt x="173" y="26"/>
                    <a:pt x="173" y="23"/>
                  </a:cubicBezTo>
                  <a:cubicBezTo>
                    <a:pt x="173" y="20"/>
                    <a:pt x="169" y="26"/>
                    <a:pt x="166" y="27"/>
                  </a:cubicBezTo>
                  <a:cubicBezTo>
                    <a:pt x="162" y="29"/>
                    <a:pt x="161" y="24"/>
                    <a:pt x="161" y="21"/>
                  </a:cubicBezTo>
                  <a:cubicBezTo>
                    <a:pt x="160" y="19"/>
                    <a:pt x="153" y="17"/>
                    <a:pt x="150" y="15"/>
                  </a:cubicBezTo>
                  <a:cubicBezTo>
                    <a:pt x="146" y="13"/>
                    <a:pt x="142" y="6"/>
                    <a:pt x="141" y="9"/>
                  </a:cubicBezTo>
                  <a:cubicBezTo>
                    <a:pt x="139" y="12"/>
                    <a:pt x="135" y="5"/>
                    <a:pt x="134" y="3"/>
                  </a:cubicBezTo>
                  <a:cubicBezTo>
                    <a:pt x="134" y="1"/>
                    <a:pt x="133" y="1"/>
                    <a:pt x="132" y="0"/>
                  </a:cubicBezTo>
                  <a:cubicBezTo>
                    <a:pt x="131" y="0"/>
                    <a:pt x="129" y="1"/>
                    <a:pt x="128" y="1"/>
                  </a:cubicBezTo>
                  <a:cubicBezTo>
                    <a:pt x="122" y="0"/>
                    <a:pt x="116" y="5"/>
                    <a:pt x="117" y="16"/>
                  </a:cubicBezTo>
                  <a:cubicBezTo>
                    <a:pt x="118" y="26"/>
                    <a:pt x="110" y="27"/>
                    <a:pt x="99" y="28"/>
                  </a:cubicBezTo>
                  <a:cubicBezTo>
                    <a:pt x="88" y="29"/>
                    <a:pt x="92" y="37"/>
                    <a:pt x="88" y="41"/>
                  </a:cubicBezTo>
                  <a:cubicBezTo>
                    <a:pt x="83" y="44"/>
                    <a:pt x="68" y="39"/>
                    <a:pt x="65" y="33"/>
                  </a:cubicBezTo>
                  <a:cubicBezTo>
                    <a:pt x="63" y="27"/>
                    <a:pt x="49" y="33"/>
                    <a:pt x="55" y="40"/>
                  </a:cubicBezTo>
                  <a:cubicBezTo>
                    <a:pt x="61" y="47"/>
                    <a:pt x="61" y="56"/>
                    <a:pt x="58" y="59"/>
                  </a:cubicBezTo>
                  <a:cubicBezTo>
                    <a:pt x="54" y="61"/>
                    <a:pt x="47" y="54"/>
                    <a:pt x="42" y="58"/>
                  </a:cubicBezTo>
                  <a:cubicBezTo>
                    <a:pt x="38" y="61"/>
                    <a:pt x="37" y="55"/>
                    <a:pt x="32" y="53"/>
                  </a:cubicBezTo>
                  <a:cubicBezTo>
                    <a:pt x="26" y="50"/>
                    <a:pt x="23" y="55"/>
                    <a:pt x="14" y="54"/>
                  </a:cubicBezTo>
                  <a:cubicBezTo>
                    <a:pt x="5" y="54"/>
                    <a:pt x="0" y="59"/>
                    <a:pt x="3" y="63"/>
                  </a:cubicBezTo>
                  <a:cubicBezTo>
                    <a:pt x="7" y="67"/>
                    <a:pt x="3" y="70"/>
                    <a:pt x="6" y="74"/>
                  </a:cubicBezTo>
                  <a:cubicBezTo>
                    <a:pt x="8" y="77"/>
                    <a:pt x="20" y="76"/>
                    <a:pt x="29" y="81"/>
                  </a:cubicBezTo>
                  <a:cubicBezTo>
                    <a:pt x="38" y="86"/>
                    <a:pt x="40" y="82"/>
                    <a:pt x="44" y="85"/>
                  </a:cubicBezTo>
                  <a:cubicBezTo>
                    <a:pt x="49" y="89"/>
                    <a:pt x="50" y="87"/>
                    <a:pt x="50" y="93"/>
                  </a:cubicBezTo>
                  <a:cubicBezTo>
                    <a:pt x="50" y="100"/>
                    <a:pt x="55" y="106"/>
                    <a:pt x="64" y="108"/>
                  </a:cubicBezTo>
                  <a:cubicBezTo>
                    <a:pt x="73" y="111"/>
                    <a:pt x="66" y="116"/>
                    <a:pt x="69" y="122"/>
                  </a:cubicBezTo>
                  <a:cubicBezTo>
                    <a:pt x="71" y="128"/>
                    <a:pt x="65" y="136"/>
                    <a:pt x="66" y="143"/>
                  </a:cubicBezTo>
                  <a:cubicBezTo>
                    <a:pt x="67" y="150"/>
                    <a:pt x="62" y="173"/>
                    <a:pt x="58" y="175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61" y="177"/>
                    <a:pt x="65" y="179"/>
                    <a:pt x="67" y="180"/>
                  </a:cubicBezTo>
                  <a:cubicBezTo>
                    <a:pt x="70" y="183"/>
                    <a:pt x="79" y="185"/>
                    <a:pt x="84" y="188"/>
                  </a:cubicBezTo>
                  <a:cubicBezTo>
                    <a:pt x="89" y="192"/>
                    <a:pt x="98" y="191"/>
                    <a:pt x="98" y="187"/>
                  </a:cubicBezTo>
                  <a:cubicBezTo>
                    <a:pt x="98" y="183"/>
                    <a:pt x="103" y="186"/>
                    <a:pt x="106" y="189"/>
                  </a:cubicBezTo>
                  <a:cubicBezTo>
                    <a:pt x="109" y="192"/>
                    <a:pt x="121" y="193"/>
                    <a:pt x="127" y="194"/>
                  </a:cubicBezTo>
                  <a:cubicBezTo>
                    <a:pt x="132" y="195"/>
                    <a:pt x="139" y="195"/>
                    <a:pt x="145" y="195"/>
                  </a:cubicBezTo>
                  <a:cubicBezTo>
                    <a:pt x="145" y="193"/>
                    <a:pt x="144" y="192"/>
                    <a:pt x="144" y="190"/>
                  </a:cubicBezTo>
                  <a:cubicBezTo>
                    <a:pt x="141" y="180"/>
                    <a:pt x="150" y="174"/>
                    <a:pt x="159" y="173"/>
                  </a:cubicBezTo>
                  <a:cubicBezTo>
                    <a:pt x="167" y="171"/>
                    <a:pt x="186" y="177"/>
                    <a:pt x="191" y="180"/>
                  </a:cubicBezTo>
                  <a:cubicBezTo>
                    <a:pt x="196" y="183"/>
                    <a:pt x="203" y="182"/>
                    <a:pt x="211" y="173"/>
                  </a:cubicBezTo>
                  <a:cubicBezTo>
                    <a:pt x="216" y="168"/>
                    <a:pt x="219" y="167"/>
                    <a:pt x="222" y="166"/>
                  </a:cubicBezTo>
                  <a:cubicBezTo>
                    <a:pt x="223" y="164"/>
                    <a:pt x="224" y="162"/>
                    <a:pt x="224" y="160"/>
                  </a:cubicBezTo>
                  <a:cubicBezTo>
                    <a:pt x="225" y="157"/>
                    <a:pt x="220" y="157"/>
                    <a:pt x="216" y="157"/>
                  </a:cubicBezTo>
                  <a:cubicBezTo>
                    <a:pt x="212" y="157"/>
                    <a:pt x="209" y="153"/>
                    <a:pt x="212" y="148"/>
                  </a:cubicBezTo>
                  <a:cubicBezTo>
                    <a:pt x="215" y="144"/>
                    <a:pt x="210" y="144"/>
                    <a:pt x="207" y="139"/>
                  </a:cubicBezTo>
                  <a:cubicBezTo>
                    <a:pt x="204" y="135"/>
                    <a:pt x="208" y="136"/>
                    <a:pt x="211" y="135"/>
                  </a:cubicBezTo>
                  <a:cubicBezTo>
                    <a:pt x="213" y="134"/>
                    <a:pt x="216" y="129"/>
                    <a:pt x="214" y="128"/>
                  </a:cubicBezTo>
                  <a:cubicBezTo>
                    <a:pt x="212" y="127"/>
                    <a:pt x="211" y="124"/>
                    <a:pt x="212" y="120"/>
                  </a:cubicBezTo>
                  <a:cubicBezTo>
                    <a:pt x="214" y="115"/>
                    <a:pt x="209" y="114"/>
                    <a:pt x="209" y="111"/>
                  </a:cubicBezTo>
                  <a:cubicBezTo>
                    <a:pt x="209" y="107"/>
                    <a:pt x="205" y="106"/>
                    <a:pt x="201" y="110"/>
                  </a:cubicBezTo>
                  <a:cubicBezTo>
                    <a:pt x="198" y="114"/>
                    <a:pt x="197" y="111"/>
                    <a:pt x="199" y="104"/>
                  </a:cubicBezTo>
                  <a:cubicBezTo>
                    <a:pt x="201" y="97"/>
                    <a:pt x="209" y="94"/>
                    <a:pt x="210" y="90"/>
                  </a:cubicBezTo>
                  <a:cubicBezTo>
                    <a:pt x="211" y="86"/>
                    <a:pt x="216" y="83"/>
                    <a:pt x="219" y="83"/>
                  </a:cubicBezTo>
                  <a:cubicBezTo>
                    <a:pt x="223" y="83"/>
                    <a:pt x="222" y="75"/>
                    <a:pt x="223" y="69"/>
                  </a:cubicBezTo>
                  <a:cubicBezTo>
                    <a:pt x="224" y="64"/>
                    <a:pt x="225" y="59"/>
                    <a:pt x="230" y="55"/>
                  </a:cubicBezTo>
                  <a:cubicBezTo>
                    <a:pt x="235" y="51"/>
                    <a:pt x="229" y="49"/>
                    <a:pt x="227" y="49"/>
                  </a:cubicBezTo>
                  <a:close/>
                  <a:moveTo>
                    <a:pt x="255" y="182"/>
                  </a:moveTo>
                  <a:cubicBezTo>
                    <a:pt x="252" y="182"/>
                    <a:pt x="251" y="187"/>
                    <a:pt x="244" y="191"/>
                  </a:cubicBezTo>
                  <a:cubicBezTo>
                    <a:pt x="236" y="196"/>
                    <a:pt x="244" y="216"/>
                    <a:pt x="251" y="215"/>
                  </a:cubicBezTo>
                  <a:cubicBezTo>
                    <a:pt x="258" y="214"/>
                    <a:pt x="257" y="182"/>
                    <a:pt x="255" y="182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8"/>
            <p:cNvSpPr/>
            <p:nvPr/>
          </p:nvSpPr>
          <p:spPr>
            <a:xfrm>
              <a:off x="4530885" y="2247975"/>
              <a:ext cx="290523" cy="203207"/>
            </a:xfrm>
            <a:custGeom>
              <a:rect b="b" l="l" r="r" t="t"/>
              <a:pathLst>
                <a:path extrusionOk="0" h="162" w="227">
                  <a:moveTo>
                    <a:pt x="224" y="29"/>
                  </a:moveTo>
                  <a:cubicBezTo>
                    <a:pt x="218" y="29"/>
                    <a:pt x="211" y="29"/>
                    <a:pt x="206" y="28"/>
                  </a:cubicBezTo>
                  <a:cubicBezTo>
                    <a:pt x="200" y="27"/>
                    <a:pt x="188" y="26"/>
                    <a:pt x="185" y="23"/>
                  </a:cubicBezTo>
                  <a:cubicBezTo>
                    <a:pt x="182" y="20"/>
                    <a:pt x="177" y="17"/>
                    <a:pt x="177" y="21"/>
                  </a:cubicBezTo>
                  <a:cubicBezTo>
                    <a:pt x="177" y="25"/>
                    <a:pt x="168" y="26"/>
                    <a:pt x="163" y="22"/>
                  </a:cubicBezTo>
                  <a:cubicBezTo>
                    <a:pt x="158" y="19"/>
                    <a:pt x="149" y="17"/>
                    <a:pt x="146" y="14"/>
                  </a:cubicBezTo>
                  <a:cubicBezTo>
                    <a:pt x="144" y="13"/>
                    <a:pt x="140" y="11"/>
                    <a:pt x="136" y="9"/>
                  </a:cubicBezTo>
                  <a:cubicBezTo>
                    <a:pt x="130" y="10"/>
                    <a:pt x="115" y="5"/>
                    <a:pt x="105" y="6"/>
                  </a:cubicBezTo>
                  <a:cubicBezTo>
                    <a:pt x="94" y="7"/>
                    <a:pt x="60" y="4"/>
                    <a:pt x="47" y="5"/>
                  </a:cubicBezTo>
                  <a:cubicBezTo>
                    <a:pt x="34" y="6"/>
                    <a:pt x="33" y="0"/>
                    <a:pt x="26" y="0"/>
                  </a:cubicBezTo>
                  <a:cubicBezTo>
                    <a:pt x="18" y="0"/>
                    <a:pt x="21" y="9"/>
                    <a:pt x="11" y="9"/>
                  </a:cubicBezTo>
                  <a:cubicBezTo>
                    <a:pt x="1" y="9"/>
                    <a:pt x="0" y="16"/>
                    <a:pt x="7" y="22"/>
                  </a:cubicBezTo>
                  <a:cubicBezTo>
                    <a:pt x="11" y="25"/>
                    <a:pt x="11" y="32"/>
                    <a:pt x="10" y="39"/>
                  </a:cubicBezTo>
                  <a:cubicBezTo>
                    <a:pt x="12" y="39"/>
                    <a:pt x="14" y="38"/>
                    <a:pt x="15" y="37"/>
                  </a:cubicBezTo>
                  <a:cubicBezTo>
                    <a:pt x="18" y="33"/>
                    <a:pt x="21" y="34"/>
                    <a:pt x="21" y="38"/>
                  </a:cubicBezTo>
                  <a:cubicBezTo>
                    <a:pt x="21" y="42"/>
                    <a:pt x="28" y="40"/>
                    <a:pt x="32" y="40"/>
                  </a:cubicBezTo>
                  <a:cubicBezTo>
                    <a:pt x="36" y="40"/>
                    <a:pt x="35" y="43"/>
                    <a:pt x="39" y="40"/>
                  </a:cubicBezTo>
                  <a:cubicBezTo>
                    <a:pt x="43" y="37"/>
                    <a:pt x="50" y="38"/>
                    <a:pt x="50" y="42"/>
                  </a:cubicBezTo>
                  <a:cubicBezTo>
                    <a:pt x="50" y="46"/>
                    <a:pt x="59" y="44"/>
                    <a:pt x="54" y="49"/>
                  </a:cubicBezTo>
                  <a:cubicBezTo>
                    <a:pt x="49" y="54"/>
                    <a:pt x="43" y="55"/>
                    <a:pt x="43" y="59"/>
                  </a:cubicBezTo>
                  <a:cubicBezTo>
                    <a:pt x="43" y="63"/>
                    <a:pt x="49" y="71"/>
                    <a:pt x="44" y="76"/>
                  </a:cubicBezTo>
                  <a:cubicBezTo>
                    <a:pt x="40" y="80"/>
                    <a:pt x="45" y="88"/>
                    <a:pt x="41" y="88"/>
                  </a:cubicBezTo>
                  <a:cubicBezTo>
                    <a:pt x="37" y="88"/>
                    <a:pt x="31" y="90"/>
                    <a:pt x="37" y="95"/>
                  </a:cubicBezTo>
                  <a:cubicBezTo>
                    <a:pt x="42" y="100"/>
                    <a:pt x="45" y="104"/>
                    <a:pt x="42" y="104"/>
                  </a:cubicBezTo>
                  <a:cubicBezTo>
                    <a:pt x="38" y="104"/>
                    <a:pt x="35" y="112"/>
                    <a:pt x="37" y="114"/>
                  </a:cubicBezTo>
                  <a:cubicBezTo>
                    <a:pt x="39" y="116"/>
                    <a:pt x="48" y="121"/>
                    <a:pt x="41" y="123"/>
                  </a:cubicBezTo>
                  <a:cubicBezTo>
                    <a:pt x="34" y="124"/>
                    <a:pt x="34" y="130"/>
                    <a:pt x="34" y="134"/>
                  </a:cubicBezTo>
                  <a:cubicBezTo>
                    <a:pt x="34" y="135"/>
                    <a:pt x="35" y="137"/>
                    <a:pt x="37" y="139"/>
                  </a:cubicBezTo>
                  <a:cubicBezTo>
                    <a:pt x="40" y="139"/>
                    <a:pt x="43" y="139"/>
                    <a:pt x="46" y="140"/>
                  </a:cubicBezTo>
                  <a:cubicBezTo>
                    <a:pt x="53" y="143"/>
                    <a:pt x="57" y="162"/>
                    <a:pt x="67" y="160"/>
                  </a:cubicBezTo>
                  <a:cubicBezTo>
                    <a:pt x="71" y="160"/>
                    <a:pt x="69" y="157"/>
                    <a:pt x="71" y="155"/>
                  </a:cubicBezTo>
                  <a:cubicBezTo>
                    <a:pt x="74" y="152"/>
                    <a:pt x="77" y="154"/>
                    <a:pt x="82" y="154"/>
                  </a:cubicBezTo>
                  <a:cubicBezTo>
                    <a:pt x="86" y="154"/>
                    <a:pt x="88" y="148"/>
                    <a:pt x="98" y="148"/>
                  </a:cubicBezTo>
                  <a:cubicBezTo>
                    <a:pt x="108" y="148"/>
                    <a:pt x="114" y="147"/>
                    <a:pt x="120" y="147"/>
                  </a:cubicBezTo>
                  <a:cubicBezTo>
                    <a:pt x="126" y="147"/>
                    <a:pt x="131" y="145"/>
                    <a:pt x="133" y="141"/>
                  </a:cubicBezTo>
                  <a:cubicBezTo>
                    <a:pt x="135" y="136"/>
                    <a:pt x="140" y="132"/>
                    <a:pt x="147" y="131"/>
                  </a:cubicBezTo>
                  <a:cubicBezTo>
                    <a:pt x="154" y="130"/>
                    <a:pt x="153" y="123"/>
                    <a:pt x="153" y="119"/>
                  </a:cubicBezTo>
                  <a:cubicBezTo>
                    <a:pt x="154" y="115"/>
                    <a:pt x="166" y="108"/>
                    <a:pt x="166" y="105"/>
                  </a:cubicBezTo>
                  <a:cubicBezTo>
                    <a:pt x="167" y="102"/>
                    <a:pt x="160" y="90"/>
                    <a:pt x="167" y="79"/>
                  </a:cubicBezTo>
                  <a:cubicBezTo>
                    <a:pt x="174" y="69"/>
                    <a:pt x="181" y="68"/>
                    <a:pt x="181" y="62"/>
                  </a:cubicBezTo>
                  <a:cubicBezTo>
                    <a:pt x="181" y="57"/>
                    <a:pt x="189" y="55"/>
                    <a:pt x="197" y="54"/>
                  </a:cubicBezTo>
                  <a:cubicBezTo>
                    <a:pt x="206" y="53"/>
                    <a:pt x="209" y="47"/>
                    <a:pt x="217" y="43"/>
                  </a:cubicBezTo>
                  <a:cubicBezTo>
                    <a:pt x="223" y="41"/>
                    <a:pt x="225" y="36"/>
                    <a:pt x="224" y="29"/>
                  </a:cubicBezTo>
                  <a:close/>
                  <a:moveTo>
                    <a:pt x="226" y="86"/>
                  </a:moveTo>
                  <a:cubicBezTo>
                    <a:pt x="224" y="77"/>
                    <a:pt x="206" y="88"/>
                    <a:pt x="210" y="91"/>
                  </a:cubicBezTo>
                  <a:cubicBezTo>
                    <a:pt x="218" y="96"/>
                    <a:pt x="227" y="95"/>
                    <a:pt x="226" y="8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88"/>
            <p:cNvSpPr/>
            <p:nvPr/>
          </p:nvSpPr>
          <p:spPr>
            <a:xfrm>
              <a:off x="5192896" y="2300364"/>
              <a:ext cx="142880" cy="174631"/>
            </a:xfrm>
            <a:custGeom>
              <a:rect b="b" l="l" r="r" t="t"/>
              <a:pathLst>
                <a:path extrusionOk="0" h="140" w="112">
                  <a:moveTo>
                    <a:pt x="110" y="0"/>
                  </a:moveTo>
                  <a:cubicBezTo>
                    <a:pt x="107" y="0"/>
                    <a:pt x="101" y="2"/>
                    <a:pt x="102" y="4"/>
                  </a:cubicBezTo>
                  <a:cubicBezTo>
                    <a:pt x="103" y="7"/>
                    <a:pt x="99" y="8"/>
                    <a:pt x="95" y="8"/>
                  </a:cubicBezTo>
                  <a:cubicBezTo>
                    <a:pt x="95" y="8"/>
                    <a:pt x="81" y="7"/>
                    <a:pt x="76" y="5"/>
                  </a:cubicBezTo>
                  <a:cubicBezTo>
                    <a:pt x="73" y="4"/>
                    <a:pt x="59" y="4"/>
                    <a:pt x="53" y="5"/>
                  </a:cubicBezTo>
                  <a:cubicBezTo>
                    <a:pt x="53" y="5"/>
                    <a:pt x="53" y="5"/>
                    <a:pt x="52" y="6"/>
                  </a:cubicBezTo>
                  <a:cubicBezTo>
                    <a:pt x="51" y="8"/>
                    <a:pt x="38" y="14"/>
                    <a:pt x="36" y="13"/>
                  </a:cubicBezTo>
                  <a:cubicBezTo>
                    <a:pt x="34" y="12"/>
                    <a:pt x="33" y="17"/>
                    <a:pt x="28" y="18"/>
                  </a:cubicBezTo>
                  <a:cubicBezTo>
                    <a:pt x="23" y="19"/>
                    <a:pt x="16" y="18"/>
                    <a:pt x="16" y="20"/>
                  </a:cubicBezTo>
                  <a:cubicBezTo>
                    <a:pt x="15" y="22"/>
                    <a:pt x="12" y="27"/>
                    <a:pt x="9" y="30"/>
                  </a:cubicBezTo>
                  <a:cubicBezTo>
                    <a:pt x="7" y="33"/>
                    <a:pt x="9" y="36"/>
                    <a:pt x="5" y="37"/>
                  </a:cubicBezTo>
                  <a:cubicBezTo>
                    <a:pt x="3" y="37"/>
                    <a:pt x="2" y="42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7" y="48"/>
                    <a:pt x="11" y="55"/>
                    <a:pt x="10" y="62"/>
                  </a:cubicBezTo>
                  <a:cubicBezTo>
                    <a:pt x="9" y="68"/>
                    <a:pt x="19" y="71"/>
                    <a:pt x="23" y="66"/>
                  </a:cubicBezTo>
                  <a:cubicBezTo>
                    <a:pt x="27" y="61"/>
                    <a:pt x="39" y="69"/>
                    <a:pt x="39" y="72"/>
                  </a:cubicBezTo>
                  <a:cubicBezTo>
                    <a:pt x="39" y="75"/>
                    <a:pt x="27" y="68"/>
                    <a:pt x="20" y="73"/>
                  </a:cubicBezTo>
                  <a:cubicBezTo>
                    <a:pt x="13" y="78"/>
                    <a:pt x="25" y="83"/>
                    <a:pt x="24" y="88"/>
                  </a:cubicBezTo>
                  <a:cubicBezTo>
                    <a:pt x="22" y="93"/>
                    <a:pt x="27" y="101"/>
                    <a:pt x="33" y="100"/>
                  </a:cubicBezTo>
                  <a:cubicBezTo>
                    <a:pt x="39" y="100"/>
                    <a:pt x="45" y="110"/>
                    <a:pt x="49" y="108"/>
                  </a:cubicBezTo>
                  <a:cubicBezTo>
                    <a:pt x="53" y="106"/>
                    <a:pt x="45" y="92"/>
                    <a:pt x="46" y="90"/>
                  </a:cubicBezTo>
                  <a:cubicBezTo>
                    <a:pt x="47" y="88"/>
                    <a:pt x="55" y="94"/>
                    <a:pt x="58" y="90"/>
                  </a:cubicBezTo>
                  <a:cubicBezTo>
                    <a:pt x="62" y="86"/>
                    <a:pt x="56" y="83"/>
                    <a:pt x="50" y="83"/>
                  </a:cubicBezTo>
                  <a:cubicBezTo>
                    <a:pt x="45" y="83"/>
                    <a:pt x="50" y="76"/>
                    <a:pt x="56" y="79"/>
                  </a:cubicBezTo>
                  <a:cubicBezTo>
                    <a:pt x="63" y="83"/>
                    <a:pt x="66" y="78"/>
                    <a:pt x="69" y="78"/>
                  </a:cubicBezTo>
                  <a:cubicBezTo>
                    <a:pt x="72" y="77"/>
                    <a:pt x="73" y="66"/>
                    <a:pt x="63" y="64"/>
                  </a:cubicBezTo>
                  <a:cubicBezTo>
                    <a:pt x="54" y="61"/>
                    <a:pt x="55" y="71"/>
                    <a:pt x="49" y="64"/>
                  </a:cubicBezTo>
                  <a:cubicBezTo>
                    <a:pt x="43" y="58"/>
                    <a:pt x="55" y="60"/>
                    <a:pt x="55" y="55"/>
                  </a:cubicBezTo>
                  <a:cubicBezTo>
                    <a:pt x="55" y="49"/>
                    <a:pt x="45" y="41"/>
                    <a:pt x="40" y="35"/>
                  </a:cubicBezTo>
                  <a:cubicBezTo>
                    <a:pt x="36" y="28"/>
                    <a:pt x="47" y="25"/>
                    <a:pt x="49" y="30"/>
                  </a:cubicBezTo>
                  <a:cubicBezTo>
                    <a:pt x="52" y="35"/>
                    <a:pt x="59" y="34"/>
                    <a:pt x="63" y="32"/>
                  </a:cubicBezTo>
                  <a:cubicBezTo>
                    <a:pt x="68" y="30"/>
                    <a:pt x="59" y="22"/>
                    <a:pt x="67" y="19"/>
                  </a:cubicBezTo>
                  <a:cubicBezTo>
                    <a:pt x="75" y="16"/>
                    <a:pt x="75" y="21"/>
                    <a:pt x="78" y="22"/>
                  </a:cubicBezTo>
                  <a:cubicBezTo>
                    <a:pt x="80" y="23"/>
                    <a:pt x="82" y="16"/>
                    <a:pt x="91" y="16"/>
                  </a:cubicBezTo>
                  <a:cubicBezTo>
                    <a:pt x="95" y="16"/>
                    <a:pt x="99" y="18"/>
                    <a:pt x="103" y="21"/>
                  </a:cubicBezTo>
                  <a:cubicBezTo>
                    <a:pt x="105" y="19"/>
                    <a:pt x="107" y="17"/>
                    <a:pt x="107" y="15"/>
                  </a:cubicBezTo>
                  <a:cubicBezTo>
                    <a:pt x="107" y="12"/>
                    <a:pt x="112" y="11"/>
                    <a:pt x="112" y="7"/>
                  </a:cubicBezTo>
                  <a:cubicBezTo>
                    <a:pt x="112" y="5"/>
                    <a:pt x="111" y="2"/>
                    <a:pt x="110" y="0"/>
                  </a:cubicBezTo>
                  <a:close/>
                  <a:moveTo>
                    <a:pt x="96" y="132"/>
                  </a:moveTo>
                  <a:cubicBezTo>
                    <a:pt x="92" y="129"/>
                    <a:pt x="73" y="133"/>
                    <a:pt x="68" y="128"/>
                  </a:cubicBezTo>
                  <a:cubicBezTo>
                    <a:pt x="63" y="124"/>
                    <a:pt x="53" y="132"/>
                    <a:pt x="57" y="133"/>
                  </a:cubicBezTo>
                  <a:cubicBezTo>
                    <a:pt x="63" y="134"/>
                    <a:pt x="73" y="139"/>
                    <a:pt x="83" y="140"/>
                  </a:cubicBezTo>
                  <a:cubicBezTo>
                    <a:pt x="93" y="140"/>
                    <a:pt x="107" y="135"/>
                    <a:pt x="107" y="132"/>
                  </a:cubicBezTo>
                  <a:cubicBezTo>
                    <a:pt x="106" y="130"/>
                    <a:pt x="100" y="134"/>
                    <a:pt x="96" y="132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8"/>
            <p:cNvSpPr/>
            <p:nvPr/>
          </p:nvSpPr>
          <p:spPr>
            <a:xfrm>
              <a:off x="5459606" y="2451182"/>
              <a:ext cx="58740" cy="36514"/>
            </a:xfrm>
            <a:custGeom>
              <a:rect b="b" l="l" r="r" t="t"/>
              <a:pathLst>
                <a:path extrusionOk="0" h="29" w="46">
                  <a:moveTo>
                    <a:pt x="31" y="18"/>
                  </a:moveTo>
                  <a:cubicBezTo>
                    <a:pt x="30" y="15"/>
                    <a:pt x="34" y="9"/>
                    <a:pt x="40" y="7"/>
                  </a:cubicBezTo>
                  <a:cubicBezTo>
                    <a:pt x="46" y="4"/>
                    <a:pt x="44" y="0"/>
                    <a:pt x="40" y="3"/>
                  </a:cubicBezTo>
                  <a:cubicBezTo>
                    <a:pt x="36" y="7"/>
                    <a:pt x="27" y="10"/>
                    <a:pt x="15" y="11"/>
                  </a:cubicBezTo>
                  <a:cubicBezTo>
                    <a:pt x="3" y="11"/>
                    <a:pt x="0" y="19"/>
                    <a:pt x="7" y="23"/>
                  </a:cubicBezTo>
                  <a:cubicBezTo>
                    <a:pt x="16" y="29"/>
                    <a:pt x="31" y="21"/>
                    <a:pt x="31" y="1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88"/>
            <p:cNvSpPr/>
            <p:nvPr/>
          </p:nvSpPr>
          <p:spPr>
            <a:xfrm>
              <a:off x="4557874" y="1735195"/>
              <a:ext cx="228608" cy="339736"/>
            </a:xfrm>
            <a:custGeom>
              <a:rect b="b" l="l" r="r" t="t"/>
              <a:pathLst>
                <a:path extrusionOk="0" h="271" w="178">
                  <a:moveTo>
                    <a:pt x="35" y="144"/>
                  </a:moveTo>
                  <a:cubicBezTo>
                    <a:pt x="28" y="138"/>
                    <a:pt x="20" y="148"/>
                    <a:pt x="13" y="148"/>
                  </a:cubicBezTo>
                  <a:cubicBezTo>
                    <a:pt x="12" y="153"/>
                    <a:pt x="10" y="156"/>
                    <a:pt x="8" y="158"/>
                  </a:cubicBezTo>
                  <a:cubicBezTo>
                    <a:pt x="5" y="160"/>
                    <a:pt x="0" y="167"/>
                    <a:pt x="4" y="168"/>
                  </a:cubicBezTo>
                  <a:cubicBezTo>
                    <a:pt x="8" y="169"/>
                    <a:pt x="14" y="175"/>
                    <a:pt x="15" y="170"/>
                  </a:cubicBezTo>
                  <a:cubicBezTo>
                    <a:pt x="16" y="165"/>
                    <a:pt x="19" y="159"/>
                    <a:pt x="25" y="167"/>
                  </a:cubicBezTo>
                  <a:cubicBezTo>
                    <a:pt x="27" y="169"/>
                    <a:pt x="29" y="171"/>
                    <a:pt x="31" y="172"/>
                  </a:cubicBezTo>
                  <a:cubicBezTo>
                    <a:pt x="32" y="169"/>
                    <a:pt x="40" y="168"/>
                    <a:pt x="45" y="164"/>
                  </a:cubicBezTo>
                  <a:cubicBezTo>
                    <a:pt x="50" y="159"/>
                    <a:pt x="42" y="151"/>
                    <a:pt x="35" y="144"/>
                  </a:cubicBezTo>
                  <a:close/>
                  <a:moveTo>
                    <a:pt x="177" y="209"/>
                  </a:moveTo>
                  <a:cubicBezTo>
                    <a:pt x="178" y="201"/>
                    <a:pt x="161" y="195"/>
                    <a:pt x="159" y="200"/>
                  </a:cubicBezTo>
                  <a:cubicBezTo>
                    <a:pt x="157" y="204"/>
                    <a:pt x="153" y="203"/>
                    <a:pt x="150" y="199"/>
                  </a:cubicBezTo>
                  <a:cubicBezTo>
                    <a:pt x="147" y="194"/>
                    <a:pt x="153" y="189"/>
                    <a:pt x="150" y="189"/>
                  </a:cubicBezTo>
                  <a:cubicBezTo>
                    <a:pt x="147" y="188"/>
                    <a:pt x="144" y="182"/>
                    <a:pt x="144" y="179"/>
                  </a:cubicBezTo>
                  <a:cubicBezTo>
                    <a:pt x="145" y="177"/>
                    <a:pt x="140" y="160"/>
                    <a:pt x="131" y="158"/>
                  </a:cubicBezTo>
                  <a:cubicBezTo>
                    <a:pt x="122" y="156"/>
                    <a:pt x="121" y="143"/>
                    <a:pt x="119" y="136"/>
                  </a:cubicBezTo>
                  <a:cubicBezTo>
                    <a:pt x="118" y="130"/>
                    <a:pt x="112" y="133"/>
                    <a:pt x="108" y="128"/>
                  </a:cubicBezTo>
                  <a:cubicBezTo>
                    <a:pt x="103" y="122"/>
                    <a:pt x="96" y="125"/>
                    <a:pt x="92" y="125"/>
                  </a:cubicBezTo>
                  <a:cubicBezTo>
                    <a:pt x="88" y="125"/>
                    <a:pt x="92" y="118"/>
                    <a:pt x="98" y="114"/>
                  </a:cubicBezTo>
                  <a:cubicBezTo>
                    <a:pt x="104" y="109"/>
                    <a:pt x="111" y="87"/>
                    <a:pt x="111" y="83"/>
                  </a:cubicBezTo>
                  <a:cubicBezTo>
                    <a:pt x="111" y="78"/>
                    <a:pt x="84" y="79"/>
                    <a:pt x="79" y="81"/>
                  </a:cubicBezTo>
                  <a:cubicBezTo>
                    <a:pt x="74" y="84"/>
                    <a:pt x="68" y="77"/>
                    <a:pt x="73" y="75"/>
                  </a:cubicBezTo>
                  <a:cubicBezTo>
                    <a:pt x="77" y="74"/>
                    <a:pt x="87" y="64"/>
                    <a:pt x="86" y="61"/>
                  </a:cubicBezTo>
                  <a:cubicBezTo>
                    <a:pt x="86" y="57"/>
                    <a:pt x="93" y="54"/>
                    <a:pt x="89" y="50"/>
                  </a:cubicBezTo>
                  <a:cubicBezTo>
                    <a:pt x="85" y="47"/>
                    <a:pt x="84" y="55"/>
                    <a:pt x="81" y="57"/>
                  </a:cubicBezTo>
                  <a:cubicBezTo>
                    <a:pt x="78" y="60"/>
                    <a:pt x="70" y="59"/>
                    <a:pt x="62" y="58"/>
                  </a:cubicBezTo>
                  <a:cubicBezTo>
                    <a:pt x="54" y="56"/>
                    <a:pt x="51" y="68"/>
                    <a:pt x="51" y="73"/>
                  </a:cubicBezTo>
                  <a:cubicBezTo>
                    <a:pt x="51" y="78"/>
                    <a:pt x="42" y="80"/>
                    <a:pt x="43" y="85"/>
                  </a:cubicBezTo>
                  <a:cubicBezTo>
                    <a:pt x="45" y="89"/>
                    <a:pt x="41" y="92"/>
                    <a:pt x="39" y="90"/>
                  </a:cubicBezTo>
                  <a:cubicBezTo>
                    <a:pt x="36" y="87"/>
                    <a:pt x="33" y="81"/>
                    <a:pt x="28" y="86"/>
                  </a:cubicBezTo>
                  <a:cubicBezTo>
                    <a:pt x="23" y="90"/>
                    <a:pt x="34" y="95"/>
                    <a:pt x="41" y="96"/>
                  </a:cubicBezTo>
                  <a:cubicBezTo>
                    <a:pt x="48" y="97"/>
                    <a:pt x="36" y="102"/>
                    <a:pt x="34" y="109"/>
                  </a:cubicBezTo>
                  <a:cubicBezTo>
                    <a:pt x="33" y="116"/>
                    <a:pt x="43" y="113"/>
                    <a:pt x="44" y="118"/>
                  </a:cubicBezTo>
                  <a:cubicBezTo>
                    <a:pt x="44" y="124"/>
                    <a:pt x="29" y="124"/>
                    <a:pt x="29" y="129"/>
                  </a:cubicBezTo>
                  <a:cubicBezTo>
                    <a:pt x="29" y="134"/>
                    <a:pt x="38" y="127"/>
                    <a:pt x="42" y="125"/>
                  </a:cubicBezTo>
                  <a:cubicBezTo>
                    <a:pt x="46" y="123"/>
                    <a:pt x="40" y="137"/>
                    <a:pt x="49" y="136"/>
                  </a:cubicBezTo>
                  <a:cubicBezTo>
                    <a:pt x="58" y="134"/>
                    <a:pt x="56" y="121"/>
                    <a:pt x="59" y="122"/>
                  </a:cubicBezTo>
                  <a:cubicBezTo>
                    <a:pt x="62" y="122"/>
                    <a:pt x="58" y="129"/>
                    <a:pt x="60" y="134"/>
                  </a:cubicBezTo>
                  <a:cubicBezTo>
                    <a:pt x="63" y="140"/>
                    <a:pt x="54" y="148"/>
                    <a:pt x="54" y="152"/>
                  </a:cubicBezTo>
                  <a:cubicBezTo>
                    <a:pt x="55" y="156"/>
                    <a:pt x="73" y="156"/>
                    <a:pt x="79" y="149"/>
                  </a:cubicBezTo>
                  <a:cubicBezTo>
                    <a:pt x="85" y="143"/>
                    <a:pt x="88" y="150"/>
                    <a:pt x="84" y="155"/>
                  </a:cubicBezTo>
                  <a:cubicBezTo>
                    <a:pt x="80" y="159"/>
                    <a:pt x="82" y="164"/>
                    <a:pt x="87" y="166"/>
                  </a:cubicBezTo>
                  <a:cubicBezTo>
                    <a:pt x="92" y="167"/>
                    <a:pt x="94" y="168"/>
                    <a:pt x="92" y="172"/>
                  </a:cubicBezTo>
                  <a:cubicBezTo>
                    <a:pt x="89" y="176"/>
                    <a:pt x="91" y="184"/>
                    <a:pt x="90" y="188"/>
                  </a:cubicBezTo>
                  <a:cubicBezTo>
                    <a:pt x="89" y="192"/>
                    <a:pt x="73" y="191"/>
                    <a:pt x="72" y="189"/>
                  </a:cubicBezTo>
                  <a:cubicBezTo>
                    <a:pt x="72" y="186"/>
                    <a:pt x="65" y="188"/>
                    <a:pt x="67" y="192"/>
                  </a:cubicBezTo>
                  <a:cubicBezTo>
                    <a:pt x="68" y="195"/>
                    <a:pt x="61" y="199"/>
                    <a:pt x="61" y="203"/>
                  </a:cubicBezTo>
                  <a:cubicBezTo>
                    <a:pt x="62" y="206"/>
                    <a:pt x="72" y="205"/>
                    <a:pt x="72" y="209"/>
                  </a:cubicBezTo>
                  <a:cubicBezTo>
                    <a:pt x="72" y="214"/>
                    <a:pt x="65" y="219"/>
                    <a:pt x="55" y="221"/>
                  </a:cubicBezTo>
                  <a:cubicBezTo>
                    <a:pt x="45" y="224"/>
                    <a:pt x="57" y="232"/>
                    <a:pt x="62" y="229"/>
                  </a:cubicBezTo>
                  <a:cubicBezTo>
                    <a:pt x="66" y="225"/>
                    <a:pt x="65" y="231"/>
                    <a:pt x="72" y="231"/>
                  </a:cubicBezTo>
                  <a:cubicBezTo>
                    <a:pt x="79" y="231"/>
                    <a:pt x="83" y="237"/>
                    <a:pt x="91" y="234"/>
                  </a:cubicBezTo>
                  <a:cubicBezTo>
                    <a:pt x="98" y="231"/>
                    <a:pt x="98" y="234"/>
                    <a:pt x="92" y="238"/>
                  </a:cubicBezTo>
                  <a:cubicBezTo>
                    <a:pt x="86" y="243"/>
                    <a:pt x="78" y="238"/>
                    <a:pt x="73" y="241"/>
                  </a:cubicBezTo>
                  <a:cubicBezTo>
                    <a:pt x="67" y="244"/>
                    <a:pt x="46" y="263"/>
                    <a:pt x="50" y="268"/>
                  </a:cubicBezTo>
                  <a:cubicBezTo>
                    <a:pt x="53" y="271"/>
                    <a:pt x="56" y="264"/>
                    <a:pt x="63" y="261"/>
                  </a:cubicBezTo>
                  <a:cubicBezTo>
                    <a:pt x="71" y="258"/>
                    <a:pt x="72" y="263"/>
                    <a:pt x="76" y="264"/>
                  </a:cubicBezTo>
                  <a:cubicBezTo>
                    <a:pt x="80" y="264"/>
                    <a:pt x="81" y="255"/>
                    <a:pt x="84" y="256"/>
                  </a:cubicBezTo>
                  <a:cubicBezTo>
                    <a:pt x="87" y="257"/>
                    <a:pt x="91" y="253"/>
                    <a:pt x="97" y="254"/>
                  </a:cubicBezTo>
                  <a:cubicBezTo>
                    <a:pt x="103" y="255"/>
                    <a:pt x="108" y="253"/>
                    <a:pt x="111" y="250"/>
                  </a:cubicBezTo>
                  <a:cubicBezTo>
                    <a:pt x="114" y="248"/>
                    <a:pt x="122" y="255"/>
                    <a:pt x="125" y="254"/>
                  </a:cubicBezTo>
                  <a:cubicBezTo>
                    <a:pt x="127" y="252"/>
                    <a:pt x="139" y="250"/>
                    <a:pt x="145" y="250"/>
                  </a:cubicBezTo>
                  <a:cubicBezTo>
                    <a:pt x="150" y="250"/>
                    <a:pt x="165" y="243"/>
                    <a:pt x="169" y="240"/>
                  </a:cubicBezTo>
                  <a:cubicBezTo>
                    <a:pt x="173" y="236"/>
                    <a:pt x="167" y="235"/>
                    <a:pt x="162" y="236"/>
                  </a:cubicBezTo>
                  <a:cubicBezTo>
                    <a:pt x="156" y="237"/>
                    <a:pt x="157" y="231"/>
                    <a:pt x="163" y="226"/>
                  </a:cubicBezTo>
                  <a:cubicBezTo>
                    <a:pt x="168" y="220"/>
                    <a:pt x="177" y="216"/>
                    <a:pt x="177" y="209"/>
                  </a:cubicBezTo>
                  <a:close/>
                  <a:moveTo>
                    <a:pt x="21" y="78"/>
                  </a:moveTo>
                  <a:cubicBezTo>
                    <a:pt x="28" y="78"/>
                    <a:pt x="36" y="66"/>
                    <a:pt x="32" y="62"/>
                  </a:cubicBezTo>
                  <a:cubicBezTo>
                    <a:pt x="29" y="59"/>
                    <a:pt x="16" y="78"/>
                    <a:pt x="21" y="78"/>
                  </a:cubicBezTo>
                  <a:close/>
                  <a:moveTo>
                    <a:pt x="122" y="21"/>
                  </a:moveTo>
                  <a:cubicBezTo>
                    <a:pt x="126" y="17"/>
                    <a:pt x="131" y="0"/>
                    <a:pt x="125" y="2"/>
                  </a:cubicBezTo>
                  <a:cubicBezTo>
                    <a:pt x="118" y="3"/>
                    <a:pt x="120" y="23"/>
                    <a:pt x="122" y="2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8"/>
            <p:cNvSpPr/>
            <p:nvPr/>
          </p:nvSpPr>
          <p:spPr>
            <a:xfrm>
              <a:off x="4557874" y="1735195"/>
              <a:ext cx="228608" cy="339736"/>
            </a:xfrm>
            <a:custGeom>
              <a:rect b="b" l="l" r="r" t="t"/>
              <a:pathLst>
                <a:path extrusionOk="0" h="271" w="178">
                  <a:moveTo>
                    <a:pt x="35" y="144"/>
                  </a:moveTo>
                  <a:cubicBezTo>
                    <a:pt x="28" y="138"/>
                    <a:pt x="20" y="148"/>
                    <a:pt x="13" y="148"/>
                  </a:cubicBezTo>
                  <a:cubicBezTo>
                    <a:pt x="12" y="153"/>
                    <a:pt x="10" y="156"/>
                    <a:pt x="8" y="158"/>
                  </a:cubicBezTo>
                  <a:cubicBezTo>
                    <a:pt x="5" y="160"/>
                    <a:pt x="0" y="167"/>
                    <a:pt x="4" y="168"/>
                  </a:cubicBezTo>
                  <a:cubicBezTo>
                    <a:pt x="8" y="169"/>
                    <a:pt x="14" y="175"/>
                    <a:pt x="15" y="170"/>
                  </a:cubicBezTo>
                  <a:cubicBezTo>
                    <a:pt x="16" y="165"/>
                    <a:pt x="19" y="159"/>
                    <a:pt x="25" y="167"/>
                  </a:cubicBezTo>
                  <a:cubicBezTo>
                    <a:pt x="27" y="169"/>
                    <a:pt x="29" y="171"/>
                    <a:pt x="31" y="172"/>
                  </a:cubicBezTo>
                  <a:cubicBezTo>
                    <a:pt x="32" y="169"/>
                    <a:pt x="40" y="168"/>
                    <a:pt x="45" y="164"/>
                  </a:cubicBezTo>
                  <a:cubicBezTo>
                    <a:pt x="50" y="159"/>
                    <a:pt x="42" y="151"/>
                    <a:pt x="35" y="144"/>
                  </a:cubicBezTo>
                  <a:close/>
                  <a:moveTo>
                    <a:pt x="177" y="209"/>
                  </a:moveTo>
                  <a:cubicBezTo>
                    <a:pt x="178" y="201"/>
                    <a:pt x="161" y="195"/>
                    <a:pt x="159" y="200"/>
                  </a:cubicBezTo>
                  <a:cubicBezTo>
                    <a:pt x="157" y="204"/>
                    <a:pt x="153" y="203"/>
                    <a:pt x="150" y="199"/>
                  </a:cubicBezTo>
                  <a:cubicBezTo>
                    <a:pt x="147" y="194"/>
                    <a:pt x="153" y="189"/>
                    <a:pt x="150" y="189"/>
                  </a:cubicBezTo>
                  <a:cubicBezTo>
                    <a:pt x="147" y="188"/>
                    <a:pt x="144" y="182"/>
                    <a:pt x="144" y="179"/>
                  </a:cubicBezTo>
                  <a:cubicBezTo>
                    <a:pt x="145" y="177"/>
                    <a:pt x="140" y="160"/>
                    <a:pt x="131" y="158"/>
                  </a:cubicBezTo>
                  <a:cubicBezTo>
                    <a:pt x="122" y="156"/>
                    <a:pt x="121" y="143"/>
                    <a:pt x="119" y="136"/>
                  </a:cubicBezTo>
                  <a:cubicBezTo>
                    <a:pt x="118" y="130"/>
                    <a:pt x="112" y="133"/>
                    <a:pt x="108" y="128"/>
                  </a:cubicBezTo>
                  <a:cubicBezTo>
                    <a:pt x="103" y="122"/>
                    <a:pt x="96" y="125"/>
                    <a:pt x="92" y="125"/>
                  </a:cubicBezTo>
                  <a:cubicBezTo>
                    <a:pt x="88" y="125"/>
                    <a:pt x="92" y="118"/>
                    <a:pt x="98" y="114"/>
                  </a:cubicBezTo>
                  <a:cubicBezTo>
                    <a:pt x="104" y="109"/>
                    <a:pt x="111" y="87"/>
                    <a:pt x="111" y="83"/>
                  </a:cubicBezTo>
                  <a:cubicBezTo>
                    <a:pt x="111" y="78"/>
                    <a:pt x="84" y="79"/>
                    <a:pt x="79" y="81"/>
                  </a:cubicBezTo>
                  <a:cubicBezTo>
                    <a:pt x="74" y="84"/>
                    <a:pt x="68" y="77"/>
                    <a:pt x="73" y="75"/>
                  </a:cubicBezTo>
                  <a:cubicBezTo>
                    <a:pt x="77" y="74"/>
                    <a:pt x="87" y="64"/>
                    <a:pt x="86" y="61"/>
                  </a:cubicBezTo>
                  <a:cubicBezTo>
                    <a:pt x="86" y="57"/>
                    <a:pt x="93" y="54"/>
                    <a:pt x="89" y="50"/>
                  </a:cubicBezTo>
                  <a:cubicBezTo>
                    <a:pt x="85" y="47"/>
                    <a:pt x="84" y="55"/>
                    <a:pt x="81" y="57"/>
                  </a:cubicBezTo>
                  <a:cubicBezTo>
                    <a:pt x="78" y="60"/>
                    <a:pt x="70" y="59"/>
                    <a:pt x="62" y="58"/>
                  </a:cubicBezTo>
                  <a:cubicBezTo>
                    <a:pt x="54" y="56"/>
                    <a:pt x="51" y="68"/>
                    <a:pt x="51" y="73"/>
                  </a:cubicBezTo>
                  <a:cubicBezTo>
                    <a:pt x="51" y="78"/>
                    <a:pt x="42" y="80"/>
                    <a:pt x="43" y="85"/>
                  </a:cubicBezTo>
                  <a:cubicBezTo>
                    <a:pt x="45" y="89"/>
                    <a:pt x="41" y="92"/>
                    <a:pt x="39" y="90"/>
                  </a:cubicBezTo>
                  <a:cubicBezTo>
                    <a:pt x="36" y="87"/>
                    <a:pt x="33" y="81"/>
                    <a:pt x="28" y="86"/>
                  </a:cubicBezTo>
                  <a:cubicBezTo>
                    <a:pt x="23" y="90"/>
                    <a:pt x="34" y="95"/>
                    <a:pt x="41" y="96"/>
                  </a:cubicBezTo>
                  <a:cubicBezTo>
                    <a:pt x="48" y="97"/>
                    <a:pt x="36" y="102"/>
                    <a:pt x="34" y="109"/>
                  </a:cubicBezTo>
                  <a:cubicBezTo>
                    <a:pt x="33" y="116"/>
                    <a:pt x="43" y="113"/>
                    <a:pt x="44" y="118"/>
                  </a:cubicBezTo>
                  <a:cubicBezTo>
                    <a:pt x="44" y="124"/>
                    <a:pt x="29" y="124"/>
                    <a:pt x="29" y="129"/>
                  </a:cubicBezTo>
                  <a:cubicBezTo>
                    <a:pt x="29" y="134"/>
                    <a:pt x="38" y="127"/>
                    <a:pt x="42" y="125"/>
                  </a:cubicBezTo>
                  <a:cubicBezTo>
                    <a:pt x="46" y="123"/>
                    <a:pt x="40" y="137"/>
                    <a:pt x="49" y="136"/>
                  </a:cubicBezTo>
                  <a:cubicBezTo>
                    <a:pt x="58" y="134"/>
                    <a:pt x="56" y="121"/>
                    <a:pt x="59" y="122"/>
                  </a:cubicBezTo>
                  <a:cubicBezTo>
                    <a:pt x="62" y="122"/>
                    <a:pt x="58" y="129"/>
                    <a:pt x="60" y="134"/>
                  </a:cubicBezTo>
                  <a:cubicBezTo>
                    <a:pt x="63" y="140"/>
                    <a:pt x="54" y="148"/>
                    <a:pt x="54" y="152"/>
                  </a:cubicBezTo>
                  <a:cubicBezTo>
                    <a:pt x="55" y="156"/>
                    <a:pt x="73" y="156"/>
                    <a:pt x="79" y="149"/>
                  </a:cubicBezTo>
                  <a:cubicBezTo>
                    <a:pt x="85" y="143"/>
                    <a:pt x="88" y="150"/>
                    <a:pt x="84" y="155"/>
                  </a:cubicBezTo>
                  <a:cubicBezTo>
                    <a:pt x="80" y="159"/>
                    <a:pt x="82" y="164"/>
                    <a:pt x="87" y="166"/>
                  </a:cubicBezTo>
                  <a:cubicBezTo>
                    <a:pt x="92" y="167"/>
                    <a:pt x="94" y="168"/>
                    <a:pt x="92" y="172"/>
                  </a:cubicBezTo>
                  <a:cubicBezTo>
                    <a:pt x="89" y="176"/>
                    <a:pt x="91" y="184"/>
                    <a:pt x="90" y="188"/>
                  </a:cubicBezTo>
                  <a:cubicBezTo>
                    <a:pt x="89" y="192"/>
                    <a:pt x="73" y="191"/>
                    <a:pt x="72" y="189"/>
                  </a:cubicBezTo>
                  <a:cubicBezTo>
                    <a:pt x="72" y="186"/>
                    <a:pt x="65" y="188"/>
                    <a:pt x="67" y="192"/>
                  </a:cubicBezTo>
                  <a:cubicBezTo>
                    <a:pt x="68" y="195"/>
                    <a:pt x="61" y="199"/>
                    <a:pt x="61" y="203"/>
                  </a:cubicBezTo>
                  <a:cubicBezTo>
                    <a:pt x="62" y="206"/>
                    <a:pt x="72" y="205"/>
                    <a:pt x="72" y="209"/>
                  </a:cubicBezTo>
                  <a:cubicBezTo>
                    <a:pt x="72" y="214"/>
                    <a:pt x="65" y="219"/>
                    <a:pt x="55" y="221"/>
                  </a:cubicBezTo>
                  <a:cubicBezTo>
                    <a:pt x="45" y="224"/>
                    <a:pt x="57" y="232"/>
                    <a:pt x="62" y="229"/>
                  </a:cubicBezTo>
                  <a:cubicBezTo>
                    <a:pt x="66" y="225"/>
                    <a:pt x="65" y="231"/>
                    <a:pt x="72" y="231"/>
                  </a:cubicBezTo>
                  <a:cubicBezTo>
                    <a:pt x="79" y="231"/>
                    <a:pt x="83" y="237"/>
                    <a:pt x="91" y="234"/>
                  </a:cubicBezTo>
                  <a:cubicBezTo>
                    <a:pt x="98" y="231"/>
                    <a:pt x="98" y="234"/>
                    <a:pt x="92" y="238"/>
                  </a:cubicBezTo>
                  <a:cubicBezTo>
                    <a:pt x="86" y="243"/>
                    <a:pt x="78" y="238"/>
                    <a:pt x="73" y="241"/>
                  </a:cubicBezTo>
                  <a:cubicBezTo>
                    <a:pt x="67" y="244"/>
                    <a:pt x="46" y="263"/>
                    <a:pt x="50" y="268"/>
                  </a:cubicBezTo>
                  <a:cubicBezTo>
                    <a:pt x="53" y="271"/>
                    <a:pt x="56" y="264"/>
                    <a:pt x="63" y="261"/>
                  </a:cubicBezTo>
                  <a:cubicBezTo>
                    <a:pt x="71" y="258"/>
                    <a:pt x="72" y="263"/>
                    <a:pt x="76" y="264"/>
                  </a:cubicBezTo>
                  <a:cubicBezTo>
                    <a:pt x="80" y="264"/>
                    <a:pt x="81" y="255"/>
                    <a:pt x="84" y="256"/>
                  </a:cubicBezTo>
                  <a:cubicBezTo>
                    <a:pt x="87" y="257"/>
                    <a:pt x="91" y="253"/>
                    <a:pt x="97" y="254"/>
                  </a:cubicBezTo>
                  <a:cubicBezTo>
                    <a:pt x="103" y="255"/>
                    <a:pt x="108" y="253"/>
                    <a:pt x="111" y="250"/>
                  </a:cubicBezTo>
                  <a:cubicBezTo>
                    <a:pt x="114" y="248"/>
                    <a:pt x="122" y="255"/>
                    <a:pt x="125" y="254"/>
                  </a:cubicBezTo>
                  <a:cubicBezTo>
                    <a:pt x="127" y="252"/>
                    <a:pt x="139" y="250"/>
                    <a:pt x="145" y="250"/>
                  </a:cubicBezTo>
                  <a:cubicBezTo>
                    <a:pt x="150" y="250"/>
                    <a:pt x="165" y="243"/>
                    <a:pt x="169" y="240"/>
                  </a:cubicBezTo>
                  <a:cubicBezTo>
                    <a:pt x="173" y="236"/>
                    <a:pt x="167" y="235"/>
                    <a:pt x="162" y="236"/>
                  </a:cubicBezTo>
                  <a:cubicBezTo>
                    <a:pt x="156" y="237"/>
                    <a:pt x="157" y="231"/>
                    <a:pt x="163" y="226"/>
                  </a:cubicBezTo>
                  <a:cubicBezTo>
                    <a:pt x="168" y="220"/>
                    <a:pt x="177" y="216"/>
                    <a:pt x="177" y="209"/>
                  </a:cubicBezTo>
                  <a:close/>
                  <a:moveTo>
                    <a:pt x="21" y="78"/>
                  </a:moveTo>
                  <a:cubicBezTo>
                    <a:pt x="28" y="78"/>
                    <a:pt x="36" y="66"/>
                    <a:pt x="32" y="62"/>
                  </a:cubicBezTo>
                  <a:cubicBezTo>
                    <a:pt x="29" y="59"/>
                    <a:pt x="16" y="78"/>
                    <a:pt x="21" y="78"/>
                  </a:cubicBezTo>
                  <a:close/>
                  <a:moveTo>
                    <a:pt x="122" y="21"/>
                  </a:moveTo>
                  <a:cubicBezTo>
                    <a:pt x="126" y="17"/>
                    <a:pt x="131" y="0"/>
                    <a:pt x="125" y="2"/>
                  </a:cubicBezTo>
                  <a:cubicBezTo>
                    <a:pt x="118" y="3"/>
                    <a:pt x="120" y="23"/>
                    <a:pt x="122" y="2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88"/>
            <p:cNvSpPr/>
            <p:nvPr/>
          </p:nvSpPr>
          <p:spPr>
            <a:xfrm>
              <a:off x="4926187" y="1833623"/>
              <a:ext cx="107954" cy="100016"/>
            </a:xfrm>
            <a:custGeom>
              <a:rect b="b" l="l" r="r" t="t"/>
              <a:pathLst>
                <a:path extrusionOk="0" h="81" w="85">
                  <a:moveTo>
                    <a:pt x="43" y="30"/>
                  </a:moveTo>
                  <a:cubicBezTo>
                    <a:pt x="40" y="29"/>
                    <a:pt x="39" y="21"/>
                    <a:pt x="42" y="18"/>
                  </a:cubicBezTo>
                  <a:cubicBezTo>
                    <a:pt x="46" y="15"/>
                    <a:pt x="47" y="6"/>
                    <a:pt x="44" y="3"/>
                  </a:cubicBezTo>
                  <a:cubicBezTo>
                    <a:pt x="42" y="0"/>
                    <a:pt x="32" y="3"/>
                    <a:pt x="32" y="10"/>
                  </a:cubicBezTo>
                  <a:cubicBezTo>
                    <a:pt x="31" y="17"/>
                    <a:pt x="23" y="14"/>
                    <a:pt x="21" y="15"/>
                  </a:cubicBezTo>
                  <a:cubicBezTo>
                    <a:pt x="19" y="17"/>
                    <a:pt x="25" y="20"/>
                    <a:pt x="22" y="23"/>
                  </a:cubicBezTo>
                  <a:cubicBezTo>
                    <a:pt x="18" y="26"/>
                    <a:pt x="17" y="19"/>
                    <a:pt x="12" y="18"/>
                  </a:cubicBezTo>
                  <a:cubicBezTo>
                    <a:pt x="6" y="18"/>
                    <a:pt x="6" y="26"/>
                    <a:pt x="3" y="31"/>
                  </a:cubicBezTo>
                  <a:cubicBezTo>
                    <a:pt x="0" y="35"/>
                    <a:pt x="2" y="45"/>
                    <a:pt x="3" y="51"/>
                  </a:cubicBezTo>
                  <a:cubicBezTo>
                    <a:pt x="4" y="57"/>
                    <a:pt x="11" y="61"/>
                    <a:pt x="10" y="66"/>
                  </a:cubicBezTo>
                  <a:cubicBezTo>
                    <a:pt x="9" y="69"/>
                    <a:pt x="10" y="71"/>
                    <a:pt x="12" y="74"/>
                  </a:cubicBezTo>
                  <a:cubicBezTo>
                    <a:pt x="19" y="74"/>
                    <a:pt x="26" y="75"/>
                    <a:pt x="28" y="76"/>
                  </a:cubicBezTo>
                  <a:cubicBezTo>
                    <a:pt x="30" y="76"/>
                    <a:pt x="32" y="76"/>
                    <a:pt x="35" y="76"/>
                  </a:cubicBezTo>
                  <a:cubicBezTo>
                    <a:pt x="33" y="72"/>
                    <a:pt x="27" y="69"/>
                    <a:pt x="28" y="66"/>
                  </a:cubicBezTo>
                  <a:cubicBezTo>
                    <a:pt x="28" y="62"/>
                    <a:pt x="33" y="65"/>
                    <a:pt x="37" y="68"/>
                  </a:cubicBezTo>
                  <a:cubicBezTo>
                    <a:pt x="41" y="71"/>
                    <a:pt x="49" y="71"/>
                    <a:pt x="50" y="68"/>
                  </a:cubicBezTo>
                  <a:cubicBezTo>
                    <a:pt x="50" y="65"/>
                    <a:pt x="48" y="54"/>
                    <a:pt x="43" y="57"/>
                  </a:cubicBezTo>
                  <a:cubicBezTo>
                    <a:pt x="38" y="59"/>
                    <a:pt x="37" y="58"/>
                    <a:pt x="35" y="56"/>
                  </a:cubicBezTo>
                  <a:cubicBezTo>
                    <a:pt x="33" y="53"/>
                    <a:pt x="39" y="49"/>
                    <a:pt x="40" y="45"/>
                  </a:cubicBezTo>
                  <a:cubicBezTo>
                    <a:pt x="41" y="40"/>
                    <a:pt x="50" y="42"/>
                    <a:pt x="51" y="39"/>
                  </a:cubicBezTo>
                  <a:cubicBezTo>
                    <a:pt x="53" y="35"/>
                    <a:pt x="46" y="32"/>
                    <a:pt x="43" y="30"/>
                  </a:cubicBezTo>
                  <a:close/>
                  <a:moveTo>
                    <a:pt x="82" y="46"/>
                  </a:moveTo>
                  <a:cubicBezTo>
                    <a:pt x="80" y="45"/>
                    <a:pt x="79" y="50"/>
                    <a:pt x="76" y="50"/>
                  </a:cubicBezTo>
                  <a:cubicBezTo>
                    <a:pt x="74" y="51"/>
                    <a:pt x="71" y="40"/>
                    <a:pt x="70" y="46"/>
                  </a:cubicBezTo>
                  <a:cubicBezTo>
                    <a:pt x="69" y="52"/>
                    <a:pt x="64" y="44"/>
                    <a:pt x="59" y="51"/>
                  </a:cubicBezTo>
                  <a:cubicBezTo>
                    <a:pt x="54" y="58"/>
                    <a:pt x="62" y="65"/>
                    <a:pt x="66" y="67"/>
                  </a:cubicBezTo>
                  <a:cubicBezTo>
                    <a:pt x="69" y="70"/>
                    <a:pt x="65" y="73"/>
                    <a:pt x="61" y="72"/>
                  </a:cubicBezTo>
                  <a:cubicBezTo>
                    <a:pt x="56" y="71"/>
                    <a:pt x="59" y="79"/>
                    <a:pt x="65" y="80"/>
                  </a:cubicBezTo>
                  <a:cubicBezTo>
                    <a:pt x="72" y="81"/>
                    <a:pt x="79" y="68"/>
                    <a:pt x="78" y="65"/>
                  </a:cubicBezTo>
                  <a:cubicBezTo>
                    <a:pt x="77" y="62"/>
                    <a:pt x="85" y="48"/>
                    <a:pt x="82" y="4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88"/>
            <p:cNvSpPr/>
            <p:nvPr/>
          </p:nvSpPr>
          <p:spPr>
            <a:xfrm>
              <a:off x="5000802" y="1430385"/>
              <a:ext cx="280998" cy="481029"/>
            </a:xfrm>
            <a:custGeom>
              <a:rect b="b" l="l" r="r" t="t"/>
              <a:pathLst>
                <a:path extrusionOk="0" h="385" w="220">
                  <a:moveTo>
                    <a:pt x="217" y="91"/>
                  </a:moveTo>
                  <a:cubicBezTo>
                    <a:pt x="215" y="88"/>
                    <a:pt x="210" y="82"/>
                    <a:pt x="214" y="82"/>
                  </a:cubicBezTo>
                  <a:cubicBezTo>
                    <a:pt x="218" y="82"/>
                    <a:pt x="220" y="69"/>
                    <a:pt x="215" y="67"/>
                  </a:cubicBezTo>
                  <a:cubicBezTo>
                    <a:pt x="210" y="64"/>
                    <a:pt x="215" y="53"/>
                    <a:pt x="211" y="51"/>
                  </a:cubicBezTo>
                  <a:cubicBezTo>
                    <a:pt x="206" y="48"/>
                    <a:pt x="209" y="40"/>
                    <a:pt x="210" y="34"/>
                  </a:cubicBezTo>
                  <a:cubicBezTo>
                    <a:pt x="211" y="28"/>
                    <a:pt x="194" y="23"/>
                    <a:pt x="185" y="19"/>
                  </a:cubicBezTo>
                  <a:cubicBezTo>
                    <a:pt x="175" y="15"/>
                    <a:pt x="171" y="8"/>
                    <a:pt x="164" y="4"/>
                  </a:cubicBezTo>
                  <a:cubicBezTo>
                    <a:pt x="156" y="0"/>
                    <a:pt x="154" y="10"/>
                    <a:pt x="154" y="17"/>
                  </a:cubicBezTo>
                  <a:cubicBezTo>
                    <a:pt x="154" y="24"/>
                    <a:pt x="147" y="25"/>
                    <a:pt x="142" y="20"/>
                  </a:cubicBezTo>
                  <a:cubicBezTo>
                    <a:pt x="137" y="16"/>
                    <a:pt x="131" y="20"/>
                    <a:pt x="124" y="17"/>
                  </a:cubicBezTo>
                  <a:cubicBezTo>
                    <a:pt x="116" y="14"/>
                    <a:pt x="119" y="25"/>
                    <a:pt x="119" y="30"/>
                  </a:cubicBezTo>
                  <a:cubicBezTo>
                    <a:pt x="119" y="35"/>
                    <a:pt x="111" y="35"/>
                    <a:pt x="106" y="35"/>
                  </a:cubicBezTo>
                  <a:cubicBezTo>
                    <a:pt x="101" y="35"/>
                    <a:pt x="93" y="39"/>
                    <a:pt x="93" y="45"/>
                  </a:cubicBezTo>
                  <a:cubicBezTo>
                    <a:pt x="93" y="51"/>
                    <a:pt x="85" y="54"/>
                    <a:pt x="87" y="57"/>
                  </a:cubicBezTo>
                  <a:cubicBezTo>
                    <a:pt x="90" y="61"/>
                    <a:pt x="87" y="64"/>
                    <a:pt x="83" y="67"/>
                  </a:cubicBezTo>
                  <a:cubicBezTo>
                    <a:pt x="80" y="69"/>
                    <a:pt x="77" y="77"/>
                    <a:pt x="74" y="80"/>
                  </a:cubicBezTo>
                  <a:cubicBezTo>
                    <a:pt x="72" y="82"/>
                    <a:pt x="76" y="87"/>
                    <a:pt x="71" y="90"/>
                  </a:cubicBezTo>
                  <a:cubicBezTo>
                    <a:pt x="66" y="93"/>
                    <a:pt x="60" y="91"/>
                    <a:pt x="57" y="93"/>
                  </a:cubicBezTo>
                  <a:cubicBezTo>
                    <a:pt x="55" y="96"/>
                    <a:pt x="57" y="102"/>
                    <a:pt x="56" y="109"/>
                  </a:cubicBezTo>
                  <a:cubicBezTo>
                    <a:pt x="56" y="117"/>
                    <a:pt x="50" y="125"/>
                    <a:pt x="45" y="132"/>
                  </a:cubicBezTo>
                  <a:cubicBezTo>
                    <a:pt x="40" y="139"/>
                    <a:pt x="46" y="140"/>
                    <a:pt x="49" y="141"/>
                  </a:cubicBezTo>
                  <a:cubicBezTo>
                    <a:pt x="51" y="142"/>
                    <a:pt x="51" y="146"/>
                    <a:pt x="49" y="151"/>
                  </a:cubicBezTo>
                  <a:cubicBezTo>
                    <a:pt x="46" y="156"/>
                    <a:pt x="41" y="153"/>
                    <a:pt x="37" y="152"/>
                  </a:cubicBezTo>
                  <a:cubicBezTo>
                    <a:pt x="34" y="151"/>
                    <a:pt x="25" y="155"/>
                    <a:pt x="20" y="164"/>
                  </a:cubicBezTo>
                  <a:cubicBezTo>
                    <a:pt x="15" y="172"/>
                    <a:pt x="16" y="177"/>
                    <a:pt x="18" y="181"/>
                  </a:cubicBezTo>
                  <a:cubicBezTo>
                    <a:pt x="20" y="186"/>
                    <a:pt x="14" y="191"/>
                    <a:pt x="18" y="199"/>
                  </a:cubicBezTo>
                  <a:cubicBezTo>
                    <a:pt x="22" y="207"/>
                    <a:pt x="16" y="209"/>
                    <a:pt x="17" y="216"/>
                  </a:cubicBezTo>
                  <a:cubicBezTo>
                    <a:pt x="18" y="222"/>
                    <a:pt x="28" y="222"/>
                    <a:pt x="29" y="228"/>
                  </a:cubicBezTo>
                  <a:cubicBezTo>
                    <a:pt x="30" y="235"/>
                    <a:pt x="25" y="237"/>
                    <a:pt x="22" y="237"/>
                  </a:cubicBezTo>
                  <a:cubicBezTo>
                    <a:pt x="19" y="237"/>
                    <a:pt x="20" y="244"/>
                    <a:pt x="23" y="246"/>
                  </a:cubicBezTo>
                  <a:cubicBezTo>
                    <a:pt x="26" y="247"/>
                    <a:pt x="25" y="259"/>
                    <a:pt x="24" y="263"/>
                  </a:cubicBezTo>
                  <a:cubicBezTo>
                    <a:pt x="22" y="266"/>
                    <a:pt x="11" y="263"/>
                    <a:pt x="12" y="267"/>
                  </a:cubicBezTo>
                  <a:cubicBezTo>
                    <a:pt x="13" y="271"/>
                    <a:pt x="10" y="278"/>
                    <a:pt x="10" y="281"/>
                  </a:cubicBezTo>
                  <a:cubicBezTo>
                    <a:pt x="10" y="284"/>
                    <a:pt x="9" y="295"/>
                    <a:pt x="5" y="293"/>
                  </a:cubicBezTo>
                  <a:cubicBezTo>
                    <a:pt x="4" y="292"/>
                    <a:pt x="2" y="292"/>
                    <a:pt x="0" y="292"/>
                  </a:cubicBezTo>
                  <a:cubicBezTo>
                    <a:pt x="0" y="292"/>
                    <a:pt x="0" y="293"/>
                    <a:pt x="0" y="294"/>
                  </a:cubicBezTo>
                  <a:cubicBezTo>
                    <a:pt x="0" y="300"/>
                    <a:pt x="2" y="307"/>
                    <a:pt x="8" y="311"/>
                  </a:cubicBezTo>
                  <a:cubicBezTo>
                    <a:pt x="13" y="316"/>
                    <a:pt x="9" y="323"/>
                    <a:pt x="14" y="330"/>
                  </a:cubicBezTo>
                  <a:cubicBezTo>
                    <a:pt x="19" y="336"/>
                    <a:pt x="17" y="341"/>
                    <a:pt x="23" y="346"/>
                  </a:cubicBezTo>
                  <a:cubicBezTo>
                    <a:pt x="28" y="350"/>
                    <a:pt x="29" y="353"/>
                    <a:pt x="26" y="359"/>
                  </a:cubicBezTo>
                  <a:cubicBezTo>
                    <a:pt x="24" y="365"/>
                    <a:pt x="31" y="363"/>
                    <a:pt x="31" y="367"/>
                  </a:cubicBezTo>
                  <a:cubicBezTo>
                    <a:pt x="32" y="371"/>
                    <a:pt x="30" y="378"/>
                    <a:pt x="32" y="382"/>
                  </a:cubicBezTo>
                  <a:cubicBezTo>
                    <a:pt x="34" y="385"/>
                    <a:pt x="37" y="382"/>
                    <a:pt x="46" y="382"/>
                  </a:cubicBezTo>
                  <a:cubicBezTo>
                    <a:pt x="54" y="381"/>
                    <a:pt x="52" y="376"/>
                    <a:pt x="52" y="371"/>
                  </a:cubicBezTo>
                  <a:cubicBezTo>
                    <a:pt x="52" y="366"/>
                    <a:pt x="56" y="368"/>
                    <a:pt x="57" y="365"/>
                  </a:cubicBezTo>
                  <a:cubicBezTo>
                    <a:pt x="59" y="362"/>
                    <a:pt x="66" y="361"/>
                    <a:pt x="72" y="364"/>
                  </a:cubicBezTo>
                  <a:cubicBezTo>
                    <a:pt x="78" y="367"/>
                    <a:pt x="81" y="362"/>
                    <a:pt x="82" y="356"/>
                  </a:cubicBezTo>
                  <a:cubicBezTo>
                    <a:pt x="83" y="350"/>
                    <a:pt x="87" y="357"/>
                    <a:pt x="89" y="359"/>
                  </a:cubicBezTo>
                  <a:cubicBezTo>
                    <a:pt x="90" y="360"/>
                    <a:pt x="96" y="349"/>
                    <a:pt x="98" y="342"/>
                  </a:cubicBezTo>
                  <a:cubicBezTo>
                    <a:pt x="101" y="335"/>
                    <a:pt x="98" y="336"/>
                    <a:pt x="92" y="343"/>
                  </a:cubicBezTo>
                  <a:cubicBezTo>
                    <a:pt x="86" y="350"/>
                    <a:pt x="90" y="336"/>
                    <a:pt x="92" y="331"/>
                  </a:cubicBezTo>
                  <a:cubicBezTo>
                    <a:pt x="94" y="325"/>
                    <a:pt x="94" y="309"/>
                    <a:pt x="95" y="306"/>
                  </a:cubicBezTo>
                  <a:cubicBezTo>
                    <a:pt x="96" y="302"/>
                    <a:pt x="97" y="296"/>
                    <a:pt x="105" y="295"/>
                  </a:cubicBezTo>
                  <a:cubicBezTo>
                    <a:pt x="112" y="293"/>
                    <a:pt x="122" y="284"/>
                    <a:pt x="121" y="280"/>
                  </a:cubicBezTo>
                  <a:cubicBezTo>
                    <a:pt x="119" y="276"/>
                    <a:pt x="131" y="270"/>
                    <a:pt x="131" y="266"/>
                  </a:cubicBezTo>
                  <a:cubicBezTo>
                    <a:pt x="131" y="262"/>
                    <a:pt x="119" y="250"/>
                    <a:pt x="114" y="247"/>
                  </a:cubicBezTo>
                  <a:cubicBezTo>
                    <a:pt x="110" y="245"/>
                    <a:pt x="101" y="247"/>
                    <a:pt x="102" y="244"/>
                  </a:cubicBezTo>
                  <a:cubicBezTo>
                    <a:pt x="103" y="241"/>
                    <a:pt x="101" y="230"/>
                    <a:pt x="100" y="224"/>
                  </a:cubicBezTo>
                  <a:cubicBezTo>
                    <a:pt x="99" y="218"/>
                    <a:pt x="106" y="212"/>
                    <a:pt x="106" y="207"/>
                  </a:cubicBezTo>
                  <a:cubicBezTo>
                    <a:pt x="106" y="201"/>
                    <a:pt x="106" y="195"/>
                    <a:pt x="111" y="193"/>
                  </a:cubicBezTo>
                  <a:cubicBezTo>
                    <a:pt x="116" y="191"/>
                    <a:pt x="113" y="187"/>
                    <a:pt x="119" y="185"/>
                  </a:cubicBezTo>
                  <a:cubicBezTo>
                    <a:pt x="126" y="184"/>
                    <a:pt x="125" y="174"/>
                    <a:pt x="132" y="171"/>
                  </a:cubicBezTo>
                  <a:cubicBezTo>
                    <a:pt x="139" y="168"/>
                    <a:pt x="139" y="166"/>
                    <a:pt x="148" y="162"/>
                  </a:cubicBezTo>
                  <a:cubicBezTo>
                    <a:pt x="157" y="157"/>
                    <a:pt x="173" y="147"/>
                    <a:pt x="175" y="141"/>
                  </a:cubicBezTo>
                  <a:cubicBezTo>
                    <a:pt x="178" y="136"/>
                    <a:pt x="166" y="130"/>
                    <a:pt x="174" y="124"/>
                  </a:cubicBezTo>
                  <a:cubicBezTo>
                    <a:pt x="181" y="119"/>
                    <a:pt x="175" y="112"/>
                    <a:pt x="180" y="110"/>
                  </a:cubicBezTo>
                  <a:cubicBezTo>
                    <a:pt x="186" y="108"/>
                    <a:pt x="188" y="105"/>
                    <a:pt x="192" y="101"/>
                  </a:cubicBezTo>
                  <a:cubicBezTo>
                    <a:pt x="196" y="97"/>
                    <a:pt x="201" y="101"/>
                    <a:pt x="210" y="99"/>
                  </a:cubicBezTo>
                  <a:cubicBezTo>
                    <a:pt x="214" y="99"/>
                    <a:pt x="217" y="99"/>
                    <a:pt x="220" y="100"/>
                  </a:cubicBezTo>
                  <a:cubicBezTo>
                    <a:pt x="219" y="95"/>
                    <a:pt x="218" y="92"/>
                    <a:pt x="217" y="91"/>
                  </a:cubicBezTo>
                  <a:close/>
                  <a:moveTo>
                    <a:pt x="129" y="320"/>
                  </a:moveTo>
                  <a:cubicBezTo>
                    <a:pt x="119" y="320"/>
                    <a:pt x="115" y="340"/>
                    <a:pt x="117" y="343"/>
                  </a:cubicBezTo>
                  <a:cubicBezTo>
                    <a:pt x="119" y="346"/>
                    <a:pt x="139" y="320"/>
                    <a:pt x="129" y="32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88"/>
            <p:cNvSpPr/>
            <p:nvPr/>
          </p:nvSpPr>
          <p:spPr>
            <a:xfrm>
              <a:off x="5232585" y="1770121"/>
              <a:ext cx="142880" cy="68265"/>
            </a:xfrm>
            <a:custGeom>
              <a:rect b="b" l="l" r="r" t="t"/>
              <a:pathLst>
                <a:path extrusionOk="0" h="54" w="111">
                  <a:moveTo>
                    <a:pt x="103" y="15"/>
                  </a:moveTo>
                  <a:cubicBezTo>
                    <a:pt x="105" y="10"/>
                    <a:pt x="111" y="10"/>
                    <a:pt x="106" y="3"/>
                  </a:cubicBezTo>
                  <a:cubicBezTo>
                    <a:pt x="106" y="4"/>
                    <a:pt x="104" y="5"/>
                    <a:pt x="103" y="5"/>
                  </a:cubicBezTo>
                  <a:cubicBezTo>
                    <a:pt x="95" y="7"/>
                    <a:pt x="79" y="0"/>
                    <a:pt x="69" y="2"/>
                  </a:cubicBezTo>
                  <a:cubicBezTo>
                    <a:pt x="60" y="4"/>
                    <a:pt x="41" y="4"/>
                    <a:pt x="36" y="8"/>
                  </a:cubicBezTo>
                  <a:cubicBezTo>
                    <a:pt x="32" y="13"/>
                    <a:pt x="21" y="14"/>
                    <a:pt x="26" y="18"/>
                  </a:cubicBezTo>
                  <a:cubicBezTo>
                    <a:pt x="31" y="23"/>
                    <a:pt x="26" y="25"/>
                    <a:pt x="29" y="30"/>
                  </a:cubicBezTo>
                  <a:cubicBezTo>
                    <a:pt x="33" y="35"/>
                    <a:pt x="35" y="37"/>
                    <a:pt x="40" y="36"/>
                  </a:cubicBezTo>
                  <a:cubicBezTo>
                    <a:pt x="45" y="35"/>
                    <a:pt x="49" y="37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1" y="42"/>
                    <a:pt x="61" y="42"/>
                    <a:pt x="62" y="43"/>
                  </a:cubicBezTo>
                  <a:cubicBezTo>
                    <a:pt x="64" y="44"/>
                    <a:pt x="77" y="54"/>
                    <a:pt x="80" y="53"/>
                  </a:cubicBezTo>
                  <a:cubicBezTo>
                    <a:pt x="82" y="53"/>
                    <a:pt x="90" y="53"/>
                    <a:pt x="97" y="54"/>
                  </a:cubicBezTo>
                  <a:cubicBezTo>
                    <a:pt x="96" y="52"/>
                    <a:pt x="96" y="50"/>
                    <a:pt x="97" y="49"/>
                  </a:cubicBezTo>
                  <a:cubicBezTo>
                    <a:pt x="100" y="47"/>
                    <a:pt x="105" y="47"/>
                    <a:pt x="102" y="44"/>
                  </a:cubicBezTo>
                  <a:cubicBezTo>
                    <a:pt x="99" y="40"/>
                    <a:pt x="99" y="39"/>
                    <a:pt x="98" y="34"/>
                  </a:cubicBezTo>
                  <a:cubicBezTo>
                    <a:pt x="98" y="29"/>
                    <a:pt x="97" y="27"/>
                    <a:pt x="97" y="24"/>
                  </a:cubicBezTo>
                  <a:cubicBezTo>
                    <a:pt x="97" y="21"/>
                    <a:pt x="100" y="20"/>
                    <a:pt x="103" y="15"/>
                  </a:cubicBezTo>
                  <a:close/>
                  <a:moveTo>
                    <a:pt x="11" y="28"/>
                  </a:moveTo>
                  <a:cubicBezTo>
                    <a:pt x="1" y="30"/>
                    <a:pt x="0" y="43"/>
                    <a:pt x="3" y="43"/>
                  </a:cubicBezTo>
                  <a:cubicBezTo>
                    <a:pt x="8" y="43"/>
                    <a:pt x="19" y="34"/>
                    <a:pt x="22" y="31"/>
                  </a:cubicBezTo>
                  <a:cubicBezTo>
                    <a:pt x="25" y="28"/>
                    <a:pt x="20" y="25"/>
                    <a:pt x="11" y="28"/>
                  </a:cubicBezTo>
                  <a:close/>
                  <a:moveTo>
                    <a:pt x="18" y="20"/>
                  </a:moveTo>
                  <a:cubicBezTo>
                    <a:pt x="20" y="16"/>
                    <a:pt x="3" y="18"/>
                    <a:pt x="7" y="21"/>
                  </a:cubicBezTo>
                  <a:cubicBezTo>
                    <a:pt x="10" y="24"/>
                    <a:pt x="16" y="24"/>
                    <a:pt x="18" y="2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88"/>
            <p:cNvSpPr/>
            <p:nvPr/>
          </p:nvSpPr>
          <p:spPr>
            <a:xfrm>
              <a:off x="4854747" y="919193"/>
              <a:ext cx="587396" cy="906493"/>
            </a:xfrm>
            <a:custGeom>
              <a:rect b="b" l="l" r="r" t="t"/>
              <a:pathLst>
                <a:path extrusionOk="0" h="723" w="457">
                  <a:moveTo>
                    <a:pt x="443" y="386"/>
                  </a:moveTo>
                  <a:cubicBezTo>
                    <a:pt x="442" y="390"/>
                    <a:pt x="435" y="390"/>
                    <a:pt x="435" y="386"/>
                  </a:cubicBezTo>
                  <a:cubicBezTo>
                    <a:pt x="435" y="382"/>
                    <a:pt x="424" y="379"/>
                    <a:pt x="423" y="377"/>
                  </a:cubicBezTo>
                  <a:cubicBezTo>
                    <a:pt x="423" y="375"/>
                    <a:pt x="428" y="375"/>
                    <a:pt x="432" y="378"/>
                  </a:cubicBezTo>
                  <a:cubicBezTo>
                    <a:pt x="436" y="380"/>
                    <a:pt x="439" y="378"/>
                    <a:pt x="444" y="374"/>
                  </a:cubicBezTo>
                  <a:cubicBezTo>
                    <a:pt x="449" y="369"/>
                    <a:pt x="455" y="373"/>
                    <a:pt x="456" y="369"/>
                  </a:cubicBezTo>
                  <a:cubicBezTo>
                    <a:pt x="457" y="365"/>
                    <a:pt x="448" y="363"/>
                    <a:pt x="447" y="360"/>
                  </a:cubicBezTo>
                  <a:cubicBezTo>
                    <a:pt x="445" y="358"/>
                    <a:pt x="439" y="355"/>
                    <a:pt x="434" y="356"/>
                  </a:cubicBezTo>
                  <a:cubicBezTo>
                    <a:pt x="428" y="357"/>
                    <a:pt x="428" y="355"/>
                    <a:pt x="424" y="351"/>
                  </a:cubicBezTo>
                  <a:cubicBezTo>
                    <a:pt x="421" y="348"/>
                    <a:pt x="410" y="354"/>
                    <a:pt x="410" y="361"/>
                  </a:cubicBezTo>
                  <a:cubicBezTo>
                    <a:pt x="410" y="368"/>
                    <a:pt x="404" y="366"/>
                    <a:pt x="406" y="362"/>
                  </a:cubicBezTo>
                  <a:cubicBezTo>
                    <a:pt x="409" y="359"/>
                    <a:pt x="403" y="354"/>
                    <a:pt x="408" y="353"/>
                  </a:cubicBezTo>
                  <a:cubicBezTo>
                    <a:pt x="414" y="351"/>
                    <a:pt x="411" y="343"/>
                    <a:pt x="401" y="343"/>
                  </a:cubicBezTo>
                  <a:cubicBezTo>
                    <a:pt x="391" y="342"/>
                    <a:pt x="388" y="350"/>
                    <a:pt x="390" y="353"/>
                  </a:cubicBezTo>
                  <a:cubicBezTo>
                    <a:pt x="392" y="355"/>
                    <a:pt x="384" y="366"/>
                    <a:pt x="380" y="366"/>
                  </a:cubicBezTo>
                  <a:cubicBezTo>
                    <a:pt x="376" y="366"/>
                    <a:pt x="380" y="357"/>
                    <a:pt x="380" y="351"/>
                  </a:cubicBezTo>
                  <a:cubicBezTo>
                    <a:pt x="380" y="346"/>
                    <a:pt x="376" y="349"/>
                    <a:pt x="369" y="357"/>
                  </a:cubicBezTo>
                  <a:cubicBezTo>
                    <a:pt x="361" y="366"/>
                    <a:pt x="356" y="373"/>
                    <a:pt x="352" y="374"/>
                  </a:cubicBezTo>
                  <a:cubicBezTo>
                    <a:pt x="348" y="375"/>
                    <a:pt x="348" y="367"/>
                    <a:pt x="355" y="363"/>
                  </a:cubicBezTo>
                  <a:cubicBezTo>
                    <a:pt x="362" y="359"/>
                    <a:pt x="362" y="349"/>
                    <a:pt x="366" y="349"/>
                  </a:cubicBezTo>
                  <a:cubicBezTo>
                    <a:pt x="371" y="349"/>
                    <a:pt x="371" y="344"/>
                    <a:pt x="364" y="343"/>
                  </a:cubicBezTo>
                  <a:cubicBezTo>
                    <a:pt x="358" y="341"/>
                    <a:pt x="357" y="348"/>
                    <a:pt x="355" y="350"/>
                  </a:cubicBezTo>
                  <a:cubicBezTo>
                    <a:pt x="352" y="353"/>
                    <a:pt x="342" y="347"/>
                    <a:pt x="342" y="349"/>
                  </a:cubicBezTo>
                  <a:cubicBezTo>
                    <a:pt x="342" y="351"/>
                    <a:pt x="336" y="352"/>
                    <a:pt x="339" y="356"/>
                  </a:cubicBezTo>
                  <a:cubicBezTo>
                    <a:pt x="342" y="360"/>
                    <a:pt x="338" y="363"/>
                    <a:pt x="335" y="358"/>
                  </a:cubicBezTo>
                  <a:cubicBezTo>
                    <a:pt x="332" y="354"/>
                    <a:pt x="326" y="357"/>
                    <a:pt x="323" y="362"/>
                  </a:cubicBezTo>
                  <a:cubicBezTo>
                    <a:pt x="320" y="368"/>
                    <a:pt x="315" y="367"/>
                    <a:pt x="319" y="369"/>
                  </a:cubicBezTo>
                  <a:cubicBezTo>
                    <a:pt x="322" y="371"/>
                    <a:pt x="321" y="378"/>
                    <a:pt x="317" y="379"/>
                  </a:cubicBezTo>
                  <a:cubicBezTo>
                    <a:pt x="312" y="381"/>
                    <a:pt x="314" y="367"/>
                    <a:pt x="310" y="368"/>
                  </a:cubicBezTo>
                  <a:cubicBezTo>
                    <a:pt x="307" y="369"/>
                    <a:pt x="309" y="361"/>
                    <a:pt x="314" y="361"/>
                  </a:cubicBezTo>
                  <a:cubicBezTo>
                    <a:pt x="319" y="361"/>
                    <a:pt x="324" y="354"/>
                    <a:pt x="323" y="352"/>
                  </a:cubicBezTo>
                  <a:cubicBezTo>
                    <a:pt x="322" y="349"/>
                    <a:pt x="317" y="350"/>
                    <a:pt x="317" y="354"/>
                  </a:cubicBezTo>
                  <a:cubicBezTo>
                    <a:pt x="317" y="357"/>
                    <a:pt x="309" y="357"/>
                    <a:pt x="303" y="356"/>
                  </a:cubicBezTo>
                  <a:cubicBezTo>
                    <a:pt x="296" y="356"/>
                    <a:pt x="296" y="364"/>
                    <a:pt x="304" y="368"/>
                  </a:cubicBezTo>
                  <a:cubicBezTo>
                    <a:pt x="311" y="372"/>
                    <a:pt x="302" y="375"/>
                    <a:pt x="299" y="372"/>
                  </a:cubicBezTo>
                  <a:cubicBezTo>
                    <a:pt x="295" y="369"/>
                    <a:pt x="289" y="370"/>
                    <a:pt x="285" y="372"/>
                  </a:cubicBezTo>
                  <a:cubicBezTo>
                    <a:pt x="282" y="374"/>
                    <a:pt x="295" y="379"/>
                    <a:pt x="295" y="381"/>
                  </a:cubicBezTo>
                  <a:cubicBezTo>
                    <a:pt x="296" y="383"/>
                    <a:pt x="289" y="378"/>
                    <a:pt x="287" y="380"/>
                  </a:cubicBezTo>
                  <a:cubicBezTo>
                    <a:pt x="285" y="382"/>
                    <a:pt x="278" y="379"/>
                    <a:pt x="278" y="374"/>
                  </a:cubicBezTo>
                  <a:cubicBezTo>
                    <a:pt x="277" y="370"/>
                    <a:pt x="265" y="376"/>
                    <a:pt x="272" y="378"/>
                  </a:cubicBezTo>
                  <a:cubicBezTo>
                    <a:pt x="278" y="379"/>
                    <a:pt x="276" y="383"/>
                    <a:pt x="276" y="389"/>
                  </a:cubicBezTo>
                  <a:cubicBezTo>
                    <a:pt x="276" y="395"/>
                    <a:pt x="269" y="390"/>
                    <a:pt x="270" y="385"/>
                  </a:cubicBezTo>
                  <a:cubicBezTo>
                    <a:pt x="272" y="380"/>
                    <a:pt x="265" y="381"/>
                    <a:pt x="260" y="385"/>
                  </a:cubicBezTo>
                  <a:cubicBezTo>
                    <a:pt x="255" y="388"/>
                    <a:pt x="261" y="379"/>
                    <a:pt x="259" y="374"/>
                  </a:cubicBezTo>
                  <a:cubicBezTo>
                    <a:pt x="257" y="370"/>
                    <a:pt x="252" y="374"/>
                    <a:pt x="247" y="375"/>
                  </a:cubicBezTo>
                  <a:cubicBezTo>
                    <a:pt x="241" y="377"/>
                    <a:pt x="238" y="377"/>
                    <a:pt x="242" y="380"/>
                  </a:cubicBezTo>
                  <a:cubicBezTo>
                    <a:pt x="245" y="384"/>
                    <a:pt x="245" y="389"/>
                    <a:pt x="240" y="388"/>
                  </a:cubicBezTo>
                  <a:cubicBezTo>
                    <a:pt x="236" y="388"/>
                    <a:pt x="234" y="388"/>
                    <a:pt x="234" y="393"/>
                  </a:cubicBezTo>
                  <a:cubicBezTo>
                    <a:pt x="235" y="397"/>
                    <a:pt x="229" y="397"/>
                    <a:pt x="228" y="393"/>
                  </a:cubicBezTo>
                  <a:cubicBezTo>
                    <a:pt x="228" y="390"/>
                    <a:pt x="219" y="391"/>
                    <a:pt x="216" y="395"/>
                  </a:cubicBezTo>
                  <a:cubicBezTo>
                    <a:pt x="214" y="399"/>
                    <a:pt x="206" y="402"/>
                    <a:pt x="207" y="407"/>
                  </a:cubicBezTo>
                  <a:cubicBezTo>
                    <a:pt x="208" y="412"/>
                    <a:pt x="214" y="405"/>
                    <a:pt x="218" y="406"/>
                  </a:cubicBezTo>
                  <a:cubicBezTo>
                    <a:pt x="223" y="408"/>
                    <a:pt x="218" y="410"/>
                    <a:pt x="221" y="412"/>
                  </a:cubicBezTo>
                  <a:cubicBezTo>
                    <a:pt x="223" y="415"/>
                    <a:pt x="223" y="421"/>
                    <a:pt x="219" y="417"/>
                  </a:cubicBezTo>
                  <a:cubicBezTo>
                    <a:pt x="215" y="414"/>
                    <a:pt x="211" y="413"/>
                    <a:pt x="210" y="418"/>
                  </a:cubicBezTo>
                  <a:cubicBezTo>
                    <a:pt x="209" y="424"/>
                    <a:pt x="205" y="417"/>
                    <a:pt x="202" y="414"/>
                  </a:cubicBezTo>
                  <a:cubicBezTo>
                    <a:pt x="199" y="410"/>
                    <a:pt x="196" y="421"/>
                    <a:pt x="192" y="418"/>
                  </a:cubicBezTo>
                  <a:cubicBezTo>
                    <a:pt x="189" y="416"/>
                    <a:pt x="199" y="408"/>
                    <a:pt x="197" y="404"/>
                  </a:cubicBezTo>
                  <a:cubicBezTo>
                    <a:pt x="194" y="400"/>
                    <a:pt x="192" y="406"/>
                    <a:pt x="186" y="412"/>
                  </a:cubicBezTo>
                  <a:cubicBezTo>
                    <a:pt x="180" y="418"/>
                    <a:pt x="172" y="418"/>
                    <a:pt x="175" y="421"/>
                  </a:cubicBezTo>
                  <a:cubicBezTo>
                    <a:pt x="178" y="423"/>
                    <a:pt x="169" y="425"/>
                    <a:pt x="167" y="430"/>
                  </a:cubicBezTo>
                  <a:cubicBezTo>
                    <a:pt x="166" y="435"/>
                    <a:pt x="154" y="437"/>
                    <a:pt x="146" y="442"/>
                  </a:cubicBezTo>
                  <a:cubicBezTo>
                    <a:pt x="138" y="447"/>
                    <a:pt x="147" y="447"/>
                    <a:pt x="152" y="442"/>
                  </a:cubicBezTo>
                  <a:cubicBezTo>
                    <a:pt x="156" y="438"/>
                    <a:pt x="158" y="440"/>
                    <a:pt x="165" y="436"/>
                  </a:cubicBezTo>
                  <a:cubicBezTo>
                    <a:pt x="172" y="432"/>
                    <a:pt x="179" y="428"/>
                    <a:pt x="182" y="430"/>
                  </a:cubicBezTo>
                  <a:cubicBezTo>
                    <a:pt x="185" y="432"/>
                    <a:pt x="189" y="433"/>
                    <a:pt x="192" y="428"/>
                  </a:cubicBezTo>
                  <a:cubicBezTo>
                    <a:pt x="196" y="423"/>
                    <a:pt x="200" y="424"/>
                    <a:pt x="203" y="427"/>
                  </a:cubicBezTo>
                  <a:cubicBezTo>
                    <a:pt x="207" y="430"/>
                    <a:pt x="198" y="433"/>
                    <a:pt x="202" y="437"/>
                  </a:cubicBezTo>
                  <a:cubicBezTo>
                    <a:pt x="206" y="441"/>
                    <a:pt x="197" y="443"/>
                    <a:pt x="197" y="440"/>
                  </a:cubicBezTo>
                  <a:cubicBezTo>
                    <a:pt x="197" y="436"/>
                    <a:pt x="192" y="433"/>
                    <a:pt x="190" y="436"/>
                  </a:cubicBezTo>
                  <a:cubicBezTo>
                    <a:pt x="188" y="440"/>
                    <a:pt x="185" y="443"/>
                    <a:pt x="181" y="444"/>
                  </a:cubicBezTo>
                  <a:cubicBezTo>
                    <a:pt x="178" y="444"/>
                    <a:pt x="174" y="450"/>
                    <a:pt x="174" y="456"/>
                  </a:cubicBezTo>
                  <a:cubicBezTo>
                    <a:pt x="174" y="463"/>
                    <a:pt x="168" y="456"/>
                    <a:pt x="168" y="462"/>
                  </a:cubicBezTo>
                  <a:cubicBezTo>
                    <a:pt x="167" y="467"/>
                    <a:pt x="159" y="477"/>
                    <a:pt x="152" y="484"/>
                  </a:cubicBezTo>
                  <a:cubicBezTo>
                    <a:pt x="144" y="491"/>
                    <a:pt x="151" y="493"/>
                    <a:pt x="149" y="497"/>
                  </a:cubicBezTo>
                  <a:cubicBezTo>
                    <a:pt x="147" y="501"/>
                    <a:pt x="138" y="497"/>
                    <a:pt x="135" y="499"/>
                  </a:cubicBezTo>
                  <a:cubicBezTo>
                    <a:pt x="132" y="501"/>
                    <a:pt x="137" y="512"/>
                    <a:pt x="133" y="515"/>
                  </a:cubicBezTo>
                  <a:cubicBezTo>
                    <a:pt x="129" y="519"/>
                    <a:pt x="133" y="524"/>
                    <a:pt x="133" y="527"/>
                  </a:cubicBezTo>
                  <a:cubicBezTo>
                    <a:pt x="133" y="531"/>
                    <a:pt x="123" y="525"/>
                    <a:pt x="122" y="529"/>
                  </a:cubicBezTo>
                  <a:cubicBezTo>
                    <a:pt x="121" y="533"/>
                    <a:pt x="112" y="532"/>
                    <a:pt x="109" y="533"/>
                  </a:cubicBezTo>
                  <a:cubicBezTo>
                    <a:pt x="107" y="534"/>
                    <a:pt x="115" y="540"/>
                    <a:pt x="119" y="544"/>
                  </a:cubicBezTo>
                  <a:cubicBezTo>
                    <a:pt x="124" y="548"/>
                    <a:pt x="115" y="550"/>
                    <a:pt x="114" y="546"/>
                  </a:cubicBezTo>
                  <a:cubicBezTo>
                    <a:pt x="113" y="542"/>
                    <a:pt x="106" y="549"/>
                    <a:pt x="98" y="553"/>
                  </a:cubicBezTo>
                  <a:cubicBezTo>
                    <a:pt x="90" y="556"/>
                    <a:pt x="94" y="563"/>
                    <a:pt x="87" y="564"/>
                  </a:cubicBezTo>
                  <a:cubicBezTo>
                    <a:pt x="81" y="564"/>
                    <a:pt x="83" y="574"/>
                    <a:pt x="79" y="577"/>
                  </a:cubicBezTo>
                  <a:cubicBezTo>
                    <a:pt x="75" y="580"/>
                    <a:pt x="76" y="570"/>
                    <a:pt x="69" y="569"/>
                  </a:cubicBezTo>
                  <a:cubicBezTo>
                    <a:pt x="63" y="569"/>
                    <a:pt x="63" y="574"/>
                    <a:pt x="67" y="579"/>
                  </a:cubicBezTo>
                  <a:cubicBezTo>
                    <a:pt x="71" y="585"/>
                    <a:pt x="61" y="581"/>
                    <a:pt x="57" y="585"/>
                  </a:cubicBezTo>
                  <a:cubicBezTo>
                    <a:pt x="54" y="590"/>
                    <a:pt x="43" y="588"/>
                    <a:pt x="40" y="592"/>
                  </a:cubicBezTo>
                  <a:cubicBezTo>
                    <a:pt x="38" y="596"/>
                    <a:pt x="48" y="596"/>
                    <a:pt x="50" y="599"/>
                  </a:cubicBezTo>
                  <a:cubicBezTo>
                    <a:pt x="51" y="602"/>
                    <a:pt x="40" y="600"/>
                    <a:pt x="35" y="599"/>
                  </a:cubicBezTo>
                  <a:cubicBezTo>
                    <a:pt x="29" y="598"/>
                    <a:pt x="30" y="606"/>
                    <a:pt x="25" y="605"/>
                  </a:cubicBezTo>
                  <a:cubicBezTo>
                    <a:pt x="20" y="604"/>
                    <a:pt x="14" y="610"/>
                    <a:pt x="17" y="613"/>
                  </a:cubicBezTo>
                  <a:cubicBezTo>
                    <a:pt x="21" y="617"/>
                    <a:pt x="14" y="617"/>
                    <a:pt x="11" y="615"/>
                  </a:cubicBezTo>
                  <a:cubicBezTo>
                    <a:pt x="7" y="613"/>
                    <a:pt x="4" y="618"/>
                    <a:pt x="3" y="623"/>
                  </a:cubicBezTo>
                  <a:cubicBezTo>
                    <a:pt x="1" y="627"/>
                    <a:pt x="10" y="630"/>
                    <a:pt x="9" y="632"/>
                  </a:cubicBezTo>
                  <a:cubicBezTo>
                    <a:pt x="9" y="634"/>
                    <a:pt x="3" y="637"/>
                    <a:pt x="7" y="638"/>
                  </a:cubicBezTo>
                  <a:cubicBezTo>
                    <a:pt x="12" y="639"/>
                    <a:pt x="9" y="644"/>
                    <a:pt x="5" y="645"/>
                  </a:cubicBezTo>
                  <a:cubicBezTo>
                    <a:pt x="2" y="646"/>
                    <a:pt x="2" y="649"/>
                    <a:pt x="5" y="653"/>
                  </a:cubicBezTo>
                  <a:cubicBezTo>
                    <a:pt x="9" y="657"/>
                    <a:pt x="0" y="658"/>
                    <a:pt x="4" y="664"/>
                  </a:cubicBezTo>
                  <a:cubicBezTo>
                    <a:pt x="8" y="670"/>
                    <a:pt x="11" y="662"/>
                    <a:pt x="13" y="667"/>
                  </a:cubicBezTo>
                  <a:cubicBezTo>
                    <a:pt x="15" y="671"/>
                    <a:pt x="20" y="667"/>
                    <a:pt x="26" y="662"/>
                  </a:cubicBezTo>
                  <a:cubicBezTo>
                    <a:pt x="32" y="657"/>
                    <a:pt x="34" y="668"/>
                    <a:pt x="29" y="668"/>
                  </a:cubicBezTo>
                  <a:cubicBezTo>
                    <a:pt x="24" y="667"/>
                    <a:pt x="19" y="670"/>
                    <a:pt x="20" y="675"/>
                  </a:cubicBezTo>
                  <a:cubicBezTo>
                    <a:pt x="21" y="680"/>
                    <a:pt x="12" y="679"/>
                    <a:pt x="13" y="673"/>
                  </a:cubicBezTo>
                  <a:cubicBezTo>
                    <a:pt x="13" y="667"/>
                    <a:pt x="3" y="674"/>
                    <a:pt x="7" y="678"/>
                  </a:cubicBezTo>
                  <a:cubicBezTo>
                    <a:pt x="10" y="682"/>
                    <a:pt x="5" y="685"/>
                    <a:pt x="5" y="689"/>
                  </a:cubicBezTo>
                  <a:cubicBezTo>
                    <a:pt x="5" y="693"/>
                    <a:pt x="12" y="692"/>
                    <a:pt x="15" y="687"/>
                  </a:cubicBezTo>
                  <a:cubicBezTo>
                    <a:pt x="18" y="683"/>
                    <a:pt x="23" y="684"/>
                    <a:pt x="25" y="688"/>
                  </a:cubicBezTo>
                  <a:cubicBezTo>
                    <a:pt x="27" y="693"/>
                    <a:pt x="20" y="689"/>
                    <a:pt x="20" y="695"/>
                  </a:cubicBezTo>
                  <a:cubicBezTo>
                    <a:pt x="20" y="701"/>
                    <a:pt x="16" y="696"/>
                    <a:pt x="13" y="701"/>
                  </a:cubicBezTo>
                  <a:cubicBezTo>
                    <a:pt x="10" y="706"/>
                    <a:pt x="26" y="714"/>
                    <a:pt x="32" y="715"/>
                  </a:cubicBezTo>
                  <a:cubicBezTo>
                    <a:pt x="37" y="717"/>
                    <a:pt x="42" y="723"/>
                    <a:pt x="52" y="721"/>
                  </a:cubicBezTo>
                  <a:cubicBezTo>
                    <a:pt x="63" y="719"/>
                    <a:pt x="82" y="700"/>
                    <a:pt x="85" y="697"/>
                  </a:cubicBezTo>
                  <a:cubicBezTo>
                    <a:pt x="88" y="693"/>
                    <a:pt x="93" y="697"/>
                    <a:pt x="97" y="694"/>
                  </a:cubicBezTo>
                  <a:cubicBezTo>
                    <a:pt x="101" y="691"/>
                    <a:pt x="99" y="683"/>
                    <a:pt x="102" y="681"/>
                  </a:cubicBezTo>
                  <a:cubicBezTo>
                    <a:pt x="105" y="680"/>
                    <a:pt x="106" y="690"/>
                    <a:pt x="109" y="691"/>
                  </a:cubicBezTo>
                  <a:cubicBezTo>
                    <a:pt x="111" y="692"/>
                    <a:pt x="113" y="694"/>
                    <a:pt x="113" y="699"/>
                  </a:cubicBezTo>
                  <a:cubicBezTo>
                    <a:pt x="115" y="699"/>
                    <a:pt x="117" y="699"/>
                    <a:pt x="118" y="700"/>
                  </a:cubicBezTo>
                  <a:cubicBezTo>
                    <a:pt x="122" y="702"/>
                    <a:pt x="123" y="691"/>
                    <a:pt x="123" y="688"/>
                  </a:cubicBezTo>
                  <a:cubicBezTo>
                    <a:pt x="123" y="685"/>
                    <a:pt x="126" y="678"/>
                    <a:pt x="125" y="674"/>
                  </a:cubicBezTo>
                  <a:cubicBezTo>
                    <a:pt x="124" y="670"/>
                    <a:pt x="135" y="673"/>
                    <a:pt x="137" y="670"/>
                  </a:cubicBezTo>
                  <a:cubicBezTo>
                    <a:pt x="138" y="666"/>
                    <a:pt x="139" y="654"/>
                    <a:pt x="136" y="653"/>
                  </a:cubicBezTo>
                  <a:cubicBezTo>
                    <a:pt x="133" y="651"/>
                    <a:pt x="132" y="644"/>
                    <a:pt x="135" y="644"/>
                  </a:cubicBezTo>
                  <a:cubicBezTo>
                    <a:pt x="138" y="644"/>
                    <a:pt x="143" y="642"/>
                    <a:pt x="142" y="635"/>
                  </a:cubicBezTo>
                  <a:cubicBezTo>
                    <a:pt x="141" y="629"/>
                    <a:pt x="131" y="629"/>
                    <a:pt x="130" y="623"/>
                  </a:cubicBezTo>
                  <a:cubicBezTo>
                    <a:pt x="129" y="616"/>
                    <a:pt x="135" y="614"/>
                    <a:pt x="131" y="606"/>
                  </a:cubicBezTo>
                  <a:cubicBezTo>
                    <a:pt x="127" y="598"/>
                    <a:pt x="133" y="593"/>
                    <a:pt x="131" y="588"/>
                  </a:cubicBezTo>
                  <a:cubicBezTo>
                    <a:pt x="129" y="584"/>
                    <a:pt x="128" y="579"/>
                    <a:pt x="133" y="571"/>
                  </a:cubicBezTo>
                  <a:cubicBezTo>
                    <a:pt x="138" y="562"/>
                    <a:pt x="147" y="558"/>
                    <a:pt x="150" y="559"/>
                  </a:cubicBezTo>
                  <a:cubicBezTo>
                    <a:pt x="154" y="560"/>
                    <a:pt x="159" y="563"/>
                    <a:pt x="162" y="558"/>
                  </a:cubicBezTo>
                  <a:cubicBezTo>
                    <a:pt x="164" y="553"/>
                    <a:pt x="164" y="549"/>
                    <a:pt x="162" y="548"/>
                  </a:cubicBezTo>
                  <a:cubicBezTo>
                    <a:pt x="159" y="547"/>
                    <a:pt x="153" y="546"/>
                    <a:pt x="158" y="539"/>
                  </a:cubicBezTo>
                  <a:cubicBezTo>
                    <a:pt x="163" y="532"/>
                    <a:pt x="169" y="524"/>
                    <a:pt x="169" y="516"/>
                  </a:cubicBezTo>
                  <a:cubicBezTo>
                    <a:pt x="170" y="509"/>
                    <a:pt x="168" y="503"/>
                    <a:pt x="170" y="500"/>
                  </a:cubicBezTo>
                  <a:cubicBezTo>
                    <a:pt x="173" y="498"/>
                    <a:pt x="179" y="500"/>
                    <a:pt x="184" y="497"/>
                  </a:cubicBezTo>
                  <a:cubicBezTo>
                    <a:pt x="189" y="494"/>
                    <a:pt x="185" y="489"/>
                    <a:pt x="187" y="487"/>
                  </a:cubicBezTo>
                  <a:cubicBezTo>
                    <a:pt x="190" y="484"/>
                    <a:pt x="193" y="476"/>
                    <a:pt x="196" y="474"/>
                  </a:cubicBezTo>
                  <a:cubicBezTo>
                    <a:pt x="200" y="471"/>
                    <a:pt x="203" y="468"/>
                    <a:pt x="200" y="464"/>
                  </a:cubicBezTo>
                  <a:cubicBezTo>
                    <a:pt x="198" y="461"/>
                    <a:pt x="206" y="458"/>
                    <a:pt x="206" y="452"/>
                  </a:cubicBezTo>
                  <a:cubicBezTo>
                    <a:pt x="206" y="446"/>
                    <a:pt x="214" y="442"/>
                    <a:pt x="219" y="442"/>
                  </a:cubicBezTo>
                  <a:cubicBezTo>
                    <a:pt x="224" y="442"/>
                    <a:pt x="232" y="442"/>
                    <a:pt x="232" y="437"/>
                  </a:cubicBezTo>
                  <a:cubicBezTo>
                    <a:pt x="232" y="432"/>
                    <a:pt x="229" y="421"/>
                    <a:pt x="237" y="424"/>
                  </a:cubicBezTo>
                  <a:cubicBezTo>
                    <a:pt x="244" y="427"/>
                    <a:pt x="250" y="423"/>
                    <a:pt x="255" y="427"/>
                  </a:cubicBezTo>
                  <a:cubicBezTo>
                    <a:pt x="260" y="432"/>
                    <a:pt x="267" y="431"/>
                    <a:pt x="267" y="424"/>
                  </a:cubicBezTo>
                  <a:cubicBezTo>
                    <a:pt x="267" y="417"/>
                    <a:pt x="269" y="407"/>
                    <a:pt x="277" y="411"/>
                  </a:cubicBezTo>
                  <a:cubicBezTo>
                    <a:pt x="277" y="411"/>
                    <a:pt x="278" y="411"/>
                    <a:pt x="278" y="412"/>
                  </a:cubicBezTo>
                  <a:cubicBezTo>
                    <a:pt x="281" y="406"/>
                    <a:pt x="286" y="403"/>
                    <a:pt x="290" y="403"/>
                  </a:cubicBezTo>
                  <a:cubicBezTo>
                    <a:pt x="297" y="404"/>
                    <a:pt x="301" y="416"/>
                    <a:pt x="309" y="417"/>
                  </a:cubicBezTo>
                  <a:cubicBezTo>
                    <a:pt x="318" y="419"/>
                    <a:pt x="326" y="422"/>
                    <a:pt x="329" y="418"/>
                  </a:cubicBezTo>
                  <a:cubicBezTo>
                    <a:pt x="331" y="414"/>
                    <a:pt x="337" y="421"/>
                    <a:pt x="342" y="419"/>
                  </a:cubicBezTo>
                  <a:cubicBezTo>
                    <a:pt x="347" y="417"/>
                    <a:pt x="347" y="428"/>
                    <a:pt x="352" y="422"/>
                  </a:cubicBezTo>
                  <a:cubicBezTo>
                    <a:pt x="357" y="415"/>
                    <a:pt x="351" y="411"/>
                    <a:pt x="360" y="412"/>
                  </a:cubicBezTo>
                  <a:cubicBezTo>
                    <a:pt x="368" y="412"/>
                    <a:pt x="363" y="402"/>
                    <a:pt x="363" y="396"/>
                  </a:cubicBezTo>
                  <a:cubicBezTo>
                    <a:pt x="363" y="391"/>
                    <a:pt x="374" y="390"/>
                    <a:pt x="374" y="385"/>
                  </a:cubicBezTo>
                  <a:cubicBezTo>
                    <a:pt x="374" y="380"/>
                    <a:pt x="389" y="384"/>
                    <a:pt x="392" y="381"/>
                  </a:cubicBezTo>
                  <a:cubicBezTo>
                    <a:pt x="394" y="377"/>
                    <a:pt x="402" y="375"/>
                    <a:pt x="406" y="381"/>
                  </a:cubicBezTo>
                  <a:cubicBezTo>
                    <a:pt x="409" y="386"/>
                    <a:pt x="423" y="388"/>
                    <a:pt x="424" y="393"/>
                  </a:cubicBezTo>
                  <a:cubicBezTo>
                    <a:pt x="425" y="396"/>
                    <a:pt x="424" y="399"/>
                    <a:pt x="424" y="403"/>
                  </a:cubicBezTo>
                  <a:cubicBezTo>
                    <a:pt x="427" y="401"/>
                    <a:pt x="429" y="399"/>
                    <a:pt x="432" y="399"/>
                  </a:cubicBezTo>
                  <a:cubicBezTo>
                    <a:pt x="438" y="399"/>
                    <a:pt x="442" y="391"/>
                    <a:pt x="447" y="392"/>
                  </a:cubicBezTo>
                  <a:cubicBezTo>
                    <a:pt x="451" y="393"/>
                    <a:pt x="455" y="392"/>
                    <a:pt x="456" y="386"/>
                  </a:cubicBezTo>
                  <a:cubicBezTo>
                    <a:pt x="452" y="383"/>
                    <a:pt x="444" y="383"/>
                    <a:pt x="443" y="386"/>
                  </a:cubicBezTo>
                  <a:close/>
                  <a:moveTo>
                    <a:pt x="127" y="52"/>
                  </a:moveTo>
                  <a:cubicBezTo>
                    <a:pt x="135" y="54"/>
                    <a:pt x="120" y="62"/>
                    <a:pt x="117" y="69"/>
                  </a:cubicBezTo>
                  <a:cubicBezTo>
                    <a:pt x="115" y="77"/>
                    <a:pt x="129" y="83"/>
                    <a:pt x="135" y="89"/>
                  </a:cubicBezTo>
                  <a:cubicBezTo>
                    <a:pt x="141" y="94"/>
                    <a:pt x="155" y="94"/>
                    <a:pt x="160" y="90"/>
                  </a:cubicBezTo>
                  <a:cubicBezTo>
                    <a:pt x="165" y="87"/>
                    <a:pt x="163" y="76"/>
                    <a:pt x="170" y="77"/>
                  </a:cubicBezTo>
                  <a:cubicBezTo>
                    <a:pt x="177" y="77"/>
                    <a:pt x="173" y="71"/>
                    <a:pt x="179" y="69"/>
                  </a:cubicBezTo>
                  <a:cubicBezTo>
                    <a:pt x="184" y="67"/>
                    <a:pt x="185" y="74"/>
                    <a:pt x="180" y="80"/>
                  </a:cubicBezTo>
                  <a:cubicBezTo>
                    <a:pt x="175" y="85"/>
                    <a:pt x="188" y="85"/>
                    <a:pt x="195" y="78"/>
                  </a:cubicBezTo>
                  <a:cubicBezTo>
                    <a:pt x="202" y="71"/>
                    <a:pt x="204" y="78"/>
                    <a:pt x="202" y="84"/>
                  </a:cubicBezTo>
                  <a:cubicBezTo>
                    <a:pt x="201" y="90"/>
                    <a:pt x="186" y="87"/>
                    <a:pt x="181" y="94"/>
                  </a:cubicBezTo>
                  <a:cubicBezTo>
                    <a:pt x="176" y="101"/>
                    <a:pt x="161" y="95"/>
                    <a:pt x="154" y="103"/>
                  </a:cubicBezTo>
                  <a:cubicBezTo>
                    <a:pt x="147" y="111"/>
                    <a:pt x="160" y="111"/>
                    <a:pt x="170" y="109"/>
                  </a:cubicBezTo>
                  <a:cubicBezTo>
                    <a:pt x="179" y="107"/>
                    <a:pt x="198" y="106"/>
                    <a:pt x="205" y="108"/>
                  </a:cubicBezTo>
                  <a:cubicBezTo>
                    <a:pt x="212" y="109"/>
                    <a:pt x="200" y="112"/>
                    <a:pt x="189" y="112"/>
                  </a:cubicBezTo>
                  <a:cubicBezTo>
                    <a:pt x="177" y="112"/>
                    <a:pt x="173" y="115"/>
                    <a:pt x="173" y="118"/>
                  </a:cubicBezTo>
                  <a:cubicBezTo>
                    <a:pt x="174" y="121"/>
                    <a:pt x="157" y="115"/>
                    <a:pt x="156" y="122"/>
                  </a:cubicBezTo>
                  <a:cubicBezTo>
                    <a:pt x="156" y="129"/>
                    <a:pt x="172" y="132"/>
                    <a:pt x="174" y="136"/>
                  </a:cubicBezTo>
                  <a:cubicBezTo>
                    <a:pt x="176" y="140"/>
                    <a:pt x="187" y="136"/>
                    <a:pt x="191" y="138"/>
                  </a:cubicBezTo>
                  <a:cubicBezTo>
                    <a:pt x="195" y="139"/>
                    <a:pt x="184" y="142"/>
                    <a:pt x="182" y="144"/>
                  </a:cubicBezTo>
                  <a:cubicBezTo>
                    <a:pt x="181" y="146"/>
                    <a:pt x="195" y="149"/>
                    <a:pt x="197" y="153"/>
                  </a:cubicBezTo>
                  <a:cubicBezTo>
                    <a:pt x="199" y="157"/>
                    <a:pt x="209" y="155"/>
                    <a:pt x="209" y="150"/>
                  </a:cubicBezTo>
                  <a:cubicBezTo>
                    <a:pt x="208" y="143"/>
                    <a:pt x="217" y="122"/>
                    <a:pt x="229" y="118"/>
                  </a:cubicBezTo>
                  <a:cubicBezTo>
                    <a:pt x="241" y="114"/>
                    <a:pt x="234" y="110"/>
                    <a:pt x="236" y="103"/>
                  </a:cubicBezTo>
                  <a:cubicBezTo>
                    <a:pt x="237" y="96"/>
                    <a:pt x="247" y="102"/>
                    <a:pt x="244" y="96"/>
                  </a:cubicBezTo>
                  <a:cubicBezTo>
                    <a:pt x="241" y="91"/>
                    <a:pt x="243" y="88"/>
                    <a:pt x="250" y="81"/>
                  </a:cubicBezTo>
                  <a:cubicBezTo>
                    <a:pt x="258" y="74"/>
                    <a:pt x="262" y="80"/>
                    <a:pt x="271" y="75"/>
                  </a:cubicBezTo>
                  <a:cubicBezTo>
                    <a:pt x="280" y="71"/>
                    <a:pt x="285" y="78"/>
                    <a:pt x="275" y="79"/>
                  </a:cubicBezTo>
                  <a:cubicBezTo>
                    <a:pt x="266" y="80"/>
                    <a:pt x="270" y="90"/>
                    <a:pt x="278" y="92"/>
                  </a:cubicBezTo>
                  <a:cubicBezTo>
                    <a:pt x="285" y="95"/>
                    <a:pt x="278" y="97"/>
                    <a:pt x="284" y="99"/>
                  </a:cubicBezTo>
                  <a:cubicBezTo>
                    <a:pt x="289" y="100"/>
                    <a:pt x="288" y="108"/>
                    <a:pt x="281" y="115"/>
                  </a:cubicBezTo>
                  <a:cubicBezTo>
                    <a:pt x="274" y="123"/>
                    <a:pt x="283" y="124"/>
                    <a:pt x="297" y="119"/>
                  </a:cubicBezTo>
                  <a:cubicBezTo>
                    <a:pt x="312" y="114"/>
                    <a:pt x="303" y="124"/>
                    <a:pt x="307" y="128"/>
                  </a:cubicBezTo>
                  <a:cubicBezTo>
                    <a:pt x="312" y="132"/>
                    <a:pt x="323" y="125"/>
                    <a:pt x="330" y="117"/>
                  </a:cubicBezTo>
                  <a:cubicBezTo>
                    <a:pt x="336" y="110"/>
                    <a:pt x="345" y="111"/>
                    <a:pt x="345" y="107"/>
                  </a:cubicBezTo>
                  <a:cubicBezTo>
                    <a:pt x="344" y="103"/>
                    <a:pt x="338" y="102"/>
                    <a:pt x="332" y="104"/>
                  </a:cubicBezTo>
                  <a:cubicBezTo>
                    <a:pt x="327" y="106"/>
                    <a:pt x="313" y="105"/>
                    <a:pt x="318" y="101"/>
                  </a:cubicBezTo>
                  <a:cubicBezTo>
                    <a:pt x="323" y="96"/>
                    <a:pt x="322" y="93"/>
                    <a:pt x="315" y="94"/>
                  </a:cubicBezTo>
                  <a:cubicBezTo>
                    <a:pt x="308" y="94"/>
                    <a:pt x="295" y="91"/>
                    <a:pt x="301" y="88"/>
                  </a:cubicBezTo>
                  <a:cubicBezTo>
                    <a:pt x="307" y="86"/>
                    <a:pt x="297" y="78"/>
                    <a:pt x="291" y="79"/>
                  </a:cubicBezTo>
                  <a:cubicBezTo>
                    <a:pt x="286" y="79"/>
                    <a:pt x="287" y="73"/>
                    <a:pt x="288" y="69"/>
                  </a:cubicBezTo>
                  <a:cubicBezTo>
                    <a:pt x="288" y="64"/>
                    <a:pt x="272" y="62"/>
                    <a:pt x="275" y="61"/>
                  </a:cubicBezTo>
                  <a:cubicBezTo>
                    <a:pt x="278" y="59"/>
                    <a:pt x="269" y="56"/>
                    <a:pt x="266" y="59"/>
                  </a:cubicBezTo>
                  <a:cubicBezTo>
                    <a:pt x="264" y="62"/>
                    <a:pt x="259" y="61"/>
                    <a:pt x="259" y="56"/>
                  </a:cubicBezTo>
                  <a:cubicBezTo>
                    <a:pt x="259" y="52"/>
                    <a:pt x="247" y="53"/>
                    <a:pt x="243" y="53"/>
                  </a:cubicBezTo>
                  <a:cubicBezTo>
                    <a:pt x="238" y="54"/>
                    <a:pt x="240" y="43"/>
                    <a:pt x="236" y="40"/>
                  </a:cubicBezTo>
                  <a:cubicBezTo>
                    <a:pt x="231" y="36"/>
                    <a:pt x="225" y="47"/>
                    <a:pt x="221" y="46"/>
                  </a:cubicBezTo>
                  <a:cubicBezTo>
                    <a:pt x="218" y="45"/>
                    <a:pt x="224" y="38"/>
                    <a:pt x="226" y="33"/>
                  </a:cubicBezTo>
                  <a:cubicBezTo>
                    <a:pt x="228" y="29"/>
                    <a:pt x="209" y="22"/>
                    <a:pt x="208" y="27"/>
                  </a:cubicBezTo>
                  <a:cubicBezTo>
                    <a:pt x="206" y="32"/>
                    <a:pt x="202" y="20"/>
                    <a:pt x="198" y="19"/>
                  </a:cubicBezTo>
                  <a:cubicBezTo>
                    <a:pt x="194" y="18"/>
                    <a:pt x="197" y="27"/>
                    <a:pt x="194" y="27"/>
                  </a:cubicBezTo>
                  <a:cubicBezTo>
                    <a:pt x="190" y="28"/>
                    <a:pt x="186" y="32"/>
                    <a:pt x="191" y="36"/>
                  </a:cubicBezTo>
                  <a:cubicBezTo>
                    <a:pt x="197" y="40"/>
                    <a:pt x="203" y="59"/>
                    <a:pt x="202" y="62"/>
                  </a:cubicBezTo>
                  <a:cubicBezTo>
                    <a:pt x="202" y="65"/>
                    <a:pt x="184" y="48"/>
                    <a:pt x="183" y="40"/>
                  </a:cubicBezTo>
                  <a:cubicBezTo>
                    <a:pt x="182" y="32"/>
                    <a:pt x="173" y="25"/>
                    <a:pt x="171" y="31"/>
                  </a:cubicBezTo>
                  <a:cubicBezTo>
                    <a:pt x="168" y="37"/>
                    <a:pt x="162" y="39"/>
                    <a:pt x="164" y="45"/>
                  </a:cubicBezTo>
                  <a:cubicBezTo>
                    <a:pt x="166" y="51"/>
                    <a:pt x="159" y="53"/>
                    <a:pt x="159" y="48"/>
                  </a:cubicBezTo>
                  <a:cubicBezTo>
                    <a:pt x="159" y="44"/>
                    <a:pt x="149" y="38"/>
                    <a:pt x="146" y="38"/>
                  </a:cubicBezTo>
                  <a:cubicBezTo>
                    <a:pt x="142" y="37"/>
                    <a:pt x="155" y="35"/>
                    <a:pt x="161" y="32"/>
                  </a:cubicBezTo>
                  <a:cubicBezTo>
                    <a:pt x="166" y="29"/>
                    <a:pt x="156" y="26"/>
                    <a:pt x="150" y="29"/>
                  </a:cubicBezTo>
                  <a:cubicBezTo>
                    <a:pt x="145" y="32"/>
                    <a:pt x="139" y="27"/>
                    <a:pt x="136" y="31"/>
                  </a:cubicBezTo>
                  <a:cubicBezTo>
                    <a:pt x="132" y="35"/>
                    <a:pt x="129" y="31"/>
                    <a:pt x="123" y="30"/>
                  </a:cubicBezTo>
                  <a:cubicBezTo>
                    <a:pt x="118" y="29"/>
                    <a:pt x="113" y="38"/>
                    <a:pt x="109" y="36"/>
                  </a:cubicBezTo>
                  <a:cubicBezTo>
                    <a:pt x="105" y="35"/>
                    <a:pt x="103" y="44"/>
                    <a:pt x="109" y="54"/>
                  </a:cubicBezTo>
                  <a:cubicBezTo>
                    <a:pt x="115" y="63"/>
                    <a:pt x="120" y="51"/>
                    <a:pt x="127" y="52"/>
                  </a:cubicBezTo>
                  <a:close/>
                  <a:moveTo>
                    <a:pt x="111" y="84"/>
                  </a:moveTo>
                  <a:cubicBezTo>
                    <a:pt x="116" y="85"/>
                    <a:pt x="120" y="93"/>
                    <a:pt x="124" y="92"/>
                  </a:cubicBezTo>
                  <a:cubicBezTo>
                    <a:pt x="126" y="92"/>
                    <a:pt x="117" y="83"/>
                    <a:pt x="112" y="77"/>
                  </a:cubicBezTo>
                  <a:cubicBezTo>
                    <a:pt x="107" y="72"/>
                    <a:pt x="107" y="66"/>
                    <a:pt x="100" y="68"/>
                  </a:cubicBezTo>
                  <a:cubicBezTo>
                    <a:pt x="93" y="70"/>
                    <a:pt x="107" y="83"/>
                    <a:pt x="111" y="84"/>
                  </a:cubicBezTo>
                  <a:close/>
                  <a:moveTo>
                    <a:pt x="236" y="20"/>
                  </a:moveTo>
                  <a:cubicBezTo>
                    <a:pt x="239" y="23"/>
                    <a:pt x="230" y="23"/>
                    <a:pt x="234" y="27"/>
                  </a:cubicBezTo>
                  <a:cubicBezTo>
                    <a:pt x="245" y="39"/>
                    <a:pt x="292" y="26"/>
                    <a:pt x="298" y="29"/>
                  </a:cubicBezTo>
                  <a:cubicBezTo>
                    <a:pt x="304" y="33"/>
                    <a:pt x="259" y="37"/>
                    <a:pt x="261" y="42"/>
                  </a:cubicBezTo>
                  <a:cubicBezTo>
                    <a:pt x="263" y="46"/>
                    <a:pt x="300" y="50"/>
                    <a:pt x="303" y="47"/>
                  </a:cubicBezTo>
                  <a:cubicBezTo>
                    <a:pt x="305" y="44"/>
                    <a:pt x="312" y="53"/>
                    <a:pt x="324" y="54"/>
                  </a:cubicBezTo>
                  <a:cubicBezTo>
                    <a:pt x="336" y="55"/>
                    <a:pt x="335" y="49"/>
                    <a:pt x="344" y="49"/>
                  </a:cubicBezTo>
                  <a:cubicBezTo>
                    <a:pt x="353" y="49"/>
                    <a:pt x="366" y="44"/>
                    <a:pt x="366" y="39"/>
                  </a:cubicBezTo>
                  <a:cubicBezTo>
                    <a:pt x="367" y="34"/>
                    <a:pt x="393" y="28"/>
                    <a:pt x="391" y="19"/>
                  </a:cubicBezTo>
                  <a:cubicBezTo>
                    <a:pt x="388" y="11"/>
                    <a:pt x="363" y="17"/>
                    <a:pt x="356" y="13"/>
                  </a:cubicBezTo>
                  <a:cubicBezTo>
                    <a:pt x="349" y="9"/>
                    <a:pt x="332" y="5"/>
                    <a:pt x="330" y="10"/>
                  </a:cubicBezTo>
                  <a:cubicBezTo>
                    <a:pt x="327" y="16"/>
                    <a:pt x="322" y="17"/>
                    <a:pt x="320" y="15"/>
                  </a:cubicBezTo>
                  <a:cubicBezTo>
                    <a:pt x="317" y="13"/>
                    <a:pt x="321" y="0"/>
                    <a:pt x="310" y="4"/>
                  </a:cubicBezTo>
                  <a:cubicBezTo>
                    <a:pt x="298" y="7"/>
                    <a:pt x="309" y="19"/>
                    <a:pt x="306" y="21"/>
                  </a:cubicBezTo>
                  <a:cubicBezTo>
                    <a:pt x="304" y="22"/>
                    <a:pt x="293" y="18"/>
                    <a:pt x="292" y="13"/>
                  </a:cubicBezTo>
                  <a:cubicBezTo>
                    <a:pt x="292" y="8"/>
                    <a:pt x="279" y="19"/>
                    <a:pt x="278" y="12"/>
                  </a:cubicBezTo>
                  <a:cubicBezTo>
                    <a:pt x="276" y="6"/>
                    <a:pt x="262" y="1"/>
                    <a:pt x="259" y="1"/>
                  </a:cubicBezTo>
                  <a:cubicBezTo>
                    <a:pt x="256" y="2"/>
                    <a:pt x="262" y="6"/>
                    <a:pt x="260" y="9"/>
                  </a:cubicBezTo>
                  <a:cubicBezTo>
                    <a:pt x="258" y="12"/>
                    <a:pt x="250" y="6"/>
                    <a:pt x="247" y="6"/>
                  </a:cubicBezTo>
                  <a:cubicBezTo>
                    <a:pt x="244" y="5"/>
                    <a:pt x="249" y="12"/>
                    <a:pt x="247" y="15"/>
                  </a:cubicBezTo>
                  <a:cubicBezTo>
                    <a:pt x="246" y="18"/>
                    <a:pt x="240" y="6"/>
                    <a:pt x="234" y="6"/>
                  </a:cubicBezTo>
                  <a:cubicBezTo>
                    <a:pt x="229" y="6"/>
                    <a:pt x="231" y="12"/>
                    <a:pt x="227" y="13"/>
                  </a:cubicBezTo>
                  <a:cubicBezTo>
                    <a:pt x="223" y="13"/>
                    <a:pt x="232" y="18"/>
                    <a:pt x="236" y="2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88"/>
            <p:cNvSpPr/>
            <p:nvPr/>
          </p:nvSpPr>
          <p:spPr>
            <a:xfrm>
              <a:off x="5035728" y="2159072"/>
              <a:ext cx="76203" cy="42864"/>
            </a:xfrm>
            <a:custGeom>
              <a:rect b="b" l="l" r="r" t="t"/>
              <a:pathLst>
                <a:path extrusionOk="0" h="33" w="59">
                  <a:moveTo>
                    <a:pt x="0" y="29"/>
                  </a:moveTo>
                  <a:cubicBezTo>
                    <a:pt x="4" y="27"/>
                    <a:pt x="9" y="27"/>
                    <a:pt x="11" y="28"/>
                  </a:cubicBezTo>
                  <a:cubicBezTo>
                    <a:pt x="14" y="29"/>
                    <a:pt x="14" y="31"/>
                    <a:pt x="15" y="33"/>
                  </a:cubicBezTo>
                  <a:cubicBezTo>
                    <a:pt x="18" y="32"/>
                    <a:pt x="25" y="31"/>
                    <a:pt x="27" y="31"/>
                  </a:cubicBezTo>
                  <a:cubicBezTo>
                    <a:pt x="30" y="29"/>
                    <a:pt x="37" y="33"/>
                    <a:pt x="38" y="31"/>
                  </a:cubicBezTo>
                  <a:cubicBezTo>
                    <a:pt x="39" y="29"/>
                    <a:pt x="41" y="23"/>
                    <a:pt x="44" y="23"/>
                  </a:cubicBezTo>
                  <a:cubicBezTo>
                    <a:pt x="47" y="23"/>
                    <a:pt x="45" y="15"/>
                    <a:pt x="49" y="15"/>
                  </a:cubicBezTo>
                  <a:cubicBezTo>
                    <a:pt x="52" y="14"/>
                    <a:pt x="59" y="7"/>
                    <a:pt x="59" y="7"/>
                  </a:cubicBezTo>
                  <a:cubicBezTo>
                    <a:pt x="59" y="7"/>
                    <a:pt x="56" y="1"/>
                    <a:pt x="55" y="0"/>
                  </a:cubicBezTo>
                  <a:cubicBezTo>
                    <a:pt x="54" y="0"/>
                    <a:pt x="50" y="4"/>
                    <a:pt x="43" y="4"/>
                  </a:cubicBezTo>
                  <a:cubicBezTo>
                    <a:pt x="36" y="4"/>
                    <a:pt x="31" y="10"/>
                    <a:pt x="28" y="10"/>
                  </a:cubicBezTo>
                  <a:cubicBezTo>
                    <a:pt x="25" y="10"/>
                    <a:pt x="15" y="7"/>
                    <a:pt x="8" y="6"/>
                  </a:cubicBezTo>
                  <a:cubicBezTo>
                    <a:pt x="6" y="6"/>
                    <a:pt x="3" y="6"/>
                    <a:pt x="1" y="6"/>
                  </a:cubicBezTo>
                  <a:cubicBezTo>
                    <a:pt x="1" y="12"/>
                    <a:pt x="0" y="21"/>
                    <a:pt x="0" y="2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88"/>
            <p:cNvSpPr/>
            <p:nvPr/>
          </p:nvSpPr>
          <p:spPr>
            <a:xfrm>
              <a:off x="4894436" y="2155897"/>
              <a:ext cx="260359" cy="276234"/>
            </a:xfrm>
            <a:custGeom>
              <a:rect b="b" l="l" r="r" t="t"/>
              <a:pathLst>
                <a:path extrusionOk="0" h="221" w="204">
                  <a:moveTo>
                    <a:pt x="142" y="191"/>
                  </a:moveTo>
                  <a:cubicBezTo>
                    <a:pt x="131" y="194"/>
                    <a:pt x="126" y="194"/>
                    <a:pt x="120" y="191"/>
                  </a:cubicBezTo>
                  <a:cubicBezTo>
                    <a:pt x="114" y="188"/>
                    <a:pt x="104" y="194"/>
                    <a:pt x="105" y="198"/>
                  </a:cubicBezTo>
                  <a:cubicBezTo>
                    <a:pt x="106" y="201"/>
                    <a:pt x="111" y="205"/>
                    <a:pt x="124" y="208"/>
                  </a:cubicBezTo>
                  <a:cubicBezTo>
                    <a:pt x="137" y="212"/>
                    <a:pt x="138" y="221"/>
                    <a:pt x="144" y="221"/>
                  </a:cubicBezTo>
                  <a:cubicBezTo>
                    <a:pt x="149" y="221"/>
                    <a:pt x="150" y="216"/>
                    <a:pt x="148" y="209"/>
                  </a:cubicBezTo>
                  <a:cubicBezTo>
                    <a:pt x="147" y="202"/>
                    <a:pt x="155" y="194"/>
                    <a:pt x="156" y="192"/>
                  </a:cubicBezTo>
                  <a:cubicBezTo>
                    <a:pt x="156" y="191"/>
                    <a:pt x="152" y="189"/>
                    <a:pt x="142" y="191"/>
                  </a:cubicBezTo>
                  <a:close/>
                  <a:moveTo>
                    <a:pt x="41" y="132"/>
                  </a:moveTo>
                  <a:cubicBezTo>
                    <a:pt x="35" y="137"/>
                    <a:pt x="30" y="131"/>
                    <a:pt x="28" y="135"/>
                  </a:cubicBezTo>
                  <a:cubicBezTo>
                    <a:pt x="25" y="140"/>
                    <a:pt x="37" y="148"/>
                    <a:pt x="34" y="158"/>
                  </a:cubicBezTo>
                  <a:cubicBezTo>
                    <a:pt x="32" y="168"/>
                    <a:pt x="36" y="181"/>
                    <a:pt x="42" y="175"/>
                  </a:cubicBezTo>
                  <a:cubicBezTo>
                    <a:pt x="48" y="169"/>
                    <a:pt x="51" y="172"/>
                    <a:pt x="54" y="167"/>
                  </a:cubicBezTo>
                  <a:cubicBezTo>
                    <a:pt x="57" y="163"/>
                    <a:pt x="54" y="146"/>
                    <a:pt x="57" y="139"/>
                  </a:cubicBezTo>
                  <a:cubicBezTo>
                    <a:pt x="59" y="131"/>
                    <a:pt x="46" y="127"/>
                    <a:pt x="41" y="132"/>
                  </a:cubicBezTo>
                  <a:close/>
                  <a:moveTo>
                    <a:pt x="168" y="124"/>
                  </a:moveTo>
                  <a:cubicBezTo>
                    <a:pt x="162" y="120"/>
                    <a:pt x="166" y="113"/>
                    <a:pt x="155" y="113"/>
                  </a:cubicBezTo>
                  <a:cubicBezTo>
                    <a:pt x="145" y="114"/>
                    <a:pt x="132" y="101"/>
                    <a:pt x="128" y="85"/>
                  </a:cubicBezTo>
                  <a:cubicBezTo>
                    <a:pt x="124" y="70"/>
                    <a:pt x="107" y="69"/>
                    <a:pt x="103" y="60"/>
                  </a:cubicBezTo>
                  <a:cubicBezTo>
                    <a:pt x="99" y="51"/>
                    <a:pt x="107" y="50"/>
                    <a:pt x="103" y="42"/>
                  </a:cubicBezTo>
                  <a:cubicBezTo>
                    <a:pt x="101" y="38"/>
                    <a:pt x="106" y="34"/>
                    <a:pt x="111" y="32"/>
                  </a:cubicBezTo>
                  <a:cubicBezTo>
                    <a:pt x="111" y="24"/>
                    <a:pt x="112" y="15"/>
                    <a:pt x="112" y="9"/>
                  </a:cubicBezTo>
                  <a:cubicBezTo>
                    <a:pt x="108" y="8"/>
                    <a:pt x="104" y="8"/>
                    <a:pt x="103" y="7"/>
                  </a:cubicBezTo>
                  <a:cubicBezTo>
                    <a:pt x="101" y="6"/>
                    <a:pt x="101" y="0"/>
                    <a:pt x="100" y="0"/>
                  </a:cubicBezTo>
                  <a:cubicBezTo>
                    <a:pt x="99" y="0"/>
                    <a:pt x="88" y="0"/>
                    <a:pt x="86" y="1"/>
                  </a:cubicBezTo>
                  <a:cubicBezTo>
                    <a:pt x="84" y="3"/>
                    <a:pt x="78" y="7"/>
                    <a:pt x="75" y="5"/>
                  </a:cubicBezTo>
                  <a:cubicBezTo>
                    <a:pt x="74" y="5"/>
                    <a:pt x="73" y="4"/>
                    <a:pt x="72" y="4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11"/>
                    <a:pt x="66" y="11"/>
                  </a:cubicBezTo>
                  <a:cubicBezTo>
                    <a:pt x="64" y="11"/>
                    <a:pt x="61" y="10"/>
                    <a:pt x="61" y="13"/>
                  </a:cubicBezTo>
                  <a:cubicBezTo>
                    <a:pt x="61" y="17"/>
                    <a:pt x="55" y="16"/>
                    <a:pt x="53" y="15"/>
                  </a:cubicBezTo>
                  <a:cubicBezTo>
                    <a:pt x="50" y="15"/>
                    <a:pt x="47" y="16"/>
                    <a:pt x="47" y="19"/>
                  </a:cubicBezTo>
                  <a:cubicBezTo>
                    <a:pt x="47" y="22"/>
                    <a:pt x="46" y="29"/>
                    <a:pt x="42" y="25"/>
                  </a:cubicBezTo>
                  <a:cubicBezTo>
                    <a:pt x="38" y="22"/>
                    <a:pt x="34" y="12"/>
                    <a:pt x="32" y="13"/>
                  </a:cubicBezTo>
                  <a:cubicBezTo>
                    <a:pt x="30" y="14"/>
                    <a:pt x="27" y="26"/>
                    <a:pt x="23" y="26"/>
                  </a:cubicBezTo>
                  <a:cubicBezTo>
                    <a:pt x="21" y="26"/>
                    <a:pt x="13" y="26"/>
                    <a:pt x="8" y="27"/>
                  </a:cubicBezTo>
                  <a:cubicBezTo>
                    <a:pt x="7" y="31"/>
                    <a:pt x="8" y="34"/>
                    <a:pt x="10" y="35"/>
                  </a:cubicBezTo>
                  <a:cubicBezTo>
                    <a:pt x="12" y="36"/>
                    <a:pt x="9" y="41"/>
                    <a:pt x="7" y="42"/>
                  </a:cubicBezTo>
                  <a:cubicBezTo>
                    <a:pt x="4" y="43"/>
                    <a:pt x="0" y="42"/>
                    <a:pt x="3" y="46"/>
                  </a:cubicBezTo>
                  <a:cubicBezTo>
                    <a:pt x="6" y="51"/>
                    <a:pt x="11" y="51"/>
                    <a:pt x="8" y="55"/>
                  </a:cubicBezTo>
                  <a:cubicBezTo>
                    <a:pt x="5" y="60"/>
                    <a:pt x="8" y="64"/>
                    <a:pt x="12" y="64"/>
                  </a:cubicBezTo>
                  <a:cubicBezTo>
                    <a:pt x="16" y="64"/>
                    <a:pt x="21" y="64"/>
                    <a:pt x="20" y="67"/>
                  </a:cubicBezTo>
                  <a:cubicBezTo>
                    <a:pt x="20" y="69"/>
                    <a:pt x="19" y="71"/>
                    <a:pt x="18" y="73"/>
                  </a:cubicBezTo>
                  <a:cubicBezTo>
                    <a:pt x="21" y="72"/>
                    <a:pt x="24" y="72"/>
                    <a:pt x="27" y="70"/>
                  </a:cubicBezTo>
                  <a:cubicBezTo>
                    <a:pt x="32" y="67"/>
                    <a:pt x="30" y="63"/>
                    <a:pt x="39" y="60"/>
                  </a:cubicBezTo>
                  <a:cubicBezTo>
                    <a:pt x="48" y="57"/>
                    <a:pt x="60" y="65"/>
                    <a:pt x="64" y="70"/>
                  </a:cubicBezTo>
                  <a:cubicBezTo>
                    <a:pt x="67" y="76"/>
                    <a:pt x="69" y="76"/>
                    <a:pt x="69" y="81"/>
                  </a:cubicBezTo>
                  <a:cubicBezTo>
                    <a:pt x="70" y="85"/>
                    <a:pt x="73" y="94"/>
                    <a:pt x="86" y="102"/>
                  </a:cubicBezTo>
                  <a:cubicBezTo>
                    <a:pt x="99" y="110"/>
                    <a:pt x="103" y="119"/>
                    <a:pt x="110" y="123"/>
                  </a:cubicBezTo>
                  <a:cubicBezTo>
                    <a:pt x="117" y="126"/>
                    <a:pt x="123" y="125"/>
                    <a:pt x="127" y="130"/>
                  </a:cubicBezTo>
                  <a:cubicBezTo>
                    <a:pt x="131" y="135"/>
                    <a:pt x="136" y="137"/>
                    <a:pt x="142" y="140"/>
                  </a:cubicBezTo>
                  <a:cubicBezTo>
                    <a:pt x="149" y="143"/>
                    <a:pt x="149" y="150"/>
                    <a:pt x="155" y="151"/>
                  </a:cubicBezTo>
                  <a:cubicBezTo>
                    <a:pt x="161" y="151"/>
                    <a:pt x="157" y="157"/>
                    <a:pt x="161" y="161"/>
                  </a:cubicBezTo>
                  <a:cubicBezTo>
                    <a:pt x="164" y="166"/>
                    <a:pt x="165" y="175"/>
                    <a:pt x="161" y="180"/>
                  </a:cubicBezTo>
                  <a:cubicBezTo>
                    <a:pt x="157" y="185"/>
                    <a:pt x="160" y="194"/>
                    <a:pt x="162" y="194"/>
                  </a:cubicBezTo>
                  <a:cubicBezTo>
                    <a:pt x="165" y="194"/>
                    <a:pt x="170" y="185"/>
                    <a:pt x="171" y="180"/>
                  </a:cubicBezTo>
                  <a:cubicBezTo>
                    <a:pt x="172" y="174"/>
                    <a:pt x="177" y="175"/>
                    <a:pt x="181" y="169"/>
                  </a:cubicBezTo>
                  <a:cubicBezTo>
                    <a:pt x="185" y="164"/>
                    <a:pt x="175" y="162"/>
                    <a:pt x="173" y="155"/>
                  </a:cubicBezTo>
                  <a:cubicBezTo>
                    <a:pt x="171" y="148"/>
                    <a:pt x="181" y="142"/>
                    <a:pt x="190" y="148"/>
                  </a:cubicBezTo>
                  <a:cubicBezTo>
                    <a:pt x="199" y="154"/>
                    <a:pt x="203" y="157"/>
                    <a:pt x="203" y="149"/>
                  </a:cubicBezTo>
                  <a:cubicBezTo>
                    <a:pt x="204" y="140"/>
                    <a:pt x="175" y="128"/>
                    <a:pt x="168" y="12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88"/>
            <p:cNvSpPr/>
            <p:nvPr/>
          </p:nvSpPr>
          <p:spPr>
            <a:xfrm>
              <a:off x="5154795" y="2257500"/>
              <a:ext cx="26988" cy="34926"/>
            </a:xfrm>
            <a:custGeom>
              <a:rect b="b" l="l" r="r" t="t"/>
              <a:pathLst>
                <a:path extrusionOk="0" h="28" w="21">
                  <a:moveTo>
                    <a:pt x="7" y="0"/>
                  </a:moveTo>
                  <a:cubicBezTo>
                    <a:pt x="4" y="5"/>
                    <a:pt x="0" y="11"/>
                    <a:pt x="0" y="13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4" y="22"/>
                    <a:pt x="9" y="26"/>
                    <a:pt x="12" y="28"/>
                  </a:cubicBezTo>
                  <a:cubicBezTo>
                    <a:pt x="12" y="28"/>
                    <a:pt x="13" y="28"/>
                    <a:pt x="13" y="28"/>
                  </a:cubicBezTo>
                  <a:cubicBezTo>
                    <a:pt x="14" y="22"/>
                    <a:pt x="18" y="16"/>
                    <a:pt x="21" y="16"/>
                  </a:cubicBezTo>
                  <a:cubicBezTo>
                    <a:pt x="17" y="11"/>
                    <a:pt x="11" y="4"/>
                    <a:pt x="7" y="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88"/>
            <p:cNvSpPr/>
            <p:nvPr/>
          </p:nvSpPr>
          <p:spPr>
            <a:xfrm>
              <a:off x="5161145" y="2178122"/>
              <a:ext cx="93666" cy="111129"/>
            </a:xfrm>
            <a:custGeom>
              <a:rect b="b" l="l" r="r" t="t"/>
              <a:pathLst>
                <a:path extrusionOk="0" h="88" w="73">
                  <a:moveTo>
                    <a:pt x="64" y="59"/>
                  </a:moveTo>
                  <a:cubicBezTo>
                    <a:pt x="60" y="55"/>
                    <a:pt x="60" y="49"/>
                    <a:pt x="64" y="46"/>
                  </a:cubicBezTo>
                  <a:cubicBezTo>
                    <a:pt x="67" y="44"/>
                    <a:pt x="64" y="41"/>
                    <a:pt x="64" y="37"/>
                  </a:cubicBezTo>
                  <a:cubicBezTo>
                    <a:pt x="64" y="33"/>
                    <a:pt x="48" y="32"/>
                    <a:pt x="45" y="31"/>
                  </a:cubicBezTo>
                  <a:cubicBezTo>
                    <a:pt x="42" y="30"/>
                    <a:pt x="47" y="20"/>
                    <a:pt x="42" y="20"/>
                  </a:cubicBezTo>
                  <a:cubicBezTo>
                    <a:pt x="38" y="20"/>
                    <a:pt x="37" y="17"/>
                    <a:pt x="37" y="14"/>
                  </a:cubicBezTo>
                  <a:cubicBezTo>
                    <a:pt x="37" y="11"/>
                    <a:pt x="30" y="6"/>
                    <a:pt x="30" y="4"/>
                  </a:cubicBezTo>
                  <a:cubicBezTo>
                    <a:pt x="30" y="4"/>
                    <a:pt x="31" y="3"/>
                    <a:pt x="31" y="3"/>
                  </a:cubicBezTo>
                  <a:cubicBezTo>
                    <a:pt x="28" y="3"/>
                    <a:pt x="27" y="2"/>
                    <a:pt x="26" y="2"/>
                  </a:cubicBezTo>
                  <a:cubicBezTo>
                    <a:pt x="23" y="2"/>
                    <a:pt x="18" y="0"/>
                    <a:pt x="18" y="0"/>
                  </a:cubicBezTo>
                  <a:cubicBezTo>
                    <a:pt x="18" y="0"/>
                    <a:pt x="7" y="3"/>
                    <a:pt x="0" y="6"/>
                  </a:cubicBezTo>
                  <a:cubicBezTo>
                    <a:pt x="0" y="10"/>
                    <a:pt x="2" y="15"/>
                    <a:pt x="4" y="16"/>
                  </a:cubicBezTo>
                  <a:cubicBezTo>
                    <a:pt x="10" y="18"/>
                    <a:pt x="8" y="24"/>
                    <a:pt x="10" y="29"/>
                  </a:cubicBezTo>
                  <a:cubicBezTo>
                    <a:pt x="12" y="34"/>
                    <a:pt x="12" y="56"/>
                    <a:pt x="9" y="56"/>
                  </a:cubicBezTo>
                  <a:cubicBezTo>
                    <a:pt x="8" y="56"/>
                    <a:pt x="5" y="59"/>
                    <a:pt x="2" y="63"/>
                  </a:cubicBezTo>
                  <a:cubicBezTo>
                    <a:pt x="6" y="67"/>
                    <a:pt x="12" y="74"/>
                    <a:pt x="16" y="79"/>
                  </a:cubicBezTo>
                  <a:cubicBezTo>
                    <a:pt x="16" y="79"/>
                    <a:pt x="16" y="79"/>
                    <a:pt x="17" y="79"/>
                  </a:cubicBezTo>
                  <a:cubicBezTo>
                    <a:pt x="20" y="79"/>
                    <a:pt x="33" y="88"/>
                    <a:pt x="33" y="88"/>
                  </a:cubicBezTo>
                  <a:cubicBezTo>
                    <a:pt x="33" y="88"/>
                    <a:pt x="51" y="84"/>
                    <a:pt x="63" y="82"/>
                  </a:cubicBezTo>
                  <a:cubicBezTo>
                    <a:pt x="63" y="80"/>
                    <a:pt x="64" y="78"/>
                    <a:pt x="64" y="77"/>
                  </a:cubicBezTo>
                  <a:cubicBezTo>
                    <a:pt x="63" y="75"/>
                    <a:pt x="66" y="70"/>
                    <a:pt x="69" y="70"/>
                  </a:cubicBezTo>
                  <a:cubicBezTo>
                    <a:pt x="73" y="70"/>
                    <a:pt x="68" y="62"/>
                    <a:pt x="64" y="5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88"/>
            <p:cNvSpPr/>
            <p:nvPr/>
          </p:nvSpPr>
          <p:spPr>
            <a:xfrm>
              <a:off x="6393089" y="2425781"/>
              <a:ext cx="150818" cy="122242"/>
            </a:xfrm>
            <a:custGeom>
              <a:rect b="b" l="l" r="r" t="t"/>
              <a:pathLst>
                <a:path extrusionOk="0" h="98" w="117">
                  <a:moveTo>
                    <a:pt x="114" y="85"/>
                  </a:moveTo>
                  <a:cubicBezTo>
                    <a:pt x="110" y="79"/>
                    <a:pt x="104" y="73"/>
                    <a:pt x="104" y="70"/>
                  </a:cubicBezTo>
                  <a:cubicBezTo>
                    <a:pt x="104" y="66"/>
                    <a:pt x="108" y="56"/>
                    <a:pt x="103" y="53"/>
                  </a:cubicBezTo>
                  <a:cubicBezTo>
                    <a:pt x="99" y="50"/>
                    <a:pt x="94" y="46"/>
                    <a:pt x="93" y="41"/>
                  </a:cubicBezTo>
                  <a:cubicBezTo>
                    <a:pt x="92" y="36"/>
                    <a:pt x="86" y="33"/>
                    <a:pt x="86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56" y="24"/>
                    <a:pt x="56" y="17"/>
                    <a:pt x="56" y="15"/>
                  </a:cubicBezTo>
                  <a:cubicBezTo>
                    <a:pt x="56" y="12"/>
                    <a:pt x="46" y="7"/>
                    <a:pt x="40" y="1"/>
                  </a:cubicBezTo>
                  <a:cubicBezTo>
                    <a:pt x="39" y="2"/>
                    <a:pt x="37" y="2"/>
                    <a:pt x="34" y="3"/>
                  </a:cubicBezTo>
                  <a:cubicBezTo>
                    <a:pt x="33" y="2"/>
                    <a:pt x="32" y="1"/>
                    <a:pt x="31" y="0"/>
                  </a:cubicBezTo>
                  <a:cubicBezTo>
                    <a:pt x="26" y="6"/>
                    <a:pt x="17" y="7"/>
                    <a:pt x="13" y="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8" y="89"/>
                    <a:pt x="29" y="90"/>
                  </a:cubicBezTo>
                  <a:cubicBezTo>
                    <a:pt x="30" y="91"/>
                    <a:pt x="31" y="91"/>
                    <a:pt x="33" y="91"/>
                  </a:cubicBezTo>
                  <a:cubicBezTo>
                    <a:pt x="36" y="91"/>
                    <a:pt x="39" y="92"/>
                    <a:pt x="40" y="93"/>
                  </a:cubicBezTo>
                  <a:cubicBezTo>
                    <a:pt x="40" y="93"/>
                    <a:pt x="41" y="94"/>
                    <a:pt x="41" y="94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8" y="95"/>
                    <a:pt x="117" y="91"/>
                    <a:pt x="114" y="85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88"/>
            <p:cNvSpPr/>
            <p:nvPr/>
          </p:nvSpPr>
          <p:spPr>
            <a:xfrm>
              <a:off x="5535808" y="2419430"/>
              <a:ext cx="157168" cy="120654"/>
            </a:xfrm>
            <a:custGeom>
              <a:rect b="b" l="l" r="r" t="t"/>
              <a:pathLst>
                <a:path extrusionOk="0" h="97" w="122">
                  <a:moveTo>
                    <a:pt x="14" y="63"/>
                  </a:moveTo>
                  <a:cubicBezTo>
                    <a:pt x="11" y="66"/>
                    <a:pt x="5" y="74"/>
                    <a:pt x="0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7"/>
                    <a:pt x="30" y="89"/>
                    <a:pt x="35" y="88"/>
                  </a:cubicBezTo>
                  <a:cubicBezTo>
                    <a:pt x="40" y="87"/>
                    <a:pt x="96" y="57"/>
                    <a:pt x="96" y="57"/>
                  </a:cubicBezTo>
                  <a:cubicBezTo>
                    <a:pt x="96" y="57"/>
                    <a:pt x="101" y="50"/>
                    <a:pt x="100" y="47"/>
                  </a:cubicBezTo>
                  <a:cubicBezTo>
                    <a:pt x="99" y="44"/>
                    <a:pt x="99" y="36"/>
                    <a:pt x="101" y="33"/>
                  </a:cubicBezTo>
                  <a:cubicBezTo>
                    <a:pt x="104" y="29"/>
                    <a:pt x="98" y="24"/>
                    <a:pt x="100" y="18"/>
                  </a:cubicBezTo>
                  <a:cubicBezTo>
                    <a:pt x="102" y="13"/>
                    <a:pt x="111" y="10"/>
                    <a:pt x="111" y="10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06" y="4"/>
                    <a:pt x="95" y="3"/>
                  </a:cubicBezTo>
                  <a:cubicBezTo>
                    <a:pt x="85" y="2"/>
                    <a:pt x="83" y="10"/>
                    <a:pt x="72" y="10"/>
                  </a:cubicBezTo>
                  <a:cubicBezTo>
                    <a:pt x="60" y="10"/>
                    <a:pt x="54" y="13"/>
                    <a:pt x="51" y="9"/>
                  </a:cubicBezTo>
                  <a:cubicBezTo>
                    <a:pt x="49" y="6"/>
                    <a:pt x="48" y="8"/>
                    <a:pt x="40" y="11"/>
                  </a:cubicBezTo>
                  <a:cubicBezTo>
                    <a:pt x="33" y="15"/>
                    <a:pt x="28" y="14"/>
                    <a:pt x="24" y="11"/>
                  </a:cubicBezTo>
                  <a:cubicBezTo>
                    <a:pt x="21" y="9"/>
                    <a:pt x="18" y="12"/>
                    <a:pt x="17" y="15"/>
                  </a:cubicBezTo>
                  <a:cubicBezTo>
                    <a:pt x="17" y="19"/>
                    <a:pt x="18" y="26"/>
                    <a:pt x="7" y="28"/>
                  </a:cubicBezTo>
                  <a:cubicBezTo>
                    <a:pt x="6" y="31"/>
                    <a:pt x="5" y="34"/>
                    <a:pt x="7" y="37"/>
                  </a:cubicBezTo>
                  <a:cubicBezTo>
                    <a:pt x="9" y="40"/>
                    <a:pt x="6" y="44"/>
                    <a:pt x="5" y="50"/>
                  </a:cubicBezTo>
                  <a:cubicBezTo>
                    <a:pt x="19" y="49"/>
                    <a:pt x="17" y="60"/>
                    <a:pt x="14" y="6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88"/>
            <p:cNvSpPr/>
            <p:nvPr/>
          </p:nvSpPr>
          <p:spPr>
            <a:xfrm>
              <a:off x="7574231" y="2392442"/>
              <a:ext cx="85728" cy="104779"/>
            </a:xfrm>
            <a:custGeom>
              <a:rect b="b" l="l" r="r" t="t"/>
              <a:pathLst>
                <a:path extrusionOk="0" h="83" w="67">
                  <a:moveTo>
                    <a:pt x="16" y="7"/>
                  </a:moveTo>
                  <a:cubicBezTo>
                    <a:pt x="15" y="8"/>
                    <a:pt x="10" y="11"/>
                    <a:pt x="6" y="14"/>
                  </a:cubicBezTo>
                  <a:cubicBezTo>
                    <a:pt x="8" y="18"/>
                    <a:pt x="7" y="23"/>
                    <a:pt x="11" y="24"/>
                  </a:cubicBezTo>
                  <a:cubicBezTo>
                    <a:pt x="17" y="24"/>
                    <a:pt x="16" y="33"/>
                    <a:pt x="10" y="31"/>
                  </a:cubicBezTo>
                  <a:cubicBezTo>
                    <a:pt x="4" y="30"/>
                    <a:pt x="4" y="39"/>
                    <a:pt x="9" y="47"/>
                  </a:cubicBezTo>
                  <a:cubicBezTo>
                    <a:pt x="15" y="56"/>
                    <a:pt x="0" y="65"/>
                    <a:pt x="4" y="69"/>
                  </a:cubicBezTo>
                  <a:cubicBezTo>
                    <a:pt x="8" y="73"/>
                    <a:pt x="5" y="78"/>
                    <a:pt x="6" y="81"/>
                  </a:cubicBezTo>
                  <a:cubicBezTo>
                    <a:pt x="8" y="83"/>
                    <a:pt x="30" y="79"/>
                    <a:pt x="40" y="70"/>
                  </a:cubicBezTo>
                  <a:cubicBezTo>
                    <a:pt x="50" y="60"/>
                    <a:pt x="52" y="61"/>
                    <a:pt x="57" y="62"/>
                  </a:cubicBezTo>
                  <a:cubicBezTo>
                    <a:pt x="62" y="64"/>
                    <a:pt x="67" y="59"/>
                    <a:pt x="65" y="55"/>
                  </a:cubicBezTo>
                  <a:cubicBezTo>
                    <a:pt x="62" y="51"/>
                    <a:pt x="59" y="41"/>
                    <a:pt x="60" y="29"/>
                  </a:cubicBezTo>
                  <a:cubicBezTo>
                    <a:pt x="60" y="22"/>
                    <a:pt x="51" y="10"/>
                    <a:pt x="42" y="0"/>
                  </a:cubicBezTo>
                  <a:cubicBezTo>
                    <a:pt x="39" y="2"/>
                    <a:pt x="36" y="3"/>
                    <a:pt x="32" y="3"/>
                  </a:cubicBezTo>
                  <a:cubicBezTo>
                    <a:pt x="26" y="3"/>
                    <a:pt x="19" y="4"/>
                    <a:pt x="16" y="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88"/>
            <p:cNvSpPr/>
            <p:nvPr/>
          </p:nvSpPr>
          <p:spPr>
            <a:xfrm>
              <a:off x="6721713" y="2687727"/>
              <a:ext cx="101604" cy="130179"/>
            </a:xfrm>
            <a:custGeom>
              <a:rect b="b" l="l" r="r" t="t"/>
              <a:pathLst>
                <a:path extrusionOk="0" h="104" w="79">
                  <a:moveTo>
                    <a:pt x="79" y="87"/>
                  </a:moveTo>
                  <a:cubicBezTo>
                    <a:pt x="76" y="70"/>
                    <a:pt x="74" y="53"/>
                    <a:pt x="72" y="53"/>
                  </a:cubicBezTo>
                  <a:cubicBezTo>
                    <a:pt x="68" y="53"/>
                    <a:pt x="64" y="68"/>
                    <a:pt x="59" y="67"/>
                  </a:cubicBezTo>
                  <a:cubicBezTo>
                    <a:pt x="54" y="66"/>
                    <a:pt x="54" y="48"/>
                    <a:pt x="60" y="48"/>
                  </a:cubicBezTo>
                  <a:cubicBezTo>
                    <a:pt x="66" y="48"/>
                    <a:pt x="74" y="34"/>
                    <a:pt x="74" y="30"/>
                  </a:cubicBezTo>
                  <a:cubicBezTo>
                    <a:pt x="74" y="26"/>
                    <a:pt x="67" y="26"/>
                    <a:pt x="61" y="26"/>
                  </a:cubicBezTo>
                  <a:cubicBezTo>
                    <a:pt x="55" y="26"/>
                    <a:pt x="41" y="27"/>
                    <a:pt x="41" y="27"/>
                  </a:cubicBezTo>
                  <a:cubicBezTo>
                    <a:pt x="41" y="27"/>
                    <a:pt x="33" y="24"/>
                    <a:pt x="33" y="18"/>
                  </a:cubicBezTo>
                  <a:cubicBezTo>
                    <a:pt x="33" y="13"/>
                    <a:pt x="29" y="9"/>
                    <a:pt x="21" y="9"/>
                  </a:cubicBezTo>
                  <a:cubicBezTo>
                    <a:pt x="12" y="9"/>
                    <a:pt x="12" y="0"/>
                    <a:pt x="6" y="9"/>
                  </a:cubicBezTo>
                  <a:cubicBezTo>
                    <a:pt x="0" y="17"/>
                    <a:pt x="20" y="17"/>
                    <a:pt x="18" y="24"/>
                  </a:cubicBezTo>
                  <a:cubicBezTo>
                    <a:pt x="16" y="30"/>
                    <a:pt x="9" y="26"/>
                    <a:pt x="8" y="31"/>
                  </a:cubicBezTo>
                  <a:cubicBezTo>
                    <a:pt x="7" y="36"/>
                    <a:pt x="9" y="50"/>
                    <a:pt x="12" y="57"/>
                  </a:cubicBezTo>
                  <a:cubicBezTo>
                    <a:pt x="15" y="63"/>
                    <a:pt x="19" y="78"/>
                    <a:pt x="19" y="90"/>
                  </a:cubicBezTo>
                  <a:cubicBezTo>
                    <a:pt x="24" y="89"/>
                    <a:pt x="26" y="86"/>
                    <a:pt x="30" y="86"/>
                  </a:cubicBezTo>
                  <a:cubicBezTo>
                    <a:pt x="36" y="86"/>
                    <a:pt x="44" y="86"/>
                    <a:pt x="45" y="80"/>
                  </a:cubicBezTo>
                  <a:cubicBezTo>
                    <a:pt x="45" y="74"/>
                    <a:pt x="52" y="69"/>
                    <a:pt x="55" y="71"/>
                  </a:cubicBezTo>
                  <a:cubicBezTo>
                    <a:pt x="59" y="73"/>
                    <a:pt x="64" y="88"/>
                    <a:pt x="65" y="95"/>
                  </a:cubicBezTo>
                  <a:cubicBezTo>
                    <a:pt x="65" y="98"/>
                    <a:pt x="66" y="101"/>
                    <a:pt x="67" y="104"/>
                  </a:cubicBezTo>
                  <a:cubicBezTo>
                    <a:pt x="70" y="101"/>
                    <a:pt x="74" y="99"/>
                    <a:pt x="74" y="99"/>
                  </a:cubicBezTo>
                  <a:cubicBezTo>
                    <a:pt x="74" y="99"/>
                    <a:pt x="76" y="91"/>
                    <a:pt x="79" y="8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88"/>
            <p:cNvSpPr/>
            <p:nvPr/>
          </p:nvSpPr>
          <p:spPr>
            <a:xfrm>
              <a:off x="6723301" y="2013017"/>
              <a:ext cx="711225" cy="298460"/>
            </a:xfrm>
            <a:custGeom>
              <a:rect b="b" l="l" r="r" t="t"/>
              <a:pathLst>
                <a:path extrusionOk="0" h="238" w="555">
                  <a:moveTo>
                    <a:pt x="531" y="100"/>
                  </a:moveTo>
                  <a:cubicBezTo>
                    <a:pt x="525" y="93"/>
                    <a:pt x="516" y="96"/>
                    <a:pt x="514" y="102"/>
                  </a:cubicBezTo>
                  <a:cubicBezTo>
                    <a:pt x="512" y="108"/>
                    <a:pt x="507" y="100"/>
                    <a:pt x="497" y="100"/>
                  </a:cubicBezTo>
                  <a:cubicBezTo>
                    <a:pt x="487" y="100"/>
                    <a:pt x="486" y="106"/>
                    <a:pt x="479" y="99"/>
                  </a:cubicBezTo>
                  <a:cubicBezTo>
                    <a:pt x="472" y="92"/>
                    <a:pt x="481" y="90"/>
                    <a:pt x="481" y="9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96" y="52"/>
                    <a:pt x="496" y="52"/>
                    <a:pt x="496" y="52"/>
                  </a:cubicBezTo>
                  <a:cubicBezTo>
                    <a:pt x="492" y="51"/>
                    <a:pt x="486" y="50"/>
                    <a:pt x="483" y="51"/>
                  </a:cubicBezTo>
                  <a:cubicBezTo>
                    <a:pt x="479" y="53"/>
                    <a:pt x="469" y="52"/>
                    <a:pt x="468" y="48"/>
                  </a:cubicBezTo>
                  <a:cubicBezTo>
                    <a:pt x="467" y="44"/>
                    <a:pt x="451" y="44"/>
                    <a:pt x="446" y="47"/>
                  </a:cubicBezTo>
                  <a:cubicBezTo>
                    <a:pt x="442" y="50"/>
                    <a:pt x="433" y="53"/>
                    <a:pt x="432" y="56"/>
                  </a:cubicBezTo>
                  <a:cubicBezTo>
                    <a:pt x="432" y="60"/>
                    <a:pt x="422" y="59"/>
                    <a:pt x="418" y="62"/>
                  </a:cubicBezTo>
                  <a:cubicBezTo>
                    <a:pt x="415" y="64"/>
                    <a:pt x="396" y="65"/>
                    <a:pt x="395" y="67"/>
                  </a:cubicBezTo>
                  <a:cubicBezTo>
                    <a:pt x="395" y="69"/>
                    <a:pt x="375" y="70"/>
                    <a:pt x="372" y="67"/>
                  </a:cubicBezTo>
                  <a:cubicBezTo>
                    <a:pt x="369" y="65"/>
                    <a:pt x="351" y="67"/>
                    <a:pt x="349" y="63"/>
                  </a:cubicBezTo>
                  <a:cubicBezTo>
                    <a:pt x="347" y="59"/>
                    <a:pt x="340" y="57"/>
                    <a:pt x="340" y="53"/>
                  </a:cubicBezTo>
                  <a:cubicBezTo>
                    <a:pt x="340" y="50"/>
                    <a:pt x="327" y="50"/>
                    <a:pt x="325" y="46"/>
                  </a:cubicBezTo>
                  <a:cubicBezTo>
                    <a:pt x="324" y="43"/>
                    <a:pt x="313" y="42"/>
                    <a:pt x="312" y="43"/>
                  </a:cubicBezTo>
                  <a:cubicBezTo>
                    <a:pt x="310" y="44"/>
                    <a:pt x="299" y="40"/>
                    <a:pt x="296" y="39"/>
                  </a:cubicBezTo>
                  <a:cubicBezTo>
                    <a:pt x="293" y="39"/>
                    <a:pt x="283" y="41"/>
                    <a:pt x="280" y="41"/>
                  </a:cubicBezTo>
                  <a:cubicBezTo>
                    <a:pt x="276" y="41"/>
                    <a:pt x="271" y="47"/>
                    <a:pt x="267" y="47"/>
                  </a:cubicBezTo>
                  <a:cubicBezTo>
                    <a:pt x="263" y="48"/>
                    <a:pt x="253" y="41"/>
                    <a:pt x="251" y="43"/>
                  </a:cubicBezTo>
                  <a:cubicBezTo>
                    <a:pt x="249" y="44"/>
                    <a:pt x="243" y="38"/>
                    <a:pt x="240" y="34"/>
                  </a:cubicBezTo>
                  <a:cubicBezTo>
                    <a:pt x="238" y="31"/>
                    <a:pt x="240" y="22"/>
                    <a:pt x="238" y="19"/>
                  </a:cubicBezTo>
                  <a:cubicBezTo>
                    <a:pt x="236" y="16"/>
                    <a:pt x="225" y="16"/>
                    <a:pt x="221" y="14"/>
                  </a:cubicBezTo>
                  <a:cubicBezTo>
                    <a:pt x="217" y="12"/>
                    <a:pt x="212" y="9"/>
                    <a:pt x="208" y="9"/>
                  </a:cubicBezTo>
                  <a:cubicBezTo>
                    <a:pt x="204" y="9"/>
                    <a:pt x="199" y="8"/>
                    <a:pt x="197" y="6"/>
                  </a:cubicBezTo>
                  <a:cubicBezTo>
                    <a:pt x="196" y="5"/>
                    <a:pt x="188" y="2"/>
                    <a:pt x="184" y="1"/>
                  </a:cubicBezTo>
                  <a:cubicBezTo>
                    <a:pt x="180" y="0"/>
                    <a:pt x="180" y="5"/>
                    <a:pt x="178" y="7"/>
                  </a:cubicBezTo>
                  <a:cubicBezTo>
                    <a:pt x="176" y="9"/>
                    <a:pt x="169" y="9"/>
                    <a:pt x="168" y="13"/>
                  </a:cubicBezTo>
                  <a:cubicBezTo>
                    <a:pt x="167" y="17"/>
                    <a:pt x="160" y="18"/>
                    <a:pt x="161" y="22"/>
                  </a:cubicBezTo>
                  <a:cubicBezTo>
                    <a:pt x="162" y="26"/>
                    <a:pt x="165" y="34"/>
                    <a:pt x="167" y="36"/>
                  </a:cubicBezTo>
                  <a:cubicBezTo>
                    <a:pt x="170" y="39"/>
                    <a:pt x="168" y="45"/>
                    <a:pt x="167" y="47"/>
                  </a:cubicBezTo>
                  <a:cubicBezTo>
                    <a:pt x="165" y="49"/>
                    <a:pt x="154" y="51"/>
                    <a:pt x="152" y="54"/>
                  </a:cubicBezTo>
                  <a:cubicBezTo>
                    <a:pt x="150" y="58"/>
                    <a:pt x="145" y="54"/>
                    <a:pt x="140" y="51"/>
                  </a:cubicBezTo>
                  <a:cubicBezTo>
                    <a:pt x="135" y="47"/>
                    <a:pt x="128" y="50"/>
                    <a:pt x="126" y="52"/>
                  </a:cubicBezTo>
                  <a:cubicBezTo>
                    <a:pt x="123" y="54"/>
                    <a:pt x="114" y="46"/>
                    <a:pt x="111" y="46"/>
                  </a:cubicBezTo>
                  <a:cubicBezTo>
                    <a:pt x="108" y="45"/>
                    <a:pt x="108" y="35"/>
                    <a:pt x="105" y="36"/>
                  </a:cubicBezTo>
                  <a:cubicBezTo>
                    <a:pt x="103" y="36"/>
                    <a:pt x="84" y="33"/>
                    <a:pt x="81" y="32"/>
                  </a:cubicBezTo>
                  <a:cubicBezTo>
                    <a:pt x="77" y="31"/>
                    <a:pt x="69" y="31"/>
                    <a:pt x="68" y="34"/>
                  </a:cubicBezTo>
                  <a:cubicBezTo>
                    <a:pt x="67" y="36"/>
                    <a:pt x="58" y="36"/>
                    <a:pt x="56" y="39"/>
                  </a:cubicBezTo>
                  <a:cubicBezTo>
                    <a:pt x="55" y="42"/>
                    <a:pt x="47" y="44"/>
                    <a:pt x="45" y="47"/>
                  </a:cubicBezTo>
                  <a:cubicBezTo>
                    <a:pt x="42" y="50"/>
                    <a:pt x="33" y="50"/>
                    <a:pt x="31" y="55"/>
                  </a:cubicBezTo>
                  <a:cubicBezTo>
                    <a:pt x="29" y="59"/>
                    <a:pt x="18" y="62"/>
                    <a:pt x="15" y="62"/>
                  </a:cubicBezTo>
                  <a:cubicBezTo>
                    <a:pt x="12" y="63"/>
                    <a:pt x="4" y="64"/>
                    <a:pt x="3" y="67"/>
                  </a:cubicBezTo>
                  <a:cubicBezTo>
                    <a:pt x="3" y="68"/>
                    <a:pt x="2" y="68"/>
                    <a:pt x="0" y="68"/>
                  </a:cubicBezTo>
                  <a:cubicBezTo>
                    <a:pt x="0" y="69"/>
                    <a:pt x="0" y="69"/>
                    <a:pt x="1" y="70"/>
                  </a:cubicBezTo>
                  <a:cubicBezTo>
                    <a:pt x="3" y="82"/>
                    <a:pt x="8" y="81"/>
                    <a:pt x="13" y="86"/>
                  </a:cubicBezTo>
                  <a:cubicBezTo>
                    <a:pt x="19" y="91"/>
                    <a:pt x="23" y="94"/>
                    <a:pt x="29" y="95"/>
                  </a:cubicBezTo>
                  <a:cubicBezTo>
                    <a:pt x="35" y="95"/>
                    <a:pt x="43" y="102"/>
                    <a:pt x="44" y="107"/>
                  </a:cubicBezTo>
                  <a:cubicBezTo>
                    <a:pt x="45" y="112"/>
                    <a:pt x="50" y="118"/>
                    <a:pt x="54" y="120"/>
                  </a:cubicBezTo>
                  <a:cubicBezTo>
                    <a:pt x="57" y="123"/>
                    <a:pt x="53" y="132"/>
                    <a:pt x="53" y="138"/>
                  </a:cubicBezTo>
                  <a:cubicBezTo>
                    <a:pt x="53" y="145"/>
                    <a:pt x="45" y="146"/>
                    <a:pt x="49" y="153"/>
                  </a:cubicBezTo>
                  <a:cubicBezTo>
                    <a:pt x="53" y="159"/>
                    <a:pt x="80" y="162"/>
                    <a:pt x="88" y="162"/>
                  </a:cubicBezTo>
                  <a:cubicBezTo>
                    <a:pt x="96" y="162"/>
                    <a:pt x="99" y="170"/>
                    <a:pt x="101" y="170"/>
                  </a:cubicBezTo>
                  <a:cubicBezTo>
                    <a:pt x="107" y="171"/>
                    <a:pt x="107" y="177"/>
                    <a:pt x="113" y="178"/>
                  </a:cubicBezTo>
                  <a:cubicBezTo>
                    <a:pt x="119" y="179"/>
                    <a:pt x="124" y="183"/>
                    <a:pt x="126" y="193"/>
                  </a:cubicBezTo>
                  <a:cubicBezTo>
                    <a:pt x="129" y="203"/>
                    <a:pt x="136" y="207"/>
                    <a:pt x="137" y="211"/>
                  </a:cubicBezTo>
                  <a:cubicBezTo>
                    <a:pt x="138" y="216"/>
                    <a:pt x="150" y="212"/>
                    <a:pt x="159" y="213"/>
                  </a:cubicBezTo>
                  <a:cubicBezTo>
                    <a:pt x="169" y="215"/>
                    <a:pt x="195" y="213"/>
                    <a:pt x="201" y="215"/>
                  </a:cubicBezTo>
                  <a:cubicBezTo>
                    <a:pt x="208" y="216"/>
                    <a:pt x="224" y="215"/>
                    <a:pt x="233" y="221"/>
                  </a:cubicBezTo>
                  <a:cubicBezTo>
                    <a:pt x="242" y="228"/>
                    <a:pt x="247" y="223"/>
                    <a:pt x="253" y="226"/>
                  </a:cubicBezTo>
                  <a:cubicBezTo>
                    <a:pt x="258" y="229"/>
                    <a:pt x="263" y="232"/>
                    <a:pt x="271" y="231"/>
                  </a:cubicBezTo>
                  <a:cubicBezTo>
                    <a:pt x="279" y="229"/>
                    <a:pt x="279" y="236"/>
                    <a:pt x="284" y="237"/>
                  </a:cubicBezTo>
                  <a:cubicBezTo>
                    <a:pt x="290" y="238"/>
                    <a:pt x="300" y="228"/>
                    <a:pt x="315" y="221"/>
                  </a:cubicBezTo>
                  <a:cubicBezTo>
                    <a:pt x="330" y="215"/>
                    <a:pt x="347" y="219"/>
                    <a:pt x="355" y="220"/>
                  </a:cubicBezTo>
                  <a:cubicBezTo>
                    <a:pt x="363" y="221"/>
                    <a:pt x="378" y="217"/>
                    <a:pt x="387" y="207"/>
                  </a:cubicBezTo>
                  <a:cubicBezTo>
                    <a:pt x="396" y="196"/>
                    <a:pt x="407" y="199"/>
                    <a:pt x="408" y="190"/>
                  </a:cubicBezTo>
                  <a:cubicBezTo>
                    <a:pt x="409" y="181"/>
                    <a:pt x="399" y="177"/>
                    <a:pt x="404" y="169"/>
                  </a:cubicBezTo>
                  <a:cubicBezTo>
                    <a:pt x="408" y="161"/>
                    <a:pt x="416" y="162"/>
                    <a:pt x="421" y="165"/>
                  </a:cubicBezTo>
                  <a:cubicBezTo>
                    <a:pt x="425" y="167"/>
                    <a:pt x="438" y="170"/>
                    <a:pt x="449" y="162"/>
                  </a:cubicBezTo>
                  <a:cubicBezTo>
                    <a:pt x="461" y="154"/>
                    <a:pt x="465" y="156"/>
                    <a:pt x="475" y="154"/>
                  </a:cubicBezTo>
                  <a:cubicBezTo>
                    <a:pt x="486" y="153"/>
                    <a:pt x="484" y="146"/>
                    <a:pt x="491" y="140"/>
                  </a:cubicBezTo>
                  <a:cubicBezTo>
                    <a:pt x="498" y="133"/>
                    <a:pt x="506" y="131"/>
                    <a:pt x="513" y="131"/>
                  </a:cubicBezTo>
                  <a:cubicBezTo>
                    <a:pt x="520" y="131"/>
                    <a:pt x="529" y="124"/>
                    <a:pt x="535" y="126"/>
                  </a:cubicBezTo>
                  <a:cubicBezTo>
                    <a:pt x="542" y="128"/>
                    <a:pt x="553" y="129"/>
                    <a:pt x="554" y="124"/>
                  </a:cubicBezTo>
                  <a:cubicBezTo>
                    <a:pt x="555" y="118"/>
                    <a:pt x="537" y="107"/>
                    <a:pt x="531" y="10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88"/>
            <p:cNvSpPr/>
            <p:nvPr/>
          </p:nvSpPr>
          <p:spPr>
            <a:xfrm>
              <a:off x="5635825" y="2251150"/>
              <a:ext cx="155581" cy="68265"/>
            </a:xfrm>
            <a:custGeom>
              <a:rect b="b" l="l" r="r" t="t"/>
              <a:pathLst>
                <a:path extrusionOk="0" h="55" w="122">
                  <a:moveTo>
                    <a:pt x="48" y="43"/>
                  </a:moveTo>
                  <a:cubicBezTo>
                    <a:pt x="54" y="40"/>
                    <a:pt x="56" y="46"/>
                    <a:pt x="61" y="52"/>
                  </a:cubicBezTo>
                  <a:cubicBezTo>
                    <a:pt x="61" y="53"/>
                    <a:pt x="61" y="53"/>
                    <a:pt x="61" y="54"/>
                  </a:cubicBezTo>
                  <a:cubicBezTo>
                    <a:pt x="68" y="53"/>
                    <a:pt x="73" y="51"/>
                    <a:pt x="79" y="50"/>
                  </a:cubicBezTo>
                  <a:cubicBezTo>
                    <a:pt x="84" y="49"/>
                    <a:pt x="90" y="51"/>
                    <a:pt x="95" y="52"/>
                  </a:cubicBezTo>
                  <a:cubicBezTo>
                    <a:pt x="94" y="50"/>
                    <a:pt x="93" y="49"/>
                    <a:pt x="94" y="48"/>
                  </a:cubicBezTo>
                  <a:cubicBezTo>
                    <a:pt x="95" y="45"/>
                    <a:pt x="103" y="49"/>
                    <a:pt x="106" y="51"/>
                  </a:cubicBezTo>
                  <a:cubicBezTo>
                    <a:pt x="109" y="54"/>
                    <a:pt x="117" y="55"/>
                    <a:pt x="119" y="52"/>
                  </a:cubicBezTo>
                  <a:cubicBezTo>
                    <a:pt x="122" y="50"/>
                    <a:pt x="115" y="47"/>
                    <a:pt x="114" y="45"/>
                  </a:cubicBezTo>
                  <a:cubicBezTo>
                    <a:pt x="113" y="43"/>
                    <a:pt x="115" y="41"/>
                    <a:pt x="117" y="38"/>
                  </a:cubicBezTo>
                  <a:cubicBezTo>
                    <a:pt x="113" y="36"/>
                    <a:pt x="108" y="32"/>
                    <a:pt x="106" y="33"/>
                  </a:cubicBezTo>
                  <a:cubicBezTo>
                    <a:pt x="104" y="33"/>
                    <a:pt x="104" y="22"/>
                    <a:pt x="101" y="22"/>
                  </a:cubicBezTo>
                  <a:cubicBezTo>
                    <a:pt x="98" y="22"/>
                    <a:pt x="98" y="19"/>
                    <a:pt x="95" y="19"/>
                  </a:cubicBezTo>
                  <a:cubicBezTo>
                    <a:pt x="92" y="19"/>
                    <a:pt x="80" y="19"/>
                    <a:pt x="77" y="22"/>
                  </a:cubicBezTo>
                  <a:cubicBezTo>
                    <a:pt x="74" y="24"/>
                    <a:pt x="70" y="16"/>
                    <a:pt x="66" y="16"/>
                  </a:cubicBezTo>
                  <a:cubicBezTo>
                    <a:pt x="62" y="16"/>
                    <a:pt x="57" y="12"/>
                    <a:pt x="55" y="9"/>
                  </a:cubicBezTo>
                  <a:cubicBezTo>
                    <a:pt x="52" y="6"/>
                    <a:pt x="33" y="11"/>
                    <a:pt x="27" y="7"/>
                  </a:cubicBezTo>
                  <a:cubicBezTo>
                    <a:pt x="22" y="3"/>
                    <a:pt x="12" y="0"/>
                    <a:pt x="6" y="1"/>
                  </a:cubicBezTo>
                  <a:cubicBezTo>
                    <a:pt x="5" y="1"/>
                    <a:pt x="2" y="2"/>
                    <a:pt x="0" y="4"/>
                  </a:cubicBezTo>
                  <a:cubicBezTo>
                    <a:pt x="10" y="10"/>
                    <a:pt x="25" y="8"/>
                    <a:pt x="27" y="19"/>
                  </a:cubicBezTo>
                  <a:cubicBezTo>
                    <a:pt x="29" y="31"/>
                    <a:pt x="36" y="26"/>
                    <a:pt x="34" y="37"/>
                  </a:cubicBezTo>
                  <a:cubicBezTo>
                    <a:pt x="33" y="39"/>
                    <a:pt x="32" y="41"/>
                    <a:pt x="30" y="43"/>
                  </a:cubicBezTo>
                  <a:cubicBezTo>
                    <a:pt x="38" y="44"/>
                    <a:pt x="45" y="44"/>
                    <a:pt x="48" y="4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8"/>
            <p:cNvSpPr/>
            <p:nvPr/>
          </p:nvSpPr>
          <p:spPr>
            <a:xfrm>
              <a:off x="6508981" y="2455944"/>
              <a:ext cx="53977" cy="47627"/>
            </a:xfrm>
            <a:custGeom>
              <a:rect b="b" l="l" r="r" t="t"/>
              <a:pathLst>
                <a:path extrusionOk="0" h="39" w="42">
                  <a:moveTo>
                    <a:pt x="20" y="1"/>
                  </a:moveTo>
                  <a:cubicBezTo>
                    <a:pt x="14" y="0"/>
                    <a:pt x="2" y="7"/>
                    <a:pt x="0" y="12"/>
                  </a:cubicBezTo>
                  <a:cubicBezTo>
                    <a:pt x="1" y="14"/>
                    <a:pt x="2" y="15"/>
                    <a:pt x="3" y="17"/>
                  </a:cubicBezTo>
                  <a:cubicBezTo>
                    <a:pt x="4" y="22"/>
                    <a:pt x="9" y="26"/>
                    <a:pt x="13" y="29"/>
                  </a:cubicBezTo>
                  <a:cubicBezTo>
                    <a:pt x="16" y="31"/>
                    <a:pt x="16" y="35"/>
                    <a:pt x="15" y="39"/>
                  </a:cubicBezTo>
                  <a:cubicBezTo>
                    <a:pt x="18" y="39"/>
                    <a:pt x="21" y="39"/>
                    <a:pt x="23" y="39"/>
                  </a:cubicBezTo>
                  <a:cubicBezTo>
                    <a:pt x="28" y="37"/>
                    <a:pt x="39" y="22"/>
                    <a:pt x="40" y="18"/>
                  </a:cubicBezTo>
                  <a:cubicBezTo>
                    <a:pt x="42" y="13"/>
                    <a:pt x="27" y="1"/>
                    <a:pt x="20" y="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8"/>
            <p:cNvSpPr/>
            <p:nvPr/>
          </p:nvSpPr>
          <p:spPr>
            <a:xfrm>
              <a:off x="7529780" y="2271788"/>
              <a:ext cx="157168" cy="144467"/>
            </a:xfrm>
            <a:custGeom>
              <a:rect b="b" l="l" r="r" t="t"/>
              <a:pathLst>
                <a:path extrusionOk="0" h="115" w="122">
                  <a:moveTo>
                    <a:pt x="117" y="5"/>
                  </a:moveTo>
                  <a:cubicBezTo>
                    <a:pt x="110" y="8"/>
                    <a:pt x="108" y="0"/>
                    <a:pt x="102" y="0"/>
                  </a:cubicBezTo>
                  <a:cubicBezTo>
                    <a:pt x="96" y="0"/>
                    <a:pt x="97" y="13"/>
                    <a:pt x="92" y="13"/>
                  </a:cubicBezTo>
                  <a:cubicBezTo>
                    <a:pt x="86" y="13"/>
                    <a:pt x="87" y="21"/>
                    <a:pt x="79" y="22"/>
                  </a:cubicBezTo>
                  <a:cubicBezTo>
                    <a:pt x="71" y="24"/>
                    <a:pt x="69" y="24"/>
                    <a:pt x="72" y="29"/>
                  </a:cubicBezTo>
                  <a:cubicBezTo>
                    <a:pt x="76" y="35"/>
                    <a:pt x="68" y="33"/>
                    <a:pt x="61" y="33"/>
                  </a:cubicBezTo>
                  <a:cubicBezTo>
                    <a:pt x="54" y="33"/>
                    <a:pt x="54" y="28"/>
                    <a:pt x="50" y="28"/>
                  </a:cubicBezTo>
                  <a:cubicBezTo>
                    <a:pt x="45" y="28"/>
                    <a:pt x="42" y="36"/>
                    <a:pt x="38" y="41"/>
                  </a:cubicBezTo>
                  <a:cubicBezTo>
                    <a:pt x="35" y="45"/>
                    <a:pt x="12" y="55"/>
                    <a:pt x="5" y="59"/>
                  </a:cubicBezTo>
                  <a:cubicBezTo>
                    <a:pt x="3" y="60"/>
                    <a:pt x="2" y="63"/>
                    <a:pt x="0" y="66"/>
                  </a:cubicBezTo>
                  <a:cubicBezTo>
                    <a:pt x="9" y="67"/>
                    <a:pt x="17" y="72"/>
                    <a:pt x="21" y="76"/>
                  </a:cubicBezTo>
                  <a:cubicBezTo>
                    <a:pt x="25" y="83"/>
                    <a:pt x="15" y="90"/>
                    <a:pt x="10" y="95"/>
                  </a:cubicBezTo>
                  <a:cubicBezTo>
                    <a:pt x="5" y="101"/>
                    <a:pt x="13" y="101"/>
                    <a:pt x="13" y="106"/>
                  </a:cubicBezTo>
                  <a:cubicBezTo>
                    <a:pt x="14" y="111"/>
                    <a:pt x="20" y="115"/>
                    <a:pt x="22" y="111"/>
                  </a:cubicBezTo>
                  <a:cubicBezTo>
                    <a:pt x="24" y="106"/>
                    <a:pt x="28" y="108"/>
                    <a:pt x="36" y="108"/>
                  </a:cubicBezTo>
                  <a:cubicBezTo>
                    <a:pt x="38" y="108"/>
                    <a:pt x="39" y="109"/>
                    <a:pt x="40" y="110"/>
                  </a:cubicBezTo>
                  <a:cubicBezTo>
                    <a:pt x="44" y="107"/>
                    <a:pt x="49" y="104"/>
                    <a:pt x="50" y="103"/>
                  </a:cubicBezTo>
                  <a:cubicBezTo>
                    <a:pt x="53" y="100"/>
                    <a:pt x="60" y="99"/>
                    <a:pt x="66" y="99"/>
                  </a:cubicBezTo>
                  <a:cubicBezTo>
                    <a:pt x="70" y="99"/>
                    <a:pt x="73" y="98"/>
                    <a:pt x="76" y="96"/>
                  </a:cubicBezTo>
                  <a:cubicBezTo>
                    <a:pt x="69" y="88"/>
                    <a:pt x="62" y="82"/>
                    <a:pt x="60" y="81"/>
                  </a:cubicBezTo>
                  <a:cubicBezTo>
                    <a:pt x="54" y="77"/>
                    <a:pt x="58" y="67"/>
                    <a:pt x="65" y="65"/>
                  </a:cubicBezTo>
                  <a:cubicBezTo>
                    <a:pt x="72" y="63"/>
                    <a:pt x="90" y="50"/>
                    <a:pt x="96" y="46"/>
                  </a:cubicBezTo>
                  <a:cubicBezTo>
                    <a:pt x="101" y="43"/>
                    <a:pt x="97" y="33"/>
                    <a:pt x="102" y="25"/>
                  </a:cubicBezTo>
                  <a:cubicBezTo>
                    <a:pt x="104" y="21"/>
                    <a:pt x="113" y="13"/>
                    <a:pt x="122" y="6"/>
                  </a:cubicBezTo>
                  <a:cubicBezTo>
                    <a:pt x="120" y="5"/>
                    <a:pt x="118" y="5"/>
                    <a:pt x="117" y="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88"/>
            <p:cNvSpPr/>
            <p:nvPr/>
          </p:nvSpPr>
          <p:spPr>
            <a:xfrm>
              <a:off x="6556607" y="2594061"/>
              <a:ext cx="173044" cy="98428"/>
            </a:xfrm>
            <a:custGeom>
              <a:rect b="b" l="l" r="r" t="t"/>
              <a:pathLst>
                <a:path extrusionOk="0" h="78" w="135">
                  <a:moveTo>
                    <a:pt x="133" y="50"/>
                  </a:moveTo>
                  <a:cubicBezTo>
                    <a:pt x="132" y="50"/>
                    <a:pt x="130" y="50"/>
                    <a:pt x="129" y="50"/>
                  </a:cubicBezTo>
                  <a:cubicBezTo>
                    <a:pt x="119" y="50"/>
                    <a:pt x="112" y="45"/>
                    <a:pt x="106" y="45"/>
                  </a:cubicBezTo>
                  <a:cubicBezTo>
                    <a:pt x="99" y="46"/>
                    <a:pt x="80" y="38"/>
                    <a:pt x="72" y="32"/>
                  </a:cubicBezTo>
                  <a:cubicBezTo>
                    <a:pt x="64" y="25"/>
                    <a:pt x="41" y="11"/>
                    <a:pt x="36" y="5"/>
                  </a:cubicBezTo>
                  <a:cubicBezTo>
                    <a:pt x="30" y="0"/>
                    <a:pt x="22" y="0"/>
                    <a:pt x="22" y="3"/>
                  </a:cubicBezTo>
                  <a:cubicBezTo>
                    <a:pt x="21" y="5"/>
                    <a:pt x="17" y="5"/>
                    <a:pt x="11" y="6"/>
                  </a:cubicBezTo>
                  <a:cubicBezTo>
                    <a:pt x="9" y="9"/>
                    <a:pt x="3" y="12"/>
                    <a:pt x="3" y="16"/>
                  </a:cubicBezTo>
                  <a:cubicBezTo>
                    <a:pt x="3" y="20"/>
                    <a:pt x="0" y="26"/>
                    <a:pt x="0" y="29"/>
                  </a:cubicBezTo>
                  <a:cubicBezTo>
                    <a:pt x="0" y="33"/>
                    <a:pt x="7" y="34"/>
                    <a:pt x="9" y="36"/>
                  </a:cubicBezTo>
                  <a:cubicBezTo>
                    <a:pt x="11" y="39"/>
                    <a:pt x="22" y="41"/>
                    <a:pt x="23" y="43"/>
                  </a:cubicBezTo>
                  <a:cubicBezTo>
                    <a:pt x="24" y="46"/>
                    <a:pt x="31" y="50"/>
                    <a:pt x="36" y="50"/>
                  </a:cubicBezTo>
                  <a:cubicBezTo>
                    <a:pt x="41" y="51"/>
                    <a:pt x="48" y="57"/>
                    <a:pt x="51" y="59"/>
                  </a:cubicBezTo>
                  <a:cubicBezTo>
                    <a:pt x="54" y="61"/>
                    <a:pt x="64" y="56"/>
                    <a:pt x="68" y="56"/>
                  </a:cubicBezTo>
                  <a:cubicBezTo>
                    <a:pt x="71" y="56"/>
                    <a:pt x="77" y="62"/>
                    <a:pt x="77" y="66"/>
                  </a:cubicBezTo>
                  <a:cubicBezTo>
                    <a:pt x="78" y="69"/>
                    <a:pt x="96" y="71"/>
                    <a:pt x="100" y="75"/>
                  </a:cubicBezTo>
                  <a:cubicBezTo>
                    <a:pt x="105" y="78"/>
                    <a:pt x="127" y="76"/>
                    <a:pt x="131" y="72"/>
                  </a:cubicBezTo>
                  <a:cubicBezTo>
                    <a:pt x="135" y="68"/>
                    <a:pt x="132" y="60"/>
                    <a:pt x="132" y="54"/>
                  </a:cubicBezTo>
                  <a:cubicBezTo>
                    <a:pt x="132" y="52"/>
                    <a:pt x="132" y="51"/>
                    <a:pt x="133" y="5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88"/>
            <p:cNvSpPr/>
            <p:nvPr/>
          </p:nvSpPr>
          <p:spPr>
            <a:xfrm>
              <a:off x="6807441" y="2640100"/>
              <a:ext cx="193682" cy="415939"/>
            </a:xfrm>
            <a:custGeom>
              <a:rect b="b" l="l" r="r" t="t"/>
              <a:pathLst>
                <a:path extrusionOk="0" h="333" w="151">
                  <a:moveTo>
                    <a:pt x="122" y="303"/>
                  </a:moveTo>
                  <a:cubicBezTo>
                    <a:pt x="122" y="296"/>
                    <a:pt x="117" y="295"/>
                    <a:pt x="117" y="289"/>
                  </a:cubicBezTo>
                  <a:cubicBezTo>
                    <a:pt x="117" y="284"/>
                    <a:pt x="117" y="274"/>
                    <a:pt x="110" y="268"/>
                  </a:cubicBezTo>
                  <a:cubicBezTo>
                    <a:pt x="103" y="261"/>
                    <a:pt x="99" y="252"/>
                    <a:pt x="103" y="249"/>
                  </a:cubicBezTo>
                  <a:cubicBezTo>
                    <a:pt x="108" y="245"/>
                    <a:pt x="104" y="236"/>
                    <a:pt x="106" y="236"/>
                  </a:cubicBezTo>
                  <a:cubicBezTo>
                    <a:pt x="108" y="237"/>
                    <a:pt x="111" y="230"/>
                    <a:pt x="107" y="228"/>
                  </a:cubicBezTo>
                  <a:cubicBezTo>
                    <a:pt x="103" y="226"/>
                    <a:pt x="107" y="218"/>
                    <a:pt x="103" y="216"/>
                  </a:cubicBezTo>
                  <a:cubicBezTo>
                    <a:pt x="100" y="215"/>
                    <a:pt x="90" y="204"/>
                    <a:pt x="90" y="200"/>
                  </a:cubicBezTo>
                  <a:cubicBezTo>
                    <a:pt x="90" y="197"/>
                    <a:pt x="93" y="177"/>
                    <a:pt x="94" y="172"/>
                  </a:cubicBezTo>
                  <a:cubicBezTo>
                    <a:pt x="94" y="167"/>
                    <a:pt x="101" y="167"/>
                    <a:pt x="103" y="167"/>
                  </a:cubicBezTo>
                  <a:cubicBezTo>
                    <a:pt x="106" y="167"/>
                    <a:pt x="114" y="167"/>
                    <a:pt x="117" y="163"/>
                  </a:cubicBezTo>
                  <a:cubicBezTo>
                    <a:pt x="120" y="158"/>
                    <a:pt x="131" y="157"/>
                    <a:pt x="133" y="154"/>
                  </a:cubicBezTo>
                  <a:cubicBezTo>
                    <a:pt x="134" y="150"/>
                    <a:pt x="142" y="150"/>
                    <a:pt x="142" y="146"/>
                  </a:cubicBezTo>
                  <a:cubicBezTo>
                    <a:pt x="142" y="142"/>
                    <a:pt x="151" y="13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0" y="129"/>
                    <a:pt x="148" y="131"/>
                    <a:pt x="143" y="133"/>
                  </a:cubicBezTo>
                  <a:cubicBezTo>
                    <a:pt x="135" y="136"/>
                    <a:pt x="132" y="132"/>
                    <a:pt x="132" y="127"/>
                  </a:cubicBezTo>
                  <a:cubicBezTo>
                    <a:pt x="133" y="122"/>
                    <a:pt x="127" y="122"/>
                    <a:pt x="123" y="122"/>
                  </a:cubicBezTo>
                  <a:cubicBezTo>
                    <a:pt x="118" y="122"/>
                    <a:pt x="121" y="115"/>
                    <a:pt x="123" y="111"/>
                  </a:cubicBezTo>
                  <a:cubicBezTo>
                    <a:pt x="124" y="106"/>
                    <a:pt x="121" y="103"/>
                    <a:pt x="116" y="103"/>
                  </a:cubicBezTo>
                  <a:cubicBezTo>
                    <a:pt x="111" y="102"/>
                    <a:pt x="108" y="91"/>
                    <a:pt x="110" y="88"/>
                  </a:cubicBezTo>
                  <a:cubicBezTo>
                    <a:pt x="112" y="85"/>
                    <a:pt x="100" y="83"/>
                    <a:pt x="94" y="85"/>
                  </a:cubicBezTo>
                  <a:cubicBezTo>
                    <a:pt x="89" y="88"/>
                    <a:pt x="93" y="81"/>
                    <a:pt x="91" y="77"/>
                  </a:cubicBezTo>
                  <a:cubicBezTo>
                    <a:pt x="90" y="73"/>
                    <a:pt x="98" y="59"/>
                    <a:pt x="106" y="52"/>
                  </a:cubicBezTo>
                  <a:cubicBezTo>
                    <a:pt x="113" y="45"/>
                    <a:pt x="110" y="35"/>
                    <a:pt x="110" y="26"/>
                  </a:cubicBezTo>
                  <a:cubicBezTo>
                    <a:pt x="110" y="18"/>
                    <a:pt x="106" y="18"/>
                    <a:pt x="103" y="18"/>
                  </a:cubicBezTo>
                  <a:cubicBezTo>
                    <a:pt x="99" y="18"/>
                    <a:pt x="99" y="12"/>
                    <a:pt x="99" y="8"/>
                  </a:cubicBezTo>
                  <a:cubicBezTo>
                    <a:pt x="99" y="3"/>
                    <a:pt x="92" y="0"/>
                    <a:pt x="87" y="3"/>
                  </a:cubicBezTo>
                  <a:cubicBezTo>
                    <a:pt x="87" y="3"/>
                    <a:pt x="86" y="4"/>
                    <a:pt x="84" y="4"/>
                  </a:cubicBezTo>
                  <a:cubicBezTo>
                    <a:pt x="85" y="4"/>
                    <a:pt x="85" y="5"/>
                    <a:pt x="85" y="5"/>
                  </a:cubicBezTo>
                  <a:cubicBezTo>
                    <a:pt x="85" y="5"/>
                    <a:pt x="83" y="11"/>
                    <a:pt x="81" y="13"/>
                  </a:cubicBezTo>
                  <a:cubicBezTo>
                    <a:pt x="78" y="14"/>
                    <a:pt x="78" y="18"/>
                    <a:pt x="82" y="25"/>
                  </a:cubicBezTo>
                  <a:cubicBezTo>
                    <a:pt x="86" y="31"/>
                    <a:pt x="76" y="28"/>
                    <a:pt x="74" y="25"/>
                  </a:cubicBezTo>
                  <a:cubicBezTo>
                    <a:pt x="73" y="21"/>
                    <a:pt x="64" y="27"/>
                    <a:pt x="60" y="31"/>
                  </a:cubicBezTo>
                  <a:cubicBezTo>
                    <a:pt x="55" y="35"/>
                    <a:pt x="48" y="37"/>
                    <a:pt x="48" y="45"/>
                  </a:cubicBezTo>
                  <a:cubicBezTo>
                    <a:pt x="48" y="53"/>
                    <a:pt x="41" y="60"/>
                    <a:pt x="43" y="66"/>
                  </a:cubicBezTo>
                  <a:cubicBezTo>
                    <a:pt x="44" y="73"/>
                    <a:pt x="36" y="85"/>
                    <a:pt x="37" y="88"/>
                  </a:cubicBezTo>
                  <a:cubicBezTo>
                    <a:pt x="37" y="92"/>
                    <a:pt x="25" y="87"/>
                    <a:pt x="23" y="87"/>
                  </a:cubicBezTo>
                  <a:cubicBezTo>
                    <a:pt x="21" y="87"/>
                    <a:pt x="22" y="101"/>
                    <a:pt x="19" y="105"/>
                  </a:cubicBezTo>
                  <a:cubicBezTo>
                    <a:pt x="16" y="109"/>
                    <a:pt x="19" y="124"/>
                    <a:pt x="14" y="124"/>
                  </a:cubicBezTo>
                  <a:cubicBezTo>
                    <a:pt x="10" y="124"/>
                    <a:pt x="7" y="137"/>
                    <a:pt x="7" y="137"/>
                  </a:cubicBezTo>
                  <a:cubicBezTo>
                    <a:pt x="7" y="137"/>
                    <a:pt x="3" y="139"/>
                    <a:pt x="0" y="142"/>
                  </a:cubicBezTo>
                  <a:cubicBezTo>
                    <a:pt x="4" y="149"/>
                    <a:pt x="10" y="157"/>
                    <a:pt x="17" y="159"/>
                  </a:cubicBezTo>
                  <a:cubicBezTo>
                    <a:pt x="27" y="164"/>
                    <a:pt x="34" y="184"/>
                    <a:pt x="37" y="195"/>
                  </a:cubicBezTo>
                  <a:cubicBezTo>
                    <a:pt x="40" y="206"/>
                    <a:pt x="38" y="217"/>
                    <a:pt x="34" y="224"/>
                  </a:cubicBezTo>
                  <a:cubicBezTo>
                    <a:pt x="31" y="230"/>
                    <a:pt x="36" y="230"/>
                    <a:pt x="42" y="233"/>
                  </a:cubicBezTo>
                  <a:cubicBezTo>
                    <a:pt x="48" y="236"/>
                    <a:pt x="54" y="237"/>
                    <a:pt x="59" y="231"/>
                  </a:cubicBezTo>
                  <a:cubicBezTo>
                    <a:pt x="63" y="225"/>
                    <a:pt x="72" y="220"/>
                    <a:pt x="74" y="213"/>
                  </a:cubicBezTo>
                  <a:cubicBezTo>
                    <a:pt x="75" y="206"/>
                    <a:pt x="79" y="217"/>
                    <a:pt x="83" y="220"/>
                  </a:cubicBezTo>
                  <a:cubicBezTo>
                    <a:pt x="87" y="224"/>
                    <a:pt x="89" y="231"/>
                    <a:pt x="90" y="240"/>
                  </a:cubicBezTo>
                  <a:cubicBezTo>
                    <a:pt x="91" y="249"/>
                    <a:pt x="92" y="271"/>
                    <a:pt x="99" y="278"/>
                  </a:cubicBezTo>
                  <a:cubicBezTo>
                    <a:pt x="107" y="285"/>
                    <a:pt x="108" y="301"/>
                    <a:pt x="106" y="306"/>
                  </a:cubicBezTo>
                  <a:cubicBezTo>
                    <a:pt x="104" y="311"/>
                    <a:pt x="110" y="321"/>
                    <a:pt x="108" y="327"/>
                  </a:cubicBezTo>
                  <a:cubicBezTo>
                    <a:pt x="108" y="328"/>
                    <a:pt x="108" y="330"/>
                    <a:pt x="107" y="332"/>
                  </a:cubicBezTo>
                  <a:cubicBezTo>
                    <a:pt x="114" y="333"/>
                    <a:pt x="122" y="303"/>
                    <a:pt x="122" y="30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88"/>
            <p:cNvSpPr/>
            <p:nvPr/>
          </p:nvSpPr>
          <p:spPr>
            <a:xfrm>
              <a:off x="6742351" y="2646451"/>
              <a:ext cx="69852" cy="39689"/>
            </a:xfrm>
            <a:custGeom>
              <a:rect b="b" l="l" r="r" t="t"/>
              <a:pathLst>
                <a:path extrusionOk="0" h="32" w="54">
                  <a:moveTo>
                    <a:pt x="52" y="11"/>
                  </a:moveTo>
                  <a:cubicBezTo>
                    <a:pt x="41" y="1"/>
                    <a:pt x="38" y="9"/>
                    <a:pt x="31" y="5"/>
                  </a:cubicBezTo>
                  <a:cubicBezTo>
                    <a:pt x="24" y="1"/>
                    <a:pt x="20" y="0"/>
                    <a:pt x="17" y="3"/>
                  </a:cubicBezTo>
                  <a:cubicBezTo>
                    <a:pt x="13" y="6"/>
                    <a:pt x="8" y="5"/>
                    <a:pt x="4" y="14"/>
                  </a:cubicBezTo>
                  <a:cubicBezTo>
                    <a:pt x="3" y="17"/>
                    <a:pt x="2" y="19"/>
                    <a:pt x="0" y="21"/>
                  </a:cubicBezTo>
                  <a:cubicBezTo>
                    <a:pt x="1" y="24"/>
                    <a:pt x="3" y="26"/>
                    <a:pt x="5" y="25"/>
                  </a:cubicBezTo>
                  <a:cubicBezTo>
                    <a:pt x="8" y="25"/>
                    <a:pt x="11" y="29"/>
                    <a:pt x="17" y="28"/>
                  </a:cubicBezTo>
                  <a:cubicBezTo>
                    <a:pt x="22" y="27"/>
                    <a:pt x="26" y="32"/>
                    <a:pt x="33" y="29"/>
                  </a:cubicBezTo>
                  <a:cubicBezTo>
                    <a:pt x="41" y="27"/>
                    <a:pt x="48" y="32"/>
                    <a:pt x="51" y="27"/>
                  </a:cubicBezTo>
                  <a:cubicBezTo>
                    <a:pt x="54" y="22"/>
                    <a:pt x="49" y="12"/>
                    <a:pt x="49" y="12"/>
                  </a:cubicBezTo>
                  <a:cubicBezTo>
                    <a:pt x="49" y="12"/>
                    <a:pt x="50" y="11"/>
                    <a:pt x="52" y="1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88"/>
            <p:cNvSpPr/>
            <p:nvPr/>
          </p:nvSpPr>
          <p:spPr>
            <a:xfrm>
              <a:off x="7024937" y="2762342"/>
              <a:ext cx="168281" cy="339736"/>
            </a:xfrm>
            <a:custGeom>
              <a:rect b="b" l="l" r="r" t="t"/>
              <a:pathLst>
                <a:path extrusionOk="0" h="271" w="130">
                  <a:moveTo>
                    <a:pt x="96" y="33"/>
                  </a:moveTo>
                  <a:cubicBezTo>
                    <a:pt x="92" y="33"/>
                    <a:pt x="79" y="24"/>
                    <a:pt x="79" y="20"/>
                  </a:cubicBezTo>
                  <a:cubicBezTo>
                    <a:pt x="79" y="17"/>
                    <a:pt x="85" y="11"/>
                    <a:pt x="74" y="10"/>
                  </a:cubicBezTo>
                  <a:cubicBezTo>
                    <a:pt x="63" y="8"/>
                    <a:pt x="62" y="4"/>
                    <a:pt x="60" y="2"/>
                  </a:cubicBezTo>
                  <a:cubicBezTo>
                    <a:pt x="57" y="0"/>
                    <a:pt x="48" y="6"/>
                    <a:pt x="46" y="11"/>
                  </a:cubicBezTo>
                  <a:cubicBezTo>
                    <a:pt x="43" y="16"/>
                    <a:pt x="40" y="10"/>
                    <a:pt x="34" y="13"/>
                  </a:cubicBezTo>
                  <a:cubicBezTo>
                    <a:pt x="27" y="17"/>
                    <a:pt x="21" y="8"/>
                    <a:pt x="18" y="13"/>
                  </a:cubicBezTo>
                  <a:cubicBezTo>
                    <a:pt x="16" y="18"/>
                    <a:pt x="9" y="10"/>
                    <a:pt x="5" y="14"/>
                  </a:cubicBezTo>
                  <a:cubicBezTo>
                    <a:pt x="4" y="16"/>
                    <a:pt x="2" y="17"/>
                    <a:pt x="0" y="18"/>
                  </a:cubicBezTo>
                  <a:cubicBezTo>
                    <a:pt x="3" y="22"/>
                    <a:pt x="7" y="25"/>
                    <a:pt x="7" y="28"/>
                  </a:cubicBezTo>
                  <a:cubicBezTo>
                    <a:pt x="7" y="32"/>
                    <a:pt x="16" y="35"/>
                    <a:pt x="16" y="41"/>
                  </a:cubicBezTo>
                  <a:cubicBezTo>
                    <a:pt x="16" y="46"/>
                    <a:pt x="27" y="51"/>
                    <a:pt x="30" y="49"/>
                  </a:cubicBezTo>
                  <a:cubicBezTo>
                    <a:pt x="34" y="46"/>
                    <a:pt x="41" y="44"/>
                    <a:pt x="43" y="52"/>
                  </a:cubicBezTo>
                  <a:cubicBezTo>
                    <a:pt x="44" y="60"/>
                    <a:pt x="48" y="60"/>
                    <a:pt x="48" y="65"/>
                  </a:cubicBezTo>
                  <a:cubicBezTo>
                    <a:pt x="48" y="71"/>
                    <a:pt x="37" y="68"/>
                    <a:pt x="35" y="73"/>
                  </a:cubicBezTo>
                  <a:cubicBezTo>
                    <a:pt x="32" y="79"/>
                    <a:pt x="54" y="86"/>
                    <a:pt x="54" y="90"/>
                  </a:cubicBezTo>
                  <a:cubicBezTo>
                    <a:pt x="54" y="95"/>
                    <a:pt x="60" y="100"/>
                    <a:pt x="63" y="106"/>
                  </a:cubicBezTo>
                  <a:cubicBezTo>
                    <a:pt x="65" y="111"/>
                    <a:pt x="75" y="118"/>
                    <a:pt x="77" y="125"/>
                  </a:cubicBezTo>
                  <a:cubicBezTo>
                    <a:pt x="79" y="131"/>
                    <a:pt x="88" y="135"/>
                    <a:pt x="92" y="138"/>
                  </a:cubicBezTo>
                  <a:cubicBezTo>
                    <a:pt x="95" y="141"/>
                    <a:pt x="96" y="149"/>
                    <a:pt x="95" y="156"/>
                  </a:cubicBezTo>
                  <a:cubicBezTo>
                    <a:pt x="94" y="163"/>
                    <a:pt x="94" y="175"/>
                    <a:pt x="101" y="185"/>
                  </a:cubicBezTo>
                  <a:cubicBezTo>
                    <a:pt x="107" y="195"/>
                    <a:pt x="93" y="200"/>
                    <a:pt x="88" y="205"/>
                  </a:cubicBezTo>
                  <a:cubicBezTo>
                    <a:pt x="84" y="211"/>
                    <a:pt x="86" y="219"/>
                    <a:pt x="73" y="215"/>
                  </a:cubicBezTo>
                  <a:cubicBezTo>
                    <a:pt x="59" y="212"/>
                    <a:pt x="75" y="226"/>
                    <a:pt x="73" y="231"/>
                  </a:cubicBezTo>
                  <a:cubicBezTo>
                    <a:pt x="70" y="235"/>
                    <a:pt x="53" y="226"/>
                    <a:pt x="53" y="231"/>
                  </a:cubicBezTo>
                  <a:cubicBezTo>
                    <a:pt x="53" y="234"/>
                    <a:pt x="47" y="237"/>
                    <a:pt x="42" y="239"/>
                  </a:cubicBezTo>
                  <a:cubicBezTo>
                    <a:pt x="44" y="242"/>
                    <a:pt x="46" y="243"/>
                    <a:pt x="50" y="245"/>
                  </a:cubicBezTo>
                  <a:cubicBezTo>
                    <a:pt x="54" y="248"/>
                    <a:pt x="44" y="252"/>
                    <a:pt x="45" y="261"/>
                  </a:cubicBezTo>
                  <a:cubicBezTo>
                    <a:pt x="45" y="269"/>
                    <a:pt x="51" y="271"/>
                    <a:pt x="53" y="268"/>
                  </a:cubicBezTo>
                  <a:cubicBezTo>
                    <a:pt x="56" y="264"/>
                    <a:pt x="65" y="257"/>
                    <a:pt x="69" y="255"/>
                  </a:cubicBezTo>
                  <a:cubicBezTo>
                    <a:pt x="73" y="254"/>
                    <a:pt x="69" y="248"/>
                    <a:pt x="74" y="249"/>
                  </a:cubicBezTo>
                  <a:cubicBezTo>
                    <a:pt x="78" y="249"/>
                    <a:pt x="76" y="243"/>
                    <a:pt x="78" y="239"/>
                  </a:cubicBezTo>
                  <a:cubicBezTo>
                    <a:pt x="80" y="236"/>
                    <a:pt x="83" y="237"/>
                    <a:pt x="89" y="237"/>
                  </a:cubicBezTo>
                  <a:cubicBezTo>
                    <a:pt x="95" y="238"/>
                    <a:pt x="104" y="232"/>
                    <a:pt x="113" y="226"/>
                  </a:cubicBezTo>
                  <a:cubicBezTo>
                    <a:pt x="122" y="220"/>
                    <a:pt x="124" y="219"/>
                    <a:pt x="127" y="203"/>
                  </a:cubicBezTo>
                  <a:cubicBezTo>
                    <a:pt x="130" y="186"/>
                    <a:pt x="123" y="167"/>
                    <a:pt x="123" y="162"/>
                  </a:cubicBezTo>
                  <a:cubicBezTo>
                    <a:pt x="123" y="157"/>
                    <a:pt x="111" y="134"/>
                    <a:pt x="106" y="134"/>
                  </a:cubicBezTo>
                  <a:cubicBezTo>
                    <a:pt x="102" y="134"/>
                    <a:pt x="81" y="113"/>
                    <a:pt x="78" y="110"/>
                  </a:cubicBezTo>
                  <a:cubicBezTo>
                    <a:pt x="74" y="107"/>
                    <a:pt x="75" y="101"/>
                    <a:pt x="70" y="96"/>
                  </a:cubicBezTo>
                  <a:cubicBezTo>
                    <a:pt x="65" y="92"/>
                    <a:pt x="64" y="80"/>
                    <a:pt x="65" y="72"/>
                  </a:cubicBezTo>
                  <a:cubicBezTo>
                    <a:pt x="67" y="64"/>
                    <a:pt x="78" y="62"/>
                    <a:pt x="78" y="57"/>
                  </a:cubicBezTo>
                  <a:cubicBezTo>
                    <a:pt x="78" y="52"/>
                    <a:pt x="79" y="47"/>
                    <a:pt x="85" y="47"/>
                  </a:cubicBezTo>
                  <a:cubicBezTo>
                    <a:pt x="90" y="46"/>
                    <a:pt x="96" y="42"/>
                    <a:pt x="99" y="37"/>
                  </a:cubicBezTo>
                  <a:cubicBezTo>
                    <a:pt x="99" y="37"/>
                    <a:pt x="99" y="36"/>
                    <a:pt x="100" y="36"/>
                  </a:cubicBezTo>
                  <a:cubicBezTo>
                    <a:pt x="99" y="34"/>
                    <a:pt x="97" y="33"/>
                    <a:pt x="96" y="3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88"/>
            <p:cNvSpPr/>
            <p:nvPr/>
          </p:nvSpPr>
          <p:spPr>
            <a:xfrm>
              <a:off x="7024937" y="2967136"/>
              <a:ext cx="138117" cy="95253"/>
            </a:xfrm>
            <a:custGeom>
              <a:rect b="b" l="l" r="r" t="t"/>
              <a:pathLst>
                <a:path extrusionOk="0" h="76" w="107">
                  <a:moveTo>
                    <a:pt x="53" y="68"/>
                  </a:moveTo>
                  <a:cubicBezTo>
                    <a:pt x="53" y="63"/>
                    <a:pt x="70" y="72"/>
                    <a:pt x="73" y="68"/>
                  </a:cubicBezTo>
                  <a:cubicBezTo>
                    <a:pt x="75" y="63"/>
                    <a:pt x="59" y="49"/>
                    <a:pt x="73" y="52"/>
                  </a:cubicBezTo>
                  <a:cubicBezTo>
                    <a:pt x="86" y="56"/>
                    <a:pt x="84" y="48"/>
                    <a:pt x="88" y="42"/>
                  </a:cubicBezTo>
                  <a:cubicBezTo>
                    <a:pt x="93" y="37"/>
                    <a:pt x="107" y="32"/>
                    <a:pt x="101" y="22"/>
                  </a:cubicBezTo>
                  <a:cubicBezTo>
                    <a:pt x="96" y="15"/>
                    <a:pt x="95" y="7"/>
                    <a:pt x="95" y="0"/>
                  </a:cubicBezTo>
                  <a:cubicBezTo>
                    <a:pt x="90" y="3"/>
                    <a:pt x="85" y="4"/>
                    <a:pt x="82" y="3"/>
                  </a:cubicBezTo>
                  <a:cubicBezTo>
                    <a:pt x="78" y="1"/>
                    <a:pt x="70" y="0"/>
                    <a:pt x="70" y="6"/>
                  </a:cubicBezTo>
                  <a:cubicBezTo>
                    <a:pt x="70" y="12"/>
                    <a:pt x="64" y="14"/>
                    <a:pt x="65" y="11"/>
                  </a:cubicBezTo>
                  <a:cubicBezTo>
                    <a:pt x="65" y="8"/>
                    <a:pt x="59" y="9"/>
                    <a:pt x="55" y="4"/>
                  </a:cubicBezTo>
                  <a:cubicBezTo>
                    <a:pt x="51" y="0"/>
                    <a:pt x="38" y="6"/>
                    <a:pt x="31" y="3"/>
                  </a:cubicBezTo>
                  <a:cubicBezTo>
                    <a:pt x="24" y="1"/>
                    <a:pt x="13" y="7"/>
                    <a:pt x="7" y="15"/>
                  </a:cubicBezTo>
                  <a:cubicBezTo>
                    <a:pt x="0" y="24"/>
                    <a:pt x="7" y="24"/>
                    <a:pt x="7" y="31"/>
                  </a:cubicBezTo>
                  <a:cubicBezTo>
                    <a:pt x="7" y="39"/>
                    <a:pt x="12" y="39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6" y="48"/>
                    <a:pt x="14" y="56"/>
                    <a:pt x="14" y="61"/>
                  </a:cubicBezTo>
                  <a:cubicBezTo>
                    <a:pt x="15" y="66"/>
                    <a:pt x="22" y="63"/>
                    <a:pt x="25" y="63"/>
                  </a:cubicBezTo>
                  <a:cubicBezTo>
                    <a:pt x="29" y="63"/>
                    <a:pt x="23" y="69"/>
                    <a:pt x="26" y="72"/>
                  </a:cubicBezTo>
                  <a:cubicBezTo>
                    <a:pt x="29" y="76"/>
                    <a:pt x="38" y="69"/>
                    <a:pt x="40" y="74"/>
                  </a:cubicBezTo>
                  <a:cubicBezTo>
                    <a:pt x="41" y="75"/>
                    <a:pt x="41" y="76"/>
                    <a:pt x="42" y="76"/>
                  </a:cubicBezTo>
                  <a:cubicBezTo>
                    <a:pt x="47" y="74"/>
                    <a:pt x="53" y="71"/>
                    <a:pt x="53" y="6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88"/>
            <p:cNvSpPr/>
            <p:nvPr/>
          </p:nvSpPr>
          <p:spPr>
            <a:xfrm>
              <a:off x="6982073" y="2782980"/>
              <a:ext cx="166693" cy="201619"/>
            </a:xfrm>
            <a:custGeom>
              <a:rect b="b" l="l" r="r" t="t"/>
              <a:pathLst>
                <a:path extrusionOk="0" h="160" w="130">
                  <a:moveTo>
                    <a:pt x="88" y="73"/>
                  </a:moveTo>
                  <a:cubicBezTo>
                    <a:pt x="88" y="69"/>
                    <a:pt x="66" y="62"/>
                    <a:pt x="69" y="56"/>
                  </a:cubicBezTo>
                  <a:cubicBezTo>
                    <a:pt x="71" y="51"/>
                    <a:pt x="82" y="54"/>
                    <a:pt x="82" y="48"/>
                  </a:cubicBezTo>
                  <a:cubicBezTo>
                    <a:pt x="82" y="43"/>
                    <a:pt x="78" y="43"/>
                    <a:pt x="77" y="35"/>
                  </a:cubicBezTo>
                  <a:cubicBezTo>
                    <a:pt x="75" y="27"/>
                    <a:pt x="68" y="29"/>
                    <a:pt x="64" y="32"/>
                  </a:cubicBezTo>
                  <a:cubicBezTo>
                    <a:pt x="61" y="34"/>
                    <a:pt x="50" y="29"/>
                    <a:pt x="50" y="24"/>
                  </a:cubicBezTo>
                  <a:cubicBezTo>
                    <a:pt x="50" y="18"/>
                    <a:pt x="41" y="15"/>
                    <a:pt x="41" y="11"/>
                  </a:cubicBezTo>
                  <a:cubicBezTo>
                    <a:pt x="41" y="8"/>
                    <a:pt x="37" y="5"/>
                    <a:pt x="34" y="1"/>
                  </a:cubicBezTo>
                  <a:cubicBezTo>
                    <a:pt x="32" y="3"/>
                    <a:pt x="29" y="3"/>
                    <a:pt x="27" y="2"/>
                  </a:cubicBezTo>
                  <a:cubicBezTo>
                    <a:pt x="25" y="0"/>
                    <a:pt x="23" y="9"/>
                    <a:pt x="25" y="11"/>
                  </a:cubicBezTo>
                  <a:cubicBezTo>
                    <a:pt x="27" y="13"/>
                    <a:pt x="29" y="26"/>
                    <a:pt x="24" y="25"/>
                  </a:cubicBezTo>
                  <a:cubicBezTo>
                    <a:pt x="18" y="23"/>
                    <a:pt x="18" y="16"/>
                    <a:pt x="15" y="16"/>
                  </a:cubicBezTo>
                  <a:cubicBezTo>
                    <a:pt x="15" y="16"/>
                    <a:pt x="6" y="27"/>
                    <a:pt x="6" y="31"/>
                  </a:cubicBezTo>
                  <a:cubicBezTo>
                    <a:pt x="6" y="34"/>
                    <a:pt x="2" y="35"/>
                    <a:pt x="0" y="36"/>
                  </a:cubicBezTo>
                  <a:cubicBezTo>
                    <a:pt x="1" y="37"/>
                    <a:pt x="3" y="39"/>
                    <a:pt x="3" y="39"/>
                  </a:cubicBezTo>
                  <a:cubicBezTo>
                    <a:pt x="5" y="42"/>
                    <a:pt x="2" y="48"/>
                    <a:pt x="5" y="53"/>
                  </a:cubicBezTo>
                  <a:cubicBezTo>
                    <a:pt x="7" y="58"/>
                    <a:pt x="14" y="50"/>
                    <a:pt x="17" y="57"/>
                  </a:cubicBezTo>
                  <a:cubicBezTo>
                    <a:pt x="19" y="65"/>
                    <a:pt x="15" y="69"/>
                    <a:pt x="15" y="76"/>
                  </a:cubicBezTo>
                  <a:cubicBezTo>
                    <a:pt x="15" y="84"/>
                    <a:pt x="9" y="83"/>
                    <a:pt x="11" y="90"/>
                  </a:cubicBezTo>
                  <a:cubicBezTo>
                    <a:pt x="12" y="97"/>
                    <a:pt x="20" y="88"/>
                    <a:pt x="26" y="84"/>
                  </a:cubicBezTo>
                  <a:cubicBezTo>
                    <a:pt x="32" y="79"/>
                    <a:pt x="37" y="80"/>
                    <a:pt x="39" y="83"/>
                  </a:cubicBezTo>
                  <a:cubicBezTo>
                    <a:pt x="41" y="86"/>
                    <a:pt x="49" y="84"/>
                    <a:pt x="51" y="80"/>
                  </a:cubicBezTo>
                  <a:cubicBezTo>
                    <a:pt x="52" y="76"/>
                    <a:pt x="63" y="75"/>
                    <a:pt x="67" y="79"/>
                  </a:cubicBezTo>
                  <a:cubicBezTo>
                    <a:pt x="71" y="84"/>
                    <a:pt x="75" y="89"/>
                    <a:pt x="80" y="92"/>
                  </a:cubicBezTo>
                  <a:cubicBezTo>
                    <a:pt x="85" y="95"/>
                    <a:pt x="76" y="112"/>
                    <a:pt x="81" y="113"/>
                  </a:cubicBezTo>
                  <a:cubicBezTo>
                    <a:pt x="87" y="115"/>
                    <a:pt x="94" y="123"/>
                    <a:pt x="93" y="132"/>
                  </a:cubicBezTo>
                  <a:cubicBezTo>
                    <a:pt x="93" y="140"/>
                    <a:pt x="97" y="145"/>
                    <a:pt x="91" y="152"/>
                  </a:cubicBezTo>
                  <a:cubicBezTo>
                    <a:pt x="95" y="154"/>
                    <a:pt x="99" y="154"/>
                    <a:pt x="99" y="157"/>
                  </a:cubicBezTo>
                  <a:cubicBezTo>
                    <a:pt x="98" y="160"/>
                    <a:pt x="104" y="158"/>
                    <a:pt x="104" y="152"/>
                  </a:cubicBezTo>
                  <a:cubicBezTo>
                    <a:pt x="104" y="146"/>
                    <a:pt x="112" y="147"/>
                    <a:pt x="116" y="149"/>
                  </a:cubicBezTo>
                  <a:cubicBezTo>
                    <a:pt x="119" y="150"/>
                    <a:pt x="124" y="149"/>
                    <a:pt x="129" y="146"/>
                  </a:cubicBezTo>
                  <a:cubicBezTo>
                    <a:pt x="129" y="143"/>
                    <a:pt x="129" y="141"/>
                    <a:pt x="129" y="139"/>
                  </a:cubicBezTo>
                  <a:cubicBezTo>
                    <a:pt x="130" y="132"/>
                    <a:pt x="129" y="124"/>
                    <a:pt x="126" y="121"/>
                  </a:cubicBezTo>
                  <a:cubicBezTo>
                    <a:pt x="122" y="118"/>
                    <a:pt x="113" y="114"/>
                    <a:pt x="111" y="108"/>
                  </a:cubicBezTo>
                  <a:cubicBezTo>
                    <a:pt x="109" y="101"/>
                    <a:pt x="99" y="94"/>
                    <a:pt x="97" y="89"/>
                  </a:cubicBezTo>
                  <a:cubicBezTo>
                    <a:pt x="94" y="83"/>
                    <a:pt x="88" y="78"/>
                    <a:pt x="88" y="7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88"/>
            <p:cNvSpPr/>
            <p:nvPr/>
          </p:nvSpPr>
          <p:spPr>
            <a:xfrm>
              <a:off x="6923333" y="2829019"/>
              <a:ext cx="182569" cy="334974"/>
            </a:xfrm>
            <a:custGeom>
              <a:rect b="b" l="l" r="r" t="t"/>
              <a:pathLst>
                <a:path extrusionOk="0" h="268" w="143">
                  <a:moveTo>
                    <a:pt x="87" y="141"/>
                  </a:moveTo>
                  <a:cubicBezTo>
                    <a:pt x="87" y="134"/>
                    <a:pt x="80" y="134"/>
                    <a:pt x="87" y="125"/>
                  </a:cubicBezTo>
                  <a:cubicBezTo>
                    <a:pt x="93" y="117"/>
                    <a:pt x="104" y="111"/>
                    <a:pt x="111" y="113"/>
                  </a:cubicBezTo>
                  <a:cubicBezTo>
                    <a:pt x="118" y="116"/>
                    <a:pt x="131" y="110"/>
                    <a:pt x="135" y="114"/>
                  </a:cubicBezTo>
                  <a:cubicBezTo>
                    <a:pt x="136" y="115"/>
                    <a:pt x="136" y="115"/>
                    <a:pt x="137" y="116"/>
                  </a:cubicBezTo>
                  <a:cubicBezTo>
                    <a:pt x="143" y="109"/>
                    <a:pt x="139" y="104"/>
                    <a:pt x="139" y="96"/>
                  </a:cubicBezTo>
                  <a:cubicBezTo>
                    <a:pt x="140" y="87"/>
                    <a:pt x="133" y="79"/>
                    <a:pt x="127" y="77"/>
                  </a:cubicBezTo>
                  <a:cubicBezTo>
                    <a:pt x="122" y="76"/>
                    <a:pt x="131" y="59"/>
                    <a:pt x="126" y="56"/>
                  </a:cubicBezTo>
                  <a:cubicBezTo>
                    <a:pt x="121" y="53"/>
                    <a:pt x="117" y="48"/>
                    <a:pt x="113" y="43"/>
                  </a:cubicBezTo>
                  <a:cubicBezTo>
                    <a:pt x="109" y="39"/>
                    <a:pt x="98" y="40"/>
                    <a:pt x="97" y="44"/>
                  </a:cubicBezTo>
                  <a:cubicBezTo>
                    <a:pt x="95" y="48"/>
                    <a:pt x="87" y="50"/>
                    <a:pt x="85" y="47"/>
                  </a:cubicBezTo>
                  <a:cubicBezTo>
                    <a:pt x="83" y="44"/>
                    <a:pt x="78" y="43"/>
                    <a:pt x="72" y="48"/>
                  </a:cubicBezTo>
                  <a:cubicBezTo>
                    <a:pt x="66" y="52"/>
                    <a:pt x="58" y="61"/>
                    <a:pt x="57" y="54"/>
                  </a:cubicBezTo>
                  <a:cubicBezTo>
                    <a:pt x="55" y="47"/>
                    <a:pt x="61" y="48"/>
                    <a:pt x="61" y="40"/>
                  </a:cubicBezTo>
                  <a:cubicBezTo>
                    <a:pt x="61" y="33"/>
                    <a:pt x="65" y="29"/>
                    <a:pt x="63" y="21"/>
                  </a:cubicBezTo>
                  <a:cubicBezTo>
                    <a:pt x="60" y="14"/>
                    <a:pt x="53" y="22"/>
                    <a:pt x="51" y="17"/>
                  </a:cubicBezTo>
                  <a:cubicBezTo>
                    <a:pt x="48" y="12"/>
                    <a:pt x="51" y="6"/>
                    <a:pt x="49" y="3"/>
                  </a:cubicBezTo>
                  <a:cubicBezTo>
                    <a:pt x="49" y="3"/>
                    <a:pt x="47" y="1"/>
                    <a:pt x="46" y="0"/>
                  </a:cubicBezTo>
                  <a:cubicBezTo>
                    <a:pt x="44" y="1"/>
                    <a:pt x="43" y="1"/>
                    <a:pt x="43" y="3"/>
                  </a:cubicBezTo>
                  <a:cubicBezTo>
                    <a:pt x="41" y="6"/>
                    <a:pt x="30" y="7"/>
                    <a:pt x="27" y="12"/>
                  </a:cubicBezTo>
                  <a:cubicBezTo>
                    <a:pt x="24" y="16"/>
                    <a:pt x="16" y="16"/>
                    <a:pt x="13" y="16"/>
                  </a:cubicBezTo>
                  <a:cubicBezTo>
                    <a:pt x="11" y="16"/>
                    <a:pt x="4" y="16"/>
                    <a:pt x="4" y="21"/>
                  </a:cubicBezTo>
                  <a:cubicBezTo>
                    <a:pt x="3" y="26"/>
                    <a:pt x="0" y="46"/>
                    <a:pt x="0" y="49"/>
                  </a:cubicBezTo>
                  <a:cubicBezTo>
                    <a:pt x="0" y="53"/>
                    <a:pt x="10" y="64"/>
                    <a:pt x="13" y="65"/>
                  </a:cubicBezTo>
                  <a:cubicBezTo>
                    <a:pt x="17" y="67"/>
                    <a:pt x="13" y="75"/>
                    <a:pt x="17" y="77"/>
                  </a:cubicBezTo>
                  <a:cubicBezTo>
                    <a:pt x="21" y="79"/>
                    <a:pt x="18" y="86"/>
                    <a:pt x="16" y="85"/>
                  </a:cubicBezTo>
                  <a:cubicBezTo>
                    <a:pt x="14" y="85"/>
                    <a:pt x="18" y="94"/>
                    <a:pt x="13" y="98"/>
                  </a:cubicBezTo>
                  <a:cubicBezTo>
                    <a:pt x="9" y="101"/>
                    <a:pt x="13" y="110"/>
                    <a:pt x="20" y="117"/>
                  </a:cubicBezTo>
                  <a:cubicBezTo>
                    <a:pt x="27" y="123"/>
                    <a:pt x="27" y="133"/>
                    <a:pt x="27" y="138"/>
                  </a:cubicBezTo>
                  <a:cubicBezTo>
                    <a:pt x="27" y="144"/>
                    <a:pt x="32" y="145"/>
                    <a:pt x="32" y="152"/>
                  </a:cubicBezTo>
                  <a:cubicBezTo>
                    <a:pt x="32" y="152"/>
                    <a:pt x="24" y="182"/>
                    <a:pt x="17" y="181"/>
                  </a:cubicBezTo>
                  <a:cubicBezTo>
                    <a:pt x="16" y="188"/>
                    <a:pt x="14" y="200"/>
                    <a:pt x="12" y="207"/>
                  </a:cubicBezTo>
                  <a:cubicBezTo>
                    <a:pt x="10" y="215"/>
                    <a:pt x="9" y="222"/>
                    <a:pt x="13" y="222"/>
                  </a:cubicBezTo>
                  <a:cubicBezTo>
                    <a:pt x="18" y="223"/>
                    <a:pt x="27" y="233"/>
                    <a:pt x="36" y="245"/>
                  </a:cubicBezTo>
                  <a:cubicBezTo>
                    <a:pt x="39" y="248"/>
                    <a:pt x="40" y="251"/>
                    <a:pt x="42" y="254"/>
                  </a:cubicBezTo>
                  <a:cubicBezTo>
                    <a:pt x="45" y="253"/>
                    <a:pt x="48" y="254"/>
                    <a:pt x="52" y="254"/>
                  </a:cubicBezTo>
                  <a:cubicBezTo>
                    <a:pt x="59" y="256"/>
                    <a:pt x="61" y="261"/>
                    <a:pt x="61" y="265"/>
                  </a:cubicBezTo>
                  <a:cubicBezTo>
                    <a:pt x="61" y="268"/>
                    <a:pt x="72" y="267"/>
                    <a:pt x="74" y="266"/>
                  </a:cubicBezTo>
                  <a:cubicBezTo>
                    <a:pt x="76" y="266"/>
                    <a:pt x="74" y="261"/>
                    <a:pt x="80" y="259"/>
                  </a:cubicBezTo>
                  <a:cubicBezTo>
                    <a:pt x="76" y="254"/>
                    <a:pt x="67" y="248"/>
                    <a:pt x="60" y="248"/>
                  </a:cubicBezTo>
                  <a:cubicBezTo>
                    <a:pt x="51" y="247"/>
                    <a:pt x="47" y="233"/>
                    <a:pt x="47" y="227"/>
                  </a:cubicBezTo>
                  <a:cubicBezTo>
                    <a:pt x="48" y="221"/>
                    <a:pt x="41" y="216"/>
                    <a:pt x="41" y="211"/>
                  </a:cubicBezTo>
                  <a:cubicBezTo>
                    <a:pt x="41" y="206"/>
                    <a:pt x="36" y="206"/>
                    <a:pt x="30" y="203"/>
                  </a:cubicBezTo>
                  <a:cubicBezTo>
                    <a:pt x="24" y="200"/>
                    <a:pt x="31" y="182"/>
                    <a:pt x="32" y="175"/>
                  </a:cubicBezTo>
                  <a:cubicBezTo>
                    <a:pt x="33" y="167"/>
                    <a:pt x="45" y="145"/>
                    <a:pt x="41" y="139"/>
                  </a:cubicBezTo>
                  <a:cubicBezTo>
                    <a:pt x="38" y="132"/>
                    <a:pt x="54" y="127"/>
                    <a:pt x="56" y="134"/>
                  </a:cubicBezTo>
                  <a:cubicBezTo>
                    <a:pt x="58" y="142"/>
                    <a:pt x="59" y="145"/>
                    <a:pt x="70" y="145"/>
                  </a:cubicBezTo>
                  <a:cubicBezTo>
                    <a:pt x="80" y="144"/>
                    <a:pt x="80" y="152"/>
                    <a:pt x="88" y="155"/>
                  </a:cubicBezTo>
                  <a:cubicBezTo>
                    <a:pt x="89" y="155"/>
                    <a:pt x="89" y="155"/>
                    <a:pt x="90" y="155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2" y="149"/>
                    <a:pt x="87" y="149"/>
                    <a:pt x="87" y="14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88"/>
            <p:cNvSpPr/>
            <p:nvPr/>
          </p:nvSpPr>
          <p:spPr>
            <a:xfrm>
              <a:off x="5515170" y="2548022"/>
              <a:ext cx="477855" cy="373075"/>
            </a:xfrm>
            <a:custGeom>
              <a:rect b="b" l="l" r="r" t="t"/>
              <a:pathLst>
                <a:path extrusionOk="0" h="298" w="372">
                  <a:moveTo>
                    <a:pt x="223" y="62"/>
                  </a:moveTo>
                  <a:cubicBezTo>
                    <a:pt x="223" y="62"/>
                    <a:pt x="195" y="59"/>
                    <a:pt x="191" y="59"/>
                  </a:cubicBezTo>
                  <a:cubicBezTo>
                    <a:pt x="187" y="59"/>
                    <a:pt x="177" y="57"/>
                    <a:pt x="170" y="52"/>
                  </a:cubicBezTo>
                  <a:cubicBezTo>
                    <a:pt x="164" y="46"/>
                    <a:pt x="134" y="23"/>
                    <a:pt x="128" y="20"/>
                  </a:cubicBezTo>
                  <a:cubicBezTo>
                    <a:pt x="122" y="18"/>
                    <a:pt x="99" y="1"/>
                    <a:pt x="93" y="0"/>
                  </a:cubicBezTo>
                  <a:cubicBezTo>
                    <a:pt x="87" y="0"/>
                    <a:pt x="86" y="0"/>
                    <a:pt x="78" y="0"/>
                  </a:cubicBezTo>
                  <a:cubicBezTo>
                    <a:pt x="71" y="0"/>
                    <a:pt x="74" y="5"/>
                    <a:pt x="60" y="6"/>
                  </a:cubicBezTo>
                  <a:cubicBezTo>
                    <a:pt x="46" y="6"/>
                    <a:pt x="39" y="16"/>
                    <a:pt x="43" y="17"/>
                  </a:cubicBezTo>
                  <a:cubicBezTo>
                    <a:pt x="47" y="18"/>
                    <a:pt x="60" y="30"/>
                    <a:pt x="56" y="32"/>
                  </a:cubicBezTo>
                  <a:cubicBezTo>
                    <a:pt x="52" y="34"/>
                    <a:pt x="51" y="41"/>
                    <a:pt x="46" y="41"/>
                  </a:cubicBezTo>
                  <a:cubicBezTo>
                    <a:pt x="40" y="41"/>
                    <a:pt x="35" y="41"/>
                    <a:pt x="35" y="45"/>
                  </a:cubicBezTo>
                  <a:cubicBezTo>
                    <a:pt x="35" y="50"/>
                    <a:pt x="27" y="57"/>
                    <a:pt x="21" y="56"/>
                  </a:cubicBezTo>
                  <a:cubicBezTo>
                    <a:pt x="17" y="56"/>
                    <a:pt x="9" y="52"/>
                    <a:pt x="3" y="48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2"/>
                    <a:pt x="0" y="77"/>
                    <a:pt x="4" y="78"/>
                  </a:cubicBezTo>
                  <a:cubicBezTo>
                    <a:pt x="8" y="79"/>
                    <a:pt x="10" y="86"/>
                    <a:pt x="18" y="96"/>
                  </a:cubicBezTo>
                  <a:cubicBezTo>
                    <a:pt x="26" y="105"/>
                    <a:pt x="43" y="129"/>
                    <a:pt x="43" y="135"/>
                  </a:cubicBezTo>
                  <a:cubicBezTo>
                    <a:pt x="44" y="141"/>
                    <a:pt x="47" y="148"/>
                    <a:pt x="57" y="155"/>
                  </a:cubicBezTo>
                  <a:cubicBezTo>
                    <a:pt x="67" y="162"/>
                    <a:pt x="67" y="170"/>
                    <a:pt x="73" y="175"/>
                  </a:cubicBezTo>
                  <a:cubicBezTo>
                    <a:pt x="78" y="179"/>
                    <a:pt x="77" y="184"/>
                    <a:pt x="77" y="194"/>
                  </a:cubicBezTo>
                  <a:cubicBezTo>
                    <a:pt x="78" y="205"/>
                    <a:pt x="82" y="218"/>
                    <a:pt x="92" y="224"/>
                  </a:cubicBezTo>
                  <a:cubicBezTo>
                    <a:pt x="101" y="230"/>
                    <a:pt x="108" y="236"/>
                    <a:pt x="112" y="247"/>
                  </a:cubicBezTo>
                  <a:cubicBezTo>
                    <a:pt x="117" y="258"/>
                    <a:pt x="122" y="268"/>
                    <a:pt x="128" y="274"/>
                  </a:cubicBezTo>
                  <a:cubicBezTo>
                    <a:pt x="134" y="280"/>
                    <a:pt x="131" y="283"/>
                    <a:pt x="134" y="287"/>
                  </a:cubicBezTo>
                  <a:cubicBezTo>
                    <a:pt x="136" y="290"/>
                    <a:pt x="138" y="294"/>
                    <a:pt x="140" y="298"/>
                  </a:cubicBezTo>
                  <a:cubicBezTo>
                    <a:pt x="145" y="295"/>
                    <a:pt x="148" y="294"/>
                    <a:pt x="148" y="293"/>
                  </a:cubicBezTo>
                  <a:cubicBezTo>
                    <a:pt x="149" y="291"/>
                    <a:pt x="146" y="286"/>
                    <a:pt x="148" y="284"/>
                  </a:cubicBezTo>
                  <a:cubicBezTo>
                    <a:pt x="149" y="282"/>
                    <a:pt x="152" y="278"/>
                    <a:pt x="155" y="277"/>
                  </a:cubicBezTo>
                  <a:cubicBezTo>
                    <a:pt x="158" y="276"/>
                    <a:pt x="162" y="280"/>
                    <a:pt x="168" y="279"/>
                  </a:cubicBezTo>
                  <a:cubicBezTo>
                    <a:pt x="175" y="278"/>
                    <a:pt x="188" y="280"/>
                    <a:pt x="190" y="281"/>
                  </a:cubicBezTo>
                  <a:cubicBezTo>
                    <a:pt x="192" y="283"/>
                    <a:pt x="210" y="282"/>
                    <a:pt x="215" y="285"/>
                  </a:cubicBezTo>
                  <a:cubicBezTo>
                    <a:pt x="219" y="289"/>
                    <a:pt x="224" y="288"/>
                    <a:pt x="227" y="281"/>
                  </a:cubicBezTo>
                  <a:cubicBezTo>
                    <a:pt x="230" y="274"/>
                    <a:pt x="251" y="258"/>
                    <a:pt x="254" y="257"/>
                  </a:cubicBezTo>
                  <a:cubicBezTo>
                    <a:pt x="257" y="255"/>
                    <a:pt x="280" y="257"/>
                    <a:pt x="289" y="255"/>
                  </a:cubicBezTo>
                  <a:cubicBezTo>
                    <a:pt x="298" y="253"/>
                    <a:pt x="357" y="234"/>
                    <a:pt x="360" y="232"/>
                  </a:cubicBezTo>
                  <a:cubicBezTo>
                    <a:pt x="362" y="230"/>
                    <a:pt x="372" y="198"/>
                    <a:pt x="372" y="195"/>
                  </a:cubicBezTo>
                  <a:cubicBezTo>
                    <a:pt x="372" y="191"/>
                    <a:pt x="367" y="182"/>
                    <a:pt x="363" y="182"/>
                  </a:cubicBezTo>
                  <a:cubicBezTo>
                    <a:pt x="358" y="183"/>
                    <a:pt x="321" y="179"/>
                    <a:pt x="319" y="177"/>
                  </a:cubicBezTo>
                  <a:cubicBezTo>
                    <a:pt x="316" y="176"/>
                    <a:pt x="307" y="169"/>
                    <a:pt x="305" y="158"/>
                  </a:cubicBezTo>
                  <a:cubicBezTo>
                    <a:pt x="302" y="156"/>
                    <a:pt x="299" y="151"/>
                    <a:pt x="298" y="147"/>
                  </a:cubicBezTo>
                  <a:cubicBezTo>
                    <a:pt x="294" y="148"/>
                    <a:pt x="287" y="147"/>
                    <a:pt x="283" y="137"/>
                  </a:cubicBezTo>
                  <a:cubicBezTo>
                    <a:pt x="280" y="135"/>
                    <a:pt x="271" y="122"/>
                    <a:pt x="274" y="118"/>
                  </a:cubicBezTo>
                  <a:cubicBezTo>
                    <a:pt x="278" y="114"/>
                    <a:pt x="272" y="104"/>
                    <a:pt x="266" y="99"/>
                  </a:cubicBezTo>
                  <a:cubicBezTo>
                    <a:pt x="260" y="94"/>
                    <a:pt x="248" y="84"/>
                    <a:pt x="248" y="78"/>
                  </a:cubicBezTo>
                  <a:cubicBezTo>
                    <a:pt x="248" y="76"/>
                    <a:pt x="247" y="74"/>
                    <a:pt x="246" y="71"/>
                  </a:cubicBezTo>
                  <a:cubicBezTo>
                    <a:pt x="232" y="70"/>
                    <a:pt x="232" y="70"/>
                    <a:pt x="232" y="70"/>
                  </a:cubicBezTo>
                  <a:lnTo>
                    <a:pt x="223" y="62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88"/>
            <p:cNvSpPr/>
            <p:nvPr/>
          </p:nvSpPr>
          <p:spPr>
            <a:xfrm>
              <a:off x="5908884" y="2717891"/>
              <a:ext cx="180981" cy="200032"/>
            </a:xfrm>
            <a:custGeom>
              <a:rect b="b" l="l" r="r" t="t"/>
              <a:pathLst>
                <a:path extrusionOk="0" h="159" w="142">
                  <a:moveTo>
                    <a:pt x="70" y="4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5" y="46"/>
                    <a:pt x="56" y="46"/>
                    <a:pt x="57" y="46"/>
                  </a:cubicBezTo>
                  <a:cubicBezTo>
                    <a:pt x="61" y="46"/>
                    <a:pt x="66" y="55"/>
                    <a:pt x="66" y="59"/>
                  </a:cubicBezTo>
                  <a:cubicBezTo>
                    <a:pt x="66" y="62"/>
                    <a:pt x="56" y="94"/>
                    <a:pt x="54" y="96"/>
                  </a:cubicBezTo>
                  <a:cubicBezTo>
                    <a:pt x="52" y="97"/>
                    <a:pt x="21" y="108"/>
                    <a:pt x="0" y="114"/>
                  </a:cubicBezTo>
                  <a:cubicBezTo>
                    <a:pt x="4" y="123"/>
                    <a:pt x="13" y="142"/>
                    <a:pt x="21" y="159"/>
                  </a:cubicBezTo>
                  <a:cubicBezTo>
                    <a:pt x="23" y="158"/>
                    <a:pt x="24" y="157"/>
                    <a:pt x="26" y="156"/>
                  </a:cubicBezTo>
                  <a:cubicBezTo>
                    <a:pt x="36" y="151"/>
                    <a:pt x="47" y="154"/>
                    <a:pt x="55" y="151"/>
                  </a:cubicBezTo>
                  <a:cubicBezTo>
                    <a:pt x="62" y="149"/>
                    <a:pt x="55" y="143"/>
                    <a:pt x="61" y="138"/>
                  </a:cubicBezTo>
                  <a:cubicBezTo>
                    <a:pt x="68" y="132"/>
                    <a:pt x="77" y="136"/>
                    <a:pt x="81" y="134"/>
                  </a:cubicBezTo>
                  <a:cubicBezTo>
                    <a:pt x="84" y="133"/>
                    <a:pt x="86" y="121"/>
                    <a:pt x="92" y="118"/>
                  </a:cubicBezTo>
                  <a:cubicBezTo>
                    <a:pt x="98" y="116"/>
                    <a:pt x="104" y="118"/>
                    <a:pt x="103" y="113"/>
                  </a:cubicBezTo>
                  <a:cubicBezTo>
                    <a:pt x="103" y="108"/>
                    <a:pt x="104" y="90"/>
                    <a:pt x="109" y="89"/>
                  </a:cubicBezTo>
                  <a:cubicBezTo>
                    <a:pt x="115" y="88"/>
                    <a:pt x="123" y="82"/>
                    <a:pt x="124" y="79"/>
                  </a:cubicBezTo>
                  <a:cubicBezTo>
                    <a:pt x="124" y="76"/>
                    <a:pt x="135" y="64"/>
                    <a:pt x="138" y="58"/>
                  </a:cubicBezTo>
                  <a:cubicBezTo>
                    <a:pt x="142" y="53"/>
                    <a:pt x="142" y="49"/>
                    <a:pt x="137" y="49"/>
                  </a:cubicBezTo>
                  <a:cubicBezTo>
                    <a:pt x="132" y="48"/>
                    <a:pt x="124" y="34"/>
                    <a:pt x="122" y="30"/>
                  </a:cubicBezTo>
                  <a:cubicBezTo>
                    <a:pt x="120" y="26"/>
                    <a:pt x="105" y="29"/>
                    <a:pt x="93" y="19"/>
                  </a:cubicBezTo>
                  <a:cubicBezTo>
                    <a:pt x="88" y="15"/>
                    <a:pt x="85" y="8"/>
                    <a:pt x="83" y="0"/>
                  </a:cubicBezTo>
                  <a:cubicBezTo>
                    <a:pt x="77" y="4"/>
                    <a:pt x="77" y="4"/>
                    <a:pt x="77" y="4"/>
                  </a:cubicBezTo>
                  <a:lnTo>
                    <a:pt x="70" y="4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88"/>
            <p:cNvSpPr/>
            <p:nvPr/>
          </p:nvSpPr>
          <p:spPr>
            <a:xfrm>
              <a:off x="5878721" y="2694077"/>
              <a:ext cx="26988" cy="39689"/>
            </a:xfrm>
            <a:custGeom>
              <a:rect b="b" l="l" r="r" t="t"/>
              <a:pathLst>
                <a:path extrusionOk="0" h="31" w="21">
                  <a:moveTo>
                    <a:pt x="15" y="30"/>
                  </a:moveTo>
                  <a:cubicBezTo>
                    <a:pt x="14" y="28"/>
                    <a:pt x="14" y="27"/>
                    <a:pt x="15" y="25"/>
                  </a:cubicBezTo>
                  <a:cubicBezTo>
                    <a:pt x="19" y="19"/>
                    <a:pt x="21" y="5"/>
                    <a:pt x="13" y="3"/>
                  </a:cubicBezTo>
                  <a:cubicBezTo>
                    <a:pt x="6" y="0"/>
                    <a:pt x="1" y="16"/>
                    <a:pt x="1" y="20"/>
                  </a:cubicBezTo>
                  <a:cubicBezTo>
                    <a:pt x="1" y="20"/>
                    <a:pt x="1" y="20"/>
                    <a:pt x="0" y="20"/>
                  </a:cubicBezTo>
                  <a:cubicBezTo>
                    <a:pt x="4" y="30"/>
                    <a:pt x="11" y="31"/>
                    <a:pt x="15" y="3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88"/>
            <p:cNvSpPr/>
            <p:nvPr/>
          </p:nvSpPr>
          <p:spPr>
            <a:xfrm>
              <a:off x="5907297" y="2690902"/>
              <a:ext cx="107954" cy="85728"/>
            </a:xfrm>
            <a:custGeom>
              <a:rect b="b" l="l" r="r" t="t"/>
              <a:pathLst>
                <a:path extrusionOk="0" h="68" w="84">
                  <a:moveTo>
                    <a:pt x="14" y="63"/>
                  </a:moveTo>
                  <a:cubicBezTo>
                    <a:pt x="16" y="65"/>
                    <a:pt x="44" y="68"/>
                    <a:pt x="54" y="68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2" y="12"/>
                    <a:pt x="81" y="1"/>
                    <a:pt x="79" y="1"/>
                  </a:cubicBezTo>
                  <a:cubicBezTo>
                    <a:pt x="76" y="0"/>
                    <a:pt x="63" y="14"/>
                    <a:pt x="58" y="24"/>
                  </a:cubicBezTo>
                  <a:cubicBezTo>
                    <a:pt x="53" y="34"/>
                    <a:pt x="38" y="42"/>
                    <a:pt x="25" y="40"/>
                  </a:cubicBezTo>
                  <a:cubicBezTo>
                    <a:pt x="12" y="38"/>
                    <a:pt x="7" y="43"/>
                    <a:pt x="4" y="45"/>
                  </a:cubicBezTo>
                  <a:cubicBezTo>
                    <a:pt x="3" y="46"/>
                    <a:pt x="2" y="46"/>
                    <a:pt x="0" y="44"/>
                  </a:cubicBezTo>
                  <a:cubicBezTo>
                    <a:pt x="2" y="55"/>
                    <a:pt x="11" y="62"/>
                    <a:pt x="14" y="6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88"/>
            <p:cNvSpPr/>
            <p:nvPr/>
          </p:nvSpPr>
          <p:spPr>
            <a:xfrm>
              <a:off x="6977310" y="3143355"/>
              <a:ext cx="438166" cy="133354"/>
            </a:xfrm>
            <a:custGeom>
              <a:rect b="b" l="l" r="r" t="t"/>
              <a:pathLst>
                <a:path extrusionOk="0" h="107" w="342">
                  <a:moveTo>
                    <a:pt x="61" y="38"/>
                  </a:moveTo>
                  <a:cubicBezTo>
                    <a:pt x="62" y="26"/>
                    <a:pt x="51" y="28"/>
                    <a:pt x="48" y="19"/>
                  </a:cubicBezTo>
                  <a:cubicBezTo>
                    <a:pt x="45" y="11"/>
                    <a:pt x="41" y="16"/>
                    <a:pt x="39" y="11"/>
                  </a:cubicBezTo>
                  <a:cubicBezTo>
                    <a:pt x="39" y="10"/>
                    <a:pt x="39" y="9"/>
                    <a:pt x="38" y="8"/>
                  </a:cubicBezTo>
                  <a:cubicBezTo>
                    <a:pt x="32" y="10"/>
                    <a:pt x="34" y="15"/>
                    <a:pt x="32" y="15"/>
                  </a:cubicBezTo>
                  <a:cubicBezTo>
                    <a:pt x="30" y="16"/>
                    <a:pt x="19" y="17"/>
                    <a:pt x="19" y="14"/>
                  </a:cubicBezTo>
                  <a:cubicBezTo>
                    <a:pt x="19" y="10"/>
                    <a:pt x="17" y="5"/>
                    <a:pt x="10" y="3"/>
                  </a:cubicBezTo>
                  <a:cubicBezTo>
                    <a:pt x="6" y="3"/>
                    <a:pt x="3" y="2"/>
                    <a:pt x="0" y="3"/>
                  </a:cubicBezTo>
                  <a:cubicBezTo>
                    <a:pt x="4" y="12"/>
                    <a:pt x="4" y="22"/>
                    <a:pt x="5" y="30"/>
                  </a:cubicBezTo>
                  <a:cubicBezTo>
                    <a:pt x="5" y="40"/>
                    <a:pt x="20" y="57"/>
                    <a:pt x="23" y="64"/>
                  </a:cubicBezTo>
                  <a:cubicBezTo>
                    <a:pt x="25" y="70"/>
                    <a:pt x="29" y="72"/>
                    <a:pt x="40" y="80"/>
                  </a:cubicBezTo>
                  <a:cubicBezTo>
                    <a:pt x="50" y="87"/>
                    <a:pt x="70" y="99"/>
                    <a:pt x="73" y="97"/>
                  </a:cubicBezTo>
                  <a:cubicBezTo>
                    <a:pt x="77" y="95"/>
                    <a:pt x="67" y="78"/>
                    <a:pt x="62" y="72"/>
                  </a:cubicBezTo>
                  <a:cubicBezTo>
                    <a:pt x="56" y="66"/>
                    <a:pt x="61" y="50"/>
                    <a:pt x="61" y="38"/>
                  </a:cubicBezTo>
                  <a:close/>
                  <a:moveTo>
                    <a:pt x="328" y="18"/>
                  </a:moveTo>
                  <a:cubicBezTo>
                    <a:pt x="324" y="19"/>
                    <a:pt x="313" y="18"/>
                    <a:pt x="313" y="14"/>
                  </a:cubicBezTo>
                  <a:cubicBezTo>
                    <a:pt x="313" y="9"/>
                    <a:pt x="303" y="0"/>
                    <a:pt x="296" y="0"/>
                  </a:cubicBezTo>
                  <a:cubicBezTo>
                    <a:pt x="290" y="0"/>
                    <a:pt x="283" y="13"/>
                    <a:pt x="282" y="18"/>
                  </a:cubicBezTo>
                  <a:cubicBezTo>
                    <a:pt x="282" y="23"/>
                    <a:pt x="272" y="23"/>
                    <a:pt x="273" y="30"/>
                  </a:cubicBezTo>
                  <a:cubicBezTo>
                    <a:pt x="273" y="33"/>
                    <a:pt x="271" y="34"/>
                    <a:pt x="269" y="35"/>
                  </a:cubicBezTo>
                  <a:cubicBezTo>
                    <a:pt x="271" y="41"/>
                    <a:pt x="272" y="46"/>
                    <a:pt x="269" y="45"/>
                  </a:cubicBezTo>
                  <a:cubicBezTo>
                    <a:pt x="265" y="44"/>
                    <a:pt x="264" y="49"/>
                    <a:pt x="258" y="49"/>
                  </a:cubicBezTo>
                  <a:cubicBezTo>
                    <a:pt x="256" y="49"/>
                    <a:pt x="252" y="44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4" y="37"/>
                    <a:pt x="234" y="51"/>
                    <a:pt x="232" y="61"/>
                  </a:cubicBezTo>
                  <a:cubicBezTo>
                    <a:pt x="230" y="71"/>
                    <a:pt x="221" y="68"/>
                    <a:pt x="207" y="69"/>
                  </a:cubicBezTo>
                  <a:cubicBezTo>
                    <a:pt x="193" y="70"/>
                    <a:pt x="198" y="85"/>
                    <a:pt x="195" y="91"/>
                  </a:cubicBezTo>
                  <a:cubicBezTo>
                    <a:pt x="192" y="98"/>
                    <a:pt x="177" y="86"/>
                    <a:pt x="169" y="85"/>
                  </a:cubicBezTo>
                  <a:cubicBezTo>
                    <a:pt x="170" y="90"/>
                    <a:pt x="172" y="96"/>
                    <a:pt x="174" y="96"/>
                  </a:cubicBezTo>
                  <a:cubicBezTo>
                    <a:pt x="179" y="96"/>
                    <a:pt x="185" y="107"/>
                    <a:pt x="189" y="103"/>
                  </a:cubicBezTo>
                  <a:cubicBezTo>
                    <a:pt x="193" y="100"/>
                    <a:pt x="206" y="103"/>
                    <a:pt x="212" y="101"/>
                  </a:cubicBezTo>
                  <a:cubicBezTo>
                    <a:pt x="218" y="99"/>
                    <a:pt x="219" y="94"/>
                    <a:pt x="230" y="94"/>
                  </a:cubicBezTo>
                  <a:cubicBezTo>
                    <a:pt x="240" y="94"/>
                    <a:pt x="236" y="102"/>
                    <a:pt x="246" y="97"/>
                  </a:cubicBezTo>
                  <a:cubicBezTo>
                    <a:pt x="257" y="92"/>
                    <a:pt x="263" y="96"/>
                    <a:pt x="262" y="87"/>
                  </a:cubicBezTo>
                  <a:cubicBezTo>
                    <a:pt x="261" y="77"/>
                    <a:pt x="268" y="77"/>
                    <a:pt x="267" y="70"/>
                  </a:cubicBezTo>
                  <a:cubicBezTo>
                    <a:pt x="266" y="63"/>
                    <a:pt x="279" y="68"/>
                    <a:pt x="278" y="54"/>
                  </a:cubicBezTo>
                  <a:cubicBezTo>
                    <a:pt x="277" y="41"/>
                    <a:pt x="296" y="43"/>
                    <a:pt x="305" y="43"/>
                  </a:cubicBezTo>
                  <a:cubicBezTo>
                    <a:pt x="307" y="43"/>
                    <a:pt x="310" y="44"/>
                    <a:pt x="313" y="46"/>
                  </a:cubicBezTo>
                  <a:cubicBezTo>
                    <a:pt x="319" y="43"/>
                    <a:pt x="328" y="39"/>
                    <a:pt x="324" y="35"/>
                  </a:cubicBezTo>
                  <a:cubicBezTo>
                    <a:pt x="319" y="31"/>
                    <a:pt x="338" y="35"/>
                    <a:pt x="340" y="28"/>
                  </a:cubicBezTo>
                  <a:cubicBezTo>
                    <a:pt x="342" y="22"/>
                    <a:pt x="333" y="17"/>
                    <a:pt x="328" y="1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88"/>
            <p:cNvSpPr/>
            <p:nvPr/>
          </p:nvSpPr>
          <p:spPr>
            <a:xfrm>
              <a:off x="7294821" y="3186219"/>
              <a:ext cx="31751" cy="17463"/>
            </a:xfrm>
            <a:custGeom>
              <a:rect b="b" l="l" r="r" t="t"/>
              <a:pathLst>
                <a:path extrusionOk="0" h="14" w="24">
                  <a:moveTo>
                    <a:pt x="10" y="14"/>
                  </a:moveTo>
                  <a:cubicBezTo>
                    <a:pt x="16" y="14"/>
                    <a:pt x="17" y="9"/>
                    <a:pt x="21" y="10"/>
                  </a:cubicBezTo>
                  <a:cubicBezTo>
                    <a:pt x="24" y="11"/>
                    <a:pt x="23" y="6"/>
                    <a:pt x="21" y="0"/>
                  </a:cubicBezTo>
                  <a:cubicBezTo>
                    <a:pt x="17" y="1"/>
                    <a:pt x="12" y="1"/>
                    <a:pt x="12" y="4"/>
                  </a:cubicBezTo>
                  <a:cubicBezTo>
                    <a:pt x="12" y="8"/>
                    <a:pt x="5" y="2"/>
                    <a:pt x="0" y="2"/>
                  </a:cubicBezTo>
                  <a:cubicBezTo>
                    <a:pt x="4" y="9"/>
                    <a:pt x="8" y="14"/>
                    <a:pt x="10" y="1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88"/>
            <p:cNvSpPr/>
            <p:nvPr/>
          </p:nvSpPr>
          <p:spPr>
            <a:xfrm>
              <a:off x="5610424" y="2413080"/>
              <a:ext cx="222258" cy="211145"/>
            </a:xfrm>
            <a:custGeom>
              <a:rect b="b" l="l" r="r" t="t"/>
              <a:pathLst>
                <a:path extrusionOk="0" h="169" w="173">
                  <a:moveTo>
                    <a:pt x="145" y="153"/>
                  </a:moveTo>
                  <a:cubicBezTo>
                    <a:pt x="147" y="151"/>
                    <a:pt x="148" y="148"/>
                    <a:pt x="153" y="147"/>
                  </a:cubicBezTo>
                  <a:cubicBezTo>
                    <a:pt x="157" y="146"/>
                    <a:pt x="160" y="149"/>
                    <a:pt x="165" y="153"/>
                  </a:cubicBezTo>
                  <a:cubicBezTo>
                    <a:pt x="167" y="152"/>
                    <a:pt x="170" y="150"/>
                    <a:pt x="173" y="149"/>
                  </a:cubicBezTo>
                  <a:cubicBezTo>
                    <a:pt x="168" y="144"/>
                    <a:pt x="162" y="139"/>
                    <a:pt x="163" y="135"/>
                  </a:cubicBezTo>
                  <a:cubicBezTo>
                    <a:pt x="163" y="130"/>
                    <a:pt x="157" y="127"/>
                    <a:pt x="156" y="124"/>
                  </a:cubicBezTo>
                  <a:cubicBezTo>
                    <a:pt x="156" y="120"/>
                    <a:pt x="160" y="114"/>
                    <a:pt x="158" y="112"/>
                  </a:cubicBezTo>
                  <a:cubicBezTo>
                    <a:pt x="155" y="109"/>
                    <a:pt x="154" y="102"/>
                    <a:pt x="149" y="101"/>
                  </a:cubicBezTo>
                  <a:cubicBezTo>
                    <a:pt x="144" y="101"/>
                    <a:pt x="129" y="93"/>
                    <a:pt x="130" y="88"/>
                  </a:cubicBezTo>
                  <a:cubicBezTo>
                    <a:pt x="131" y="83"/>
                    <a:pt x="124" y="80"/>
                    <a:pt x="121" y="78"/>
                  </a:cubicBezTo>
                  <a:cubicBezTo>
                    <a:pt x="119" y="77"/>
                    <a:pt x="116" y="64"/>
                    <a:pt x="119" y="62"/>
                  </a:cubicBezTo>
                  <a:cubicBezTo>
                    <a:pt x="123" y="60"/>
                    <a:pt x="122" y="48"/>
                    <a:pt x="126" y="48"/>
                  </a:cubicBezTo>
                  <a:cubicBezTo>
                    <a:pt x="131" y="48"/>
                    <a:pt x="127" y="42"/>
                    <a:pt x="128" y="38"/>
                  </a:cubicBezTo>
                  <a:cubicBezTo>
                    <a:pt x="130" y="34"/>
                    <a:pt x="125" y="32"/>
                    <a:pt x="121" y="32"/>
                  </a:cubicBezTo>
                  <a:cubicBezTo>
                    <a:pt x="118" y="32"/>
                    <a:pt x="112" y="26"/>
                    <a:pt x="112" y="21"/>
                  </a:cubicBezTo>
                  <a:cubicBezTo>
                    <a:pt x="112" y="16"/>
                    <a:pt x="105" y="9"/>
                    <a:pt x="105" y="7"/>
                  </a:cubicBezTo>
                  <a:cubicBezTo>
                    <a:pt x="104" y="16"/>
                    <a:pt x="91" y="2"/>
                    <a:pt x="87" y="4"/>
                  </a:cubicBezTo>
                  <a:cubicBezTo>
                    <a:pt x="83" y="6"/>
                    <a:pt x="80" y="0"/>
                    <a:pt x="71" y="1"/>
                  </a:cubicBezTo>
                  <a:cubicBezTo>
                    <a:pt x="66" y="2"/>
                    <a:pt x="66" y="5"/>
                    <a:pt x="63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44" y="18"/>
                    <a:pt x="42" y="23"/>
                  </a:cubicBezTo>
                  <a:cubicBezTo>
                    <a:pt x="40" y="29"/>
                    <a:pt x="46" y="34"/>
                    <a:pt x="43" y="38"/>
                  </a:cubicBezTo>
                  <a:cubicBezTo>
                    <a:pt x="41" y="41"/>
                    <a:pt x="41" y="49"/>
                    <a:pt x="42" y="52"/>
                  </a:cubicBezTo>
                  <a:cubicBezTo>
                    <a:pt x="43" y="55"/>
                    <a:pt x="38" y="62"/>
                    <a:pt x="38" y="62"/>
                  </a:cubicBezTo>
                  <a:cubicBezTo>
                    <a:pt x="38" y="62"/>
                    <a:pt x="17" y="73"/>
                    <a:pt x="0" y="82"/>
                  </a:cubicBezTo>
                  <a:cubicBezTo>
                    <a:pt x="0" y="85"/>
                    <a:pt x="1" y="89"/>
                    <a:pt x="1" y="91"/>
                  </a:cubicBezTo>
                  <a:cubicBezTo>
                    <a:pt x="2" y="95"/>
                    <a:pt x="4" y="102"/>
                    <a:pt x="5" y="108"/>
                  </a:cubicBezTo>
                  <a:cubicBezTo>
                    <a:pt x="12" y="108"/>
                    <a:pt x="13" y="108"/>
                    <a:pt x="19" y="108"/>
                  </a:cubicBezTo>
                  <a:cubicBezTo>
                    <a:pt x="25" y="109"/>
                    <a:pt x="48" y="126"/>
                    <a:pt x="54" y="128"/>
                  </a:cubicBezTo>
                  <a:cubicBezTo>
                    <a:pt x="60" y="131"/>
                    <a:pt x="90" y="154"/>
                    <a:pt x="96" y="160"/>
                  </a:cubicBezTo>
                  <a:cubicBezTo>
                    <a:pt x="103" y="165"/>
                    <a:pt x="113" y="167"/>
                    <a:pt x="117" y="167"/>
                  </a:cubicBezTo>
                  <a:cubicBezTo>
                    <a:pt x="120" y="167"/>
                    <a:pt x="130" y="168"/>
                    <a:pt x="138" y="169"/>
                  </a:cubicBezTo>
                  <a:cubicBezTo>
                    <a:pt x="140" y="163"/>
                    <a:pt x="144" y="155"/>
                    <a:pt x="145" y="15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88"/>
            <p:cNvSpPr/>
            <p:nvPr/>
          </p:nvSpPr>
          <p:spPr>
            <a:xfrm>
              <a:off x="6004138" y="2198761"/>
              <a:ext cx="400064" cy="228608"/>
            </a:xfrm>
            <a:custGeom>
              <a:rect b="b" l="l" r="r" t="t"/>
              <a:pathLst>
                <a:path extrusionOk="0" h="182" w="312">
                  <a:moveTo>
                    <a:pt x="303" y="102"/>
                  </a:moveTo>
                  <a:cubicBezTo>
                    <a:pt x="295" y="95"/>
                    <a:pt x="280" y="87"/>
                    <a:pt x="279" y="91"/>
                  </a:cubicBezTo>
                  <a:cubicBezTo>
                    <a:pt x="278" y="95"/>
                    <a:pt x="268" y="96"/>
                    <a:pt x="265" y="92"/>
                  </a:cubicBezTo>
                  <a:cubicBezTo>
                    <a:pt x="262" y="88"/>
                    <a:pt x="259" y="83"/>
                    <a:pt x="248" y="87"/>
                  </a:cubicBezTo>
                  <a:cubicBezTo>
                    <a:pt x="238" y="91"/>
                    <a:pt x="231" y="97"/>
                    <a:pt x="230" y="101"/>
                  </a:cubicBezTo>
                  <a:cubicBezTo>
                    <a:pt x="230" y="105"/>
                    <a:pt x="223" y="109"/>
                    <a:pt x="222" y="104"/>
                  </a:cubicBezTo>
                  <a:cubicBezTo>
                    <a:pt x="221" y="98"/>
                    <a:pt x="213" y="96"/>
                    <a:pt x="207" y="95"/>
                  </a:cubicBezTo>
                  <a:cubicBezTo>
                    <a:pt x="202" y="93"/>
                    <a:pt x="193" y="96"/>
                    <a:pt x="192" y="91"/>
                  </a:cubicBezTo>
                  <a:cubicBezTo>
                    <a:pt x="191" y="85"/>
                    <a:pt x="183" y="79"/>
                    <a:pt x="182" y="72"/>
                  </a:cubicBezTo>
                  <a:cubicBezTo>
                    <a:pt x="181" y="66"/>
                    <a:pt x="184" y="57"/>
                    <a:pt x="178" y="56"/>
                  </a:cubicBezTo>
                  <a:cubicBezTo>
                    <a:pt x="172" y="54"/>
                    <a:pt x="169" y="45"/>
                    <a:pt x="164" y="45"/>
                  </a:cubicBezTo>
                  <a:cubicBezTo>
                    <a:pt x="159" y="45"/>
                    <a:pt x="132" y="45"/>
                    <a:pt x="129" y="44"/>
                  </a:cubicBezTo>
                  <a:cubicBezTo>
                    <a:pt x="125" y="42"/>
                    <a:pt x="107" y="49"/>
                    <a:pt x="106" y="45"/>
                  </a:cubicBezTo>
                  <a:cubicBezTo>
                    <a:pt x="104" y="42"/>
                    <a:pt x="92" y="28"/>
                    <a:pt x="85" y="23"/>
                  </a:cubicBezTo>
                  <a:cubicBezTo>
                    <a:pt x="84" y="26"/>
                    <a:pt x="83" y="28"/>
                    <a:pt x="80" y="30"/>
                  </a:cubicBezTo>
                  <a:cubicBezTo>
                    <a:pt x="67" y="40"/>
                    <a:pt x="54" y="38"/>
                    <a:pt x="58" y="27"/>
                  </a:cubicBezTo>
                  <a:cubicBezTo>
                    <a:pt x="62" y="15"/>
                    <a:pt x="63" y="2"/>
                    <a:pt x="56" y="2"/>
                  </a:cubicBezTo>
                  <a:cubicBezTo>
                    <a:pt x="49" y="2"/>
                    <a:pt x="54" y="26"/>
                    <a:pt x="49" y="27"/>
                  </a:cubicBezTo>
                  <a:cubicBezTo>
                    <a:pt x="44" y="29"/>
                    <a:pt x="43" y="10"/>
                    <a:pt x="46" y="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4" y="92"/>
                    <a:pt x="9" y="93"/>
                    <a:pt x="12" y="93"/>
                  </a:cubicBezTo>
                  <a:cubicBezTo>
                    <a:pt x="19" y="93"/>
                    <a:pt x="18" y="88"/>
                    <a:pt x="18" y="85"/>
                  </a:cubicBezTo>
                  <a:cubicBezTo>
                    <a:pt x="18" y="81"/>
                    <a:pt x="25" y="75"/>
                    <a:pt x="31" y="75"/>
                  </a:cubicBezTo>
                  <a:cubicBezTo>
                    <a:pt x="36" y="76"/>
                    <a:pt x="35" y="68"/>
                    <a:pt x="37" y="68"/>
                  </a:cubicBezTo>
                  <a:cubicBezTo>
                    <a:pt x="39" y="68"/>
                    <a:pt x="43" y="67"/>
                    <a:pt x="44" y="65"/>
                  </a:cubicBezTo>
                  <a:cubicBezTo>
                    <a:pt x="46" y="62"/>
                    <a:pt x="54" y="65"/>
                    <a:pt x="57" y="68"/>
                  </a:cubicBezTo>
                  <a:cubicBezTo>
                    <a:pt x="59" y="70"/>
                    <a:pt x="66" y="72"/>
                    <a:pt x="70" y="73"/>
                  </a:cubicBezTo>
                  <a:cubicBezTo>
                    <a:pt x="75" y="74"/>
                    <a:pt x="77" y="88"/>
                    <a:pt x="77" y="91"/>
                  </a:cubicBezTo>
                  <a:cubicBezTo>
                    <a:pt x="77" y="94"/>
                    <a:pt x="99" y="94"/>
                    <a:pt x="103" y="94"/>
                  </a:cubicBezTo>
                  <a:cubicBezTo>
                    <a:pt x="106" y="95"/>
                    <a:pt x="106" y="101"/>
                    <a:pt x="110" y="106"/>
                  </a:cubicBezTo>
                  <a:cubicBezTo>
                    <a:pt x="114" y="111"/>
                    <a:pt x="116" y="117"/>
                    <a:pt x="118" y="121"/>
                  </a:cubicBezTo>
                  <a:cubicBezTo>
                    <a:pt x="119" y="124"/>
                    <a:pt x="132" y="129"/>
                    <a:pt x="136" y="134"/>
                  </a:cubicBezTo>
                  <a:cubicBezTo>
                    <a:pt x="139" y="138"/>
                    <a:pt x="149" y="143"/>
                    <a:pt x="156" y="146"/>
                  </a:cubicBezTo>
                  <a:cubicBezTo>
                    <a:pt x="163" y="148"/>
                    <a:pt x="170" y="158"/>
                    <a:pt x="174" y="158"/>
                  </a:cubicBezTo>
                  <a:cubicBezTo>
                    <a:pt x="178" y="157"/>
                    <a:pt x="190" y="163"/>
                    <a:pt x="190" y="163"/>
                  </a:cubicBezTo>
                  <a:cubicBezTo>
                    <a:pt x="191" y="174"/>
                    <a:pt x="191" y="174"/>
                    <a:pt x="191" y="174"/>
                  </a:cubicBezTo>
                  <a:cubicBezTo>
                    <a:pt x="192" y="174"/>
                    <a:pt x="192" y="174"/>
                    <a:pt x="193" y="174"/>
                  </a:cubicBezTo>
                  <a:cubicBezTo>
                    <a:pt x="199" y="172"/>
                    <a:pt x="202" y="179"/>
                    <a:pt x="207" y="179"/>
                  </a:cubicBezTo>
                  <a:cubicBezTo>
                    <a:pt x="209" y="179"/>
                    <a:pt x="212" y="181"/>
                    <a:pt x="214" y="182"/>
                  </a:cubicBezTo>
                  <a:cubicBezTo>
                    <a:pt x="214" y="172"/>
                    <a:pt x="218" y="167"/>
                    <a:pt x="222" y="164"/>
                  </a:cubicBezTo>
                  <a:cubicBezTo>
                    <a:pt x="226" y="160"/>
                    <a:pt x="218" y="154"/>
                    <a:pt x="219" y="148"/>
                  </a:cubicBezTo>
                  <a:cubicBezTo>
                    <a:pt x="221" y="142"/>
                    <a:pt x="207" y="139"/>
                    <a:pt x="209" y="135"/>
                  </a:cubicBezTo>
                  <a:cubicBezTo>
                    <a:pt x="210" y="130"/>
                    <a:pt x="221" y="130"/>
                    <a:pt x="225" y="128"/>
                  </a:cubicBezTo>
                  <a:cubicBezTo>
                    <a:pt x="230" y="126"/>
                    <a:pt x="226" y="118"/>
                    <a:pt x="231" y="118"/>
                  </a:cubicBezTo>
                  <a:cubicBezTo>
                    <a:pt x="236" y="118"/>
                    <a:pt x="238" y="114"/>
                    <a:pt x="239" y="109"/>
                  </a:cubicBezTo>
                  <a:cubicBezTo>
                    <a:pt x="241" y="104"/>
                    <a:pt x="249" y="109"/>
                    <a:pt x="253" y="106"/>
                  </a:cubicBezTo>
                  <a:cubicBezTo>
                    <a:pt x="257" y="103"/>
                    <a:pt x="263" y="101"/>
                    <a:pt x="265" y="103"/>
                  </a:cubicBezTo>
                  <a:cubicBezTo>
                    <a:pt x="266" y="105"/>
                    <a:pt x="261" y="114"/>
                    <a:pt x="259" y="118"/>
                  </a:cubicBezTo>
                  <a:cubicBezTo>
                    <a:pt x="266" y="118"/>
                    <a:pt x="277" y="116"/>
                    <a:pt x="279" y="114"/>
                  </a:cubicBezTo>
                  <a:cubicBezTo>
                    <a:pt x="282" y="111"/>
                    <a:pt x="292" y="118"/>
                    <a:pt x="296" y="111"/>
                  </a:cubicBezTo>
                  <a:cubicBezTo>
                    <a:pt x="299" y="104"/>
                    <a:pt x="312" y="109"/>
                    <a:pt x="303" y="102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88"/>
            <p:cNvSpPr/>
            <p:nvPr/>
          </p:nvSpPr>
          <p:spPr>
            <a:xfrm>
              <a:off x="7652021" y="2200348"/>
              <a:ext cx="387364" cy="379425"/>
            </a:xfrm>
            <a:custGeom>
              <a:rect b="b" l="l" r="r" t="t"/>
              <a:pathLst>
                <a:path extrusionOk="0" h="303" w="302">
                  <a:moveTo>
                    <a:pt x="285" y="33"/>
                  </a:moveTo>
                  <a:cubicBezTo>
                    <a:pt x="281" y="29"/>
                    <a:pt x="275" y="36"/>
                    <a:pt x="267" y="38"/>
                  </a:cubicBezTo>
                  <a:cubicBezTo>
                    <a:pt x="260" y="39"/>
                    <a:pt x="235" y="19"/>
                    <a:pt x="229" y="10"/>
                  </a:cubicBezTo>
                  <a:cubicBezTo>
                    <a:pt x="223" y="0"/>
                    <a:pt x="212" y="8"/>
                    <a:pt x="217" y="15"/>
                  </a:cubicBezTo>
                  <a:cubicBezTo>
                    <a:pt x="223" y="22"/>
                    <a:pt x="216" y="24"/>
                    <a:pt x="216" y="33"/>
                  </a:cubicBezTo>
                  <a:cubicBezTo>
                    <a:pt x="216" y="42"/>
                    <a:pt x="210" y="42"/>
                    <a:pt x="211" y="49"/>
                  </a:cubicBezTo>
                  <a:cubicBezTo>
                    <a:pt x="212" y="55"/>
                    <a:pt x="203" y="54"/>
                    <a:pt x="196" y="55"/>
                  </a:cubicBezTo>
                  <a:cubicBezTo>
                    <a:pt x="190" y="56"/>
                    <a:pt x="197" y="62"/>
                    <a:pt x="190" y="65"/>
                  </a:cubicBezTo>
                  <a:cubicBezTo>
                    <a:pt x="182" y="68"/>
                    <a:pt x="183" y="74"/>
                    <a:pt x="187" y="76"/>
                  </a:cubicBezTo>
                  <a:cubicBezTo>
                    <a:pt x="190" y="78"/>
                    <a:pt x="188" y="85"/>
                    <a:pt x="187" y="89"/>
                  </a:cubicBezTo>
                  <a:cubicBezTo>
                    <a:pt x="186" y="94"/>
                    <a:pt x="191" y="90"/>
                    <a:pt x="195" y="86"/>
                  </a:cubicBezTo>
                  <a:cubicBezTo>
                    <a:pt x="200" y="81"/>
                    <a:pt x="204" y="88"/>
                    <a:pt x="205" y="84"/>
                  </a:cubicBezTo>
                  <a:cubicBezTo>
                    <a:pt x="206" y="78"/>
                    <a:pt x="194" y="76"/>
                    <a:pt x="194" y="71"/>
                  </a:cubicBezTo>
                  <a:cubicBezTo>
                    <a:pt x="195" y="65"/>
                    <a:pt x="203" y="72"/>
                    <a:pt x="209" y="69"/>
                  </a:cubicBezTo>
                  <a:cubicBezTo>
                    <a:pt x="215" y="66"/>
                    <a:pt x="228" y="68"/>
                    <a:pt x="236" y="75"/>
                  </a:cubicBezTo>
                  <a:cubicBezTo>
                    <a:pt x="243" y="82"/>
                    <a:pt x="245" y="79"/>
                    <a:pt x="247" y="71"/>
                  </a:cubicBezTo>
                  <a:cubicBezTo>
                    <a:pt x="249" y="63"/>
                    <a:pt x="261" y="59"/>
                    <a:pt x="273" y="59"/>
                  </a:cubicBezTo>
                  <a:cubicBezTo>
                    <a:pt x="285" y="59"/>
                    <a:pt x="286" y="53"/>
                    <a:pt x="282" y="51"/>
                  </a:cubicBezTo>
                  <a:cubicBezTo>
                    <a:pt x="278" y="48"/>
                    <a:pt x="302" y="33"/>
                    <a:pt x="301" y="29"/>
                  </a:cubicBezTo>
                  <a:cubicBezTo>
                    <a:pt x="301" y="25"/>
                    <a:pt x="289" y="38"/>
                    <a:pt x="285" y="33"/>
                  </a:cubicBezTo>
                  <a:close/>
                  <a:moveTo>
                    <a:pt x="189" y="105"/>
                  </a:moveTo>
                  <a:cubicBezTo>
                    <a:pt x="184" y="108"/>
                    <a:pt x="180" y="124"/>
                    <a:pt x="186" y="128"/>
                  </a:cubicBezTo>
                  <a:cubicBezTo>
                    <a:pt x="192" y="133"/>
                    <a:pt x="177" y="142"/>
                    <a:pt x="177" y="152"/>
                  </a:cubicBezTo>
                  <a:cubicBezTo>
                    <a:pt x="178" y="162"/>
                    <a:pt x="168" y="162"/>
                    <a:pt x="166" y="169"/>
                  </a:cubicBezTo>
                  <a:cubicBezTo>
                    <a:pt x="165" y="176"/>
                    <a:pt x="159" y="175"/>
                    <a:pt x="150" y="182"/>
                  </a:cubicBezTo>
                  <a:cubicBezTo>
                    <a:pt x="141" y="188"/>
                    <a:pt x="136" y="181"/>
                    <a:pt x="139" y="176"/>
                  </a:cubicBezTo>
                  <a:cubicBezTo>
                    <a:pt x="141" y="171"/>
                    <a:pt x="125" y="178"/>
                    <a:pt x="126" y="190"/>
                  </a:cubicBezTo>
                  <a:cubicBezTo>
                    <a:pt x="126" y="201"/>
                    <a:pt x="111" y="202"/>
                    <a:pt x="115" y="208"/>
                  </a:cubicBezTo>
                  <a:cubicBezTo>
                    <a:pt x="118" y="213"/>
                    <a:pt x="103" y="216"/>
                    <a:pt x="104" y="211"/>
                  </a:cubicBezTo>
                  <a:cubicBezTo>
                    <a:pt x="104" y="207"/>
                    <a:pt x="94" y="209"/>
                    <a:pt x="82" y="214"/>
                  </a:cubicBezTo>
                  <a:cubicBezTo>
                    <a:pt x="70" y="219"/>
                    <a:pt x="63" y="209"/>
                    <a:pt x="56" y="216"/>
                  </a:cubicBezTo>
                  <a:cubicBezTo>
                    <a:pt x="49" y="222"/>
                    <a:pt x="38" y="234"/>
                    <a:pt x="29" y="236"/>
                  </a:cubicBezTo>
                  <a:cubicBezTo>
                    <a:pt x="20" y="237"/>
                    <a:pt x="25" y="248"/>
                    <a:pt x="29" y="246"/>
                  </a:cubicBezTo>
                  <a:cubicBezTo>
                    <a:pt x="35" y="243"/>
                    <a:pt x="45" y="246"/>
                    <a:pt x="48" y="242"/>
                  </a:cubicBezTo>
                  <a:cubicBezTo>
                    <a:pt x="52" y="237"/>
                    <a:pt x="77" y="231"/>
                    <a:pt x="93" y="231"/>
                  </a:cubicBezTo>
                  <a:cubicBezTo>
                    <a:pt x="108" y="230"/>
                    <a:pt x="99" y="238"/>
                    <a:pt x="100" y="246"/>
                  </a:cubicBezTo>
                  <a:cubicBezTo>
                    <a:pt x="101" y="255"/>
                    <a:pt x="114" y="253"/>
                    <a:pt x="121" y="245"/>
                  </a:cubicBezTo>
                  <a:cubicBezTo>
                    <a:pt x="128" y="237"/>
                    <a:pt x="133" y="238"/>
                    <a:pt x="127" y="233"/>
                  </a:cubicBezTo>
                  <a:cubicBezTo>
                    <a:pt x="121" y="229"/>
                    <a:pt x="128" y="224"/>
                    <a:pt x="132" y="231"/>
                  </a:cubicBezTo>
                  <a:cubicBezTo>
                    <a:pt x="136" y="237"/>
                    <a:pt x="150" y="237"/>
                    <a:pt x="155" y="229"/>
                  </a:cubicBezTo>
                  <a:cubicBezTo>
                    <a:pt x="160" y="221"/>
                    <a:pt x="162" y="231"/>
                    <a:pt x="168" y="230"/>
                  </a:cubicBezTo>
                  <a:cubicBezTo>
                    <a:pt x="174" y="230"/>
                    <a:pt x="178" y="214"/>
                    <a:pt x="178" y="220"/>
                  </a:cubicBezTo>
                  <a:cubicBezTo>
                    <a:pt x="179" y="225"/>
                    <a:pt x="189" y="224"/>
                    <a:pt x="195" y="217"/>
                  </a:cubicBezTo>
                  <a:cubicBezTo>
                    <a:pt x="201" y="210"/>
                    <a:pt x="195" y="198"/>
                    <a:pt x="200" y="192"/>
                  </a:cubicBezTo>
                  <a:cubicBezTo>
                    <a:pt x="204" y="186"/>
                    <a:pt x="208" y="173"/>
                    <a:pt x="204" y="165"/>
                  </a:cubicBezTo>
                  <a:cubicBezTo>
                    <a:pt x="200" y="157"/>
                    <a:pt x="213" y="152"/>
                    <a:pt x="220" y="146"/>
                  </a:cubicBezTo>
                  <a:cubicBezTo>
                    <a:pt x="227" y="139"/>
                    <a:pt x="212" y="108"/>
                    <a:pt x="212" y="99"/>
                  </a:cubicBezTo>
                  <a:cubicBezTo>
                    <a:pt x="211" y="89"/>
                    <a:pt x="194" y="102"/>
                    <a:pt x="189" y="105"/>
                  </a:cubicBezTo>
                  <a:close/>
                  <a:moveTo>
                    <a:pt x="74" y="241"/>
                  </a:moveTo>
                  <a:cubicBezTo>
                    <a:pt x="72" y="246"/>
                    <a:pt x="66" y="244"/>
                    <a:pt x="58" y="245"/>
                  </a:cubicBezTo>
                  <a:cubicBezTo>
                    <a:pt x="49" y="247"/>
                    <a:pt x="49" y="267"/>
                    <a:pt x="55" y="269"/>
                  </a:cubicBezTo>
                  <a:cubicBezTo>
                    <a:pt x="60" y="270"/>
                    <a:pt x="63" y="270"/>
                    <a:pt x="65" y="264"/>
                  </a:cubicBezTo>
                  <a:cubicBezTo>
                    <a:pt x="67" y="258"/>
                    <a:pt x="75" y="256"/>
                    <a:pt x="80" y="258"/>
                  </a:cubicBezTo>
                  <a:cubicBezTo>
                    <a:pt x="85" y="261"/>
                    <a:pt x="92" y="250"/>
                    <a:pt x="92" y="243"/>
                  </a:cubicBezTo>
                  <a:cubicBezTo>
                    <a:pt x="92" y="235"/>
                    <a:pt x="77" y="235"/>
                    <a:pt x="74" y="241"/>
                  </a:cubicBezTo>
                  <a:close/>
                  <a:moveTo>
                    <a:pt x="38" y="261"/>
                  </a:moveTo>
                  <a:cubicBezTo>
                    <a:pt x="38" y="256"/>
                    <a:pt x="27" y="257"/>
                    <a:pt x="26" y="252"/>
                  </a:cubicBezTo>
                  <a:cubicBezTo>
                    <a:pt x="26" y="247"/>
                    <a:pt x="18" y="250"/>
                    <a:pt x="10" y="256"/>
                  </a:cubicBezTo>
                  <a:cubicBezTo>
                    <a:pt x="2" y="261"/>
                    <a:pt x="0" y="262"/>
                    <a:pt x="3" y="268"/>
                  </a:cubicBezTo>
                  <a:cubicBezTo>
                    <a:pt x="6" y="274"/>
                    <a:pt x="11" y="269"/>
                    <a:pt x="13" y="263"/>
                  </a:cubicBezTo>
                  <a:cubicBezTo>
                    <a:pt x="15" y="257"/>
                    <a:pt x="20" y="271"/>
                    <a:pt x="16" y="281"/>
                  </a:cubicBezTo>
                  <a:cubicBezTo>
                    <a:pt x="11" y="290"/>
                    <a:pt x="16" y="303"/>
                    <a:pt x="22" y="302"/>
                  </a:cubicBezTo>
                  <a:cubicBezTo>
                    <a:pt x="28" y="301"/>
                    <a:pt x="34" y="282"/>
                    <a:pt x="42" y="272"/>
                  </a:cubicBezTo>
                  <a:cubicBezTo>
                    <a:pt x="50" y="262"/>
                    <a:pt x="38" y="266"/>
                    <a:pt x="38" y="26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88"/>
            <p:cNvSpPr/>
            <p:nvPr/>
          </p:nvSpPr>
          <p:spPr>
            <a:xfrm>
              <a:off x="6413727" y="1970153"/>
              <a:ext cx="1360536" cy="919193"/>
            </a:xfrm>
            <a:custGeom>
              <a:rect b="b" l="l" r="r" t="t"/>
              <a:pathLst>
                <a:path extrusionOk="0" h="734" w="1060">
                  <a:moveTo>
                    <a:pt x="1054" y="131"/>
                  </a:moveTo>
                  <a:cubicBezTo>
                    <a:pt x="1055" y="122"/>
                    <a:pt x="1044" y="125"/>
                    <a:pt x="1040" y="127"/>
                  </a:cubicBezTo>
                  <a:cubicBezTo>
                    <a:pt x="1036" y="130"/>
                    <a:pt x="1026" y="127"/>
                    <a:pt x="1023" y="134"/>
                  </a:cubicBezTo>
                  <a:cubicBezTo>
                    <a:pt x="1020" y="140"/>
                    <a:pt x="1014" y="136"/>
                    <a:pt x="1007" y="137"/>
                  </a:cubicBezTo>
                  <a:cubicBezTo>
                    <a:pt x="1000" y="138"/>
                    <a:pt x="989" y="135"/>
                    <a:pt x="990" y="130"/>
                  </a:cubicBezTo>
                  <a:cubicBezTo>
                    <a:pt x="990" y="126"/>
                    <a:pt x="986" y="121"/>
                    <a:pt x="986" y="115"/>
                  </a:cubicBezTo>
                  <a:cubicBezTo>
                    <a:pt x="987" y="110"/>
                    <a:pt x="979" y="112"/>
                    <a:pt x="974" y="107"/>
                  </a:cubicBezTo>
                  <a:cubicBezTo>
                    <a:pt x="969" y="102"/>
                    <a:pt x="958" y="98"/>
                    <a:pt x="956" y="99"/>
                  </a:cubicBezTo>
                  <a:cubicBezTo>
                    <a:pt x="954" y="100"/>
                    <a:pt x="948" y="93"/>
                    <a:pt x="939" y="93"/>
                  </a:cubicBezTo>
                  <a:cubicBezTo>
                    <a:pt x="930" y="92"/>
                    <a:pt x="931" y="87"/>
                    <a:pt x="932" y="83"/>
                  </a:cubicBezTo>
                  <a:cubicBezTo>
                    <a:pt x="933" y="79"/>
                    <a:pt x="925" y="68"/>
                    <a:pt x="923" y="62"/>
                  </a:cubicBezTo>
                  <a:cubicBezTo>
                    <a:pt x="922" y="55"/>
                    <a:pt x="915" y="54"/>
                    <a:pt x="913" y="41"/>
                  </a:cubicBezTo>
                  <a:cubicBezTo>
                    <a:pt x="910" y="27"/>
                    <a:pt x="903" y="31"/>
                    <a:pt x="904" y="25"/>
                  </a:cubicBezTo>
                  <a:cubicBezTo>
                    <a:pt x="906" y="18"/>
                    <a:pt x="895" y="15"/>
                    <a:pt x="893" y="12"/>
                  </a:cubicBezTo>
                  <a:cubicBezTo>
                    <a:pt x="890" y="8"/>
                    <a:pt x="879" y="9"/>
                    <a:pt x="872" y="5"/>
                  </a:cubicBezTo>
                  <a:cubicBezTo>
                    <a:pt x="864" y="1"/>
                    <a:pt x="859" y="4"/>
                    <a:pt x="852" y="2"/>
                  </a:cubicBezTo>
                  <a:cubicBezTo>
                    <a:pt x="844" y="0"/>
                    <a:pt x="828" y="4"/>
                    <a:pt x="826" y="4"/>
                  </a:cubicBezTo>
                  <a:cubicBezTo>
                    <a:pt x="824" y="4"/>
                    <a:pt x="810" y="2"/>
                    <a:pt x="803" y="12"/>
                  </a:cubicBezTo>
                  <a:cubicBezTo>
                    <a:pt x="796" y="21"/>
                    <a:pt x="802" y="21"/>
                    <a:pt x="805" y="21"/>
                  </a:cubicBezTo>
                  <a:cubicBezTo>
                    <a:pt x="808" y="21"/>
                    <a:pt x="809" y="30"/>
                    <a:pt x="810" y="33"/>
                  </a:cubicBezTo>
                  <a:cubicBezTo>
                    <a:pt x="811" y="37"/>
                    <a:pt x="805" y="41"/>
                    <a:pt x="802" y="42"/>
                  </a:cubicBezTo>
                  <a:cubicBezTo>
                    <a:pt x="800" y="43"/>
                    <a:pt x="792" y="55"/>
                    <a:pt x="791" y="59"/>
                  </a:cubicBezTo>
                  <a:cubicBezTo>
                    <a:pt x="790" y="63"/>
                    <a:pt x="782" y="74"/>
                    <a:pt x="783" y="77"/>
                  </a:cubicBezTo>
                  <a:cubicBezTo>
                    <a:pt x="784" y="81"/>
                    <a:pt x="779" y="85"/>
                    <a:pt x="775" y="85"/>
                  </a:cubicBezTo>
                  <a:cubicBezTo>
                    <a:pt x="771" y="86"/>
                    <a:pt x="761" y="93"/>
                    <a:pt x="758" y="94"/>
                  </a:cubicBezTo>
                  <a:cubicBezTo>
                    <a:pt x="755" y="95"/>
                    <a:pt x="743" y="93"/>
                    <a:pt x="741" y="89"/>
                  </a:cubicBezTo>
                  <a:cubicBezTo>
                    <a:pt x="741" y="88"/>
                    <a:pt x="739" y="87"/>
                    <a:pt x="737" y="86"/>
                  </a:cubicBezTo>
                  <a:cubicBezTo>
                    <a:pt x="723" y="115"/>
                    <a:pt x="723" y="115"/>
                    <a:pt x="723" y="115"/>
                  </a:cubicBezTo>
                  <a:cubicBezTo>
                    <a:pt x="722" y="124"/>
                    <a:pt x="722" y="124"/>
                    <a:pt x="722" y="124"/>
                  </a:cubicBezTo>
                  <a:cubicBezTo>
                    <a:pt x="722" y="124"/>
                    <a:pt x="713" y="126"/>
                    <a:pt x="720" y="133"/>
                  </a:cubicBezTo>
                  <a:cubicBezTo>
                    <a:pt x="727" y="140"/>
                    <a:pt x="728" y="134"/>
                    <a:pt x="738" y="134"/>
                  </a:cubicBezTo>
                  <a:cubicBezTo>
                    <a:pt x="748" y="134"/>
                    <a:pt x="753" y="142"/>
                    <a:pt x="755" y="136"/>
                  </a:cubicBezTo>
                  <a:cubicBezTo>
                    <a:pt x="757" y="130"/>
                    <a:pt x="766" y="127"/>
                    <a:pt x="772" y="134"/>
                  </a:cubicBezTo>
                  <a:cubicBezTo>
                    <a:pt x="778" y="141"/>
                    <a:pt x="796" y="152"/>
                    <a:pt x="795" y="158"/>
                  </a:cubicBezTo>
                  <a:cubicBezTo>
                    <a:pt x="794" y="163"/>
                    <a:pt x="783" y="162"/>
                    <a:pt x="776" y="160"/>
                  </a:cubicBezTo>
                  <a:cubicBezTo>
                    <a:pt x="770" y="158"/>
                    <a:pt x="761" y="165"/>
                    <a:pt x="754" y="165"/>
                  </a:cubicBezTo>
                  <a:cubicBezTo>
                    <a:pt x="747" y="165"/>
                    <a:pt x="739" y="167"/>
                    <a:pt x="732" y="174"/>
                  </a:cubicBezTo>
                  <a:cubicBezTo>
                    <a:pt x="725" y="180"/>
                    <a:pt x="727" y="187"/>
                    <a:pt x="716" y="188"/>
                  </a:cubicBezTo>
                  <a:cubicBezTo>
                    <a:pt x="706" y="190"/>
                    <a:pt x="702" y="188"/>
                    <a:pt x="690" y="196"/>
                  </a:cubicBezTo>
                  <a:cubicBezTo>
                    <a:pt x="679" y="204"/>
                    <a:pt x="666" y="201"/>
                    <a:pt x="662" y="199"/>
                  </a:cubicBezTo>
                  <a:cubicBezTo>
                    <a:pt x="657" y="196"/>
                    <a:pt x="649" y="195"/>
                    <a:pt x="645" y="203"/>
                  </a:cubicBezTo>
                  <a:cubicBezTo>
                    <a:pt x="640" y="211"/>
                    <a:pt x="650" y="215"/>
                    <a:pt x="649" y="224"/>
                  </a:cubicBezTo>
                  <a:cubicBezTo>
                    <a:pt x="648" y="233"/>
                    <a:pt x="637" y="230"/>
                    <a:pt x="628" y="241"/>
                  </a:cubicBezTo>
                  <a:cubicBezTo>
                    <a:pt x="619" y="251"/>
                    <a:pt x="604" y="255"/>
                    <a:pt x="596" y="254"/>
                  </a:cubicBezTo>
                  <a:cubicBezTo>
                    <a:pt x="588" y="253"/>
                    <a:pt x="571" y="249"/>
                    <a:pt x="556" y="255"/>
                  </a:cubicBezTo>
                  <a:cubicBezTo>
                    <a:pt x="541" y="262"/>
                    <a:pt x="531" y="272"/>
                    <a:pt x="525" y="271"/>
                  </a:cubicBezTo>
                  <a:cubicBezTo>
                    <a:pt x="520" y="270"/>
                    <a:pt x="520" y="263"/>
                    <a:pt x="512" y="265"/>
                  </a:cubicBezTo>
                  <a:cubicBezTo>
                    <a:pt x="504" y="266"/>
                    <a:pt x="499" y="263"/>
                    <a:pt x="494" y="260"/>
                  </a:cubicBezTo>
                  <a:cubicBezTo>
                    <a:pt x="488" y="257"/>
                    <a:pt x="483" y="262"/>
                    <a:pt x="474" y="255"/>
                  </a:cubicBezTo>
                  <a:cubicBezTo>
                    <a:pt x="465" y="249"/>
                    <a:pt x="449" y="250"/>
                    <a:pt x="442" y="249"/>
                  </a:cubicBezTo>
                  <a:cubicBezTo>
                    <a:pt x="436" y="247"/>
                    <a:pt x="410" y="249"/>
                    <a:pt x="400" y="247"/>
                  </a:cubicBezTo>
                  <a:cubicBezTo>
                    <a:pt x="391" y="246"/>
                    <a:pt x="379" y="250"/>
                    <a:pt x="378" y="245"/>
                  </a:cubicBezTo>
                  <a:cubicBezTo>
                    <a:pt x="377" y="241"/>
                    <a:pt x="370" y="237"/>
                    <a:pt x="367" y="227"/>
                  </a:cubicBezTo>
                  <a:cubicBezTo>
                    <a:pt x="365" y="217"/>
                    <a:pt x="360" y="213"/>
                    <a:pt x="354" y="212"/>
                  </a:cubicBezTo>
                  <a:cubicBezTo>
                    <a:pt x="348" y="211"/>
                    <a:pt x="348" y="205"/>
                    <a:pt x="342" y="204"/>
                  </a:cubicBezTo>
                  <a:cubicBezTo>
                    <a:pt x="340" y="204"/>
                    <a:pt x="337" y="196"/>
                    <a:pt x="329" y="196"/>
                  </a:cubicBezTo>
                  <a:cubicBezTo>
                    <a:pt x="321" y="196"/>
                    <a:pt x="294" y="193"/>
                    <a:pt x="290" y="187"/>
                  </a:cubicBezTo>
                  <a:cubicBezTo>
                    <a:pt x="286" y="180"/>
                    <a:pt x="294" y="179"/>
                    <a:pt x="294" y="172"/>
                  </a:cubicBezTo>
                  <a:cubicBezTo>
                    <a:pt x="294" y="166"/>
                    <a:pt x="298" y="157"/>
                    <a:pt x="295" y="154"/>
                  </a:cubicBezTo>
                  <a:cubicBezTo>
                    <a:pt x="291" y="152"/>
                    <a:pt x="286" y="146"/>
                    <a:pt x="285" y="141"/>
                  </a:cubicBezTo>
                  <a:cubicBezTo>
                    <a:pt x="284" y="136"/>
                    <a:pt x="276" y="129"/>
                    <a:pt x="270" y="129"/>
                  </a:cubicBezTo>
                  <a:cubicBezTo>
                    <a:pt x="264" y="128"/>
                    <a:pt x="260" y="125"/>
                    <a:pt x="254" y="120"/>
                  </a:cubicBezTo>
                  <a:cubicBezTo>
                    <a:pt x="249" y="115"/>
                    <a:pt x="244" y="116"/>
                    <a:pt x="242" y="104"/>
                  </a:cubicBezTo>
                  <a:cubicBezTo>
                    <a:pt x="241" y="103"/>
                    <a:pt x="241" y="103"/>
                    <a:pt x="241" y="102"/>
                  </a:cubicBezTo>
                  <a:cubicBezTo>
                    <a:pt x="239" y="102"/>
                    <a:pt x="236" y="101"/>
                    <a:pt x="234" y="101"/>
                  </a:cubicBezTo>
                  <a:cubicBezTo>
                    <a:pt x="233" y="101"/>
                    <a:pt x="231" y="100"/>
                    <a:pt x="230" y="98"/>
                  </a:cubicBezTo>
                  <a:cubicBezTo>
                    <a:pt x="228" y="103"/>
                    <a:pt x="223" y="105"/>
                    <a:pt x="223" y="109"/>
                  </a:cubicBezTo>
                  <a:cubicBezTo>
                    <a:pt x="223" y="114"/>
                    <a:pt x="222" y="119"/>
                    <a:pt x="216" y="119"/>
                  </a:cubicBezTo>
                  <a:cubicBezTo>
                    <a:pt x="210" y="119"/>
                    <a:pt x="205" y="123"/>
                    <a:pt x="204" y="132"/>
                  </a:cubicBezTo>
                  <a:cubicBezTo>
                    <a:pt x="204" y="141"/>
                    <a:pt x="209" y="143"/>
                    <a:pt x="207" y="146"/>
                  </a:cubicBezTo>
                  <a:cubicBezTo>
                    <a:pt x="204" y="150"/>
                    <a:pt x="194" y="154"/>
                    <a:pt x="190" y="153"/>
                  </a:cubicBezTo>
                  <a:cubicBezTo>
                    <a:pt x="187" y="151"/>
                    <a:pt x="180" y="152"/>
                    <a:pt x="174" y="151"/>
                  </a:cubicBezTo>
                  <a:cubicBezTo>
                    <a:pt x="168" y="150"/>
                    <a:pt x="164" y="143"/>
                    <a:pt x="162" y="151"/>
                  </a:cubicBezTo>
                  <a:cubicBezTo>
                    <a:pt x="160" y="159"/>
                    <a:pt x="148" y="183"/>
                    <a:pt x="151" y="185"/>
                  </a:cubicBezTo>
                  <a:cubicBezTo>
                    <a:pt x="154" y="188"/>
                    <a:pt x="156" y="193"/>
                    <a:pt x="151" y="193"/>
                  </a:cubicBezTo>
                  <a:cubicBezTo>
                    <a:pt x="146" y="193"/>
                    <a:pt x="141" y="193"/>
                    <a:pt x="139" y="190"/>
                  </a:cubicBezTo>
                  <a:cubicBezTo>
                    <a:pt x="136" y="188"/>
                    <a:pt x="128" y="194"/>
                    <a:pt x="122" y="193"/>
                  </a:cubicBezTo>
                  <a:cubicBezTo>
                    <a:pt x="119" y="193"/>
                    <a:pt x="108" y="198"/>
                    <a:pt x="112" y="200"/>
                  </a:cubicBezTo>
                  <a:cubicBezTo>
                    <a:pt x="116" y="202"/>
                    <a:pt x="116" y="212"/>
                    <a:pt x="116" y="216"/>
                  </a:cubicBezTo>
                  <a:cubicBezTo>
                    <a:pt x="116" y="220"/>
                    <a:pt x="124" y="231"/>
                    <a:pt x="123" y="235"/>
                  </a:cubicBezTo>
                  <a:cubicBezTo>
                    <a:pt x="121" y="239"/>
                    <a:pt x="114" y="243"/>
                    <a:pt x="114" y="248"/>
                  </a:cubicBezTo>
                  <a:cubicBezTo>
                    <a:pt x="114" y="254"/>
                    <a:pt x="115" y="258"/>
                    <a:pt x="112" y="259"/>
                  </a:cubicBezTo>
                  <a:cubicBezTo>
                    <a:pt x="110" y="261"/>
                    <a:pt x="101" y="264"/>
                    <a:pt x="97" y="267"/>
                  </a:cubicBezTo>
                  <a:cubicBezTo>
                    <a:pt x="92" y="270"/>
                    <a:pt x="85" y="270"/>
                    <a:pt x="83" y="275"/>
                  </a:cubicBezTo>
                  <a:cubicBezTo>
                    <a:pt x="81" y="280"/>
                    <a:pt x="77" y="284"/>
                    <a:pt x="69" y="283"/>
                  </a:cubicBezTo>
                  <a:cubicBezTo>
                    <a:pt x="62" y="282"/>
                    <a:pt x="58" y="281"/>
                    <a:pt x="53" y="288"/>
                  </a:cubicBezTo>
                  <a:cubicBezTo>
                    <a:pt x="47" y="294"/>
                    <a:pt x="46" y="291"/>
                    <a:pt x="42" y="295"/>
                  </a:cubicBezTo>
                  <a:cubicBezTo>
                    <a:pt x="38" y="298"/>
                    <a:pt x="34" y="292"/>
                    <a:pt x="31" y="291"/>
                  </a:cubicBezTo>
                  <a:cubicBezTo>
                    <a:pt x="28" y="290"/>
                    <a:pt x="24" y="295"/>
                    <a:pt x="21" y="295"/>
                  </a:cubicBezTo>
                  <a:cubicBezTo>
                    <a:pt x="18" y="295"/>
                    <a:pt x="15" y="300"/>
                    <a:pt x="11" y="301"/>
                  </a:cubicBezTo>
                  <a:cubicBezTo>
                    <a:pt x="7" y="302"/>
                    <a:pt x="3" y="301"/>
                    <a:pt x="3" y="306"/>
                  </a:cubicBezTo>
                  <a:cubicBezTo>
                    <a:pt x="3" y="308"/>
                    <a:pt x="2" y="312"/>
                    <a:pt x="0" y="31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3" y="330"/>
                    <a:pt x="3" y="330"/>
                    <a:pt x="3" y="330"/>
                  </a:cubicBezTo>
                  <a:cubicBezTo>
                    <a:pt x="3" y="330"/>
                    <a:pt x="20" y="335"/>
                    <a:pt x="21" y="341"/>
                  </a:cubicBezTo>
                  <a:cubicBezTo>
                    <a:pt x="21" y="346"/>
                    <a:pt x="24" y="364"/>
                    <a:pt x="24" y="364"/>
                  </a:cubicBezTo>
                  <a:cubicBezTo>
                    <a:pt x="24" y="364"/>
                    <a:pt x="24" y="364"/>
                    <a:pt x="24" y="364"/>
                  </a:cubicBezTo>
                  <a:cubicBezTo>
                    <a:pt x="30" y="370"/>
                    <a:pt x="40" y="375"/>
                    <a:pt x="40" y="378"/>
                  </a:cubicBezTo>
                  <a:cubicBezTo>
                    <a:pt x="40" y="380"/>
                    <a:pt x="40" y="387"/>
                    <a:pt x="49" y="391"/>
                  </a:cubicBezTo>
                  <a:cubicBezTo>
                    <a:pt x="54" y="393"/>
                    <a:pt x="59" y="396"/>
                    <a:pt x="62" y="398"/>
                  </a:cubicBezTo>
                  <a:cubicBezTo>
                    <a:pt x="63" y="397"/>
                    <a:pt x="63" y="396"/>
                    <a:pt x="63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0" y="396"/>
                    <a:pt x="72" y="397"/>
                    <a:pt x="74" y="399"/>
                  </a:cubicBezTo>
                  <a:cubicBezTo>
                    <a:pt x="76" y="394"/>
                    <a:pt x="88" y="387"/>
                    <a:pt x="94" y="388"/>
                  </a:cubicBezTo>
                  <a:cubicBezTo>
                    <a:pt x="101" y="388"/>
                    <a:pt x="116" y="400"/>
                    <a:pt x="114" y="405"/>
                  </a:cubicBezTo>
                  <a:cubicBezTo>
                    <a:pt x="113" y="409"/>
                    <a:pt x="102" y="424"/>
                    <a:pt x="97" y="426"/>
                  </a:cubicBezTo>
                  <a:cubicBezTo>
                    <a:pt x="95" y="426"/>
                    <a:pt x="92" y="426"/>
                    <a:pt x="89" y="426"/>
                  </a:cubicBezTo>
                  <a:cubicBezTo>
                    <a:pt x="89" y="429"/>
                    <a:pt x="88" y="431"/>
                    <a:pt x="88" y="433"/>
                  </a:cubicBezTo>
                  <a:cubicBezTo>
                    <a:pt x="88" y="436"/>
                    <a:pt x="94" y="442"/>
                    <a:pt x="98" y="448"/>
                  </a:cubicBezTo>
                  <a:cubicBezTo>
                    <a:pt x="101" y="454"/>
                    <a:pt x="92" y="458"/>
                    <a:pt x="87" y="454"/>
                  </a:cubicBezTo>
                  <a:cubicBezTo>
                    <a:pt x="83" y="450"/>
                    <a:pt x="80" y="458"/>
                    <a:pt x="83" y="462"/>
                  </a:cubicBezTo>
                  <a:cubicBezTo>
                    <a:pt x="86" y="465"/>
                    <a:pt x="85" y="475"/>
                    <a:pt x="89" y="476"/>
                  </a:cubicBezTo>
                  <a:cubicBezTo>
                    <a:pt x="94" y="477"/>
                    <a:pt x="99" y="486"/>
                    <a:pt x="104" y="486"/>
                  </a:cubicBezTo>
                  <a:cubicBezTo>
                    <a:pt x="110" y="486"/>
                    <a:pt x="115" y="495"/>
                    <a:pt x="115" y="495"/>
                  </a:cubicBezTo>
                  <a:cubicBezTo>
                    <a:pt x="115" y="495"/>
                    <a:pt x="122" y="500"/>
                    <a:pt x="122" y="503"/>
                  </a:cubicBezTo>
                  <a:cubicBezTo>
                    <a:pt x="122" y="503"/>
                    <a:pt x="122" y="504"/>
                    <a:pt x="122" y="504"/>
                  </a:cubicBezTo>
                  <a:cubicBezTo>
                    <a:pt x="128" y="503"/>
                    <a:pt x="132" y="503"/>
                    <a:pt x="133" y="501"/>
                  </a:cubicBezTo>
                  <a:cubicBezTo>
                    <a:pt x="133" y="498"/>
                    <a:pt x="141" y="498"/>
                    <a:pt x="147" y="503"/>
                  </a:cubicBezTo>
                  <a:cubicBezTo>
                    <a:pt x="152" y="509"/>
                    <a:pt x="175" y="523"/>
                    <a:pt x="183" y="530"/>
                  </a:cubicBezTo>
                  <a:cubicBezTo>
                    <a:pt x="191" y="536"/>
                    <a:pt x="210" y="544"/>
                    <a:pt x="217" y="543"/>
                  </a:cubicBezTo>
                  <a:cubicBezTo>
                    <a:pt x="223" y="543"/>
                    <a:pt x="230" y="548"/>
                    <a:pt x="240" y="548"/>
                  </a:cubicBezTo>
                  <a:cubicBezTo>
                    <a:pt x="241" y="548"/>
                    <a:pt x="243" y="548"/>
                    <a:pt x="244" y="548"/>
                  </a:cubicBezTo>
                  <a:cubicBezTo>
                    <a:pt x="245" y="546"/>
                    <a:pt x="248" y="546"/>
                    <a:pt x="250" y="543"/>
                  </a:cubicBezTo>
                  <a:cubicBezTo>
                    <a:pt x="252" y="539"/>
                    <a:pt x="257" y="547"/>
                    <a:pt x="255" y="552"/>
                  </a:cubicBezTo>
                  <a:cubicBezTo>
                    <a:pt x="255" y="555"/>
                    <a:pt x="255" y="558"/>
                    <a:pt x="256" y="560"/>
                  </a:cubicBezTo>
                  <a:cubicBezTo>
                    <a:pt x="258" y="558"/>
                    <a:pt x="259" y="556"/>
                    <a:pt x="260" y="553"/>
                  </a:cubicBezTo>
                  <a:cubicBezTo>
                    <a:pt x="264" y="544"/>
                    <a:pt x="269" y="545"/>
                    <a:pt x="273" y="542"/>
                  </a:cubicBezTo>
                  <a:cubicBezTo>
                    <a:pt x="276" y="539"/>
                    <a:pt x="280" y="540"/>
                    <a:pt x="287" y="544"/>
                  </a:cubicBezTo>
                  <a:cubicBezTo>
                    <a:pt x="294" y="548"/>
                    <a:pt x="297" y="540"/>
                    <a:pt x="308" y="550"/>
                  </a:cubicBezTo>
                  <a:cubicBezTo>
                    <a:pt x="310" y="549"/>
                    <a:pt x="312" y="548"/>
                    <a:pt x="314" y="548"/>
                  </a:cubicBezTo>
                  <a:cubicBezTo>
                    <a:pt x="316" y="548"/>
                    <a:pt x="319" y="543"/>
                    <a:pt x="322" y="540"/>
                  </a:cubicBezTo>
                  <a:cubicBezTo>
                    <a:pt x="326" y="536"/>
                    <a:pt x="325" y="532"/>
                    <a:pt x="329" y="533"/>
                  </a:cubicBezTo>
                  <a:cubicBezTo>
                    <a:pt x="333" y="534"/>
                    <a:pt x="335" y="528"/>
                    <a:pt x="344" y="523"/>
                  </a:cubicBezTo>
                  <a:cubicBezTo>
                    <a:pt x="353" y="518"/>
                    <a:pt x="361" y="526"/>
                    <a:pt x="365" y="522"/>
                  </a:cubicBezTo>
                  <a:cubicBezTo>
                    <a:pt x="369" y="519"/>
                    <a:pt x="374" y="518"/>
                    <a:pt x="374" y="521"/>
                  </a:cubicBezTo>
                  <a:cubicBezTo>
                    <a:pt x="374" y="525"/>
                    <a:pt x="380" y="529"/>
                    <a:pt x="381" y="533"/>
                  </a:cubicBezTo>
                  <a:cubicBezTo>
                    <a:pt x="382" y="537"/>
                    <a:pt x="390" y="538"/>
                    <a:pt x="391" y="538"/>
                  </a:cubicBezTo>
                  <a:cubicBezTo>
                    <a:pt x="393" y="538"/>
                    <a:pt x="394" y="537"/>
                    <a:pt x="394" y="537"/>
                  </a:cubicBezTo>
                  <a:cubicBezTo>
                    <a:pt x="399" y="534"/>
                    <a:pt x="406" y="537"/>
                    <a:pt x="406" y="542"/>
                  </a:cubicBezTo>
                  <a:cubicBezTo>
                    <a:pt x="406" y="546"/>
                    <a:pt x="406" y="552"/>
                    <a:pt x="410" y="552"/>
                  </a:cubicBezTo>
                  <a:cubicBezTo>
                    <a:pt x="413" y="552"/>
                    <a:pt x="417" y="552"/>
                    <a:pt x="417" y="560"/>
                  </a:cubicBezTo>
                  <a:cubicBezTo>
                    <a:pt x="417" y="569"/>
                    <a:pt x="420" y="579"/>
                    <a:pt x="413" y="586"/>
                  </a:cubicBezTo>
                  <a:cubicBezTo>
                    <a:pt x="405" y="593"/>
                    <a:pt x="397" y="607"/>
                    <a:pt x="398" y="611"/>
                  </a:cubicBezTo>
                  <a:cubicBezTo>
                    <a:pt x="400" y="615"/>
                    <a:pt x="396" y="622"/>
                    <a:pt x="401" y="619"/>
                  </a:cubicBezTo>
                  <a:cubicBezTo>
                    <a:pt x="407" y="617"/>
                    <a:pt x="419" y="619"/>
                    <a:pt x="417" y="622"/>
                  </a:cubicBezTo>
                  <a:cubicBezTo>
                    <a:pt x="415" y="625"/>
                    <a:pt x="418" y="636"/>
                    <a:pt x="423" y="637"/>
                  </a:cubicBezTo>
                  <a:cubicBezTo>
                    <a:pt x="428" y="637"/>
                    <a:pt x="431" y="640"/>
                    <a:pt x="430" y="645"/>
                  </a:cubicBezTo>
                  <a:cubicBezTo>
                    <a:pt x="428" y="649"/>
                    <a:pt x="425" y="656"/>
                    <a:pt x="430" y="656"/>
                  </a:cubicBezTo>
                  <a:cubicBezTo>
                    <a:pt x="434" y="656"/>
                    <a:pt x="440" y="656"/>
                    <a:pt x="439" y="661"/>
                  </a:cubicBezTo>
                  <a:cubicBezTo>
                    <a:pt x="439" y="666"/>
                    <a:pt x="442" y="670"/>
                    <a:pt x="450" y="667"/>
                  </a:cubicBezTo>
                  <a:cubicBezTo>
                    <a:pt x="455" y="665"/>
                    <a:pt x="457" y="663"/>
                    <a:pt x="458" y="665"/>
                  </a:cubicBezTo>
                  <a:cubicBezTo>
                    <a:pt x="461" y="665"/>
                    <a:pt x="462" y="672"/>
                    <a:pt x="467" y="674"/>
                  </a:cubicBezTo>
                  <a:cubicBezTo>
                    <a:pt x="472" y="675"/>
                    <a:pt x="470" y="662"/>
                    <a:pt x="468" y="660"/>
                  </a:cubicBezTo>
                  <a:cubicBezTo>
                    <a:pt x="466" y="658"/>
                    <a:pt x="468" y="649"/>
                    <a:pt x="470" y="651"/>
                  </a:cubicBezTo>
                  <a:cubicBezTo>
                    <a:pt x="472" y="653"/>
                    <a:pt x="479" y="651"/>
                    <a:pt x="482" y="646"/>
                  </a:cubicBezTo>
                  <a:cubicBezTo>
                    <a:pt x="486" y="642"/>
                    <a:pt x="493" y="650"/>
                    <a:pt x="495" y="645"/>
                  </a:cubicBezTo>
                  <a:cubicBezTo>
                    <a:pt x="498" y="640"/>
                    <a:pt x="504" y="649"/>
                    <a:pt x="511" y="645"/>
                  </a:cubicBezTo>
                  <a:cubicBezTo>
                    <a:pt x="517" y="642"/>
                    <a:pt x="520" y="648"/>
                    <a:pt x="523" y="643"/>
                  </a:cubicBezTo>
                  <a:cubicBezTo>
                    <a:pt x="525" y="638"/>
                    <a:pt x="534" y="632"/>
                    <a:pt x="537" y="634"/>
                  </a:cubicBezTo>
                  <a:cubicBezTo>
                    <a:pt x="539" y="636"/>
                    <a:pt x="540" y="640"/>
                    <a:pt x="551" y="642"/>
                  </a:cubicBezTo>
                  <a:cubicBezTo>
                    <a:pt x="562" y="643"/>
                    <a:pt x="556" y="649"/>
                    <a:pt x="556" y="652"/>
                  </a:cubicBezTo>
                  <a:cubicBezTo>
                    <a:pt x="556" y="656"/>
                    <a:pt x="569" y="665"/>
                    <a:pt x="573" y="665"/>
                  </a:cubicBezTo>
                  <a:cubicBezTo>
                    <a:pt x="574" y="665"/>
                    <a:pt x="576" y="666"/>
                    <a:pt x="577" y="668"/>
                  </a:cubicBezTo>
                  <a:cubicBezTo>
                    <a:pt x="580" y="666"/>
                    <a:pt x="586" y="669"/>
                    <a:pt x="588" y="665"/>
                  </a:cubicBezTo>
                  <a:cubicBezTo>
                    <a:pt x="589" y="661"/>
                    <a:pt x="595" y="662"/>
                    <a:pt x="597" y="666"/>
                  </a:cubicBezTo>
                  <a:cubicBezTo>
                    <a:pt x="600" y="670"/>
                    <a:pt x="602" y="670"/>
                    <a:pt x="608" y="666"/>
                  </a:cubicBezTo>
                  <a:cubicBezTo>
                    <a:pt x="613" y="661"/>
                    <a:pt x="615" y="670"/>
                    <a:pt x="612" y="673"/>
                  </a:cubicBezTo>
                  <a:cubicBezTo>
                    <a:pt x="609" y="676"/>
                    <a:pt x="611" y="684"/>
                    <a:pt x="616" y="688"/>
                  </a:cubicBezTo>
                  <a:cubicBezTo>
                    <a:pt x="621" y="693"/>
                    <a:pt x="622" y="686"/>
                    <a:pt x="621" y="681"/>
                  </a:cubicBezTo>
                  <a:cubicBezTo>
                    <a:pt x="620" y="676"/>
                    <a:pt x="629" y="672"/>
                    <a:pt x="646" y="666"/>
                  </a:cubicBezTo>
                  <a:cubicBezTo>
                    <a:pt x="662" y="661"/>
                    <a:pt x="680" y="649"/>
                    <a:pt x="680" y="646"/>
                  </a:cubicBezTo>
                  <a:cubicBezTo>
                    <a:pt x="680" y="643"/>
                    <a:pt x="692" y="651"/>
                    <a:pt x="697" y="646"/>
                  </a:cubicBezTo>
                  <a:cubicBezTo>
                    <a:pt x="703" y="642"/>
                    <a:pt x="723" y="642"/>
                    <a:pt x="728" y="642"/>
                  </a:cubicBezTo>
                  <a:cubicBezTo>
                    <a:pt x="733" y="641"/>
                    <a:pt x="733" y="637"/>
                    <a:pt x="738" y="632"/>
                  </a:cubicBezTo>
                  <a:cubicBezTo>
                    <a:pt x="744" y="628"/>
                    <a:pt x="742" y="626"/>
                    <a:pt x="749" y="624"/>
                  </a:cubicBezTo>
                  <a:cubicBezTo>
                    <a:pt x="755" y="622"/>
                    <a:pt x="759" y="617"/>
                    <a:pt x="759" y="613"/>
                  </a:cubicBezTo>
                  <a:cubicBezTo>
                    <a:pt x="759" y="610"/>
                    <a:pt x="771" y="609"/>
                    <a:pt x="771" y="606"/>
                  </a:cubicBezTo>
                  <a:cubicBezTo>
                    <a:pt x="771" y="602"/>
                    <a:pt x="780" y="601"/>
                    <a:pt x="780" y="597"/>
                  </a:cubicBezTo>
                  <a:cubicBezTo>
                    <a:pt x="780" y="593"/>
                    <a:pt x="785" y="594"/>
                    <a:pt x="787" y="591"/>
                  </a:cubicBezTo>
                  <a:cubicBezTo>
                    <a:pt x="790" y="588"/>
                    <a:pt x="785" y="578"/>
                    <a:pt x="790" y="577"/>
                  </a:cubicBezTo>
                  <a:cubicBezTo>
                    <a:pt x="794" y="576"/>
                    <a:pt x="788" y="571"/>
                    <a:pt x="787" y="569"/>
                  </a:cubicBezTo>
                  <a:cubicBezTo>
                    <a:pt x="787" y="566"/>
                    <a:pt x="795" y="566"/>
                    <a:pt x="800" y="563"/>
                  </a:cubicBezTo>
                  <a:cubicBezTo>
                    <a:pt x="804" y="560"/>
                    <a:pt x="807" y="555"/>
                    <a:pt x="808" y="551"/>
                  </a:cubicBezTo>
                  <a:cubicBezTo>
                    <a:pt x="808" y="546"/>
                    <a:pt x="816" y="541"/>
                    <a:pt x="819" y="540"/>
                  </a:cubicBezTo>
                  <a:cubicBezTo>
                    <a:pt x="822" y="539"/>
                    <a:pt x="824" y="531"/>
                    <a:pt x="823" y="526"/>
                  </a:cubicBezTo>
                  <a:cubicBezTo>
                    <a:pt x="822" y="520"/>
                    <a:pt x="829" y="521"/>
                    <a:pt x="826" y="519"/>
                  </a:cubicBezTo>
                  <a:cubicBezTo>
                    <a:pt x="822" y="516"/>
                    <a:pt x="827" y="510"/>
                    <a:pt x="833" y="508"/>
                  </a:cubicBezTo>
                  <a:cubicBezTo>
                    <a:pt x="839" y="506"/>
                    <a:pt x="829" y="503"/>
                    <a:pt x="826" y="506"/>
                  </a:cubicBezTo>
                  <a:cubicBezTo>
                    <a:pt x="822" y="509"/>
                    <a:pt x="819" y="498"/>
                    <a:pt x="816" y="502"/>
                  </a:cubicBezTo>
                  <a:cubicBezTo>
                    <a:pt x="813" y="506"/>
                    <a:pt x="804" y="500"/>
                    <a:pt x="809" y="499"/>
                  </a:cubicBezTo>
                  <a:cubicBezTo>
                    <a:pt x="815" y="497"/>
                    <a:pt x="824" y="491"/>
                    <a:pt x="828" y="490"/>
                  </a:cubicBezTo>
                  <a:cubicBezTo>
                    <a:pt x="832" y="488"/>
                    <a:pt x="822" y="480"/>
                    <a:pt x="817" y="480"/>
                  </a:cubicBezTo>
                  <a:cubicBezTo>
                    <a:pt x="812" y="480"/>
                    <a:pt x="807" y="468"/>
                    <a:pt x="802" y="468"/>
                  </a:cubicBezTo>
                  <a:cubicBezTo>
                    <a:pt x="796" y="468"/>
                    <a:pt x="806" y="465"/>
                    <a:pt x="812" y="468"/>
                  </a:cubicBezTo>
                  <a:cubicBezTo>
                    <a:pt x="818" y="471"/>
                    <a:pt x="825" y="474"/>
                    <a:pt x="827" y="471"/>
                  </a:cubicBezTo>
                  <a:cubicBezTo>
                    <a:pt x="830" y="468"/>
                    <a:pt x="817" y="458"/>
                    <a:pt x="812" y="454"/>
                  </a:cubicBezTo>
                  <a:cubicBezTo>
                    <a:pt x="808" y="451"/>
                    <a:pt x="812" y="446"/>
                    <a:pt x="809" y="444"/>
                  </a:cubicBezTo>
                  <a:cubicBezTo>
                    <a:pt x="806" y="442"/>
                    <a:pt x="800" y="428"/>
                    <a:pt x="798" y="422"/>
                  </a:cubicBezTo>
                  <a:cubicBezTo>
                    <a:pt x="796" y="416"/>
                    <a:pt x="785" y="415"/>
                    <a:pt x="782" y="411"/>
                  </a:cubicBezTo>
                  <a:cubicBezTo>
                    <a:pt x="780" y="407"/>
                    <a:pt x="783" y="398"/>
                    <a:pt x="791" y="395"/>
                  </a:cubicBezTo>
                  <a:cubicBezTo>
                    <a:pt x="799" y="391"/>
                    <a:pt x="795" y="385"/>
                    <a:pt x="799" y="385"/>
                  </a:cubicBezTo>
                  <a:cubicBezTo>
                    <a:pt x="803" y="386"/>
                    <a:pt x="806" y="385"/>
                    <a:pt x="809" y="379"/>
                  </a:cubicBezTo>
                  <a:cubicBezTo>
                    <a:pt x="812" y="373"/>
                    <a:pt x="816" y="376"/>
                    <a:pt x="819" y="373"/>
                  </a:cubicBezTo>
                  <a:cubicBezTo>
                    <a:pt x="822" y="370"/>
                    <a:pt x="835" y="370"/>
                    <a:pt x="839" y="367"/>
                  </a:cubicBezTo>
                  <a:cubicBezTo>
                    <a:pt x="844" y="364"/>
                    <a:pt x="835" y="354"/>
                    <a:pt x="829" y="356"/>
                  </a:cubicBezTo>
                  <a:cubicBezTo>
                    <a:pt x="823" y="358"/>
                    <a:pt x="816" y="355"/>
                    <a:pt x="812" y="349"/>
                  </a:cubicBezTo>
                  <a:cubicBezTo>
                    <a:pt x="808" y="343"/>
                    <a:pt x="797" y="360"/>
                    <a:pt x="789" y="364"/>
                  </a:cubicBezTo>
                  <a:cubicBezTo>
                    <a:pt x="780" y="368"/>
                    <a:pt x="775" y="357"/>
                    <a:pt x="778" y="350"/>
                  </a:cubicBezTo>
                  <a:cubicBezTo>
                    <a:pt x="781" y="343"/>
                    <a:pt x="771" y="343"/>
                    <a:pt x="759" y="344"/>
                  </a:cubicBezTo>
                  <a:cubicBezTo>
                    <a:pt x="748" y="345"/>
                    <a:pt x="752" y="323"/>
                    <a:pt x="759" y="322"/>
                  </a:cubicBezTo>
                  <a:cubicBezTo>
                    <a:pt x="766" y="321"/>
                    <a:pt x="777" y="329"/>
                    <a:pt x="781" y="316"/>
                  </a:cubicBezTo>
                  <a:cubicBezTo>
                    <a:pt x="785" y="303"/>
                    <a:pt x="792" y="313"/>
                    <a:pt x="802" y="301"/>
                  </a:cubicBezTo>
                  <a:cubicBezTo>
                    <a:pt x="812" y="290"/>
                    <a:pt x="823" y="283"/>
                    <a:pt x="832" y="290"/>
                  </a:cubicBezTo>
                  <a:cubicBezTo>
                    <a:pt x="840" y="296"/>
                    <a:pt x="822" y="307"/>
                    <a:pt x="820" y="314"/>
                  </a:cubicBezTo>
                  <a:cubicBezTo>
                    <a:pt x="817" y="320"/>
                    <a:pt x="822" y="322"/>
                    <a:pt x="817" y="327"/>
                  </a:cubicBezTo>
                  <a:cubicBezTo>
                    <a:pt x="812" y="332"/>
                    <a:pt x="819" y="333"/>
                    <a:pt x="829" y="327"/>
                  </a:cubicBezTo>
                  <a:cubicBezTo>
                    <a:pt x="839" y="320"/>
                    <a:pt x="852" y="312"/>
                    <a:pt x="862" y="309"/>
                  </a:cubicBezTo>
                  <a:cubicBezTo>
                    <a:pt x="864" y="307"/>
                    <a:pt x="867" y="307"/>
                    <a:pt x="870" y="307"/>
                  </a:cubicBezTo>
                  <a:cubicBezTo>
                    <a:pt x="872" y="304"/>
                    <a:pt x="873" y="301"/>
                    <a:pt x="875" y="300"/>
                  </a:cubicBezTo>
                  <a:cubicBezTo>
                    <a:pt x="882" y="296"/>
                    <a:pt x="905" y="286"/>
                    <a:pt x="908" y="282"/>
                  </a:cubicBezTo>
                  <a:cubicBezTo>
                    <a:pt x="912" y="277"/>
                    <a:pt x="915" y="269"/>
                    <a:pt x="920" y="269"/>
                  </a:cubicBezTo>
                  <a:cubicBezTo>
                    <a:pt x="924" y="269"/>
                    <a:pt x="924" y="274"/>
                    <a:pt x="931" y="274"/>
                  </a:cubicBezTo>
                  <a:cubicBezTo>
                    <a:pt x="938" y="274"/>
                    <a:pt x="946" y="276"/>
                    <a:pt x="942" y="270"/>
                  </a:cubicBezTo>
                  <a:cubicBezTo>
                    <a:pt x="939" y="265"/>
                    <a:pt x="941" y="265"/>
                    <a:pt x="949" y="263"/>
                  </a:cubicBezTo>
                  <a:cubicBezTo>
                    <a:pt x="957" y="262"/>
                    <a:pt x="956" y="254"/>
                    <a:pt x="962" y="254"/>
                  </a:cubicBezTo>
                  <a:cubicBezTo>
                    <a:pt x="967" y="254"/>
                    <a:pt x="966" y="241"/>
                    <a:pt x="972" y="241"/>
                  </a:cubicBezTo>
                  <a:cubicBezTo>
                    <a:pt x="978" y="241"/>
                    <a:pt x="980" y="249"/>
                    <a:pt x="987" y="246"/>
                  </a:cubicBezTo>
                  <a:cubicBezTo>
                    <a:pt x="988" y="246"/>
                    <a:pt x="990" y="246"/>
                    <a:pt x="992" y="247"/>
                  </a:cubicBezTo>
                  <a:cubicBezTo>
                    <a:pt x="993" y="246"/>
                    <a:pt x="994" y="245"/>
                    <a:pt x="996" y="244"/>
                  </a:cubicBezTo>
                  <a:cubicBezTo>
                    <a:pt x="995" y="237"/>
                    <a:pt x="996" y="230"/>
                    <a:pt x="995" y="227"/>
                  </a:cubicBezTo>
                  <a:cubicBezTo>
                    <a:pt x="992" y="221"/>
                    <a:pt x="995" y="216"/>
                    <a:pt x="994" y="212"/>
                  </a:cubicBezTo>
                  <a:cubicBezTo>
                    <a:pt x="993" y="209"/>
                    <a:pt x="992" y="200"/>
                    <a:pt x="996" y="200"/>
                  </a:cubicBezTo>
                  <a:cubicBezTo>
                    <a:pt x="1000" y="200"/>
                    <a:pt x="1006" y="189"/>
                    <a:pt x="1011" y="193"/>
                  </a:cubicBezTo>
                  <a:cubicBezTo>
                    <a:pt x="1016" y="197"/>
                    <a:pt x="1026" y="198"/>
                    <a:pt x="1026" y="193"/>
                  </a:cubicBezTo>
                  <a:cubicBezTo>
                    <a:pt x="1026" y="188"/>
                    <a:pt x="1034" y="188"/>
                    <a:pt x="1035" y="182"/>
                  </a:cubicBezTo>
                  <a:cubicBezTo>
                    <a:pt x="1036" y="175"/>
                    <a:pt x="1044" y="174"/>
                    <a:pt x="1045" y="168"/>
                  </a:cubicBezTo>
                  <a:cubicBezTo>
                    <a:pt x="1047" y="162"/>
                    <a:pt x="1049" y="149"/>
                    <a:pt x="1055" y="146"/>
                  </a:cubicBezTo>
                  <a:cubicBezTo>
                    <a:pt x="1060" y="142"/>
                    <a:pt x="1054" y="140"/>
                    <a:pt x="1054" y="131"/>
                  </a:cubicBezTo>
                  <a:close/>
                  <a:moveTo>
                    <a:pt x="798" y="625"/>
                  </a:moveTo>
                  <a:cubicBezTo>
                    <a:pt x="793" y="646"/>
                    <a:pt x="806" y="656"/>
                    <a:pt x="808" y="655"/>
                  </a:cubicBezTo>
                  <a:cubicBezTo>
                    <a:pt x="813" y="651"/>
                    <a:pt x="834" y="607"/>
                    <a:pt x="830" y="600"/>
                  </a:cubicBezTo>
                  <a:cubicBezTo>
                    <a:pt x="825" y="594"/>
                    <a:pt x="804" y="604"/>
                    <a:pt x="798" y="625"/>
                  </a:cubicBezTo>
                  <a:close/>
                  <a:moveTo>
                    <a:pt x="612" y="696"/>
                  </a:moveTo>
                  <a:cubicBezTo>
                    <a:pt x="606" y="696"/>
                    <a:pt x="588" y="706"/>
                    <a:pt x="595" y="720"/>
                  </a:cubicBezTo>
                  <a:cubicBezTo>
                    <a:pt x="602" y="734"/>
                    <a:pt x="624" y="724"/>
                    <a:pt x="625" y="718"/>
                  </a:cubicBezTo>
                  <a:cubicBezTo>
                    <a:pt x="625" y="712"/>
                    <a:pt x="636" y="702"/>
                    <a:pt x="634" y="697"/>
                  </a:cubicBezTo>
                  <a:cubicBezTo>
                    <a:pt x="633" y="694"/>
                    <a:pt x="619" y="696"/>
                    <a:pt x="612" y="69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88"/>
            <p:cNvSpPr/>
            <p:nvPr/>
          </p:nvSpPr>
          <p:spPr>
            <a:xfrm>
              <a:off x="7369436" y="2873471"/>
              <a:ext cx="217495" cy="298460"/>
            </a:xfrm>
            <a:custGeom>
              <a:rect b="b" l="l" r="r" t="t"/>
              <a:pathLst>
                <a:path extrusionOk="0" h="238" w="170">
                  <a:moveTo>
                    <a:pt x="90" y="92"/>
                  </a:moveTo>
                  <a:cubicBezTo>
                    <a:pt x="100" y="90"/>
                    <a:pt x="113" y="103"/>
                    <a:pt x="111" y="107"/>
                  </a:cubicBezTo>
                  <a:cubicBezTo>
                    <a:pt x="109" y="112"/>
                    <a:pt x="112" y="127"/>
                    <a:pt x="117" y="123"/>
                  </a:cubicBezTo>
                  <a:cubicBezTo>
                    <a:pt x="121" y="119"/>
                    <a:pt x="129" y="124"/>
                    <a:pt x="124" y="131"/>
                  </a:cubicBezTo>
                  <a:cubicBezTo>
                    <a:pt x="119" y="137"/>
                    <a:pt x="131" y="144"/>
                    <a:pt x="133" y="153"/>
                  </a:cubicBezTo>
                  <a:cubicBezTo>
                    <a:pt x="134" y="161"/>
                    <a:pt x="140" y="154"/>
                    <a:pt x="139" y="148"/>
                  </a:cubicBezTo>
                  <a:cubicBezTo>
                    <a:pt x="137" y="142"/>
                    <a:pt x="140" y="142"/>
                    <a:pt x="146" y="137"/>
                  </a:cubicBezTo>
                  <a:cubicBezTo>
                    <a:pt x="153" y="133"/>
                    <a:pt x="146" y="125"/>
                    <a:pt x="142" y="116"/>
                  </a:cubicBezTo>
                  <a:cubicBezTo>
                    <a:pt x="137" y="107"/>
                    <a:pt x="122" y="110"/>
                    <a:pt x="122" y="102"/>
                  </a:cubicBezTo>
                  <a:cubicBezTo>
                    <a:pt x="122" y="94"/>
                    <a:pt x="110" y="91"/>
                    <a:pt x="110" y="86"/>
                  </a:cubicBezTo>
                  <a:cubicBezTo>
                    <a:pt x="109" y="82"/>
                    <a:pt x="94" y="77"/>
                    <a:pt x="85" y="82"/>
                  </a:cubicBezTo>
                  <a:cubicBezTo>
                    <a:pt x="76" y="87"/>
                    <a:pt x="83" y="73"/>
                    <a:pt x="76" y="66"/>
                  </a:cubicBezTo>
                  <a:cubicBezTo>
                    <a:pt x="70" y="59"/>
                    <a:pt x="81" y="49"/>
                    <a:pt x="88" y="41"/>
                  </a:cubicBezTo>
                  <a:cubicBezTo>
                    <a:pt x="96" y="33"/>
                    <a:pt x="86" y="19"/>
                    <a:pt x="87" y="12"/>
                  </a:cubicBezTo>
                  <a:cubicBezTo>
                    <a:pt x="88" y="6"/>
                    <a:pt x="88" y="4"/>
                    <a:pt x="84" y="6"/>
                  </a:cubicBezTo>
                  <a:cubicBezTo>
                    <a:pt x="81" y="8"/>
                    <a:pt x="65" y="0"/>
                    <a:pt x="59" y="4"/>
                  </a:cubicBezTo>
                  <a:cubicBezTo>
                    <a:pt x="52" y="8"/>
                    <a:pt x="58" y="43"/>
                    <a:pt x="55" y="45"/>
                  </a:cubicBezTo>
                  <a:cubicBezTo>
                    <a:pt x="52" y="48"/>
                    <a:pt x="48" y="40"/>
                    <a:pt x="47" y="43"/>
                  </a:cubicBezTo>
                  <a:cubicBezTo>
                    <a:pt x="45" y="48"/>
                    <a:pt x="47" y="67"/>
                    <a:pt x="51" y="67"/>
                  </a:cubicBezTo>
                  <a:cubicBezTo>
                    <a:pt x="56" y="67"/>
                    <a:pt x="59" y="72"/>
                    <a:pt x="56" y="81"/>
                  </a:cubicBezTo>
                  <a:cubicBezTo>
                    <a:pt x="53" y="89"/>
                    <a:pt x="64" y="90"/>
                    <a:pt x="74" y="86"/>
                  </a:cubicBezTo>
                  <a:cubicBezTo>
                    <a:pt x="84" y="83"/>
                    <a:pt x="80" y="93"/>
                    <a:pt x="90" y="92"/>
                  </a:cubicBezTo>
                  <a:close/>
                  <a:moveTo>
                    <a:pt x="57" y="96"/>
                  </a:moveTo>
                  <a:cubicBezTo>
                    <a:pt x="58" y="104"/>
                    <a:pt x="62" y="119"/>
                    <a:pt x="73" y="115"/>
                  </a:cubicBezTo>
                  <a:cubicBezTo>
                    <a:pt x="85" y="111"/>
                    <a:pt x="56" y="91"/>
                    <a:pt x="57" y="96"/>
                  </a:cubicBezTo>
                  <a:close/>
                  <a:moveTo>
                    <a:pt x="86" y="147"/>
                  </a:moveTo>
                  <a:cubicBezTo>
                    <a:pt x="88" y="146"/>
                    <a:pt x="95" y="147"/>
                    <a:pt x="95" y="142"/>
                  </a:cubicBezTo>
                  <a:cubicBezTo>
                    <a:pt x="96" y="136"/>
                    <a:pt x="101" y="151"/>
                    <a:pt x="97" y="156"/>
                  </a:cubicBezTo>
                  <a:cubicBezTo>
                    <a:pt x="92" y="160"/>
                    <a:pt x="92" y="173"/>
                    <a:pt x="99" y="175"/>
                  </a:cubicBezTo>
                  <a:cubicBezTo>
                    <a:pt x="107" y="177"/>
                    <a:pt x="120" y="152"/>
                    <a:pt x="118" y="147"/>
                  </a:cubicBezTo>
                  <a:cubicBezTo>
                    <a:pt x="116" y="142"/>
                    <a:pt x="110" y="150"/>
                    <a:pt x="111" y="144"/>
                  </a:cubicBezTo>
                  <a:cubicBezTo>
                    <a:pt x="113" y="137"/>
                    <a:pt x="93" y="121"/>
                    <a:pt x="85" y="123"/>
                  </a:cubicBezTo>
                  <a:cubicBezTo>
                    <a:pt x="77" y="124"/>
                    <a:pt x="80" y="148"/>
                    <a:pt x="86" y="147"/>
                  </a:cubicBezTo>
                  <a:close/>
                  <a:moveTo>
                    <a:pt x="24" y="157"/>
                  </a:moveTo>
                  <a:cubicBezTo>
                    <a:pt x="17" y="166"/>
                    <a:pt x="0" y="182"/>
                    <a:pt x="2" y="186"/>
                  </a:cubicBezTo>
                  <a:cubicBezTo>
                    <a:pt x="5" y="192"/>
                    <a:pt x="24" y="163"/>
                    <a:pt x="34" y="156"/>
                  </a:cubicBezTo>
                  <a:cubicBezTo>
                    <a:pt x="43" y="149"/>
                    <a:pt x="42" y="144"/>
                    <a:pt x="38" y="137"/>
                  </a:cubicBezTo>
                  <a:cubicBezTo>
                    <a:pt x="35" y="131"/>
                    <a:pt x="32" y="147"/>
                    <a:pt x="24" y="157"/>
                  </a:cubicBezTo>
                  <a:close/>
                  <a:moveTo>
                    <a:pt x="117" y="167"/>
                  </a:moveTo>
                  <a:cubicBezTo>
                    <a:pt x="119" y="172"/>
                    <a:pt x="134" y="164"/>
                    <a:pt x="130" y="159"/>
                  </a:cubicBezTo>
                  <a:cubicBezTo>
                    <a:pt x="126" y="154"/>
                    <a:pt x="116" y="163"/>
                    <a:pt x="117" y="167"/>
                  </a:cubicBezTo>
                  <a:close/>
                  <a:moveTo>
                    <a:pt x="164" y="208"/>
                  </a:moveTo>
                  <a:cubicBezTo>
                    <a:pt x="170" y="201"/>
                    <a:pt x="160" y="181"/>
                    <a:pt x="160" y="169"/>
                  </a:cubicBezTo>
                  <a:cubicBezTo>
                    <a:pt x="160" y="156"/>
                    <a:pt x="143" y="160"/>
                    <a:pt x="147" y="168"/>
                  </a:cubicBezTo>
                  <a:cubicBezTo>
                    <a:pt x="152" y="176"/>
                    <a:pt x="139" y="169"/>
                    <a:pt x="137" y="177"/>
                  </a:cubicBezTo>
                  <a:cubicBezTo>
                    <a:pt x="136" y="185"/>
                    <a:pt x="127" y="179"/>
                    <a:pt x="127" y="185"/>
                  </a:cubicBezTo>
                  <a:cubicBezTo>
                    <a:pt x="128" y="191"/>
                    <a:pt x="117" y="185"/>
                    <a:pt x="111" y="181"/>
                  </a:cubicBezTo>
                  <a:cubicBezTo>
                    <a:pt x="106" y="178"/>
                    <a:pt x="99" y="191"/>
                    <a:pt x="91" y="193"/>
                  </a:cubicBezTo>
                  <a:cubicBezTo>
                    <a:pt x="83" y="195"/>
                    <a:pt x="79" y="212"/>
                    <a:pt x="84" y="212"/>
                  </a:cubicBezTo>
                  <a:cubicBezTo>
                    <a:pt x="91" y="211"/>
                    <a:pt x="94" y="203"/>
                    <a:pt x="100" y="203"/>
                  </a:cubicBezTo>
                  <a:cubicBezTo>
                    <a:pt x="106" y="204"/>
                    <a:pt x="104" y="197"/>
                    <a:pt x="113" y="198"/>
                  </a:cubicBezTo>
                  <a:cubicBezTo>
                    <a:pt x="122" y="200"/>
                    <a:pt x="116" y="227"/>
                    <a:pt x="128" y="229"/>
                  </a:cubicBezTo>
                  <a:cubicBezTo>
                    <a:pt x="140" y="231"/>
                    <a:pt x="140" y="238"/>
                    <a:pt x="146" y="238"/>
                  </a:cubicBezTo>
                  <a:cubicBezTo>
                    <a:pt x="152" y="238"/>
                    <a:pt x="145" y="221"/>
                    <a:pt x="145" y="216"/>
                  </a:cubicBezTo>
                  <a:cubicBezTo>
                    <a:pt x="146" y="210"/>
                    <a:pt x="158" y="215"/>
                    <a:pt x="164" y="208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88"/>
            <p:cNvSpPr/>
            <p:nvPr/>
          </p:nvSpPr>
          <p:spPr>
            <a:xfrm>
              <a:off x="7909206" y="3354499"/>
              <a:ext cx="287348" cy="179394"/>
            </a:xfrm>
            <a:custGeom>
              <a:rect b="b" l="l" r="r" t="t"/>
              <a:pathLst>
                <a:path extrusionOk="0" h="143" w="224">
                  <a:moveTo>
                    <a:pt x="161" y="132"/>
                  </a:moveTo>
                  <a:cubicBezTo>
                    <a:pt x="157" y="130"/>
                    <a:pt x="148" y="124"/>
                    <a:pt x="148" y="120"/>
                  </a:cubicBezTo>
                  <a:cubicBezTo>
                    <a:pt x="149" y="115"/>
                    <a:pt x="138" y="116"/>
                    <a:pt x="131" y="111"/>
                  </a:cubicBezTo>
                  <a:cubicBezTo>
                    <a:pt x="123" y="107"/>
                    <a:pt x="126" y="91"/>
                    <a:pt x="118" y="88"/>
                  </a:cubicBezTo>
                  <a:cubicBezTo>
                    <a:pt x="110" y="84"/>
                    <a:pt x="104" y="73"/>
                    <a:pt x="114" y="73"/>
                  </a:cubicBezTo>
                  <a:cubicBezTo>
                    <a:pt x="123" y="74"/>
                    <a:pt x="125" y="68"/>
                    <a:pt x="118" y="62"/>
                  </a:cubicBezTo>
                  <a:cubicBezTo>
                    <a:pt x="110" y="55"/>
                    <a:pt x="84" y="52"/>
                    <a:pt x="83" y="42"/>
                  </a:cubicBezTo>
                  <a:cubicBezTo>
                    <a:pt x="82" y="32"/>
                    <a:pt x="34" y="9"/>
                    <a:pt x="13" y="4"/>
                  </a:cubicBezTo>
                  <a:cubicBezTo>
                    <a:pt x="9" y="3"/>
                    <a:pt x="5" y="2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5" y="115"/>
                    <a:pt x="11" y="118"/>
                    <a:pt x="19" y="118"/>
                  </a:cubicBezTo>
                  <a:cubicBezTo>
                    <a:pt x="42" y="119"/>
                    <a:pt x="36" y="106"/>
                    <a:pt x="40" y="106"/>
                  </a:cubicBezTo>
                  <a:cubicBezTo>
                    <a:pt x="44" y="106"/>
                    <a:pt x="46" y="99"/>
                    <a:pt x="51" y="93"/>
                  </a:cubicBezTo>
                  <a:cubicBezTo>
                    <a:pt x="55" y="87"/>
                    <a:pt x="76" y="92"/>
                    <a:pt x="88" y="101"/>
                  </a:cubicBezTo>
                  <a:cubicBezTo>
                    <a:pt x="100" y="111"/>
                    <a:pt x="114" y="138"/>
                    <a:pt x="126" y="136"/>
                  </a:cubicBezTo>
                  <a:cubicBezTo>
                    <a:pt x="139" y="133"/>
                    <a:pt x="152" y="143"/>
                    <a:pt x="163" y="143"/>
                  </a:cubicBezTo>
                  <a:cubicBezTo>
                    <a:pt x="175" y="142"/>
                    <a:pt x="164" y="133"/>
                    <a:pt x="161" y="132"/>
                  </a:cubicBezTo>
                  <a:close/>
                  <a:moveTo>
                    <a:pt x="191" y="39"/>
                  </a:moveTo>
                  <a:cubicBezTo>
                    <a:pt x="191" y="43"/>
                    <a:pt x="182" y="46"/>
                    <a:pt x="169" y="51"/>
                  </a:cubicBezTo>
                  <a:cubicBezTo>
                    <a:pt x="156" y="56"/>
                    <a:pt x="132" y="45"/>
                    <a:pt x="132" y="53"/>
                  </a:cubicBezTo>
                  <a:cubicBezTo>
                    <a:pt x="131" y="58"/>
                    <a:pt x="146" y="66"/>
                    <a:pt x="160" y="66"/>
                  </a:cubicBezTo>
                  <a:cubicBezTo>
                    <a:pt x="174" y="66"/>
                    <a:pt x="197" y="52"/>
                    <a:pt x="197" y="48"/>
                  </a:cubicBezTo>
                  <a:cubicBezTo>
                    <a:pt x="197" y="43"/>
                    <a:pt x="206" y="36"/>
                    <a:pt x="202" y="32"/>
                  </a:cubicBezTo>
                  <a:cubicBezTo>
                    <a:pt x="198" y="28"/>
                    <a:pt x="191" y="34"/>
                    <a:pt x="191" y="39"/>
                  </a:cubicBezTo>
                  <a:close/>
                  <a:moveTo>
                    <a:pt x="208" y="19"/>
                  </a:moveTo>
                  <a:cubicBezTo>
                    <a:pt x="200" y="14"/>
                    <a:pt x="193" y="10"/>
                    <a:pt x="203" y="20"/>
                  </a:cubicBezTo>
                  <a:cubicBezTo>
                    <a:pt x="213" y="30"/>
                    <a:pt x="208" y="38"/>
                    <a:pt x="214" y="37"/>
                  </a:cubicBezTo>
                  <a:cubicBezTo>
                    <a:pt x="224" y="34"/>
                    <a:pt x="217" y="24"/>
                    <a:pt x="208" y="1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88"/>
            <p:cNvSpPr/>
            <p:nvPr/>
          </p:nvSpPr>
          <p:spPr>
            <a:xfrm>
              <a:off x="6543907" y="3076678"/>
              <a:ext cx="47627" cy="92078"/>
            </a:xfrm>
            <a:custGeom>
              <a:rect b="b" l="l" r="r" t="t"/>
              <a:pathLst>
                <a:path extrusionOk="0" h="73" w="38">
                  <a:moveTo>
                    <a:pt x="9" y="1"/>
                  </a:moveTo>
                  <a:cubicBezTo>
                    <a:pt x="4" y="1"/>
                    <a:pt x="5" y="10"/>
                    <a:pt x="2" y="17"/>
                  </a:cubicBezTo>
                  <a:cubicBezTo>
                    <a:pt x="0" y="24"/>
                    <a:pt x="0" y="31"/>
                    <a:pt x="1" y="41"/>
                  </a:cubicBezTo>
                  <a:cubicBezTo>
                    <a:pt x="2" y="51"/>
                    <a:pt x="1" y="61"/>
                    <a:pt x="10" y="67"/>
                  </a:cubicBezTo>
                  <a:cubicBezTo>
                    <a:pt x="20" y="73"/>
                    <a:pt x="37" y="56"/>
                    <a:pt x="37" y="42"/>
                  </a:cubicBezTo>
                  <a:cubicBezTo>
                    <a:pt x="38" y="27"/>
                    <a:pt x="13" y="0"/>
                    <a:pt x="9" y="1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88"/>
            <p:cNvSpPr/>
            <p:nvPr/>
          </p:nvSpPr>
          <p:spPr>
            <a:xfrm>
              <a:off x="5694564" y="2860770"/>
              <a:ext cx="269885" cy="160343"/>
            </a:xfrm>
            <a:custGeom>
              <a:rect b="b" l="l" r="r" t="t"/>
              <a:pathLst>
                <a:path extrusionOk="0" h="128" w="211">
                  <a:moveTo>
                    <a:pt x="150" y="5"/>
                  </a:moveTo>
                  <a:cubicBezTo>
                    <a:pt x="141" y="7"/>
                    <a:pt x="118" y="5"/>
                    <a:pt x="115" y="7"/>
                  </a:cubicBezTo>
                  <a:cubicBezTo>
                    <a:pt x="112" y="8"/>
                    <a:pt x="91" y="24"/>
                    <a:pt x="88" y="31"/>
                  </a:cubicBezTo>
                  <a:cubicBezTo>
                    <a:pt x="85" y="38"/>
                    <a:pt x="80" y="39"/>
                    <a:pt x="76" y="35"/>
                  </a:cubicBezTo>
                  <a:cubicBezTo>
                    <a:pt x="71" y="32"/>
                    <a:pt x="53" y="33"/>
                    <a:pt x="51" y="31"/>
                  </a:cubicBezTo>
                  <a:cubicBezTo>
                    <a:pt x="49" y="30"/>
                    <a:pt x="36" y="28"/>
                    <a:pt x="29" y="29"/>
                  </a:cubicBezTo>
                  <a:cubicBezTo>
                    <a:pt x="23" y="30"/>
                    <a:pt x="19" y="26"/>
                    <a:pt x="16" y="27"/>
                  </a:cubicBezTo>
                  <a:cubicBezTo>
                    <a:pt x="13" y="28"/>
                    <a:pt x="10" y="32"/>
                    <a:pt x="9" y="34"/>
                  </a:cubicBezTo>
                  <a:cubicBezTo>
                    <a:pt x="7" y="36"/>
                    <a:pt x="10" y="41"/>
                    <a:pt x="9" y="43"/>
                  </a:cubicBezTo>
                  <a:cubicBezTo>
                    <a:pt x="9" y="44"/>
                    <a:pt x="6" y="45"/>
                    <a:pt x="1" y="48"/>
                  </a:cubicBezTo>
                  <a:cubicBezTo>
                    <a:pt x="3" y="52"/>
                    <a:pt x="4" y="56"/>
                    <a:pt x="3" y="59"/>
                  </a:cubicBezTo>
                  <a:cubicBezTo>
                    <a:pt x="0" y="65"/>
                    <a:pt x="2" y="79"/>
                    <a:pt x="8" y="87"/>
                  </a:cubicBezTo>
                  <a:cubicBezTo>
                    <a:pt x="13" y="95"/>
                    <a:pt x="11" y="110"/>
                    <a:pt x="14" y="113"/>
                  </a:cubicBezTo>
                  <a:cubicBezTo>
                    <a:pt x="16" y="115"/>
                    <a:pt x="37" y="115"/>
                    <a:pt x="46" y="109"/>
                  </a:cubicBezTo>
                  <a:cubicBezTo>
                    <a:pt x="55" y="103"/>
                    <a:pt x="61" y="102"/>
                    <a:pt x="69" y="102"/>
                  </a:cubicBezTo>
                  <a:cubicBezTo>
                    <a:pt x="76" y="102"/>
                    <a:pt x="85" y="96"/>
                    <a:pt x="88" y="92"/>
                  </a:cubicBezTo>
                  <a:cubicBezTo>
                    <a:pt x="90" y="89"/>
                    <a:pt x="101" y="89"/>
                    <a:pt x="105" y="90"/>
                  </a:cubicBezTo>
                  <a:cubicBezTo>
                    <a:pt x="110" y="90"/>
                    <a:pt x="114" y="85"/>
                    <a:pt x="119" y="80"/>
                  </a:cubicBezTo>
                  <a:cubicBezTo>
                    <a:pt x="124" y="75"/>
                    <a:pt x="140" y="73"/>
                    <a:pt x="156" y="68"/>
                  </a:cubicBezTo>
                  <a:cubicBezTo>
                    <a:pt x="173" y="63"/>
                    <a:pt x="169" y="55"/>
                    <a:pt x="173" y="50"/>
                  </a:cubicBezTo>
                  <a:cubicBezTo>
                    <a:pt x="177" y="46"/>
                    <a:pt x="181" y="47"/>
                    <a:pt x="188" y="45"/>
                  </a:cubicBezTo>
                  <a:cubicBezTo>
                    <a:pt x="180" y="28"/>
                    <a:pt x="171" y="9"/>
                    <a:pt x="167" y="0"/>
                  </a:cubicBezTo>
                  <a:cubicBezTo>
                    <a:pt x="159" y="2"/>
                    <a:pt x="152" y="4"/>
                    <a:pt x="150" y="5"/>
                  </a:cubicBezTo>
                  <a:close/>
                  <a:moveTo>
                    <a:pt x="193" y="122"/>
                  </a:moveTo>
                  <a:cubicBezTo>
                    <a:pt x="199" y="128"/>
                    <a:pt x="210" y="121"/>
                    <a:pt x="211" y="118"/>
                  </a:cubicBezTo>
                  <a:cubicBezTo>
                    <a:pt x="211" y="116"/>
                    <a:pt x="186" y="115"/>
                    <a:pt x="193" y="122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88"/>
            <p:cNvSpPr/>
            <p:nvPr/>
          </p:nvSpPr>
          <p:spPr>
            <a:xfrm>
              <a:off x="8221954" y="3413239"/>
              <a:ext cx="184157" cy="128592"/>
            </a:xfrm>
            <a:custGeom>
              <a:rect b="b" l="l" r="r" t="t"/>
              <a:pathLst>
                <a:path extrusionOk="0" h="103" w="143">
                  <a:moveTo>
                    <a:pt x="1" y="4"/>
                  </a:moveTo>
                  <a:cubicBezTo>
                    <a:pt x="0" y="9"/>
                    <a:pt x="16" y="34"/>
                    <a:pt x="23" y="30"/>
                  </a:cubicBezTo>
                  <a:cubicBezTo>
                    <a:pt x="34" y="23"/>
                    <a:pt x="2" y="0"/>
                    <a:pt x="1" y="4"/>
                  </a:cubicBezTo>
                  <a:close/>
                  <a:moveTo>
                    <a:pt x="34" y="26"/>
                  </a:moveTo>
                  <a:cubicBezTo>
                    <a:pt x="34" y="28"/>
                    <a:pt x="46" y="40"/>
                    <a:pt x="49" y="38"/>
                  </a:cubicBezTo>
                  <a:cubicBezTo>
                    <a:pt x="52" y="36"/>
                    <a:pt x="35" y="23"/>
                    <a:pt x="34" y="26"/>
                  </a:cubicBezTo>
                  <a:close/>
                  <a:moveTo>
                    <a:pt x="93" y="57"/>
                  </a:moveTo>
                  <a:cubicBezTo>
                    <a:pt x="97" y="55"/>
                    <a:pt x="69" y="39"/>
                    <a:pt x="68" y="44"/>
                  </a:cubicBezTo>
                  <a:cubicBezTo>
                    <a:pt x="68" y="49"/>
                    <a:pt x="88" y="60"/>
                    <a:pt x="93" y="57"/>
                  </a:cubicBezTo>
                  <a:close/>
                  <a:moveTo>
                    <a:pt x="90" y="74"/>
                  </a:moveTo>
                  <a:cubicBezTo>
                    <a:pt x="91" y="82"/>
                    <a:pt x="103" y="87"/>
                    <a:pt x="108" y="84"/>
                  </a:cubicBezTo>
                  <a:cubicBezTo>
                    <a:pt x="112" y="81"/>
                    <a:pt x="88" y="66"/>
                    <a:pt x="90" y="74"/>
                  </a:cubicBezTo>
                  <a:close/>
                  <a:moveTo>
                    <a:pt x="122" y="91"/>
                  </a:moveTo>
                  <a:cubicBezTo>
                    <a:pt x="123" y="93"/>
                    <a:pt x="133" y="103"/>
                    <a:pt x="138" y="99"/>
                  </a:cubicBezTo>
                  <a:cubicBezTo>
                    <a:pt x="143" y="96"/>
                    <a:pt x="120" y="88"/>
                    <a:pt x="122" y="91"/>
                  </a:cubicBezTo>
                  <a:close/>
                  <a:moveTo>
                    <a:pt x="108" y="57"/>
                  </a:moveTo>
                  <a:cubicBezTo>
                    <a:pt x="104" y="65"/>
                    <a:pt x="120" y="80"/>
                    <a:pt x="122" y="81"/>
                  </a:cubicBezTo>
                  <a:cubicBezTo>
                    <a:pt x="124" y="81"/>
                    <a:pt x="111" y="50"/>
                    <a:pt x="108" y="5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88"/>
            <p:cNvSpPr/>
            <p:nvPr/>
          </p:nvSpPr>
          <p:spPr>
            <a:xfrm>
              <a:off x="8221954" y="3413239"/>
              <a:ext cx="184157" cy="128592"/>
            </a:xfrm>
            <a:custGeom>
              <a:rect b="b" l="l" r="r" t="t"/>
              <a:pathLst>
                <a:path extrusionOk="0" h="103" w="143">
                  <a:moveTo>
                    <a:pt x="1" y="4"/>
                  </a:moveTo>
                  <a:cubicBezTo>
                    <a:pt x="0" y="9"/>
                    <a:pt x="16" y="34"/>
                    <a:pt x="23" y="30"/>
                  </a:cubicBezTo>
                  <a:cubicBezTo>
                    <a:pt x="34" y="23"/>
                    <a:pt x="2" y="0"/>
                    <a:pt x="1" y="4"/>
                  </a:cubicBezTo>
                  <a:close/>
                  <a:moveTo>
                    <a:pt x="34" y="26"/>
                  </a:moveTo>
                  <a:cubicBezTo>
                    <a:pt x="34" y="28"/>
                    <a:pt x="46" y="40"/>
                    <a:pt x="49" y="38"/>
                  </a:cubicBezTo>
                  <a:cubicBezTo>
                    <a:pt x="52" y="36"/>
                    <a:pt x="35" y="23"/>
                    <a:pt x="34" y="26"/>
                  </a:cubicBezTo>
                  <a:close/>
                  <a:moveTo>
                    <a:pt x="93" y="57"/>
                  </a:moveTo>
                  <a:cubicBezTo>
                    <a:pt x="97" y="55"/>
                    <a:pt x="69" y="39"/>
                    <a:pt x="68" y="44"/>
                  </a:cubicBezTo>
                  <a:cubicBezTo>
                    <a:pt x="68" y="49"/>
                    <a:pt x="88" y="60"/>
                    <a:pt x="93" y="57"/>
                  </a:cubicBezTo>
                  <a:close/>
                  <a:moveTo>
                    <a:pt x="90" y="74"/>
                  </a:moveTo>
                  <a:cubicBezTo>
                    <a:pt x="91" y="82"/>
                    <a:pt x="103" y="87"/>
                    <a:pt x="108" y="84"/>
                  </a:cubicBezTo>
                  <a:cubicBezTo>
                    <a:pt x="112" y="81"/>
                    <a:pt x="88" y="66"/>
                    <a:pt x="90" y="74"/>
                  </a:cubicBezTo>
                  <a:close/>
                  <a:moveTo>
                    <a:pt x="122" y="91"/>
                  </a:moveTo>
                  <a:cubicBezTo>
                    <a:pt x="123" y="93"/>
                    <a:pt x="133" y="103"/>
                    <a:pt x="138" y="99"/>
                  </a:cubicBezTo>
                  <a:cubicBezTo>
                    <a:pt x="143" y="96"/>
                    <a:pt x="120" y="88"/>
                    <a:pt x="122" y="91"/>
                  </a:cubicBezTo>
                  <a:close/>
                  <a:moveTo>
                    <a:pt x="108" y="57"/>
                  </a:moveTo>
                  <a:cubicBezTo>
                    <a:pt x="104" y="65"/>
                    <a:pt x="120" y="80"/>
                    <a:pt x="122" y="81"/>
                  </a:cubicBezTo>
                  <a:cubicBezTo>
                    <a:pt x="124" y="81"/>
                    <a:pt x="111" y="50"/>
                    <a:pt x="108" y="57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88"/>
            <p:cNvSpPr/>
            <p:nvPr/>
          </p:nvSpPr>
          <p:spPr>
            <a:xfrm>
              <a:off x="5926347" y="2276551"/>
              <a:ext cx="323862" cy="200032"/>
            </a:xfrm>
            <a:custGeom>
              <a:rect b="b" l="l" r="r" t="t"/>
              <a:pathLst>
                <a:path extrusionOk="0" h="160" w="252">
                  <a:moveTo>
                    <a:pt x="251" y="101"/>
                  </a:moveTo>
                  <a:cubicBezTo>
                    <a:pt x="251" y="101"/>
                    <a:pt x="239" y="95"/>
                    <a:pt x="235" y="96"/>
                  </a:cubicBezTo>
                  <a:cubicBezTo>
                    <a:pt x="231" y="96"/>
                    <a:pt x="224" y="86"/>
                    <a:pt x="217" y="84"/>
                  </a:cubicBezTo>
                  <a:cubicBezTo>
                    <a:pt x="210" y="81"/>
                    <a:pt x="200" y="76"/>
                    <a:pt x="197" y="72"/>
                  </a:cubicBezTo>
                  <a:cubicBezTo>
                    <a:pt x="193" y="67"/>
                    <a:pt x="180" y="62"/>
                    <a:pt x="179" y="59"/>
                  </a:cubicBezTo>
                  <a:cubicBezTo>
                    <a:pt x="177" y="55"/>
                    <a:pt x="175" y="49"/>
                    <a:pt x="171" y="44"/>
                  </a:cubicBezTo>
                  <a:cubicBezTo>
                    <a:pt x="167" y="39"/>
                    <a:pt x="167" y="33"/>
                    <a:pt x="164" y="32"/>
                  </a:cubicBezTo>
                  <a:cubicBezTo>
                    <a:pt x="160" y="32"/>
                    <a:pt x="138" y="32"/>
                    <a:pt x="138" y="29"/>
                  </a:cubicBezTo>
                  <a:cubicBezTo>
                    <a:pt x="138" y="26"/>
                    <a:pt x="136" y="12"/>
                    <a:pt x="131" y="11"/>
                  </a:cubicBezTo>
                  <a:cubicBezTo>
                    <a:pt x="127" y="10"/>
                    <a:pt x="120" y="8"/>
                    <a:pt x="118" y="6"/>
                  </a:cubicBezTo>
                  <a:cubicBezTo>
                    <a:pt x="115" y="3"/>
                    <a:pt x="107" y="0"/>
                    <a:pt x="105" y="3"/>
                  </a:cubicBezTo>
                  <a:cubicBezTo>
                    <a:pt x="104" y="5"/>
                    <a:pt x="100" y="6"/>
                    <a:pt x="98" y="6"/>
                  </a:cubicBezTo>
                  <a:cubicBezTo>
                    <a:pt x="96" y="6"/>
                    <a:pt x="97" y="14"/>
                    <a:pt x="92" y="13"/>
                  </a:cubicBezTo>
                  <a:cubicBezTo>
                    <a:pt x="86" y="13"/>
                    <a:pt x="79" y="19"/>
                    <a:pt x="79" y="23"/>
                  </a:cubicBezTo>
                  <a:cubicBezTo>
                    <a:pt x="79" y="26"/>
                    <a:pt x="80" y="31"/>
                    <a:pt x="73" y="31"/>
                  </a:cubicBezTo>
                  <a:cubicBezTo>
                    <a:pt x="70" y="31"/>
                    <a:pt x="65" y="30"/>
                    <a:pt x="61" y="28"/>
                  </a:cubicBezTo>
                  <a:cubicBezTo>
                    <a:pt x="60" y="29"/>
                    <a:pt x="54" y="33"/>
                    <a:pt x="48" y="25"/>
                  </a:cubicBezTo>
                  <a:cubicBezTo>
                    <a:pt x="42" y="17"/>
                    <a:pt x="32" y="8"/>
                    <a:pt x="27" y="8"/>
                  </a:cubicBezTo>
                  <a:cubicBezTo>
                    <a:pt x="22" y="8"/>
                    <a:pt x="4" y="8"/>
                    <a:pt x="8" y="18"/>
                  </a:cubicBezTo>
                  <a:cubicBezTo>
                    <a:pt x="10" y="16"/>
                    <a:pt x="12" y="14"/>
                    <a:pt x="17" y="15"/>
                  </a:cubicBezTo>
                  <a:cubicBezTo>
                    <a:pt x="29" y="16"/>
                    <a:pt x="23" y="30"/>
                    <a:pt x="30" y="31"/>
                  </a:cubicBezTo>
                  <a:cubicBezTo>
                    <a:pt x="37" y="31"/>
                    <a:pt x="45" y="42"/>
                    <a:pt x="38" y="41"/>
                  </a:cubicBezTo>
                  <a:cubicBezTo>
                    <a:pt x="32" y="41"/>
                    <a:pt x="27" y="47"/>
                    <a:pt x="21" y="45"/>
                  </a:cubicBezTo>
                  <a:cubicBezTo>
                    <a:pt x="14" y="43"/>
                    <a:pt x="7" y="38"/>
                    <a:pt x="5" y="45"/>
                  </a:cubicBezTo>
                  <a:cubicBezTo>
                    <a:pt x="3" y="52"/>
                    <a:pt x="0" y="60"/>
                    <a:pt x="8" y="60"/>
                  </a:cubicBezTo>
                  <a:cubicBezTo>
                    <a:pt x="17" y="59"/>
                    <a:pt x="15" y="65"/>
                    <a:pt x="9" y="71"/>
                  </a:cubicBezTo>
                  <a:cubicBezTo>
                    <a:pt x="4" y="76"/>
                    <a:pt x="18" y="70"/>
                    <a:pt x="19" y="75"/>
                  </a:cubicBezTo>
                  <a:cubicBezTo>
                    <a:pt x="20" y="80"/>
                    <a:pt x="25" y="80"/>
                    <a:pt x="23" y="89"/>
                  </a:cubicBezTo>
                  <a:cubicBezTo>
                    <a:pt x="22" y="94"/>
                    <a:pt x="23" y="105"/>
                    <a:pt x="23" y="112"/>
                  </a:cubicBezTo>
                  <a:cubicBezTo>
                    <a:pt x="28" y="112"/>
                    <a:pt x="36" y="112"/>
                    <a:pt x="37" y="110"/>
                  </a:cubicBezTo>
                  <a:cubicBezTo>
                    <a:pt x="40" y="106"/>
                    <a:pt x="48" y="99"/>
                    <a:pt x="53" y="99"/>
                  </a:cubicBezTo>
                  <a:cubicBezTo>
                    <a:pt x="58" y="99"/>
                    <a:pt x="63" y="101"/>
                    <a:pt x="66" y="97"/>
                  </a:cubicBezTo>
                  <a:cubicBezTo>
                    <a:pt x="68" y="93"/>
                    <a:pt x="83" y="95"/>
                    <a:pt x="86" y="98"/>
                  </a:cubicBezTo>
                  <a:cubicBezTo>
                    <a:pt x="89" y="101"/>
                    <a:pt x="97" y="103"/>
                    <a:pt x="99" y="103"/>
                  </a:cubicBezTo>
                  <a:cubicBezTo>
                    <a:pt x="101" y="103"/>
                    <a:pt x="102" y="108"/>
                    <a:pt x="107" y="108"/>
                  </a:cubicBezTo>
                  <a:cubicBezTo>
                    <a:pt x="113" y="107"/>
                    <a:pt x="122" y="109"/>
                    <a:pt x="122" y="112"/>
                  </a:cubicBezTo>
                  <a:cubicBezTo>
                    <a:pt x="122" y="115"/>
                    <a:pt x="126" y="119"/>
                    <a:pt x="130" y="119"/>
                  </a:cubicBezTo>
                  <a:cubicBezTo>
                    <a:pt x="134" y="119"/>
                    <a:pt x="138" y="129"/>
                    <a:pt x="142" y="128"/>
                  </a:cubicBezTo>
                  <a:cubicBezTo>
                    <a:pt x="146" y="128"/>
                    <a:pt x="155" y="128"/>
                    <a:pt x="155" y="131"/>
                  </a:cubicBezTo>
                  <a:cubicBezTo>
                    <a:pt x="155" y="133"/>
                    <a:pt x="156" y="145"/>
                    <a:pt x="158" y="152"/>
                  </a:cubicBezTo>
                  <a:cubicBezTo>
                    <a:pt x="159" y="151"/>
                    <a:pt x="161" y="151"/>
                    <a:pt x="162" y="152"/>
                  </a:cubicBezTo>
                  <a:cubicBezTo>
                    <a:pt x="164" y="153"/>
                    <a:pt x="173" y="150"/>
                    <a:pt x="174" y="155"/>
                  </a:cubicBezTo>
                  <a:cubicBezTo>
                    <a:pt x="176" y="160"/>
                    <a:pt x="190" y="157"/>
                    <a:pt x="190" y="150"/>
                  </a:cubicBezTo>
                  <a:cubicBezTo>
                    <a:pt x="189" y="142"/>
                    <a:pt x="213" y="142"/>
                    <a:pt x="215" y="135"/>
                  </a:cubicBezTo>
                  <a:cubicBezTo>
                    <a:pt x="217" y="128"/>
                    <a:pt x="219" y="116"/>
                    <a:pt x="225" y="118"/>
                  </a:cubicBezTo>
                  <a:cubicBezTo>
                    <a:pt x="231" y="120"/>
                    <a:pt x="234" y="109"/>
                    <a:pt x="239" y="109"/>
                  </a:cubicBezTo>
                  <a:cubicBezTo>
                    <a:pt x="243" y="110"/>
                    <a:pt x="247" y="113"/>
                    <a:pt x="252" y="112"/>
                  </a:cubicBezTo>
                  <a:lnTo>
                    <a:pt x="251" y="101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88"/>
            <p:cNvSpPr/>
            <p:nvPr/>
          </p:nvSpPr>
          <p:spPr>
            <a:xfrm>
              <a:off x="5729490" y="2349578"/>
              <a:ext cx="447691" cy="368312"/>
            </a:xfrm>
            <a:custGeom>
              <a:rect b="b" l="l" r="r" t="t"/>
              <a:pathLst>
                <a:path extrusionOk="0" h="295" w="349">
                  <a:moveTo>
                    <a:pt x="339" y="255"/>
                  </a:moveTo>
                  <a:cubicBezTo>
                    <a:pt x="335" y="253"/>
                    <a:pt x="339" y="239"/>
                    <a:pt x="331" y="235"/>
                  </a:cubicBezTo>
                  <a:cubicBezTo>
                    <a:pt x="323" y="232"/>
                    <a:pt x="315" y="226"/>
                    <a:pt x="313" y="220"/>
                  </a:cubicBezTo>
                  <a:cubicBezTo>
                    <a:pt x="311" y="214"/>
                    <a:pt x="300" y="209"/>
                    <a:pt x="301" y="204"/>
                  </a:cubicBezTo>
                  <a:cubicBezTo>
                    <a:pt x="302" y="200"/>
                    <a:pt x="322" y="187"/>
                    <a:pt x="319" y="179"/>
                  </a:cubicBezTo>
                  <a:cubicBezTo>
                    <a:pt x="316" y="172"/>
                    <a:pt x="303" y="173"/>
                    <a:pt x="302" y="170"/>
                  </a:cubicBezTo>
                  <a:cubicBezTo>
                    <a:pt x="300" y="168"/>
                    <a:pt x="302" y="158"/>
                    <a:pt x="299" y="150"/>
                  </a:cubicBezTo>
                  <a:cubicBezTo>
                    <a:pt x="295" y="143"/>
                    <a:pt x="302" y="136"/>
                    <a:pt x="299" y="131"/>
                  </a:cubicBezTo>
                  <a:cubicBezTo>
                    <a:pt x="296" y="127"/>
                    <a:pt x="300" y="119"/>
                    <a:pt x="301" y="116"/>
                  </a:cubicBezTo>
                  <a:cubicBezTo>
                    <a:pt x="302" y="113"/>
                    <a:pt x="309" y="109"/>
                    <a:pt x="308" y="102"/>
                  </a:cubicBezTo>
                  <a:cubicBezTo>
                    <a:pt x="308" y="98"/>
                    <a:pt x="310" y="95"/>
                    <a:pt x="312" y="94"/>
                  </a:cubicBezTo>
                  <a:cubicBezTo>
                    <a:pt x="310" y="87"/>
                    <a:pt x="309" y="75"/>
                    <a:pt x="309" y="73"/>
                  </a:cubicBezTo>
                  <a:cubicBezTo>
                    <a:pt x="309" y="70"/>
                    <a:pt x="300" y="70"/>
                    <a:pt x="296" y="70"/>
                  </a:cubicBezTo>
                  <a:cubicBezTo>
                    <a:pt x="292" y="71"/>
                    <a:pt x="288" y="61"/>
                    <a:pt x="284" y="61"/>
                  </a:cubicBezTo>
                  <a:cubicBezTo>
                    <a:pt x="280" y="61"/>
                    <a:pt x="276" y="57"/>
                    <a:pt x="276" y="54"/>
                  </a:cubicBezTo>
                  <a:cubicBezTo>
                    <a:pt x="276" y="51"/>
                    <a:pt x="267" y="49"/>
                    <a:pt x="261" y="50"/>
                  </a:cubicBezTo>
                  <a:cubicBezTo>
                    <a:pt x="256" y="50"/>
                    <a:pt x="255" y="45"/>
                    <a:pt x="253" y="45"/>
                  </a:cubicBezTo>
                  <a:cubicBezTo>
                    <a:pt x="251" y="45"/>
                    <a:pt x="243" y="43"/>
                    <a:pt x="240" y="40"/>
                  </a:cubicBezTo>
                  <a:cubicBezTo>
                    <a:pt x="237" y="37"/>
                    <a:pt x="222" y="35"/>
                    <a:pt x="220" y="39"/>
                  </a:cubicBezTo>
                  <a:cubicBezTo>
                    <a:pt x="217" y="43"/>
                    <a:pt x="212" y="41"/>
                    <a:pt x="207" y="41"/>
                  </a:cubicBezTo>
                  <a:cubicBezTo>
                    <a:pt x="202" y="41"/>
                    <a:pt x="194" y="48"/>
                    <a:pt x="191" y="52"/>
                  </a:cubicBezTo>
                  <a:cubicBezTo>
                    <a:pt x="190" y="54"/>
                    <a:pt x="182" y="54"/>
                    <a:pt x="177" y="54"/>
                  </a:cubicBezTo>
                  <a:cubicBezTo>
                    <a:pt x="177" y="59"/>
                    <a:pt x="177" y="63"/>
                    <a:pt x="176" y="64"/>
                  </a:cubicBezTo>
                  <a:cubicBezTo>
                    <a:pt x="174" y="68"/>
                    <a:pt x="153" y="71"/>
                    <a:pt x="138" y="72"/>
                  </a:cubicBezTo>
                  <a:cubicBezTo>
                    <a:pt x="123" y="73"/>
                    <a:pt x="122" y="53"/>
                    <a:pt x="106" y="53"/>
                  </a:cubicBezTo>
                  <a:cubicBezTo>
                    <a:pt x="94" y="53"/>
                    <a:pt x="85" y="42"/>
                    <a:pt x="85" y="32"/>
                  </a:cubicBezTo>
                  <a:cubicBezTo>
                    <a:pt x="78" y="29"/>
                    <a:pt x="71" y="25"/>
                    <a:pt x="72" y="23"/>
                  </a:cubicBezTo>
                  <a:cubicBezTo>
                    <a:pt x="73" y="20"/>
                    <a:pt x="77" y="3"/>
                    <a:pt x="68" y="7"/>
                  </a:cubicBezTo>
                  <a:cubicBezTo>
                    <a:pt x="60" y="11"/>
                    <a:pt x="48" y="24"/>
                    <a:pt x="33" y="22"/>
                  </a:cubicBezTo>
                  <a:cubicBezTo>
                    <a:pt x="18" y="20"/>
                    <a:pt x="29" y="19"/>
                    <a:pt x="21" y="15"/>
                  </a:cubicBezTo>
                  <a:cubicBezTo>
                    <a:pt x="13" y="12"/>
                    <a:pt x="18" y="3"/>
                    <a:pt x="11" y="2"/>
                  </a:cubicBezTo>
                  <a:cubicBezTo>
                    <a:pt x="3" y="0"/>
                    <a:pt x="9" y="11"/>
                    <a:pt x="4" y="11"/>
                  </a:cubicBezTo>
                  <a:cubicBezTo>
                    <a:pt x="0" y="11"/>
                    <a:pt x="4" y="23"/>
                    <a:pt x="5" y="26"/>
                  </a:cubicBezTo>
                  <a:cubicBezTo>
                    <a:pt x="6" y="28"/>
                    <a:pt x="2" y="44"/>
                    <a:pt x="5" y="44"/>
                  </a:cubicBezTo>
                  <a:cubicBezTo>
                    <a:pt x="8" y="45"/>
                    <a:pt x="14" y="56"/>
                    <a:pt x="13" y="58"/>
                  </a:cubicBezTo>
                  <a:cubicBezTo>
                    <a:pt x="13" y="60"/>
                    <a:pt x="20" y="67"/>
                    <a:pt x="20" y="72"/>
                  </a:cubicBezTo>
                  <a:cubicBezTo>
                    <a:pt x="20" y="77"/>
                    <a:pt x="26" y="83"/>
                    <a:pt x="29" y="83"/>
                  </a:cubicBezTo>
                  <a:cubicBezTo>
                    <a:pt x="33" y="83"/>
                    <a:pt x="38" y="85"/>
                    <a:pt x="36" y="89"/>
                  </a:cubicBezTo>
                  <a:cubicBezTo>
                    <a:pt x="35" y="93"/>
                    <a:pt x="39" y="99"/>
                    <a:pt x="34" y="99"/>
                  </a:cubicBezTo>
                  <a:cubicBezTo>
                    <a:pt x="30" y="99"/>
                    <a:pt x="31" y="111"/>
                    <a:pt x="27" y="113"/>
                  </a:cubicBezTo>
                  <a:cubicBezTo>
                    <a:pt x="24" y="115"/>
                    <a:pt x="27" y="128"/>
                    <a:pt x="29" y="129"/>
                  </a:cubicBezTo>
                  <a:cubicBezTo>
                    <a:pt x="32" y="131"/>
                    <a:pt x="39" y="134"/>
                    <a:pt x="38" y="139"/>
                  </a:cubicBezTo>
                  <a:cubicBezTo>
                    <a:pt x="37" y="144"/>
                    <a:pt x="52" y="152"/>
                    <a:pt x="57" y="152"/>
                  </a:cubicBezTo>
                  <a:cubicBezTo>
                    <a:pt x="62" y="153"/>
                    <a:pt x="63" y="160"/>
                    <a:pt x="66" y="163"/>
                  </a:cubicBezTo>
                  <a:cubicBezTo>
                    <a:pt x="68" y="165"/>
                    <a:pt x="64" y="171"/>
                    <a:pt x="64" y="175"/>
                  </a:cubicBezTo>
                  <a:cubicBezTo>
                    <a:pt x="65" y="178"/>
                    <a:pt x="71" y="181"/>
                    <a:pt x="71" y="186"/>
                  </a:cubicBezTo>
                  <a:cubicBezTo>
                    <a:pt x="70" y="190"/>
                    <a:pt x="76" y="195"/>
                    <a:pt x="81" y="200"/>
                  </a:cubicBezTo>
                  <a:cubicBezTo>
                    <a:pt x="82" y="200"/>
                    <a:pt x="84" y="200"/>
                    <a:pt x="85" y="200"/>
                  </a:cubicBezTo>
                  <a:cubicBezTo>
                    <a:pt x="89" y="200"/>
                    <a:pt x="89" y="194"/>
                    <a:pt x="93" y="197"/>
                  </a:cubicBezTo>
                  <a:cubicBezTo>
                    <a:pt x="97" y="201"/>
                    <a:pt x="101" y="197"/>
                    <a:pt x="105" y="197"/>
                  </a:cubicBezTo>
                  <a:cubicBezTo>
                    <a:pt x="109" y="197"/>
                    <a:pt x="119" y="215"/>
                    <a:pt x="123" y="225"/>
                  </a:cubicBezTo>
                  <a:cubicBezTo>
                    <a:pt x="128" y="234"/>
                    <a:pt x="127" y="237"/>
                    <a:pt x="133" y="241"/>
                  </a:cubicBezTo>
                  <a:cubicBezTo>
                    <a:pt x="139" y="245"/>
                    <a:pt x="146" y="243"/>
                    <a:pt x="155" y="251"/>
                  </a:cubicBezTo>
                  <a:cubicBezTo>
                    <a:pt x="163" y="260"/>
                    <a:pt x="185" y="266"/>
                    <a:pt x="195" y="267"/>
                  </a:cubicBezTo>
                  <a:cubicBezTo>
                    <a:pt x="204" y="267"/>
                    <a:pt x="211" y="257"/>
                    <a:pt x="223" y="259"/>
                  </a:cubicBezTo>
                  <a:cubicBezTo>
                    <a:pt x="235" y="261"/>
                    <a:pt x="232" y="277"/>
                    <a:pt x="237" y="282"/>
                  </a:cubicBezTo>
                  <a:cubicBezTo>
                    <a:pt x="241" y="288"/>
                    <a:pt x="290" y="291"/>
                    <a:pt x="298" y="294"/>
                  </a:cubicBezTo>
                  <a:cubicBezTo>
                    <a:pt x="301" y="295"/>
                    <a:pt x="309" y="295"/>
                    <a:pt x="317" y="295"/>
                  </a:cubicBezTo>
                  <a:cubicBezTo>
                    <a:pt x="317" y="293"/>
                    <a:pt x="316" y="292"/>
                    <a:pt x="316" y="291"/>
                  </a:cubicBezTo>
                  <a:cubicBezTo>
                    <a:pt x="316" y="282"/>
                    <a:pt x="322" y="276"/>
                    <a:pt x="328" y="273"/>
                  </a:cubicBezTo>
                  <a:cubicBezTo>
                    <a:pt x="333" y="270"/>
                    <a:pt x="338" y="269"/>
                    <a:pt x="344" y="268"/>
                  </a:cubicBezTo>
                  <a:cubicBezTo>
                    <a:pt x="349" y="267"/>
                    <a:pt x="344" y="256"/>
                    <a:pt x="339" y="25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88"/>
            <p:cNvSpPr/>
            <p:nvPr/>
          </p:nvSpPr>
          <p:spPr>
            <a:xfrm>
              <a:off x="5786642" y="1911413"/>
              <a:ext cx="922370" cy="423877"/>
            </a:xfrm>
            <a:custGeom>
              <a:rect b="b" l="l" r="r" t="t"/>
              <a:pathLst>
                <a:path extrusionOk="0" h="338" w="719">
                  <a:moveTo>
                    <a:pt x="715" y="138"/>
                  </a:moveTo>
                  <a:cubicBezTo>
                    <a:pt x="714" y="135"/>
                    <a:pt x="711" y="136"/>
                    <a:pt x="709" y="138"/>
                  </a:cubicBezTo>
                  <a:cubicBezTo>
                    <a:pt x="706" y="139"/>
                    <a:pt x="698" y="140"/>
                    <a:pt x="695" y="140"/>
                  </a:cubicBezTo>
                  <a:cubicBezTo>
                    <a:pt x="691" y="140"/>
                    <a:pt x="686" y="136"/>
                    <a:pt x="686" y="133"/>
                  </a:cubicBezTo>
                  <a:cubicBezTo>
                    <a:pt x="686" y="130"/>
                    <a:pt x="685" y="126"/>
                    <a:pt x="682" y="126"/>
                  </a:cubicBezTo>
                  <a:cubicBezTo>
                    <a:pt x="679" y="126"/>
                    <a:pt x="674" y="125"/>
                    <a:pt x="671" y="117"/>
                  </a:cubicBezTo>
                  <a:cubicBezTo>
                    <a:pt x="668" y="110"/>
                    <a:pt x="663" y="110"/>
                    <a:pt x="660" y="108"/>
                  </a:cubicBezTo>
                  <a:cubicBezTo>
                    <a:pt x="656" y="106"/>
                    <a:pt x="646" y="112"/>
                    <a:pt x="642" y="113"/>
                  </a:cubicBezTo>
                  <a:cubicBezTo>
                    <a:pt x="638" y="115"/>
                    <a:pt x="630" y="112"/>
                    <a:pt x="625" y="110"/>
                  </a:cubicBezTo>
                  <a:cubicBezTo>
                    <a:pt x="619" y="109"/>
                    <a:pt x="616" y="99"/>
                    <a:pt x="611" y="101"/>
                  </a:cubicBezTo>
                  <a:cubicBezTo>
                    <a:pt x="606" y="102"/>
                    <a:pt x="605" y="112"/>
                    <a:pt x="601" y="112"/>
                  </a:cubicBezTo>
                  <a:cubicBezTo>
                    <a:pt x="597" y="112"/>
                    <a:pt x="590" y="92"/>
                    <a:pt x="583" y="80"/>
                  </a:cubicBezTo>
                  <a:cubicBezTo>
                    <a:pt x="575" y="69"/>
                    <a:pt x="562" y="46"/>
                    <a:pt x="550" y="42"/>
                  </a:cubicBezTo>
                  <a:cubicBezTo>
                    <a:pt x="538" y="38"/>
                    <a:pt x="542" y="32"/>
                    <a:pt x="545" y="29"/>
                  </a:cubicBezTo>
                  <a:cubicBezTo>
                    <a:pt x="548" y="26"/>
                    <a:pt x="538" y="25"/>
                    <a:pt x="533" y="28"/>
                  </a:cubicBezTo>
                  <a:cubicBezTo>
                    <a:pt x="529" y="30"/>
                    <a:pt x="523" y="35"/>
                    <a:pt x="517" y="37"/>
                  </a:cubicBezTo>
                  <a:cubicBezTo>
                    <a:pt x="512" y="38"/>
                    <a:pt x="504" y="46"/>
                    <a:pt x="498" y="44"/>
                  </a:cubicBezTo>
                  <a:cubicBezTo>
                    <a:pt x="492" y="42"/>
                    <a:pt x="489" y="52"/>
                    <a:pt x="485" y="47"/>
                  </a:cubicBezTo>
                  <a:cubicBezTo>
                    <a:pt x="480" y="43"/>
                    <a:pt x="491" y="40"/>
                    <a:pt x="491" y="36"/>
                  </a:cubicBezTo>
                  <a:cubicBezTo>
                    <a:pt x="491" y="32"/>
                    <a:pt x="484" y="37"/>
                    <a:pt x="482" y="35"/>
                  </a:cubicBezTo>
                  <a:cubicBezTo>
                    <a:pt x="480" y="33"/>
                    <a:pt x="473" y="30"/>
                    <a:pt x="473" y="34"/>
                  </a:cubicBezTo>
                  <a:cubicBezTo>
                    <a:pt x="473" y="37"/>
                    <a:pt x="468" y="35"/>
                    <a:pt x="468" y="33"/>
                  </a:cubicBezTo>
                  <a:cubicBezTo>
                    <a:pt x="468" y="30"/>
                    <a:pt x="465" y="25"/>
                    <a:pt x="462" y="28"/>
                  </a:cubicBezTo>
                  <a:cubicBezTo>
                    <a:pt x="459" y="32"/>
                    <a:pt x="448" y="34"/>
                    <a:pt x="446" y="31"/>
                  </a:cubicBezTo>
                  <a:cubicBezTo>
                    <a:pt x="443" y="28"/>
                    <a:pt x="447" y="27"/>
                    <a:pt x="448" y="24"/>
                  </a:cubicBezTo>
                  <a:cubicBezTo>
                    <a:pt x="448" y="20"/>
                    <a:pt x="444" y="15"/>
                    <a:pt x="444" y="11"/>
                  </a:cubicBezTo>
                  <a:cubicBezTo>
                    <a:pt x="445" y="7"/>
                    <a:pt x="437" y="2"/>
                    <a:pt x="433" y="4"/>
                  </a:cubicBezTo>
                  <a:cubicBezTo>
                    <a:pt x="429" y="6"/>
                    <a:pt x="424" y="4"/>
                    <a:pt x="419" y="2"/>
                  </a:cubicBezTo>
                  <a:cubicBezTo>
                    <a:pt x="415" y="0"/>
                    <a:pt x="398" y="3"/>
                    <a:pt x="398" y="7"/>
                  </a:cubicBezTo>
                  <a:cubicBezTo>
                    <a:pt x="397" y="11"/>
                    <a:pt x="376" y="14"/>
                    <a:pt x="372" y="16"/>
                  </a:cubicBezTo>
                  <a:cubicBezTo>
                    <a:pt x="368" y="17"/>
                    <a:pt x="352" y="20"/>
                    <a:pt x="347" y="20"/>
                  </a:cubicBezTo>
                  <a:cubicBezTo>
                    <a:pt x="341" y="21"/>
                    <a:pt x="336" y="26"/>
                    <a:pt x="329" y="26"/>
                  </a:cubicBezTo>
                  <a:cubicBezTo>
                    <a:pt x="322" y="26"/>
                    <a:pt x="308" y="27"/>
                    <a:pt x="302" y="31"/>
                  </a:cubicBezTo>
                  <a:cubicBezTo>
                    <a:pt x="296" y="36"/>
                    <a:pt x="286" y="32"/>
                    <a:pt x="281" y="34"/>
                  </a:cubicBezTo>
                  <a:cubicBezTo>
                    <a:pt x="276" y="35"/>
                    <a:pt x="268" y="33"/>
                    <a:pt x="266" y="35"/>
                  </a:cubicBezTo>
                  <a:cubicBezTo>
                    <a:pt x="264" y="36"/>
                    <a:pt x="265" y="46"/>
                    <a:pt x="267" y="49"/>
                  </a:cubicBezTo>
                  <a:cubicBezTo>
                    <a:pt x="269" y="53"/>
                    <a:pt x="282" y="55"/>
                    <a:pt x="283" y="57"/>
                  </a:cubicBezTo>
                  <a:cubicBezTo>
                    <a:pt x="283" y="60"/>
                    <a:pt x="270" y="60"/>
                    <a:pt x="264" y="60"/>
                  </a:cubicBezTo>
                  <a:cubicBezTo>
                    <a:pt x="258" y="61"/>
                    <a:pt x="259" y="69"/>
                    <a:pt x="261" y="73"/>
                  </a:cubicBezTo>
                  <a:cubicBezTo>
                    <a:pt x="262" y="77"/>
                    <a:pt x="254" y="81"/>
                    <a:pt x="250" y="82"/>
                  </a:cubicBezTo>
                  <a:cubicBezTo>
                    <a:pt x="245" y="84"/>
                    <a:pt x="250" y="92"/>
                    <a:pt x="254" y="92"/>
                  </a:cubicBezTo>
                  <a:cubicBezTo>
                    <a:pt x="259" y="92"/>
                    <a:pt x="263" y="96"/>
                    <a:pt x="267" y="96"/>
                  </a:cubicBezTo>
                  <a:cubicBezTo>
                    <a:pt x="271" y="96"/>
                    <a:pt x="272" y="103"/>
                    <a:pt x="272" y="108"/>
                  </a:cubicBezTo>
                  <a:cubicBezTo>
                    <a:pt x="272" y="113"/>
                    <a:pt x="267" y="114"/>
                    <a:pt x="261" y="114"/>
                  </a:cubicBezTo>
                  <a:cubicBezTo>
                    <a:pt x="254" y="114"/>
                    <a:pt x="251" y="110"/>
                    <a:pt x="247" y="109"/>
                  </a:cubicBezTo>
                  <a:cubicBezTo>
                    <a:pt x="243" y="108"/>
                    <a:pt x="244" y="116"/>
                    <a:pt x="241" y="117"/>
                  </a:cubicBezTo>
                  <a:cubicBezTo>
                    <a:pt x="238" y="119"/>
                    <a:pt x="237" y="112"/>
                    <a:pt x="232" y="112"/>
                  </a:cubicBezTo>
                  <a:cubicBezTo>
                    <a:pt x="228" y="112"/>
                    <a:pt x="222" y="111"/>
                    <a:pt x="221" y="107"/>
                  </a:cubicBezTo>
                  <a:cubicBezTo>
                    <a:pt x="219" y="102"/>
                    <a:pt x="208" y="101"/>
                    <a:pt x="204" y="106"/>
                  </a:cubicBezTo>
                  <a:cubicBezTo>
                    <a:pt x="199" y="110"/>
                    <a:pt x="197" y="108"/>
                    <a:pt x="193" y="105"/>
                  </a:cubicBezTo>
                  <a:cubicBezTo>
                    <a:pt x="189" y="102"/>
                    <a:pt x="178" y="107"/>
                    <a:pt x="176" y="110"/>
                  </a:cubicBezTo>
                  <a:cubicBezTo>
                    <a:pt x="175" y="114"/>
                    <a:pt x="166" y="116"/>
                    <a:pt x="160" y="112"/>
                  </a:cubicBezTo>
                  <a:cubicBezTo>
                    <a:pt x="153" y="108"/>
                    <a:pt x="150" y="107"/>
                    <a:pt x="150" y="112"/>
                  </a:cubicBezTo>
                  <a:cubicBezTo>
                    <a:pt x="150" y="117"/>
                    <a:pt x="145" y="113"/>
                    <a:pt x="145" y="110"/>
                  </a:cubicBezTo>
                  <a:cubicBezTo>
                    <a:pt x="145" y="107"/>
                    <a:pt x="135" y="100"/>
                    <a:pt x="130" y="97"/>
                  </a:cubicBezTo>
                  <a:cubicBezTo>
                    <a:pt x="125" y="94"/>
                    <a:pt x="110" y="94"/>
                    <a:pt x="110" y="91"/>
                  </a:cubicBezTo>
                  <a:cubicBezTo>
                    <a:pt x="109" y="88"/>
                    <a:pt x="100" y="85"/>
                    <a:pt x="97" y="91"/>
                  </a:cubicBezTo>
                  <a:cubicBezTo>
                    <a:pt x="95" y="96"/>
                    <a:pt x="91" y="92"/>
                    <a:pt x="88" y="91"/>
                  </a:cubicBezTo>
                  <a:cubicBezTo>
                    <a:pt x="85" y="89"/>
                    <a:pt x="78" y="93"/>
                    <a:pt x="74" y="95"/>
                  </a:cubicBezTo>
                  <a:cubicBezTo>
                    <a:pt x="71" y="96"/>
                    <a:pt x="61" y="103"/>
                    <a:pt x="56" y="103"/>
                  </a:cubicBezTo>
                  <a:cubicBezTo>
                    <a:pt x="50" y="103"/>
                    <a:pt x="53" y="110"/>
                    <a:pt x="46" y="112"/>
                  </a:cubicBezTo>
                  <a:cubicBezTo>
                    <a:pt x="39" y="114"/>
                    <a:pt x="41" y="118"/>
                    <a:pt x="42" y="121"/>
                  </a:cubicBezTo>
                  <a:cubicBezTo>
                    <a:pt x="42" y="125"/>
                    <a:pt x="46" y="130"/>
                    <a:pt x="40" y="132"/>
                  </a:cubicBezTo>
                  <a:cubicBezTo>
                    <a:pt x="34" y="135"/>
                    <a:pt x="31" y="125"/>
                    <a:pt x="26" y="121"/>
                  </a:cubicBezTo>
                  <a:cubicBezTo>
                    <a:pt x="20" y="117"/>
                    <a:pt x="16" y="121"/>
                    <a:pt x="16" y="127"/>
                  </a:cubicBezTo>
                  <a:cubicBezTo>
                    <a:pt x="16" y="132"/>
                    <a:pt x="10" y="132"/>
                    <a:pt x="6" y="138"/>
                  </a:cubicBezTo>
                  <a:cubicBezTo>
                    <a:pt x="3" y="143"/>
                    <a:pt x="12" y="144"/>
                    <a:pt x="12" y="146"/>
                  </a:cubicBezTo>
                  <a:cubicBezTo>
                    <a:pt x="12" y="149"/>
                    <a:pt x="7" y="151"/>
                    <a:pt x="6" y="152"/>
                  </a:cubicBezTo>
                  <a:cubicBezTo>
                    <a:pt x="4" y="153"/>
                    <a:pt x="0" y="161"/>
                    <a:pt x="2" y="163"/>
                  </a:cubicBezTo>
                  <a:cubicBezTo>
                    <a:pt x="3" y="165"/>
                    <a:pt x="13" y="164"/>
                    <a:pt x="12" y="170"/>
                  </a:cubicBezTo>
                  <a:cubicBezTo>
                    <a:pt x="11" y="175"/>
                    <a:pt x="10" y="181"/>
                    <a:pt x="15" y="179"/>
                  </a:cubicBezTo>
                  <a:cubicBezTo>
                    <a:pt x="20" y="178"/>
                    <a:pt x="24" y="178"/>
                    <a:pt x="28" y="178"/>
                  </a:cubicBezTo>
                  <a:cubicBezTo>
                    <a:pt x="31" y="178"/>
                    <a:pt x="33" y="185"/>
                    <a:pt x="38" y="191"/>
                  </a:cubicBezTo>
                  <a:cubicBezTo>
                    <a:pt x="44" y="197"/>
                    <a:pt x="46" y="200"/>
                    <a:pt x="41" y="202"/>
                  </a:cubicBezTo>
                  <a:cubicBezTo>
                    <a:pt x="35" y="204"/>
                    <a:pt x="38" y="207"/>
                    <a:pt x="45" y="210"/>
                  </a:cubicBezTo>
                  <a:cubicBezTo>
                    <a:pt x="47" y="211"/>
                    <a:pt x="49" y="212"/>
                    <a:pt x="50" y="213"/>
                  </a:cubicBezTo>
                  <a:cubicBezTo>
                    <a:pt x="52" y="212"/>
                    <a:pt x="53" y="212"/>
                    <a:pt x="54" y="211"/>
                  </a:cubicBezTo>
                  <a:cubicBezTo>
                    <a:pt x="62" y="203"/>
                    <a:pt x="79" y="196"/>
                    <a:pt x="91" y="199"/>
                  </a:cubicBezTo>
                  <a:cubicBezTo>
                    <a:pt x="103" y="202"/>
                    <a:pt x="113" y="197"/>
                    <a:pt x="118" y="204"/>
                  </a:cubicBezTo>
                  <a:cubicBezTo>
                    <a:pt x="123" y="211"/>
                    <a:pt x="118" y="225"/>
                    <a:pt x="120" y="230"/>
                  </a:cubicBezTo>
                  <a:cubicBezTo>
                    <a:pt x="122" y="235"/>
                    <a:pt x="110" y="236"/>
                    <a:pt x="103" y="235"/>
                  </a:cubicBezTo>
                  <a:cubicBezTo>
                    <a:pt x="95" y="234"/>
                    <a:pt x="79" y="238"/>
                    <a:pt x="81" y="243"/>
                  </a:cubicBezTo>
                  <a:cubicBezTo>
                    <a:pt x="83" y="247"/>
                    <a:pt x="89" y="258"/>
                    <a:pt x="78" y="253"/>
                  </a:cubicBezTo>
                  <a:cubicBezTo>
                    <a:pt x="68" y="247"/>
                    <a:pt x="64" y="258"/>
                    <a:pt x="69" y="258"/>
                  </a:cubicBezTo>
                  <a:cubicBezTo>
                    <a:pt x="75" y="258"/>
                    <a:pt x="83" y="265"/>
                    <a:pt x="83" y="270"/>
                  </a:cubicBezTo>
                  <a:cubicBezTo>
                    <a:pt x="83" y="274"/>
                    <a:pt x="83" y="285"/>
                    <a:pt x="89" y="283"/>
                  </a:cubicBezTo>
                  <a:cubicBezTo>
                    <a:pt x="94" y="282"/>
                    <a:pt x="94" y="291"/>
                    <a:pt x="101" y="291"/>
                  </a:cubicBezTo>
                  <a:cubicBezTo>
                    <a:pt x="108" y="290"/>
                    <a:pt x="115" y="293"/>
                    <a:pt x="109" y="299"/>
                  </a:cubicBezTo>
                  <a:cubicBezTo>
                    <a:pt x="104" y="306"/>
                    <a:pt x="113" y="325"/>
                    <a:pt x="115" y="321"/>
                  </a:cubicBezTo>
                  <a:cubicBezTo>
                    <a:pt x="116" y="318"/>
                    <a:pt x="115" y="313"/>
                    <a:pt x="117" y="309"/>
                  </a:cubicBezTo>
                  <a:cubicBezTo>
                    <a:pt x="113" y="299"/>
                    <a:pt x="131" y="299"/>
                    <a:pt x="136" y="299"/>
                  </a:cubicBezTo>
                  <a:cubicBezTo>
                    <a:pt x="141" y="299"/>
                    <a:pt x="151" y="308"/>
                    <a:pt x="157" y="316"/>
                  </a:cubicBezTo>
                  <a:cubicBezTo>
                    <a:pt x="163" y="324"/>
                    <a:pt x="170" y="319"/>
                    <a:pt x="170" y="319"/>
                  </a:cubicBezTo>
                  <a:cubicBezTo>
                    <a:pt x="172" y="241"/>
                    <a:pt x="172" y="241"/>
                    <a:pt x="172" y="241"/>
                  </a:cubicBezTo>
                  <a:cubicBezTo>
                    <a:pt x="216" y="229"/>
                    <a:pt x="216" y="229"/>
                    <a:pt x="216" y="229"/>
                  </a:cubicBezTo>
                  <a:cubicBezTo>
                    <a:pt x="217" y="228"/>
                    <a:pt x="217" y="227"/>
                    <a:pt x="218" y="226"/>
                  </a:cubicBezTo>
                  <a:cubicBezTo>
                    <a:pt x="224" y="218"/>
                    <a:pt x="231" y="225"/>
                    <a:pt x="234" y="226"/>
                  </a:cubicBezTo>
                  <a:cubicBezTo>
                    <a:pt x="236" y="228"/>
                    <a:pt x="235" y="218"/>
                    <a:pt x="241" y="218"/>
                  </a:cubicBezTo>
                  <a:cubicBezTo>
                    <a:pt x="248" y="219"/>
                    <a:pt x="241" y="229"/>
                    <a:pt x="246" y="229"/>
                  </a:cubicBezTo>
                  <a:cubicBezTo>
                    <a:pt x="249" y="229"/>
                    <a:pt x="258" y="242"/>
                    <a:pt x="255" y="252"/>
                  </a:cubicBezTo>
                  <a:cubicBezTo>
                    <a:pt x="262" y="257"/>
                    <a:pt x="274" y="271"/>
                    <a:pt x="276" y="274"/>
                  </a:cubicBezTo>
                  <a:cubicBezTo>
                    <a:pt x="277" y="278"/>
                    <a:pt x="295" y="271"/>
                    <a:pt x="299" y="273"/>
                  </a:cubicBezTo>
                  <a:cubicBezTo>
                    <a:pt x="302" y="274"/>
                    <a:pt x="329" y="274"/>
                    <a:pt x="334" y="274"/>
                  </a:cubicBezTo>
                  <a:cubicBezTo>
                    <a:pt x="339" y="274"/>
                    <a:pt x="342" y="283"/>
                    <a:pt x="348" y="285"/>
                  </a:cubicBezTo>
                  <a:cubicBezTo>
                    <a:pt x="354" y="286"/>
                    <a:pt x="351" y="295"/>
                    <a:pt x="352" y="301"/>
                  </a:cubicBezTo>
                  <a:cubicBezTo>
                    <a:pt x="353" y="308"/>
                    <a:pt x="361" y="314"/>
                    <a:pt x="362" y="320"/>
                  </a:cubicBezTo>
                  <a:cubicBezTo>
                    <a:pt x="363" y="325"/>
                    <a:pt x="372" y="322"/>
                    <a:pt x="377" y="324"/>
                  </a:cubicBezTo>
                  <a:cubicBezTo>
                    <a:pt x="383" y="325"/>
                    <a:pt x="391" y="327"/>
                    <a:pt x="392" y="333"/>
                  </a:cubicBezTo>
                  <a:cubicBezTo>
                    <a:pt x="393" y="338"/>
                    <a:pt x="400" y="334"/>
                    <a:pt x="400" y="330"/>
                  </a:cubicBezTo>
                  <a:cubicBezTo>
                    <a:pt x="401" y="326"/>
                    <a:pt x="408" y="320"/>
                    <a:pt x="418" y="316"/>
                  </a:cubicBezTo>
                  <a:cubicBezTo>
                    <a:pt x="423" y="314"/>
                    <a:pt x="426" y="314"/>
                    <a:pt x="428" y="315"/>
                  </a:cubicBezTo>
                  <a:cubicBezTo>
                    <a:pt x="430" y="310"/>
                    <a:pt x="432" y="306"/>
                    <a:pt x="434" y="305"/>
                  </a:cubicBezTo>
                  <a:cubicBezTo>
                    <a:pt x="437" y="304"/>
                    <a:pt x="444" y="298"/>
                    <a:pt x="445" y="293"/>
                  </a:cubicBezTo>
                  <a:cubicBezTo>
                    <a:pt x="445" y="288"/>
                    <a:pt x="459" y="288"/>
                    <a:pt x="469" y="293"/>
                  </a:cubicBezTo>
                  <a:cubicBezTo>
                    <a:pt x="478" y="297"/>
                    <a:pt x="484" y="297"/>
                    <a:pt x="484" y="290"/>
                  </a:cubicBezTo>
                  <a:cubicBezTo>
                    <a:pt x="485" y="283"/>
                    <a:pt x="498" y="281"/>
                    <a:pt x="503" y="283"/>
                  </a:cubicBezTo>
                  <a:cubicBezTo>
                    <a:pt x="507" y="285"/>
                    <a:pt x="520" y="292"/>
                    <a:pt x="526" y="290"/>
                  </a:cubicBezTo>
                  <a:cubicBezTo>
                    <a:pt x="532" y="287"/>
                    <a:pt x="564" y="290"/>
                    <a:pt x="571" y="292"/>
                  </a:cubicBezTo>
                  <a:cubicBezTo>
                    <a:pt x="579" y="294"/>
                    <a:pt x="581" y="289"/>
                    <a:pt x="588" y="297"/>
                  </a:cubicBezTo>
                  <a:cubicBezTo>
                    <a:pt x="594" y="303"/>
                    <a:pt x="597" y="298"/>
                    <a:pt x="603" y="303"/>
                  </a:cubicBezTo>
                  <a:cubicBezTo>
                    <a:pt x="603" y="301"/>
                    <a:pt x="603" y="298"/>
                    <a:pt x="603" y="295"/>
                  </a:cubicBezTo>
                  <a:cubicBezTo>
                    <a:pt x="603" y="290"/>
                    <a:pt x="610" y="286"/>
                    <a:pt x="612" y="282"/>
                  </a:cubicBezTo>
                  <a:cubicBezTo>
                    <a:pt x="613" y="278"/>
                    <a:pt x="605" y="267"/>
                    <a:pt x="605" y="263"/>
                  </a:cubicBezTo>
                  <a:cubicBezTo>
                    <a:pt x="605" y="259"/>
                    <a:pt x="605" y="249"/>
                    <a:pt x="601" y="247"/>
                  </a:cubicBezTo>
                  <a:cubicBezTo>
                    <a:pt x="597" y="245"/>
                    <a:pt x="608" y="240"/>
                    <a:pt x="611" y="240"/>
                  </a:cubicBezTo>
                  <a:cubicBezTo>
                    <a:pt x="617" y="241"/>
                    <a:pt x="625" y="235"/>
                    <a:pt x="628" y="237"/>
                  </a:cubicBezTo>
                  <a:cubicBezTo>
                    <a:pt x="630" y="240"/>
                    <a:pt x="635" y="240"/>
                    <a:pt x="640" y="240"/>
                  </a:cubicBezTo>
                  <a:cubicBezTo>
                    <a:pt x="645" y="240"/>
                    <a:pt x="643" y="235"/>
                    <a:pt x="640" y="232"/>
                  </a:cubicBezTo>
                  <a:cubicBezTo>
                    <a:pt x="637" y="230"/>
                    <a:pt x="649" y="206"/>
                    <a:pt x="651" y="198"/>
                  </a:cubicBezTo>
                  <a:cubicBezTo>
                    <a:pt x="653" y="190"/>
                    <a:pt x="657" y="197"/>
                    <a:pt x="663" y="198"/>
                  </a:cubicBezTo>
                  <a:cubicBezTo>
                    <a:pt x="669" y="199"/>
                    <a:pt x="676" y="198"/>
                    <a:pt x="679" y="200"/>
                  </a:cubicBezTo>
                  <a:cubicBezTo>
                    <a:pt x="683" y="201"/>
                    <a:pt x="693" y="197"/>
                    <a:pt x="696" y="193"/>
                  </a:cubicBezTo>
                  <a:cubicBezTo>
                    <a:pt x="698" y="190"/>
                    <a:pt x="693" y="188"/>
                    <a:pt x="693" y="179"/>
                  </a:cubicBezTo>
                  <a:cubicBezTo>
                    <a:pt x="694" y="170"/>
                    <a:pt x="699" y="166"/>
                    <a:pt x="705" y="166"/>
                  </a:cubicBezTo>
                  <a:cubicBezTo>
                    <a:pt x="711" y="166"/>
                    <a:pt x="712" y="161"/>
                    <a:pt x="712" y="156"/>
                  </a:cubicBezTo>
                  <a:cubicBezTo>
                    <a:pt x="712" y="152"/>
                    <a:pt x="717" y="150"/>
                    <a:pt x="719" y="145"/>
                  </a:cubicBezTo>
                  <a:cubicBezTo>
                    <a:pt x="717" y="143"/>
                    <a:pt x="715" y="140"/>
                    <a:pt x="715" y="138"/>
                  </a:cubicBezTo>
                  <a:close/>
                  <a:moveTo>
                    <a:pt x="269" y="215"/>
                  </a:moveTo>
                  <a:cubicBezTo>
                    <a:pt x="266" y="218"/>
                    <a:pt x="246" y="212"/>
                    <a:pt x="244" y="208"/>
                  </a:cubicBezTo>
                  <a:cubicBezTo>
                    <a:pt x="242" y="204"/>
                    <a:pt x="273" y="209"/>
                    <a:pt x="269" y="215"/>
                  </a:cubicBezTo>
                  <a:close/>
                  <a:moveTo>
                    <a:pt x="565" y="213"/>
                  </a:moveTo>
                  <a:cubicBezTo>
                    <a:pt x="550" y="213"/>
                    <a:pt x="518" y="206"/>
                    <a:pt x="505" y="220"/>
                  </a:cubicBezTo>
                  <a:cubicBezTo>
                    <a:pt x="492" y="234"/>
                    <a:pt x="501" y="241"/>
                    <a:pt x="495" y="242"/>
                  </a:cubicBezTo>
                  <a:cubicBezTo>
                    <a:pt x="489" y="243"/>
                    <a:pt x="486" y="221"/>
                    <a:pt x="493" y="213"/>
                  </a:cubicBezTo>
                  <a:cubicBezTo>
                    <a:pt x="501" y="206"/>
                    <a:pt x="524" y="203"/>
                    <a:pt x="539" y="207"/>
                  </a:cubicBezTo>
                  <a:cubicBezTo>
                    <a:pt x="553" y="210"/>
                    <a:pt x="579" y="204"/>
                    <a:pt x="583" y="205"/>
                  </a:cubicBezTo>
                  <a:cubicBezTo>
                    <a:pt x="587" y="206"/>
                    <a:pt x="579" y="213"/>
                    <a:pt x="565" y="21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88"/>
            <p:cNvSpPr/>
            <p:nvPr/>
          </p:nvSpPr>
          <p:spPr>
            <a:xfrm>
              <a:off x="5181783" y="871566"/>
              <a:ext cx="3864113" cy="1447849"/>
            </a:xfrm>
            <a:custGeom>
              <a:rect b="b" l="l" r="r" t="t"/>
              <a:pathLst>
                <a:path extrusionOk="0" h="1156" w="3013">
                  <a:moveTo>
                    <a:pt x="46" y="835"/>
                  </a:moveTo>
                  <a:cubicBezTo>
                    <a:pt x="43" y="837"/>
                    <a:pt x="37" y="834"/>
                    <a:pt x="35" y="832"/>
                  </a:cubicBezTo>
                  <a:cubicBezTo>
                    <a:pt x="34" y="829"/>
                    <a:pt x="29" y="830"/>
                    <a:pt x="25" y="831"/>
                  </a:cubicBezTo>
                  <a:cubicBezTo>
                    <a:pt x="26" y="831"/>
                    <a:pt x="27" y="832"/>
                    <a:pt x="27" y="833"/>
                  </a:cubicBezTo>
                  <a:cubicBezTo>
                    <a:pt x="30" y="837"/>
                    <a:pt x="18" y="838"/>
                    <a:pt x="22" y="843"/>
                  </a:cubicBezTo>
                  <a:cubicBezTo>
                    <a:pt x="25" y="848"/>
                    <a:pt x="13" y="848"/>
                    <a:pt x="13" y="843"/>
                  </a:cubicBezTo>
                  <a:cubicBezTo>
                    <a:pt x="13" y="838"/>
                    <a:pt x="1" y="840"/>
                    <a:pt x="1" y="844"/>
                  </a:cubicBezTo>
                  <a:cubicBezTo>
                    <a:pt x="1" y="845"/>
                    <a:pt x="1" y="846"/>
                    <a:pt x="0" y="848"/>
                  </a:cubicBezTo>
                  <a:cubicBezTo>
                    <a:pt x="4" y="849"/>
                    <a:pt x="8" y="850"/>
                    <a:pt x="9" y="851"/>
                  </a:cubicBezTo>
                  <a:cubicBezTo>
                    <a:pt x="11" y="852"/>
                    <a:pt x="43" y="855"/>
                    <a:pt x="55" y="853"/>
                  </a:cubicBezTo>
                  <a:cubicBezTo>
                    <a:pt x="54" y="851"/>
                    <a:pt x="56" y="844"/>
                    <a:pt x="56" y="841"/>
                  </a:cubicBezTo>
                  <a:cubicBezTo>
                    <a:pt x="56" y="838"/>
                    <a:pt x="48" y="834"/>
                    <a:pt x="46" y="835"/>
                  </a:cubicBezTo>
                  <a:close/>
                  <a:moveTo>
                    <a:pt x="1273" y="19"/>
                  </a:moveTo>
                  <a:cubicBezTo>
                    <a:pt x="1275" y="11"/>
                    <a:pt x="1240" y="14"/>
                    <a:pt x="1249" y="22"/>
                  </a:cubicBezTo>
                  <a:cubicBezTo>
                    <a:pt x="1253" y="24"/>
                    <a:pt x="1271" y="26"/>
                    <a:pt x="1273" y="19"/>
                  </a:cubicBezTo>
                  <a:close/>
                  <a:moveTo>
                    <a:pt x="800" y="32"/>
                  </a:moveTo>
                  <a:cubicBezTo>
                    <a:pt x="820" y="30"/>
                    <a:pt x="820" y="19"/>
                    <a:pt x="809" y="17"/>
                  </a:cubicBezTo>
                  <a:cubicBezTo>
                    <a:pt x="799" y="15"/>
                    <a:pt x="797" y="23"/>
                    <a:pt x="792" y="23"/>
                  </a:cubicBezTo>
                  <a:cubicBezTo>
                    <a:pt x="787" y="22"/>
                    <a:pt x="767" y="26"/>
                    <a:pt x="771" y="31"/>
                  </a:cubicBezTo>
                  <a:cubicBezTo>
                    <a:pt x="776" y="36"/>
                    <a:pt x="791" y="33"/>
                    <a:pt x="800" y="32"/>
                  </a:cubicBezTo>
                  <a:close/>
                  <a:moveTo>
                    <a:pt x="1314" y="70"/>
                  </a:moveTo>
                  <a:cubicBezTo>
                    <a:pt x="1314" y="76"/>
                    <a:pt x="1297" y="82"/>
                    <a:pt x="1302" y="86"/>
                  </a:cubicBezTo>
                  <a:cubicBezTo>
                    <a:pt x="1306" y="90"/>
                    <a:pt x="1310" y="89"/>
                    <a:pt x="1315" y="90"/>
                  </a:cubicBezTo>
                  <a:cubicBezTo>
                    <a:pt x="1320" y="91"/>
                    <a:pt x="1323" y="104"/>
                    <a:pt x="1332" y="102"/>
                  </a:cubicBezTo>
                  <a:cubicBezTo>
                    <a:pt x="1342" y="99"/>
                    <a:pt x="1367" y="112"/>
                    <a:pt x="1382" y="112"/>
                  </a:cubicBezTo>
                  <a:cubicBezTo>
                    <a:pt x="1398" y="112"/>
                    <a:pt x="1399" y="99"/>
                    <a:pt x="1394" y="99"/>
                  </a:cubicBezTo>
                  <a:cubicBezTo>
                    <a:pt x="1390" y="98"/>
                    <a:pt x="1394" y="91"/>
                    <a:pt x="1402" y="79"/>
                  </a:cubicBezTo>
                  <a:cubicBezTo>
                    <a:pt x="1411" y="67"/>
                    <a:pt x="1376" y="58"/>
                    <a:pt x="1376" y="68"/>
                  </a:cubicBezTo>
                  <a:cubicBezTo>
                    <a:pt x="1376" y="77"/>
                    <a:pt x="1366" y="66"/>
                    <a:pt x="1363" y="60"/>
                  </a:cubicBezTo>
                  <a:cubicBezTo>
                    <a:pt x="1360" y="54"/>
                    <a:pt x="1314" y="65"/>
                    <a:pt x="1314" y="70"/>
                  </a:cubicBezTo>
                  <a:close/>
                  <a:moveTo>
                    <a:pt x="901" y="322"/>
                  </a:moveTo>
                  <a:cubicBezTo>
                    <a:pt x="908" y="323"/>
                    <a:pt x="926" y="320"/>
                    <a:pt x="928" y="316"/>
                  </a:cubicBezTo>
                  <a:cubicBezTo>
                    <a:pt x="930" y="312"/>
                    <a:pt x="921" y="308"/>
                    <a:pt x="909" y="308"/>
                  </a:cubicBezTo>
                  <a:cubicBezTo>
                    <a:pt x="897" y="308"/>
                    <a:pt x="895" y="321"/>
                    <a:pt x="901" y="322"/>
                  </a:cubicBezTo>
                  <a:close/>
                  <a:moveTo>
                    <a:pt x="1053" y="330"/>
                  </a:moveTo>
                  <a:cubicBezTo>
                    <a:pt x="1062" y="334"/>
                    <a:pt x="1068" y="333"/>
                    <a:pt x="1067" y="324"/>
                  </a:cubicBezTo>
                  <a:cubicBezTo>
                    <a:pt x="1066" y="316"/>
                    <a:pt x="1047" y="327"/>
                    <a:pt x="1053" y="330"/>
                  </a:cubicBezTo>
                  <a:close/>
                  <a:moveTo>
                    <a:pt x="1395" y="144"/>
                  </a:moveTo>
                  <a:cubicBezTo>
                    <a:pt x="1402" y="148"/>
                    <a:pt x="1426" y="139"/>
                    <a:pt x="1441" y="139"/>
                  </a:cubicBezTo>
                  <a:cubicBezTo>
                    <a:pt x="1457" y="140"/>
                    <a:pt x="1501" y="127"/>
                    <a:pt x="1502" y="119"/>
                  </a:cubicBezTo>
                  <a:cubicBezTo>
                    <a:pt x="1504" y="110"/>
                    <a:pt x="1486" y="111"/>
                    <a:pt x="1479" y="104"/>
                  </a:cubicBezTo>
                  <a:cubicBezTo>
                    <a:pt x="1473" y="96"/>
                    <a:pt x="1458" y="103"/>
                    <a:pt x="1454" y="109"/>
                  </a:cubicBezTo>
                  <a:cubicBezTo>
                    <a:pt x="1450" y="115"/>
                    <a:pt x="1446" y="109"/>
                    <a:pt x="1456" y="99"/>
                  </a:cubicBezTo>
                  <a:cubicBezTo>
                    <a:pt x="1466" y="90"/>
                    <a:pt x="1446" y="82"/>
                    <a:pt x="1446" y="88"/>
                  </a:cubicBezTo>
                  <a:cubicBezTo>
                    <a:pt x="1445" y="94"/>
                    <a:pt x="1427" y="89"/>
                    <a:pt x="1427" y="95"/>
                  </a:cubicBezTo>
                  <a:cubicBezTo>
                    <a:pt x="1427" y="101"/>
                    <a:pt x="1420" y="103"/>
                    <a:pt x="1421" y="109"/>
                  </a:cubicBezTo>
                  <a:cubicBezTo>
                    <a:pt x="1421" y="115"/>
                    <a:pt x="1408" y="106"/>
                    <a:pt x="1407" y="119"/>
                  </a:cubicBezTo>
                  <a:cubicBezTo>
                    <a:pt x="1407" y="132"/>
                    <a:pt x="1387" y="139"/>
                    <a:pt x="1395" y="144"/>
                  </a:cubicBezTo>
                  <a:close/>
                  <a:moveTo>
                    <a:pt x="1286" y="56"/>
                  </a:moveTo>
                  <a:cubicBezTo>
                    <a:pt x="1296" y="60"/>
                    <a:pt x="1293" y="62"/>
                    <a:pt x="1282" y="62"/>
                  </a:cubicBezTo>
                  <a:cubicBezTo>
                    <a:pt x="1272" y="62"/>
                    <a:pt x="1263" y="66"/>
                    <a:pt x="1270" y="69"/>
                  </a:cubicBezTo>
                  <a:cubicBezTo>
                    <a:pt x="1275" y="71"/>
                    <a:pt x="1274" y="77"/>
                    <a:pt x="1285" y="79"/>
                  </a:cubicBezTo>
                  <a:cubicBezTo>
                    <a:pt x="1296" y="82"/>
                    <a:pt x="1307" y="73"/>
                    <a:pt x="1306" y="67"/>
                  </a:cubicBezTo>
                  <a:cubicBezTo>
                    <a:pt x="1305" y="60"/>
                    <a:pt x="1344" y="55"/>
                    <a:pt x="1355" y="52"/>
                  </a:cubicBezTo>
                  <a:cubicBezTo>
                    <a:pt x="1365" y="49"/>
                    <a:pt x="1348" y="38"/>
                    <a:pt x="1360" y="37"/>
                  </a:cubicBezTo>
                  <a:cubicBezTo>
                    <a:pt x="1371" y="36"/>
                    <a:pt x="1366" y="31"/>
                    <a:pt x="1352" y="29"/>
                  </a:cubicBezTo>
                  <a:cubicBezTo>
                    <a:pt x="1338" y="27"/>
                    <a:pt x="1344" y="15"/>
                    <a:pt x="1339" y="11"/>
                  </a:cubicBezTo>
                  <a:cubicBezTo>
                    <a:pt x="1334" y="7"/>
                    <a:pt x="1332" y="16"/>
                    <a:pt x="1314" y="20"/>
                  </a:cubicBezTo>
                  <a:cubicBezTo>
                    <a:pt x="1295" y="23"/>
                    <a:pt x="1286" y="28"/>
                    <a:pt x="1294" y="32"/>
                  </a:cubicBezTo>
                  <a:cubicBezTo>
                    <a:pt x="1301" y="35"/>
                    <a:pt x="1294" y="44"/>
                    <a:pt x="1286" y="44"/>
                  </a:cubicBezTo>
                  <a:cubicBezTo>
                    <a:pt x="1278" y="43"/>
                    <a:pt x="1277" y="51"/>
                    <a:pt x="1286" y="56"/>
                  </a:cubicBezTo>
                  <a:close/>
                  <a:moveTo>
                    <a:pt x="2226" y="251"/>
                  </a:moveTo>
                  <a:cubicBezTo>
                    <a:pt x="2238" y="252"/>
                    <a:pt x="2245" y="264"/>
                    <a:pt x="2268" y="265"/>
                  </a:cubicBezTo>
                  <a:cubicBezTo>
                    <a:pt x="2292" y="267"/>
                    <a:pt x="2310" y="262"/>
                    <a:pt x="2311" y="257"/>
                  </a:cubicBezTo>
                  <a:cubicBezTo>
                    <a:pt x="2311" y="252"/>
                    <a:pt x="2289" y="244"/>
                    <a:pt x="2282" y="248"/>
                  </a:cubicBezTo>
                  <a:cubicBezTo>
                    <a:pt x="2275" y="252"/>
                    <a:pt x="2270" y="241"/>
                    <a:pt x="2262" y="244"/>
                  </a:cubicBezTo>
                  <a:cubicBezTo>
                    <a:pt x="2253" y="247"/>
                    <a:pt x="2242" y="246"/>
                    <a:pt x="2238" y="239"/>
                  </a:cubicBezTo>
                  <a:cubicBezTo>
                    <a:pt x="2234" y="231"/>
                    <a:pt x="2219" y="250"/>
                    <a:pt x="2226" y="251"/>
                  </a:cubicBezTo>
                  <a:close/>
                  <a:moveTo>
                    <a:pt x="2808" y="397"/>
                  </a:moveTo>
                  <a:cubicBezTo>
                    <a:pt x="2818" y="402"/>
                    <a:pt x="2824" y="390"/>
                    <a:pt x="2833" y="396"/>
                  </a:cubicBezTo>
                  <a:cubicBezTo>
                    <a:pt x="2841" y="402"/>
                    <a:pt x="2861" y="394"/>
                    <a:pt x="2870" y="392"/>
                  </a:cubicBezTo>
                  <a:cubicBezTo>
                    <a:pt x="2878" y="390"/>
                    <a:pt x="2874" y="380"/>
                    <a:pt x="2850" y="377"/>
                  </a:cubicBezTo>
                  <a:cubicBezTo>
                    <a:pt x="2827" y="374"/>
                    <a:pt x="2797" y="391"/>
                    <a:pt x="2808" y="397"/>
                  </a:cubicBezTo>
                  <a:close/>
                  <a:moveTo>
                    <a:pt x="2068" y="251"/>
                  </a:moveTo>
                  <a:cubicBezTo>
                    <a:pt x="2075" y="255"/>
                    <a:pt x="2078" y="259"/>
                    <a:pt x="2082" y="263"/>
                  </a:cubicBezTo>
                  <a:cubicBezTo>
                    <a:pt x="2086" y="267"/>
                    <a:pt x="2102" y="261"/>
                    <a:pt x="2108" y="259"/>
                  </a:cubicBezTo>
                  <a:cubicBezTo>
                    <a:pt x="2114" y="256"/>
                    <a:pt x="2115" y="268"/>
                    <a:pt x="2125" y="262"/>
                  </a:cubicBezTo>
                  <a:cubicBezTo>
                    <a:pt x="2134" y="255"/>
                    <a:pt x="2144" y="259"/>
                    <a:pt x="2156" y="259"/>
                  </a:cubicBezTo>
                  <a:cubicBezTo>
                    <a:pt x="2167" y="259"/>
                    <a:pt x="2154" y="244"/>
                    <a:pt x="2154" y="238"/>
                  </a:cubicBezTo>
                  <a:cubicBezTo>
                    <a:pt x="2155" y="232"/>
                    <a:pt x="2168" y="236"/>
                    <a:pt x="2164" y="241"/>
                  </a:cubicBezTo>
                  <a:cubicBezTo>
                    <a:pt x="2160" y="247"/>
                    <a:pt x="2170" y="259"/>
                    <a:pt x="2187" y="257"/>
                  </a:cubicBezTo>
                  <a:cubicBezTo>
                    <a:pt x="2203" y="256"/>
                    <a:pt x="2191" y="246"/>
                    <a:pt x="2199" y="242"/>
                  </a:cubicBezTo>
                  <a:cubicBezTo>
                    <a:pt x="2207" y="239"/>
                    <a:pt x="2206" y="235"/>
                    <a:pt x="2194" y="227"/>
                  </a:cubicBezTo>
                  <a:cubicBezTo>
                    <a:pt x="2182" y="220"/>
                    <a:pt x="2167" y="225"/>
                    <a:pt x="2156" y="220"/>
                  </a:cubicBezTo>
                  <a:cubicBezTo>
                    <a:pt x="2145" y="215"/>
                    <a:pt x="2132" y="215"/>
                    <a:pt x="2131" y="226"/>
                  </a:cubicBezTo>
                  <a:cubicBezTo>
                    <a:pt x="2131" y="238"/>
                    <a:pt x="2109" y="214"/>
                    <a:pt x="2097" y="210"/>
                  </a:cubicBezTo>
                  <a:cubicBezTo>
                    <a:pt x="2086" y="206"/>
                    <a:pt x="2050" y="243"/>
                    <a:pt x="2068" y="251"/>
                  </a:cubicBezTo>
                  <a:close/>
                  <a:moveTo>
                    <a:pt x="2177" y="318"/>
                  </a:moveTo>
                  <a:cubicBezTo>
                    <a:pt x="2186" y="316"/>
                    <a:pt x="2170" y="299"/>
                    <a:pt x="2154" y="296"/>
                  </a:cubicBezTo>
                  <a:cubicBezTo>
                    <a:pt x="2138" y="293"/>
                    <a:pt x="2123" y="307"/>
                    <a:pt x="2125" y="310"/>
                  </a:cubicBezTo>
                  <a:cubicBezTo>
                    <a:pt x="2129" y="316"/>
                    <a:pt x="2167" y="320"/>
                    <a:pt x="2177" y="318"/>
                  </a:cubicBezTo>
                  <a:close/>
                  <a:moveTo>
                    <a:pt x="2135" y="284"/>
                  </a:moveTo>
                  <a:cubicBezTo>
                    <a:pt x="2135" y="276"/>
                    <a:pt x="2107" y="286"/>
                    <a:pt x="2118" y="290"/>
                  </a:cubicBezTo>
                  <a:cubicBezTo>
                    <a:pt x="2125" y="292"/>
                    <a:pt x="2135" y="291"/>
                    <a:pt x="2135" y="284"/>
                  </a:cubicBezTo>
                  <a:close/>
                  <a:moveTo>
                    <a:pt x="2173" y="920"/>
                  </a:moveTo>
                  <a:cubicBezTo>
                    <a:pt x="2167" y="905"/>
                    <a:pt x="2181" y="891"/>
                    <a:pt x="2170" y="883"/>
                  </a:cubicBezTo>
                  <a:cubicBezTo>
                    <a:pt x="2160" y="875"/>
                    <a:pt x="2164" y="859"/>
                    <a:pt x="2159" y="862"/>
                  </a:cubicBezTo>
                  <a:cubicBezTo>
                    <a:pt x="2154" y="865"/>
                    <a:pt x="2159" y="879"/>
                    <a:pt x="2151" y="880"/>
                  </a:cubicBezTo>
                  <a:cubicBezTo>
                    <a:pt x="2142" y="881"/>
                    <a:pt x="2150" y="889"/>
                    <a:pt x="2147" y="899"/>
                  </a:cubicBezTo>
                  <a:cubicBezTo>
                    <a:pt x="2144" y="910"/>
                    <a:pt x="2149" y="925"/>
                    <a:pt x="2153" y="934"/>
                  </a:cubicBezTo>
                  <a:cubicBezTo>
                    <a:pt x="2157" y="944"/>
                    <a:pt x="2147" y="994"/>
                    <a:pt x="2151" y="1002"/>
                  </a:cubicBezTo>
                  <a:cubicBezTo>
                    <a:pt x="2155" y="1011"/>
                    <a:pt x="2144" y="1047"/>
                    <a:pt x="2148" y="1052"/>
                  </a:cubicBezTo>
                  <a:cubicBezTo>
                    <a:pt x="2154" y="1059"/>
                    <a:pt x="2150" y="1042"/>
                    <a:pt x="2159" y="1040"/>
                  </a:cubicBezTo>
                  <a:cubicBezTo>
                    <a:pt x="2169" y="1039"/>
                    <a:pt x="2169" y="1051"/>
                    <a:pt x="2175" y="1053"/>
                  </a:cubicBezTo>
                  <a:cubicBezTo>
                    <a:pt x="2180" y="1056"/>
                    <a:pt x="2177" y="1037"/>
                    <a:pt x="2171" y="1038"/>
                  </a:cubicBezTo>
                  <a:cubicBezTo>
                    <a:pt x="2166" y="1039"/>
                    <a:pt x="2162" y="1025"/>
                    <a:pt x="2159" y="1017"/>
                  </a:cubicBezTo>
                  <a:cubicBezTo>
                    <a:pt x="2157" y="1008"/>
                    <a:pt x="2165" y="999"/>
                    <a:pt x="2165" y="988"/>
                  </a:cubicBezTo>
                  <a:cubicBezTo>
                    <a:pt x="2165" y="978"/>
                    <a:pt x="2178" y="978"/>
                    <a:pt x="2186" y="986"/>
                  </a:cubicBezTo>
                  <a:cubicBezTo>
                    <a:pt x="2193" y="994"/>
                    <a:pt x="2194" y="989"/>
                    <a:pt x="2191" y="983"/>
                  </a:cubicBezTo>
                  <a:cubicBezTo>
                    <a:pt x="2188" y="977"/>
                    <a:pt x="2178" y="935"/>
                    <a:pt x="2173" y="920"/>
                  </a:cubicBezTo>
                  <a:close/>
                  <a:moveTo>
                    <a:pt x="510" y="456"/>
                  </a:moveTo>
                  <a:cubicBezTo>
                    <a:pt x="524" y="469"/>
                    <a:pt x="536" y="450"/>
                    <a:pt x="543" y="449"/>
                  </a:cubicBezTo>
                  <a:cubicBezTo>
                    <a:pt x="550" y="448"/>
                    <a:pt x="539" y="441"/>
                    <a:pt x="527" y="437"/>
                  </a:cubicBezTo>
                  <a:cubicBezTo>
                    <a:pt x="516" y="434"/>
                    <a:pt x="499" y="446"/>
                    <a:pt x="510" y="456"/>
                  </a:cubicBezTo>
                  <a:close/>
                  <a:moveTo>
                    <a:pt x="532" y="34"/>
                  </a:moveTo>
                  <a:cubicBezTo>
                    <a:pt x="540" y="39"/>
                    <a:pt x="512" y="38"/>
                    <a:pt x="508" y="43"/>
                  </a:cubicBezTo>
                  <a:cubicBezTo>
                    <a:pt x="505" y="48"/>
                    <a:pt x="489" y="46"/>
                    <a:pt x="492" y="53"/>
                  </a:cubicBezTo>
                  <a:cubicBezTo>
                    <a:pt x="495" y="59"/>
                    <a:pt x="521" y="59"/>
                    <a:pt x="521" y="54"/>
                  </a:cubicBezTo>
                  <a:cubicBezTo>
                    <a:pt x="521" y="49"/>
                    <a:pt x="534" y="54"/>
                    <a:pt x="535" y="49"/>
                  </a:cubicBezTo>
                  <a:cubicBezTo>
                    <a:pt x="536" y="44"/>
                    <a:pt x="541" y="39"/>
                    <a:pt x="556" y="38"/>
                  </a:cubicBezTo>
                  <a:cubicBezTo>
                    <a:pt x="570" y="37"/>
                    <a:pt x="570" y="32"/>
                    <a:pt x="557" y="25"/>
                  </a:cubicBezTo>
                  <a:cubicBezTo>
                    <a:pt x="543" y="19"/>
                    <a:pt x="525" y="29"/>
                    <a:pt x="532" y="34"/>
                  </a:cubicBezTo>
                  <a:close/>
                  <a:moveTo>
                    <a:pt x="483" y="39"/>
                  </a:moveTo>
                  <a:cubicBezTo>
                    <a:pt x="495" y="28"/>
                    <a:pt x="511" y="38"/>
                    <a:pt x="513" y="33"/>
                  </a:cubicBezTo>
                  <a:cubicBezTo>
                    <a:pt x="515" y="28"/>
                    <a:pt x="491" y="26"/>
                    <a:pt x="482" y="31"/>
                  </a:cubicBezTo>
                  <a:cubicBezTo>
                    <a:pt x="473" y="36"/>
                    <a:pt x="452" y="32"/>
                    <a:pt x="455" y="38"/>
                  </a:cubicBezTo>
                  <a:cubicBezTo>
                    <a:pt x="456" y="42"/>
                    <a:pt x="471" y="50"/>
                    <a:pt x="483" y="39"/>
                  </a:cubicBezTo>
                  <a:close/>
                  <a:moveTo>
                    <a:pt x="1620" y="274"/>
                  </a:moveTo>
                  <a:cubicBezTo>
                    <a:pt x="1618" y="278"/>
                    <a:pt x="1607" y="279"/>
                    <a:pt x="1610" y="283"/>
                  </a:cubicBezTo>
                  <a:cubicBezTo>
                    <a:pt x="1615" y="289"/>
                    <a:pt x="1641" y="286"/>
                    <a:pt x="1642" y="277"/>
                  </a:cubicBezTo>
                  <a:cubicBezTo>
                    <a:pt x="1642" y="269"/>
                    <a:pt x="1622" y="270"/>
                    <a:pt x="1620" y="274"/>
                  </a:cubicBezTo>
                  <a:close/>
                  <a:moveTo>
                    <a:pt x="3008" y="545"/>
                  </a:moveTo>
                  <a:cubicBezTo>
                    <a:pt x="3003" y="543"/>
                    <a:pt x="2986" y="532"/>
                    <a:pt x="2982" y="526"/>
                  </a:cubicBezTo>
                  <a:cubicBezTo>
                    <a:pt x="2978" y="520"/>
                    <a:pt x="2958" y="517"/>
                    <a:pt x="2958" y="520"/>
                  </a:cubicBezTo>
                  <a:cubicBezTo>
                    <a:pt x="2958" y="523"/>
                    <a:pt x="2951" y="520"/>
                    <a:pt x="2950" y="516"/>
                  </a:cubicBezTo>
                  <a:cubicBezTo>
                    <a:pt x="2948" y="513"/>
                    <a:pt x="2927" y="512"/>
                    <a:pt x="2927" y="516"/>
                  </a:cubicBezTo>
                  <a:cubicBezTo>
                    <a:pt x="2927" y="520"/>
                    <a:pt x="2932" y="520"/>
                    <a:pt x="2935" y="524"/>
                  </a:cubicBezTo>
                  <a:cubicBezTo>
                    <a:pt x="2938" y="528"/>
                    <a:pt x="2931" y="530"/>
                    <a:pt x="2932" y="535"/>
                  </a:cubicBezTo>
                  <a:cubicBezTo>
                    <a:pt x="2934" y="540"/>
                    <a:pt x="2925" y="533"/>
                    <a:pt x="2921" y="530"/>
                  </a:cubicBezTo>
                  <a:cubicBezTo>
                    <a:pt x="2918" y="528"/>
                    <a:pt x="2919" y="517"/>
                    <a:pt x="2920" y="512"/>
                  </a:cubicBezTo>
                  <a:cubicBezTo>
                    <a:pt x="2921" y="507"/>
                    <a:pt x="2914" y="508"/>
                    <a:pt x="2914" y="503"/>
                  </a:cubicBezTo>
                  <a:cubicBezTo>
                    <a:pt x="2913" y="498"/>
                    <a:pt x="2889" y="487"/>
                    <a:pt x="2879" y="483"/>
                  </a:cubicBezTo>
                  <a:cubicBezTo>
                    <a:pt x="2870" y="479"/>
                    <a:pt x="2857" y="475"/>
                    <a:pt x="2853" y="470"/>
                  </a:cubicBezTo>
                  <a:cubicBezTo>
                    <a:pt x="2850" y="465"/>
                    <a:pt x="2832" y="464"/>
                    <a:pt x="2825" y="457"/>
                  </a:cubicBezTo>
                  <a:cubicBezTo>
                    <a:pt x="2819" y="450"/>
                    <a:pt x="2789" y="437"/>
                    <a:pt x="2776" y="437"/>
                  </a:cubicBezTo>
                  <a:cubicBezTo>
                    <a:pt x="2763" y="436"/>
                    <a:pt x="2766" y="429"/>
                    <a:pt x="2760" y="430"/>
                  </a:cubicBezTo>
                  <a:cubicBezTo>
                    <a:pt x="2754" y="431"/>
                    <a:pt x="2727" y="430"/>
                    <a:pt x="2719" y="428"/>
                  </a:cubicBezTo>
                  <a:cubicBezTo>
                    <a:pt x="2710" y="427"/>
                    <a:pt x="2708" y="433"/>
                    <a:pt x="2702" y="431"/>
                  </a:cubicBezTo>
                  <a:cubicBezTo>
                    <a:pt x="2696" y="429"/>
                    <a:pt x="2665" y="417"/>
                    <a:pt x="2662" y="422"/>
                  </a:cubicBezTo>
                  <a:cubicBezTo>
                    <a:pt x="2658" y="426"/>
                    <a:pt x="2660" y="432"/>
                    <a:pt x="2656" y="433"/>
                  </a:cubicBezTo>
                  <a:cubicBezTo>
                    <a:pt x="2652" y="434"/>
                    <a:pt x="2656" y="439"/>
                    <a:pt x="2665" y="447"/>
                  </a:cubicBezTo>
                  <a:cubicBezTo>
                    <a:pt x="2673" y="455"/>
                    <a:pt x="2668" y="461"/>
                    <a:pt x="2660" y="464"/>
                  </a:cubicBezTo>
                  <a:cubicBezTo>
                    <a:pt x="2652" y="467"/>
                    <a:pt x="2640" y="461"/>
                    <a:pt x="2636" y="455"/>
                  </a:cubicBezTo>
                  <a:cubicBezTo>
                    <a:pt x="2632" y="449"/>
                    <a:pt x="2621" y="451"/>
                    <a:pt x="2619" y="444"/>
                  </a:cubicBezTo>
                  <a:cubicBezTo>
                    <a:pt x="2616" y="436"/>
                    <a:pt x="2622" y="435"/>
                    <a:pt x="2627" y="439"/>
                  </a:cubicBezTo>
                  <a:cubicBezTo>
                    <a:pt x="2632" y="443"/>
                    <a:pt x="2639" y="440"/>
                    <a:pt x="2640" y="434"/>
                  </a:cubicBezTo>
                  <a:cubicBezTo>
                    <a:pt x="2641" y="428"/>
                    <a:pt x="2626" y="424"/>
                    <a:pt x="2618" y="425"/>
                  </a:cubicBezTo>
                  <a:cubicBezTo>
                    <a:pt x="2610" y="425"/>
                    <a:pt x="2605" y="437"/>
                    <a:pt x="2597" y="441"/>
                  </a:cubicBezTo>
                  <a:cubicBezTo>
                    <a:pt x="2589" y="446"/>
                    <a:pt x="2556" y="439"/>
                    <a:pt x="2553" y="436"/>
                  </a:cubicBezTo>
                  <a:cubicBezTo>
                    <a:pt x="2550" y="433"/>
                    <a:pt x="2504" y="436"/>
                    <a:pt x="2500" y="439"/>
                  </a:cubicBezTo>
                  <a:cubicBezTo>
                    <a:pt x="2495" y="443"/>
                    <a:pt x="2498" y="455"/>
                    <a:pt x="2496" y="456"/>
                  </a:cubicBezTo>
                  <a:cubicBezTo>
                    <a:pt x="2494" y="457"/>
                    <a:pt x="2491" y="442"/>
                    <a:pt x="2491" y="439"/>
                  </a:cubicBezTo>
                  <a:cubicBezTo>
                    <a:pt x="2491" y="436"/>
                    <a:pt x="2486" y="434"/>
                    <a:pt x="2478" y="434"/>
                  </a:cubicBezTo>
                  <a:cubicBezTo>
                    <a:pt x="2470" y="434"/>
                    <a:pt x="2465" y="434"/>
                    <a:pt x="2468" y="430"/>
                  </a:cubicBezTo>
                  <a:cubicBezTo>
                    <a:pt x="2472" y="427"/>
                    <a:pt x="2465" y="424"/>
                    <a:pt x="2472" y="419"/>
                  </a:cubicBezTo>
                  <a:cubicBezTo>
                    <a:pt x="2478" y="415"/>
                    <a:pt x="2460" y="401"/>
                    <a:pt x="2443" y="394"/>
                  </a:cubicBezTo>
                  <a:cubicBezTo>
                    <a:pt x="2426" y="387"/>
                    <a:pt x="2387" y="391"/>
                    <a:pt x="2376" y="394"/>
                  </a:cubicBezTo>
                  <a:cubicBezTo>
                    <a:pt x="2366" y="398"/>
                    <a:pt x="2345" y="396"/>
                    <a:pt x="2335" y="397"/>
                  </a:cubicBezTo>
                  <a:cubicBezTo>
                    <a:pt x="2325" y="397"/>
                    <a:pt x="2333" y="393"/>
                    <a:pt x="2330" y="388"/>
                  </a:cubicBezTo>
                  <a:cubicBezTo>
                    <a:pt x="2327" y="383"/>
                    <a:pt x="2310" y="378"/>
                    <a:pt x="2308" y="382"/>
                  </a:cubicBezTo>
                  <a:cubicBezTo>
                    <a:pt x="2306" y="386"/>
                    <a:pt x="2301" y="382"/>
                    <a:pt x="2301" y="379"/>
                  </a:cubicBezTo>
                  <a:cubicBezTo>
                    <a:pt x="2301" y="376"/>
                    <a:pt x="2285" y="370"/>
                    <a:pt x="2279" y="371"/>
                  </a:cubicBezTo>
                  <a:cubicBezTo>
                    <a:pt x="2273" y="373"/>
                    <a:pt x="2270" y="366"/>
                    <a:pt x="2277" y="366"/>
                  </a:cubicBezTo>
                  <a:cubicBezTo>
                    <a:pt x="2285" y="366"/>
                    <a:pt x="2297" y="367"/>
                    <a:pt x="2292" y="359"/>
                  </a:cubicBezTo>
                  <a:cubicBezTo>
                    <a:pt x="2286" y="351"/>
                    <a:pt x="2239" y="348"/>
                    <a:pt x="2235" y="350"/>
                  </a:cubicBezTo>
                  <a:cubicBezTo>
                    <a:pt x="2230" y="351"/>
                    <a:pt x="2235" y="357"/>
                    <a:pt x="2224" y="367"/>
                  </a:cubicBezTo>
                  <a:cubicBezTo>
                    <a:pt x="2214" y="376"/>
                    <a:pt x="2204" y="370"/>
                    <a:pt x="2206" y="365"/>
                  </a:cubicBezTo>
                  <a:cubicBezTo>
                    <a:pt x="2207" y="360"/>
                    <a:pt x="2219" y="361"/>
                    <a:pt x="2219" y="357"/>
                  </a:cubicBezTo>
                  <a:cubicBezTo>
                    <a:pt x="2219" y="352"/>
                    <a:pt x="2202" y="354"/>
                    <a:pt x="2200" y="351"/>
                  </a:cubicBezTo>
                  <a:cubicBezTo>
                    <a:pt x="2197" y="347"/>
                    <a:pt x="2203" y="344"/>
                    <a:pt x="2210" y="346"/>
                  </a:cubicBezTo>
                  <a:cubicBezTo>
                    <a:pt x="2216" y="348"/>
                    <a:pt x="2227" y="349"/>
                    <a:pt x="2227" y="346"/>
                  </a:cubicBezTo>
                  <a:cubicBezTo>
                    <a:pt x="2228" y="343"/>
                    <a:pt x="2221" y="342"/>
                    <a:pt x="2210" y="341"/>
                  </a:cubicBezTo>
                  <a:cubicBezTo>
                    <a:pt x="2200" y="339"/>
                    <a:pt x="2175" y="333"/>
                    <a:pt x="2161" y="334"/>
                  </a:cubicBezTo>
                  <a:cubicBezTo>
                    <a:pt x="2148" y="335"/>
                    <a:pt x="2142" y="329"/>
                    <a:pt x="2135" y="329"/>
                  </a:cubicBezTo>
                  <a:cubicBezTo>
                    <a:pt x="2127" y="328"/>
                    <a:pt x="2127" y="333"/>
                    <a:pt x="2131" y="337"/>
                  </a:cubicBezTo>
                  <a:cubicBezTo>
                    <a:pt x="2134" y="341"/>
                    <a:pt x="2124" y="344"/>
                    <a:pt x="2115" y="342"/>
                  </a:cubicBezTo>
                  <a:cubicBezTo>
                    <a:pt x="2107" y="341"/>
                    <a:pt x="2094" y="347"/>
                    <a:pt x="2099" y="353"/>
                  </a:cubicBezTo>
                  <a:cubicBezTo>
                    <a:pt x="2104" y="359"/>
                    <a:pt x="2109" y="351"/>
                    <a:pt x="2113" y="353"/>
                  </a:cubicBezTo>
                  <a:cubicBezTo>
                    <a:pt x="2117" y="356"/>
                    <a:pt x="2102" y="360"/>
                    <a:pt x="2108" y="363"/>
                  </a:cubicBezTo>
                  <a:cubicBezTo>
                    <a:pt x="2115" y="366"/>
                    <a:pt x="2114" y="372"/>
                    <a:pt x="2114" y="375"/>
                  </a:cubicBezTo>
                  <a:cubicBezTo>
                    <a:pt x="2114" y="378"/>
                    <a:pt x="2103" y="380"/>
                    <a:pt x="2100" y="375"/>
                  </a:cubicBezTo>
                  <a:cubicBezTo>
                    <a:pt x="2096" y="370"/>
                    <a:pt x="2090" y="374"/>
                    <a:pt x="2083" y="374"/>
                  </a:cubicBezTo>
                  <a:cubicBezTo>
                    <a:pt x="2076" y="373"/>
                    <a:pt x="2070" y="377"/>
                    <a:pt x="2078" y="378"/>
                  </a:cubicBezTo>
                  <a:cubicBezTo>
                    <a:pt x="2086" y="379"/>
                    <a:pt x="2088" y="384"/>
                    <a:pt x="2078" y="385"/>
                  </a:cubicBezTo>
                  <a:cubicBezTo>
                    <a:pt x="2067" y="386"/>
                    <a:pt x="2070" y="375"/>
                    <a:pt x="2064" y="376"/>
                  </a:cubicBezTo>
                  <a:cubicBezTo>
                    <a:pt x="2058" y="378"/>
                    <a:pt x="2044" y="371"/>
                    <a:pt x="2037" y="372"/>
                  </a:cubicBezTo>
                  <a:cubicBezTo>
                    <a:pt x="2029" y="372"/>
                    <a:pt x="2026" y="378"/>
                    <a:pt x="2016" y="378"/>
                  </a:cubicBezTo>
                  <a:cubicBezTo>
                    <a:pt x="2007" y="379"/>
                    <a:pt x="1994" y="374"/>
                    <a:pt x="1990" y="368"/>
                  </a:cubicBezTo>
                  <a:cubicBezTo>
                    <a:pt x="1986" y="363"/>
                    <a:pt x="1985" y="362"/>
                    <a:pt x="1980" y="368"/>
                  </a:cubicBezTo>
                  <a:cubicBezTo>
                    <a:pt x="1975" y="374"/>
                    <a:pt x="1975" y="385"/>
                    <a:pt x="1970" y="386"/>
                  </a:cubicBezTo>
                  <a:cubicBezTo>
                    <a:pt x="1965" y="387"/>
                    <a:pt x="1964" y="397"/>
                    <a:pt x="1959" y="399"/>
                  </a:cubicBezTo>
                  <a:cubicBezTo>
                    <a:pt x="1954" y="402"/>
                    <a:pt x="1954" y="395"/>
                    <a:pt x="1948" y="396"/>
                  </a:cubicBezTo>
                  <a:cubicBezTo>
                    <a:pt x="1942" y="396"/>
                    <a:pt x="1923" y="378"/>
                    <a:pt x="1922" y="372"/>
                  </a:cubicBezTo>
                  <a:cubicBezTo>
                    <a:pt x="1921" y="367"/>
                    <a:pt x="1909" y="356"/>
                    <a:pt x="1906" y="354"/>
                  </a:cubicBezTo>
                  <a:cubicBezTo>
                    <a:pt x="1902" y="352"/>
                    <a:pt x="1909" y="351"/>
                    <a:pt x="1913" y="354"/>
                  </a:cubicBezTo>
                  <a:cubicBezTo>
                    <a:pt x="1916" y="358"/>
                    <a:pt x="1921" y="358"/>
                    <a:pt x="1925" y="356"/>
                  </a:cubicBezTo>
                  <a:cubicBezTo>
                    <a:pt x="1929" y="354"/>
                    <a:pt x="1929" y="344"/>
                    <a:pt x="1922" y="344"/>
                  </a:cubicBezTo>
                  <a:cubicBezTo>
                    <a:pt x="1915" y="344"/>
                    <a:pt x="1918" y="338"/>
                    <a:pt x="1921" y="337"/>
                  </a:cubicBezTo>
                  <a:cubicBezTo>
                    <a:pt x="1925" y="336"/>
                    <a:pt x="1913" y="326"/>
                    <a:pt x="1918" y="325"/>
                  </a:cubicBezTo>
                  <a:cubicBezTo>
                    <a:pt x="1922" y="323"/>
                    <a:pt x="1920" y="319"/>
                    <a:pt x="1914" y="318"/>
                  </a:cubicBezTo>
                  <a:cubicBezTo>
                    <a:pt x="1908" y="317"/>
                    <a:pt x="1902" y="313"/>
                    <a:pt x="1902" y="310"/>
                  </a:cubicBezTo>
                  <a:cubicBezTo>
                    <a:pt x="1902" y="307"/>
                    <a:pt x="1878" y="306"/>
                    <a:pt x="1879" y="310"/>
                  </a:cubicBezTo>
                  <a:cubicBezTo>
                    <a:pt x="1880" y="314"/>
                    <a:pt x="1871" y="313"/>
                    <a:pt x="1872" y="310"/>
                  </a:cubicBezTo>
                  <a:cubicBezTo>
                    <a:pt x="1873" y="306"/>
                    <a:pt x="1864" y="307"/>
                    <a:pt x="1852" y="304"/>
                  </a:cubicBezTo>
                  <a:cubicBezTo>
                    <a:pt x="1841" y="301"/>
                    <a:pt x="1840" y="293"/>
                    <a:pt x="1836" y="292"/>
                  </a:cubicBezTo>
                  <a:cubicBezTo>
                    <a:pt x="1833" y="292"/>
                    <a:pt x="1834" y="304"/>
                    <a:pt x="1828" y="301"/>
                  </a:cubicBezTo>
                  <a:cubicBezTo>
                    <a:pt x="1822" y="298"/>
                    <a:pt x="1816" y="303"/>
                    <a:pt x="1819" y="310"/>
                  </a:cubicBezTo>
                  <a:cubicBezTo>
                    <a:pt x="1822" y="317"/>
                    <a:pt x="1819" y="318"/>
                    <a:pt x="1819" y="323"/>
                  </a:cubicBezTo>
                  <a:cubicBezTo>
                    <a:pt x="1818" y="329"/>
                    <a:pt x="1815" y="327"/>
                    <a:pt x="1809" y="324"/>
                  </a:cubicBezTo>
                  <a:cubicBezTo>
                    <a:pt x="1802" y="322"/>
                    <a:pt x="1802" y="330"/>
                    <a:pt x="1787" y="326"/>
                  </a:cubicBezTo>
                  <a:cubicBezTo>
                    <a:pt x="1773" y="323"/>
                    <a:pt x="1766" y="327"/>
                    <a:pt x="1763" y="322"/>
                  </a:cubicBezTo>
                  <a:cubicBezTo>
                    <a:pt x="1761" y="317"/>
                    <a:pt x="1756" y="317"/>
                    <a:pt x="1756" y="321"/>
                  </a:cubicBezTo>
                  <a:cubicBezTo>
                    <a:pt x="1755" y="325"/>
                    <a:pt x="1733" y="323"/>
                    <a:pt x="1731" y="317"/>
                  </a:cubicBezTo>
                  <a:cubicBezTo>
                    <a:pt x="1729" y="311"/>
                    <a:pt x="1735" y="310"/>
                    <a:pt x="1738" y="309"/>
                  </a:cubicBezTo>
                  <a:cubicBezTo>
                    <a:pt x="1742" y="307"/>
                    <a:pt x="1735" y="305"/>
                    <a:pt x="1722" y="306"/>
                  </a:cubicBezTo>
                  <a:cubicBezTo>
                    <a:pt x="1710" y="307"/>
                    <a:pt x="1702" y="299"/>
                    <a:pt x="1690" y="301"/>
                  </a:cubicBezTo>
                  <a:cubicBezTo>
                    <a:pt x="1677" y="302"/>
                    <a:pt x="1649" y="305"/>
                    <a:pt x="1646" y="307"/>
                  </a:cubicBezTo>
                  <a:cubicBezTo>
                    <a:pt x="1642" y="308"/>
                    <a:pt x="1649" y="315"/>
                    <a:pt x="1643" y="316"/>
                  </a:cubicBezTo>
                  <a:cubicBezTo>
                    <a:pt x="1637" y="316"/>
                    <a:pt x="1641" y="304"/>
                    <a:pt x="1640" y="299"/>
                  </a:cubicBezTo>
                  <a:cubicBezTo>
                    <a:pt x="1639" y="293"/>
                    <a:pt x="1630" y="292"/>
                    <a:pt x="1631" y="297"/>
                  </a:cubicBezTo>
                  <a:cubicBezTo>
                    <a:pt x="1633" y="301"/>
                    <a:pt x="1617" y="303"/>
                    <a:pt x="1613" y="299"/>
                  </a:cubicBezTo>
                  <a:cubicBezTo>
                    <a:pt x="1609" y="296"/>
                    <a:pt x="1603" y="291"/>
                    <a:pt x="1593" y="289"/>
                  </a:cubicBezTo>
                  <a:cubicBezTo>
                    <a:pt x="1583" y="286"/>
                    <a:pt x="1570" y="297"/>
                    <a:pt x="1573" y="300"/>
                  </a:cubicBezTo>
                  <a:cubicBezTo>
                    <a:pt x="1576" y="303"/>
                    <a:pt x="1583" y="301"/>
                    <a:pt x="1584" y="303"/>
                  </a:cubicBezTo>
                  <a:cubicBezTo>
                    <a:pt x="1584" y="307"/>
                    <a:pt x="1562" y="306"/>
                    <a:pt x="1562" y="309"/>
                  </a:cubicBezTo>
                  <a:cubicBezTo>
                    <a:pt x="1562" y="313"/>
                    <a:pt x="1542" y="318"/>
                    <a:pt x="1535" y="319"/>
                  </a:cubicBezTo>
                  <a:cubicBezTo>
                    <a:pt x="1518" y="321"/>
                    <a:pt x="1514" y="321"/>
                    <a:pt x="1506" y="328"/>
                  </a:cubicBezTo>
                  <a:cubicBezTo>
                    <a:pt x="1498" y="334"/>
                    <a:pt x="1504" y="322"/>
                    <a:pt x="1511" y="315"/>
                  </a:cubicBezTo>
                  <a:cubicBezTo>
                    <a:pt x="1517" y="309"/>
                    <a:pt x="1524" y="312"/>
                    <a:pt x="1527" y="307"/>
                  </a:cubicBezTo>
                  <a:cubicBezTo>
                    <a:pt x="1531" y="302"/>
                    <a:pt x="1537" y="302"/>
                    <a:pt x="1546" y="301"/>
                  </a:cubicBezTo>
                  <a:cubicBezTo>
                    <a:pt x="1556" y="299"/>
                    <a:pt x="1556" y="293"/>
                    <a:pt x="1561" y="291"/>
                  </a:cubicBezTo>
                  <a:cubicBezTo>
                    <a:pt x="1565" y="289"/>
                    <a:pt x="1577" y="285"/>
                    <a:pt x="1579" y="280"/>
                  </a:cubicBezTo>
                  <a:cubicBezTo>
                    <a:pt x="1581" y="275"/>
                    <a:pt x="1604" y="268"/>
                    <a:pt x="1609" y="268"/>
                  </a:cubicBezTo>
                  <a:cubicBezTo>
                    <a:pt x="1614" y="268"/>
                    <a:pt x="1615" y="259"/>
                    <a:pt x="1617" y="259"/>
                  </a:cubicBezTo>
                  <a:cubicBezTo>
                    <a:pt x="1620" y="259"/>
                    <a:pt x="1634" y="253"/>
                    <a:pt x="1639" y="250"/>
                  </a:cubicBezTo>
                  <a:cubicBezTo>
                    <a:pt x="1644" y="248"/>
                    <a:pt x="1647" y="243"/>
                    <a:pt x="1647" y="239"/>
                  </a:cubicBezTo>
                  <a:cubicBezTo>
                    <a:pt x="1647" y="236"/>
                    <a:pt x="1640" y="237"/>
                    <a:pt x="1639" y="233"/>
                  </a:cubicBezTo>
                  <a:cubicBezTo>
                    <a:pt x="1638" y="230"/>
                    <a:pt x="1642" y="232"/>
                    <a:pt x="1648" y="230"/>
                  </a:cubicBezTo>
                  <a:cubicBezTo>
                    <a:pt x="1653" y="228"/>
                    <a:pt x="1648" y="221"/>
                    <a:pt x="1643" y="222"/>
                  </a:cubicBezTo>
                  <a:cubicBezTo>
                    <a:pt x="1639" y="224"/>
                    <a:pt x="1646" y="218"/>
                    <a:pt x="1642" y="214"/>
                  </a:cubicBezTo>
                  <a:cubicBezTo>
                    <a:pt x="1638" y="209"/>
                    <a:pt x="1630" y="217"/>
                    <a:pt x="1630" y="212"/>
                  </a:cubicBezTo>
                  <a:cubicBezTo>
                    <a:pt x="1631" y="207"/>
                    <a:pt x="1630" y="200"/>
                    <a:pt x="1627" y="197"/>
                  </a:cubicBezTo>
                  <a:cubicBezTo>
                    <a:pt x="1624" y="194"/>
                    <a:pt x="1618" y="203"/>
                    <a:pt x="1611" y="198"/>
                  </a:cubicBezTo>
                  <a:cubicBezTo>
                    <a:pt x="1605" y="193"/>
                    <a:pt x="1586" y="190"/>
                    <a:pt x="1586" y="192"/>
                  </a:cubicBezTo>
                  <a:cubicBezTo>
                    <a:pt x="1586" y="194"/>
                    <a:pt x="1577" y="189"/>
                    <a:pt x="1575" y="191"/>
                  </a:cubicBezTo>
                  <a:cubicBezTo>
                    <a:pt x="1573" y="193"/>
                    <a:pt x="1558" y="193"/>
                    <a:pt x="1553" y="191"/>
                  </a:cubicBezTo>
                  <a:cubicBezTo>
                    <a:pt x="1549" y="190"/>
                    <a:pt x="1542" y="193"/>
                    <a:pt x="1542" y="198"/>
                  </a:cubicBezTo>
                  <a:cubicBezTo>
                    <a:pt x="1542" y="202"/>
                    <a:pt x="1523" y="201"/>
                    <a:pt x="1520" y="200"/>
                  </a:cubicBezTo>
                  <a:cubicBezTo>
                    <a:pt x="1516" y="199"/>
                    <a:pt x="1532" y="186"/>
                    <a:pt x="1532" y="183"/>
                  </a:cubicBezTo>
                  <a:cubicBezTo>
                    <a:pt x="1532" y="181"/>
                    <a:pt x="1505" y="184"/>
                    <a:pt x="1503" y="181"/>
                  </a:cubicBezTo>
                  <a:cubicBezTo>
                    <a:pt x="1502" y="179"/>
                    <a:pt x="1489" y="178"/>
                    <a:pt x="1483" y="178"/>
                  </a:cubicBezTo>
                  <a:cubicBezTo>
                    <a:pt x="1477" y="178"/>
                    <a:pt x="1482" y="177"/>
                    <a:pt x="1488" y="176"/>
                  </a:cubicBezTo>
                  <a:cubicBezTo>
                    <a:pt x="1493" y="176"/>
                    <a:pt x="1498" y="171"/>
                    <a:pt x="1504" y="170"/>
                  </a:cubicBezTo>
                  <a:cubicBezTo>
                    <a:pt x="1510" y="169"/>
                    <a:pt x="1509" y="167"/>
                    <a:pt x="1506" y="163"/>
                  </a:cubicBezTo>
                  <a:cubicBezTo>
                    <a:pt x="1504" y="159"/>
                    <a:pt x="1497" y="161"/>
                    <a:pt x="1491" y="159"/>
                  </a:cubicBezTo>
                  <a:cubicBezTo>
                    <a:pt x="1485" y="158"/>
                    <a:pt x="1478" y="155"/>
                    <a:pt x="1473" y="155"/>
                  </a:cubicBezTo>
                  <a:cubicBezTo>
                    <a:pt x="1468" y="154"/>
                    <a:pt x="1462" y="157"/>
                    <a:pt x="1450" y="160"/>
                  </a:cubicBezTo>
                  <a:cubicBezTo>
                    <a:pt x="1437" y="162"/>
                    <a:pt x="1436" y="171"/>
                    <a:pt x="1430" y="174"/>
                  </a:cubicBezTo>
                  <a:cubicBezTo>
                    <a:pt x="1424" y="177"/>
                    <a:pt x="1413" y="189"/>
                    <a:pt x="1418" y="190"/>
                  </a:cubicBezTo>
                  <a:cubicBezTo>
                    <a:pt x="1423" y="191"/>
                    <a:pt x="1421" y="194"/>
                    <a:pt x="1422" y="197"/>
                  </a:cubicBezTo>
                  <a:cubicBezTo>
                    <a:pt x="1422" y="201"/>
                    <a:pt x="1418" y="201"/>
                    <a:pt x="1412" y="200"/>
                  </a:cubicBezTo>
                  <a:cubicBezTo>
                    <a:pt x="1406" y="199"/>
                    <a:pt x="1385" y="200"/>
                    <a:pt x="1385" y="204"/>
                  </a:cubicBezTo>
                  <a:cubicBezTo>
                    <a:pt x="1385" y="208"/>
                    <a:pt x="1397" y="211"/>
                    <a:pt x="1396" y="213"/>
                  </a:cubicBezTo>
                  <a:cubicBezTo>
                    <a:pt x="1395" y="215"/>
                    <a:pt x="1387" y="213"/>
                    <a:pt x="1383" y="210"/>
                  </a:cubicBezTo>
                  <a:cubicBezTo>
                    <a:pt x="1379" y="208"/>
                    <a:pt x="1369" y="209"/>
                    <a:pt x="1368" y="214"/>
                  </a:cubicBezTo>
                  <a:cubicBezTo>
                    <a:pt x="1366" y="218"/>
                    <a:pt x="1358" y="217"/>
                    <a:pt x="1356" y="216"/>
                  </a:cubicBezTo>
                  <a:cubicBezTo>
                    <a:pt x="1354" y="215"/>
                    <a:pt x="1349" y="218"/>
                    <a:pt x="1345" y="217"/>
                  </a:cubicBezTo>
                  <a:cubicBezTo>
                    <a:pt x="1341" y="216"/>
                    <a:pt x="1352" y="210"/>
                    <a:pt x="1350" y="207"/>
                  </a:cubicBezTo>
                  <a:cubicBezTo>
                    <a:pt x="1347" y="204"/>
                    <a:pt x="1334" y="207"/>
                    <a:pt x="1333" y="211"/>
                  </a:cubicBezTo>
                  <a:cubicBezTo>
                    <a:pt x="1332" y="216"/>
                    <a:pt x="1324" y="208"/>
                    <a:pt x="1321" y="210"/>
                  </a:cubicBezTo>
                  <a:cubicBezTo>
                    <a:pt x="1318" y="211"/>
                    <a:pt x="1315" y="213"/>
                    <a:pt x="1310" y="215"/>
                  </a:cubicBezTo>
                  <a:cubicBezTo>
                    <a:pt x="1304" y="218"/>
                    <a:pt x="1295" y="213"/>
                    <a:pt x="1293" y="217"/>
                  </a:cubicBezTo>
                  <a:cubicBezTo>
                    <a:pt x="1291" y="221"/>
                    <a:pt x="1303" y="222"/>
                    <a:pt x="1303" y="224"/>
                  </a:cubicBezTo>
                  <a:cubicBezTo>
                    <a:pt x="1304" y="226"/>
                    <a:pt x="1275" y="226"/>
                    <a:pt x="1274" y="229"/>
                  </a:cubicBezTo>
                  <a:cubicBezTo>
                    <a:pt x="1273" y="231"/>
                    <a:pt x="1264" y="231"/>
                    <a:pt x="1252" y="232"/>
                  </a:cubicBezTo>
                  <a:cubicBezTo>
                    <a:pt x="1240" y="232"/>
                    <a:pt x="1245" y="238"/>
                    <a:pt x="1236" y="239"/>
                  </a:cubicBezTo>
                  <a:cubicBezTo>
                    <a:pt x="1226" y="241"/>
                    <a:pt x="1222" y="242"/>
                    <a:pt x="1219" y="246"/>
                  </a:cubicBezTo>
                  <a:cubicBezTo>
                    <a:pt x="1216" y="251"/>
                    <a:pt x="1209" y="252"/>
                    <a:pt x="1205" y="248"/>
                  </a:cubicBezTo>
                  <a:cubicBezTo>
                    <a:pt x="1202" y="244"/>
                    <a:pt x="1194" y="250"/>
                    <a:pt x="1198" y="250"/>
                  </a:cubicBezTo>
                  <a:cubicBezTo>
                    <a:pt x="1203" y="251"/>
                    <a:pt x="1199" y="256"/>
                    <a:pt x="1196" y="255"/>
                  </a:cubicBezTo>
                  <a:cubicBezTo>
                    <a:pt x="1193" y="254"/>
                    <a:pt x="1185" y="260"/>
                    <a:pt x="1189" y="259"/>
                  </a:cubicBezTo>
                  <a:cubicBezTo>
                    <a:pt x="1194" y="259"/>
                    <a:pt x="1196" y="262"/>
                    <a:pt x="1194" y="265"/>
                  </a:cubicBezTo>
                  <a:cubicBezTo>
                    <a:pt x="1192" y="268"/>
                    <a:pt x="1181" y="262"/>
                    <a:pt x="1179" y="265"/>
                  </a:cubicBezTo>
                  <a:cubicBezTo>
                    <a:pt x="1176" y="267"/>
                    <a:pt x="1184" y="271"/>
                    <a:pt x="1188" y="270"/>
                  </a:cubicBezTo>
                  <a:cubicBezTo>
                    <a:pt x="1193" y="269"/>
                    <a:pt x="1196" y="273"/>
                    <a:pt x="1196" y="276"/>
                  </a:cubicBezTo>
                  <a:cubicBezTo>
                    <a:pt x="1197" y="279"/>
                    <a:pt x="1185" y="274"/>
                    <a:pt x="1183" y="277"/>
                  </a:cubicBezTo>
                  <a:cubicBezTo>
                    <a:pt x="1181" y="280"/>
                    <a:pt x="1185" y="281"/>
                    <a:pt x="1190" y="281"/>
                  </a:cubicBezTo>
                  <a:cubicBezTo>
                    <a:pt x="1195" y="282"/>
                    <a:pt x="1191" y="284"/>
                    <a:pt x="1195" y="288"/>
                  </a:cubicBezTo>
                  <a:cubicBezTo>
                    <a:pt x="1196" y="288"/>
                    <a:pt x="1196" y="288"/>
                    <a:pt x="1196" y="289"/>
                  </a:cubicBezTo>
                  <a:cubicBezTo>
                    <a:pt x="1199" y="292"/>
                    <a:pt x="1194" y="293"/>
                    <a:pt x="1194" y="296"/>
                  </a:cubicBezTo>
                  <a:cubicBezTo>
                    <a:pt x="1195" y="299"/>
                    <a:pt x="1189" y="301"/>
                    <a:pt x="1189" y="298"/>
                  </a:cubicBezTo>
                  <a:cubicBezTo>
                    <a:pt x="1189" y="295"/>
                    <a:pt x="1176" y="293"/>
                    <a:pt x="1173" y="297"/>
                  </a:cubicBezTo>
                  <a:cubicBezTo>
                    <a:pt x="1170" y="300"/>
                    <a:pt x="1168" y="303"/>
                    <a:pt x="1164" y="300"/>
                  </a:cubicBezTo>
                  <a:cubicBezTo>
                    <a:pt x="1161" y="297"/>
                    <a:pt x="1151" y="301"/>
                    <a:pt x="1138" y="301"/>
                  </a:cubicBezTo>
                  <a:cubicBezTo>
                    <a:pt x="1126" y="302"/>
                    <a:pt x="1099" y="303"/>
                    <a:pt x="1093" y="305"/>
                  </a:cubicBezTo>
                  <a:cubicBezTo>
                    <a:pt x="1086" y="307"/>
                    <a:pt x="1081" y="316"/>
                    <a:pt x="1087" y="322"/>
                  </a:cubicBezTo>
                  <a:cubicBezTo>
                    <a:pt x="1093" y="328"/>
                    <a:pt x="1087" y="331"/>
                    <a:pt x="1087" y="335"/>
                  </a:cubicBezTo>
                  <a:cubicBezTo>
                    <a:pt x="1087" y="339"/>
                    <a:pt x="1103" y="347"/>
                    <a:pt x="1111" y="348"/>
                  </a:cubicBezTo>
                  <a:cubicBezTo>
                    <a:pt x="1119" y="348"/>
                    <a:pt x="1126" y="359"/>
                    <a:pt x="1121" y="365"/>
                  </a:cubicBezTo>
                  <a:cubicBezTo>
                    <a:pt x="1116" y="371"/>
                    <a:pt x="1101" y="363"/>
                    <a:pt x="1091" y="355"/>
                  </a:cubicBezTo>
                  <a:cubicBezTo>
                    <a:pt x="1081" y="347"/>
                    <a:pt x="1058" y="344"/>
                    <a:pt x="1051" y="345"/>
                  </a:cubicBezTo>
                  <a:cubicBezTo>
                    <a:pt x="1043" y="345"/>
                    <a:pt x="1048" y="338"/>
                    <a:pt x="1038" y="338"/>
                  </a:cubicBezTo>
                  <a:cubicBezTo>
                    <a:pt x="1028" y="339"/>
                    <a:pt x="1020" y="347"/>
                    <a:pt x="1027" y="347"/>
                  </a:cubicBezTo>
                  <a:cubicBezTo>
                    <a:pt x="1033" y="347"/>
                    <a:pt x="1037" y="347"/>
                    <a:pt x="1034" y="350"/>
                  </a:cubicBezTo>
                  <a:cubicBezTo>
                    <a:pt x="1031" y="353"/>
                    <a:pt x="1036" y="352"/>
                    <a:pt x="1044" y="356"/>
                  </a:cubicBezTo>
                  <a:cubicBezTo>
                    <a:pt x="1052" y="359"/>
                    <a:pt x="1037" y="364"/>
                    <a:pt x="1029" y="358"/>
                  </a:cubicBezTo>
                  <a:cubicBezTo>
                    <a:pt x="1021" y="353"/>
                    <a:pt x="1012" y="358"/>
                    <a:pt x="1010" y="362"/>
                  </a:cubicBezTo>
                  <a:cubicBezTo>
                    <a:pt x="1008" y="366"/>
                    <a:pt x="1019" y="378"/>
                    <a:pt x="1034" y="380"/>
                  </a:cubicBezTo>
                  <a:cubicBezTo>
                    <a:pt x="1048" y="382"/>
                    <a:pt x="1043" y="387"/>
                    <a:pt x="1049" y="389"/>
                  </a:cubicBezTo>
                  <a:cubicBezTo>
                    <a:pt x="1056" y="392"/>
                    <a:pt x="1051" y="394"/>
                    <a:pt x="1047" y="394"/>
                  </a:cubicBezTo>
                  <a:cubicBezTo>
                    <a:pt x="1042" y="395"/>
                    <a:pt x="1034" y="388"/>
                    <a:pt x="1027" y="384"/>
                  </a:cubicBezTo>
                  <a:cubicBezTo>
                    <a:pt x="1019" y="380"/>
                    <a:pt x="1000" y="386"/>
                    <a:pt x="997" y="381"/>
                  </a:cubicBezTo>
                  <a:cubicBezTo>
                    <a:pt x="993" y="377"/>
                    <a:pt x="999" y="373"/>
                    <a:pt x="995" y="370"/>
                  </a:cubicBezTo>
                  <a:cubicBezTo>
                    <a:pt x="992" y="367"/>
                    <a:pt x="995" y="360"/>
                    <a:pt x="1000" y="352"/>
                  </a:cubicBezTo>
                  <a:cubicBezTo>
                    <a:pt x="1004" y="345"/>
                    <a:pt x="999" y="333"/>
                    <a:pt x="992" y="330"/>
                  </a:cubicBezTo>
                  <a:cubicBezTo>
                    <a:pt x="985" y="328"/>
                    <a:pt x="986" y="335"/>
                    <a:pt x="987" y="338"/>
                  </a:cubicBezTo>
                  <a:cubicBezTo>
                    <a:pt x="989" y="340"/>
                    <a:pt x="988" y="350"/>
                    <a:pt x="983" y="356"/>
                  </a:cubicBezTo>
                  <a:cubicBezTo>
                    <a:pt x="978" y="363"/>
                    <a:pt x="962" y="363"/>
                    <a:pt x="962" y="367"/>
                  </a:cubicBezTo>
                  <a:cubicBezTo>
                    <a:pt x="962" y="371"/>
                    <a:pt x="951" y="375"/>
                    <a:pt x="955" y="378"/>
                  </a:cubicBezTo>
                  <a:cubicBezTo>
                    <a:pt x="958" y="381"/>
                    <a:pt x="973" y="397"/>
                    <a:pt x="975" y="402"/>
                  </a:cubicBezTo>
                  <a:cubicBezTo>
                    <a:pt x="977" y="407"/>
                    <a:pt x="962" y="423"/>
                    <a:pt x="964" y="432"/>
                  </a:cubicBezTo>
                  <a:cubicBezTo>
                    <a:pt x="967" y="441"/>
                    <a:pt x="962" y="445"/>
                    <a:pt x="965" y="450"/>
                  </a:cubicBezTo>
                  <a:cubicBezTo>
                    <a:pt x="968" y="454"/>
                    <a:pt x="975" y="450"/>
                    <a:pt x="979" y="452"/>
                  </a:cubicBezTo>
                  <a:cubicBezTo>
                    <a:pt x="983" y="454"/>
                    <a:pt x="990" y="449"/>
                    <a:pt x="999" y="448"/>
                  </a:cubicBezTo>
                  <a:cubicBezTo>
                    <a:pt x="1009" y="446"/>
                    <a:pt x="1027" y="456"/>
                    <a:pt x="1033" y="459"/>
                  </a:cubicBezTo>
                  <a:cubicBezTo>
                    <a:pt x="1040" y="462"/>
                    <a:pt x="1036" y="467"/>
                    <a:pt x="1040" y="473"/>
                  </a:cubicBezTo>
                  <a:cubicBezTo>
                    <a:pt x="1043" y="478"/>
                    <a:pt x="1032" y="478"/>
                    <a:pt x="1032" y="486"/>
                  </a:cubicBezTo>
                  <a:cubicBezTo>
                    <a:pt x="1031" y="493"/>
                    <a:pt x="1051" y="497"/>
                    <a:pt x="1052" y="499"/>
                  </a:cubicBezTo>
                  <a:cubicBezTo>
                    <a:pt x="1053" y="502"/>
                    <a:pt x="1038" y="500"/>
                    <a:pt x="1032" y="498"/>
                  </a:cubicBezTo>
                  <a:cubicBezTo>
                    <a:pt x="1027" y="496"/>
                    <a:pt x="1026" y="488"/>
                    <a:pt x="1024" y="486"/>
                  </a:cubicBezTo>
                  <a:cubicBezTo>
                    <a:pt x="1022" y="485"/>
                    <a:pt x="1028" y="479"/>
                    <a:pt x="1029" y="474"/>
                  </a:cubicBezTo>
                  <a:cubicBezTo>
                    <a:pt x="1029" y="469"/>
                    <a:pt x="1022" y="466"/>
                    <a:pt x="1020" y="462"/>
                  </a:cubicBezTo>
                  <a:cubicBezTo>
                    <a:pt x="1017" y="459"/>
                    <a:pt x="1013" y="454"/>
                    <a:pt x="1009" y="455"/>
                  </a:cubicBezTo>
                  <a:cubicBezTo>
                    <a:pt x="1004" y="456"/>
                    <a:pt x="987" y="458"/>
                    <a:pt x="981" y="462"/>
                  </a:cubicBezTo>
                  <a:cubicBezTo>
                    <a:pt x="976" y="467"/>
                    <a:pt x="982" y="480"/>
                    <a:pt x="985" y="487"/>
                  </a:cubicBezTo>
                  <a:cubicBezTo>
                    <a:pt x="988" y="493"/>
                    <a:pt x="970" y="503"/>
                    <a:pt x="970" y="508"/>
                  </a:cubicBezTo>
                  <a:cubicBezTo>
                    <a:pt x="971" y="513"/>
                    <a:pt x="965" y="515"/>
                    <a:pt x="957" y="520"/>
                  </a:cubicBezTo>
                  <a:cubicBezTo>
                    <a:pt x="949" y="524"/>
                    <a:pt x="941" y="527"/>
                    <a:pt x="941" y="534"/>
                  </a:cubicBezTo>
                  <a:cubicBezTo>
                    <a:pt x="941" y="540"/>
                    <a:pt x="931" y="537"/>
                    <a:pt x="925" y="534"/>
                  </a:cubicBezTo>
                  <a:cubicBezTo>
                    <a:pt x="920" y="530"/>
                    <a:pt x="913" y="535"/>
                    <a:pt x="905" y="535"/>
                  </a:cubicBezTo>
                  <a:cubicBezTo>
                    <a:pt x="897" y="535"/>
                    <a:pt x="897" y="528"/>
                    <a:pt x="891" y="531"/>
                  </a:cubicBezTo>
                  <a:cubicBezTo>
                    <a:pt x="884" y="533"/>
                    <a:pt x="880" y="528"/>
                    <a:pt x="882" y="523"/>
                  </a:cubicBezTo>
                  <a:cubicBezTo>
                    <a:pt x="884" y="519"/>
                    <a:pt x="891" y="522"/>
                    <a:pt x="891" y="526"/>
                  </a:cubicBezTo>
                  <a:cubicBezTo>
                    <a:pt x="892" y="529"/>
                    <a:pt x="896" y="527"/>
                    <a:pt x="902" y="524"/>
                  </a:cubicBezTo>
                  <a:cubicBezTo>
                    <a:pt x="907" y="522"/>
                    <a:pt x="904" y="528"/>
                    <a:pt x="912" y="529"/>
                  </a:cubicBezTo>
                  <a:cubicBezTo>
                    <a:pt x="919" y="529"/>
                    <a:pt x="915" y="525"/>
                    <a:pt x="921" y="525"/>
                  </a:cubicBezTo>
                  <a:cubicBezTo>
                    <a:pt x="927" y="526"/>
                    <a:pt x="927" y="524"/>
                    <a:pt x="925" y="521"/>
                  </a:cubicBezTo>
                  <a:cubicBezTo>
                    <a:pt x="923" y="518"/>
                    <a:pt x="929" y="516"/>
                    <a:pt x="933" y="515"/>
                  </a:cubicBezTo>
                  <a:cubicBezTo>
                    <a:pt x="937" y="513"/>
                    <a:pt x="935" y="507"/>
                    <a:pt x="938" y="505"/>
                  </a:cubicBezTo>
                  <a:cubicBezTo>
                    <a:pt x="942" y="503"/>
                    <a:pt x="939" y="500"/>
                    <a:pt x="943" y="499"/>
                  </a:cubicBezTo>
                  <a:cubicBezTo>
                    <a:pt x="947" y="499"/>
                    <a:pt x="948" y="494"/>
                    <a:pt x="952" y="494"/>
                  </a:cubicBezTo>
                  <a:cubicBezTo>
                    <a:pt x="955" y="494"/>
                    <a:pt x="957" y="488"/>
                    <a:pt x="955" y="485"/>
                  </a:cubicBezTo>
                  <a:cubicBezTo>
                    <a:pt x="953" y="483"/>
                    <a:pt x="956" y="475"/>
                    <a:pt x="960" y="474"/>
                  </a:cubicBezTo>
                  <a:cubicBezTo>
                    <a:pt x="963" y="473"/>
                    <a:pt x="963" y="469"/>
                    <a:pt x="960" y="467"/>
                  </a:cubicBezTo>
                  <a:cubicBezTo>
                    <a:pt x="957" y="465"/>
                    <a:pt x="945" y="457"/>
                    <a:pt x="946" y="452"/>
                  </a:cubicBezTo>
                  <a:cubicBezTo>
                    <a:pt x="947" y="447"/>
                    <a:pt x="944" y="438"/>
                    <a:pt x="946" y="434"/>
                  </a:cubicBezTo>
                  <a:cubicBezTo>
                    <a:pt x="947" y="430"/>
                    <a:pt x="946" y="422"/>
                    <a:pt x="945" y="417"/>
                  </a:cubicBezTo>
                  <a:cubicBezTo>
                    <a:pt x="945" y="413"/>
                    <a:pt x="948" y="407"/>
                    <a:pt x="950" y="399"/>
                  </a:cubicBezTo>
                  <a:cubicBezTo>
                    <a:pt x="951" y="390"/>
                    <a:pt x="941" y="381"/>
                    <a:pt x="936" y="379"/>
                  </a:cubicBezTo>
                  <a:cubicBezTo>
                    <a:pt x="930" y="376"/>
                    <a:pt x="934" y="372"/>
                    <a:pt x="941" y="365"/>
                  </a:cubicBezTo>
                  <a:cubicBezTo>
                    <a:pt x="949" y="359"/>
                    <a:pt x="949" y="340"/>
                    <a:pt x="949" y="335"/>
                  </a:cubicBezTo>
                  <a:cubicBezTo>
                    <a:pt x="948" y="331"/>
                    <a:pt x="933" y="328"/>
                    <a:pt x="927" y="328"/>
                  </a:cubicBezTo>
                  <a:cubicBezTo>
                    <a:pt x="921" y="329"/>
                    <a:pt x="899" y="328"/>
                    <a:pt x="893" y="327"/>
                  </a:cubicBezTo>
                  <a:cubicBezTo>
                    <a:pt x="888" y="326"/>
                    <a:pt x="886" y="331"/>
                    <a:pt x="883" y="336"/>
                  </a:cubicBezTo>
                  <a:cubicBezTo>
                    <a:pt x="881" y="342"/>
                    <a:pt x="875" y="350"/>
                    <a:pt x="872" y="362"/>
                  </a:cubicBezTo>
                  <a:cubicBezTo>
                    <a:pt x="868" y="373"/>
                    <a:pt x="854" y="377"/>
                    <a:pt x="848" y="380"/>
                  </a:cubicBezTo>
                  <a:cubicBezTo>
                    <a:pt x="842" y="382"/>
                    <a:pt x="838" y="391"/>
                    <a:pt x="841" y="395"/>
                  </a:cubicBezTo>
                  <a:cubicBezTo>
                    <a:pt x="844" y="399"/>
                    <a:pt x="848" y="396"/>
                    <a:pt x="851" y="397"/>
                  </a:cubicBezTo>
                  <a:cubicBezTo>
                    <a:pt x="854" y="399"/>
                    <a:pt x="851" y="410"/>
                    <a:pt x="849" y="411"/>
                  </a:cubicBezTo>
                  <a:cubicBezTo>
                    <a:pt x="847" y="413"/>
                    <a:pt x="852" y="417"/>
                    <a:pt x="848" y="420"/>
                  </a:cubicBezTo>
                  <a:cubicBezTo>
                    <a:pt x="843" y="423"/>
                    <a:pt x="839" y="429"/>
                    <a:pt x="842" y="432"/>
                  </a:cubicBezTo>
                  <a:cubicBezTo>
                    <a:pt x="844" y="435"/>
                    <a:pt x="857" y="436"/>
                    <a:pt x="863" y="439"/>
                  </a:cubicBezTo>
                  <a:cubicBezTo>
                    <a:pt x="868" y="443"/>
                    <a:pt x="866" y="448"/>
                    <a:pt x="870" y="454"/>
                  </a:cubicBezTo>
                  <a:cubicBezTo>
                    <a:pt x="874" y="459"/>
                    <a:pt x="879" y="456"/>
                    <a:pt x="881" y="459"/>
                  </a:cubicBezTo>
                  <a:cubicBezTo>
                    <a:pt x="883" y="463"/>
                    <a:pt x="873" y="476"/>
                    <a:pt x="870" y="477"/>
                  </a:cubicBezTo>
                  <a:cubicBezTo>
                    <a:pt x="866" y="477"/>
                    <a:pt x="853" y="463"/>
                    <a:pt x="848" y="460"/>
                  </a:cubicBezTo>
                  <a:cubicBezTo>
                    <a:pt x="844" y="457"/>
                    <a:pt x="828" y="452"/>
                    <a:pt x="820" y="448"/>
                  </a:cubicBezTo>
                  <a:cubicBezTo>
                    <a:pt x="812" y="443"/>
                    <a:pt x="805" y="444"/>
                    <a:pt x="797" y="438"/>
                  </a:cubicBezTo>
                  <a:cubicBezTo>
                    <a:pt x="788" y="432"/>
                    <a:pt x="780" y="429"/>
                    <a:pt x="764" y="429"/>
                  </a:cubicBezTo>
                  <a:cubicBezTo>
                    <a:pt x="748" y="430"/>
                    <a:pt x="737" y="426"/>
                    <a:pt x="732" y="426"/>
                  </a:cubicBezTo>
                  <a:cubicBezTo>
                    <a:pt x="726" y="427"/>
                    <a:pt x="728" y="421"/>
                    <a:pt x="719" y="417"/>
                  </a:cubicBezTo>
                  <a:cubicBezTo>
                    <a:pt x="709" y="413"/>
                    <a:pt x="703" y="407"/>
                    <a:pt x="697" y="410"/>
                  </a:cubicBezTo>
                  <a:cubicBezTo>
                    <a:pt x="692" y="413"/>
                    <a:pt x="694" y="423"/>
                    <a:pt x="702" y="424"/>
                  </a:cubicBezTo>
                  <a:cubicBezTo>
                    <a:pt x="711" y="426"/>
                    <a:pt x="707" y="430"/>
                    <a:pt x="715" y="430"/>
                  </a:cubicBezTo>
                  <a:cubicBezTo>
                    <a:pt x="724" y="429"/>
                    <a:pt x="727" y="432"/>
                    <a:pt x="727" y="438"/>
                  </a:cubicBezTo>
                  <a:cubicBezTo>
                    <a:pt x="726" y="443"/>
                    <a:pt x="731" y="449"/>
                    <a:pt x="735" y="452"/>
                  </a:cubicBezTo>
                  <a:cubicBezTo>
                    <a:pt x="739" y="456"/>
                    <a:pt x="736" y="462"/>
                    <a:pt x="729" y="462"/>
                  </a:cubicBezTo>
                  <a:cubicBezTo>
                    <a:pt x="722" y="462"/>
                    <a:pt x="714" y="463"/>
                    <a:pt x="717" y="468"/>
                  </a:cubicBezTo>
                  <a:cubicBezTo>
                    <a:pt x="720" y="473"/>
                    <a:pt x="715" y="474"/>
                    <a:pt x="708" y="472"/>
                  </a:cubicBezTo>
                  <a:cubicBezTo>
                    <a:pt x="701" y="469"/>
                    <a:pt x="705" y="464"/>
                    <a:pt x="708" y="461"/>
                  </a:cubicBezTo>
                  <a:cubicBezTo>
                    <a:pt x="711" y="458"/>
                    <a:pt x="702" y="455"/>
                    <a:pt x="697" y="453"/>
                  </a:cubicBezTo>
                  <a:cubicBezTo>
                    <a:pt x="693" y="451"/>
                    <a:pt x="675" y="465"/>
                    <a:pt x="670" y="467"/>
                  </a:cubicBezTo>
                  <a:cubicBezTo>
                    <a:pt x="665" y="469"/>
                    <a:pt x="653" y="463"/>
                    <a:pt x="641" y="467"/>
                  </a:cubicBezTo>
                  <a:cubicBezTo>
                    <a:pt x="628" y="470"/>
                    <a:pt x="629" y="480"/>
                    <a:pt x="624" y="479"/>
                  </a:cubicBezTo>
                  <a:cubicBezTo>
                    <a:pt x="619" y="478"/>
                    <a:pt x="606" y="480"/>
                    <a:pt x="600" y="477"/>
                  </a:cubicBezTo>
                  <a:cubicBezTo>
                    <a:pt x="595" y="474"/>
                    <a:pt x="599" y="472"/>
                    <a:pt x="605" y="472"/>
                  </a:cubicBezTo>
                  <a:cubicBezTo>
                    <a:pt x="610" y="472"/>
                    <a:pt x="612" y="471"/>
                    <a:pt x="609" y="467"/>
                  </a:cubicBezTo>
                  <a:cubicBezTo>
                    <a:pt x="606" y="463"/>
                    <a:pt x="613" y="457"/>
                    <a:pt x="613" y="455"/>
                  </a:cubicBezTo>
                  <a:cubicBezTo>
                    <a:pt x="613" y="452"/>
                    <a:pt x="592" y="459"/>
                    <a:pt x="589" y="462"/>
                  </a:cubicBezTo>
                  <a:cubicBezTo>
                    <a:pt x="586" y="465"/>
                    <a:pt x="589" y="470"/>
                    <a:pt x="586" y="472"/>
                  </a:cubicBezTo>
                  <a:cubicBezTo>
                    <a:pt x="582" y="474"/>
                    <a:pt x="582" y="469"/>
                    <a:pt x="578" y="467"/>
                  </a:cubicBezTo>
                  <a:cubicBezTo>
                    <a:pt x="574" y="466"/>
                    <a:pt x="543" y="473"/>
                    <a:pt x="537" y="479"/>
                  </a:cubicBezTo>
                  <a:cubicBezTo>
                    <a:pt x="532" y="486"/>
                    <a:pt x="520" y="486"/>
                    <a:pt x="520" y="490"/>
                  </a:cubicBezTo>
                  <a:cubicBezTo>
                    <a:pt x="520" y="493"/>
                    <a:pt x="507" y="493"/>
                    <a:pt x="501" y="496"/>
                  </a:cubicBezTo>
                  <a:cubicBezTo>
                    <a:pt x="496" y="498"/>
                    <a:pt x="499" y="509"/>
                    <a:pt x="497" y="514"/>
                  </a:cubicBezTo>
                  <a:cubicBezTo>
                    <a:pt x="495" y="519"/>
                    <a:pt x="474" y="518"/>
                    <a:pt x="467" y="518"/>
                  </a:cubicBezTo>
                  <a:cubicBezTo>
                    <a:pt x="461" y="518"/>
                    <a:pt x="458" y="505"/>
                    <a:pt x="453" y="505"/>
                  </a:cubicBezTo>
                  <a:cubicBezTo>
                    <a:pt x="448" y="504"/>
                    <a:pt x="451" y="497"/>
                    <a:pt x="453" y="493"/>
                  </a:cubicBezTo>
                  <a:cubicBezTo>
                    <a:pt x="454" y="490"/>
                    <a:pt x="458" y="493"/>
                    <a:pt x="465" y="489"/>
                  </a:cubicBezTo>
                  <a:cubicBezTo>
                    <a:pt x="471" y="485"/>
                    <a:pt x="478" y="491"/>
                    <a:pt x="480" y="488"/>
                  </a:cubicBezTo>
                  <a:cubicBezTo>
                    <a:pt x="483" y="485"/>
                    <a:pt x="471" y="478"/>
                    <a:pt x="470" y="471"/>
                  </a:cubicBezTo>
                  <a:cubicBezTo>
                    <a:pt x="469" y="465"/>
                    <a:pt x="455" y="463"/>
                    <a:pt x="447" y="465"/>
                  </a:cubicBezTo>
                  <a:cubicBezTo>
                    <a:pt x="440" y="467"/>
                    <a:pt x="431" y="465"/>
                    <a:pt x="425" y="462"/>
                  </a:cubicBezTo>
                  <a:cubicBezTo>
                    <a:pt x="420" y="460"/>
                    <a:pt x="421" y="467"/>
                    <a:pt x="429" y="469"/>
                  </a:cubicBezTo>
                  <a:cubicBezTo>
                    <a:pt x="437" y="471"/>
                    <a:pt x="433" y="478"/>
                    <a:pt x="434" y="481"/>
                  </a:cubicBezTo>
                  <a:cubicBezTo>
                    <a:pt x="435" y="485"/>
                    <a:pt x="432" y="494"/>
                    <a:pt x="427" y="501"/>
                  </a:cubicBezTo>
                  <a:cubicBezTo>
                    <a:pt x="422" y="508"/>
                    <a:pt x="426" y="508"/>
                    <a:pt x="433" y="507"/>
                  </a:cubicBezTo>
                  <a:cubicBezTo>
                    <a:pt x="440" y="507"/>
                    <a:pt x="439" y="516"/>
                    <a:pt x="439" y="523"/>
                  </a:cubicBezTo>
                  <a:cubicBezTo>
                    <a:pt x="439" y="530"/>
                    <a:pt x="434" y="532"/>
                    <a:pt x="434" y="536"/>
                  </a:cubicBezTo>
                  <a:cubicBezTo>
                    <a:pt x="434" y="541"/>
                    <a:pt x="428" y="534"/>
                    <a:pt x="426" y="536"/>
                  </a:cubicBezTo>
                  <a:cubicBezTo>
                    <a:pt x="424" y="538"/>
                    <a:pt x="422" y="535"/>
                    <a:pt x="421" y="531"/>
                  </a:cubicBezTo>
                  <a:cubicBezTo>
                    <a:pt x="420" y="527"/>
                    <a:pt x="409" y="529"/>
                    <a:pt x="403" y="528"/>
                  </a:cubicBezTo>
                  <a:cubicBezTo>
                    <a:pt x="397" y="526"/>
                    <a:pt x="395" y="529"/>
                    <a:pt x="392" y="533"/>
                  </a:cubicBezTo>
                  <a:cubicBezTo>
                    <a:pt x="389" y="538"/>
                    <a:pt x="381" y="539"/>
                    <a:pt x="376" y="540"/>
                  </a:cubicBezTo>
                  <a:cubicBezTo>
                    <a:pt x="372" y="540"/>
                    <a:pt x="364" y="549"/>
                    <a:pt x="360" y="552"/>
                  </a:cubicBezTo>
                  <a:cubicBezTo>
                    <a:pt x="355" y="555"/>
                    <a:pt x="354" y="561"/>
                    <a:pt x="361" y="568"/>
                  </a:cubicBezTo>
                  <a:cubicBezTo>
                    <a:pt x="367" y="574"/>
                    <a:pt x="368" y="578"/>
                    <a:pt x="368" y="581"/>
                  </a:cubicBezTo>
                  <a:cubicBezTo>
                    <a:pt x="367" y="585"/>
                    <a:pt x="350" y="584"/>
                    <a:pt x="347" y="580"/>
                  </a:cubicBezTo>
                  <a:cubicBezTo>
                    <a:pt x="344" y="576"/>
                    <a:pt x="332" y="575"/>
                    <a:pt x="328" y="576"/>
                  </a:cubicBezTo>
                  <a:cubicBezTo>
                    <a:pt x="325" y="577"/>
                    <a:pt x="314" y="564"/>
                    <a:pt x="308" y="564"/>
                  </a:cubicBezTo>
                  <a:cubicBezTo>
                    <a:pt x="303" y="564"/>
                    <a:pt x="300" y="570"/>
                    <a:pt x="298" y="574"/>
                  </a:cubicBezTo>
                  <a:cubicBezTo>
                    <a:pt x="296" y="577"/>
                    <a:pt x="300" y="578"/>
                    <a:pt x="303" y="584"/>
                  </a:cubicBezTo>
                  <a:cubicBezTo>
                    <a:pt x="306" y="590"/>
                    <a:pt x="315" y="590"/>
                    <a:pt x="320" y="590"/>
                  </a:cubicBezTo>
                  <a:cubicBezTo>
                    <a:pt x="325" y="590"/>
                    <a:pt x="323" y="598"/>
                    <a:pt x="322" y="601"/>
                  </a:cubicBezTo>
                  <a:cubicBezTo>
                    <a:pt x="320" y="604"/>
                    <a:pt x="311" y="606"/>
                    <a:pt x="308" y="603"/>
                  </a:cubicBezTo>
                  <a:cubicBezTo>
                    <a:pt x="306" y="599"/>
                    <a:pt x="295" y="603"/>
                    <a:pt x="295" y="599"/>
                  </a:cubicBezTo>
                  <a:cubicBezTo>
                    <a:pt x="294" y="594"/>
                    <a:pt x="287" y="588"/>
                    <a:pt x="278" y="589"/>
                  </a:cubicBezTo>
                  <a:cubicBezTo>
                    <a:pt x="270" y="591"/>
                    <a:pt x="269" y="586"/>
                    <a:pt x="269" y="579"/>
                  </a:cubicBezTo>
                  <a:cubicBezTo>
                    <a:pt x="270" y="573"/>
                    <a:pt x="265" y="569"/>
                    <a:pt x="265" y="566"/>
                  </a:cubicBezTo>
                  <a:cubicBezTo>
                    <a:pt x="265" y="564"/>
                    <a:pt x="261" y="558"/>
                    <a:pt x="266" y="555"/>
                  </a:cubicBezTo>
                  <a:cubicBezTo>
                    <a:pt x="270" y="552"/>
                    <a:pt x="267" y="548"/>
                    <a:pt x="267" y="544"/>
                  </a:cubicBezTo>
                  <a:cubicBezTo>
                    <a:pt x="267" y="540"/>
                    <a:pt x="260" y="534"/>
                    <a:pt x="253" y="534"/>
                  </a:cubicBezTo>
                  <a:cubicBezTo>
                    <a:pt x="247" y="534"/>
                    <a:pt x="248" y="527"/>
                    <a:pt x="243" y="526"/>
                  </a:cubicBezTo>
                  <a:cubicBezTo>
                    <a:pt x="237" y="525"/>
                    <a:pt x="226" y="516"/>
                    <a:pt x="225" y="512"/>
                  </a:cubicBezTo>
                  <a:cubicBezTo>
                    <a:pt x="225" y="508"/>
                    <a:pt x="216" y="507"/>
                    <a:pt x="219" y="506"/>
                  </a:cubicBezTo>
                  <a:cubicBezTo>
                    <a:pt x="222" y="505"/>
                    <a:pt x="229" y="507"/>
                    <a:pt x="233" y="511"/>
                  </a:cubicBezTo>
                  <a:cubicBezTo>
                    <a:pt x="238" y="516"/>
                    <a:pt x="246" y="520"/>
                    <a:pt x="258" y="522"/>
                  </a:cubicBezTo>
                  <a:cubicBezTo>
                    <a:pt x="270" y="523"/>
                    <a:pt x="275" y="529"/>
                    <a:pt x="289" y="531"/>
                  </a:cubicBezTo>
                  <a:cubicBezTo>
                    <a:pt x="302" y="534"/>
                    <a:pt x="310" y="535"/>
                    <a:pt x="330" y="538"/>
                  </a:cubicBezTo>
                  <a:cubicBezTo>
                    <a:pt x="349" y="541"/>
                    <a:pt x="375" y="521"/>
                    <a:pt x="381" y="516"/>
                  </a:cubicBezTo>
                  <a:cubicBezTo>
                    <a:pt x="386" y="510"/>
                    <a:pt x="379" y="499"/>
                    <a:pt x="379" y="495"/>
                  </a:cubicBezTo>
                  <a:cubicBezTo>
                    <a:pt x="379" y="491"/>
                    <a:pt x="370" y="490"/>
                    <a:pt x="369" y="487"/>
                  </a:cubicBezTo>
                  <a:cubicBezTo>
                    <a:pt x="368" y="484"/>
                    <a:pt x="362" y="478"/>
                    <a:pt x="355" y="478"/>
                  </a:cubicBezTo>
                  <a:cubicBezTo>
                    <a:pt x="347" y="478"/>
                    <a:pt x="346" y="469"/>
                    <a:pt x="340" y="470"/>
                  </a:cubicBezTo>
                  <a:cubicBezTo>
                    <a:pt x="334" y="471"/>
                    <a:pt x="330" y="467"/>
                    <a:pt x="314" y="457"/>
                  </a:cubicBezTo>
                  <a:cubicBezTo>
                    <a:pt x="298" y="447"/>
                    <a:pt x="277" y="439"/>
                    <a:pt x="273" y="441"/>
                  </a:cubicBezTo>
                  <a:cubicBezTo>
                    <a:pt x="269" y="443"/>
                    <a:pt x="266" y="444"/>
                    <a:pt x="264" y="440"/>
                  </a:cubicBezTo>
                  <a:cubicBezTo>
                    <a:pt x="261" y="436"/>
                    <a:pt x="255" y="436"/>
                    <a:pt x="251" y="439"/>
                  </a:cubicBezTo>
                  <a:cubicBezTo>
                    <a:pt x="247" y="443"/>
                    <a:pt x="243" y="437"/>
                    <a:pt x="235" y="438"/>
                  </a:cubicBezTo>
                  <a:cubicBezTo>
                    <a:pt x="227" y="440"/>
                    <a:pt x="223" y="435"/>
                    <a:pt x="225" y="433"/>
                  </a:cubicBezTo>
                  <a:cubicBezTo>
                    <a:pt x="227" y="430"/>
                    <a:pt x="239" y="432"/>
                    <a:pt x="238" y="429"/>
                  </a:cubicBezTo>
                  <a:cubicBezTo>
                    <a:pt x="237" y="425"/>
                    <a:pt x="233" y="429"/>
                    <a:pt x="226" y="424"/>
                  </a:cubicBezTo>
                  <a:cubicBezTo>
                    <a:pt x="219" y="419"/>
                    <a:pt x="215" y="422"/>
                    <a:pt x="214" y="426"/>
                  </a:cubicBezTo>
                  <a:cubicBezTo>
                    <a:pt x="212" y="430"/>
                    <a:pt x="207" y="429"/>
                    <a:pt x="203" y="426"/>
                  </a:cubicBezTo>
                  <a:cubicBezTo>
                    <a:pt x="203" y="425"/>
                    <a:pt x="202" y="425"/>
                    <a:pt x="202" y="425"/>
                  </a:cubicBezTo>
                  <a:cubicBezTo>
                    <a:pt x="201" y="431"/>
                    <a:pt x="197" y="432"/>
                    <a:pt x="193" y="431"/>
                  </a:cubicBezTo>
                  <a:cubicBezTo>
                    <a:pt x="188" y="430"/>
                    <a:pt x="184" y="438"/>
                    <a:pt x="178" y="438"/>
                  </a:cubicBezTo>
                  <a:cubicBezTo>
                    <a:pt x="173" y="438"/>
                    <a:pt x="167" y="444"/>
                    <a:pt x="166" y="448"/>
                  </a:cubicBezTo>
                  <a:cubicBezTo>
                    <a:pt x="165" y="453"/>
                    <a:pt x="160" y="450"/>
                    <a:pt x="160" y="454"/>
                  </a:cubicBezTo>
                  <a:cubicBezTo>
                    <a:pt x="160" y="457"/>
                    <a:pt x="160" y="460"/>
                    <a:pt x="157" y="463"/>
                  </a:cubicBezTo>
                  <a:cubicBezTo>
                    <a:pt x="154" y="466"/>
                    <a:pt x="157" y="468"/>
                    <a:pt x="160" y="473"/>
                  </a:cubicBezTo>
                  <a:cubicBezTo>
                    <a:pt x="162" y="478"/>
                    <a:pt x="168" y="478"/>
                    <a:pt x="170" y="479"/>
                  </a:cubicBezTo>
                  <a:cubicBezTo>
                    <a:pt x="173" y="481"/>
                    <a:pt x="183" y="489"/>
                    <a:pt x="183" y="492"/>
                  </a:cubicBezTo>
                  <a:cubicBezTo>
                    <a:pt x="183" y="495"/>
                    <a:pt x="175" y="503"/>
                    <a:pt x="172" y="505"/>
                  </a:cubicBezTo>
                  <a:cubicBezTo>
                    <a:pt x="169" y="507"/>
                    <a:pt x="165" y="513"/>
                    <a:pt x="167" y="516"/>
                  </a:cubicBezTo>
                  <a:cubicBezTo>
                    <a:pt x="169" y="519"/>
                    <a:pt x="178" y="532"/>
                    <a:pt x="184" y="542"/>
                  </a:cubicBezTo>
                  <a:cubicBezTo>
                    <a:pt x="189" y="553"/>
                    <a:pt x="181" y="548"/>
                    <a:pt x="178" y="553"/>
                  </a:cubicBezTo>
                  <a:cubicBezTo>
                    <a:pt x="174" y="557"/>
                    <a:pt x="179" y="563"/>
                    <a:pt x="180" y="566"/>
                  </a:cubicBezTo>
                  <a:cubicBezTo>
                    <a:pt x="181" y="569"/>
                    <a:pt x="176" y="569"/>
                    <a:pt x="176" y="571"/>
                  </a:cubicBezTo>
                  <a:cubicBezTo>
                    <a:pt x="177" y="574"/>
                    <a:pt x="185" y="575"/>
                    <a:pt x="185" y="577"/>
                  </a:cubicBezTo>
                  <a:cubicBezTo>
                    <a:pt x="186" y="579"/>
                    <a:pt x="180" y="582"/>
                    <a:pt x="182" y="586"/>
                  </a:cubicBezTo>
                  <a:cubicBezTo>
                    <a:pt x="185" y="590"/>
                    <a:pt x="191" y="590"/>
                    <a:pt x="192" y="595"/>
                  </a:cubicBezTo>
                  <a:cubicBezTo>
                    <a:pt x="192" y="601"/>
                    <a:pt x="180" y="601"/>
                    <a:pt x="181" y="605"/>
                  </a:cubicBezTo>
                  <a:cubicBezTo>
                    <a:pt x="181" y="609"/>
                    <a:pt x="197" y="615"/>
                    <a:pt x="203" y="623"/>
                  </a:cubicBezTo>
                  <a:cubicBezTo>
                    <a:pt x="210" y="630"/>
                    <a:pt x="210" y="632"/>
                    <a:pt x="208" y="637"/>
                  </a:cubicBezTo>
                  <a:cubicBezTo>
                    <a:pt x="205" y="645"/>
                    <a:pt x="186" y="652"/>
                    <a:pt x="182" y="662"/>
                  </a:cubicBezTo>
                  <a:cubicBezTo>
                    <a:pt x="178" y="671"/>
                    <a:pt x="162" y="676"/>
                    <a:pt x="155" y="684"/>
                  </a:cubicBezTo>
                  <a:cubicBezTo>
                    <a:pt x="152" y="687"/>
                    <a:pt x="149" y="691"/>
                    <a:pt x="146" y="694"/>
                  </a:cubicBezTo>
                  <a:cubicBezTo>
                    <a:pt x="150" y="693"/>
                    <a:pt x="152" y="693"/>
                    <a:pt x="154" y="692"/>
                  </a:cubicBezTo>
                  <a:cubicBezTo>
                    <a:pt x="158" y="690"/>
                    <a:pt x="161" y="700"/>
                    <a:pt x="165" y="703"/>
                  </a:cubicBezTo>
                  <a:cubicBezTo>
                    <a:pt x="169" y="707"/>
                    <a:pt x="178" y="703"/>
                    <a:pt x="180" y="707"/>
                  </a:cubicBezTo>
                  <a:cubicBezTo>
                    <a:pt x="183" y="710"/>
                    <a:pt x="178" y="710"/>
                    <a:pt x="172" y="709"/>
                  </a:cubicBezTo>
                  <a:cubicBezTo>
                    <a:pt x="166" y="708"/>
                    <a:pt x="164" y="711"/>
                    <a:pt x="155" y="715"/>
                  </a:cubicBezTo>
                  <a:cubicBezTo>
                    <a:pt x="148" y="717"/>
                    <a:pt x="149" y="719"/>
                    <a:pt x="146" y="721"/>
                  </a:cubicBezTo>
                  <a:cubicBezTo>
                    <a:pt x="151" y="728"/>
                    <a:pt x="145" y="728"/>
                    <a:pt x="143" y="733"/>
                  </a:cubicBezTo>
                  <a:cubicBezTo>
                    <a:pt x="140" y="738"/>
                    <a:pt x="137" y="739"/>
                    <a:pt x="137" y="742"/>
                  </a:cubicBezTo>
                  <a:cubicBezTo>
                    <a:pt x="137" y="745"/>
                    <a:pt x="138" y="747"/>
                    <a:pt x="138" y="752"/>
                  </a:cubicBezTo>
                  <a:cubicBezTo>
                    <a:pt x="139" y="757"/>
                    <a:pt x="139" y="758"/>
                    <a:pt x="142" y="762"/>
                  </a:cubicBezTo>
                  <a:cubicBezTo>
                    <a:pt x="145" y="765"/>
                    <a:pt x="140" y="765"/>
                    <a:pt x="137" y="767"/>
                  </a:cubicBezTo>
                  <a:cubicBezTo>
                    <a:pt x="135" y="769"/>
                    <a:pt x="137" y="774"/>
                    <a:pt x="140" y="777"/>
                  </a:cubicBezTo>
                  <a:cubicBezTo>
                    <a:pt x="143" y="780"/>
                    <a:pt x="143" y="784"/>
                    <a:pt x="142" y="787"/>
                  </a:cubicBezTo>
                  <a:cubicBezTo>
                    <a:pt x="140" y="789"/>
                    <a:pt x="144" y="794"/>
                    <a:pt x="147" y="797"/>
                  </a:cubicBezTo>
                  <a:cubicBezTo>
                    <a:pt x="150" y="799"/>
                    <a:pt x="149" y="807"/>
                    <a:pt x="152" y="809"/>
                  </a:cubicBezTo>
                  <a:cubicBezTo>
                    <a:pt x="154" y="811"/>
                    <a:pt x="157" y="813"/>
                    <a:pt x="161" y="812"/>
                  </a:cubicBezTo>
                  <a:cubicBezTo>
                    <a:pt x="166" y="810"/>
                    <a:pt x="168" y="812"/>
                    <a:pt x="170" y="816"/>
                  </a:cubicBezTo>
                  <a:cubicBezTo>
                    <a:pt x="172" y="819"/>
                    <a:pt x="175" y="818"/>
                    <a:pt x="180" y="816"/>
                  </a:cubicBezTo>
                  <a:cubicBezTo>
                    <a:pt x="184" y="814"/>
                    <a:pt x="194" y="819"/>
                    <a:pt x="196" y="821"/>
                  </a:cubicBezTo>
                  <a:cubicBezTo>
                    <a:pt x="198" y="822"/>
                    <a:pt x="197" y="828"/>
                    <a:pt x="198" y="833"/>
                  </a:cubicBezTo>
                  <a:cubicBezTo>
                    <a:pt x="198" y="837"/>
                    <a:pt x="195" y="842"/>
                    <a:pt x="200" y="845"/>
                  </a:cubicBezTo>
                  <a:cubicBezTo>
                    <a:pt x="204" y="848"/>
                    <a:pt x="203" y="854"/>
                    <a:pt x="208" y="856"/>
                  </a:cubicBezTo>
                  <a:cubicBezTo>
                    <a:pt x="213" y="858"/>
                    <a:pt x="215" y="865"/>
                    <a:pt x="218" y="866"/>
                  </a:cubicBezTo>
                  <a:cubicBezTo>
                    <a:pt x="221" y="867"/>
                    <a:pt x="227" y="871"/>
                    <a:pt x="228" y="875"/>
                  </a:cubicBezTo>
                  <a:cubicBezTo>
                    <a:pt x="228" y="878"/>
                    <a:pt x="222" y="882"/>
                    <a:pt x="219" y="883"/>
                  </a:cubicBezTo>
                  <a:cubicBezTo>
                    <a:pt x="215" y="885"/>
                    <a:pt x="209" y="878"/>
                    <a:pt x="206" y="881"/>
                  </a:cubicBezTo>
                  <a:cubicBezTo>
                    <a:pt x="204" y="884"/>
                    <a:pt x="207" y="889"/>
                    <a:pt x="209" y="898"/>
                  </a:cubicBezTo>
                  <a:cubicBezTo>
                    <a:pt x="211" y="906"/>
                    <a:pt x="212" y="907"/>
                    <a:pt x="216" y="907"/>
                  </a:cubicBezTo>
                  <a:cubicBezTo>
                    <a:pt x="220" y="907"/>
                    <a:pt x="222" y="904"/>
                    <a:pt x="225" y="903"/>
                  </a:cubicBezTo>
                  <a:cubicBezTo>
                    <a:pt x="227" y="901"/>
                    <a:pt x="234" y="903"/>
                    <a:pt x="236" y="902"/>
                  </a:cubicBezTo>
                  <a:cubicBezTo>
                    <a:pt x="239" y="901"/>
                    <a:pt x="249" y="901"/>
                    <a:pt x="251" y="904"/>
                  </a:cubicBezTo>
                  <a:cubicBezTo>
                    <a:pt x="253" y="907"/>
                    <a:pt x="255" y="914"/>
                    <a:pt x="253" y="917"/>
                  </a:cubicBezTo>
                  <a:cubicBezTo>
                    <a:pt x="252" y="920"/>
                    <a:pt x="255" y="923"/>
                    <a:pt x="257" y="927"/>
                  </a:cubicBezTo>
                  <a:cubicBezTo>
                    <a:pt x="259" y="931"/>
                    <a:pt x="267" y="929"/>
                    <a:pt x="270" y="930"/>
                  </a:cubicBezTo>
                  <a:cubicBezTo>
                    <a:pt x="273" y="931"/>
                    <a:pt x="279" y="940"/>
                    <a:pt x="278" y="944"/>
                  </a:cubicBezTo>
                  <a:cubicBezTo>
                    <a:pt x="277" y="948"/>
                    <a:pt x="282" y="948"/>
                    <a:pt x="284" y="947"/>
                  </a:cubicBezTo>
                  <a:cubicBezTo>
                    <a:pt x="287" y="946"/>
                    <a:pt x="290" y="949"/>
                    <a:pt x="293" y="951"/>
                  </a:cubicBezTo>
                  <a:cubicBezTo>
                    <a:pt x="296" y="953"/>
                    <a:pt x="299" y="952"/>
                    <a:pt x="302" y="950"/>
                  </a:cubicBezTo>
                  <a:cubicBezTo>
                    <a:pt x="305" y="948"/>
                    <a:pt x="310" y="947"/>
                    <a:pt x="312" y="950"/>
                  </a:cubicBezTo>
                  <a:cubicBezTo>
                    <a:pt x="313" y="952"/>
                    <a:pt x="320" y="957"/>
                    <a:pt x="320" y="959"/>
                  </a:cubicBezTo>
                  <a:cubicBezTo>
                    <a:pt x="320" y="961"/>
                    <a:pt x="329" y="959"/>
                    <a:pt x="334" y="961"/>
                  </a:cubicBezTo>
                  <a:cubicBezTo>
                    <a:pt x="339" y="964"/>
                    <a:pt x="344" y="963"/>
                    <a:pt x="349" y="965"/>
                  </a:cubicBezTo>
                  <a:cubicBezTo>
                    <a:pt x="354" y="968"/>
                    <a:pt x="359" y="968"/>
                    <a:pt x="359" y="972"/>
                  </a:cubicBezTo>
                  <a:cubicBezTo>
                    <a:pt x="360" y="975"/>
                    <a:pt x="354" y="977"/>
                    <a:pt x="354" y="979"/>
                  </a:cubicBezTo>
                  <a:cubicBezTo>
                    <a:pt x="354" y="981"/>
                    <a:pt x="358" y="982"/>
                    <a:pt x="358" y="984"/>
                  </a:cubicBezTo>
                  <a:cubicBezTo>
                    <a:pt x="358" y="986"/>
                    <a:pt x="353" y="986"/>
                    <a:pt x="352" y="988"/>
                  </a:cubicBezTo>
                  <a:cubicBezTo>
                    <a:pt x="351" y="990"/>
                    <a:pt x="355" y="993"/>
                    <a:pt x="356" y="995"/>
                  </a:cubicBezTo>
                  <a:cubicBezTo>
                    <a:pt x="357" y="997"/>
                    <a:pt x="353" y="1004"/>
                    <a:pt x="353" y="1006"/>
                  </a:cubicBezTo>
                  <a:cubicBezTo>
                    <a:pt x="353" y="1008"/>
                    <a:pt x="341" y="1005"/>
                    <a:pt x="338" y="1005"/>
                  </a:cubicBezTo>
                  <a:cubicBezTo>
                    <a:pt x="336" y="1005"/>
                    <a:pt x="327" y="1014"/>
                    <a:pt x="325" y="1015"/>
                  </a:cubicBezTo>
                  <a:cubicBezTo>
                    <a:pt x="322" y="1015"/>
                    <a:pt x="323" y="1019"/>
                    <a:pt x="324" y="1023"/>
                  </a:cubicBezTo>
                  <a:cubicBezTo>
                    <a:pt x="333" y="1021"/>
                    <a:pt x="341" y="1021"/>
                    <a:pt x="342" y="1023"/>
                  </a:cubicBezTo>
                  <a:cubicBezTo>
                    <a:pt x="344" y="1026"/>
                    <a:pt x="324" y="1034"/>
                    <a:pt x="320" y="1035"/>
                  </a:cubicBezTo>
                  <a:cubicBezTo>
                    <a:pt x="317" y="1037"/>
                    <a:pt x="327" y="1042"/>
                    <a:pt x="327" y="1045"/>
                  </a:cubicBezTo>
                  <a:cubicBezTo>
                    <a:pt x="327" y="1048"/>
                    <a:pt x="316" y="1049"/>
                    <a:pt x="317" y="1055"/>
                  </a:cubicBezTo>
                  <a:cubicBezTo>
                    <a:pt x="318" y="1062"/>
                    <a:pt x="313" y="1063"/>
                    <a:pt x="307" y="1063"/>
                  </a:cubicBezTo>
                  <a:cubicBezTo>
                    <a:pt x="301" y="1063"/>
                    <a:pt x="300" y="1067"/>
                    <a:pt x="302" y="1067"/>
                  </a:cubicBezTo>
                  <a:cubicBezTo>
                    <a:pt x="305" y="1068"/>
                    <a:pt x="305" y="1075"/>
                    <a:pt x="316" y="1078"/>
                  </a:cubicBezTo>
                  <a:cubicBezTo>
                    <a:pt x="327" y="1081"/>
                    <a:pt x="339" y="1092"/>
                    <a:pt x="349" y="1102"/>
                  </a:cubicBezTo>
                  <a:cubicBezTo>
                    <a:pt x="350" y="1104"/>
                    <a:pt x="352" y="1105"/>
                    <a:pt x="354" y="1106"/>
                  </a:cubicBezTo>
                  <a:cubicBezTo>
                    <a:pt x="356" y="1104"/>
                    <a:pt x="359" y="1103"/>
                    <a:pt x="360" y="1103"/>
                  </a:cubicBezTo>
                  <a:cubicBezTo>
                    <a:pt x="366" y="1102"/>
                    <a:pt x="376" y="1105"/>
                    <a:pt x="381" y="1109"/>
                  </a:cubicBezTo>
                  <a:cubicBezTo>
                    <a:pt x="387" y="1113"/>
                    <a:pt x="406" y="1108"/>
                    <a:pt x="409" y="1111"/>
                  </a:cubicBezTo>
                  <a:cubicBezTo>
                    <a:pt x="411" y="1114"/>
                    <a:pt x="416" y="1118"/>
                    <a:pt x="420" y="1118"/>
                  </a:cubicBezTo>
                  <a:cubicBezTo>
                    <a:pt x="424" y="1118"/>
                    <a:pt x="428" y="1126"/>
                    <a:pt x="431" y="1124"/>
                  </a:cubicBezTo>
                  <a:cubicBezTo>
                    <a:pt x="434" y="1121"/>
                    <a:pt x="446" y="1121"/>
                    <a:pt x="449" y="1121"/>
                  </a:cubicBezTo>
                  <a:cubicBezTo>
                    <a:pt x="452" y="1121"/>
                    <a:pt x="452" y="1124"/>
                    <a:pt x="455" y="1124"/>
                  </a:cubicBezTo>
                  <a:cubicBezTo>
                    <a:pt x="458" y="1124"/>
                    <a:pt x="458" y="1135"/>
                    <a:pt x="460" y="1135"/>
                  </a:cubicBezTo>
                  <a:cubicBezTo>
                    <a:pt x="463" y="1134"/>
                    <a:pt x="471" y="1142"/>
                    <a:pt x="477" y="1142"/>
                  </a:cubicBezTo>
                  <a:cubicBezTo>
                    <a:pt x="482" y="1143"/>
                    <a:pt x="488" y="1153"/>
                    <a:pt x="490" y="1152"/>
                  </a:cubicBezTo>
                  <a:cubicBezTo>
                    <a:pt x="492" y="1151"/>
                    <a:pt x="496" y="1156"/>
                    <a:pt x="498" y="1152"/>
                  </a:cubicBezTo>
                  <a:cubicBezTo>
                    <a:pt x="499" y="1148"/>
                    <a:pt x="507" y="1150"/>
                    <a:pt x="509" y="1144"/>
                  </a:cubicBezTo>
                  <a:cubicBezTo>
                    <a:pt x="499" y="1131"/>
                    <a:pt x="489" y="1118"/>
                    <a:pt x="489" y="1113"/>
                  </a:cubicBezTo>
                  <a:cubicBezTo>
                    <a:pt x="490" y="1104"/>
                    <a:pt x="493" y="1098"/>
                    <a:pt x="482" y="1089"/>
                  </a:cubicBezTo>
                  <a:cubicBezTo>
                    <a:pt x="471" y="1079"/>
                    <a:pt x="483" y="1073"/>
                    <a:pt x="491" y="1063"/>
                  </a:cubicBezTo>
                  <a:cubicBezTo>
                    <a:pt x="498" y="1054"/>
                    <a:pt x="513" y="1050"/>
                    <a:pt x="522" y="1044"/>
                  </a:cubicBezTo>
                  <a:cubicBezTo>
                    <a:pt x="521" y="1043"/>
                    <a:pt x="519" y="1042"/>
                    <a:pt x="517" y="1041"/>
                  </a:cubicBezTo>
                  <a:cubicBezTo>
                    <a:pt x="510" y="1038"/>
                    <a:pt x="507" y="1035"/>
                    <a:pt x="513" y="1033"/>
                  </a:cubicBezTo>
                  <a:cubicBezTo>
                    <a:pt x="518" y="1031"/>
                    <a:pt x="516" y="1028"/>
                    <a:pt x="510" y="1022"/>
                  </a:cubicBezTo>
                  <a:cubicBezTo>
                    <a:pt x="505" y="1016"/>
                    <a:pt x="503" y="1009"/>
                    <a:pt x="500" y="1009"/>
                  </a:cubicBezTo>
                  <a:cubicBezTo>
                    <a:pt x="496" y="1009"/>
                    <a:pt x="492" y="1009"/>
                    <a:pt x="487" y="1010"/>
                  </a:cubicBezTo>
                  <a:cubicBezTo>
                    <a:pt x="482" y="1012"/>
                    <a:pt x="483" y="1006"/>
                    <a:pt x="484" y="1001"/>
                  </a:cubicBezTo>
                  <a:cubicBezTo>
                    <a:pt x="485" y="995"/>
                    <a:pt x="475" y="996"/>
                    <a:pt x="474" y="994"/>
                  </a:cubicBezTo>
                  <a:cubicBezTo>
                    <a:pt x="472" y="992"/>
                    <a:pt x="476" y="984"/>
                    <a:pt x="478" y="983"/>
                  </a:cubicBezTo>
                  <a:cubicBezTo>
                    <a:pt x="479" y="982"/>
                    <a:pt x="484" y="980"/>
                    <a:pt x="484" y="977"/>
                  </a:cubicBezTo>
                  <a:cubicBezTo>
                    <a:pt x="484" y="975"/>
                    <a:pt x="475" y="974"/>
                    <a:pt x="478" y="969"/>
                  </a:cubicBezTo>
                  <a:cubicBezTo>
                    <a:pt x="482" y="963"/>
                    <a:pt x="488" y="963"/>
                    <a:pt x="488" y="958"/>
                  </a:cubicBezTo>
                  <a:cubicBezTo>
                    <a:pt x="488" y="952"/>
                    <a:pt x="492" y="948"/>
                    <a:pt x="498" y="952"/>
                  </a:cubicBezTo>
                  <a:cubicBezTo>
                    <a:pt x="503" y="956"/>
                    <a:pt x="506" y="966"/>
                    <a:pt x="512" y="963"/>
                  </a:cubicBezTo>
                  <a:cubicBezTo>
                    <a:pt x="518" y="961"/>
                    <a:pt x="514" y="956"/>
                    <a:pt x="514" y="952"/>
                  </a:cubicBezTo>
                  <a:cubicBezTo>
                    <a:pt x="513" y="949"/>
                    <a:pt x="511" y="945"/>
                    <a:pt x="518" y="943"/>
                  </a:cubicBezTo>
                  <a:cubicBezTo>
                    <a:pt x="525" y="941"/>
                    <a:pt x="522" y="934"/>
                    <a:pt x="528" y="934"/>
                  </a:cubicBezTo>
                  <a:cubicBezTo>
                    <a:pt x="533" y="934"/>
                    <a:pt x="543" y="927"/>
                    <a:pt x="546" y="926"/>
                  </a:cubicBezTo>
                  <a:cubicBezTo>
                    <a:pt x="550" y="924"/>
                    <a:pt x="557" y="920"/>
                    <a:pt x="560" y="922"/>
                  </a:cubicBezTo>
                  <a:cubicBezTo>
                    <a:pt x="563" y="923"/>
                    <a:pt x="567" y="927"/>
                    <a:pt x="569" y="922"/>
                  </a:cubicBezTo>
                  <a:cubicBezTo>
                    <a:pt x="572" y="916"/>
                    <a:pt x="581" y="919"/>
                    <a:pt x="582" y="922"/>
                  </a:cubicBezTo>
                  <a:cubicBezTo>
                    <a:pt x="582" y="925"/>
                    <a:pt x="597" y="925"/>
                    <a:pt x="602" y="928"/>
                  </a:cubicBezTo>
                  <a:cubicBezTo>
                    <a:pt x="607" y="931"/>
                    <a:pt x="617" y="938"/>
                    <a:pt x="617" y="941"/>
                  </a:cubicBezTo>
                  <a:cubicBezTo>
                    <a:pt x="617" y="944"/>
                    <a:pt x="622" y="948"/>
                    <a:pt x="622" y="943"/>
                  </a:cubicBezTo>
                  <a:cubicBezTo>
                    <a:pt x="622" y="938"/>
                    <a:pt x="625" y="939"/>
                    <a:pt x="632" y="943"/>
                  </a:cubicBezTo>
                  <a:cubicBezTo>
                    <a:pt x="638" y="947"/>
                    <a:pt x="647" y="945"/>
                    <a:pt x="648" y="941"/>
                  </a:cubicBezTo>
                  <a:cubicBezTo>
                    <a:pt x="650" y="938"/>
                    <a:pt x="661" y="933"/>
                    <a:pt x="665" y="936"/>
                  </a:cubicBezTo>
                  <a:cubicBezTo>
                    <a:pt x="669" y="939"/>
                    <a:pt x="671" y="941"/>
                    <a:pt x="676" y="937"/>
                  </a:cubicBezTo>
                  <a:cubicBezTo>
                    <a:pt x="680" y="932"/>
                    <a:pt x="691" y="933"/>
                    <a:pt x="693" y="938"/>
                  </a:cubicBezTo>
                  <a:cubicBezTo>
                    <a:pt x="694" y="942"/>
                    <a:pt x="700" y="943"/>
                    <a:pt x="704" y="943"/>
                  </a:cubicBezTo>
                  <a:cubicBezTo>
                    <a:pt x="709" y="943"/>
                    <a:pt x="710" y="950"/>
                    <a:pt x="713" y="948"/>
                  </a:cubicBezTo>
                  <a:cubicBezTo>
                    <a:pt x="716" y="947"/>
                    <a:pt x="715" y="939"/>
                    <a:pt x="719" y="940"/>
                  </a:cubicBezTo>
                  <a:cubicBezTo>
                    <a:pt x="723" y="941"/>
                    <a:pt x="726" y="945"/>
                    <a:pt x="733" y="945"/>
                  </a:cubicBezTo>
                  <a:cubicBezTo>
                    <a:pt x="739" y="945"/>
                    <a:pt x="744" y="944"/>
                    <a:pt x="744" y="939"/>
                  </a:cubicBezTo>
                  <a:cubicBezTo>
                    <a:pt x="744" y="934"/>
                    <a:pt x="743" y="927"/>
                    <a:pt x="739" y="927"/>
                  </a:cubicBezTo>
                  <a:cubicBezTo>
                    <a:pt x="735" y="927"/>
                    <a:pt x="731" y="923"/>
                    <a:pt x="726" y="923"/>
                  </a:cubicBezTo>
                  <a:cubicBezTo>
                    <a:pt x="722" y="923"/>
                    <a:pt x="717" y="915"/>
                    <a:pt x="722" y="913"/>
                  </a:cubicBezTo>
                  <a:cubicBezTo>
                    <a:pt x="726" y="912"/>
                    <a:pt x="734" y="908"/>
                    <a:pt x="733" y="904"/>
                  </a:cubicBezTo>
                  <a:cubicBezTo>
                    <a:pt x="731" y="900"/>
                    <a:pt x="730" y="892"/>
                    <a:pt x="736" y="891"/>
                  </a:cubicBezTo>
                  <a:cubicBezTo>
                    <a:pt x="742" y="891"/>
                    <a:pt x="755" y="891"/>
                    <a:pt x="755" y="888"/>
                  </a:cubicBezTo>
                  <a:cubicBezTo>
                    <a:pt x="754" y="886"/>
                    <a:pt x="741" y="884"/>
                    <a:pt x="739" y="880"/>
                  </a:cubicBezTo>
                  <a:cubicBezTo>
                    <a:pt x="737" y="877"/>
                    <a:pt x="736" y="867"/>
                    <a:pt x="738" y="866"/>
                  </a:cubicBezTo>
                  <a:cubicBezTo>
                    <a:pt x="740" y="864"/>
                    <a:pt x="748" y="866"/>
                    <a:pt x="753" y="865"/>
                  </a:cubicBezTo>
                  <a:cubicBezTo>
                    <a:pt x="758" y="863"/>
                    <a:pt x="768" y="867"/>
                    <a:pt x="774" y="862"/>
                  </a:cubicBezTo>
                  <a:cubicBezTo>
                    <a:pt x="780" y="858"/>
                    <a:pt x="794" y="857"/>
                    <a:pt x="801" y="857"/>
                  </a:cubicBezTo>
                  <a:cubicBezTo>
                    <a:pt x="808" y="857"/>
                    <a:pt x="813" y="852"/>
                    <a:pt x="819" y="851"/>
                  </a:cubicBezTo>
                  <a:cubicBezTo>
                    <a:pt x="824" y="851"/>
                    <a:pt x="840" y="848"/>
                    <a:pt x="844" y="847"/>
                  </a:cubicBezTo>
                  <a:cubicBezTo>
                    <a:pt x="848" y="845"/>
                    <a:pt x="869" y="842"/>
                    <a:pt x="870" y="838"/>
                  </a:cubicBezTo>
                  <a:cubicBezTo>
                    <a:pt x="870" y="834"/>
                    <a:pt x="887" y="831"/>
                    <a:pt x="891" y="833"/>
                  </a:cubicBezTo>
                  <a:cubicBezTo>
                    <a:pt x="896" y="835"/>
                    <a:pt x="901" y="837"/>
                    <a:pt x="905" y="835"/>
                  </a:cubicBezTo>
                  <a:cubicBezTo>
                    <a:pt x="909" y="833"/>
                    <a:pt x="917" y="838"/>
                    <a:pt x="916" y="842"/>
                  </a:cubicBezTo>
                  <a:cubicBezTo>
                    <a:pt x="916" y="846"/>
                    <a:pt x="920" y="851"/>
                    <a:pt x="920" y="855"/>
                  </a:cubicBezTo>
                  <a:cubicBezTo>
                    <a:pt x="919" y="858"/>
                    <a:pt x="915" y="859"/>
                    <a:pt x="918" y="862"/>
                  </a:cubicBezTo>
                  <a:cubicBezTo>
                    <a:pt x="920" y="865"/>
                    <a:pt x="931" y="863"/>
                    <a:pt x="934" y="859"/>
                  </a:cubicBezTo>
                  <a:cubicBezTo>
                    <a:pt x="937" y="856"/>
                    <a:pt x="940" y="861"/>
                    <a:pt x="940" y="864"/>
                  </a:cubicBezTo>
                  <a:cubicBezTo>
                    <a:pt x="940" y="866"/>
                    <a:pt x="945" y="868"/>
                    <a:pt x="945" y="865"/>
                  </a:cubicBezTo>
                  <a:cubicBezTo>
                    <a:pt x="945" y="861"/>
                    <a:pt x="952" y="864"/>
                    <a:pt x="954" y="866"/>
                  </a:cubicBezTo>
                  <a:cubicBezTo>
                    <a:pt x="956" y="868"/>
                    <a:pt x="963" y="863"/>
                    <a:pt x="963" y="867"/>
                  </a:cubicBezTo>
                  <a:cubicBezTo>
                    <a:pt x="963" y="871"/>
                    <a:pt x="952" y="874"/>
                    <a:pt x="957" y="878"/>
                  </a:cubicBezTo>
                  <a:cubicBezTo>
                    <a:pt x="961" y="883"/>
                    <a:pt x="964" y="873"/>
                    <a:pt x="970" y="875"/>
                  </a:cubicBezTo>
                  <a:cubicBezTo>
                    <a:pt x="976" y="877"/>
                    <a:pt x="984" y="869"/>
                    <a:pt x="989" y="868"/>
                  </a:cubicBezTo>
                  <a:cubicBezTo>
                    <a:pt x="995" y="866"/>
                    <a:pt x="1001" y="861"/>
                    <a:pt x="1005" y="859"/>
                  </a:cubicBezTo>
                  <a:cubicBezTo>
                    <a:pt x="1010" y="856"/>
                    <a:pt x="1020" y="857"/>
                    <a:pt x="1017" y="860"/>
                  </a:cubicBezTo>
                  <a:cubicBezTo>
                    <a:pt x="1014" y="863"/>
                    <a:pt x="1010" y="869"/>
                    <a:pt x="1022" y="873"/>
                  </a:cubicBezTo>
                  <a:cubicBezTo>
                    <a:pt x="1034" y="877"/>
                    <a:pt x="1047" y="900"/>
                    <a:pt x="1055" y="911"/>
                  </a:cubicBezTo>
                  <a:cubicBezTo>
                    <a:pt x="1062" y="923"/>
                    <a:pt x="1069" y="943"/>
                    <a:pt x="1073" y="943"/>
                  </a:cubicBezTo>
                  <a:cubicBezTo>
                    <a:pt x="1077" y="943"/>
                    <a:pt x="1078" y="933"/>
                    <a:pt x="1083" y="932"/>
                  </a:cubicBezTo>
                  <a:cubicBezTo>
                    <a:pt x="1088" y="930"/>
                    <a:pt x="1091" y="940"/>
                    <a:pt x="1097" y="941"/>
                  </a:cubicBezTo>
                  <a:cubicBezTo>
                    <a:pt x="1102" y="943"/>
                    <a:pt x="1110" y="946"/>
                    <a:pt x="1114" y="944"/>
                  </a:cubicBezTo>
                  <a:cubicBezTo>
                    <a:pt x="1118" y="943"/>
                    <a:pt x="1128" y="937"/>
                    <a:pt x="1132" y="939"/>
                  </a:cubicBezTo>
                  <a:cubicBezTo>
                    <a:pt x="1135" y="941"/>
                    <a:pt x="1140" y="941"/>
                    <a:pt x="1143" y="948"/>
                  </a:cubicBezTo>
                  <a:cubicBezTo>
                    <a:pt x="1146" y="956"/>
                    <a:pt x="1151" y="957"/>
                    <a:pt x="1154" y="957"/>
                  </a:cubicBezTo>
                  <a:cubicBezTo>
                    <a:pt x="1157" y="957"/>
                    <a:pt x="1158" y="961"/>
                    <a:pt x="1158" y="964"/>
                  </a:cubicBezTo>
                  <a:cubicBezTo>
                    <a:pt x="1158" y="967"/>
                    <a:pt x="1163" y="971"/>
                    <a:pt x="1167" y="971"/>
                  </a:cubicBezTo>
                  <a:cubicBezTo>
                    <a:pt x="1170" y="971"/>
                    <a:pt x="1178" y="970"/>
                    <a:pt x="1181" y="969"/>
                  </a:cubicBezTo>
                  <a:cubicBezTo>
                    <a:pt x="1183" y="967"/>
                    <a:pt x="1186" y="966"/>
                    <a:pt x="1187" y="969"/>
                  </a:cubicBezTo>
                  <a:cubicBezTo>
                    <a:pt x="1187" y="973"/>
                    <a:pt x="1192" y="979"/>
                    <a:pt x="1195" y="979"/>
                  </a:cubicBezTo>
                  <a:cubicBezTo>
                    <a:pt x="1198" y="979"/>
                    <a:pt x="1205" y="981"/>
                    <a:pt x="1205" y="979"/>
                  </a:cubicBezTo>
                  <a:cubicBezTo>
                    <a:pt x="1206" y="976"/>
                    <a:pt x="1214" y="975"/>
                    <a:pt x="1217" y="974"/>
                  </a:cubicBezTo>
                  <a:cubicBezTo>
                    <a:pt x="1220" y="974"/>
                    <a:pt x="1231" y="971"/>
                    <a:pt x="1233" y="967"/>
                  </a:cubicBezTo>
                  <a:cubicBezTo>
                    <a:pt x="1235" y="962"/>
                    <a:pt x="1244" y="962"/>
                    <a:pt x="1247" y="959"/>
                  </a:cubicBezTo>
                  <a:cubicBezTo>
                    <a:pt x="1249" y="956"/>
                    <a:pt x="1257" y="954"/>
                    <a:pt x="1258" y="951"/>
                  </a:cubicBezTo>
                  <a:cubicBezTo>
                    <a:pt x="1260" y="948"/>
                    <a:pt x="1269" y="948"/>
                    <a:pt x="1270" y="946"/>
                  </a:cubicBezTo>
                  <a:cubicBezTo>
                    <a:pt x="1271" y="943"/>
                    <a:pt x="1279" y="943"/>
                    <a:pt x="1283" y="944"/>
                  </a:cubicBezTo>
                  <a:cubicBezTo>
                    <a:pt x="1286" y="945"/>
                    <a:pt x="1305" y="948"/>
                    <a:pt x="1307" y="948"/>
                  </a:cubicBezTo>
                  <a:cubicBezTo>
                    <a:pt x="1310" y="947"/>
                    <a:pt x="1310" y="957"/>
                    <a:pt x="1313" y="958"/>
                  </a:cubicBezTo>
                  <a:cubicBezTo>
                    <a:pt x="1316" y="958"/>
                    <a:pt x="1325" y="966"/>
                    <a:pt x="1328" y="964"/>
                  </a:cubicBezTo>
                  <a:cubicBezTo>
                    <a:pt x="1330" y="962"/>
                    <a:pt x="1337" y="959"/>
                    <a:pt x="1342" y="963"/>
                  </a:cubicBezTo>
                  <a:cubicBezTo>
                    <a:pt x="1347" y="966"/>
                    <a:pt x="1352" y="970"/>
                    <a:pt x="1354" y="966"/>
                  </a:cubicBezTo>
                  <a:cubicBezTo>
                    <a:pt x="1356" y="963"/>
                    <a:pt x="1367" y="961"/>
                    <a:pt x="1369" y="959"/>
                  </a:cubicBezTo>
                  <a:cubicBezTo>
                    <a:pt x="1370" y="957"/>
                    <a:pt x="1372" y="951"/>
                    <a:pt x="1369" y="948"/>
                  </a:cubicBezTo>
                  <a:cubicBezTo>
                    <a:pt x="1367" y="946"/>
                    <a:pt x="1364" y="938"/>
                    <a:pt x="1363" y="934"/>
                  </a:cubicBezTo>
                  <a:cubicBezTo>
                    <a:pt x="1362" y="930"/>
                    <a:pt x="1369" y="929"/>
                    <a:pt x="1370" y="925"/>
                  </a:cubicBezTo>
                  <a:cubicBezTo>
                    <a:pt x="1371" y="921"/>
                    <a:pt x="1378" y="921"/>
                    <a:pt x="1380" y="919"/>
                  </a:cubicBezTo>
                  <a:cubicBezTo>
                    <a:pt x="1382" y="917"/>
                    <a:pt x="1382" y="912"/>
                    <a:pt x="1386" y="913"/>
                  </a:cubicBezTo>
                  <a:cubicBezTo>
                    <a:pt x="1390" y="914"/>
                    <a:pt x="1398" y="917"/>
                    <a:pt x="1399" y="918"/>
                  </a:cubicBezTo>
                  <a:cubicBezTo>
                    <a:pt x="1401" y="920"/>
                    <a:pt x="1406" y="921"/>
                    <a:pt x="1410" y="921"/>
                  </a:cubicBezTo>
                  <a:cubicBezTo>
                    <a:pt x="1414" y="921"/>
                    <a:pt x="1419" y="924"/>
                    <a:pt x="1423" y="926"/>
                  </a:cubicBezTo>
                  <a:cubicBezTo>
                    <a:pt x="1427" y="928"/>
                    <a:pt x="1438" y="928"/>
                    <a:pt x="1440" y="931"/>
                  </a:cubicBezTo>
                  <a:cubicBezTo>
                    <a:pt x="1442" y="934"/>
                    <a:pt x="1440" y="943"/>
                    <a:pt x="1442" y="946"/>
                  </a:cubicBezTo>
                  <a:cubicBezTo>
                    <a:pt x="1445" y="950"/>
                    <a:pt x="1451" y="956"/>
                    <a:pt x="1453" y="955"/>
                  </a:cubicBezTo>
                  <a:cubicBezTo>
                    <a:pt x="1455" y="953"/>
                    <a:pt x="1465" y="960"/>
                    <a:pt x="1469" y="959"/>
                  </a:cubicBezTo>
                  <a:cubicBezTo>
                    <a:pt x="1473" y="959"/>
                    <a:pt x="1478" y="953"/>
                    <a:pt x="1482" y="953"/>
                  </a:cubicBezTo>
                  <a:cubicBezTo>
                    <a:pt x="1485" y="953"/>
                    <a:pt x="1495" y="951"/>
                    <a:pt x="1498" y="951"/>
                  </a:cubicBezTo>
                  <a:cubicBezTo>
                    <a:pt x="1501" y="952"/>
                    <a:pt x="1512" y="956"/>
                    <a:pt x="1514" y="955"/>
                  </a:cubicBezTo>
                  <a:cubicBezTo>
                    <a:pt x="1515" y="954"/>
                    <a:pt x="1526" y="955"/>
                    <a:pt x="1527" y="958"/>
                  </a:cubicBezTo>
                  <a:cubicBezTo>
                    <a:pt x="1529" y="962"/>
                    <a:pt x="1542" y="962"/>
                    <a:pt x="1542" y="965"/>
                  </a:cubicBezTo>
                  <a:cubicBezTo>
                    <a:pt x="1542" y="969"/>
                    <a:pt x="1549" y="971"/>
                    <a:pt x="1551" y="975"/>
                  </a:cubicBezTo>
                  <a:cubicBezTo>
                    <a:pt x="1553" y="979"/>
                    <a:pt x="1571" y="977"/>
                    <a:pt x="1574" y="979"/>
                  </a:cubicBezTo>
                  <a:cubicBezTo>
                    <a:pt x="1577" y="982"/>
                    <a:pt x="1597" y="981"/>
                    <a:pt x="1597" y="979"/>
                  </a:cubicBezTo>
                  <a:cubicBezTo>
                    <a:pt x="1598" y="977"/>
                    <a:pt x="1617" y="976"/>
                    <a:pt x="1620" y="974"/>
                  </a:cubicBezTo>
                  <a:cubicBezTo>
                    <a:pt x="1624" y="971"/>
                    <a:pt x="1634" y="972"/>
                    <a:pt x="1634" y="968"/>
                  </a:cubicBezTo>
                  <a:cubicBezTo>
                    <a:pt x="1635" y="965"/>
                    <a:pt x="1644" y="962"/>
                    <a:pt x="1648" y="959"/>
                  </a:cubicBezTo>
                  <a:cubicBezTo>
                    <a:pt x="1653" y="956"/>
                    <a:pt x="1669" y="956"/>
                    <a:pt x="1670" y="960"/>
                  </a:cubicBezTo>
                  <a:cubicBezTo>
                    <a:pt x="1671" y="964"/>
                    <a:pt x="1681" y="965"/>
                    <a:pt x="1685" y="963"/>
                  </a:cubicBezTo>
                  <a:cubicBezTo>
                    <a:pt x="1690" y="962"/>
                    <a:pt x="1701" y="964"/>
                    <a:pt x="1702" y="967"/>
                  </a:cubicBezTo>
                  <a:cubicBezTo>
                    <a:pt x="1704" y="971"/>
                    <a:pt x="1716" y="973"/>
                    <a:pt x="1719" y="972"/>
                  </a:cubicBezTo>
                  <a:cubicBezTo>
                    <a:pt x="1722" y="971"/>
                    <a:pt x="1732" y="964"/>
                    <a:pt x="1736" y="963"/>
                  </a:cubicBezTo>
                  <a:cubicBezTo>
                    <a:pt x="1740" y="963"/>
                    <a:pt x="1745" y="959"/>
                    <a:pt x="1744" y="955"/>
                  </a:cubicBezTo>
                  <a:cubicBezTo>
                    <a:pt x="1743" y="952"/>
                    <a:pt x="1751" y="941"/>
                    <a:pt x="1752" y="937"/>
                  </a:cubicBezTo>
                  <a:cubicBezTo>
                    <a:pt x="1753" y="933"/>
                    <a:pt x="1761" y="921"/>
                    <a:pt x="1763" y="920"/>
                  </a:cubicBezTo>
                  <a:cubicBezTo>
                    <a:pt x="1766" y="919"/>
                    <a:pt x="1772" y="915"/>
                    <a:pt x="1771" y="911"/>
                  </a:cubicBezTo>
                  <a:cubicBezTo>
                    <a:pt x="1770" y="908"/>
                    <a:pt x="1769" y="899"/>
                    <a:pt x="1766" y="899"/>
                  </a:cubicBezTo>
                  <a:cubicBezTo>
                    <a:pt x="1763" y="899"/>
                    <a:pt x="1757" y="899"/>
                    <a:pt x="1764" y="890"/>
                  </a:cubicBezTo>
                  <a:cubicBezTo>
                    <a:pt x="1771" y="880"/>
                    <a:pt x="1785" y="882"/>
                    <a:pt x="1787" y="882"/>
                  </a:cubicBezTo>
                  <a:cubicBezTo>
                    <a:pt x="1789" y="882"/>
                    <a:pt x="1805" y="878"/>
                    <a:pt x="1813" y="880"/>
                  </a:cubicBezTo>
                  <a:cubicBezTo>
                    <a:pt x="1820" y="882"/>
                    <a:pt x="1825" y="879"/>
                    <a:pt x="1833" y="883"/>
                  </a:cubicBezTo>
                  <a:cubicBezTo>
                    <a:pt x="1840" y="887"/>
                    <a:pt x="1851" y="886"/>
                    <a:pt x="1854" y="890"/>
                  </a:cubicBezTo>
                  <a:cubicBezTo>
                    <a:pt x="1856" y="893"/>
                    <a:pt x="1867" y="896"/>
                    <a:pt x="1865" y="903"/>
                  </a:cubicBezTo>
                  <a:cubicBezTo>
                    <a:pt x="1864" y="909"/>
                    <a:pt x="1871" y="905"/>
                    <a:pt x="1874" y="919"/>
                  </a:cubicBezTo>
                  <a:cubicBezTo>
                    <a:pt x="1876" y="932"/>
                    <a:pt x="1883" y="933"/>
                    <a:pt x="1884" y="940"/>
                  </a:cubicBezTo>
                  <a:cubicBezTo>
                    <a:pt x="1886" y="946"/>
                    <a:pt x="1894" y="957"/>
                    <a:pt x="1893" y="961"/>
                  </a:cubicBezTo>
                  <a:cubicBezTo>
                    <a:pt x="1892" y="965"/>
                    <a:pt x="1891" y="970"/>
                    <a:pt x="1900" y="971"/>
                  </a:cubicBezTo>
                  <a:cubicBezTo>
                    <a:pt x="1909" y="971"/>
                    <a:pt x="1915" y="978"/>
                    <a:pt x="1917" y="977"/>
                  </a:cubicBezTo>
                  <a:cubicBezTo>
                    <a:pt x="1919" y="976"/>
                    <a:pt x="1930" y="980"/>
                    <a:pt x="1935" y="985"/>
                  </a:cubicBezTo>
                  <a:cubicBezTo>
                    <a:pt x="1940" y="990"/>
                    <a:pt x="1948" y="988"/>
                    <a:pt x="1947" y="993"/>
                  </a:cubicBezTo>
                  <a:cubicBezTo>
                    <a:pt x="1947" y="999"/>
                    <a:pt x="1951" y="1004"/>
                    <a:pt x="1951" y="1008"/>
                  </a:cubicBezTo>
                  <a:cubicBezTo>
                    <a:pt x="1950" y="1013"/>
                    <a:pt x="1961" y="1016"/>
                    <a:pt x="1968" y="1015"/>
                  </a:cubicBezTo>
                  <a:cubicBezTo>
                    <a:pt x="1975" y="1014"/>
                    <a:pt x="1981" y="1018"/>
                    <a:pt x="1984" y="1012"/>
                  </a:cubicBezTo>
                  <a:cubicBezTo>
                    <a:pt x="1987" y="1005"/>
                    <a:pt x="1997" y="1008"/>
                    <a:pt x="2001" y="1005"/>
                  </a:cubicBezTo>
                  <a:cubicBezTo>
                    <a:pt x="2005" y="1003"/>
                    <a:pt x="2016" y="1000"/>
                    <a:pt x="2015" y="1009"/>
                  </a:cubicBezTo>
                  <a:cubicBezTo>
                    <a:pt x="2015" y="1018"/>
                    <a:pt x="2021" y="1020"/>
                    <a:pt x="2016" y="1024"/>
                  </a:cubicBezTo>
                  <a:cubicBezTo>
                    <a:pt x="2010" y="1027"/>
                    <a:pt x="2008" y="1040"/>
                    <a:pt x="2006" y="1046"/>
                  </a:cubicBezTo>
                  <a:cubicBezTo>
                    <a:pt x="2005" y="1052"/>
                    <a:pt x="1997" y="1053"/>
                    <a:pt x="1996" y="1060"/>
                  </a:cubicBezTo>
                  <a:cubicBezTo>
                    <a:pt x="1995" y="1066"/>
                    <a:pt x="1987" y="1066"/>
                    <a:pt x="1987" y="1071"/>
                  </a:cubicBezTo>
                  <a:cubicBezTo>
                    <a:pt x="1987" y="1076"/>
                    <a:pt x="1977" y="1075"/>
                    <a:pt x="1972" y="1071"/>
                  </a:cubicBezTo>
                  <a:cubicBezTo>
                    <a:pt x="1967" y="1067"/>
                    <a:pt x="1961" y="1078"/>
                    <a:pt x="1957" y="1078"/>
                  </a:cubicBezTo>
                  <a:cubicBezTo>
                    <a:pt x="1953" y="1078"/>
                    <a:pt x="1954" y="1087"/>
                    <a:pt x="1955" y="1090"/>
                  </a:cubicBezTo>
                  <a:cubicBezTo>
                    <a:pt x="1956" y="1094"/>
                    <a:pt x="1953" y="1099"/>
                    <a:pt x="1956" y="1105"/>
                  </a:cubicBezTo>
                  <a:cubicBezTo>
                    <a:pt x="1957" y="1108"/>
                    <a:pt x="1956" y="1115"/>
                    <a:pt x="1957" y="1122"/>
                  </a:cubicBezTo>
                  <a:cubicBezTo>
                    <a:pt x="1963" y="1117"/>
                    <a:pt x="1969" y="1114"/>
                    <a:pt x="1971" y="1114"/>
                  </a:cubicBezTo>
                  <a:cubicBezTo>
                    <a:pt x="1978" y="1114"/>
                    <a:pt x="1985" y="1125"/>
                    <a:pt x="1992" y="1125"/>
                  </a:cubicBezTo>
                  <a:cubicBezTo>
                    <a:pt x="1999" y="1126"/>
                    <a:pt x="2032" y="1103"/>
                    <a:pt x="2033" y="1100"/>
                  </a:cubicBezTo>
                  <a:cubicBezTo>
                    <a:pt x="2033" y="1096"/>
                    <a:pt x="2052" y="1078"/>
                    <a:pt x="2061" y="1068"/>
                  </a:cubicBezTo>
                  <a:cubicBezTo>
                    <a:pt x="2070" y="1058"/>
                    <a:pt x="2082" y="1044"/>
                    <a:pt x="2087" y="1033"/>
                  </a:cubicBezTo>
                  <a:cubicBezTo>
                    <a:pt x="2090" y="1026"/>
                    <a:pt x="2103" y="1013"/>
                    <a:pt x="2106" y="1008"/>
                  </a:cubicBezTo>
                  <a:cubicBezTo>
                    <a:pt x="2109" y="1003"/>
                    <a:pt x="2111" y="1002"/>
                    <a:pt x="2117" y="990"/>
                  </a:cubicBezTo>
                  <a:cubicBezTo>
                    <a:pt x="2122" y="978"/>
                    <a:pt x="2122" y="946"/>
                    <a:pt x="2124" y="944"/>
                  </a:cubicBezTo>
                  <a:cubicBezTo>
                    <a:pt x="2126" y="942"/>
                    <a:pt x="2125" y="936"/>
                    <a:pt x="2128" y="933"/>
                  </a:cubicBezTo>
                  <a:cubicBezTo>
                    <a:pt x="2130" y="929"/>
                    <a:pt x="2129" y="925"/>
                    <a:pt x="2134" y="920"/>
                  </a:cubicBezTo>
                  <a:cubicBezTo>
                    <a:pt x="2139" y="916"/>
                    <a:pt x="2138" y="912"/>
                    <a:pt x="2137" y="909"/>
                  </a:cubicBezTo>
                  <a:cubicBezTo>
                    <a:pt x="2136" y="905"/>
                    <a:pt x="2137" y="898"/>
                    <a:pt x="2136" y="895"/>
                  </a:cubicBezTo>
                  <a:cubicBezTo>
                    <a:pt x="2135" y="893"/>
                    <a:pt x="2135" y="892"/>
                    <a:pt x="2138" y="890"/>
                  </a:cubicBezTo>
                  <a:cubicBezTo>
                    <a:pt x="2141" y="888"/>
                    <a:pt x="2136" y="884"/>
                    <a:pt x="2132" y="881"/>
                  </a:cubicBezTo>
                  <a:cubicBezTo>
                    <a:pt x="2127" y="879"/>
                    <a:pt x="2121" y="878"/>
                    <a:pt x="2121" y="873"/>
                  </a:cubicBezTo>
                  <a:cubicBezTo>
                    <a:pt x="2120" y="868"/>
                    <a:pt x="2113" y="862"/>
                    <a:pt x="2107" y="862"/>
                  </a:cubicBezTo>
                  <a:cubicBezTo>
                    <a:pt x="2101" y="863"/>
                    <a:pt x="2091" y="859"/>
                    <a:pt x="2092" y="863"/>
                  </a:cubicBezTo>
                  <a:cubicBezTo>
                    <a:pt x="2093" y="866"/>
                    <a:pt x="2091" y="869"/>
                    <a:pt x="2089" y="869"/>
                  </a:cubicBezTo>
                  <a:cubicBezTo>
                    <a:pt x="2086" y="868"/>
                    <a:pt x="2084" y="870"/>
                    <a:pt x="2081" y="875"/>
                  </a:cubicBezTo>
                  <a:cubicBezTo>
                    <a:pt x="2078" y="881"/>
                    <a:pt x="2066" y="881"/>
                    <a:pt x="2071" y="876"/>
                  </a:cubicBezTo>
                  <a:cubicBezTo>
                    <a:pt x="2077" y="871"/>
                    <a:pt x="2069" y="871"/>
                    <a:pt x="2070" y="866"/>
                  </a:cubicBezTo>
                  <a:cubicBezTo>
                    <a:pt x="2071" y="861"/>
                    <a:pt x="2076" y="855"/>
                    <a:pt x="2070" y="859"/>
                  </a:cubicBezTo>
                  <a:cubicBezTo>
                    <a:pt x="2064" y="862"/>
                    <a:pt x="2064" y="870"/>
                    <a:pt x="2059" y="871"/>
                  </a:cubicBezTo>
                  <a:cubicBezTo>
                    <a:pt x="2054" y="872"/>
                    <a:pt x="2055" y="857"/>
                    <a:pt x="2057" y="853"/>
                  </a:cubicBezTo>
                  <a:cubicBezTo>
                    <a:pt x="2058" y="849"/>
                    <a:pt x="2048" y="854"/>
                    <a:pt x="2037" y="853"/>
                  </a:cubicBezTo>
                  <a:cubicBezTo>
                    <a:pt x="2026" y="852"/>
                    <a:pt x="2029" y="844"/>
                    <a:pt x="2037" y="840"/>
                  </a:cubicBezTo>
                  <a:cubicBezTo>
                    <a:pt x="2046" y="835"/>
                    <a:pt x="2045" y="831"/>
                    <a:pt x="2049" y="829"/>
                  </a:cubicBezTo>
                  <a:cubicBezTo>
                    <a:pt x="2054" y="827"/>
                    <a:pt x="2065" y="819"/>
                    <a:pt x="2072" y="815"/>
                  </a:cubicBezTo>
                  <a:cubicBezTo>
                    <a:pt x="2079" y="812"/>
                    <a:pt x="2080" y="807"/>
                    <a:pt x="2082" y="803"/>
                  </a:cubicBezTo>
                  <a:cubicBezTo>
                    <a:pt x="2083" y="798"/>
                    <a:pt x="2096" y="793"/>
                    <a:pt x="2107" y="784"/>
                  </a:cubicBezTo>
                  <a:cubicBezTo>
                    <a:pt x="2118" y="775"/>
                    <a:pt x="2124" y="769"/>
                    <a:pt x="2126" y="764"/>
                  </a:cubicBezTo>
                  <a:cubicBezTo>
                    <a:pt x="2129" y="758"/>
                    <a:pt x="2145" y="752"/>
                    <a:pt x="2146" y="747"/>
                  </a:cubicBezTo>
                  <a:cubicBezTo>
                    <a:pt x="2146" y="743"/>
                    <a:pt x="2165" y="733"/>
                    <a:pt x="2179" y="730"/>
                  </a:cubicBezTo>
                  <a:cubicBezTo>
                    <a:pt x="2192" y="728"/>
                    <a:pt x="2213" y="731"/>
                    <a:pt x="2217" y="735"/>
                  </a:cubicBezTo>
                  <a:cubicBezTo>
                    <a:pt x="2221" y="739"/>
                    <a:pt x="2224" y="737"/>
                    <a:pt x="2226" y="735"/>
                  </a:cubicBezTo>
                  <a:cubicBezTo>
                    <a:pt x="2229" y="732"/>
                    <a:pt x="2234" y="733"/>
                    <a:pt x="2243" y="734"/>
                  </a:cubicBezTo>
                  <a:cubicBezTo>
                    <a:pt x="2252" y="735"/>
                    <a:pt x="2254" y="730"/>
                    <a:pt x="2260" y="732"/>
                  </a:cubicBezTo>
                  <a:cubicBezTo>
                    <a:pt x="2266" y="734"/>
                    <a:pt x="2271" y="735"/>
                    <a:pt x="2274" y="728"/>
                  </a:cubicBezTo>
                  <a:cubicBezTo>
                    <a:pt x="2278" y="721"/>
                    <a:pt x="2295" y="722"/>
                    <a:pt x="2299" y="725"/>
                  </a:cubicBezTo>
                  <a:cubicBezTo>
                    <a:pt x="2303" y="728"/>
                    <a:pt x="2306" y="732"/>
                    <a:pt x="2312" y="728"/>
                  </a:cubicBezTo>
                  <a:cubicBezTo>
                    <a:pt x="2319" y="723"/>
                    <a:pt x="2319" y="733"/>
                    <a:pt x="2325" y="734"/>
                  </a:cubicBezTo>
                  <a:cubicBezTo>
                    <a:pt x="2331" y="735"/>
                    <a:pt x="2327" y="740"/>
                    <a:pt x="2321" y="739"/>
                  </a:cubicBezTo>
                  <a:cubicBezTo>
                    <a:pt x="2316" y="739"/>
                    <a:pt x="2310" y="742"/>
                    <a:pt x="2316" y="745"/>
                  </a:cubicBezTo>
                  <a:cubicBezTo>
                    <a:pt x="2322" y="749"/>
                    <a:pt x="2329" y="742"/>
                    <a:pt x="2333" y="743"/>
                  </a:cubicBezTo>
                  <a:cubicBezTo>
                    <a:pt x="2338" y="743"/>
                    <a:pt x="2345" y="744"/>
                    <a:pt x="2352" y="740"/>
                  </a:cubicBezTo>
                  <a:cubicBezTo>
                    <a:pt x="2358" y="735"/>
                    <a:pt x="2360" y="743"/>
                    <a:pt x="2364" y="739"/>
                  </a:cubicBezTo>
                  <a:cubicBezTo>
                    <a:pt x="2369" y="736"/>
                    <a:pt x="2378" y="735"/>
                    <a:pt x="2383" y="735"/>
                  </a:cubicBezTo>
                  <a:cubicBezTo>
                    <a:pt x="2387" y="735"/>
                    <a:pt x="2383" y="729"/>
                    <a:pt x="2376" y="729"/>
                  </a:cubicBezTo>
                  <a:cubicBezTo>
                    <a:pt x="2368" y="729"/>
                    <a:pt x="2368" y="725"/>
                    <a:pt x="2374" y="715"/>
                  </a:cubicBezTo>
                  <a:cubicBezTo>
                    <a:pt x="2381" y="704"/>
                    <a:pt x="2393" y="698"/>
                    <a:pt x="2400" y="692"/>
                  </a:cubicBezTo>
                  <a:cubicBezTo>
                    <a:pt x="2408" y="685"/>
                    <a:pt x="2413" y="688"/>
                    <a:pt x="2413" y="684"/>
                  </a:cubicBezTo>
                  <a:cubicBezTo>
                    <a:pt x="2413" y="680"/>
                    <a:pt x="2417" y="668"/>
                    <a:pt x="2423" y="668"/>
                  </a:cubicBezTo>
                  <a:cubicBezTo>
                    <a:pt x="2428" y="668"/>
                    <a:pt x="2443" y="670"/>
                    <a:pt x="2452" y="665"/>
                  </a:cubicBezTo>
                  <a:cubicBezTo>
                    <a:pt x="2460" y="660"/>
                    <a:pt x="2460" y="669"/>
                    <a:pt x="2463" y="670"/>
                  </a:cubicBezTo>
                  <a:cubicBezTo>
                    <a:pt x="2467" y="672"/>
                    <a:pt x="2472" y="663"/>
                    <a:pt x="2476" y="665"/>
                  </a:cubicBezTo>
                  <a:cubicBezTo>
                    <a:pt x="2480" y="668"/>
                    <a:pt x="2470" y="674"/>
                    <a:pt x="2467" y="682"/>
                  </a:cubicBezTo>
                  <a:cubicBezTo>
                    <a:pt x="2465" y="689"/>
                    <a:pt x="2473" y="686"/>
                    <a:pt x="2477" y="689"/>
                  </a:cubicBezTo>
                  <a:cubicBezTo>
                    <a:pt x="2482" y="691"/>
                    <a:pt x="2472" y="694"/>
                    <a:pt x="2473" y="696"/>
                  </a:cubicBezTo>
                  <a:cubicBezTo>
                    <a:pt x="2474" y="698"/>
                    <a:pt x="2483" y="698"/>
                    <a:pt x="2494" y="686"/>
                  </a:cubicBezTo>
                  <a:cubicBezTo>
                    <a:pt x="2506" y="675"/>
                    <a:pt x="2516" y="672"/>
                    <a:pt x="2523" y="673"/>
                  </a:cubicBezTo>
                  <a:cubicBezTo>
                    <a:pt x="2531" y="673"/>
                    <a:pt x="2526" y="666"/>
                    <a:pt x="2527" y="655"/>
                  </a:cubicBezTo>
                  <a:cubicBezTo>
                    <a:pt x="2527" y="645"/>
                    <a:pt x="2550" y="642"/>
                    <a:pt x="2557" y="645"/>
                  </a:cubicBezTo>
                  <a:cubicBezTo>
                    <a:pt x="2564" y="648"/>
                    <a:pt x="2564" y="651"/>
                    <a:pt x="2557" y="649"/>
                  </a:cubicBezTo>
                  <a:cubicBezTo>
                    <a:pt x="2550" y="647"/>
                    <a:pt x="2543" y="653"/>
                    <a:pt x="2544" y="662"/>
                  </a:cubicBezTo>
                  <a:cubicBezTo>
                    <a:pt x="2544" y="671"/>
                    <a:pt x="2537" y="674"/>
                    <a:pt x="2541" y="677"/>
                  </a:cubicBezTo>
                  <a:cubicBezTo>
                    <a:pt x="2544" y="681"/>
                    <a:pt x="2536" y="681"/>
                    <a:pt x="2535" y="685"/>
                  </a:cubicBezTo>
                  <a:cubicBezTo>
                    <a:pt x="2535" y="689"/>
                    <a:pt x="2535" y="692"/>
                    <a:pt x="2530" y="693"/>
                  </a:cubicBezTo>
                  <a:cubicBezTo>
                    <a:pt x="2525" y="695"/>
                    <a:pt x="2508" y="697"/>
                    <a:pt x="2507" y="703"/>
                  </a:cubicBezTo>
                  <a:cubicBezTo>
                    <a:pt x="2507" y="710"/>
                    <a:pt x="2497" y="711"/>
                    <a:pt x="2493" y="719"/>
                  </a:cubicBezTo>
                  <a:cubicBezTo>
                    <a:pt x="2488" y="728"/>
                    <a:pt x="2471" y="733"/>
                    <a:pt x="2460" y="749"/>
                  </a:cubicBezTo>
                  <a:cubicBezTo>
                    <a:pt x="2449" y="766"/>
                    <a:pt x="2431" y="766"/>
                    <a:pt x="2431" y="769"/>
                  </a:cubicBezTo>
                  <a:cubicBezTo>
                    <a:pt x="2431" y="772"/>
                    <a:pt x="2419" y="772"/>
                    <a:pt x="2415" y="772"/>
                  </a:cubicBezTo>
                  <a:cubicBezTo>
                    <a:pt x="2411" y="773"/>
                    <a:pt x="2419" y="783"/>
                    <a:pt x="2409" y="794"/>
                  </a:cubicBezTo>
                  <a:cubicBezTo>
                    <a:pt x="2399" y="805"/>
                    <a:pt x="2392" y="819"/>
                    <a:pt x="2393" y="834"/>
                  </a:cubicBezTo>
                  <a:cubicBezTo>
                    <a:pt x="2393" y="849"/>
                    <a:pt x="2398" y="892"/>
                    <a:pt x="2402" y="899"/>
                  </a:cubicBezTo>
                  <a:cubicBezTo>
                    <a:pt x="2407" y="907"/>
                    <a:pt x="2404" y="926"/>
                    <a:pt x="2408" y="929"/>
                  </a:cubicBezTo>
                  <a:cubicBezTo>
                    <a:pt x="2411" y="933"/>
                    <a:pt x="2410" y="940"/>
                    <a:pt x="2412" y="942"/>
                  </a:cubicBezTo>
                  <a:cubicBezTo>
                    <a:pt x="2415" y="945"/>
                    <a:pt x="2424" y="932"/>
                    <a:pt x="2431" y="926"/>
                  </a:cubicBezTo>
                  <a:cubicBezTo>
                    <a:pt x="2437" y="921"/>
                    <a:pt x="2435" y="919"/>
                    <a:pt x="2440" y="916"/>
                  </a:cubicBezTo>
                  <a:cubicBezTo>
                    <a:pt x="2444" y="913"/>
                    <a:pt x="2442" y="901"/>
                    <a:pt x="2444" y="898"/>
                  </a:cubicBezTo>
                  <a:cubicBezTo>
                    <a:pt x="2445" y="895"/>
                    <a:pt x="2453" y="893"/>
                    <a:pt x="2456" y="890"/>
                  </a:cubicBezTo>
                  <a:cubicBezTo>
                    <a:pt x="2458" y="887"/>
                    <a:pt x="2465" y="889"/>
                    <a:pt x="2469" y="887"/>
                  </a:cubicBezTo>
                  <a:cubicBezTo>
                    <a:pt x="2472" y="886"/>
                    <a:pt x="2468" y="878"/>
                    <a:pt x="2467" y="873"/>
                  </a:cubicBezTo>
                  <a:cubicBezTo>
                    <a:pt x="2466" y="868"/>
                    <a:pt x="2478" y="861"/>
                    <a:pt x="2484" y="856"/>
                  </a:cubicBezTo>
                  <a:cubicBezTo>
                    <a:pt x="2490" y="852"/>
                    <a:pt x="2498" y="859"/>
                    <a:pt x="2505" y="853"/>
                  </a:cubicBezTo>
                  <a:cubicBezTo>
                    <a:pt x="2512" y="846"/>
                    <a:pt x="2505" y="839"/>
                    <a:pt x="2502" y="835"/>
                  </a:cubicBezTo>
                  <a:cubicBezTo>
                    <a:pt x="2500" y="832"/>
                    <a:pt x="2509" y="815"/>
                    <a:pt x="2515" y="814"/>
                  </a:cubicBezTo>
                  <a:cubicBezTo>
                    <a:pt x="2520" y="812"/>
                    <a:pt x="2523" y="818"/>
                    <a:pt x="2528" y="813"/>
                  </a:cubicBezTo>
                  <a:cubicBezTo>
                    <a:pt x="2533" y="808"/>
                    <a:pt x="2524" y="801"/>
                    <a:pt x="2520" y="801"/>
                  </a:cubicBezTo>
                  <a:cubicBezTo>
                    <a:pt x="2516" y="802"/>
                    <a:pt x="2515" y="788"/>
                    <a:pt x="2524" y="782"/>
                  </a:cubicBezTo>
                  <a:cubicBezTo>
                    <a:pt x="2532" y="775"/>
                    <a:pt x="2529" y="774"/>
                    <a:pt x="2523" y="772"/>
                  </a:cubicBezTo>
                  <a:cubicBezTo>
                    <a:pt x="2517" y="771"/>
                    <a:pt x="2516" y="773"/>
                    <a:pt x="2512" y="773"/>
                  </a:cubicBezTo>
                  <a:cubicBezTo>
                    <a:pt x="2507" y="773"/>
                    <a:pt x="2503" y="764"/>
                    <a:pt x="2510" y="755"/>
                  </a:cubicBezTo>
                  <a:cubicBezTo>
                    <a:pt x="2516" y="746"/>
                    <a:pt x="2523" y="747"/>
                    <a:pt x="2525" y="739"/>
                  </a:cubicBezTo>
                  <a:cubicBezTo>
                    <a:pt x="2526" y="732"/>
                    <a:pt x="2535" y="721"/>
                    <a:pt x="2538" y="717"/>
                  </a:cubicBezTo>
                  <a:cubicBezTo>
                    <a:pt x="2540" y="713"/>
                    <a:pt x="2550" y="717"/>
                    <a:pt x="2553" y="716"/>
                  </a:cubicBezTo>
                  <a:cubicBezTo>
                    <a:pt x="2557" y="715"/>
                    <a:pt x="2556" y="723"/>
                    <a:pt x="2560" y="719"/>
                  </a:cubicBezTo>
                  <a:cubicBezTo>
                    <a:pt x="2564" y="715"/>
                    <a:pt x="2572" y="702"/>
                    <a:pt x="2578" y="702"/>
                  </a:cubicBezTo>
                  <a:cubicBezTo>
                    <a:pt x="2584" y="702"/>
                    <a:pt x="2580" y="712"/>
                    <a:pt x="2581" y="718"/>
                  </a:cubicBezTo>
                  <a:cubicBezTo>
                    <a:pt x="2583" y="723"/>
                    <a:pt x="2586" y="716"/>
                    <a:pt x="2598" y="708"/>
                  </a:cubicBezTo>
                  <a:cubicBezTo>
                    <a:pt x="2609" y="700"/>
                    <a:pt x="2634" y="701"/>
                    <a:pt x="2642" y="705"/>
                  </a:cubicBezTo>
                  <a:cubicBezTo>
                    <a:pt x="2649" y="709"/>
                    <a:pt x="2651" y="717"/>
                    <a:pt x="2655" y="716"/>
                  </a:cubicBezTo>
                  <a:cubicBezTo>
                    <a:pt x="2661" y="715"/>
                    <a:pt x="2656" y="708"/>
                    <a:pt x="2662" y="706"/>
                  </a:cubicBezTo>
                  <a:cubicBezTo>
                    <a:pt x="2668" y="704"/>
                    <a:pt x="2679" y="697"/>
                    <a:pt x="2688" y="691"/>
                  </a:cubicBezTo>
                  <a:cubicBezTo>
                    <a:pt x="2696" y="685"/>
                    <a:pt x="2694" y="690"/>
                    <a:pt x="2698" y="684"/>
                  </a:cubicBezTo>
                  <a:cubicBezTo>
                    <a:pt x="2703" y="679"/>
                    <a:pt x="2707" y="681"/>
                    <a:pt x="2708" y="678"/>
                  </a:cubicBezTo>
                  <a:cubicBezTo>
                    <a:pt x="2710" y="674"/>
                    <a:pt x="2722" y="668"/>
                    <a:pt x="2738" y="664"/>
                  </a:cubicBezTo>
                  <a:cubicBezTo>
                    <a:pt x="2755" y="661"/>
                    <a:pt x="2776" y="650"/>
                    <a:pt x="2775" y="646"/>
                  </a:cubicBezTo>
                  <a:cubicBezTo>
                    <a:pt x="2774" y="643"/>
                    <a:pt x="2781" y="641"/>
                    <a:pt x="2782" y="645"/>
                  </a:cubicBezTo>
                  <a:cubicBezTo>
                    <a:pt x="2783" y="648"/>
                    <a:pt x="2789" y="647"/>
                    <a:pt x="2798" y="649"/>
                  </a:cubicBezTo>
                  <a:cubicBezTo>
                    <a:pt x="2806" y="650"/>
                    <a:pt x="2810" y="654"/>
                    <a:pt x="2817" y="647"/>
                  </a:cubicBezTo>
                  <a:cubicBezTo>
                    <a:pt x="2824" y="640"/>
                    <a:pt x="2816" y="638"/>
                    <a:pt x="2816" y="633"/>
                  </a:cubicBezTo>
                  <a:cubicBezTo>
                    <a:pt x="2817" y="628"/>
                    <a:pt x="2805" y="622"/>
                    <a:pt x="2806" y="617"/>
                  </a:cubicBezTo>
                  <a:cubicBezTo>
                    <a:pt x="2808" y="611"/>
                    <a:pt x="2797" y="596"/>
                    <a:pt x="2794" y="599"/>
                  </a:cubicBezTo>
                  <a:cubicBezTo>
                    <a:pt x="2791" y="602"/>
                    <a:pt x="2784" y="597"/>
                    <a:pt x="2784" y="593"/>
                  </a:cubicBezTo>
                  <a:cubicBezTo>
                    <a:pt x="2784" y="589"/>
                    <a:pt x="2783" y="584"/>
                    <a:pt x="2778" y="587"/>
                  </a:cubicBezTo>
                  <a:cubicBezTo>
                    <a:pt x="2773" y="590"/>
                    <a:pt x="2765" y="588"/>
                    <a:pt x="2763" y="584"/>
                  </a:cubicBezTo>
                  <a:cubicBezTo>
                    <a:pt x="2762" y="579"/>
                    <a:pt x="2773" y="576"/>
                    <a:pt x="2781" y="579"/>
                  </a:cubicBezTo>
                  <a:cubicBezTo>
                    <a:pt x="2789" y="582"/>
                    <a:pt x="2786" y="585"/>
                    <a:pt x="2790" y="587"/>
                  </a:cubicBezTo>
                  <a:cubicBezTo>
                    <a:pt x="2794" y="590"/>
                    <a:pt x="2805" y="589"/>
                    <a:pt x="2810" y="586"/>
                  </a:cubicBezTo>
                  <a:cubicBezTo>
                    <a:pt x="2816" y="583"/>
                    <a:pt x="2831" y="578"/>
                    <a:pt x="2834" y="574"/>
                  </a:cubicBezTo>
                  <a:cubicBezTo>
                    <a:pt x="2836" y="570"/>
                    <a:pt x="2834" y="568"/>
                    <a:pt x="2839" y="565"/>
                  </a:cubicBezTo>
                  <a:cubicBezTo>
                    <a:pt x="2844" y="562"/>
                    <a:pt x="2840" y="557"/>
                    <a:pt x="2836" y="554"/>
                  </a:cubicBezTo>
                  <a:cubicBezTo>
                    <a:pt x="2831" y="552"/>
                    <a:pt x="2832" y="546"/>
                    <a:pt x="2837" y="546"/>
                  </a:cubicBezTo>
                  <a:cubicBezTo>
                    <a:pt x="2842" y="546"/>
                    <a:pt x="2840" y="540"/>
                    <a:pt x="2843" y="540"/>
                  </a:cubicBezTo>
                  <a:cubicBezTo>
                    <a:pt x="2847" y="540"/>
                    <a:pt x="2847" y="542"/>
                    <a:pt x="2853" y="540"/>
                  </a:cubicBezTo>
                  <a:cubicBezTo>
                    <a:pt x="2859" y="537"/>
                    <a:pt x="2853" y="544"/>
                    <a:pt x="2850" y="549"/>
                  </a:cubicBezTo>
                  <a:cubicBezTo>
                    <a:pt x="2848" y="554"/>
                    <a:pt x="2856" y="558"/>
                    <a:pt x="2857" y="561"/>
                  </a:cubicBezTo>
                  <a:cubicBezTo>
                    <a:pt x="2858" y="564"/>
                    <a:pt x="2869" y="565"/>
                    <a:pt x="2875" y="562"/>
                  </a:cubicBezTo>
                  <a:cubicBezTo>
                    <a:pt x="2881" y="558"/>
                    <a:pt x="2901" y="566"/>
                    <a:pt x="2903" y="571"/>
                  </a:cubicBezTo>
                  <a:cubicBezTo>
                    <a:pt x="2904" y="576"/>
                    <a:pt x="2907" y="582"/>
                    <a:pt x="2915" y="586"/>
                  </a:cubicBezTo>
                  <a:cubicBezTo>
                    <a:pt x="2924" y="590"/>
                    <a:pt x="2931" y="588"/>
                    <a:pt x="2933" y="592"/>
                  </a:cubicBezTo>
                  <a:cubicBezTo>
                    <a:pt x="2934" y="596"/>
                    <a:pt x="2937" y="598"/>
                    <a:pt x="2942" y="597"/>
                  </a:cubicBezTo>
                  <a:cubicBezTo>
                    <a:pt x="2947" y="596"/>
                    <a:pt x="2949" y="601"/>
                    <a:pt x="2953" y="598"/>
                  </a:cubicBezTo>
                  <a:cubicBezTo>
                    <a:pt x="2956" y="595"/>
                    <a:pt x="2958" y="600"/>
                    <a:pt x="2962" y="596"/>
                  </a:cubicBezTo>
                  <a:cubicBezTo>
                    <a:pt x="2967" y="592"/>
                    <a:pt x="2953" y="589"/>
                    <a:pt x="2955" y="586"/>
                  </a:cubicBezTo>
                  <a:cubicBezTo>
                    <a:pt x="2956" y="583"/>
                    <a:pt x="2959" y="589"/>
                    <a:pt x="2963" y="588"/>
                  </a:cubicBezTo>
                  <a:cubicBezTo>
                    <a:pt x="2967" y="588"/>
                    <a:pt x="2962" y="581"/>
                    <a:pt x="2965" y="580"/>
                  </a:cubicBezTo>
                  <a:cubicBezTo>
                    <a:pt x="2968" y="579"/>
                    <a:pt x="2965" y="563"/>
                    <a:pt x="2962" y="562"/>
                  </a:cubicBezTo>
                  <a:cubicBezTo>
                    <a:pt x="2959" y="561"/>
                    <a:pt x="2962" y="556"/>
                    <a:pt x="2968" y="560"/>
                  </a:cubicBezTo>
                  <a:cubicBezTo>
                    <a:pt x="2974" y="565"/>
                    <a:pt x="2983" y="564"/>
                    <a:pt x="2988" y="564"/>
                  </a:cubicBezTo>
                  <a:cubicBezTo>
                    <a:pt x="2992" y="564"/>
                    <a:pt x="2988" y="560"/>
                    <a:pt x="2983" y="559"/>
                  </a:cubicBezTo>
                  <a:cubicBezTo>
                    <a:pt x="2979" y="559"/>
                    <a:pt x="2984" y="555"/>
                    <a:pt x="2987" y="558"/>
                  </a:cubicBezTo>
                  <a:cubicBezTo>
                    <a:pt x="2991" y="561"/>
                    <a:pt x="2997" y="562"/>
                    <a:pt x="2997" y="559"/>
                  </a:cubicBezTo>
                  <a:cubicBezTo>
                    <a:pt x="2998" y="556"/>
                    <a:pt x="3001" y="549"/>
                    <a:pt x="3006" y="549"/>
                  </a:cubicBezTo>
                  <a:cubicBezTo>
                    <a:pt x="3012" y="550"/>
                    <a:pt x="3013" y="546"/>
                    <a:pt x="3008" y="545"/>
                  </a:cubicBezTo>
                  <a:close/>
                  <a:moveTo>
                    <a:pt x="1554" y="887"/>
                  </a:moveTo>
                  <a:cubicBezTo>
                    <a:pt x="1539" y="900"/>
                    <a:pt x="1509" y="903"/>
                    <a:pt x="1509" y="914"/>
                  </a:cubicBezTo>
                  <a:cubicBezTo>
                    <a:pt x="1509" y="925"/>
                    <a:pt x="1473" y="930"/>
                    <a:pt x="1470" y="926"/>
                  </a:cubicBezTo>
                  <a:cubicBezTo>
                    <a:pt x="1468" y="922"/>
                    <a:pt x="1497" y="920"/>
                    <a:pt x="1504" y="905"/>
                  </a:cubicBezTo>
                  <a:cubicBezTo>
                    <a:pt x="1511" y="889"/>
                    <a:pt x="1538" y="881"/>
                    <a:pt x="1551" y="860"/>
                  </a:cubicBezTo>
                  <a:cubicBezTo>
                    <a:pt x="1560" y="845"/>
                    <a:pt x="1568" y="823"/>
                    <a:pt x="1574" y="824"/>
                  </a:cubicBezTo>
                  <a:cubicBezTo>
                    <a:pt x="1579" y="826"/>
                    <a:pt x="1569" y="873"/>
                    <a:pt x="1554" y="887"/>
                  </a:cubicBezTo>
                  <a:close/>
                  <a:moveTo>
                    <a:pt x="602" y="316"/>
                  </a:moveTo>
                  <a:cubicBezTo>
                    <a:pt x="602" y="321"/>
                    <a:pt x="599" y="325"/>
                    <a:pt x="589" y="325"/>
                  </a:cubicBezTo>
                  <a:cubicBezTo>
                    <a:pt x="579" y="325"/>
                    <a:pt x="594" y="331"/>
                    <a:pt x="595" y="337"/>
                  </a:cubicBezTo>
                  <a:cubicBezTo>
                    <a:pt x="596" y="342"/>
                    <a:pt x="585" y="338"/>
                    <a:pt x="585" y="347"/>
                  </a:cubicBezTo>
                  <a:cubicBezTo>
                    <a:pt x="584" y="356"/>
                    <a:pt x="565" y="347"/>
                    <a:pt x="563" y="359"/>
                  </a:cubicBezTo>
                  <a:cubicBezTo>
                    <a:pt x="560" y="370"/>
                    <a:pt x="572" y="369"/>
                    <a:pt x="580" y="369"/>
                  </a:cubicBezTo>
                  <a:cubicBezTo>
                    <a:pt x="589" y="370"/>
                    <a:pt x="577" y="377"/>
                    <a:pt x="583" y="382"/>
                  </a:cubicBezTo>
                  <a:cubicBezTo>
                    <a:pt x="590" y="387"/>
                    <a:pt x="594" y="385"/>
                    <a:pt x="590" y="376"/>
                  </a:cubicBezTo>
                  <a:cubicBezTo>
                    <a:pt x="586" y="368"/>
                    <a:pt x="612" y="380"/>
                    <a:pt x="604" y="386"/>
                  </a:cubicBezTo>
                  <a:cubicBezTo>
                    <a:pt x="597" y="393"/>
                    <a:pt x="617" y="398"/>
                    <a:pt x="627" y="399"/>
                  </a:cubicBezTo>
                  <a:cubicBezTo>
                    <a:pt x="637" y="399"/>
                    <a:pt x="672" y="407"/>
                    <a:pt x="673" y="399"/>
                  </a:cubicBezTo>
                  <a:cubicBezTo>
                    <a:pt x="673" y="394"/>
                    <a:pt x="660" y="389"/>
                    <a:pt x="649" y="377"/>
                  </a:cubicBezTo>
                  <a:cubicBezTo>
                    <a:pt x="638" y="366"/>
                    <a:pt x="630" y="347"/>
                    <a:pt x="642" y="339"/>
                  </a:cubicBezTo>
                  <a:cubicBezTo>
                    <a:pt x="655" y="332"/>
                    <a:pt x="644" y="328"/>
                    <a:pt x="657" y="319"/>
                  </a:cubicBezTo>
                  <a:cubicBezTo>
                    <a:pt x="669" y="310"/>
                    <a:pt x="662" y="302"/>
                    <a:pt x="672" y="301"/>
                  </a:cubicBezTo>
                  <a:cubicBezTo>
                    <a:pt x="683" y="300"/>
                    <a:pt x="671" y="290"/>
                    <a:pt x="682" y="289"/>
                  </a:cubicBezTo>
                  <a:cubicBezTo>
                    <a:pt x="692" y="287"/>
                    <a:pt x="694" y="276"/>
                    <a:pt x="692" y="272"/>
                  </a:cubicBezTo>
                  <a:cubicBezTo>
                    <a:pt x="691" y="267"/>
                    <a:pt x="703" y="272"/>
                    <a:pt x="709" y="266"/>
                  </a:cubicBezTo>
                  <a:cubicBezTo>
                    <a:pt x="715" y="260"/>
                    <a:pt x="728" y="264"/>
                    <a:pt x="733" y="255"/>
                  </a:cubicBezTo>
                  <a:cubicBezTo>
                    <a:pt x="737" y="246"/>
                    <a:pt x="797" y="226"/>
                    <a:pt x="831" y="218"/>
                  </a:cubicBezTo>
                  <a:cubicBezTo>
                    <a:pt x="865" y="210"/>
                    <a:pt x="888" y="196"/>
                    <a:pt x="876" y="187"/>
                  </a:cubicBezTo>
                  <a:cubicBezTo>
                    <a:pt x="864" y="177"/>
                    <a:pt x="830" y="190"/>
                    <a:pt x="822" y="197"/>
                  </a:cubicBezTo>
                  <a:cubicBezTo>
                    <a:pt x="813" y="204"/>
                    <a:pt x="801" y="199"/>
                    <a:pt x="793" y="204"/>
                  </a:cubicBezTo>
                  <a:cubicBezTo>
                    <a:pt x="785" y="208"/>
                    <a:pt x="767" y="213"/>
                    <a:pt x="758" y="207"/>
                  </a:cubicBezTo>
                  <a:cubicBezTo>
                    <a:pt x="749" y="201"/>
                    <a:pt x="739" y="214"/>
                    <a:pt x="732" y="213"/>
                  </a:cubicBezTo>
                  <a:cubicBezTo>
                    <a:pt x="725" y="213"/>
                    <a:pt x="718" y="220"/>
                    <a:pt x="710" y="219"/>
                  </a:cubicBezTo>
                  <a:cubicBezTo>
                    <a:pt x="703" y="219"/>
                    <a:pt x="688" y="225"/>
                    <a:pt x="687" y="229"/>
                  </a:cubicBezTo>
                  <a:cubicBezTo>
                    <a:pt x="686" y="233"/>
                    <a:pt x="674" y="232"/>
                    <a:pt x="674" y="238"/>
                  </a:cubicBezTo>
                  <a:cubicBezTo>
                    <a:pt x="674" y="243"/>
                    <a:pt x="664" y="248"/>
                    <a:pt x="659" y="243"/>
                  </a:cubicBezTo>
                  <a:cubicBezTo>
                    <a:pt x="653" y="238"/>
                    <a:pt x="647" y="248"/>
                    <a:pt x="654" y="255"/>
                  </a:cubicBezTo>
                  <a:cubicBezTo>
                    <a:pt x="662" y="262"/>
                    <a:pt x="641" y="262"/>
                    <a:pt x="645" y="266"/>
                  </a:cubicBezTo>
                  <a:cubicBezTo>
                    <a:pt x="648" y="271"/>
                    <a:pt x="637" y="273"/>
                    <a:pt x="639" y="278"/>
                  </a:cubicBezTo>
                  <a:cubicBezTo>
                    <a:pt x="642" y="283"/>
                    <a:pt x="632" y="284"/>
                    <a:pt x="624" y="286"/>
                  </a:cubicBezTo>
                  <a:cubicBezTo>
                    <a:pt x="616" y="287"/>
                    <a:pt x="612" y="298"/>
                    <a:pt x="622" y="298"/>
                  </a:cubicBezTo>
                  <a:cubicBezTo>
                    <a:pt x="632" y="299"/>
                    <a:pt x="616" y="300"/>
                    <a:pt x="617" y="308"/>
                  </a:cubicBezTo>
                  <a:cubicBezTo>
                    <a:pt x="618" y="316"/>
                    <a:pt x="601" y="311"/>
                    <a:pt x="602" y="316"/>
                  </a:cubicBezTo>
                  <a:close/>
                  <a:moveTo>
                    <a:pt x="673" y="45"/>
                  </a:moveTo>
                  <a:cubicBezTo>
                    <a:pt x="675" y="49"/>
                    <a:pt x="671" y="49"/>
                    <a:pt x="660" y="49"/>
                  </a:cubicBezTo>
                  <a:cubicBezTo>
                    <a:pt x="650" y="49"/>
                    <a:pt x="644" y="55"/>
                    <a:pt x="650" y="60"/>
                  </a:cubicBezTo>
                  <a:cubicBezTo>
                    <a:pt x="656" y="65"/>
                    <a:pt x="684" y="63"/>
                    <a:pt x="688" y="57"/>
                  </a:cubicBezTo>
                  <a:cubicBezTo>
                    <a:pt x="693" y="50"/>
                    <a:pt x="705" y="56"/>
                    <a:pt x="707" y="49"/>
                  </a:cubicBezTo>
                  <a:cubicBezTo>
                    <a:pt x="709" y="43"/>
                    <a:pt x="672" y="41"/>
                    <a:pt x="673" y="45"/>
                  </a:cubicBezTo>
                  <a:close/>
                  <a:moveTo>
                    <a:pt x="606" y="51"/>
                  </a:moveTo>
                  <a:cubicBezTo>
                    <a:pt x="606" y="43"/>
                    <a:pt x="579" y="52"/>
                    <a:pt x="584" y="54"/>
                  </a:cubicBezTo>
                  <a:cubicBezTo>
                    <a:pt x="589" y="56"/>
                    <a:pt x="606" y="60"/>
                    <a:pt x="606" y="51"/>
                  </a:cubicBezTo>
                  <a:close/>
                  <a:moveTo>
                    <a:pt x="671" y="17"/>
                  </a:moveTo>
                  <a:cubicBezTo>
                    <a:pt x="683" y="17"/>
                    <a:pt x="679" y="9"/>
                    <a:pt x="688" y="10"/>
                  </a:cubicBezTo>
                  <a:cubicBezTo>
                    <a:pt x="696" y="11"/>
                    <a:pt x="707" y="10"/>
                    <a:pt x="703" y="5"/>
                  </a:cubicBezTo>
                  <a:cubicBezTo>
                    <a:pt x="699" y="0"/>
                    <a:pt x="669" y="2"/>
                    <a:pt x="672" y="6"/>
                  </a:cubicBezTo>
                  <a:cubicBezTo>
                    <a:pt x="675" y="10"/>
                    <a:pt x="647" y="9"/>
                    <a:pt x="648" y="10"/>
                  </a:cubicBezTo>
                  <a:cubicBezTo>
                    <a:pt x="649" y="13"/>
                    <a:pt x="658" y="17"/>
                    <a:pt x="671" y="17"/>
                  </a:cubicBezTo>
                  <a:close/>
                  <a:moveTo>
                    <a:pt x="762" y="35"/>
                  </a:moveTo>
                  <a:cubicBezTo>
                    <a:pt x="766" y="30"/>
                    <a:pt x="756" y="30"/>
                    <a:pt x="755" y="25"/>
                  </a:cubicBezTo>
                  <a:cubicBezTo>
                    <a:pt x="754" y="21"/>
                    <a:pt x="724" y="20"/>
                    <a:pt x="726" y="25"/>
                  </a:cubicBezTo>
                  <a:cubicBezTo>
                    <a:pt x="727" y="30"/>
                    <a:pt x="706" y="36"/>
                    <a:pt x="712" y="41"/>
                  </a:cubicBezTo>
                  <a:cubicBezTo>
                    <a:pt x="725" y="51"/>
                    <a:pt x="759" y="39"/>
                    <a:pt x="762" y="35"/>
                  </a:cubicBezTo>
                  <a:close/>
                  <a:moveTo>
                    <a:pt x="679" y="26"/>
                  </a:moveTo>
                  <a:cubicBezTo>
                    <a:pt x="681" y="16"/>
                    <a:pt x="663" y="24"/>
                    <a:pt x="649" y="19"/>
                  </a:cubicBezTo>
                  <a:cubicBezTo>
                    <a:pt x="636" y="13"/>
                    <a:pt x="628" y="13"/>
                    <a:pt x="637" y="21"/>
                  </a:cubicBezTo>
                  <a:cubicBezTo>
                    <a:pt x="641" y="25"/>
                    <a:pt x="613" y="28"/>
                    <a:pt x="618" y="32"/>
                  </a:cubicBezTo>
                  <a:cubicBezTo>
                    <a:pt x="628" y="42"/>
                    <a:pt x="678" y="37"/>
                    <a:pt x="679" y="2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88"/>
            <p:cNvSpPr/>
            <p:nvPr/>
          </p:nvSpPr>
          <p:spPr>
            <a:xfrm>
              <a:off x="5713615" y="2313064"/>
              <a:ext cx="76203" cy="63502"/>
            </a:xfrm>
            <a:custGeom>
              <a:rect b="b" l="l" r="r" t="t"/>
              <a:pathLst>
                <a:path extrusionOk="0" h="51" w="59">
                  <a:moveTo>
                    <a:pt x="56" y="40"/>
                  </a:moveTo>
                  <a:cubicBezTo>
                    <a:pt x="56" y="36"/>
                    <a:pt x="45" y="32"/>
                    <a:pt x="45" y="27"/>
                  </a:cubicBezTo>
                  <a:cubicBezTo>
                    <a:pt x="45" y="22"/>
                    <a:pt x="38" y="17"/>
                    <a:pt x="39" y="13"/>
                  </a:cubicBezTo>
                  <a:cubicBezTo>
                    <a:pt x="39" y="10"/>
                    <a:pt x="36" y="6"/>
                    <a:pt x="34" y="3"/>
                  </a:cubicBezTo>
                  <a:cubicBezTo>
                    <a:pt x="29" y="2"/>
                    <a:pt x="23" y="0"/>
                    <a:pt x="18" y="1"/>
                  </a:cubicBezTo>
                  <a:cubicBezTo>
                    <a:pt x="12" y="2"/>
                    <a:pt x="7" y="4"/>
                    <a:pt x="0" y="5"/>
                  </a:cubicBezTo>
                  <a:cubicBezTo>
                    <a:pt x="4" y="10"/>
                    <a:pt x="1" y="11"/>
                    <a:pt x="4" y="19"/>
                  </a:cubicBezTo>
                  <a:cubicBezTo>
                    <a:pt x="7" y="26"/>
                    <a:pt x="15" y="22"/>
                    <a:pt x="18" y="24"/>
                  </a:cubicBezTo>
                  <a:cubicBezTo>
                    <a:pt x="19" y="25"/>
                    <a:pt x="20" y="28"/>
                    <a:pt x="21" y="31"/>
                  </a:cubicBezTo>
                  <a:cubicBezTo>
                    <a:pt x="22" y="31"/>
                    <a:pt x="22" y="31"/>
                    <a:pt x="23" y="31"/>
                  </a:cubicBezTo>
                  <a:cubicBezTo>
                    <a:pt x="26" y="31"/>
                    <a:pt x="27" y="33"/>
                    <a:pt x="27" y="35"/>
                  </a:cubicBezTo>
                  <a:cubicBezTo>
                    <a:pt x="31" y="36"/>
                    <a:pt x="34" y="38"/>
                    <a:pt x="36" y="39"/>
                  </a:cubicBezTo>
                  <a:cubicBezTo>
                    <a:pt x="38" y="40"/>
                    <a:pt x="40" y="37"/>
                    <a:pt x="44" y="42"/>
                  </a:cubicBezTo>
                  <a:cubicBezTo>
                    <a:pt x="48" y="46"/>
                    <a:pt x="48" y="47"/>
                    <a:pt x="48" y="51"/>
                  </a:cubicBezTo>
                  <a:cubicBezTo>
                    <a:pt x="52" y="51"/>
                    <a:pt x="56" y="50"/>
                    <a:pt x="59" y="49"/>
                  </a:cubicBezTo>
                  <a:cubicBezTo>
                    <a:pt x="58" y="46"/>
                    <a:pt x="56" y="42"/>
                    <a:pt x="56" y="4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88"/>
            <p:cNvSpPr/>
            <p:nvPr/>
          </p:nvSpPr>
          <p:spPr>
            <a:xfrm>
              <a:off x="5748541" y="2298776"/>
              <a:ext cx="112717" cy="90491"/>
            </a:xfrm>
            <a:custGeom>
              <a:rect b="b" l="l" r="r" t="t"/>
              <a:pathLst>
                <a:path extrusionOk="0" h="72" w="88">
                  <a:moveTo>
                    <a:pt x="83" y="24"/>
                  </a:moveTo>
                  <a:cubicBezTo>
                    <a:pt x="81" y="20"/>
                    <a:pt x="74" y="12"/>
                    <a:pt x="67" y="4"/>
                  </a:cubicBezTo>
                  <a:cubicBezTo>
                    <a:pt x="65" y="10"/>
                    <a:pt x="57" y="8"/>
                    <a:pt x="56" y="12"/>
                  </a:cubicBezTo>
                  <a:cubicBezTo>
                    <a:pt x="54" y="16"/>
                    <a:pt x="50" y="11"/>
                    <a:pt x="48" y="12"/>
                  </a:cubicBezTo>
                  <a:cubicBezTo>
                    <a:pt x="46" y="13"/>
                    <a:pt x="40" y="3"/>
                    <a:pt x="35" y="2"/>
                  </a:cubicBezTo>
                  <a:cubicBezTo>
                    <a:pt x="33" y="2"/>
                    <a:pt x="31" y="1"/>
                    <a:pt x="29" y="0"/>
                  </a:cubicBezTo>
                  <a:cubicBezTo>
                    <a:pt x="27" y="3"/>
                    <a:pt x="25" y="5"/>
                    <a:pt x="26" y="7"/>
                  </a:cubicBezTo>
                  <a:cubicBezTo>
                    <a:pt x="27" y="9"/>
                    <a:pt x="34" y="12"/>
                    <a:pt x="31" y="14"/>
                  </a:cubicBezTo>
                  <a:cubicBezTo>
                    <a:pt x="29" y="17"/>
                    <a:pt x="21" y="16"/>
                    <a:pt x="18" y="13"/>
                  </a:cubicBezTo>
                  <a:cubicBezTo>
                    <a:pt x="15" y="11"/>
                    <a:pt x="7" y="7"/>
                    <a:pt x="6" y="10"/>
                  </a:cubicBezTo>
                  <a:cubicBezTo>
                    <a:pt x="4" y="13"/>
                    <a:pt x="13" y="20"/>
                    <a:pt x="12" y="24"/>
                  </a:cubicBezTo>
                  <a:cubicBezTo>
                    <a:pt x="11" y="28"/>
                    <a:pt x="18" y="33"/>
                    <a:pt x="18" y="38"/>
                  </a:cubicBezTo>
                  <a:cubicBezTo>
                    <a:pt x="18" y="43"/>
                    <a:pt x="29" y="47"/>
                    <a:pt x="29" y="51"/>
                  </a:cubicBezTo>
                  <a:cubicBezTo>
                    <a:pt x="29" y="53"/>
                    <a:pt x="31" y="57"/>
                    <a:pt x="32" y="60"/>
                  </a:cubicBezTo>
                  <a:cubicBezTo>
                    <a:pt x="41" y="56"/>
                    <a:pt x="48" y="49"/>
                    <a:pt x="53" y="47"/>
                  </a:cubicBezTo>
                  <a:cubicBezTo>
                    <a:pt x="62" y="43"/>
                    <a:pt x="58" y="60"/>
                    <a:pt x="57" y="63"/>
                  </a:cubicBezTo>
                  <a:cubicBezTo>
                    <a:pt x="56" y="65"/>
                    <a:pt x="63" y="69"/>
                    <a:pt x="70" y="72"/>
                  </a:cubicBezTo>
                  <a:cubicBezTo>
                    <a:pt x="69" y="68"/>
                    <a:pt x="70" y="64"/>
                    <a:pt x="73" y="61"/>
                  </a:cubicBezTo>
                  <a:cubicBezTo>
                    <a:pt x="82" y="50"/>
                    <a:pt x="88" y="33"/>
                    <a:pt x="83" y="24"/>
                  </a:cubicBezTo>
                  <a:close/>
                  <a:moveTo>
                    <a:pt x="9" y="50"/>
                  </a:moveTo>
                  <a:cubicBezTo>
                    <a:pt x="7" y="49"/>
                    <a:pt x="4" y="47"/>
                    <a:pt x="0" y="46"/>
                  </a:cubicBezTo>
                  <a:cubicBezTo>
                    <a:pt x="1" y="49"/>
                    <a:pt x="1" y="53"/>
                    <a:pt x="6" y="55"/>
                  </a:cubicBezTo>
                  <a:cubicBezTo>
                    <a:pt x="14" y="59"/>
                    <a:pt x="3" y="60"/>
                    <a:pt x="18" y="62"/>
                  </a:cubicBezTo>
                  <a:cubicBezTo>
                    <a:pt x="19" y="62"/>
                    <a:pt x="20" y="62"/>
                    <a:pt x="21" y="62"/>
                  </a:cubicBezTo>
                  <a:cubicBezTo>
                    <a:pt x="21" y="58"/>
                    <a:pt x="21" y="57"/>
                    <a:pt x="17" y="53"/>
                  </a:cubicBezTo>
                  <a:cubicBezTo>
                    <a:pt x="13" y="48"/>
                    <a:pt x="11" y="51"/>
                    <a:pt x="9" y="50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88"/>
            <p:cNvSpPr/>
            <p:nvPr/>
          </p:nvSpPr>
          <p:spPr>
            <a:xfrm>
              <a:off x="6867768" y="3162405"/>
              <a:ext cx="1041437" cy="368312"/>
            </a:xfrm>
            <a:custGeom>
              <a:rect b="b" l="l" r="r" t="t"/>
              <a:pathLst>
                <a:path extrusionOk="0" h="295" w="812">
                  <a:moveTo>
                    <a:pt x="60" y="125"/>
                  </a:moveTo>
                  <a:cubicBezTo>
                    <a:pt x="59" y="128"/>
                    <a:pt x="65" y="138"/>
                    <a:pt x="68" y="135"/>
                  </a:cubicBezTo>
                  <a:cubicBezTo>
                    <a:pt x="72" y="132"/>
                    <a:pt x="63" y="117"/>
                    <a:pt x="60" y="125"/>
                  </a:cubicBezTo>
                  <a:close/>
                  <a:moveTo>
                    <a:pt x="231" y="157"/>
                  </a:moveTo>
                  <a:cubicBezTo>
                    <a:pt x="231" y="152"/>
                    <a:pt x="217" y="154"/>
                    <a:pt x="221" y="161"/>
                  </a:cubicBezTo>
                  <a:cubicBezTo>
                    <a:pt x="225" y="168"/>
                    <a:pt x="231" y="161"/>
                    <a:pt x="231" y="157"/>
                  </a:cubicBezTo>
                  <a:close/>
                  <a:moveTo>
                    <a:pt x="35" y="80"/>
                  </a:moveTo>
                  <a:cubicBezTo>
                    <a:pt x="34" y="85"/>
                    <a:pt x="39" y="100"/>
                    <a:pt x="46" y="94"/>
                  </a:cubicBezTo>
                  <a:cubicBezTo>
                    <a:pt x="52" y="88"/>
                    <a:pt x="36" y="75"/>
                    <a:pt x="35" y="80"/>
                  </a:cubicBezTo>
                  <a:close/>
                  <a:moveTo>
                    <a:pt x="428" y="169"/>
                  </a:moveTo>
                  <a:cubicBezTo>
                    <a:pt x="436" y="170"/>
                    <a:pt x="435" y="181"/>
                    <a:pt x="434" y="188"/>
                  </a:cubicBezTo>
                  <a:cubicBezTo>
                    <a:pt x="432" y="195"/>
                    <a:pt x="429" y="211"/>
                    <a:pt x="436" y="208"/>
                  </a:cubicBezTo>
                  <a:cubicBezTo>
                    <a:pt x="444" y="205"/>
                    <a:pt x="449" y="195"/>
                    <a:pt x="444" y="191"/>
                  </a:cubicBezTo>
                  <a:cubicBezTo>
                    <a:pt x="440" y="188"/>
                    <a:pt x="440" y="165"/>
                    <a:pt x="442" y="159"/>
                  </a:cubicBezTo>
                  <a:cubicBezTo>
                    <a:pt x="444" y="153"/>
                    <a:pt x="459" y="157"/>
                    <a:pt x="454" y="166"/>
                  </a:cubicBezTo>
                  <a:cubicBezTo>
                    <a:pt x="449" y="175"/>
                    <a:pt x="463" y="174"/>
                    <a:pt x="463" y="184"/>
                  </a:cubicBezTo>
                  <a:cubicBezTo>
                    <a:pt x="463" y="194"/>
                    <a:pt x="471" y="189"/>
                    <a:pt x="479" y="186"/>
                  </a:cubicBezTo>
                  <a:cubicBezTo>
                    <a:pt x="487" y="183"/>
                    <a:pt x="486" y="179"/>
                    <a:pt x="480" y="172"/>
                  </a:cubicBezTo>
                  <a:cubicBezTo>
                    <a:pt x="474" y="166"/>
                    <a:pt x="484" y="157"/>
                    <a:pt x="476" y="152"/>
                  </a:cubicBezTo>
                  <a:cubicBezTo>
                    <a:pt x="468" y="147"/>
                    <a:pt x="463" y="139"/>
                    <a:pt x="471" y="137"/>
                  </a:cubicBezTo>
                  <a:cubicBezTo>
                    <a:pt x="478" y="136"/>
                    <a:pt x="500" y="123"/>
                    <a:pt x="497" y="118"/>
                  </a:cubicBezTo>
                  <a:cubicBezTo>
                    <a:pt x="495" y="113"/>
                    <a:pt x="464" y="119"/>
                    <a:pt x="461" y="129"/>
                  </a:cubicBezTo>
                  <a:cubicBezTo>
                    <a:pt x="459" y="138"/>
                    <a:pt x="437" y="128"/>
                    <a:pt x="439" y="111"/>
                  </a:cubicBezTo>
                  <a:cubicBezTo>
                    <a:pt x="442" y="95"/>
                    <a:pt x="485" y="93"/>
                    <a:pt x="498" y="98"/>
                  </a:cubicBezTo>
                  <a:cubicBezTo>
                    <a:pt x="510" y="104"/>
                    <a:pt x="524" y="89"/>
                    <a:pt x="528" y="80"/>
                  </a:cubicBezTo>
                  <a:cubicBezTo>
                    <a:pt x="533" y="71"/>
                    <a:pt x="519" y="82"/>
                    <a:pt x="510" y="87"/>
                  </a:cubicBezTo>
                  <a:cubicBezTo>
                    <a:pt x="501" y="93"/>
                    <a:pt x="477" y="87"/>
                    <a:pt x="465" y="83"/>
                  </a:cubicBezTo>
                  <a:cubicBezTo>
                    <a:pt x="453" y="79"/>
                    <a:pt x="454" y="90"/>
                    <a:pt x="444" y="92"/>
                  </a:cubicBezTo>
                  <a:cubicBezTo>
                    <a:pt x="434" y="93"/>
                    <a:pt x="436" y="115"/>
                    <a:pt x="431" y="118"/>
                  </a:cubicBezTo>
                  <a:cubicBezTo>
                    <a:pt x="427" y="120"/>
                    <a:pt x="427" y="136"/>
                    <a:pt x="417" y="152"/>
                  </a:cubicBezTo>
                  <a:cubicBezTo>
                    <a:pt x="408" y="167"/>
                    <a:pt x="421" y="169"/>
                    <a:pt x="428" y="169"/>
                  </a:cubicBezTo>
                  <a:close/>
                  <a:moveTo>
                    <a:pt x="190" y="183"/>
                  </a:moveTo>
                  <a:cubicBezTo>
                    <a:pt x="189" y="176"/>
                    <a:pt x="193" y="168"/>
                    <a:pt x="193" y="165"/>
                  </a:cubicBezTo>
                  <a:cubicBezTo>
                    <a:pt x="193" y="161"/>
                    <a:pt x="195" y="159"/>
                    <a:pt x="200" y="160"/>
                  </a:cubicBezTo>
                  <a:cubicBezTo>
                    <a:pt x="205" y="161"/>
                    <a:pt x="204" y="151"/>
                    <a:pt x="200" y="149"/>
                  </a:cubicBezTo>
                  <a:cubicBezTo>
                    <a:pt x="197" y="148"/>
                    <a:pt x="195" y="135"/>
                    <a:pt x="186" y="135"/>
                  </a:cubicBezTo>
                  <a:cubicBezTo>
                    <a:pt x="177" y="135"/>
                    <a:pt x="179" y="143"/>
                    <a:pt x="184" y="143"/>
                  </a:cubicBezTo>
                  <a:cubicBezTo>
                    <a:pt x="189" y="144"/>
                    <a:pt x="192" y="148"/>
                    <a:pt x="191" y="152"/>
                  </a:cubicBezTo>
                  <a:cubicBezTo>
                    <a:pt x="189" y="155"/>
                    <a:pt x="187" y="148"/>
                    <a:pt x="180" y="148"/>
                  </a:cubicBezTo>
                  <a:cubicBezTo>
                    <a:pt x="172" y="149"/>
                    <a:pt x="177" y="140"/>
                    <a:pt x="169" y="139"/>
                  </a:cubicBezTo>
                  <a:cubicBezTo>
                    <a:pt x="160" y="139"/>
                    <a:pt x="162" y="123"/>
                    <a:pt x="153" y="123"/>
                  </a:cubicBezTo>
                  <a:cubicBezTo>
                    <a:pt x="144" y="123"/>
                    <a:pt x="144" y="116"/>
                    <a:pt x="149" y="111"/>
                  </a:cubicBezTo>
                  <a:cubicBezTo>
                    <a:pt x="155" y="106"/>
                    <a:pt x="140" y="101"/>
                    <a:pt x="140" y="95"/>
                  </a:cubicBezTo>
                  <a:cubicBezTo>
                    <a:pt x="140" y="88"/>
                    <a:pt x="131" y="92"/>
                    <a:pt x="131" y="87"/>
                  </a:cubicBezTo>
                  <a:cubicBezTo>
                    <a:pt x="131" y="82"/>
                    <a:pt x="127" y="84"/>
                    <a:pt x="122" y="78"/>
                  </a:cubicBezTo>
                  <a:cubicBezTo>
                    <a:pt x="118" y="72"/>
                    <a:pt x="115" y="78"/>
                    <a:pt x="111" y="73"/>
                  </a:cubicBezTo>
                  <a:cubicBezTo>
                    <a:pt x="107" y="68"/>
                    <a:pt x="101" y="65"/>
                    <a:pt x="98" y="67"/>
                  </a:cubicBezTo>
                  <a:cubicBezTo>
                    <a:pt x="94" y="69"/>
                    <a:pt x="86" y="60"/>
                    <a:pt x="83" y="52"/>
                  </a:cubicBezTo>
                  <a:cubicBezTo>
                    <a:pt x="80" y="45"/>
                    <a:pt x="56" y="34"/>
                    <a:pt x="53" y="25"/>
                  </a:cubicBezTo>
                  <a:cubicBezTo>
                    <a:pt x="50" y="16"/>
                    <a:pt x="41" y="13"/>
                    <a:pt x="27" y="13"/>
                  </a:cubicBezTo>
                  <a:cubicBezTo>
                    <a:pt x="13" y="14"/>
                    <a:pt x="8" y="0"/>
                    <a:pt x="4" y="7"/>
                  </a:cubicBezTo>
                  <a:cubicBezTo>
                    <a:pt x="0" y="15"/>
                    <a:pt x="19" y="35"/>
                    <a:pt x="28" y="40"/>
                  </a:cubicBezTo>
                  <a:cubicBezTo>
                    <a:pt x="37" y="46"/>
                    <a:pt x="42" y="64"/>
                    <a:pt x="52" y="65"/>
                  </a:cubicBezTo>
                  <a:cubicBezTo>
                    <a:pt x="63" y="67"/>
                    <a:pt x="64" y="99"/>
                    <a:pt x="72" y="101"/>
                  </a:cubicBezTo>
                  <a:cubicBezTo>
                    <a:pt x="79" y="103"/>
                    <a:pt x="96" y="128"/>
                    <a:pt x="99" y="142"/>
                  </a:cubicBezTo>
                  <a:cubicBezTo>
                    <a:pt x="101" y="155"/>
                    <a:pt x="119" y="162"/>
                    <a:pt x="124" y="172"/>
                  </a:cubicBezTo>
                  <a:cubicBezTo>
                    <a:pt x="130" y="182"/>
                    <a:pt x="153" y="195"/>
                    <a:pt x="156" y="200"/>
                  </a:cubicBezTo>
                  <a:cubicBezTo>
                    <a:pt x="159" y="204"/>
                    <a:pt x="162" y="213"/>
                    <a:pt x="165" y="208"/>
                  </a:cubicBezTo>
                  <a:cubicBezTo>
                    <a:pt x="168" y="204"/>
                    <a:pt x="179" y="208"/>
                    <a:pt x="184" y="209"/>
                  </a:cubicBezTo>
                  <a:cubicBezTo>
                    <a:pt x="189" y="209"/>
                    <a:pt x="191" y="190"/>
                    <a:pt x="190" y="183"/>
                  </a:cubicBezTo>
                  <a:close/>
                  <a:moveTo>
                    <a:pt x="588" y="99"/>
                  </a:moveTo>
                  <a:cubicBezTo>
                    <a:pt x="600" y="100"/>
                    <a:pt x="595" y="94"/>
                    <a:pt x="595" y="86"/>
                  </a:cubicBezTo>
                  <a:cubicBezTo>
                    <a:pt x="595" y="79"/>
                    <a:pt x="584" y="85"/>
                    <a:pt x="584" y="82"/>
                  </a:cubicBezTo>
                  <a:cubicBezTo>
                    <a:pt x="584" y="78"/>
                    <a:pt x="581" y="63"/>
                    <a:pt x="572" y="75"/>
                  </a:cubicBezTo>
                  <a:cubicBezTo>
                    <a:pt x="564" y="86"/>
                    <a:pt x="575" y="115"/>
                    <a:pt x="582" y="113"/>
                  </a:cubicBezTo>
                  <a:cubicBezTo>
                    <a:pt x="587" y="112"/>
                    <a:pt x="577" y="98"/>
                    <a:pt x="588" y="99"/>
                  </a:cubicBezTo>
                  <a:close/>
                  <a:moveTo>
                    <a:pt x="546" y="165"/>
                  </a:moveTo>
                  <a:cubicBezTo>
                    <a:pt x="548" y="173"/>
                    <a:pt x="563" y="178"/>
                    <a:pt x="567" y="170"/>
                  </a:cubicBezTo>
                  <a:cubicBezTo>
                    <a:pt x="571" y="163"/>
                    <a:pt x="543" y="155"/>
                    <a:pt x="546" y="165"/>
                  </a:cubicBezTo>
                  <a:close/>
                  <a:moveTo>
                    <a:pt x="504" y="253"/>
                  </a:moveTo>
                  <a:cubicBezTo>
                    <a:pt x="490" y="251"/>
                    <a:pt x="481" y="261"/>
                    <a:pt x="467" y="256"/>
                  </a:cubicBezTo>
                  <a:cubicBezTo>
                    <a:pt x="453" y="251"/>
                    <a:pt x="432" y="256"/>
                    <a:pt x="434" y="261"/>
                  </a:cubicBezTo>
                  <a:cubicBezTo>
                    <a:pt x="436" y="265"/>
                    <a:pt x="449" y="265"/>
                    <a:pt x="463" y="266"/>
                  </a:cubicBezTo>
                  <a:cubicBezTo>
                    <a:pt x="477" y="266"/>
                    <a:pt x="489" y="258"/>
                    <a:pt x="499" y="258"/>
                  </a:cubicBezTo>
                  <a:cubicBezTo>
                    <a:pt x="508" y="257"/>
                    <a:pt x="519" y="255"/>
                    <a:pt x="504" y="253"/>
                  </a:cubicBezTo>
                  <a:close/>
                  <a:moveTo>
                    <a:pt x="616" y="157"/>
                  </a:moveTo>
                  <a:cubicBezTo>
                    <a:pt x="603" y="153"/>
                    <a:pt x="579" y="157"/>
                    <a:pt x="582" y="164"/>
                  </a:cubicBezTo>
                  <a:cubicBezTo>
                    <a:pt x="584" y="170"/>
                    <a:pt x="595" y="167"/>
                    <a:pt x="606" y="167"/>
                  </a:cubicBezTo>
                  <a:cubicBezTo>
                    <a:pt x="617" y="167"/>
                    <a:pt x="622" y="175"/>
                    <a:pt x="628" y="175"/>
                  </a:cubicBezTo>
                  <a:cubicBezTo>
                    <a:pt x="634" y="175"/>
                    <a:pt x="630" y="161"/>
                    <a:pt x="616" y="157"/>
                  </a:cubicBezTo>
                  <a:close/>
                  <a:moveTo>
                    <a:pt x="341" y="247"/>
                  </a:moveTo>
                  <a:cubicBezTo>
                    <a:pt x="341" y="241"/>
                    <a:pt x="320" y="246"/>
                    <a:pt x="310" y="242"/>
                  </a:cubicBezTo>
                  <a:cubicBezTo>
                    <a:pt x="301" y="238"/>
                    <a:pt x="321" y="234"/>
                    <a:pt x="328" y="230"/>
                  </a:cubicBezTo>
                  <a:cubicBezTo>
                    <a:pt x="335" y="226"/>
                    <a:pt x="324" y="225"/>
                    <a:pt x="307" y="230"/>
                  </a:cubicBezTo>
                  <a:cubicBezTo>
                    <a:pt x="291" y="235"/>
                    <a:pt x="271" y="218"/>
                    <a:pt x="271" y="226"/>
                  </a:cubicBezTo>
                  <a:cubicBezTo>
                    <a:pt x="270" y="233"/>
                    <a:pt x="241" y="222"/>
                    <a:pt x="233" y="217"/>
                  </a:cubicBezTo>
                  <a:cubicBezTo>
                    <a:pt x="226" y="212"/>
                    <a:pt x="198" y="205"/>
                    <a:pt x="192" y="215"/>
                  </a:cubicBezTo>
                  <a:cubicBezTo>
                    <a:pt x="186" y="225"/>
                    <a:pt x="181" y="216"/>
                    <a:pt x="184" y="226"/>
                  </a:cubicBezTo>
                  <a:cubicBezTo>
                    <a:pt x="185" y="232"/>
                    <a:pt x="192" y="228"/>
                    <a:pt x="197" y="228"/>
                  </a:cubicBezTo>
                  <a:cubicBezTo>
                    <a:pt x="201" y="228"/>
                    <a:pt x="199" y="237"/>
                    <a:pt x="206" y="238"/>
                  </a:cubicBezTo>
                  <a:cubicBezTo>
                    <a:pt x="213" y="239"/>
                    <a:pt x="235" y="245"/>
                    <a:pt x="237" y="241"/>
                  </a:cubicBezTo>
                  <a:cubicBezTo>
                    <a:pt x="240" y="236"/>
                    <a:pt x="260" y="241"/>
                    <a:pt x="271" y="249"/>
                  </a:cubicBezTo>
                  <a:cubicBezTo>
                    <a:pt x="281" y="257"/>
                    <a:pt x="305" y="258"/>
                    <a:pt x="315" y="256"/>
                  </a:cubicBezTo>
                  <a:cubicBezTo>
                    <a:pt x="324" y="255"/>
                    <a:pt x="334" y="263"/>
                    <a:pt x="338" y="257"/>
                  </a:cubicBezTo>
                  <a:cubicBezTo>
                    <a:pt x="342" y="252"/>
                    <a:pt x="349" y="266"/>
                    <a:pt x="359" y="258"/>
                  </a:cubicBezTo>
                  <a:cubicBezTo>
                    <a:pt x="369" y="250"/>
                    <a:pt x="342" y="253"/>
                    <a:pt x="341" y="247"/>
                  </a:cubicBezTo>
                  <a:close/>
                  <a:moveTo>
                    <a:pt x="752" y="133"/>
                  </a:moveTo>
                  <a:cubicBezTo>
                    <a:pt x="744" y="134"/>
                    <a:pt x="743" y="147"/>
                    <a:pt x="736" y="147"/>
                  </a:cubicBezTo>
                  <a:cubicBezTo>
                    <a:pt x="729" y="147"/>
                    <a:pt x="720" y="161"/>
                    <a:pt x="707" y="166"/>
                  </a:cubicBezTo>
                  <a:cubicBezTo>
                    <a:pt x="695" y="170"/>
                    <a:pt x="694" y="130"/>
                    <a:pt x="689" y="122"/>
                  </a:cubicBezTo>
                  <a:cubicBezTo>
                    <a:pt x="683" y="114"/>
                    <a:pt x="652" y="108"/>
                    <a:pt x="648" y="117"/>
                  </a:cubicBezTo>
                  <a:cubicBezTo>
                    <a:pt x="645" y="125"/>
                    <a:pt x="634" y="121"/>
                    <a:pt x="633" y="128"/>
                  </a:cubicBezTo>
                  <a:cubicBezTo>
                    <a:pt x="632" y="135"/>
                    <a:pt x="636" y="133"/>
                    <a:pt x="643" y="133"/>
                  </a:cubicBezTo>
                  <a:cubicBezTo>
                    <a:pt x="649" y="133"/>
                    <a:pt x="649" y="138"/>
                    <a:pt x="653" y="145"/>
                  </a:cubicBezTo>
                  <a:cubicBezTo>
                    <a:pt x="656" y="152"/>
                    <a:pt x="674" y="147"/>
                    <a:pt x="681" y="146"/>
                  </a:cubicBezTo>
                  <a:cubicBezTo>
                    <a:pt x="687" y="146"/>
                    <a:pt x="688" y="155"/>
                    <a:pt x="679" y="152"/>
                  </a:cubicBezTo>
                  <a:cubicBezTo>
                    <a:pt x="670" y="148"/>
                    <a:pt x="670" y="156"/>
                    <a:pt x="664" y="154"/>
                  </a:cubicBezTo>
                  <a:cubicBezTo>
                    <a:pt x="658" y="153"/>
                    <a:pt x="649" y="153"/>
                    <a:pt x="654" y="157"/>
                  </a:cubicBezTo>
                  <a:cubicBezTo>
                    <a:pt x="658" y="160"/>
                    <a:pt x="665" y="164"/>
                    <a:pt x="665" y="172"/>
                  </a:cubicBezTo>
                  <a:cubicBezTo>
                    <a:pt x="665" y="181"/>
                    <a:pt x="677" y="179"/>
                    <a:pt x="677" y="172"/>
                  </a:cubicBezTo>
                  <a:cubicBezTo>
                    <a:pt x="677" y="166"/>
                    <a:pt x="683" y="174"/>
                    <a:pt x="695" y="178"/>
                  </a:cubicBezTo>
                  <a:cubicBezTo>
                    <a:pt x="707" y="181"/>
                    <a:pt x="698" y="185"/>
                    <a:pt x="710" y="186"/>
                  </a:cubicBezTo>
                  <a:cubicBezTo>
                    <a:pt x="722" y="186"/>
                    <a:pt x="750" y="195"/>
                    <a:pt x="760" y="203"/>
                  </a:cubicBezTo>
                  <a:cubicBezTo>
                    <a:pt x="770" y="211"/>
                    <a:pt x="763" y="216"/>
                    <a:pt x="770" y="224"/>
                  </a:cubicBezTo>
                  <a:cubicBezTo>
                    <a:pt x="777" y="231"/>
                    <a:pt x="779" y="239"/>
                    <a:pt x="769" y="239"/>
                  </a:cubicBezTo>
                  <a:cubicBezTo>
                    <a:pt x="760" y="239"/>
                    <a:pt x="750" y="249"/>
                    <a:pt x="753" y="253"/>
                  </a:cubicBezTo>
                  <a:cubicBezTo>
                    <a:pt x="755" y="258"/>
                    <a:pt x="786" y="251"/>
                    <a:pt x="793" y="251"/>
                  </a:cubicBezTo>
                  <a:cubicBezTo>
                    <a:pt x="798" y="251"/>
                    <a:pt x="803" y="260"/>
                    <a:pt x="812" y="266"/>
                  </a:cubicBezTo>
                  <a:cubicBezTo>
                    <a:pt x="812" y="154"/>
                    <a:pt x="812" y="154"/>
                    <a:pt x="812" y="154"/>
                  </a:cubicBezTo>
                  <a:cubicBezTo>
                    <a:pt x="790" y="147"/>
                    <a:pt x="758" y="133"/>
                    <a:pt x="752" y="133"/>
                  </a:cubicBezTo>
                  <a:close/>
                  <a:moveTo>
                    <a:pt x="526" y="265"/>
                  </a:moveTo>
                  <a:cubicBezTo>
                    <a:pt x="524" y="267"/>
                    <a:pt x="522" y="267"/>
                    <a:pt x="520" y="268"/>
                  </a:cubicBezTo>
                  <a:cubicBezTo>
                    <a:pt x="519" y="270"/>
                    <a:pt x="519" y="272"/>
                    <a:pt x="518" y="273"/>
                  </a:cubicBezTo>
                  <a:cubicBezTo>
                    <a:pt x="516" y="274"/>
                    <a:pt x="514" y="272"/>
                    <a:pt x="512" y="270"/>
                  </a:cubicBezTo>
                  <a:cubicBezTo>
                    <a:pt x="502" y="274"/>
                    <a:pt x="496" y="286"/>
                    <a:pt x="503" y="290"/>
                  </a:cubicBezTo>
                  <a:cubicBezTo>
                    <a:pt x="510" y="293"/>
                    <a:pt x="520" y="284"/>
                    <a:pt x="526" y="277"/>
                  </a:cubicBezTo>
                  <a:cubicBezTo>
                    <a:pt x="526" y="276"/>
                    <a:pt x="527" y="275"/>
                    <a:pt x="528" y="274"/>
                  </a:cubicBezTo>
                  <a:cubicBezTo>
                    <a:pt x="528" y="274"/>
                    <a:pt x="529" y="273"/>
                    <a:pt x="530" y="273"/>
                  </a:cubicBezTo>
                  <a:cubicBezTo>
                    <a:pt x="530" y="272"/>
                    <a:pt x="531" y="272"/>
                    <a:pt x="531" y="271"/>
                  </a:cubicBezTo>
                  <a:cubicBezTo>
                    <a:pt x="530" y="269"/>
                    <a:pt x="528" y="267"/>
                    <a:pt x="526" y="265"/>
                  </a:cubicBezTo>
                  <a:close/>
                  <a:moveTo>
                    <a:pt x="381" y="131"/>
                  </a:moveTo>
                  <a:cubicBezTo>
                    <a:pt x="390" y="125"/>
                    <a:pt x="392" y="115"/>
                    <a:pt x="391" y="104"/>
                  </a:cubicBezTo>
                  <a:cubicBezTo>
                    <a:pt x="390" y="94"/>
                    <a:pt x="414" y="93"/>
                    <a:pt x="418" y="89"/>
                  </a:cubicBezTo>
                  <a:cubicBezTo>
                    <a:pt x="422" y="85"/>
                    <a:pt x="413" y="78"/>
                    <a:pt x="406" y="75"/>
                  </a:cubicBezTo>
                  <a:cubicBezTo>
                    <a:pt x="399" y="72"/>
                    <a:pt x="405" y="65"/>
                    <a:pt x="400" y="61"/>
                  </a:cubicBezTo>
                  <a:cubicBezTo>
                    <a:pt x="395" y="57"/>
                    <a:pt x="388" y="46"/>
                    <a:pt x="394" y="45"/>
                  </a:cubicBezTo>
                  <a:cubicBezTo>
                    <a:pt x="401" y="45"/>
                    <a:pt x="390" y="35"/>
                    <a:pt x="395" y="32"/>
                  </a:cubicBezTo>
                  <a:cubicBezTo>
                    <a:pt x="396" y="32"/>
                    <a:pt x="397" y="31"/>
                    <a:pt x="398" y="31"/>
                  </a:cubicBezTo>
                  <a:cubicBezTo>
                    <a:pt x="395" y="29"/>
                    <a:pt x="392" y="28"/>
                    <a:pt x="390" y="28"/>
                  </a:cubicBezTo>
                  <a:cubicBezTo>
                    <a:pt x="381" y="28"/>
                    <a:pt x="362" y="26"/>
                    <a:pt x="363" y="39"/>
                  </a:cubicBezTo>
                  <a:cubicBezTo>
                    <a:pt x="364" y="53"/>
                    <a:pt x="351" y="48"/>
                    <a:pt x="352" y="55"/>
                  </a:cubicBezTo>
                  <a:cubicBezTo>
                    <a:pt x="353" y="62"/>
                    <a:pt x="346" y="62"/>
                    <a:pt x="347" y="72"/>
                  </a:cubicBezTo>
                  <a:cubicBezTo>
                    <a:pt x="348" y="81"/>
                    <a:pt x="342" y="77"/>
                    <a:pt x="331" y="82"/>
                  </a:cubicBezTo>
                  <a:cubicBezTo>
                    <a:pt x="321" y="87"/>
                    <a:pt x="325" y="79"/>
                    <a:pt x="315" y="79"/>
                  </a:cubicBezTo>
                  <a:cubicBezTo>
                    <a:pt x="304" y="79"/>
                    <a:pt x="303" y="84"/>
                    <a:pt x="297" y="86"/>
                  </a:cubicBezTo>
                  <a:cubicBezTo>
                    <a:pt x="291" y="88"/>
                    <a:pt x="278" y="85"/>
                    <a:pt x="274" y="88"/>
                  </a:cubicBezTo>
                  <a:cubicBezTo>
                    <a:pt x="270" y="92"/>
                    <a:pt x="264" y="81"/>
                    <a:pt x="259" y="81"/>
                  </a:cubicBezTo>
                  <a:cubicBezTo>
                    <a:pt x="257" y="81"/>
                    <a:pt x="255" y="75"/>
                    <a:pt x="254" y="70"/>
                  </a:cubicBezTo>
                  <a:cubicBezTo>
                    <a:pt x="253" y="70"/>
                    <a:pt x="253" y="70"/>
                    <a:pt x="252" y="70"/>
                  </a:cubicBezTo>
                  <a:cubicBezTo>
                    <a:pt x="245" y="70"/>
                    <a:pt x="234" y="88"/>
                    <a:pt x="241" y="94"/>
                  </a:cubicBezTo>
                  <a:cubicBezTo>
                    <a:pt x="248" y="101"/>
                    <a:pt x="246" y="113"/>
                    <a:pt x="250" y="119"/>
                  </a:cubicBezTo>
                  <a:cubicBezTo>
                    <a:pt x="254" y="124"/>
                    <a:pt x="265" y="125"/>
                    <a:pt x="265" y="136"/>
                  </a:cubicBezTo>
                  <a:cubicBezTo>
                    <a:pt x="265" y="147"/>
                    <a:pt x="275" y="165"/>
                    <a:pt x="282" y="160"/>
                  </a:cubicBezTo>
                  <a:cubicBezTo>
                    <a:pt x="289" y="155"/>
                    <a:pt x="294" y="162"/>
                    <a:pt x="296" y="167"/>
                  </a:cubicBezTo>
                  <a:cubicBezTo>
                    <a:pt x="298" y="171"/>
                    <a:pt x="314" y="163"/>
                    <a:pt x="319" y="164"/>
                  </a:cubicBezTo>
                  <a:cubicBezTo>
                    <a:pt x="325" y="165"/>
                    <a:pt x="341" y="168"/>
                    <a:pt x="342" y="174"/>
                  </a:cubicBezTo>
                  <a:cubicBezTo>
                    <a:pt x="343" y="181"/>
                    <a:pt x="357" y="174"/>
                    <a:pt x="367" y="170"/>
                  </a:cubicBezTo>
                  <a:cubicBezTo>
                    <a:pt x="377" y="167"/>
                    <a:pt x="371" y="137"/>
                    <a:pt x="381" y="131"/>
                  </a:cubicBezTo>
                  <a:close/>
                  <a:moveTo>
                    <a:pt x="420" y="277"/>
                  </a:moveTo>
                  <a:cubicBezTo>
                    <a:pt x="423" y="282"/>
                    <a:pt x="432" y="282"/>
                    <a:pt x="436" y="285"/>
                  </a:cubicBezTo>
                  <a:cubicBezTo>
                    <a:pt x="439" y="288"/>
                    <a:pt x="452" y="295"/>
                    <a:pt x="452" y="286"/>
                  </a:cubicBezTo>
                  <a:cubicBezTo>
                    <a:pt x="452" y="277"/>
                    <a:pt x="417" y="272"/>
                    <a:pt x="420" y="277"/>
                  </a:cubicBezTo>
                  <a:close/>
                  <a:moveTo>
                    <a:pt x="394" y="252"/>
                  </a:moveTo>
                  <a:cubicBezTo>
                    <a:pt x="392" y="256"/>
                    <a:pt x="383" y="257"/>
                    <a:pt x="378" y="254"/>
                  </a:cubicBezTo>
                  <a:cubicBezTo>
                    <a:pt x="373" y="250"/>
                    <a:pt x="366" y="259"/>
                    <a:pt x="369" y="263"/>
                  </a:cubicBezTo>
                  <a:cubicBezTo>
                    <a:pt x="371" y="265"/>
                    <a:pt x="382" y="274"/>
                    <a:pt x="395" y="267"/>
                  </a:cubicBezTo>
                  <a:cubicBezTo>
                    <a:pt x="408" y="261"/>
                    <a:pt x="417" y="267"/>
                    <a:pt x="420" y="260"/>
                  </a:cubicBezTo>
                  <a:cubicBezTo>
                    <a:pt x="423" y="253"/>
                    <a:pt x="396" y="247"/>
                    <a:pt x="394" y="252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88"/>
            <p:cNvSpPr/>
            <p:nvPr/>
          </p:nvSpPr>
          <p:spPr>
            <a:xfrm>
              <a:off x="7440876" y="2752817"/>
              <a:ext cx="4763" cy="4763"/>
            </a:xfrm>
            <a:custGeom>
              <a:rect b="b" l="l" r="r" t="t"/>
              <a:pathLst>
                <a:path extrusionOk="0" h="3" w="3">
                  <a:moveTo>
                    <a:pt x="3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88"/>
            <p:cNvSpPr/>
            <p:nvPr/>
          </p:nvSpPr>
          <p:spPr>
            <a:xfrm>
              <a:off x="7445639" y="2752817"/>
              <a:ext cx="3175" cy="4763"/>
            </a:xfrm>
            <a:custGeom>
              <a:rect b="b" l="l" r="r" t="t"/>
              <a:pathLst>
                <a:path extrusionOk="0" h="3" w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88"/>
            <p:cNvSpPr/>
            <p:nvPr/>
          </p:nvSpPr>
          <p:spPr>
            <a:xfrm>
              <a:off x="7450402" y="2752817"/>
              <a:ext cx="1588" cy="4763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8"/>
            <p:cNvSpPr/>
            <p:nvPr/>
          </p:nvSpPr>
          <p:spPr>
            <a:xfrm>
              <a:off x="7451989" y="2752817"/>
              <a:ext cx="6350" cy="4763"/>
            </a:xfrm>
            <a:custGeom>
              <a:rect b="b" l="l" r="r" t="t"/>
              <a:pathLst>
                <a:path extrusionOk="0" h="3" w="4">
                  <a:moveTo>
                    <a:pt x="2" y="0"/>
                  </a:move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88"/>
            <p:cNvSpPr/>
            <p:nvPr/>
          </p:nvSpPr>
          <p:spPr>
            <a:xfrm>
              <a:off x="7458340" y="2752817"/>
              <a:ext cx="3175" cy="4763"/>
            </a:xfrm>
            <a:custGeom>
              <a:rect b="b" l="l" r="r" t="t"/>
              <a:pathLst>
                <a:path extrusionOk="0" h="3" w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8"/>
            <p:cNvSpPr/>
            <p:nvPr/>
          </p:nvSpPr>
          <p:spPr>
            <a:xfrm>
              <a:off x="7463102" y="2752817"/>
              <a:ext cx="3175" cy="4763"/>
            </a:xfrm>
            <a:custGeom>
              <a:rect b="b" l="l" r="r" t="t"/>
              <a:pathLst>
                <a:path extrusionOk="0" h="3" w="2">
                  <a:moveTo>
                    <a:pt x="2" y="3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8"/>
            <p:cNvSpPr/>
            <p:nvPr/>
          </p:nvSpPr>
          <p:spPr>
            <a:xfrm>
              <a:off x="8991919" y="1643117"/>
              <a:ext cx="76203" cy="26988"/>
            </a:xfrm>
            <a:custGeom>
              <a:rect b="b" l="l" r="r" t="t"/>
              <a:pathLst>
                <a:path extrusionOk="0" h="22" w="59">
                  <a:moveTo>
                    <a:pt x="27" y="2"/>
                  </a:moveTo>
                  <a:cubicBezTo>
                    <a:pt x="23" y="5"/>
                    <a:pt x="0" y="4"/>
                    <a:pt x="5" y="9"/>
                  </a:cubicBezTo>
                  <a:cubicBezTo>
                    <a:pt x="9" y="14"/>
                    <a:pt x="29" y="11"/>
                    <a:pt x="38" y="16"/>
                  </a:cubicBezTo>
                  <a:cubicBezTo>
                    <a:pt x="46" y="22"/>
                    <a:pt x="59" y="17"/>
                    <a:pt x="59" y="13"/>
                  </a:cubicBezTo>
                  <a:cubicBezTo>
                    <a:pt x="59" y="9"/>
                    <a:pt x="30" y="0"/>
                    <a:pt x="27" y="2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8"/>
            <p:cNvSpPr/>
            <p:nvPr/>
          </p:nvSpPr>
          <p:spPr>
            <a:xfrm>
              <a:off x="7269420" y="3530718"/>
              <a:ext cx="930308" cy="806477"/>
            </a:xfrm>
            <a:custGeom>
              <a:rect b="b" l="l" r="r" t="t"/>
              <a:pathLst>
                <a:path extrusionOk="0" h="644" w="725">
                  <a:moveTo>
                    <a:pt x="720" y="323"/>
                  </a:moveTo>
                  <a:cubicBezTo>
                    <a:pt x="724" y="321"/>
                    <a:pt x="719" y="308"/>
                    <a:pt x="716" y="310"/>
                  </a:cubicBezTo>
                  <a:cubicBezTo>
                    <a:pt x="713" y="312"/>
                    <a:pt x="713" y="291"/>
                    <a:pt x="715" y="281"/>
                  </a:cubicBezTo>
                  <a:cubicBezTo>
                    <a:pt x="717" y="271"/>
                    <a:pt x="716" y="272"/>
                    <a:pt x="711" y="278"/>
                  </a:cubicBezTo>
                  <a:cubicBezTo>
                    <a:pt x="706" y="283"/>
                    <a:pt x="700" y="268"/>
                    <a:pt x="699" y="264"/>
                  </a:cubicBezTo>
                  <a:cubicBezTo>
                    <a:pt x="698" y="260"/>
                    <a:pt x="692" y="249"/>
                    <a:pt x="686" y="251"/>
                  </a:cubicBezTo>
                  <a:cubicBezTo>
                    <a:pt x="679" y="252"/>
                    <a:pt x="683" y="241"/>
                    <a:pt x="677" y="242"/>
                  </a:cubicBezTo>
                  <a:cubicBezTo>
                    <a:pt x="671" y="243"/>
                    <a:pt x="670" y="233"/>
                    <a:pt x="671" y="224"/>
                  </a:cubicBezTo>
                  <a:cubicBezTo>
                    <a:pt x="672" y="215"/>
                    <a:pt x="666" y="222"/>
                    <a:pt x="664" y="218"/>
                  </a:cubicBezTo>
                  <a:cubicBezTo>
                    <a:pt x="661" y="214"/>
                    <a:pt x="658" y="217"/>
                    <a:pt x="654" y="219"/>
                  </a:cubicBezTo>
                  <a:cubicBezTo>
                    <a:pt x="649" y="220"/>
                    <a:pt x="648" y="211"/>
                    <a:pt x="649" y="207"/>
                  </a:cubicBezTo>
                  <a:cubicBezTo>
                    <a:pt x="650" y="203"/>
                    <a:pt x="648" y="198"/>
                    <a:pt x="643" y="194"/>
                  </a:cubicBezTo>
                  <a:cubicBezTo>
                    <a:pt x="637" y="190"/>
                    <a:pt x="636" y="186"/>
                    <a:pt x="637" y="181"/>
                  </a:cubicBezTo>
                  <a:cubicBezTo>
                    <a:pt x="637" y="176"/>
                    <a:pt x="603" y="159"/>
                    <a:pt x="596" y="157"/>
                  </a:cubicBezTo>
                  <a:cubicBezTo>
                    <a:pt x="589" y="155"/>
                    <a:pt x="595" y="148"/>
                    <a:pt x="592" y="145"/>
                  </a:cubicBezTo>
                  <a:cubicBezTo>
                    <a:pt x="589" y="142"/>
                    <a:pt x="587" y="132"/>
                    <a:pt x="587" y="123"/>
                  </a:cubicBezTo>
                  <a:cubicBezTo>
                    <a:pt x="587" y="115"/>
                    <a:pt x="576" y="112"/>
                    <a:pt x="577" y="105"/>
                  </a:cubicBezTo>
                  <a:cubicBezTo>
                    <a:pt x="577" y="98"/>
                    <a:pt x="574" y="91"/>
                    <a:pt x="575" y="84"/>
                  </a:cubicBezTo>
                  <a:cubicBezTo>
                    <a:pt x="575" y="76"/>
                    <a:pt x="563" y="74"/>
                    <a:pt x="563" y="69"/>
                  </a:cubicBezTo>
                  <a:cubicBezTo>
                    <a:pt x="562" y="65"/>
                    <a:pt x="556" y="69"/>
                    <a:pt x="549" y="70"/>
                  </a:cubicBezTo>
                  <a:cubicBezTo>
                    <a:pt x="542" y="71"/>
                    <a:pt x="543" y="61"/>
                    <a:pt x="544" y="52"/>
                  </a:cubicBezTo>
                  <a:cubicBezTo>
                    <a:pt x="544" y="43"/>
                    <a:pt x="541" y="28"/>
                    <a:pt x="535" y="24"/>
                  </a:cubicBezTo>
                  <a:cubicBezTo>
                    <a:pt x="530" y="20"/>
                    <a:pt x="530" y="5"/>
                    <a:pt x="527" y="3"/>
                  </a:cubicBezTo>
                  <a:cubicBezTo>
                    <a:pt x="524" y="0"/>
                    <a:pt x="515" y="10"/>
                    <a:pt x="515" y="15"/>
                  </a:cubicBezTo>
                  <a:cubicBezTo>
                    <a:pt x="516" y="21"/>
                    <a:pt x="515" y="26"/>
                    <a:pt x="511" y="30"/>
                  </a:cubicBezTo>
                  <a:cubicBezTo>
                    <a:pt x="508" y="33"/>
                    <a:pt x="514" y="45"/>
                    <a:pt x="509" y="49"/>
                  </a:cubicBezTo>
                  <a:cubicBezTo>
                    <a:pt x="504" y="53"/>
                    <a:pt x="508" y="71"/>
                    <a:pt x="507" y="80"/>
                  </a:cubicBezTo>
                  <a:cubicBezTo>
                    <a:pt x="506" y="90"/>
                    <a:pt x="506" y="101"/>
                    <a:pt x="502" y="107"/>
                  </a:cubicBezTo>
                  <a:cubicBezTo>
                    <a:pt x="497" y="114"/>
                    <a:pt x="496" y="125"/>
                    <a:pt x="487" y="128"/>
                  </a:cubicBezTo>
                  <a:cubicBezTo>
                    <a:pt x="478" y="132"/>
                    <a:pt x="465" y="124"/>
                    <a:pt x="465" y="119"/>
                  </a:cubicBezTo>
                  <a:cubicBezTo>
                    <a:pt x="466" y="114"/>
                    <a:pt x="455" y="111"/>
                    <a:pt x="450" y="112"/>
                  </a:cubicBezTo>
                  <a:cubicBezTo>
                    <a:pt x="444" y="112"/>
                    <a:pt x="441" y="105"/>
                    <a:pt x="433" y="98"/>
                  </a:cubicBezTo>
                  <a:cubicBezTo>
                    <a:pt x="424" y="91"/>
                    <a:pt x="417" y="100"/>
                    <a:pt x="415" y="92"/>
                  </a:cubicBezTo>
                  <a:cubicBezTo>
                    <a:pt x="412" y="84"/>
                    <a:pt x="409" y="83"/>
                    <a:pt x="403" y="78"/>
                  </a:cubicBezTo>
                  <a:cubicBezTo>
                    <a:pt x="397" y="74"/>
                    <a:pt x="399" y="74"/>
                    <a:pt x="404" y="70"/>
                  </a:cubicBezTo>
                  <a:cubicBezTo>
                    <a:pt x="410" y="66"/>
                    <a:pt x="409" y="60"/>
                    <a:pt x="406" y="55"/>
                  </a:cubicBezTo>
                  <a:cubicBezTo>
                    <a:pt x="403" y="50"/>
                    <a:pt x="409" y="51"/>
                    <a:pt x="417" y="47"/>
                  </a:cubicBezTo>
                  <a:cubicBezTo>
                    <a:pt x="425" y="42"/>
                    <a:pt x="417" y="37"/>
                    <a:pt x="423" y="35"/>
                  </a:cubicBezTo>
                  <a:cubicBezTo>
                    <a:pt x="429" y="33"/>
                    <a:pt x="425" y="28"/>
                    <a:pt x="419" y="26"/>
                  </a:cubicBezTo>
                  <a:cubicBezTo>
                    <a:pt x="413" y="25"/>
                    <a:pt x="415" y="33"/>
                    <a:pt x="413" y="33"/>
                  </a:cubicBezTo>
                  <a:cubicBezTo>
                    <a:pt x="410" y="34"/>
                    <a:pt x="408" y="24"/>
                    <a:pt x="406" y="24"/>
                  </a:cubicBezTo>
                  <a:cubicBezTo>
                    <a:pt x="404" y="24"/>
                    <a:pt x="397" y="35"/>
                    <a:pt x="393" y="30"/>
                  </a:cubicBezTo>
                  <a:cubicBezTo>
                    <a:pt x="389" y="24"/>
                    <a:pt x="367" y="20"/>
                    <a:pt x="358" y="19"/>
                  </a:cubicBezTo>
                  <a:cubicBezTo>
                    <a:pt x="350" y="18"/>
                    <a:pt x="347" y="7"/>
                    <a:pt x="342" y="9"/>
                  </a:cubicBezTo>
                  <a:cubicBezTo>
                    <a:pt x="337" y="11"/>
                    <a:pt x="343" y="14"/>
                    <a:pt x="348" y="21"/>
                  </a:cubicBezTo>
                  <a:cubicBezTo>
                    <a:pt x="354" y="27"/>
                    <a:pt x="329" y="31"/>
                    <a:pt x="321" y="29"/>
                  </a:cubicBezTo>
                  <a:cubicBezTo>
                    <a:pt x="314" y="26"/>
                    <a:pt x="323" y="34"/>
                    <a:pt x="316" y="34"/>
                  </a:cubicBezTo>
                  <a:cubicBezTo>
                    <a:pt x="310" y="33"/>
                    <a:pt x="309" y="44"/>
                    <a:pt x="304" y="50"/>
                  </a:cubicBezTo>
                  <a:cubicBezTo>
                    <a:pt x="299" y="55"/>
                    <a:pt x="302" y="59"/>
                    <a:pt x="297" y="63"/>
                  </a:cubicBezTo>
                  <a:cubicBezTo>
                    <a:pt x="291" y="66"/>
                    <a:pt x="291" y="70"/>
                    <a:pt x="298" y="78"/>
                  </a:cubicBezTo>
                  <a:cubicBezTo>
                    <a:pt x="304" y="85"/>
                    <a:pt x="294" y="85"/>
                    <a:pt x="289" y="80"/>
                  </a:cubicBezTo>
                  <a:cubicBezTo>
                    <a:pt x="283" y="74"/>
                    <a:pt x="277" y="74"/>
                    <a:pt x="277" y="80"/>
                  </a:cubicBezTo>
                  <a:cubicBezTo>
                    <a:pt x="278" y="87"/>
                    <a:pt x="270" y="84"/>
                    <a:pt x="271" y="76"/>
                  </a:cubicBezTo>
                  <a:cubicBezTo>
                    <a:pt x="273" y="69"/>
                    <a:pt x="263" y="73"/>
                    <a:pt x="262" y="68"/>
                  </a:cubicBezTo>
                  <a:cubicBezTo>
                    <a:pt x="260" y="64"/>
                    <a:pt x="252" y="57"/>
                    <a:pt x="247" y="57"/>
                  </a:cubicBezTo>
                  <a:cubicBezTo>
                    <a:pt x="242" y="58"/>
                    <a:pt x="242" y="63"/>
                    <a:pt x="237" y="63"/>
                  </a:cubicBezTo>
                  <a:cubicBezTo>
                    <a:pt x="231" y="63"/>
                    <a:pt x="230" y="66"/>
                    <a:pt x="231" y="71"/>
                  </a:cubicBezTo>
                  <a:cubicBezTo>
                    <a:pt x="232" y="77"/>
                    <a:pt x="223" y="71"/>
                    <a:pt x="217" y="72"/>
                  </a:cubicBezTo>
                  <a:cubicBezTo>
                    <a:pt x="212" y="73"/>
                    <a:pt x="217" y="79"/>
                    <a:pt x="214" y="80"/>
                  </a:cubicBezTo>
                  <a:cubicBezTo>
                    <a:pt x="211" y="80"/>
                    <a:pt x="211" y="85"/>
                    <a:pt x="206" y="85"/>
                  </a:cubicBezTo>
                  <a:cubicBezTo>
                    <a:pt x="201" y="85"/>
                    <a:pt x="202" y="97"/>
                    <a:pt x="203" y="103"/>
                  </a:cubicBezTo>
                  <a:cubicBezTo>
                    <a:pt x="203" y="109"/>
                    <a:pt x="195" y="100"/>
                    <a:pt x="190" y="102"/>
                  </a:cubicBezTo>
                  <a:cubicBezTo>
                    <a:pt x="185" y="103"/>
                    <a:pt x="191" y="108"/>
                    <a:pt x="192" y="115"/>
                  </a:cubicBezTo>
                  <a:cubicBezTo>
                    <a:pt x="194" y="121"/>
                    <a:pt x="190" y="121"/>
                    <a:pt x="187" y="124"/>
                  </a:cubicBezTo>
                  <a:cubicBezTo>
                    <a:pt x="184" y="127"/>
                    <a:pt x="180" y="116"/>
                    <a:pt x="180" y="111"/>
                  </a:cubicBezTo>
                  <a:cubicBezTo>
                    <a:pt x="180" y="105"/>
                    <a:pt x="173" y="110"/>
                    <a:pt x="166" y="118"/>
                  </a:cubicBezTo>
                  <a:cubicBezTo>
                    <a:pt x="159" y="125"/>
                    <a:pt x="169" y="136"/>
                    <a:pt x="165" y="138"/>
                  </a:cubicBezTo>
                  <a:cubicBezTo>
                    <a:pt x="162" y="140"/>
                    <a:pt x="148" y="154"/>
                    <a:pt x="140" y="163"/>
                  </a:cubicBezTo>
                  <a:cubicBezTo>
                    <a:pt x="132" y="173"/>
                    <a:pt x="114" y="167"/>
                    <a:pt x="109" y="172"/>
                  </a:cubicBezTo>
                  <a:cubicBezTo>
                    <a:pt x="103" y="177"/>
                    <a:pt x="97" y="173"/>
                    <a:pt x="92" y="177"/>
                  </a:cubicBezTo>
                  <a:cubicBezTo>
                    <a:pt x="86" y="182"/>
                    <a:pt x="76" y="190"/>
                    <a:pt x="75" y="185"/>
                  </a:cubicBezTo>
                  <a:cubicBezTo>
                    <a:pt x="74" y="180"/>
                    <a:pt x="60" y="184"/>
                    <a:pt x="54" y="190"/>
                  </a:cubicBezTo>
                  <a:cubicBezTo>
                    <a:pt x="48" y="196"/>
                    <a:pt x="39" y="202"/>
                    <a:pt x="32" y="202"/>
                  </a:cubicBezTo>
                  <a:cubicBezTo>
                    <a:pt x="25" y="202"/>
                    <a:pt x="25" y="213"/>
                    <a:pt x="23" y="215"/>
                  </a:cubicBezTo>
                  <a:cubicBezTo>
                    <a:pt x="20" y="217"/>
                    <a:pt x="21" y="207"/>
                    <a:pt x="21" y="204"/>
                  </a:cubicBezTo>
                  <a:cubicBezTo>
                    <a:pt x="21" y="201"/>
                    <a:pt x="14" y="209"/>
                    <a:pt x="12" y="217"/>
                  </a:cubicBezTo>
                  <a:cubicBezTo>
                    <a:pt x="9" y="225"/>
                    <a:pt x="18" y="228"/>
                    <a:pt x="12" y="237"/>
                  </a:cubicBezTo>
                  <a:cubicBezTo>
                    <a:pt x="7" y="245"/>
                    <a:pt x="1" y="254"/>
                    <a:pt x="9" y="265"/>
                  </a:cubicBezTo>
                  <a:cubicBezTo>
                    <a:pt x="18" y="276"/>
                    <a:pt x="22" y="283"/>
                    <a:pt x="20" y="288"/>
                  </a:cubicBezTo>
                  <a:cubicBezTo>
                    <a:pt x="17" y="294"/>
                    <a:pt x="11" y="278"/>
                    <a:pt x="9" y="279"/>
                  </a:cubicBezTo>
                  <a:cubicBezTo>
                    <a:pt x="7" y="281"/>
                    <a:pt x="16" y="288"/>
                    <a:pt x="14" y="292"/>
                  </a:cubicBezTo>
                  <a:cubicBezTo>
                    <a:pt x="12" y="296"/>
                    <a:pt x="3" y="279"/>
                    <a:pt x="2" y="283"/>
                  </a:cubicBezTo>
                  <a:cubicBezTo>
                    <a:pt x="0" y="286"/>
                    <a:pt x="19" y="313"/>
                    <a:pt x="20" y="323"/>
                  </a:cubicBezTo>
                  <a:cubicBezTo>
                    <a:pt x="20" y="332"/>
                    <a:pt x="35" y="342"/>
                    <a:pt x="34" y="356"/>
                  </a:cubicBezTo>
                  <a:cubicBezTo>
                    <a:pt x="34" y="370"/>
                    <a:pt x="48" y="393"/>
                    <a:pt x="50" y="396"/>
                  </a:cubicBezTo>
                  <a:cubicBezTo>
                    <a:pt x="52" y="400"/>
                    <a:pt x="45" y="409"/>
                    <a:pt x="46" y="419"/>
                  </a:cubicBezTo>
                  <a:cubicBezTo>
                    <a:pt x="48" y="430"/>
                    <a:pt x="43" y="434"/>
                    <a:pt x="36" y="434"/>
                  </a:cubicBezTo>
                  <a:cubicBezTo>
                    <a:pt x="29" y="434"/>
                    <a:pt x="33" y="445"/>
                    <a:pt x="41" y="446"/>
                  </a:cubicBezTo>
                  <a:cubicBezTo>
                    <a:pt x="48" y="446"/>
                    <a:pt x="45" y="452"/>
                    <a:pt x="54" y="457"/>
                  </a:cubicBezTo>
                  <a:cubicBezTo>
                    <a:pt x="62" y="463"/>
                    <a:pt x="81" y="461"/>
                    <a:pt x="88" y="461"/>
                  </a:cubicBezTo>
                  <a:cubicBezTo>
                    <a:pt x="95" y="461"/>
                    <a:pt x="97" y="450"/>
                    <a:pt x="106" y="450"/>
                  </a:cubicBezTo>
                  <a:cubicBezTo>
                    <a:pt x="115" y="450"/>
                    <a:pt x="114" y="447"/>
                    <a:pt x="118" y="441"/>
                  </a:cubicBezTo>
                  <a:cubicBezTo>
                    <a:pt x="122" y="436"/>
                    <a:pt x="143" y="437"/>
                    <a:pt x="163" y="439"/>
                  </a:cubicBezTo>
                  <a:cubicBezTo>
                    <a:pt x="184" y="440"/>
                    <a:pt x="193" y="434"/>
                    <a:pt x="196" y="425"/>
                  </a:cubicBezTo>
                  <a:cubicBezTo>
                    <a:pt x="199" y="418"/>
                    <a:pt x="214" y="417"/>
                    <a:pt x="220" y="412"/>
                  </a:cubicBezTo>
                  <a:cubicBezTo>
                    <a:pt x="226" y="406"/>
                    <a:pt x="231" y="406"/>
                    <a:pt x="246" y="407"/>
                  </a:cubicBezTo>
                  <a:cubicBezTo>
                    <a:pt x="261" y="407"/>
                    <a:pt x="275" y="399"/>
                    <a:pt x="285" y="395"/>
                  </a:cubicBezTo>
                  <a:cubicBezTo>
                    <a:pt x="295" y="391"/>
                    <a:pt x="313" y="393"/>
                    <a:pt x="322" y="391"/>
                  </a:cubicBezTo>
                  <a:cubicBezTo>
                    <a:pt x="332" y="388"/>
                    <a:pt x="333" y="402"/>
                    <a:pt x="344" y="401"/>
                  </a:cubicBezTo>
                  <a:cubicBezTo>
                    <a:pt x="354" y="400"/>
                    <a:pt x="359" y="404"/>
                    <a:pt x="364" y="404"/>
                  </a:cubicBezTo>
                  <a:cubicBezTo>
                    <a:pt x="370" y="403"/>
                    <a:pt x="369" y="408"/>
                    <a:pt x="375" y="409"/>
                  </a:cubicBezTo>
                  <a:cubicBezTo>
                    <a:pt x="380" y="410"/>
                    <a:pt x="379" y="415"/>
                    <a:pt x="376" y="420"/>
                  </a:cubicBezTo>
                  <a:cubicBezTo>
                    <a:pt x="372" y="425"/>
                    <a:pt x="384" y="425"/>
                    <a:pt x="391" y="435"/>
                  </a:cubicBezTo>
                  <a:cubicBezTo>
                    <a:pt x="399" y="445"/>
                    <a:pt x="392" y="446"/>
                    <a:pt x="396" y="454"/>
                  </a:cubicBezTo>
                  <a:cubicBezTo>
                    <a:pt x="400" y="462"/>
                    <a:pt x="402" y="460"/>
                    <a:pt x="410" y="449"/>
                  </a:cubicBezTo>
                  <a:cubicBezTo>
                    <a:pt x="418" y="438"/>
                    <a:pt x="427" y="445"/>
                    <a:pt x="428" y="436"/>
                  </a:cubicBezTo>
                  <a:cubicBezTo>
                    <a:pt x="429" y="427"/>
                    <a:pt x="437" y="416"/>
                    <a:pt x="443" y="420"/>
                  </a:cubicBezTo>
                  <a:cubicBezTo>
                    <a:pt x="448" y="425"/>
                    <a:pt x="439" y="427"/>
                    <a:pt x="435" y="445"/>
                  </a:cubicBezTo>
                  <a:cubicBezTo>
                    <a:pt x="432" y="463"/>
                    <a:pt x="425" y="454"/>
                    <a:pt x="424" y="459"/>
                  </a:cubicBezTo>
                  <a:cubicBezTo>
                    <a:pt x="423" y="464"/>
                    <a:pt x="441" y="467"/>
                    <a:pt x="441" y="457"/>
                  </a:cubicBezTo>
                  <a:cubicBezTo>
                    <a:pt x="441" y="448"/>
                    <a:pt x="444" y="444"/>
                    <a:pt x="451" y="452"/>
                  </a:cubicBezTo>
                  <a:cubicBezTo>
                    <a:pt x="457" y="461"/>
                    <a:pt x="447" y="468"/>
                    <a:pt x="448" y="472"/>
                  </a:cubicBezTo>
                  <a:cubicBezTo>
                    <a:pt x="450" y="476"/>
                    <a:pt x="457" y="471"/>
                    <a:pt x="461" y="471"/>
                  </a:cubicBezTo>
                  <a:cubicBezTo>
                    <a:pt x="468" y="472"/>
                    <a:pt x="478" y="487"/>
                    <a:pt x="476" y="495"/>
                  </a:cubicBezTo>
                  <a:cubicBezTo>
                    <a:pt x="474" y="504"/>
                    <a:pt x="472" y="511"/>
                    <a:pt x="485" y="518"/>
                  </a:cubicBezTo>
                  <a:cubicBezTo>
                    <a:pt x="499" y="525"/>
                    <a:pt x="494" y="526"/>
                    <a:pt x="503" y="526"/>
                  </a:cubicBezTo>
                  <a:cubicBezTo>
                    <a:pt x="513" y="526"/>
                    <a:pt x="533" y="534"/>
                    <a:pt x="539" y="538"/>
                  </a:cubicBezTo>
                  <a:cubicBezTo>
                    <a:pt x="544" y="543"/>
                    <a:pt x="558" y="535"/>
                    <a:pt x="561" y="526"/>
                  </a:cubicBezTo>
                  <a:cubicBezTo>
                    <a:pt x="564" y="516"/>
                    <a:pt x="574" y="525"/>
                    <a:pt x="569" y="528"/>
                  </a:cubicBezTo>
                  <a:cubicBezTo>
                    <a:pt x="563" y="531"/>
                    <a:pt x="571" y="539"/>
                    <a:pt x="572" y="534"/>
                  </a:cubicBezTo>
                  <a:cubicBezTo>
                    <a:pt x="572" y="529"/>
                    <a:pt x="575" y="524"/>
                    <a:pt x="576" y="530"/>
                  </a:cubicBezTo>
                  <a:cubicBezTo>
                    <a:pt x="578" y="536"/>
                    <a:pt x="585" y="536"/>
                    <a:pt x="588" y="541"/>
                  </a:cubicBezTo>
                  <a:cubicBezTo>
                    <a:pt x="591" y="545"/>
                    <a:pt x="594" y="549"/>
                    <a:pt x="594" y="545"/>
                  </a:cubicBezTo>
                  <a:cubicBezTo>
                    <a:pt x="594" y="541"/>
                    <a:pt x="596" y="538"/>
                    <a:pt x="602" y="535"/>
                  </a:cubicBezTo>
                  <a:cubicBezTo>
                    <a:pt x="608" y="533"/>
                    <a:pt x="612" y="529"/>
                    <a:pt x="619" y="523"/>
                  </a:cubicBezTo>
                  <a:cubicBezTo>
                    <a:pt x="625" y="518"/>
                    <a:pt x="653" y="516"/>
                    <a:pt x="655" y="516"/>
                  </a:cubicBezTo>
                  <a:cubicBezTo>
                    <a:pt x="658" y="516"/>
                    <a:pt x="660" y="493"/>
                    <a:pt x="661" y="481"/>
                  </a:cubicBezTo>
                  <a:cubicBezTo>
                    <a:pt x="663" y="469"/>
                    <a:pt x="673" y="467"/>
                    <a:pt x="675" y="454"/>
                  </a:cubicBezTo>
                  <a:cubicBezTo>
                    <a:pt x="676" y="441"/>
                    <a:pt x="690" y="417"/>
                    <a:pt x="693" y="416"/>
                  </a:cubicBezTo>
                  <a:cubicBezTo>
                    <a:pt x="697" y="415"/>
                    <a:pt x="704" y="411"/>
                    <a:pt x="704" y="404"/>
                  </a:cubicBezTo>
                  <a:cubicBezTo>
                    <a:pt x="704" y="396"/>
                    <a:pt x="713" y="388"/>
                    <a:pt x="713" y="379"/>
                  </a:cubicBezTo>
                  <a:cubicBezTo>
                    <a:pt x="713" y="370"/>
                    <a:pt x="718" y="360"/>
                    <a:pt x="718" y="357"/>
                  </a:cubicBezTo>
                  <a:cubicBezTo>
                    <a:pt x="717" y="354"/>
                    <a:pt x="714" y="346"/>
                    <a:pt x="720" y="339"/>
                  </a:cubicBezTo>
                  <a:cubicBezTo>
                    <a:pt x="725" y="333"/>
                    <a:pt x="717" y="326"/>
                    <a:pt x="720" y="323"/>
                  </a:cubicBezTo>
                  <a:close/>
                  <a:moveTo>
                    <a:pt x="328" y="17"/>
                  </a:moveTo>
                  <a:cubicBezTo>
                    <a:pt x="328" y="12"/>
                    <a:pt x="300" y="18"/>
                    <a:pt x="306" y="22"/>
                  </a:cubicBezTo>
                  <a:cubicBezTo>
                    <a:pt x="310" y="26"/>
                    <a:pt x="329" y="22"/>
                    <a:pt x="328" y="17"/>
                  </a:cubicBezTo>
                  <a:close/>
                  <a:moveTo>
                    <a:pt x="416" y="480"/>
                  </a:moveTo>
                  <a:cubicBezTo>
                    <a:pt x="421" y="484"/>
                    <a:pt x="435" y="483"/>
                    <a:pt x="438" y="477"/>
                  </a:cubicBezTo>
                  <a:cubicBezTo>
                    <a:pt x="440" y="472"/>
                    <a:pt x="413" y="477"/>
                    <a:pt x="416" y="480"/>
                  </a:cubicBezTo>
                  <a:close/>
                  <a:moveTo>
                    <a:pt x="593" y="589"/>
                  </a:moveTo>
                  <a:cubicBezTo>
                    <a:pt x="583" y="590"/>
                    <a:pt x="567" y="579"/>
                    <a:pt x="563" y="580"/>
                  </a:cubicBezTo>
                  <a:cubicBezTo>
                    <a:pt x="559" y="581"/>
                    <a:pt x="577" y="608"/>
                    <a:pt x="571" y="615"/>
                  </a:cubicBezTo>
                  <a:cubicBezTo>
                    <a:pt x="566" y="623"/>
                    <a:pt x="587" y="642"/>
                    <a:pt x="595" y="643"/>
                  </a:cubicBezTo>
                  <a:cubicBezTo>
                    <a:pt x="602" y="644"/>
                    <a:pt x="600" y="635"/>
                    <a:pt x="605" y="636"/>
                  </a:cubicBezTo>
                  <a:cubicBezTo>
                    <a:pt x="610" y="636"/>
                    <a:pt x="608" y="631"/>
                    <a:pt x="609" y="627"/>
                  </a:cubicBezTo>
                  <a:cubicBezTo>
                    <a:pt x="609" y="623"/>
                    <a:pt x="614" y="631"/>
                    <a:pt x="619" y="629"/>
                  </a:cubicBezTo>
                  <a:cubicBezTo>
                    <a:pt x="623" y="626"/>
                    <a:pt x="618" y="610"/>
                    <a:pt x="624" y="610"/>
                  </a:cubicBezTo>
                  <a:cubicBezTo>
                    <a:pt x="630" y="610"/>
                    <a:pt x="625" y="589"/>
                    <a:pt x="623" y="583"/>
                  </a:cubicBezTo>
                  <a:cubicBezTo>
                    <a:pt x="621" y="576"/>
                    <a:pt x="604" y="588"/>
                    <a:pt x="593" y="589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8"/>
            <p:cNvSpPr/>
            <p:nvPr/>
          </p:nvSpPr>
          <p:spPr>
            <a:xfrm>
              <a:off x="8487076" y="4105412"/>
              <a:ext cx="282585" cy="328624"/>
            </a:xfrm>
            <a:custGeom>
              <a:rect b="b" l="l" r="r" t="t"/>
              <a:pathLst>
                <a:path extrusionOk="0" h="263" w="220">
                  <a:moveTo>
                    <a:pt x="136" y="127"/>
                  </a:moveTo>
                  <a:cubicBezTo>
                    <a:pt x="130" y="123"/>
                    <a:pt x="128" y="129"/>
                    <a:pt x="122" y="132"/>
                  </a:cubicBezTo>
                  <a:cubicBezTo>
                    <a:pt x="116" y="134"/>
                    <a:pt x="112" y="119"/>
                    <a:pt x="105" y="125"/>
                  </a:cubicBezTo>
                  <a:cubicBezTo>
                    <a:pt x="97" y="130"/>
                    <a:pt x="104" y="133"/>
                    <a:pt x="96" y="140"/>
                  </a:cubicBezTo>
                  <a:cubicBezTo>
                    <a:pt x="87" y="147"/>
                    <a:pt x="91" y="149"/>
                    <a:pt x="81" y="165"/>
                  </a:cubicBezTo>
                  <a:cubicBezTo>
                    <a:pt x="71" y="180"/>
                    <a:pt x="38" y="188"/>
                    <a:pt x="33" y="197"/>
                  </a:cubicBezTo>
                  <a:cubicBezTo>
                    <a:pt x="28" y="205"/>
                    <a:pt x="11" y="211"/>
                    <a:pt x="10" y="218"/>
                  </a:cubicBezTo>
                  <a:cubicBezTo>
                    <a:pt x="10" y="224"/>
                    <a:pt x="0" y="228"/>
                    <a:pt x="6" y="237"/>
                  </a:cubicBezTo>
                  <a:cubicBezTo>
                    <a:pt x="10" y="244"/>
                    <a:pt x="17" y="239"/>
                    <a:pt x="22" y="244"/>
                  </a:cubicBezTo>
                  <a:cubicBezTo>
                    <a:pt x="27" y="249"/>
                    <a:pt x="32" y="245"/>
                    <a:pt x="34" y="249"/>
                  </a:cubicBezTo>
                  <a:cubicBezTo>
                    <a:pt x="37" y="253"/>
                    <a:pt x="54" y="253"/>
                    <a:pt x="67" y="242"/>
                  </a:cubicBezTo>
                  <a:cubicBezTo>
                    <a:pt x="80" y="230"/>
                    <a:pt x="73" y="224"/>
                    <a:pt x="78" y="221"/>
                  </a:cubicBezTo>
                  <a:cubicBezTo>
                    <a:pt x="84" y="218"/>
                    <a:pt x="84" y="209"/>
                    <a:pt x="87" y="203"/>
                  </a:cubicBezTo>
                  <a:cubicBezTo>
                    <a:pt x="91" y="197"/>
                    <a:pt x="93" y="191"/>
                    <a:pt x="107" y="191"/>
                  </a:cubicBezTo>
                  <a:cubicBezTo>
                    <a:pt x="121" y="191"/>
                    <a:pt x="114" y="188"/>
                    <a:pt x="113" y="181"/>
                  </a:cubicBezTo>
                  <a:cubicBezTo>
                    <a:pt x="112" y="175"/>
                    <a:pt x="125" y="174"/>
                    <a:pt x="125" y="165"/>
                  </a:cubicBezTo>
                  <a:cubicBezTo>
                    <a:pt x="125" y="156"/>
                    <a:pt x="142" y="148"/>
                    <a:pt x="138" y="142"/>
                  </a:cubicBezTo>
                  <a:cubicBezTo>
                    <a:pt x="135" y="135"/>
                    <a:pt x="141" y="131"/>
                    <a:pt x="136" y="127"/>
                  </a:cubicBezTo>
                  <a:close/>
                  <a:moveTo>
                    <a:pt x="23" y="262"/>
                  </a:moveTo>
                  <a:cubicBezTo>
                    <a:pt x="26" y="263"/>
                    <a:pt x="35" y="261"/>
                    <a:pt x="30" y="254"/>
                  </a:cubicBezTo>
                  <a:cubicBezTo>
                    <a:pt x="24" y="248"/>
                    <a:pt x="16" y="260"/>
                    <a:pt x="23" y="262"/>
                  </a:cubicBezTo>
                  <a:close/>
                  <a:moveTo>
                    <a:pt x="200" y="64"/>
                  </a:moveTo>
                  <a:cubicBezTo>
                    <a:pt x="196" y="70"/>
                    <a:pt x="189" y="63"/>
                    <a:pt x="182" y="63"/>
                  </a:cubicBezTo>
                  <a:cubicBezTo>
                    <a:pt x="176" y="63"/>
                    <a:pt x="172" y="58"/>
                    <a:pt x="172" y="52"/>
                  </a:cubicBezTo>
                  <a:cubicBezTo>
                    <a:pt x="172" y="46"/>
                    <a:pt x="170" y="38"/>
                    <a:pt x="164" y="38"/>
                  </a:cubicBezTo>
                  <a:cubicBezTo>
                    <a:pt x="158" y="39"/>
                    <a:pt x="166" y="45"/>
                    <a:pt x="164" y="48"/>
                  </a:cubicBezTo>
                  <a:cubicBezTo>
                    <a:pt x="161" y="51"/>
                    <a:pt x="160" y="44"/>
                    <a:pt x="157" y="44"/>
                  </a:cubicBezTo>
                  <a:cubicBezTo>
                    <a:pt x="154" y="44"/>
                    <a:pt x="150" y="40"/>
                    <a:pt x="150" y="32"/>
                  </a:cubicBezTo>
                  <a:cubicBezTo>
                    <a:pt x="150" y="24"/>
                    <a:pt x="143" y="25"/>
                    <a:pt x="143" y="16"/>
                  </a:cubicBezTo>
                  <a:cubicBezTo>
                    <a:pt x="143" y="7"/>
                    <a:pt x="129" y="0"/>
                    <a:pt x="121" y="0"/>
                  </a:cubicBezTo>
                  <a:cubicBezTo>
                    <a:pt x="114" y="0"/>
                    <a:pt x="123" y="14"/>
                    <a:pt x="127" y="19"/>
                  </a:cubicBezTo>
                  <a:cubicBezTo>
                    <a:pt x="131" y="24"/>
                    <a:pt x="139" y="28"/>
                    <a:pt x="139" y="32"/>
                  </a:cubicBezTo>
                  <a:cubicBezTo>
                    <a:pt x="139" y="35"/>
                    <a:pt x="145" y="44"/>
                    <a:pt x="150" y="46"/>
                  </a:cubicBezTo>
                  <a:cubicBezTo>
                    <a:pt x="154" y="47"/>
                    <a:pt x="147" y="61"/>
                    <a:pt x="147" y="72"/>
                  </a:cubicBezTo>
                  <a:cubicBezTo>
                    <a:pt x="147" y="83"/>
                    <a:pt x="138" y="81"/>
                    <a:pt x="132" y="88"/>
                  </a:cubicBezTo>
                  <a:cubicBezTo>
                    <a:pt x="127" y="95"/>
                    <a:pt x="147" y="102"/>
                    <a:pt x="156" y="109"/>
                  </a:cubicBezTo>
                  <a:cubicBezTo>
                    <a:pt x="164" y="116"/>
                    <a:pt x="149" y="133"/>
                    <a:pt x="151" y="137"/>
                  </a:cubicBezTo>
                  <a:cubicBezTo>
                    <a:pt x="152" y="139"/>
                    <a:pt x="158" y="142"/>
                    <a:pt x="167" y="139"/>
                  </a:cubicBezTo>
                  <a:cubicBezTo>
                    <a:pt x="176" y="137"/>
                    <a:pt x="180" y="118"/>
                    <a:pt x="186" y="112"/>
                  </a:cubicBezTo>
                  <a:cubicBezTo>
                    <a:pt x="193" y="107"/>
                    <a:pt x="189" y="98"/>
                    <a:pt x="192" y="94"/>
                  </a:cubicBezTo>
                  <a:cubicBezTo>
                    <a:pt x="195" y="89"/>
                    <a:pt x="199" y="90"/>
                    <a:pt x="204" y="90"/>
                  </a:cubicBezTo>
                  <a:cubicBezTo>
                    <a:pt x="208" y="90"/>
                    <a:pt x="206" y="79"/>
                    <a:pt x="211" y="79"/>
                  </a:cubicBezTo>
                  <a:cubicBezTo>
                    <a:pt x="217" y="79"/>
                    <a:pt x="214" y="72"/>
                    <a:pt x="217" y="64"/>
                  </a:cubicBezTo>
                  <a:cubicBezTo>
                    <a:pt x="220" y="55"/>
                    <a:pt x="203" y="58"/>
                    <a:pt x="200" y="6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8"/>
            <p:cNvSpPr/>
            <p:nvPr/>
          </p:nvSpPr>
          <p:spPr>
            <a:xfrm>
              <a:off x="8734735" y="3659310"/>
              <a:ext cx="61915" cy="53977"/>
            </a:xfrm>
            <a:custGeom>
              <a:rect b="b" l="l" r="r" t="t"/>
              <a:pathLst>
                <a:path extrusionOk="0" h="43" w="48">
                  <a:moveTo>
                    <a:pt x="6" y="37"/>
                  </a:moveTo>
                  <a:cubicBezTo>
                    <a:pt x="12" y="43"/>
                    <a:pt x="25" y="43"/>
                    <a:pt x="26" y="31"/>
                  </a:cubicBezTo>
                  <a:cubicBezTo>
                    <a:pt x="26" y="20"/>
                    <a:pt x="0" y="31"/>
                    <a:pt x="6" y="37"/>
                  </a:cubicBezTo>
                  <a:close/>
                  <a:moveTo>
                    <a:pt x="30" y="16"/>
                  </a:moveTo>
                  <a:cubicBezTo>
                    <a:pt x="34" y="18"/>
                    <a:pt x="48" y="13"/>
                    <a:pt x="48" y="6"/>
                  </a:cubicBezTo>
                  <a:cubicBezTo>
                    <a:pt x="48" y="0"/>
                    <a:pt x="23" y="14"/>
                    <a:pt x="30" y="1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8"/>
            <p:cNvSpPr/>
            <p:nvPr/>
          </p:nvSpPr>
          <p:spPr>
            <a:xfrm>
              <a:off x="8436274" y="3749800"/>
              <a:ext cx="76203" cy="58739"/>
            </a:xfrm>
            <a:custGeom>
              <a:rect b="b" l="l" r="r" t="t"/>
              <a:pathLst>
                <a:path extrusionOk="0" h="46" w="59">
                  <a:moveTo>
                    <a:pt x="1" y="6"/>
                  </a:moveTo>
                  <a:cubicBezTo>
                    <a:pt x="0" y="0"/>
                    <a:pt x="59" y="37"/>
                    <a:pt x="52" y="42"/>
                  </a:cubicBezTo>
                  <a:cubicBezTo>
                    <a:pt x="46" y="46"/>
                    <a:pt x="2" y="12"/>
                    <a:pt x="1" y="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8"/>
            <p:cNvSpPr/>
            <p:nvPr/>
          </p:nvSpPr>
          <p:spPr>
            <a:xfrm>
              <a:off x="7525017" y="3475153"/>
              <a:ext cx="74615" cy="30164"/>
            </a:xfrm>
            <a:custGeom>
              <a:rect b="b" l="l" r="r" t="t"/>
              <a:pathLst>
                <a:path extrusionOk="0" h="24" w="58">
                  <a:moveTo>
                    <a:pt x="6" y="18"/>
                  </a:moveTo>
                  <a:cubicBezTo>
                    <a:pt x="3" y="19"/>
                    <a:pt x="2" y="19"/>
                    <a:pt x="0" y="20"/>
                  </a:cubicBezTo>
                  <a:cubicBezTo>
                    <a:pt x="2" y="22"/>
                    <a:pt x="4" y="24"/>
                    <a:pt x="6" y="23"/>
                  </a:cubicBezTo>
                  <a:cubicBezTo>
                    <a:pt x="7" y="22"/>
                    <a:pt x="7" y="20"/>
                    <a:pt x="8" y="18"/>
                  </a:cubicBezTo>
                  <a:cubicBezTo>
                    <a:pt x="7" y="18"/>
                    <a:pt x="7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lose/>
                  <a:moveTo>
                    <a:pt x="31" y="5"/>
                  </a:moveTo>
                  <a:cubicBezTo>
                    <a:pt x="23" y="4"/>
                    <a:pt x="21" y="10"/>
                    <a:pt x="15" y="14"/>
                  </a:cubicBezTo>
                  <a:cubicBezTo>
                    <a:pt x="15" y="15"/>
                    <a:pt x="14" y="15"/>
                    <a:pt x="14" y="15"/>
                  </a:cubicBezTo>
                  <a:cubicBezTo>
                    <a:pt x="16" y="17"/>
                    <a:pt x="18" y="19"/>
                    <a:pt x="19" y="21"/>
                  </a:cubicBezTo>
                  <a:cubicBezTo>
                    <a:pt x="30" y="15"/>
                    <a:pt x="55" y="8"/>
                    <a:pt x="57" y="4"/>
                  </a:cubicBezTo>
                  <a:cubicBezTo>
                    <a:pt x="58" y="0"/>
                    <a:pt x="41" y="5"/>
                    <a:pt x="31" y="5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2" name="Google Shape;1142;p88"/>
            <p:cNvGrpSpPr/>
            <p:nvPr/>
          </p:nvGrpSpPr>
          <p:grpSpPr>
            <a:xfrm>
              <a:off x="6391501" y="2432131"/>
              <a:ext cx="82554" cy="120654"/>
              <a:chOff x="6391501" y="2432131"/>
              <a:chExt cx="82554" cy="120654"/>
            </a:xfrm>
          </p:grpSpPr>
          <p:grpSp>
            <p:nvGrpSpPr>
              <p:cNvPr id="1143" name="Google Shape;1143;p88"/>
              <p:cNvGrpSpPr/>
              <p:nvPr/>
            </p:nvGrpSpPr>
            <p:grpSpPr>
              <a:xfrm>
                <a:off x="6391501" y="2432131"/>
                <a:ext cx="57152" cy="112716"/>
                <a:chOff x="6391501" y="2432131"/>
                <a:chExt cx="57152" cy="112716"/>
              </a:xfrm>
            </p:grpSpPr>
            <p:sp>
              <p:nvSpPr>
                <p:cNvPr id="1144" name="Google Shape;1144;p88"/>
                <p:cNvSpPr/>
                <p:nvPr/>
              </p:nvSpPr>
              <p:spPr>
                <a:xfrm>
                  <a:off x="6410552" y="2432131"/>
                  <a:ext cx="4763" cy="6350"/>
                </a:xfrm>
                <a:custGeom>
                  <a:rect b="b" l="l" r="r" t="t"/>
                  <a:pathLst>
                    <a:path extrusionOk="0" h="4" w="3">
                      <a:moveTo>
                        <a:pt x="3" y="3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4"/>
                      </a:lnTo>
                      <a:lnTo>
                        <a:pt x="3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5" name="Google Shape;1145;p88"/>
                <p:cNvSpPr/>
                <p:nvPr/>
              </p:nvSpPr>
              <p:spPr>
                <a:xfrm>
                  <a:off x="6397852" y="2438481"/>
                  <a:ext cx="9525" cy="6350"/>
                </a:xfrm>
                <a:custGeom>
                  <a:rect b="b" l="l" r="r" t="t"/>
                  <a:pathLst>
                    <a:path extrusionOk="0" h="4" w="6">
                      <a:moveTo>
                        <a:pt x="6" y="2"/>
                      </a:moveTo>
                      <a:lnTo>
                        <a:pt x="4" y="0"/>
                      </a:lnTo>
                      <a:lnTo>
                        <a:pt x="0" y="1"/>
                      </a:lnTo>
                      <a:lnTo>
                        <a:pt x="2" y="4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Google Shape;1146;p88"/>
                <p:cNvSpPr/>
                <p:nvPr/>
              </p:nvSpPr>
              <p:spPr>
                <a:xfrm>
                  <a:off x="6391501" y="2444831"/>
                  <a:ext cx="4763" cy="6350"/>
                </a:xfrm>
                <a:custGeom>
                  <a:rect b="b" l="l" r="r" t="t"/>
                  <a:pathLst>
                    <a:path extrusionOk="0" h="4" w="3">
                      <a:moveTo>
                        <a:pt x="0" y="1"/>
                      </a:moveTo>
                      <a:lnTo>
                        <a:pt x="0" y="4"/>
                      </a:lnTo>
                      <a:lnTo>
                        <a:pt x="3" y="4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1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88"/>
                <p:cNvSpPr/>
                <p:nvPr/>
              </p:nvSpPr>
              <p:spPr>
                <a:xfrm>
                  <a:off x="6391501" y="2451182"/>
                  <a:ext cx="4763" cy="6350"/>
                </a:xfrm>
                <a:custGeom>
                  <a:rect b="b" l="l" r="r" t="t"/>
                  <a:pathLst>
                    <a:path extrusionOk="0" h="4" w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4"/>
                      </a:lnTo>
                      <a:lnTo>
                        <a:pt x="3" y="1"/>
                      </a:lnTo>
                      <a:lnTo>
                        <a:pt x="3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88"/>
                <p:cNvSpPr/>
                <p:nvPr/>
              </p:nvSpPr>
              <p:spPr>
                <a:xfrm>
                  <a:off x="6397852" y="2452769"/>
                  <a:ext cx="6350" cy="6350"/>
                </a:xfrm>
                <a:custGeom>
                  <a:rect b="b" l="l" r="r" t="t"/>
                  <a:pathLst>
                    <a:path extrusionOk="0" h="4" w="4">
                      <a:moveTo>
                        <a:pt x="2" y="1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4" y="2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9" name="Google Shape;1149;p88"/>
                <p:cNvSpPr/>
                <p:nvPr/>
              </p:nvSpPr>
              <p:spPr>
                <a:xfrm>
                  <a:off x="6402614" y="2462294"/>
                  <a:ext cx="7938" cy="7938"/>
                </a:xfrm>
                <a:custGeom>
                  <a:rect b="b" l="l" r="r" t="t"/>
                  <a:pathLst>
                    <a:path extrusionOk="0" h="5" w="5">
                      <a:moveTo>
                        <a:pt x="3" y="0"/>
                      </a:moveTo>
                      <a:lnTo>
                        <a:pt x="0" y="2"/>
                      </a:lnTo>
                      <a:lnTo>
                        <a:pt x="2" y="5"/>
                      </a:lnTo>
                      <a:lnTo>
                        <a:pt x="5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0" name="Google Shape;1150;p88"/>
                <p:cNvSpPr/>
                <p:nvPr/>
              </p:nvSpPr>
              <p:spPr>
                <a:xfrm>
                  <a:off x="6408965" y="2473407"/>
                  <a:ext cx="7938" cy="6350"/>
                </a:xfrm>
                <a:custGeom>
                  <a:rect b="b" l="l" r="r" t="t"/>
                  <a:pathLst>
                    <a:path extrusionOk="0" h="4" w="5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1" y="4"/>
                      </a:lnTo>
                      <a:lnTo>
                        <a:pt x="5" y="2"/>
                      </a:lnTo>
                      <a:lnTo>
                        <a:pt x="3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88"/>
                <p:cNvSpPr/>
                <p:nvPr/>
              </p:nvSpPr>
              <p:spPr>
                <a:xfrm>
                  <a:off x="6402614" y="2478170"/>
                  <a:ext cx="4763" cy="4763"/>
                </a:xfrm>
                <a:custGeom>
                  <a:rect b="b" l="l" r="r" t="t"/>
                  <a:pathLst>
                    <a:path extrusionOk="0" h="3" w="3">
                      <a:moveTo>
                        <a:pt x="0" y="1"/>
                      </a:move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1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88"/>
                <p:cNvSpPr/>
                <p:nvPr/>
              </p:nvSpPr>
              <p:spPr>
                <a:xfrm>
                  <a:off x="6407377" y="2516271"/>
                  <a:ext cx="6350" cy="6350"/>
                </a:xfrm>
                <a:custGeom>
                  <a:rect b="b" l="l" r="r" t="t"/>
                  <a:pathLst>
                    <a:path extrusionOk="0" h="4" w="4">
                      <a:moveTo>
                        <a:pt x="3" y="2"/>
                      </a:move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0" y="3"/>
                      </a:lnTo>
                      <a:lnTo>
                        <a:pt x="2" y="4"/>
                      </a:lnTo>
                      <a:lnTo>
                        <a:pt x="4" y="3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3" name="Google Shape;1153;p88"/>
                <p:cNvSpPr/>
                <p:nvPr/>
              </p:nvSpPr>
              <p:spPr>
                <a:xfrm>
                  <a:off x="6402614" y="2487695"/>
                  <a:ext cx="4763" cy="47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4" name="Google Shape;1154;p88"/>
                <p:cNvSpPr/>
                <p:nvPr/>
              </p:nvSpPr>
              <p:spPr>
                <a:xfrm>
                  <a:off x="6404202" y="2508333"/>
                  <a:ext cx="6350" cy="4763"/>
                </a:xfrm>
                <a:custGeom>
                  <a:rect b="b" l="l" r="r" t="t"/>
                  <a:pathLst>
                    <a:path extrusionOk="0" h="3" w="4">
                      <a:moveTo>
                        <a:pt x="4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4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5" name="Google Shape;1155;p88"/>
                <p:cNvSpPr/>
                <p:nvPr/>
              </p:nvSpPr>
              <p:spPr>
                <a:xfrm>
                  <a:off x="6412140" y="2524209"/>
                  <a:ext cx="7938" cy="7938"/>
                </a:xfrm>
                <a:custGeom>
                  <a:rect b="b" l="l" r="r" t="t"/>
                  <a:pathLst>
                    <a:path extrusionOk="0" h="5" w="5">
                      <a:moveTo>
                        <a:pt x="0" y="2"/>
                      </a:moveTo>
                      <a:lnTo>
                        <a:pt x="3" y="5"/>
                      </a:lnTo>
                      <a:lnTo>
                        <a:pt x="5" y="2"/>
                      </a:lnTo>
                      <a:lnTo>
                        <a:pt x="3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88"/>
                <p:cNvSpPr/>
                <p:nvPr/>
              </p:nvSpPr>
              <p:spPr>
                <a:xfrm>
                  <a:off x="6402614" y="2498808"/>
                  <a:ext cx="6350" cy="4763"/>
                </a:xfrm>
                <a:custGeom>
                  <a:rect b="b" l="l" r="r" t="t"/>
                  <a:pathLst>
                    <a:path extrusionOk="0" h="3" w="4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1" y="3"/>
                      </a:lnTo>
                      <a:lnTo>
                        <a:pt x="4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88"/>
                <p:cNvSpPr/>
                <p:nvPr/>
              </p:nvSpPr>
              <p:spPr>
                <a:xfrm>
                  <a:off x="6439128" y="2536909"/>
                  <a:ext cx="9525" cy="7938"/>
                </a:xfrm>
                <a:custGeom>
                  <a:rect b="b" l="l" r="r" t="t"/>
                  <a:pathLst>
                    <a:path extrusionOk="0" h="7" w="7">
                      <a:moveTo>
                        <a:pt x="1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1" y="4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6"/>
                        <a:pt x="3" y="6"/>
                        <a:pt x="4" y="7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1"/>
                        <a:pt x="2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282828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58" name="Google Shape;1158;p88"/>
              <p:cNvSpPr/>
              <p:nvPr/>
            </p:nvSpPr>
            <p:spPr>
              <a:xfrm>
                <a:off x="6440716" y="2544847"/>
                <a:ext cx="11113" cy="7938"/>
              </a:xfrm>
              <a:custGeom>
                <a:rect b="b" l="l" r="r" t="t"/>
                <a:pathLst>
                  <a:path extrusionOk="0" h="7" w="8">
                    <a:moveTo>
                      <a:pt x="7" y="3"/>
                    </a:moveTo>
                    <a:cubicBezTo>
                      <a:pt x="8" y="2"/>
                      <a:pt x="8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3"/>
                      <a:pt x="0" y="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88"/>
              <p:cNvSpPr/>
              <p:nvPr/>
            </p:nvSpPr>
            <p:spPr>
              <a:xfrm>
                <a:off x="6453416" y="2541672"/>
                <a:ext cx="6350" cy="6350"/>
              </a:xfrm>
              <a:custGeom>
                <a:rect b="b" l="l" r="r" t="t"/>
                <a:pathLst>
                  <a:path extrusionOk="0" h="4" w="4">
                    <a:moveTo>
                      <a:pt x="0" y="1"/>
                    </a:moveTo>
                    <a:lnTo>
                      <a:pt x="1" y="4"/>
                    </a:lnTo>
                    <a:lnTo>
                      <a:pt x="4" y="3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88"/>
              <p:cNvSpPr/>
              <p:nvPr/>
            </p:nvSpPr>
            <p:spPr>
              <a:xfrm>
                <a:off x="6462942" y="2538497"/>
                <a:ext cx="6350" cy="6350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lnTo>
                      <a:pt x="0" y="1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88"/>
              <p:cNvSpPr/>
              <p:nvPr/>
            </p:nvSpPr>
            <p:spPr>
              <a:xfrm>
                <a:off x="6466117" y="2527384"/>
                <a:ext cx="7938" cy="6350"/>
              </a:xfrm>
              <a:custGeom>
                <a:rect b="b" l="l" r="r" t="t"/>
                <a:pathLst>
                  <a:path extrusionOk="0" h="4" w="5">
                    <a:moveTo>
                      <a:pt x="0" y="2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2" name="Google Shape;1162;p88"/>
            <p:cNvGrpSpPr/>
            <p:nvPr/>
          </p:nvGrpSpPr>
          <p:grpSpPr>
            <a:xfrm>
              <a:off x="6413501" y="2457451"/>
              <a:ext cx="106363" cy="107950"/>
              <a:chOff x="6413501" y="2457451"/>
              <a:chExt cx="106363" cy="107950"/>
            </a:xfrm>
          </p:grpSpPr>
          <p:sp>
            <p:nvSpPr>
              <p:cNvPr id="1163" name="Google Shape;1163;p88"/>
              <p:cNvSpPr/>
              <p:nvPr/>
            </p:nvSpPr>
            <p:spPr>
              <a:xfrm>
                <a:off x="6477001" y="2522538"/>
                <a:ext cx="7938" cy="6350"/>
              </a:xfrm>
              <a:custGeom>
                <a:rect b="b" l="l" r="r" t="t"/>
                <a:pathLst>
                  <a:path extrusionOk="0" h="4" w="5">
                    <a:moveTo>
                      <a:pt x="0" y="2"/>
                    </a:moveTo>
                    <a:lnTo>
                      <a:pt x="1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88"/>
              <p:cNvSpPr/>
              <p:nvPr/>
            </p:nvSpPr>
            <p:spPr>
              <a:xfrm>
                <a:off x="6486526" y="2527301"/>
                <a:ext cx="6350" cy="6350"/>
              </a:xfrm>
              <a:custGeom>
                <a:rect b="b" l="l" r="r" t="t"/>
                <a:pathLst>
                  <a:path extrusionOk="0" h="4" w="4">
                    <a:moveTo>
                      <a:pt x="0" y="3"/>
                    </a:moveTo>
                    <a:lnTo>
                      <a:pt x="3" y="4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88"/>
              <p:cNvSpPr/>
              <p:nvPr/>
            </p:nvSpPr>
            <p:spPr>
              <a:xfrm>
                <a:off x="6497639" y="2528888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88"/>
              <p:cNvSpPr/>
              <p:nvPr/>
            </p:nvSpPr>
            <p:spPr>
              <a:xfrm>
                <a:off x="6507164" y="2530476"/>
                <a:ext cx="6350" cy="7938"/>
              </a:xfrm>
              <a:custGeom>
                <a:rect b="b" l="l" r="r" t="t"/>
                <a:pathLst>
                  <a:path extrusionOk="0" h="5" w="4">
                    <a:moveTo>
                      <a:pt x="0" y="2"/>
                    </a:moveTo>
                    <a:lnTo>
                      <a:pt x="2" y="5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88"/>
              <p:cNvSpPr/>
              <p:nvPr/>
            </p:nvSpPr>
            <p:spPr>
              <a:xfrm>
                <a:off x="6515101" y="2538413"/>
                <a:ext cx="4763" cy="4763"/>
              </a:xfrm>
              <a:custGeom>
                <a:rect b="b" l="l" r="r" t="t"/>
                <a:pathLst>
                  <a:path extrusionOk="0" h="3" w="3">
                    <a:moveTo>
                      <a:pt x="2" y="0"/>
                    </a:moveTo>
                    <a:lnTo>
                      <a:pt x="0" y="2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88"/>
              <p:cNvSpPr/>
              <p:nvPr/>
            </p:nvSpPr>
            <p:spPr>
              <a:xfrm>
                <a:off x="6475414" y="2457451"/>
                <a:ext cx="3175" cy="4763"/>
              </a:xfrm>
              <a:custGeom>
                <a:rect b="b" l="l" r="r" t="t"/>
                <a:pathLst>
                  <a:path extrusionOk="0" h="3" w="2">
                    <a:moveTo>
                      <a:pt x="2" y="1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88"/>
              <p:cNvSpPr/>
              <p:nvPr/>
            </p:nvSpPr>
            <p:spPr>
              <a:xfrm>
                <a:off x="6481764" y="2462213"/>
                <a:ext cx="6350" cy="6350"/>
              </a:xfrm>
              <a:custGeom>
                <a:rect b="b" l="l" r="r" t="t"/>
                <a:pathLst>
                  <a:path extrusionOk="0" h="5" w="5">
                    <a:moveTo>
                      <a:pt x="5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2" y="4"/>
                      <a:pt x="3" y="5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88"/>
              <p:cNvSpPr/>
              <p:nvPr/>
            </p:nvSpPr>
            <p:spPr>
              <a:xfrm>
                <a:off x="6491289" y="2465388"/>
                <a:ext cx="6350" cy="7938"/>
              </a:xfrm>
              <a:custGeom>
                <a:rect b="b" l="l" r="r" t="t"/>
                <a:pathLst>
                  <a:path extrusionOk="0" h="6" w="5">
                    <a:moveTo>
                      <a:pt x="2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88"/>
              <p:cNvSpPr/>
              <p:nvPr/>
            </p:nvSpPr>
            <p:spPr>
              <a:xfrm>
                <a:off x="6418264" y="2501901"/>
                <a:ext cx="6350" cy="4763"/>
              </a:xfrm>
              <a:custGeom>
                <a:rect b="b" l="l" r="r" t="t"/>
                <a:pathLst>
                  <a:path extrusionOk="0" h="4" w="5">
                    <a:moveTo>
                      <a:pt x="5" y="4"/>
                    </a:moveTo>
                    <a:cubicBezTo>
                      <a:pt x="4" y="2"/>
                      <a:pt x="4" y="1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88"/>
              <p:cNvSpPr/>
              <p:nvPr/>
            </p:nvSpPr>
            <p:spPr>
              <a:xfrm>
                <a:off x="6418264" y="2511426"/>
                <a:ext cx="6350" cy="4763"/>
              </a:xfrm>
              <a:custGeom>
                <a:rect b="b" l="l" r="r" t="t"/>
                <a:pathLst>
                  <a:path extrusionOk="0" h="4" w="4">
                    <a:moveTo>
                      <a:pt x="4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4" y="2"/>
                      <a:pt x="4" y="1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88"/>
              <p:cNvSpPr/>
              <p:nvPr/>
            </p:nvSpPr>
            <p:spPr>
              <a:xfrm>
                <a:off x="6413501" y="2492376"/>
                <a:ext cx="4763" cy="6350"/>
              </a:xfrm>
              <a:custGeom>
                <a:rect b="b" l="l" r="r" t="t"/>
                <a:pathLst>
                  <a:path extrusionOk="0" h="6" w="4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6"/>
                      <a:pt x="2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88"/>
              <p:cNvSpPr/>
              <p:nvPr/>
            </p:nvSpPr>
            <p:spPr>
              <a:xfrm>
                <a:off x="6448426" y="2487613"/>
                <a:ext cx="6350" cy="6350"/>
              </a:xfrm>
              <a:custGeom>
                <a:rect b="b" l="l" r="r" t="t"/>
                <a:pathLst>
                  <a:path extrusionOk="0" h="5" w="5">
                    <a:moveTo>
                      <a:pt x="5" y="1"/>
                    </a:moveTo>
                    <a:cubicBezTo>
                      <a:pt x="4" y="1"/>
                      <a:pt x="3" y="1"/>
                      <a:pt x="1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5"/>
                      <a:pt x="3" y="5"/>
                      <a:pt x="4" y="5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88"/>
              <p:cNvSpPr/>
              <p:nvPr/>
            </p:nvSpPr>
            <p:spPr>
              <a:xfrm>
                <a:off x="6459539" y="2489201"/>
                <a:ext cx="6350" cy="6350"/>
              </a:xfrm>
              <a:custGeom>
                <a:rect b="b" l="l" r="r" t="t"/>
                <a:pathLst>
                  <a:path extrusionOk="0" h="5" w="5">
                    <a:moveTo>
                      <a:pt x="4" y="4"/>
                    </a:moveTo>
                    <a:cubicBezTo>
                      <a:pt x="4" y="3"/>
                      <a:pt x="4" y="3"/>
                      <a:pt x="5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3" y="4"/>
                      <a:pt x="4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88"/>
              <p:cNvSpPr/>
              <p:nvPr/>
            </p:nvSpPr>
            <p:spPr>
              <a:xfrm>
                <a:off x="6429376" y="2482851"/>
                <a:ext cx="6350" cy="6350"/>
              </a:xfrm>
              <a:custGeom>
                <a:rect b="b" l="l" r="r" t="t"/>
                <a:pathLst>
                  <a:path extrusionOk="0" h="5" w="5">
                    <a:moveTo>
                      <a:pt x="4" y="5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88"/>
              <p:cNvSpPr/>
              <p:nvPr/>
            </p:nvSpPr>
            <p:spPr>
              <a:xfrm>
                <a:off x="6438901" y="2486026"/>
                <a:ext cx="6350" cy="6350"/>
              </a:xfrm>
              <a:custGeom>
                <a:rect b="b" l="l" r="r" t="t"/>
                <a:pathLst>
                  <a:path extrusionOk="0" h="5" w="5">
                    <a:moveTo>
                      <a:pt x="3" y="5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88"/>
              <p:cNvSpPr/>
              <p:nvPr/>
            </p:nvSpPr>
            <p:spPr>
              <a:xfrm>
                <a:off x="6432551" y="2551113"/>
                <a:ext cx="7938" cy="7938"/>
              </a:xfrm>
              <a:custGeom>
                <a:rect b="b" l="l" r="r" t="t"/>
                <a:pathLst>
                  <a:path extrusionOk="0" h="6" w="6">
                    <a:moveTo>
                      <a:pt x="0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4"/>
                      <a:pt x="6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88"/>
              <p:cNvSpPr/>
              <p:nvPr/>
            </p:nvSpPr>
            <p:spPr>
              <a:xfrm>
                <a:off x="6419851" y="2520951"/>
                <a:ext cx="6350" cy="6350"/>
              </a:xfrm>
              <a:custGeom>
                <a:rect b="b" l="l" r="r" t="t"/>
                <a:pathLst>
                  <a:path extrusionOk="0" h="5" w="5">
                    <a:moveTo>
                      <a:pt x="5" y="4"/>
                    </a:moveTo>
                    <a:cubicBezTo>
                      <a:pt x="4" y="2"/>
                      <a:pt x="4" y="1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3"/>
                      <a:pt x="1" y="5"/>
                    </a:cubicBez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88"/>
              <p:cNvSpPr/>
              <p:nvPr/>
            </p:nvSpPr>
            <p:spPr>
              <a:xfrm>
                <a:off x="6467476" y="2484438"/>
                <a:ext cx="7938" cy="6350"/>
              </a:xfrm>
              <a:custGeom>
                <a:rect b="b" l="l" r="r" t="t"/>
                <a:pathLst>
                  <a:path extrusionOk="0" h="5" w="6">
                    <a:moveTo>
                      <a:pt x="0" y="2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4" y="4"/>
                      <a:pt x="6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88"/>
              <p:cNvSpPr/>
              <p:nvPr/>
            </p:nvSpPr>
            <p:spPr>
              <a:xfrm>
                <a:off x="6427789" y="2535238"/>
                <a:ext cx="9525" cy="6350"/>
              </a:xfrm>
              <a:custGeom>
                <a:rect b="b" l="l" r="r" t="t"/>
                <a:pathLst>
                  <a:path extrusionOk="0" h="5" w="8">
                    <a:moveTo>
                      <a:pt x="3" y="5"/>
                    </a:move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2" y="4"/>
                      <a:pt x="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88"/>
              <p:cNvSpPr/>
              <p:nvPr/>
            </p:nvSpPr>
            <p:spPr>
              <a:xfrm>
                <a:off x="6477001" y="2481263"/>
                <a:ext cx="7938" cy="6350"/>
              </a:xfrm>
              <a:custGeom>
                <a:rect b="b" l="l" r="r" t="t"/>
                <a:pathLst>
                  <a:path extrusionOk="0" h="5" w="5">
                    <a:moveTo>
                      <a:pt x="0" y="1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4" y="4"/>
                      <a:pt x="5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88"/>
              <p:cNvSpPr/>
              <p:nvPr/>
            </p:nvSpPr>
            <p:spPr>
              <a:xfrm>
                <a:off x="6418264" y="2484438"/>
                <a:ext cx="6350" cy="6350"/>
              </a:xfrm>
              <a:custGeom>
                <a:rect b="b" l="l" r="r" t="t"/>
                <a:pathLst>
                  <a:path extrusionOk="0" h="5" w="6">
                    <a:moveTo>
                      <a:pt x="6" y="4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2" y="1"/>
                      <a:pt x="0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5" y="4"/>
                      <a:pt x="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88"/>
              <p:cNvSpPr/>
              <p:nvPr/>
            </p:nvSpPr>
            <p:spPr>
              <a:xfrm>
                <a:off x="6484939" y="2474913"/>
                <a:ext cx="7938" cy="6350"/>
              </a:xfrm>
              <a:custGeom>
                <a:rect b="b" l="l" r="r" t="t"/>
                <a:pathLst>
                  <a:path extrusionOk="0" h="5" w="6">
                    <a:moveTo>
                      <a:pt x="6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3"/>
                      <a:pt x="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88"/>
              <p:cNvSpPr/>
              <p:nvPr/>
            </p:nvSpPr>
            <p:spPr>
              <a:xfrm>
                <a:off x="6430964" y="2563813"/>
                <a:ext cx="6350" cy="1588"/>
              </a:xfrm>
              <a:custGeom>
                <a:rect b="b" l="l" r="r" t="t"/>
                <a:pathLst>
                  <a:path extrusionOk="0" h="2" w="4">
                    <a:moveTo>
                      <a:pt x="0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828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6" name="Google Shape;1186;p88"/>
            <p:cNvSpPr/>
            <p:nvPr/>
          </p:nvSpPr>
          <p:spPr>
            <a:xfrm>
              <a:off x="6312124" y="2263850"/>
              <a:ext cx="247659" cy="104779"/>
            </a:xfrm>
            <a:custGeom>
              <a:rect b="b" l="l" r="r" t="t"/>
              <a:pathLst>
                <a:path extrusionOk="0" h="84" w="193">
                  <a:moveTo>
                    <a:pt x="178" y="16"/>
                  </a:moveTo>
                  <a:cubicBezTo>
                    <a:pt x="171" y="8"/>
                    <a:pt x="169" y="13"/>
                    <a:pt x="161" y="11"/>
                  </a:cubicBezTo>
                  <a:cubicBezTo>
                    <a:pt x="154" y="9"/>
                    <a:pt x="122" y="6"/>
                    <a:pt x="116" y="9"/>
                  </a:cubicBezTo>
                  <a:cubicBezTo>
                    <a:pt x="110" y="11"/>
                    <a:pt x="97" y="4"/>
                    <a:pt x="93" y="2"/>
                  </a:cubicBezTo>
                  <a:cubicBezTo>
                    <a:pt x="88" y="0"/>
                    <a:pt x="75" y="2"/>
                    <a:pt x="74" y="9"/>
                  </a:cubicBezTo>
                  <a:cubicBezTo>
                    <a:pt x="74" y="16"/>
                    <a:pt x="68" y="16"/>
                    <a:pt x="59" y="12"/>
                  </a:cubicBezTo>
                  <a:cubicBezTo>
                    <a:pt x="49" y="7"/>
                    <a:pt x="35" y="7"/>
                    <a:pt x="35" y="12"/>
                  </a:cubicBezTo>
                  <a:cubicBezTo>
                    <a:pt x="34" y="17"/>
                    <a:pt x="27" y="23"/>
                    <a:pt x="24" y="24"/>
                  </a:cubicBezTo>
                  <a:cubicBezTo>
                    <a:pt x="22" y="25"/>
                    <a:pt x="20" y="29"/>
                    <a:pt x="18" y="34"/>
                  </a:cubicBezTo>
                  <a:cubicBezTo>
                    <a:pt x="21" y="35"/>
                    <a:pt x="23" y="38"/>
                    <a:pt x="25" y="40"/>
                  </a:cubicBezTo>
                  <a:cubicBezTo>
                    <a:pt x="28" y="44"/>
                    <a:pt x="38" y="43"/>
                    <a:pt x="39" y="39"/>
                  </a:cubicBezTo>
                  <a:cubicBezTo>
                    <a:pt x="40" y="35"/>
                    <a:pt x="55" y="43"/>
                    <a:pt x="63" y="50"/>
                  </a:cubicBezTo>
                  <a:cubicBezTo>
                    <a:pt x="72" y="57"/>
                    <a:pt x="59" y="52"/>
                    <a:pt x="56" y="59"/>
                  </a:cubicBezTo>
                  <a:cubicBezTo>
                    <a:pt x="52" y="66"/>
                    <a:pt x="42" y="59"/>
                    <a:pt x="39" y="62"/>
                  </a:cubicBezTo>
                  <a:cubicBezTo>
                    <a:pt x="36" y="65"/>
                    <a:pt x="18" y="66"/>
                    <a:pt x="13" y="66"/>
                  </a:cubicBezTo>
                  <a:cubicBezTo>
                    <a:pt x="8" y="65"/>
                    <a:pt x="0" y="73"/>
                    <a:pt x="1" y="76"/>
                  </a:cubicBezTo>
                  <a:cubicBezTo>
                    <a:pt x="1" y="80"/>
                    <a:pt x="19" y="74"/>
                    <a:pt x="26" y="78"/>
                  </a:cubicBezTo>
                  <a:cubicBezTo>
                    <a:pt x="32" y="82"/>
                    <a:pt x="38" y="74"/>
                    <a:pt x="42" y="79"/>
                  </a:cubicBezTo>
                  <a:cubicBezTo>
                    <a:pt x="45" y="84"/>
                    <a:pt x="53" y="80"/>
                    <a:pt x="56" y="82"/>
                  </a:cubicBezTo>
                  <a:cubicBezTo>
                    <a:pt x="60" y="83"/>
                    <a:pt x="79" y="80"/>
                    <a:pt x="79" y="80"/>
                  </a:cubicBezTo>
                  <a:cubicBezTo>
                    <a:pt x="81" y="78"/>
                    <a:pt x="82" y="74"/>
                    <a:pt x="82" y="72"/>
                  </a:cubicBezTo>
                  <a:cubicBezTo>
                    <a:pt x="82" y="67"/>
                    <a:pt x="86" y="68"/>
                    <a:pt x="90" y="67"/>
                  </a:cubicBezTo>
                  <a:cubicBezTo>
                    <a:pt x="94" y="66"/>
                    <a:pt x="97" y="61"/>
                    <a:pt x="100" y="61"/>
                  </a:cubicBezTo>
                  <a:cubicBezTo>
                    <a:pt x="103" y="61"/>
                    <a:pt x="107" y="56"/>
                    <a:pt x="110" y="57"/>
                  </a:cubicBezTo>
                  <a:cubicBezTo>
                    <a:pt x="113" y="58"/>
                    <a:pt x="117" y="64"/>
                    <a:pt x="121" y="61"/>
                  </a:cubicBezTo>
                  <a:cubicBezTo>
                    <a:pt x="125" y="57"/>
                    <a:pt x="126" y="60"/>
                    <a:pt x="132" y="54"/>
                  </a:cubicBezTo>
                  <a:cubicBezTo>
                    <a:pt x="137" y="47"/>
                    <a:pt x="141" y="48"/>
                    <a:pt x="148" y="49"/>
                  </a:cubicBezTo>
                  <a:cubicBezTo>
                    <a:pt x="156" y="50"/>
                    <a:pt x="160" y="46"/>
                    <a:pt x="162" y="41"/>
                  </a:cubicBezTo>
                  <a:cubicBezTo>
                    <a:pt x="164" y="36"/>
                    <a:pt x="171" y="36"/>
                    <a:pt x="176" y="33"/>
                  </a:cubicBezTo>
                  <a:cubicBezTo>
                    <a:pt x="180" y="30"/>
                    <a:pt x="189" y="27"/>
                    <a:pt x="191" y="25"/>
                  </a:cubicBezTo>
                  <a:cubicBezTo>
                    <a:pt x="193" y="25"/>
                    <a:pt x="193" y="23"/>
                    <a:pt x="193" y="22"/>
                  </a:cubicBezTo>
                  <a:cubicBezTo>
                    <a:pt x="187" y="17"/>
                    <a:pt x="184" y="22"/>
                    <a:pt x="178" y="1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88"/>
            <p:cNvSpPr/>
            <p:nvPr/>
          </p:nvSpPr>
          <p:spPr>
            <a:xfrm>
              <a:off x="6270847" y="2325765"/>
              <a:ext cx="173044" cy="112716"/>
            </a:xfrm>
            <a:custGeom>
              <a:rect b="b" l="l" r="r" t="t"/>
              <a:pathLst>
                <a:path extrusionOk="0" h="91" w="136">
                  <a:moveTo>
                    <a:pt x="111" y="74"/>
                  </a:moveTo>
                  <a:cubicBezTo>
                    <a:pt x="115" y="76"/>
                    <a:pt x="114" y="79"/>
                    <a:pt x="118" y="79"/>
                  </a:cubicBezTo>
                  <a:cubicBezTo>
                    <a:pt x="121" y="78"/>
                    <a:pt x="127" y="80"/>
                    <a:pt x="130" y="83"/>
                  </a:cubicBezTo>
                  <a:cubicBezTo>
                    <a:pt x="133" y="82"/>
                    <a:pt x="136" y="81"/>
                    <a:pt x="136" y="81"/>
                  </a:cubicBezTo>
                  <a:cubicBezTo>
                    <a:pt x="136" y="81"/>
                    <a:pt x="133" y="63"/>
                    <a:pt x="133" y="58"/>
                  </a:cubicBezTo>
                  <a:cubicBezTo>
                    <a:pt x="132" y="52"/>
                    <a:pt x="115" y="47"/>
                    <a:pt x="115" y="47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1"/>
                    <a:pt x="93" y="34"/>
                    <a:pt x="89" y="33"/>
                  </a:cubicBezTo>
                  <a:cubicBezTo>
                    <a:pt x="86" y="31"/>
                    <a:pt x="78" y="35"/>
                    <a:pt x="75" y="30"/>
                  </a:cubicBezTo>
                  <a:cubicBezTo>
                    <a:pt x="71" y="25"/>
                    <a:pt x="65" y="33"/>
                    <a:pt x="59" y="29"/>
                  </a:cubicBezTo>
                  <a:cubicBezTo>
                    <a:pt x="52" y="25"/>
                    <a:pt x="34" y="31"/>
                    <a:pt x="34" y="27"/>
                  </a:cubicBezTo>
                  <a:cubicBezTo>
                    <a:pt x="33" y="24"/>
                    <a:pt x="41" y="16"/>
                    <a:pt x="46" y="17"/>
                  </a:cubicBezTo>
                  <a:cubicBezTo>
                    <a:pt x="47" y="17"/>
                    <a:pt x="49" y="17"/>
                    <a:pt x="52" y="17"/>
                  </a:cubicBezTo>
                  <a:cubicBezTo>
                    <a:pt x="54" y="13"/>
                    <a:pt x="59" y="4"/>
                    <a:pt x="58" y="2"/>
                  </a:cubicBezTo>
                  <a:cubicBezTo>
                    <a:pt x="56" y="0"/>
                    <a:pt x="50" y="2"/>
                    <a:pt x="46" y="5"/>
                  </a:cubicBezTo>
                  <a:cubicBezTo>
                    <a:pt x="42" y="8"/>
                    <a:pt x="34" y="3"/>
                    <a:pt x="32" y="8"/>
                  </a:cubicBezTo>
                  <a:cubicBezTo>
                    <a:pt x="31" y="13"/>
                    <a:pt x="29" y="17"/>
                    <a:pt x="24" y="17"/>
                  </a:cubicBezTo>
                  <a:cubicBezTo>
                    <a:pt x="19" y="17"/>
                    <a:pt x="23" y="25"/>
                    <a:pt x="18" y="27"/>
                  </a:cubicBezTo>
                  <a:cubicBezTo>
                    <a:pt x="14" y="29"/>
                    <a:pt x="3" y="29"/>
                    <a:pt x="2" y="34"/>
                  </a:cubicBezTo>
                  <a:cubicBezTo>
                    <a:pt x="0" y="38"/>
                    <a:pt x="14" y="41"/>
                    <a:pt x="12" y="47"/>
                  </a:cubicBezTo>
                  <a:cubicBezTo>
                    <a:pt x="11" y="53"/>
                    <a:pt x="19" y="59"/>
                    <a:pt x="15" y="63"/>
                  </a:cubicBezTo>
                  <a:cubicBezTo>
                    <a:pt x="11" y="66"/>
                    <a:pt x="7" y="71"/>
                    <a:pt x="7" y="81"/>
                  </a:cubicBezTo>
                  <a:cubicBezTo>
                    <a:pt x="11" y="83"/>
                    <a:pt x="14" y="85"/>
                    <a:pt x="16" y="82"/>
                  </a:cubicBezTo>
                  <a:cubicBezTo>
                    <a:pt x="18" y="77"/>
                    <a:pt x="34" y="82"/>
                    <a:pt x="34" y="77"/>
                  </a:cubicBezTo>
                  <a:cubicBezTo>
                    <a:pt x="34" y="72"/>
                    <a:pt x="50" y="74"/>
                    <a:pt x="50" y="69"/>
                  </a:cubicBezTo>
                  <a:cubicBezTo>
                    <a:pt x="50" y="64"/>
                    <a:pt x="60" y="53"/>
                    <a:pt x="66" y="54"/>
                  </a:cubicBezTo>
                  <a:cubicBezTo>
                    <a:pt x="73" y="54"/>
                    <a:pt x="66" y="65"/>
                    <a:pt x="73" y="68"/>
                  </a:cubicBezTo>
                  <a:cubicBezTo>
                    <a:pt x="81" y="72"/>
                    <a:pt x="70" y="84"/>
                    <a:pt x="74" y="89"/>
                  </a:cubicBezTo>
                  <a:cubicBezTo>
                    <a:pt x="76" y="91"/>
                    <a:pt x="79" y="91"/>
                    <a:pt x="82" y="90"/>
                  </a:cubicBezTo>
                  <a:cubicBezTo>
                    <a:pt x="85" y="89"/>
                    <a:pt x="88" y="87"/>
                    <a:pt x="92" y="86"/>
                  </a:cubicBezTo>
                  <a:cubicBezTo>
                    <a:pt x="99" y="80"/>
                    <a:pt x="108" y="72"/>
                    <a:pt x="111" y="74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88"/>
            <p:cNvSpPr/>
            <p:nvPr/>
          </p:nvSpPr>
          <p:spPr>
            <a:xfrm>
              <a:off x="6107329" y="2390855"/>
              <a:ext cx="325449" cy="227020"/>
            </a:xfrm>
            <a:custGeom>
              <a:rect b="b" l="l" r="r" t="t"/>
              <a:pathLst>
                <a:path extrusionOk="0" h="181" w="254">
                  <a:moveTo>
                    <a:pt x="245" y="26"/>
                  </a:moveTo>
                  <a:cubicBezTo>
                    <a:pt x="241" y="26"/>
                    <a:pt x="242" y="23"/>
                    <a:pt x="238" y="21"/>
                  </a:cubicBezTo>
                  <a:cubicBezTo>
                    <a:pt x="235" y="19"/>
                    <a:pt x="226" y="27"/>
                    <a:pt x="219" y="33"/>
                  </a:cubicBezTo>
                  <a:cubicBezTo>
                    <a:pt x="216" y="34"/>
                    <a:pt x="212" y="36"/>
                    <a:pt x="210" y="36"/>
                  </a:cubicBezTo>
                  <a:cubicBezTo>
                    <a:pt x="206" y="38"/>
                    <a:pt x="203" y="38"/>
                    <a:pt x="201" y="36"/>
                  </a:cubicBezTo>
                  <a:cubicBezTo>
                    <a:pt x="197" y="31"/>
                    <a:pt x="208" y="19"/>
                    <a:pt x="200" y="15"/>
                  </a:cubicBezTo>
                  <a:cubicBezTo>
                    <a:pt x="193" y="12"/>
                    <a:pt x="200" y="1"/>
                    <a:pt x="193" y="1"/>
                  </a:cubicBezTo>
                  <a:cubicBezTo>
                    <a:pt x="187" y="0"/>
                    <a:pt x="177" y="11"/>
                    <a:pt x="177" y="16"/>
                  </a:cubicBezTo>
                  <a:cubicBezTo>
                    <a:pt x="177" y="21"/>
                    <a:pt x="161" y="19"/>
                    <a:pt x="161" y="24"/>
                  </a:cubicBezTo>
                  <a:cubicBezTo>
                    <a:pt x="161" y="29"/>
                    <a:pt x="145" y="24"/>
                    <a:pt x="143" y="29"/>
                  </a:cubicBezTo>
                  <a:cubicBezTo>
                    <a:pt x="140" y="35"/>
                    <a:pt x="132" y="25"/>
                    <a:pt x="127" y="25"/>
                  </a:cubicBezTo>
                  <a:cubicBezTo>
                    <a:pt x="122" y="25"/>
                    <a:pt x="119" y="18"/>
                    <a:pt x="113" y="20"/>
                  </a:cubicBezTo>
                  <a:cubicBezTo>
                    <a:pt x="106" y="22"/>
                    <a:pt x="103" y="18"/>
                    <a:pt x="98" y="17"/>
                  </a:cubicBezTo>
                  <a:cubicBezTo>
                    <a:pt x="93" y="17"/>
                    <a:pt x="90" y="28"/>
                    <a:pt x="84" y="26"/>
                  </a:cubicBezTo>
                  <a:cubicBezTo>
                    <a:pt x="78" y="24"/>
                    <a:pt x="76" y="36"/>
                    <a:pt x="74" y="43"/>
                  </a:cubicBezTo>
                  <a:cubicBezTo>
                    <a:pt x="72" y="50"/>
                    <a:pt x="48" y="50"/>
                    <a:pt x="49" y="58"/>
                  </a:cubicBezTo>
                  <a:cubicBezTo>
                    <a:pt x="49" y="65"/>
                    <a:pt x="35" y="68"/>
                    <a:pt x="33" y="63"/>
                  </a:cubicBezTo>
                  <a:cubicBezTo>
                    <a:pt x="32" y="58"/>
                    <a:pt x="23" y="61"/>
                    <a:pt x="21" y="60"/>
                  </a:cubicBezTo>
                  <a:cubicBezTo>
                    <a:pt x="19" y="58"/>
                    <a:pt x="12" y="61"/>
                    <a:pt x="13" y="68"/>
                  </a:cubicBezTo>
                  <a:cubicBezTo>
                    <a:pt x="14" y="75"/>
                    <a:pt x="7" y="79"/>
                    <a:pt x="6" y="82"/>
                  </a:cubicBezTo>
                  <a:cubicBezTo>
                    <a:pt x="5" y="85"/>
                    <a:pt x="1" y="93"/>
                    <a:pt x="4" y="97"/>
                  </a:cubicBezTo>
                  <a:cubicBezTo>
                    <a:pt x="7" y="102"/>
                    <a:pt x="0" y="109"/>
                    <a:pt x="4" y="116"/>
                  </a:cubicBezTo>
                  <a:cubicBezTo>
                    <a:pt x="7" y="124"/>
                    <a:pt x="5" y="134"/>
                    <a:pt x="7" y="136"/>
                  </a:cubicBezTo>
                  <a:cubicBezTo>
                    <a:pt x="8" y="139"/>
                    <a:pt x="21" y="138"/>
                    <a:pt x="24" y="145"/>
                  </a:cubicBezTo>
                  <a:cubicBezTo>
                    <a:pt x="27" y="153"/>
                    <a:pt x="7" y="166"/>
                    <a:pt x="6" y="170"/>
                  </a:cubicBezTo>
                  <a:cubicBezTo>
                    <a:pt x="6" y="172"/>
                    <a:pt x="7" y="174"/>
                    <a:pt x="10" y="176"/>
                  </a:cubicBezTo>
                  <a:cubicBezTo>
                    <a:pt x="18" y="177"/>
                    <a:pt x="28" y="178"/>
                    <a:pt x="37" y="179"/>
                  </a:cubicBezTo>
                  <a:cubicBezTo>
                    <a:pt x="48" y="181"/>
                    <a:pt x="107" y="173"/>
                    <a:pt x="108" y="170"/>
                  </a:cubicBezTo>
                  <a:cubicBezTo>
                    <a:pt x="109" y="168"/>
                    <a:pt x="106" y="155"/>
                    <a:pt x="106" y="153"/>
                  </a:cubicBezTo>
                  <a:cubicBezTo>
                    <a:pt x="107" y="150"/>
                    <a:pt x="114" y="144"/>
                    <a:pt x="120" y="144"/>
                  </a:cubicBezTo>
                  <a:cubicBezTo>
                    <a:pt x="126" y="145"/>
                    <a:pt x="132" y="146"/>
                    <a:pt x="132" y="141"/>
                  </a:cubicBezTo>
                  <a:cubicBezTo>
                    <a:pt x="132" y="137"/>
                    <a:pt x="149" y="131"/>
                    <a:pt x="151" y="135"/>
                  </a:cubicBezTo>
                  <a:cubicBezTo>
                    <a:pt x="153" y="139"/>
                    <a:pt x="159" y="138"/>
                    <a:pt x="159" y="127"/>
                  </a:cubicBezTo>
                  <a:cubicBezTo>
                    <a:pt x="160" y="117"/>
                    <a:pt x="159" y="109"/>
                    <a:pt x="165" y="108"/>
                  </a:cubicBezTo>
                  <a:cubicBezTo>
                    <a:pt x="171" y="108"/>
                    <a:pt x="178" y="104"/>
                    <a:pt x="177" y="101"/>
                  </a:cubicBezTo>
                  <a:cubicBezTo>
                    <a:pt x="176" y="98"/>
                    <a:pt x="169" y="92"/>
                    <a:pt x="171" y="90"/>
                  </a:cubicBezTo>
                  <a:cubicBezTo>
                    <a:pt x="173" y="88"/>
                    <a:pt x="189" y="95"/>
                    <a:pt x="191" y="90"/>
                  </a:cubicBezTo>
                  <a:cubicBezTo>
                    <a:pt x="193" y="85"/>
                    <a:pt x="190" y="80"/>
                    <a:pt x="193" y="76"/>
                  </a:cubicBezTo>
                  <a:cubicBezTo>
                    <a:pt x="195" y="72"/>
                    <a:pt x="202" y="68"/>
                    <a:pt x="201" y="64"/>
                  </a:cubicBezTo>
                  <a:cubicBezTo>
                    <a:pt x="200" y="59"/>
                    <a:pt x="202" y="57"/>
                    <a:pt x="198" y="53"/>
                  </a:cubicBezTo>
                  <a:cubicBezTo>
                    <a:pt x="194" y="49"/>
                    <a:pt x="196" y="45"/>
                    <a:pt x="200" y="44"/>
                  </a:cubicBezTo>
                  <a:cubicBezTo>
                    <a:pt x="201" y="44"/>
                    <a:pt x="202" y="44"/>
                    <a:pt x="203" y="43"/>
                  </a:cubicBezTo>
                  <a:cubicBezTo>
                    <a:pt x="207" y="42"/>
                    <a:pt x="210" y="42"/>
                    <a:pt x="212" y="40"/>
                  </a:cubicBezTo>
                  <a:cubicBezTo>
                    <a:pt x="219" y="35"/>
                    <a:pt x="231" y="31"/>
                    <a:pt x="236" y="33"/>
                  </a:cubicBezTo>
                  <a:cubicBezTo>
                    <a:pt x="240" y="34"/>
                    <a:pt x="249" y="33"/>
                    <a:pt x="254" y="27"/>
                  </a:cubicBezTo>
                  <a:cubicBezTo>
                    <a:pt x="251" y="26"/>
                    <a:pt x="247" y="25"/>
                    <a:pt x="245" y="26"/>
                  </a:cubicBezTo>
                  <a:close/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9" name="Google Shape;1189;p88"/>
          <p:cNvSpPr/>
          <p:nvPr/>
        </p:nvSpPr>
        <p:spPr>
          <a:xfrm>
            <a:off x="0" y="4219845"/>
            <a:ext cx="9144000" cy="937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88"/>
          <p:cNvSpPr/>
          <p:nvPr/>
        </p:nvSpPr>
        <p:spPr>
          <a:xfrm>
            <a:off x="0" y="4206197"/>
            <a:ext cx="9144000" cy="937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2,15 milhão de inscritos em todo o mundo atualmente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C69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Preparando pessoas para carreiras na área de TI desde 1997</a:t>
            </a:r>
            <a:endParaRPr/>
          </a:p>
        </p:txBody>
      </p:sp>
      <p:sp>
        <p:nvSpPr>
          <p:cNvPr id="1191" name="Google Shape;1191;p88"/>
          <p:cNvSpPr txBox="1"/>
          <p:nvPr/>
        </p:nvSpPr>
        <p:spPr>
          <a:xfrm>
            <a:off x="7833810" y="1398125"/>
            <a:ext cx="86754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C569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81C569"/>
                </a:solidFill>
                <a:latin typeface="Arial"/>
                <a:ea typeface="Arial"/>
                <a:cs typeface="Arial"/>
                <a:sym typeface="Arial"/>
              </a:rPr>
              <a:t>12.100</a:t>
            </a:r>
            <a:br>
              <a:rPr b="0" i="0" lang="pt-BR" sz="1600" u="none" cap="none" strike="noStrike">
                <a:solidFill>
                  <a:srgbClr val="81C56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100" u="none" cap="none" strike="noStrike">
                <a:solidFill>
                  <a:srgbClr val="81C569"/>
                </a:solidFill>
                <a:latin typeface="Arial"/>
                <a:ea typeface="Arial"/>
                <a:cs typeface="Arial"/>
                <a:sym typeface="Arial"/>
              </a:rPr>
              <a:t>academias</a:t>
            </a:r>
            <a:endParaRPr b="0" i="0" sz="1200" u="none" cap="none" strike="noStrike">
              <a:solidFill>
                <a:srgbClr val="81C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88"/>
          <p:cNvSpPr txBox="1"/>
          <p:nvPr/>
        </p:nvSpPr>
        <p:spPr>
          <a:xfrm>
            <a:off x="7833810" y="2029547"/>
            <a:ext cx="59984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br>
              <a:rPr b="0" i="0" lang="pt-BR" sz="16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1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países</a:t>
            </a:r>
            <a:endParaRPr b="0" i="0" sz="1200" u="none" cap="none" strike="noStrike">
              <a:solidFill>
                <a:srgbClr val="004C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88"/>
          <p:cNvSpPr txBox="1"/>
          <p:nvPr/>
        </p:nvSpPr>
        <p:spPr>
          <a:xfrm>
            <a:off x="7833810" y="2660969"/>
            <a:ext cx="128476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rPr>
              <a:t>10,9 milhões de</a:t>
            </a:r>
            <a:br>
              <a:rPr b="0" i="0" lang="pt-BR" sz="1400" u="none" cap="none" strike="noStrike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100" u="none" cap="none" strike="noStrike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rPr>
              <a:t>alunos atendidos</a:t>
            </a:r>
            <a:endParaRPr b="0" i="0" sz="1200" u="none" cap="none" strike="noStrike">
              <a:solidFill>
                <a:srgbClr val="38C6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88"/>
          <p:cNvSpPr txBox="1"/>
          <p:nvPr/>
        </p:nvSpPr>
        <p:spPr>
          <a:xfrm>
            <a:off x="7833810" y="3477057"/>
            <a:ext cx="84189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AB18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BAB18"/>
                </a:solidFill>
                <a:latin typeface="Arial"/>
                <a:ea typeface="Arial"/>
                <a:cs typeface="Arial"/>
                <a:sym typeface="Arial"/>
              </a:rPr>
              <a:t>26.500</a:t>
            </a:r>
            <a:br>
              <a:rPr b="0" i="0" lang="pt-BR" sz="1600" u="none" cap="none" strike="noStrike">
                <a:solidFill>
                  <a:srgbClr val="FBAB1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100" u="none" cap="none" strike="noStrike">
                <a:solidFill>
                  <a:srgbClr val="FBAB18"/>
                </a:solidFill>
                <a:latin typeface="Arial"/>
                <a:ea typeface="Arial"/>
                <a:cs typeface="Arial"/>
                <a:sym typeface="Arial"/>
              </a:rPr>
              <a:t>instrutores</a:t>
            </a:r>
            <a:endParaRPr b="0" i="0" sz="1200" u="none" cap="none" strike="noStrike">
              <a:solidFill>
                <a:srgbClr val="FBAB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88"/>
          <p:cNvSpPr/>
          <p:nvPr/>
        </p:nvSpPr>
        <p:spPr>
          <a:xfrm>
            <a:off x="1624639" y="2746865"/>
            <a:ext cx="1066786" cy="11100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88"/>
          <p:cNvSpPr/>
          <p:nvPr/>
        </p:nvSpPr>
        <p:spPr>
          <a:xfrm>
            <a:off x="2933800" y="1631400"/>
            <a:ext cx="914400" cy="91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88"/>
          <p:cNvSpPr/>
          <p:nvPr/>
        </p:nvSpPr>
        <p:spPr>
          <a:xfrm>
            <a:off x="3854170" y="2385376"/>
            <a:ext cx="722574" cy="7225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88"/>
          <p:cNvSpPr/>
          <p:nvPr/>
        </p:nvSpPr>
        <p:spPr>
          <a:xfrm>
            <a:off x="5069457" y="2747801"/>
            <a:ext cx="732754" cy="7327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88"/>
          <p:cNvSpPr txBox="1"/>
          <p:nvPr/>
        </p:nvSpPr>
        <p:spPr>
          <a:xfrm>
            <a:off x="1681078" y="3071036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704 mil</a:t>
            </a:r>
            <a:endParaRPr/>
          </a:p>
        </p:txBody>
      </p:sp>
      <p:sp>
        <p:nvSpPr>
          <p:cNvPr id="1200" name="Google Shape;1200;p88"/>
          <p:cNvSpPr txBox="1"/>
          <p:nvPr/>
        </p:nvSpPr>
        <p:spPr>
          <a:xfrm>
            <a:off x="2983648" y="1935092"/>
            <a:ext cx="8451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448 mil</a:t>
            </a:r>
            <a:endParaRPr/>
          </a:p>
        </p:txBody>
      </p:sp>
      <p:sp>
        <p:nvSpPr>
          <p:cNvPr id="1201" name="Google Shape;1201;p88"/>
          <p:cNvSpPr txBox="1"/>
          <p:nvPr/>
        </p:nvSpPr>
        <p:spPr>
          <a:xfrm>
            <a:off x="3781331" y="2594617"/>
            <a:ext cx="8451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130 mil</a:t>
            </a:r>
            <a:endParaRPr/>
          </a:p>
        </p:txBody>
      </p:sp>
      <p:sp>
        <p:nvSpPr>
          <p:cNvPr id="1202" name="Google Shape;1202;p88"/>
          <p:cNvSpPr txBox="1"/>
          <p:nvPr/>
        </p:nvSpPr>
        <p:spPr>
          <a:xfrm>
            <a:off x="5013282" y="2932222"/>
            <a:ext cx="8451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326 mil</a:t>
            </a:r>
            <a:endParaRPr/>
          </a:p>
        </p:txBody>
      </p:sp>
      <p:sp>
        <p:nvSpPr>
          <p:cNvPr id="1203" name="Google Shape;1203;p88"/>
          <p:cNvSpPr txBox="1"/>
          <p:nvPr>
            <p:ph type="title"/>
          </p:nvPr>
        </p:nvSpPr>
        <p:spPr>
          <a:xfrm>
            <a:off x="437766" y="27273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Cisco Networking Academy</a:t>
            </a:r>
            <a:endParaRPr/>
          </a:p>
        </p:txBody>
      </p:sp>
      <p:sp>
        <p:nvSpPr>
          <p:cNvPr id="1204" name="Google Shape;1204;p88"/>
          <p:cNvSpPr/>
          <p:nvPr/>
        </p:nvSpPr>
        <p:spPr>
          <a:xfrm>
            <a:off x="3064511" y="2746865"/>
            <a:ext cx="833215" cy="8332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88"/>
          <p:cNvSpPr txBox="1"/>
          <p:nvPr/>
        </p:nvSpPr>
        <p:spPr>
          <a:xfrm>
            <a:off x="3074712" y="2996901"/>
            <a:ext cx="8451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167 mil</a:t>
            </a:r>
            <a:endParaRPr/>
          </a:p>
        </p:txBody>
      </p:sp>
      <p:sp>
        <p:nvSpPr>
          <p:cNvPr id="1206" name="Google Shape;1206;p88"/>
          <p:cNvSpPr/>
          <p:nvPr/>
        </p:nvSpPr>
        <p:spPr>
          <a:xfrm>
            <a:off x="5229633" y="1883137"/>
            <a:ext cx="724898" cy="7249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88"/>
          <p:cNvSpPr txBox="1"/>
          <p:nvPr/>
        </p:nvSpPr>
        <p:spPr>
          <a:xfrm>
            <a:off x="5019476" y="2074879"/>
            <a:ext cx="11319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175 mil</a:t>
            </a:r>
            <a:endParaRPr/>
          </a:p>
        </p:txBody>
      </p:sp>
      <p:sp>
        <p:nvSpPr>
          <p:cNvPr id="1208" name="Google Shape;1208;p88"/>
          <p:cNvSpPr/>
          <p:nvPr/>
        </p:nvSpPr>
        <p:spPr>
          <a:xfrm>
            <a:off x="1287662" y="1719241"/>
            <a:ext cx="780557" cy="7805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88"/>
          <p:cNvSpPr txBox="1"/>
          <p:nvPr/>
        </p:nvSpPr>
        <p:spPr>
          <a:xfrm>
            <a:off x="1245612" y="1941786"/>
            <a:ext cx="8451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 mil</a:t>
            </a:r>
            <a:endParaRPr/>
          </a:p>
        </p:txBody>
      </p:sp>
      <p:sp>
        <p:nvSpPr>
          <p:cNvPr id="1210" name="Google Shape;1210;p88"/>
          <p:cNvSpPr txBox="1"/>
          <p:nvPr/>
        </p:nvSpPr>
        <p:spPr>
          <a:xfrm>
            <a:off x="7982381" y="4875010"/>
            <a:ext cx="124845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rPr>
              <a:t>Outubro de 2019</a:t>
            </a:r>
            <a:endParaRPr/>
          </a:p>
        </p:txBody>
      </p:sp>
      <p:grpSp>
        <p:nvGrpSpPr>
          <p:cNvPr id="1211" name="Google Shape;1211;p88"/>
          <p:cNvGrpSpPr/>
          <p:nvPr/>
        </p:nvGrpSpPr>
        <p:grpSpPr>
          <a:xfrm>
            <a:off x="7467365" y="1476758"/>
            <a:ext cx="301833" cy="296857"/>
            <a:chOff x="6333580" y="2334557"/>
            <a:chExt cx="545984" cy="536983"/>
          </a:xfrm>
        </p:grpSpPr>
        <p:sp>
          <p:nvSpPr>
            <p:cNvPr id="1212" name="Google Shape;1212;p88"/>
            <p:cNvSpPr/>
            <p:nvPr/>
          </p:nvSpPr>
          <p:spPr>
            <a:xfrm>
              <a:off x="6551574" y="2334557"/>
              <a:ext cx="327990" cy="526984"/>
            </a:xfrm>
            <a:custGeom>
              <a:rect b="b" l="l" r="r" t="t"/>
              <a:pathLst>
                <a:path extrusionOk="0" h="223" w="139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6EBE4A"/>
            </a:solidFill>
            <a:ln cap="flat" cmpd="sng" w="9525">
              <a:solidFill>
                <a:srgbClr val="6EBE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88"/>
            <p:cNvSpPr/>
            <p:nvPr/>
          </p:nvSpPr>
          <p:spPr>
            <a:xfrm>
              <a:off x="6333580" y="2502552"/>
              <a:ext cx="217993" cy="358989"/>
            </a:xfrm>
            <a:custGeom>
              <a:rect b="b" l="l" r="r" t="t"/>
              <a:pathLst>
                <a:path extrusionOk="0" h="152" w="9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solidFill>
              <a:srgbClr val="6EBE4A"/>
            </a:solidFill>
            <a:ln cap="flat" cmpd="sng" w="9525">
              <a:solidFill>
                <a:srgbClr val="6EBE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88"/>
            <p:cNvSpPr/>
            <p:nvPr/>
          </p:nvSpPr>
          <p:spPr>
            <a:xfrm>
              <a:off x="6461576" y="2648547"/>
              <a:ext cx="176995" cy="222993"/>
            </a:xfrm>
            <a:custGeom>
              <a:rect b="b" l="l" r="r" t="t"/>
              <a:pathLst>
                <a:path extrusionOk="0" h="94" w="75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017E18"/>
            </a:solidFill>
            <a:ln cap="flat" cmpd="sng" w="12700">
              <a:solidFill>
                <a:srgbClr val="017E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5" name="Google Shape;1215;p88"/>
          <p:cNvGrpSpPr/>
          <p:nvPr/>
        </p:nvGrpSpPr>
        <p:grpSpPr>
          <a:xfrm>
            <a:off x="7519361" y="3508647"/>
            <a:ext cx="301833" cy="296857"/>
            <a:chOff x="6333580" y="2334557"/>
            <a:chExt cx="545984" cy="536983"/>
          </a:xfrm>
        </p:grpSpPr>
        <p:sp>
          <p:nvSpPr>
            <p:cNvPr id="1216" name="Google Shape;1216;p88"/>
            <p:cNvSpPr/>
            <p:nvPr/>
          </p:nvSpPr>
          <p:spPr>
            <a:xfrm>
              <a:off x="6551574" y="2334557"/>
              <a:ext cx="327990" cy="526984"/>
            </a:xfrm>
            <a:custGeom>
              <a:rect b="b" l="l" r="r" t="t"/>
              <a:pathLst>
                <a:path extrusionOk="0" h="223" w="139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FBAB18"/>
            </a:solidFill>
            <a:ln cap="flat" cmpd="sng" w="9525">
              <a:solidFill>
                <a:srgbClr val="FBAB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88"/>
            <p:cNvSpPr/>
            <p:nvPr/>
          </p:nvSpPr>
          <p:spPr>
            <a:xfrm>
              <a:off x="6333580" y="2502552"/>
              <a:ext cx="217993" cy="358989"/>
            </a:xfrm>
            <a:custGeom>
              <a:rect b="b" l="l" r="r" t="t"/>
              <a:pathLst>
                <a:path extrusionOk="0" h="152" w="9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solidFill>
              <a:srgbClr val="FBAB18"/>
            </a:solidFill>
            <a:ln cap="flat" cmpd="sng" w="9525">
              <a:solidFill>
                <a:srgbClr val="FBAB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88"/>
            <p:cNvSpPr/>
            <p:nvPr/>
          </p:nvSpPr>
          <p:spPr>
            <a:xfrm>
              <a:off x="6461576" y="2648547"/>
              <a:ext cx="176995" cy="222993"/>
            </a:xfrm>
            <a:custGeom>
              <a:rect b="b" l="l" r="r" t="t"/>
              <a:pathLst>
                <a:path extrusionOk="0" h="94" w="75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F57302"/>
            </a:solidFill>
            <a:ln cap="flat" cmpd="sng" w="12700">
              <a:solidFill>
                <a:srgbClr val="F573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88"/>
          <p:cNvGrpSpPr/>
          <p:nvPr/>
        </p:nvGrpSpPr>
        <p:grpSpPr>
          <a:xfrm>
            <a:off x="7486036" y="2105395"/>
            <a:ext cx="301833" cy="296857"/>
            <a:chOff x="6333580" y="2334557"/>
            <a:chExt cx="545984" cy="536983"/>
          </a:xfrm>
        </p:grpSpPr>
        <p:sp>
          <p:nvSpPr>
            <p:cNvPr id="1220" name="Google Shape;1220;p88"/>
            <p:cNvSpPr/>
            <p:nvPr/>
          </p:nvSpPr>
          <p:spPr>
            <a:xfrm>
              <a:off x="6551574" y="2334557"/>
              <a:ext cx="327990" cy="526984"/>
            </a:xfrm>
            <a:custGeom>
              <a:rect b="b" l="l" r="r" t="t"/>
              <a:pathLst>
                <a:path extrusionOk="0" h="223" w="139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005073"/>
            </a:solidFill>
            <a:ln cap="flat" cmpd="sng" w="9525">
              <a:solidFill>
                <a:srgbClr val="0050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88"/>
            <p:cNvSpPr/>
            <p:nvPr/>
          </p:nvSpPr>
          <p:spPr>
            <a:xfrm>
              <a:off x="6333580" y="2502552"/>
              <a:ext cx="217993" cy="358989"/>
            </a:xfrm>
            <a:custGeom>
              <a:rect b="b" l="l" r="r" t="t"/>
              <a:pathLst>
                <a:path extrusionOk="0" h="152" w="9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solidFill>
              <a:srgbClr val="005073"/>
            </a:solidFill>
            <a:ln cap="flat" cmpd="sng" w="9525">
              <a:solidFill>
                <a:srgbClr val="0050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88"/>
            <p:cNvSpPr/>
            <p:nvPr/>
          </p:nvSpPr>
          <p:spPr>
            <a:xfrm>
              <a:off x="6461576" y="2648547"/>
              <a:ext cx="176995" cy="222993"/>
            </a:xfrm>
            <a:custGeom>
              <a:rect b="b" l="l" r="r" t="t"/>
              <a:pathLst>
                <a:path extrusionOk="0" h="94" w="75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003C56"/>
            </a:solidFill>
            <a:ln cap="flat" cmpd="sng" w="12700">
              <a:solidFill>
                <a:srgbClr val="003C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3" name="Google Shape;1223;p88"/>
          <p:cNvGrpSpPr/>
          <p:nvPr/>
        </p:nvGrpSpPr>
        <p:grpSpPr>
          <a:xfrm>
            <a:off x="7506259" y="2718055"/>
            <a:ext cx="301833" cy="296857"/>
            <a:chOff x="6333580" y="2334557"/>
            <a:chExt cx="545984" cy="536983"/>
          </a:xfrm>
        </p:grpSpPr>
        <p:sp>
          <p:nvSpPr>
            <p:cNvPr id="1224" name="Google Shape;1224;p88"/>
            <p:cNvSpPr/>
            <p:nvPr/>
          </p:nvSpPr>
          <p:spPr>
            <a:xfrm>
              <a:off x="6551574" y="2334557"/>
              <a:ext cx="327990" cy="526984"/>
            </a:xfrm>
            <a:custGeom>
              <a:rect b="b" l="l" r="r" t="t"/>
              <a:pathLst>
                <a:path extrusionOk="0" h="223" w="139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00BC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88"/>
            <p:cNvSpPr/>
            <p:nvPr/>
          </p:nvSpPr>
          <p:spPr>
            <a:xfrm>
              <a:off x="6333580" y="2502552"/>
              <a:ext cx="217993" cy="358989"/>
            </a:xfrm>
            <a:custGeom>
              <a:rect b="b" l="l" r="r" t="t"/>
              <a:pathLst>
                <a:path extrusionOk="0" h="152" w="9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solidFill>
              <a:srgbClr val="00BCEB"/>
            </a:solidFill>
            <a:ln cap="flat" cmpd="sng" w="9525">
              <a:solidFill>
                <a:srgbClr val="00BC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88"/>
            <p:cNvSpPr/>
            <p:nvPr/>
          </p:nvSpPr>
          <p:spPr>
            <a:xfrm>
              <a:off x="6461576" y="2648547"/>
              <a:ext cx="176995" cy="222993"/>
            </a:xfrm>
            <a:custGeom>
              <a:rect b="b" l="l" r="r" t="t"/>
              <a:pathLst>
                <a:path extrusionOk="0" h="94" w="75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008CB0"/>
            </a:solidFill>
            <a:ln cap="flat" cmpd="sng" w="12700">
              <a:solidFill>
                <a:srgbClr val="008CB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89"/>
          <p:cNvSpPr/>
          <p:nvPr/>
        </p:nvSpPr>
        <p:spPr>
          <a:xfrm>
            <a:off x="723855" y="1184497"/>
            <a:ext cx="7289931" cy="3464400"/>
          </a:xfrm>
          <a:custGeom>
            <a:rect b="b" l="l" r="r" t="t"/>
            <a:pathLst>
              <a:path extrusionOk="0" h="1739" w="3141">
                <a:moveTo>
                  <a:pt x="1237" y="252"/>
                </a:moveTo>
                <a:cubicBezTo>
                  <a:pt x="1237" y="252"/>
                  <a:pt x="1237" y="252"/>
                  <a:pt x="1238" y="251"/>
                </a:cubicBezTo>
                <a:cubicBezTo>
                  <a:pt x="1238" y="251"/>
                  <a:pt x="1239" y="253"/>
                  <a:pt x="1240" y="252"/>
                </a:cubicBezTo>
                <a:cubicBezTo>
                  <a:pt x="1240" y="251"/>
                  <a:pt x="1240" y="251"/>
                  <a:pt x="1240" y="251"/>
                </a:cubicBezTo>
                <a:cubicBezTo>
                  <a:pt x="1242" y="251"/>
                  <a:pt x="1242" y="251"/>
                  <a:pt x="1242" y="249"/>
                </a:cubicBezTo>
                <a:cubicBezTo>
                  <a:pt x="1241" y="249"/>
                  <a:pt x="1241" y="249"/>
                  <a:pt x="1241" y="249"/>
                </a:cubicBezTo>
                <a:cubicBezTo>
                  <a:pt x="1241" y="248"/>
                  <a:pt x="1242" y="248"/>
                  <a:pt x="1242" y="247"/>
                </a:cubicBezTo>
                <a:cubicBezTo>
                  <a:pt x="1244" y="247"/>
                  <a:pt x="1244" y="247"/>
                  <a:pt x="1245" y="248"/>
                </a:cubicBezTo>
                <a:cubicBezTo>
                  <a:pt x="1245" y="247"/>
                  <a:pt x="1245" y="247"/>
                  <a:pt x="1245" y="247"/>
                </a:cubicBezTo>
                <a:cubicBezTo>
                  <a:pt x="1245" y="246"/>
                  <a:pt x="1245" y="246"/>
                  <a:pt x="1245" y="246"/>
                </a:cubicBezTo>
                <a:cubicBezTo>
                  <a:pt x="1245" y="246"/>
                  <a:pt x="1245" y="246"/>
                  <a:pt x="1245" y="246"/>
                </a:cubicBezTo>
                <a:cubicBezTo>
                  <a:pt x="1245" y="242"/>
                  <a:pt x="1249" y="241"/>
                  <a:pt x="1252" y="240"/>
                </a:cubicBezTo>
                <a:cubicBezTo>
                  <a:pt x="1252" y="240"/>
                  <a:pt x="1252" y="239"/>
                  <a:pt x="1253" y="239"/>
                </a:cubicBezTo>
                <a:cubicBezTo>
                  <a:pt x="1252" y="238"/>
                  <a:pt x="1252" y="238"/>
                  <a:pt x="1252" y="238"/>
                </a:cubicBezTo>
                <a:cubicBezTo>
                  <a:pt x="1249" y="238"/>
                  <a:pt x="1247" y="238"/>
                  <a:pt x="1244" y="239"/>
                </a:cubicBezTo>
                <a:cubicBezTo>
                  <a:pt x="1244" y="238"/>
                  <a:pt x="1244" y="238"/>
                  <a:pt x="1244" y="238"/>
                </a:cubicBezTo>
                <a:cubicBezTo>
                  <a:pt x="1240" y="238"/>
                  <a:pt x="1240" y="238"/>
                  <a:pt x="1240" y="238"/>
                </a:cubicBezTo>
                <a:cubicBezTo>
                  <a:pt x="1240" y="237"/>
                  <a:pt x="1240" y="237"/>
                  <a:pt x="1240" y="237"/>
                </a:cubicBezTo>
                <a:cubicBezTo>
                  <a:pt x="1238" y="237"/>
                  <a:pt x="1238" y="237"/>
                  <a:pt x="1238" y="237"/>
                </a:cubicBezTo>
                <a:cubicBezTo>
                  <a:pt x="1238" y="237"/>
                  <a:pt x="1238" y="236"/>
                  <a:pt x="1238" y="236"/>
                </a:cubicBezTo>
                <a:cubicBezTo>
                  <a:pt x="1236" y="236"/>
                  <a:pt x="1236" y="236"/>
                  <a:pt x="1236" y="236"/>
                </a:cubicBezTo>
                <a:cubicBezTo>
                  <a:pt x="1236" y="235"/>
                  <a:pt x="1236" y="235"/>
                  <a:pt x="1236" y="235"/>
                </a:cubicBezTo>
                <a:cubicBezTo>
                  <a:pt x="1234" y="235"/>
                  <a:pt x="1234" y="235"/>
                  <a:pt x="1234" y="235"/>
                </a:cubicBezTo>
                <a:cubicBezTo>
                  <a:pt x="1234" y="235"/>
                  <a:pt x="1234" y="235"/>
                  <a:pt x="1234" y="235"/>
                </a:cubicBezTo>
                <a:cubicBezTo>
                  <a:pt x="1233" y="235"/>
                  <a:pt x="1233" y="235"/>
                  <a:pt x="1232" y="235"/>
                </a:cubicBezTo>
                <a:cubicBezTo>
                  <a:pt x="1231" y="235"/>
                  <a:pt x="1232" y="234"/>
                  <a:pt x="1230" y="234"/>
                </a:cubicBezTo>
                <a:cubicBezTo>
                  <a:pt x="1230" y="235"/>
                  <a:pt x="1230" y="235"/>
                  <a:pt x="1230" y="235"/>
                </a:cubicBezTo>
                <a:cubicBezTo>
                  <a:pt x="1228" y="235"/>
                  <a:pt x="1228" y="235"/>
                  <a:pt x="1228" y="235"/>
                </a:cubicBezTo>
                <a:cubicBezTo>
                  <a:pt x="1227" y="235"/>
                  <a:pt x="1227" y="236"/>
                  <a:pt x="1227" y="236"/>
                </a:cubicBezTo>
                <a:cubicBezTo>
                  <a:pt x="1225" y="236"/>
                  <a:pt x="1225" y="236"/>
                  <a:pt x="1225" y="236"/>
                </a:cubicBezTo>
                <a:cubicBezTo>
                  <a:pt x="1225" y="237"/>
                  <a:pt x="1225" y="237"/>
                  <a:pt x="1225" y="237"/>
                </a:cubicBezTo>
                <a:cubicBezTo>
                  <a:pt x="1223" y="237"/>
                  <a:pt x="1223" y="237"/>
                  <a:pt x="1223" y="237"/>
                </a:cubicBezTo>
                <a:cubicBezTo>
                  <a:pt x="1223" y="237"/>
                  <a:pt x="1223" y="237"/>
                  <a:pt x="1223" y="237"/>
                </a:cubicBezTo>
                <a:cubicBezTo>
                  <a:pt x="1220" y="238"/>
                  <a:pt x="1217" y="236"/>
                  <a:pt x="1215" y="237"/>
                </a:cubicBezTo>
                <a:cubicBezTo>
                  <a:pt x="1213" y="237"/>
                  <a:pt x="1213" y="237"/>
                  <a:pt x="1213" y="237"/>
                </a:cubicBezTo>
                <a:cubicBezTo>
                  <a:pt x="1213" y="237"/>
                  <a:pt x="1213" y="237"/>
                  <a:pt x="1213" y="237"/>
                </a:cubicBezTo>
                <a:cubicBezTo>
                  <a:pt x="1214" y="236"/>
                  <a:pt x="1215" y="236"/>
                  <a:pt x="1216" y="235"/>
                </a:cubicBezTo>
                <a:cubicBezTo>
                  <a:pt x="1216" y="234"/>
                  <a:pt x="1215" y="233"/>
                  <a:pt x="1215" y="232"/>
                </a:cubicBezTo>
                <a:cubicBezTo>
                  <a:pt x="1213" y="232"/>
                  <a:pt x="1213" y="232"/>
                  <a:pt x="1213" y="232"/>
                </a:cubicBezTo>
                <a:cubicBezTo>
                  <a:pt x="1213" y="233"/>
                  <a:pt x="1213" y="233"/>
                  <a:pt x="1213" y="233"/>
                </a:cubicBezTo>
                <a:cubicBezTo>
                  <a:pt x="1209" y="234"/>
                  <a:pt x="1204" y="232"/>
                  <a:pt x="1201" y="234"/>
                </a:cubicBezTo>
                <a:cubicBezTo>
                  <a:pt x="1198" y="234"/>
                  <a:pt x="1197" y="234"/>
                  <a:pt x="1197" y="231"/>
                </a:cubicBezTo>
                <a:cubicBezTo>
                  <a:pt x="1196" y="231"/>
                  <a:pt x="1196" y="231"/>
                  <a:pt x="1196" y="231"/>
                </a:cubicBezTo>
                <a:cubicBezTo>
                  <a:pt x="1196" y="230"/>
                  <a:pt x="1197" y="229"/>
                  <a:pt x="1197" y="228"/>
                </a:cubicBezTo>
                <a:cubicBezTo>
                  <a:pt x="1200" y="227"/>
                  <a:pt x="1199" y="226"/>
                  <a:pt x="1202" y="225"/>
                </a:cubicBezTo>
                <a:cubicBezTo>
                  <a:pt x="1202" y="224"/>
                  <a:pt x="1202" y="224"/>
                  <a:pt x="1202" y="224"/>
                </a:cubicBezTo>
                <a:cubicBezTo>
                  <a:pt x="1204" y="224"/>
                  <a:pt x="1204" y="224"/>
                  <a:pt x="1205" y="224"/>
                </a:cubicBezTo>
                <a:cubicBezTo>
                  <a:pt x="1205" y="225"/>
                  <a:pt x="1205" y="225"/>
                  <a:pt x="1205" y="225"/>
                </a:cubicBezTo>
                <a:cubicBezTo>
                  <a:pt x="1214" y="225"/>
                  <a:pt x="1214" y="225"/>
                  <a:pt x="1214" y="225"/>
                </a:cubicBezTo>
                <a:cubicBezTo>
                  <a:pt x="1214" y="225"/>
                  <a:pt x="1214" y="226"/>
                  <a:pt x="1215" y="226"/>
                </a:cubicBezTo>
                <a:cubicBezTo>
                  <a:pt x="1216" y="226"/>
                  <a:pt x="1216" y="226"/>
                  <a:pt x="1216" y="226"/>
                </a:cubicBezTo>
                <a:cubicBezTo>
                  <a:pt x="1216" y="225"/>
                  <a:pt x="1216" y="225"/>
                  <a:pt x="1216" y="225"/>
                </a:cubicBezTo>
                <a:cubicBezTo>
                  <a:pt x="1217" y="225"/>
                  <a:pt x="1218" y="224"/>
                  <a:pt x="1219" y="224"/>
                </a:cubicBezTo>
                <a:cubicBezTo>
                  <a:pt x="1219" y="224"/>
                  <a:pt x="1219" y="224"/>
                  <a:pt x="1219" y="224"/>
                </a:cubicBezTo>
                <a:cubicBezTo>
                  <a:pt x="1224" y="224"/>
                  <a:pt x="1224" y="224"/>
                  <a:pt x="1224" y="224"/>
                </a:cubicBezTo>
                <a:cubicBezTo>
                  <a:pt x="1224" y="222"/>
                  <a:pt x="1224" y="221"/>
                  <a:pt x="1224" y="220"/>
                </a:cubicBezTo>
                <a:cubicBezTo>
                  <a:pt x="1221" y="220"/>
                  <a:pt x="1221" y="220"/>
                  <a:pt x="1221" y="220"/>
                </a:cubicBezTo>
                <a:cubicBezTo>
                  <a:pt x="1221" y="219"/>
                  <a:pt x="1221" y="219"/>
                  <a:pt x="1221" y="219"/>
                </a:cubicBezTo>
                <a:cubicBezTo>
                  <a:pt x="1218" y="219"/>
                  <a:pt x="1217" y="219"/>
                  <a:pt x="1217" y="216"/>
                </a:cubicBezTo>
                <a:cubicBezTo>
                  <a:pt x="1215" y="216"/>
                  <a:pt x="1215" y="216"/>
                  <a:pt x="1215" y="216"/>
                </a:cubicBezTo>
                <a:cubicBezTo>
                  <a:pt x="1215" y="217"/>
                  <a:pt x="1215" y="217"/>
                  <a:pt x="1215" y="217"/>
                </a:cubicBezTo>
                <a:cubicBezTo>
                  <a:pt x="1203" y="217"/>
                  <a:pt x="1203" y="217"/>
                  <a:pt x="1203" y="217"/>
                </a:cubicBezTo>
                <a:cubicBezTo>
                  <a:pt x="1203" y="218"/>
                  <a:pt x="1203" y="218"/>
                  <a:pt x="1203" y="218"/>
                </a:cubicBezTo>
                <a:cubicBezTo>
                  <a:pt x="1201" y="218"/>
                  <a:pt x="1201" y="218"/>
                  <a:pt x="1201" y="218"/>
                </a:cubicBezTo>
                <a:cubicBezTo>
                  <a:pt x="1201" y="218"/>
                  <a:pt x="1201" y="218"/>
                  <a:pt x="1201" y="218"/>
                </a:cubicBezTo>
                <a:cubicBezTo>
                  <a:pt x="1198" y="218"/>
                  <a:pt x="1198" y="218"/>
                  <a:pt x="1198" y="218"/>
                </a:cubicBezTo>
                <a:cubicBezTo>
                  <a:pt x="1198" y="218"/>
                  <a:pt x="1198" y="218"/>
                  <a:pt x="1198" y="218"/>
                </a:cubicBezTo>
                <a:cubicBezTo>
                  <a:pt x="1197" y="218"/>
                  <a:pt x="1197" y="218"/>
                  <a:pt x="1197" y="218"/>
                </a:cubicBezTo>
                <a:cubicBezTo>
                  <a:pt x="1197" y="217"/>
                  <a:pt x="1197" y="217"/>
                  <a:pt x="1197" y="217"/>
                </a:cubicBezTo>
                <a:cubicBezTo>
                  <a:pt x="1198" y="216"/>
                  <a:pt x="1198" y="216"/>
                  <a:pt x="1198" y="216"/>
                </a:cubicBezTo>
                <a:cubicBezTo>
                  <a:pt x="1201" y="216"/>
                  <a:pt x="1201" y="216"/>
                  <a:pt x="1201" y="216"/>
                </a:cubicBezTo>
                <a:cubicBezTo>
                  <a:pt x="1201" y="216"/>
                  <a:pt x="1201" y="216"/>
                  <a:pt x="1201" y="216"/>
                </a:cubicBezTo>
                <a:cubicBezTo>
                  <a:pt x="1202" y="216"/>
                  <a:pt x="1202" y="216"/>
                  <a:pt x="1202" y="216"/>
                </a:cubicBezTo>
                <a:cubicBezTo>
                  <a:pt x="1202" y="215"/>
                  <a:pt x="1202" y="215"/>
                  <a:pt x="1202" y="215"/>
                </a:cubicBezTo>
                <a:cubicBezTo>
                  <a:pt x="1201" y="215"/>
                  <a:pt x="1201" y="215"/>
                  <a:pt x="1201" y="215"/>
                </a:cubicBezTo>
                <a:cubicBezTo>
                  <a:pt x="1201" y="213"/>
                  <a:pt x="1201" y="214"/>
                  <a:pt x="1199" y="213"/>
                </a:cubicBezTo>
                <a:cubicBezTo>
                  <a:pt x="1199" y="211"/>
                  <a:pt x="1199" y="211"/>
                  <a:pt x="1199" y="211"/>
                </a:cubicBezTo>
                <a:cubicBezTo>
                  <a:pt x="1200" y="211"/>
                  <a:pt x="1200" y="211"/>
                  <a:pt x="1200" y="211"/>
                </a:cubicBezTo>
                <a:cubicBezTo>
                  <a:pt x="1201" y="210"/>
                  <a:pt x="1203" y="213"/>
                  <a:pt x="1205" y="214"/>
                </a:cubicBezTo>
                <a:cubicBezTo>
                  <a:pt x="1205" y="214"/>
                  <a:pt x="1205" y="214"/>
                  <a:pt x="1205" y="214"/>
                </a:cubicBezTo>
                <a:cubicBezTo>
                  <a:pt x="1206" y="214"/>
                  <a:pt x="1207" y="214"/>
                  <a:pt x="1209" y="214"/>
                </a:cubicBezTo>
                <a:cubicBezTo>
                  <a:pt x="1209" y="213"/>
                  <a:pt x="1209" y="213"/>
                  <a:pt x="1209" y="213"/>
                </a:cubicBezTo>
                <a:cubicBezTo>
                  <a:pt x="1211" y="213"/>
                  <a:pt x="1213" y="213"/>
                  <a:pt x="1216" y="214"/>
                </a:cubicBezTo>
                <a:cubicBezTo>
                  <a:pt x="1216" y="214"/>
                  <a:pt x="1216" y="214"/>
                  <a:pt x="1216" y="214"/>
                </a:cubicBezTo>
                <a:cubicBezTo>
                  <a:pt x="1217" y="214"/>
                  <a:pt x="1217" y="214"/>
                  <a:pt x="1217" y="214"/>
                </a:cubicBezTo>
                <a:cubicBezTo>
                  <a:pt x="1217" y="215"/>
                  <a:pt x="1217" y="215"/>
                  <a:pt x="1217" y="215"/>
                </a:cubicBezTo>
                <a:cubicBezTo>
                  <a:pt x="1221" y="215"/>
                  <a:pt x="1221" y="215"/>
                  <a:pt x="1221" y="215"/>
                </a:cubicBezTo>
                <a:cubicBezTo>
                  <a:pt x="1222" y="216"/>
                  <a:pt x="1222" y="217"/>
                  <a:pt x="1223" y="218"/>
                </a:cubicBezTo>
                <a:cubicBezTo>
                  <a:pt x="1226" y="219"/>
                  <a:pt x="1228" y="219"/>
                  <a:pt x="1230" y="219"/>
                </a:cubicBezTo>
                <a:cubicBezTo>
                  <a:pt x="1231" y="221"/>
                  <a:pt x="1232" y="222"/>
                  <a:pt x="1233" y="224"/>
                </a:cubicBezTo>
                <a:cubicBezTo>
                  <a:pt x="1233" y="224"/>
                  <a:pt x="1234" y="225"/>
                  <a:pt x="1234" y="225"/>
                </a:cubicBezTo>
                <a:cubicBezTo>
                  <a:pt x="1235" y="226"/>
                  <a:pt x="1235" y="227"/>
                  <a:pt x="1235" y="228"/>
                </a:cubicBezTo>
                <a:cubicBezTo>
                  <a:pt x="1236" y="229"/>
                  <a:pt x="1238" y="230"/>
                  <a:pt x="1239" y="231"/>
                </a:cubicBezTo>
                <a:cubicBezTo>
                  <a:pt x="1239" y="231"/>
                  <a:pt x="1240" y="232"/>
                  <a:pt x="1240" y="233"/>
                </a:cubicBezTo>
                <a:cubicBezTo>
                  <a:pt x="1242" y="233"/>
                  <a:pt x="1243" y="234"/>
                  <a:pt x="1244" y="234"/>
                </a:cubicBezTo>
                <a:cubicBezTo>
                  <a:pt x="1244" y="235"/>
                  <a:pt x="1244" y="235"/>
                  <a:pt x="1244" y="235"/>
                </a:cubicBezTo>
                <a:cubicBezTo>
                  <a:pt x="1245" y="236"/>
                  <a:pt x="1245" y="236"/>
                  <a:pt x="1247" y="236"/>
                </a:cubicBezTo>
                <a:cubicBezTo>
                  <a:pt x="1247" y="235"/>
                  <a:pt x="1247" y="235"/>
                  <a:pt x="1247" y="235"/>
                </a:cubicBezTo>
                <a:cubicBezTo>
                  <a:pt x="1247" y="234"/>
                  <a:pt x="1247" y="234"/>
                  <a:pt x="1247" y="234"/>
                </a:cubicBezTo>
                <a:cubicBezTo>
                  <a:pt x="1249" y="235"/>
                  <a:pt x="1251" y="235"/>
                  <a:pt x="1253" y="235"/>
                </a:cubicBezTo>
                <a:cubicBezTo>
                  <a:pt x="1253" y="236"/>
                  <a:pt x="1253" y="236"/>
                  <a:pt x="1253" y="236"/>
                </a:cubicBezTo>
                <a:cubicBezTo>
                  <a:pt x="1254" y="236"/>
                  <a:pt x="1255" y="236"/>
                  <a:pt x="1256" y="237"/>
                </a:cubicBezTo>
                <a:cubicBezTo>
                  <a:pt x="1257" y="236"/>
                  <a:pt x="1256" y="236"/>
                  <a:pt x="1257" y="235"/>
                </a:cubicBezTo>
                <a:cubicBezTo>
                  <a:pt x="1257" y="233"/>
                  <a:pt x="1257" y="233"/>
                  <a:pt x="1257" y="233"/>
                </a:cubicBezTo>
                <a:cubicBezTo>
                  <a:pt x="1255" y="233"/>
                  <a:pt x="1255" y="233"/>
                  <a:pt x="1255" y="233"/>
                </a:cubicBezTo>
                <a:cubicBezTo>
                  <a:pt x="1255" y="232"/>
                  <a:pt x="1255" y="232"/>
                  <a:pt x="1255" y="232"/>
                </a:cubicBezTo>
                <a:cubicBezTo>
                  <a:pt x="1255" y="231"/>
                  <a:pt x="1255" y="231"/>
                  <a:pt x="1255" y="231"/>
                </a:cubicBezTo>
                <a:cubicBezTo>
                  <a:pt x="1255" y="231"/>
                  <a:pt x="1256" y="231"/>
                  <a:pt x="1257" y="231"/>
                </a:cubicBezTo>
                <a:cubicBezTo>
                  <a:pt x="1256" y="230"/>
                  <a:pt x="1256" y="230"/>
                  <a:pt x="1256" y="229"/>
                </a:cubicBezTo>
                <a:cubicBezTo>
                  <a:pt x="1257" y="229"/>
                  <a:pt x="1257" y="229"/>
                  <a:pt x="1257" y="229"/>
                </a:cubicBezTo>
                <a:cubicBezTo>
                  <a:pt x="1257" y="228"/>
                  <a:pt x="1257" y="226"/>
                  <a:pt x="1257" y="225"/>
                </a:cubicBezTo>
                <a:cubicBezTo>
                  <a:pt x="1256" y="225"/>
                  <a:pt x="1256" y="225"/>
                  <a:pt x="1256" y="225"/>
                </a:cubicBezTo>
                <a:cubicBezTo>
                  <a:pt x="1256" y="222"/>
                  <a:pt x="1255" y="222"/>
                  <a:pt x="1253" y="222"/>
                </a:cubicBezTo>
                <a:cubicBezTo>
                  <a:pt x="1253" y="220"/>
                  <a:pt x="1253" y="219"/>
                  <a:pt x="1253" y="218"/>
                </a:cubicBezTo>
                <a:cubicBezTo>
                  <a:pt x="1251" y="218"/>
                  <a:pt x="1251" y="218"/>
                  <a:pt x="1251" y="218"/>
                </a:cubicBezTo>
                <a:cubicBezTo>
                  <a:pt x="1250" y="219"/>
                  <a:pt x="1251" y="218"/>
                  <a:pt x="1250" y="219"/>
                </a:cubicBezTo>
                <a:cubicBezTo>
                  <a:pt x="1250" y="220"/>
                  <a:pt x="1250" y="220"/>
                  <a:pt x="1250" y="220"/>
                </a:cubicBezTo>
                <a:cubicBezTo>
                  <a:pt x="1249" y="220"/>
                  <a:pt x="1249" y="220"/>
                  <a:pt x="1249" y="220"/>
                </a:cubicBezTo>
                <a:cubicBezTo>
                  <a:pt x="1249" y="217"/>
                  <a:pt x="1250" y="217"/>
                  <a:pt x="1250" y="215"/>
                </a:cubicBezTo>
                <a:cubicBezTo>
                  <a:pt x="1249" y="215"/>
                  <a:pt x="1248" y="215"/>
                  <a:pt x="1247" y="216"/>
                </a:cubicBezTo>
                <a:cubicBezTo>
                  <a:pt x="1247" y="214"/>
                  <a:pt x="1247" y="214"/>
                  <a:pt x="1247" y="213"/>
                </a:cubicBezTo>
                <a:cubicBezTo>
                  <a:pt x="1247" y="213"/>
                  <a:pt x="1247" y="212"/>
                  <a:pt x="1246" y="212"/>
                </a:cubicBezTo>
                <a:cubicBezTo>
                  <a:pt x="1245" y="212"/>
                  <a:pt x="1245" y="212"/>
                  <a:pt x="1245" y="212"/>
                </a:cubicBezTo>
                <a:cubicBezTo>
                  <a:pt x="1244" y="211"/>
                  <a:pt x="1244" y="210"/>
                  <a:pt x="1243" y="210"/>
                </a:cubicBezTo>
                <a:cubicBezTo>
                  <a:pt x="1242" y="210"/>
                  <a:pt x="1241" y="209"/>
                  <a:pt x="1240" y="209"/>
                </a:cubicBezTo>
                <a:cubicBezTo>
                  <a:pt x="1239" y="208"/>
                  <a:pt x="1238" y="207"/>
                  <a:pt x="1238" y="206"/>
                </a:cubicBezTo>
                <a:cubicBezTo>
                  <a:pt x="1237" y="206"/>
                  <a:pt x="1233" y="205"/>
                  <a:pt x="1231" y="205"/>
                </a:cubicBezTo>
                <a:cubicBezTo>
                  <a:pt x="1231" y="206"/>
                  <a:pt x="1231" y="206"/>
                  <a:pt x="1231" y="206"/>
                </a:cubicBezTo>
                <a:cubicBezTo>
                  <a:pt x="1230" y="206"/>
                  <a:pt x="1229" y="205"/>
                  <a:pt x="1228" y="205"/>
                </a:cubicBezTo>
                <a:cubicBezTo>
                  <a:pt x="1228" y="206"/>
                  <a:pt x="1228" y="206"/>
                  <a:pt x="1228" y="206"/>
                </a:cubicBezTo>
                <a:cubicBezTo>
                  <a:pt x="1225" y="206"/>
                  <a:pt x="1225" y="206"/>
                  <a:pt x="1225" y="206"/>
                </a:cubicBezTo>
                <a:cubicBezTo>
                  <a:pt x="1225" y="205"/>
                  <a:pt x="1225" y="205"/>
                  <a:pt x="1225" y="205"/>
                </a:cubicBezTo>
                <a:cubicBezTo>
                  <a:pt x="1227" y="204"/>
                  <a:pt x="1229" y="204"/>
                  <a:pt x="1230" y="203"/>
                </a:cubicBezTo>
                <a:cubicBezTo>
                  <a:pt x="1231" y="202"/>
                  <a:pt x="1231" y="203"/>
                  <a:pt x="1231" y="202"/>
                </a:cubicBezTo>
                <a:cubicBezTo>
                  <a:pt x="1230" y="201"/>
                  <a:pt x="1230" y="201"/>
                  <a:pt x="1230" y="200"/>
                </a:cubicBezTo>
                <a:cubicBezTo>
                  <a:pt x="1229" y="200"/>
                  <a:pt x="1227" y="199"/>
                  <a:pt x="1226" y="199"/>
                </a:cubicBezTo>
                <a:cubicBezTo>
                  <a:pt x="1226" y="199"/>
                  <a:pt x="1226" y="199"/>
                  <a:pt x="1226" y="199"/>
                </a:cubicBezTo>
                <a:cubicBezTo>
                  <a:pt x="1225" y="199"/>
                  <a:pt x="1224" y="200"/>
                  <a:pt x="1223" y="201"/>
                </a:cubicBezTo>
                <a:cubicBezTo>
                  <a:pt x="1223" y="201"/>
                  <a:pt x="1223" y="201"/>
                  <a:pt x="1223" y="201"/>
                </a:cubicBezTo>
                <a:cubicBezTo>
                  <a:pt x="1220" y="201"/>
                  <a:pt x="1220" y="201"/>
                  <a:pt x="1220" y="201"/>
                </a:cubicBezTo>
                <a:cubicBezTo>
                  <a:pt x="1220" y="201"/>
                  <a:pt x="1219" y="203"/>
                  <a:pt x="1218" y="203"/>
                </a:cubicBezTo>
                <a:cubicBezTo>
                  <a:pt x="1218" y="203"/>
                  <a:pt x="1218" y="203"/>
                  <a:pt x="1218" y="203"/>
                </a:cubicBezTo>
                <a:cubicBezTo>
                  <a:pt x="1216" y="203"/>
                  <a:pt x="1216" y="203"/>
                  <a:pt x="1216" y="203"/>
                </a:cubicBezTo>
                <a:cubicBezTo>
                  <a:pt x="1216" y="203"/>
                  <a:pt x="1214" y="202"/>
                  <a:pt x="1215" y="202"/>
                </a:cubicBezTo>
                <a:cubicBezTo>
                  <a:pt x="1215" y="202"/>
                  <a:pt x="1216" y="202"/>
                  <a:pt x="1216" y="201"/>
                </a:cubicBezTo>
                <a:cubicBezTo>
                  <a:pt x="1213" y="199"/>
                  <a:pt x="1215" y="200"/>
                  <a:pt x="1211" y="200"/>
                </a:cubicBezTo>
                <a:cubicBezTo>
                  <a:pt x="1211" y="199"/>
                  <a:pt x="1212" y="198"/>
                  <a:pt x="1212" y="197"/>
                </a:cubicBezTo>
                <a:cubicBezTo>
                  <a:pt x="1211" y="197"/>
                  <a:pt x="1211" y="197"/>
                  <a:pt x="1209" y="197"/>
                </a:cubicBezTo>
                <a:cubicBezTo>
                  <a:pt x="1209" y="195"/>
                  <a:pt x="1209" y="195"/>
                  <a:pt x="1209" y="195"/>
                </a:cubicBezTo>
                <a:cubicBezTo>
                  <a:pt x="1209" y="195"/>
                  <a:pt x="1209" y="195"/>
                  <a:pt x="1209" y="195"/>
                </a:cubicBezTo>
                <a:cubicBezTo>
                  <a:pt x="1209" y="194"/>
                  <a:pt x="1209" y="194"/>
                  <a:pt x="1209" y="194"/>
                </a:cubicBezTo>
                <a:cubicBezTo>
                  <a:pt x="1211" y="194"/>
                  <a:pt x="1212" y="194"/>
                  <a:pt x="1213" y="193"/>
                </a:cubicBezTo>
                <a:cubicBezTo>
                  <a:pt x="1213" y="191"/>
                  <a:pt x="1213" y="191"/>
                  <a:pt x="1213" y="191"/>
                </a:cubicBezTo>
                <a:cubicBezTo>
                  <a:pt x="1211" y="191"/>
                  <a:pt x="1211" y="191"/>
                  <a:pt x="1211" y="191"/>
                </a:cubicBezTo>
                <a:cubicBezTo>
                  <a:pt x="1214" y="189"/>
                  <a:pt x="1216" y="192"/>
                  <a:pt x="1220" y="191"/>
                </a:cubicBezTo>
                <a:cubicBezTo>
                  <a:pt x="1220" y="190"/>
                  <a:pt x="1220" y="190"/>
                  <a:pt x="1220" y="190"/>
                </a:cubicBezTo>
                <a:cubicBezTo>
                  <a:pt x="1221" y="190"/>
                  <a:pt x="1222" y="190"/>
                  <a:pt x="1222" y="189"/>
                </a:cubicBezTo>
                <a:cubicBezTo>
                  <a:pt x="1223" y="189"/>
                  <a:pt x="1223" y="188"/>
                  <a:pt x="1223" y="188"/>
                </a:cubicBezTo>
                <a:cubicBezTo>
                  <a:pt x="1224" y="188"/>
                  <a:pt x="1225" y="188"/>
                  <a:pt x="1226" y="187"/>
                </a:cubicBezTo>
                <a:cubicBezTo>
                  <a:pt x="1226" y="187"/>
                  <a:pt x="1226" y="187"/>
                  <a:pt x="1226" y="187"/>
                </a:cubicBezTo>
                <a:cubicBezTo>
                  <a:pt x="1227" y="186"/>
                  <a:pt x="1227" y="187"/>
                  <a:pt x="1227" y="185"/>
                </a:cubicBezTo>
                <a:cubicBezTo>
                  <a:pt x="1229" y="185"/>
                  <a:pt x="1230" y="185"/>
                  <a:pt x="1232" y="185"/>
                </a:cubicBezTo>
                <a:cubicBezTo>
                  <a:pt x="1232" y="181"/>
                  <a:pt x="1232" y="181"/>
                  <a:pt x="1232" y="181"/>
                </a:cubicBezTo>
                <a:cubicBezTo>
                  <a:pt x="1234" y="181"/>
                  <a:pt x="1234" y="181"/>
                  <a:pt x="1234" y="181"/>
                </a:cubicBezTo>
                <a:cubicBezTo>
                  <a:pt x="1234" y="182"/>
                  <a:pt x="1234" y="183"/>
                  <a:pt x="1234" y="184"/>
                </a:cubicBezTo>
                <a:cubicBezTo>
                  <a:pt x="1233" y="184"/>
                  <a:pt x="1233" y="184"/>
                  <a:pt x="1233" y="184"/>
                </a:cubicBezTo>
                <a:cubicBezTo>
                  <a:pt x="1233" y="185"/>
                  <a:pt x="1233" y="185"/>
                  <a:pt x="1234" y="185"/>
                </a:cubicBezTo>
                <a:cubicBezTo>
                  <a:pt x="1235" y="186"/>
                  <a:pt x="1235" y="186"/>
                  <a:pt x="1236" y="186"/>
                </a:cubicBezTo>
                <a:cubicBezTo>
                  <a:pt x="1236" y="187"/>
                  <a:pt x="1236" y="187"/>
                  <a:pt x="1236" y="187"/>
                </a:cubicBezTo>
                <a:cubicBezTo>
                  <a:pt x="1241" y="187"/>
                  <a:pt x="1241" y="187"/>
                  <a:pt x="1241" y="187"/>
                </a:cubicBezTo>
                <a:cubicBezTo>
                  <a:pt x="1241" y="187"/>
                  <a:pt x="1241" y="187"/>
                  <a:pt x="1241" y="187"/>
                </a:cubicBezTo>
                <a:cubicBezTo>
                  <a:pt x="1242" y="187"/>
                  <a:pt x="1242" y="187"/>
                  <a:pt x="1242" y="187"/>
                </a:cubicBezTo>
                <a:cubicBezTo>
                  <a:pt x="1242" y="188"/>
                  <a:pt x="1242" y="188"/>
                  <a:pt x="1242" y="188"/>
                </a:cubicBezTo>
                <a:cubicBezTo>
                  <a:pt x="1247" y="188"/>
                  <a:pt x="1247" y="188"/>
                  <a:pt x="1247" y="188"/>
                </a:cubicBezTo>
                <a:cubicBezTo>
                  <a:pt x="1247" y="189"/>
                  <a:pt x="1247" y="189"/>
                  <a:pt x="1247" y="189"/>
                </a:cubicBezTo>
                <a:cubicBezTo>
                  <a:pt x="1248" y="189"/>
                  <a:pt x="1248" y="189"/>
                  <a:pt x="1248" y="189"/>
                </a:cubicBezTo>
                <a:cubicBezTo>
                  <a:pt x="1248" y="189"/>
                  <a:pt x="1248" y="189"/>
                  <a:pt x="1248" y="189"/>
                </a:cubicBezTo>
                <a:cubicBezTo>
                  <a:pt x="1249" y="190"/>
                  <a:pt x="1249" y="190"/>
                  <a:pt x="1250" y="190"/>
                </a:cubicBezTo>
                <a:cubicBezTo>
                  <a:pt x="1250" y="189"/>
                  <a:pt x="1250" y="189"/>
                  <a:pt x="1250" y="189"/>
                </a:cubicBezTo>
                <a:cubicBezTo>
                  <a:pt x="1251" y="189"/>
                  <a:pt x="1253" y="189"/>
                  <a:pt x="1254" y="189"/>
                </a:cubicBezTo>
                <a:cubicBezTo>
                  <a:pt x="1254" y="188"/>
                  <a:pt x="1254" y="188"/>
                  <a:pt x="1254" y="188"/>
                </a:cubicBezTo>
                <a:cubicBezTo>
                  <a:pt x="1257" y="188"/>
                  <a:pt x="1257" y="188"/>
                  <a:pt x="1257" y="188"/>
                </a:cubicBezTo>
                <a:cubicBezTo>
                  <a:pt x="1257" y="188"/>
                  <a:pt x="1257" y="187"/>
                  <a:pt x="1257" y="187"/>
                </a:cubicBezTo>
                <a:cubicBezTo>
                  <a:pt x="1259" y="187"/>
                  <a:pt x="1259" y="187"/>
                  <a:pt x="1259" y="187"/>
                </a:cubicBezTo>
                <a:cubicBezTo>
                  <a:pt x="1259" y="185"/>
                  <a:pt x="1259" y="185"/>
                  <a:pt x="1259" y="185"/>
                </a:cubicBezTo>
                <a:cubicBezTo>
                  <a:pt x="1260" y="185"/>
                  <a:pt x="1264" y="184"/>
                  <a:pt x="1265" y="183"/>
                </a:cubicBezTo>
                <a:cubicBezTo>
                  <a:pt x="1265" y="183"/>
                  <a:pt x="1265" y="183"/>
                  <a:pt x="1265" y="183"/>
                </a:cubicBezTo>
                <a:cubicBezTo>
                  <a:pt x="1266" y="182"/>
                  <a:pt x="1264" y="181"/>
                  <a:pt x="1265" y="179"/>
                </a:cubicBezTo>
                <a:cubicBezTo>
                  <a:pt x="1265" y="179"/>
                  <a:pt x="1265" y="179"/>
                  <a:pt x="1265" y="179"/>
                </a:cubicBezTo>
                <a:cubicBezTo>
                  <a:pt x="1264" y="178"/>
                  <a:pt x="1261" y="178"/>
                  <a:pt x="1259" y="178"/>
                </a:cubicBezTo>
                <a:cubicBezTo>
                  <a:pt x="1259" y="177"/>
                  <a:pt x="1259" y="177"/>
                  <a:pt x="1259" y="177"/>
                </a:cubicBezTo>
                <a:cubicBezTo>
                  <a:pt x="1259" y="177"/>
                  <a:pt x="1258" y="176"/>
                  <a:pt x="1257" y="176"/>
                </a:cubicBezTo>
                <a:cubicBezTo>
                  <a:pt x="1256" y="178"/>
                  <a:pt x="1255" y="177"/>
                  <a:pt x="1255" y="181"/>
                </a:cubicBezTo>
                <a:cubicBezTo>
                  <a:pt x="1254" y="181"/>
                  <a:pt x="1254" y="181"/>
                  <a:pt x="1254" y="181"/>
                </a:cubicBezTo>
                <a:cubicBezTo>
                  <a:pt x="1254" y="180"/>
                  <a:pt x="1253" y="178"/>
                  <a:pt x="1253" y="177"/>
                </a:cubicBezTo>
                <a:cubicBezTo>
                  <a:pt x="1251" y="177"/>
                  <a:pt x="1251" y="177"/>
                  <a:pt x="1251" y="177"/>
                </a:cubicBezTo>
                <a:cubicBezTo>
                  <a:pt x="1250" y="177"/>
                  <a:pt x="1250" y="176"/>
                  <a:pt x="1249" y="176"/>
                </a:cubicBezTo>
                <a:cubicBezTo>
                  <a:pt x="1250" y="172"/>
                  <a:pt x="1251" y="171"/>
                  <a:pt x="1251" y="167"/>
                </a:cubicBezTo>
                <a:cubicBezTo>
                  <a:pt x="1253" y="168"/>
                  <a:pt x="1254" y="168"/>
                  <a:pt x="1256" y="169"/>
                </a:cubicBezTo>
                <a:cubicBezTo>
                  <a:pt x="1256" y="170"/>
                  <a:pt x="1256" y="170"/>
                  <a:pt x="1256" y="170"/>
                </a:cubicBezTo>
                <a:cubicBezTo>
                  <a:pt x="1260" y="170"/>
                  <a:pt x="1264" y="171"/>
                  <a:pt x="1268" y="171"/>
                </a:cubicBezTo>
                <a:cubicBezTo>
                  <a:pt x="1268" y="172"/>
                  <a:pt x="1268" y="172"/>
                  <a:pt x="1268" y="172"/>
                </a:cubicBezTo>
                <a:cubicBezTo>
                  <a:pt x="1269" y="172"/>
                  <a:pt x="1269" y="172"/>
                  <a:pt x="1269" y="172"/>
                </a:cubicBezTo>
                <a:cubicBezTo>
                  <a:pt x="1270" y="172"/>
                  <a:pt x="1270" y="173"/>
                  <a:pt x="1270" y="174"/>
                </a:cubicBezTo>
                <a:cubicBezTo>
                  <a:pt x="1273" y="175"/>
                  <a:pt x="1276" y="172"/>
                  <a:pt x="1278" y="172"/>
                </a:cubicBezTo>
                <a:cubicBezTo>
                  <a:pt x="1278" y="170"/>
                  <a:pt x="1277" y="169"/>
                  <a:pt x="1277" y="168"/>
                </a:cubicBezTo>
                <a:cubicBezTo>
                  <a:pt x="1275" y="168"/>
                  <a:pt x="1274" y="168"/>
                  <a:pt x="1272" y="168"/>
                </a:cubicBezTo>
                <a:cubicBezTo>
                  <a:pt x="1272" y="168"/>
                  <a:pt x="1272" y="168"/>
                  <a:pt x="1272" y="168"/>
                </a:cubicBezTo>
                <a:cubicBezTo>
                  <a:pt x="1270" y="168"/>
                  <a:pt x="1270" y="168"/>
                  <a:pt x="1270" y="168"/>
                </a:cubicBezTo>
                <a:cubicBezTo>
                  <a:pt x="1270" y="169"/>
                  <a:pt x="1270" y="169"/>
                  <a:pt x="1270" y="169"/>
                </a:cubicBezTo>
                <a:cubicBezTo>
                  <a:pt x="1263" y="169"/>
                  <a:pt x="1263" y="169"/>
                  <a:pt x="1263" y="169"/>
                </a:cubicBezTo>
                <a:cubicBezTo>
                  <a:pt x="1263" y="167"/>
                  <a:pt x="1263" y="167"/>
                  <a:pt x="1265" y="166"/>
                </a:cubicBezTo>
                <a:cubicBezTo>
                  <a:pt x="1264" y="165"/>
                  <a:pt x="1264" y="164"/>
                  <a:pt x="1264" y="163"/>
                </a:cubicBezTo>
                <a:cubicBezTo>
                  <a:pt x="1261" y="163"/>
                  <a:pt x="1261" y="164"/>
                  <a:pt x="1260" y="166"/>
                </a:cubicBezTo>
                <a:cubicBezTo>
                  <a:pt x="1257" y="166"/>
                  <a:pt x="1257" y="165"/>
                  <a:pt x="1255" y="164"/>
                </a:cubicBezTo>
                <a:cubicBezTo>
                  <a:pt x="1255" y="164"/>
                  <a:pt x="1255" y="164"/>
                  <a:pt x="1255" y="164"/>
                </a:cubicBezTo>
                <a:cubicBezTo>
                  <a:pt x="1257" y="164"/>
                  <a:pt x="1257" y="165"/>
                  <a:pt x="1259" y="165"/>
                </a:cubicBezTo>
                <a:cubicBezTo>
                  <a:pt x="1260" y="164"/>
                  <a:pt x="1261" y="162"/>
                  <a:pt x="1262" y="160"/>
                </a:cubicBezTo>
                <a:cubicBezTo>
                  <a:pt x="1263" y="160"/>
                  <a:pt x="1263" y="160"/>
                  <a:pt x="1263" y="160"/>
                </a:cubicBezTo>
                <a:cubicBezTo>
                  <a:pt x="1263" y="160"/>
                  <a:pt x="1263" y="160"/>
                  <a:pt x="1263" y="160"/>
                </a:cubicBezTo>
                <a:cubicBezTo>
                  <a:pt x="1261" y="158"/>
                  <a:pt x="1261" y="159"/>
                  <a:pt x="1260" y="156"/>
                </a:cubicBezTo>
                <a:cubicBezTo>
                  <a:pt x="1257" y="156"/>
                  <a:pt x="1257" y="155"/>
                  <a:pt x="1253" y="155"/>
                </a:cubicBezTo>
                <a:cubicBezTo>
                  <a:pt x="1254" y="155"/>
                  <a:pt x="1254" y="154"/>
                  <a:pt x="1254" y="153"/>
                </a:cubicBezTo>
                <a:cubicBezTo>
                  <a:pt x="1255" y="153"/>
                  <a:pt x="1256" y="154"/>
                  <a:pt x="1257" y="154"/>
                </a:cubicBezTo>
                <a:cubicBezTo>
                  <a:pt x="1257" y="155"/>
                  <a:pt x="1257" y="155"/>
                  <a:pt x="1257" y="155"/>
                </a:cubicBezTo>
                <a:cubicBezTo>
                  <a:pt x="1259" y="155"/>
                  <a:pt x="1259" y="155"/>
                  <a:pt x="1259" y="155"/>
                </a:cubicBezTo>
                <a:cubicBezTo>
                  <a:pt x="1259" y="155"/>
                  <a:pt x="1259" y="155"/>
                  <a:pt x="1259" y="155"/>
                </a:cubicBezTo>
                <a:cubicBezTo>
                  <a:pt x="1262" y="156"/>
                  <a:pt x="1264" y="154"/>
                  <a:pt x="1267" y="154"/>
                </a:cubicBezTo>
                <a:cubicBezTo>
                  <a:pt x="1267" y="156"/>
                  <a:pt x="1267" y="156"/>
                  <a:pt x="1268" y="157"/>
                </a:cubicBezTo>
                <a:cubicBezTo>
                  <a:pt x="1270" y="157"/>
                  <a:pt x="1270" y="157"/>
                  <a:pt x="1270" y="157"/>
                </a:cubicBezTo>
                <a:cubicBezTo>
                  <a:pt x="1270" y="156"/>
                  <a:pt x="1270" y="156"/>
                  <a:pt x="1270" y="156"/>
                </a:cubicBezTo>
                <a:cubicBezTo>
                  <a:pt x="1271" y="156"/>
                  <a:pt x="1271" y="156"/>
                  <a:pt x="1271" y="156"/>
                </a:cubicBezTo>
                <a:cubicBezTo>
                  <a:pt x="1271" y="155"/>
                  <a:pt x="1271" y="155"/>
                  <a:pt x="1271" y="155"/>
                </a:cubicBezTo>
                <a:cubicBezTo>
                  <a:pt x="1273" y="150"/>
                  <a:pt x="1270" y="148"/>
                  <a:pt x="1270" y="143"/>
                </a:cubicBezTo>
                <a:cubicBezTo>
                  <a:pt x="1269" y="143"/>
                  <a:pt x="1269" y="143"/>
                  <a:pt x="1267" y="143"/>
                </a:cubicBezTo>
                <a:cubicBezTo>
                  <a:pt x="1268" y="142"/>
                  <a:pt x="1268" y="142"/>
                  <a:pt x="1268" y="141"/>
                </a:cubicBezTo>
                <a:cubicBezTo>
                  <a:pt x="1269" y="136"/>
                  <a:pt x="1268" y="139"/>
                  <a:pt x="1265" y="137"/>
                </a:cubicBezTo>
                <a:cubicBezTo>
                  <a:pt x="1264" y="137"/>
                  <a:pt x="1265" y="136"/>
                  <a:pt x="1263" y="136"/>
                </a:cubicBezTo>
                <a:cubicBezTo>
                  <a:pt x="1262" y="138"/>
                  <a:pt x="1261" y="139"/>
                  <a:pt x="1261" y="140"/>
                </a:cubicBezTo>
                <a:cubicBezTo>
                  <a:pt x="1260" y="140"/>
                  <a:pt x="1260" y="140"/>
                  <a:pt x="1259" y="141"/>
                </a:cubicBezTo>
                <a:cubicBezTo>
                  <a:pt x="1259" y="140"/>
                  <a:pt x="1259" y="139"/>
                  <a:pt x="1259" y="139"/>
                </a:cubicBezTo>
                <a:cubicBezTo>
                  <a:pt x="1257" y="139"/>
                  <a:pt x="1256" y="139"/>
                  <a:pt x="1255" y="139"/>
                </a:cubicBezTo>
                <a:cubicBezTo>
                  <a:pt x="1255" y="136"/>
                  <a:pt x="1255" y="136"/>
                  <a:pt x="1255" y="136"/>
                </a:cubicBezTo>
                <a:cubicBezTo>
                  <a:pt x="1257" y="136"/>
                  <a:pt x="1257" y="136"/>
                  <a:pt x="1257" y="136"/>
                </a:cubicBezTo>
                <a:cubicBezTo>
                  <a:pt x="1257" y="137"/>
                  <a:pt x="1257" y="137"/>
                  <a:pt x="1257" y="137"/>
                </a:cubicBezTo>
                <a:cubicBezTo>
                  <a:pt x="1258" y="137"/>
                  <a:pt x="1258" y="137"/>
                  <a:pt x="1258" y="137"/>
                </a:cubicBezTo>
                <a:cubicBezTo>
                  <a:pt x="1258" y="136"/>
                  <a:pt x="1258" y="136"/>
                  <a:pt x="1258" y="136"/>
                </a:cubicBezTo>
                <a:cubicBezTo>
                  <a:pt x="1259" y="135"/>
                  <a:pt x="1260" y="135"/>
                  <a:pt x="1261" y="133"/>
                </a:cubicBezTo>
                <a:cubicBezTo>
                  <a:pt x="1262" y="133"/>
                  <a:pt x="1262" y="133"/>
                  <a:pt x="1262" y="133"/>
                </a:cubicBezTo>
                <a:cubicBezTo>
                  <a:pt x="1262" y="133"/>
                  <a:pt x="1262" y="133"/>
                  <a:pt x="1262" y="133"/>
                </a:cubicBezTo>
                <a:cubicBezTo>
                  <a:pt x="1261" y="133"/>
                  <a:pt x="1261" y="133"/>
                  <a:pt x="1261" y="133"/>
                </a:cubicBezTo>
                <a:cubicBezTo>
                  <a:pt x="1260" y="131"/>
                  <a:pt x="1259" y="132"/>
                  <a:pt x="1261" y="130"/>
                </a:cubicBezTo>
                <a:cubicBezTo>
                  <a:pt x="1261" y="130"/>
                  <a:pt x="1261" y="130"/>
                  <a:pt x="1261" y="130"/>
                </a:cubicBezTo>
                <a:cubicBezTo>
                  <a:pt x="1259" y="130"/>
                  <a:pt x="1259" y="130"/>
                  <a:pt x="1259" y="130"/>
                </a:cubicBezTo>
                <a:cubicBezTo>
                  <a:pt x="1260" y="129"/>
                  <a:pt x="1260" y="128"/>
                  <a:pt x="1260" y="128"/>
                </a:cubicBezTo>
                <a:cubicBezTo>
                  <a:pt x="1265" y="128"/>
                  <a:pt x="1274" y="128"/>
                  <a:pt x="1277" y="132"/>
                </a:cubicBezTo>
                <a:cubicBezTo>
                  <a:pt x="1282" y="132"/>
                  <a:pt x="1282" y="132"/>
                  <a:pt x="1282" y="132"/>
                </a:cubicBezTo>
                <a:cubicBezTo>
                  <a:pt x="1282" y="131"/>
                  <a:pt x="1282" y="131"/>
                  <a:pt x="1282" y="131"/>
                </a:cubicBezTo>
                <a:cubicBezTo>
                  <a:pt x="1283" y="131"/>
                  <a:pt x="1283" y="131"/>
                  <a:pt x="1283" y="131"/>
                </a:cubicBezTo>
                <a:cubicBezTo>
                  <a:pt x="1283" y="130"/>
                  <a:pt x="1283" y="129"/>
                  <a:pt x="1282" y="128"/>
                </a:cubicBezTo>
                <a:cubicBezTo>
                  <a:pt x="1283" y="128"/>
                  <a:pt x="1283" y="128"/>
                  <a:pt x="1283" y="128"/>
                </a:cubicBezTo>
                <a:cubicBezTo>
                  <a:pt x="1283" y="125"/>
                  <a:pt x="1282" y="125"/>
                  <a:pt x="1281" y="124"/>
                </a:cubicBezTo>
                <a:cubicBezTo>
                  <a:pt x="1280" y="124"/>
                  <a:pt x="1280" y="124"/>
                  <a:pt x="1280" y="124"/>
                </a:cubicBezTo>
                <a:cubicBezTo>
                  <a:pt x="1280" y="121"/>
                  <a:pt x="1280" y="121"/>
                  <a:pt x="1280" y="121"/>
                </a:cubicBezTo>
                <a:cubicBezTo>
                  <a:pt x="1280" y="121"/>
                  <a:pt x="1279" y="120"/>
                  <a:pt x="1278" y="119"/>
                </a:cubicBezTo>
                <a:cubicBezTo>
                  <a:pt x="1277" y="119"/>
                  <a:pt x="1276" y="119"/>
                  <a:pt x="1275" y="118"/>
                </a:cubicBezTo>
                <a:cubicBezTo>
                  <a:pt x="1275" y="120"/>
                  <a:pt x="1274" y="120"/>
                  <a:pt x="1274" y="122"/>
                </a:cubicBezTo>
                <a:cubicBezTo>
                  <a:pt x="1272" y="121"/>
                  <a:pt x="1269" y="120"/>
                  <a:pt x="1268" y="120"/>
                </a:cubicBezTo>
                <a:cubicBezTo>
                  <a:pt x="1268" y="121"/>
                  <a:pt x="1268" y="121"/>
                  <a:pt x="1268" y="121"/>
                </a:cubicBezTo>
                <a:cubicBezTo>
                  <a:pt x="1267" y="121"/>
                  <a:pt x="1266" y="121"/>
                  <a:pt x="1265" y="120"/>
                </a:cubicBezTo>
                <a:cubicBezTo>
                  <a:pt x="1265" y="118"/>
                  <a:pt x="1265" y="118"/>
                  <a:pt x="1265" y="118"/>
                </a:cubicBezTo>
                <a:cubicBezTo>
                  <a:pt x="1265" y="117"/>
                  <a:pt x="1267" y="117"/>
                  <a:pt x="1267" y="116"/>
                </a:cubicBezTo>
                <a:cubicBezTo>
                  <a:pt x="1266" y="116"/>
                  <a:pt x="1266" y="116"/>
                  <a:pt x="1266" y="116"/>
                </a:cubicBezTo>
                <a:cubicBezTo>
                  <a:pt x="1266" y="116"/>
                  <a:pt x="1265" y="115"/>
                  <a:pt x="1265" y="114"/>
                </a:cubicBezTo>
                <a:cubicBezTo>
                  <a:pt x="1266" y="114"/>
                  <a:pt x="1266" y="114"/>
                  <a:pt x="1266" y="114"/>
                </a:cubicBezTo>
                <a:cubicBezTo>
                  <a:pt x="1266" y="114"/>
                  <a:pt x="1266" y="114"/>
                  <a:pt x="1266" y="114"/>
                </a:cubicBezTo>
                <a:cubicBezTo>
                  <a:pt x="1268" y="114"/>
                  <a:pt x="1269" y="114"/>
                  <a:pt x="1270" y="116"/>
                </a:cubicBezTo>
                <a:cubicBezTo>
                  <a:pt x="1272" y="116"/>
                  <a:pt x="1273" y="115"/>
                  <a:pt x="1274" y="114"/>
                </a:cubicBezTo>
                <a:cubicBezTo>
                  <a:pt x="1275" y="114"/>
                  <a:pt x="1274" y="115"/>
                  <a:pt x="1275" y="114"/>
                </a:cubicBezTo>
                <a:cubicBezTo>
                  <a:pt x="1273" y="113"/>
                  <a:pt x="1271" y="112"/>
                  <a:pt x="1269" y="111"/>
                </a:cubicBezTo>
                <a:cubicBezTo>
                  <a:pt x="1269" y="110"/>
                  <a:pt x="1268" y="110"/>
                  <a:pt x="1268" y="109"/>
                </a:cubicBezTo>
                <a:cubicBezTo>
                  <a:pt x="1266" y="110"/>
                  <a:pt x="1264" y="110"/>
                  <a:pt x="1262" y="110"/>
                </a:cubicBezTo>
                <a:cubicBezTo>
                  <a:pt x="1262" y="110"/>
                  <a:pt x="1262" y="110"/>
                  <a:pt x="1262" y="110"/>
                </a:cubicBezTo>
                <a:cubicBezTo>
                  <a:pt x="1260" y="109"/>
                  <a:pt x="1258" y="108"/>
                  <a:pt x="1256" y="108"/>
                </a:cubicBezTo>
                <a:cubicBezTo>
                  <a:pt x="1256" y="108"/>
                  <a:pt x="1256" y="109"/>
                  <a:pt x="1255" y="109"/>
                </a:cubicBezTo>
                <a:cubicBezTo>
                  <a:pt x="1254" y="109"/>
                  <a:pt x="1254" y="109"/>
                  <a:pt x="1254" y="109"/>
                </a:cubicBezTo>
                <a:cubicBezTo>
                  <a:pt x="1254" y="108"/>
                  <a:pt x="1254" y="108"/>
                  <a:pt x="1254" y="108"/>
                </a:cubicBezTo>
                <a:cubicBezTo>
                  <a:pt x="1253" y="108"/>
                  <a:pt x="1253" y="108"/>
                  <a:pt x="1253" y="108"/>
                </a:cubicBezTo>
                <a:cubicBezTo>
                  <a:pt x="1253" y="107"/>
                  <a:pt x="1254" y="108"/>
                  <a:pt x="1254" y="107"/>
                </a:cubicBezTo>
                <a:cubicBezTo>
                  <a:pt x="1254" y="105"/>
                  <a:pt x="1254" y="104"/>
                  <a:pt x="1255" y="103"/>
                </a:cubicBezTo>
                <a:cubicBezTo>
                  <a:pt x="1257" y="103"/>
                  <a:pt x="1259" y="104"/>
                  <a:pt x="1261" y="104"/>
                </a:cubicBezTo>
                <a:cubicBezTo>
                  <a:pt x="1261" y="105"/>
                  <a:pt x="1261" y="105"/>
                  <a:pt x="1261" y="105"/>
                </a:cubicBezTo>
                <a:cubicBezTo>
                  <a:pt x="1262" y="105"/>
                  <a:pt x="1262" y="105"/>
                  <a:pt x="1262" y="105"/>
                </a:cubicBezTo>
                <a:cubicBezTo>
                  <a:pt x="1262" y="105"/>
                  <a:pt x="1262" y="105"/>
                  <a:pt x="1262" y="105"/>
                </a:cubicBezTo>
                <a:cubicBezTo>
                  <a:pt x="1265" y="105"/>
                  <a:pt x="1265" y="105"/>
                  <a:pt x="1265" y="105"/>
                </a:cubicBezTo>
                <a:cubicBezTo>
                  <a:pt x="1265" y="106"/>
                  <a:pt x="1265" y="106"/>
                  <a:pt x="1265" y="106"/>
                </a:cubicBezTo>
                <a:cubicBezTo>
                  <a:pt x="1266" y="107"/>
                  <a:pt x="1266" y="107"/>
                  <a:pt x="1267" y="107"/>
                </a:cubicBezTo>
                <a:cubicBezTo>
                  <a:pt x="1268" y="105"/>
                  <a:pt x="1268" y="103"/>
                  <a:pt x="1268" y="101"/>
                </a:cubicBezTo>
                <a:cubicBezTo>
                  <a:pt x="1269" y="101"/>
                  <a:pt x="1269" y="101"/>
                  <a:pt x="1269" y="101"/>
                </a:cubicBezTo>
                <a:cubicBezTo>
                  <a:pt x="1270" y="100"/>
                  <a:pt x="1273" y="99"/>
                  <a:pt x="1274" y="97"/>
                </a:cubicBezTo>
                <a:cubicBezTo>
                  <a:pt x="1274" y="97"/>
                  <a:pt x="1274" y="97"/>
                  <a:pt x="1274" y="97"/>
                </a:cubicBezTo>
                <a:cubicBezTo>
                  <a:pt x="1274" y="97"/>
                  <a:pt x="1274" y="96"/>
                  <a:pt x="1274" y="95"/>
                </a:cubicBezTo>
                <a:cubicBezTo>
                  <a:pt x="1274" y="95"/>
                  <a:pt x="1274" y="95"/>
                  <a:pt x="1274" y="95"/>
                </a:cubicBezTo>
                <a:cubicBezTo>
                  <a:pt x="1274" y="93"/>
                  <a:pt x="1274" y="93"/>
                  <a:pt x="1274" y="93"/>
                </a:cubicBezTo>
                <a:cubicBezTo>
                  <a:pt x="1274" y="93"/>
                  <a:pt x="1274" y="93"/>
                  <a:pt x="1274" y="93"/>
                </a:cubicBezTo>
                <a:cubicBezTo>
                  <a:pt x="1274" y="91"/>
                  <a:pt x="1276" y="90"/>
                  <a:pt x="1277" y="89"/>
                </a:cubicBezTo>
                <a:cubicBezTo>
                  <a:pt x="1277" y="86"/>
                  <a:pt x="1277" y="86"/>
                  <a:pt x="1277" y="86"/>
                </a:cubicBezTo>
                <a:cubicBezTo>
                  <a:pt x="1276" y="86"/>
                  <a:pt x="1275" y="86"/>
                  <a:pt x="1274" y="85"/>
                </a:cubicBezTo>
                <a:cubicBezTo>
                  <a:pt x="1274" y="85"/>
                  <a:pt x="1274" y="85"/>
                  <a:pt x="1274" y="85"/>
                </a:cubicBezTo>
                <a:cubicBezTo>
                  <a:pt x="1277" y="84"/>
                  <a:pt x="1281" y="83"/>
                  <a:pt x="1286" y="84"/>
                </a:cubicBezTo>
                <a:cubicBezTo>
                  <a:pt x="1286" y="77"/>
                  <a:pt x="1287" y="80"/>
                  <a:pt x="1290" y="78"/>
                </a:cubicBezTo>
                <a:cubicBezTo>
                  <a:pt x="1290" y="78"/>
                  <a:pt x="1290" y="76"/>
                  <a:pt x="1292" y="76"/>
                </a:cubicBezTo>
                <a:cubicBezTo>
                  <a:pt x="1292" y="74"/>
                  <a:pt x="1292" y="74"/>
                  <a:pt x="1292" y="74"/>
                </a:cubicBezTo>
                <a:cubicBezTo>
                  <a:pt x="1289" y="73"/>
                  <a:pt x="1281" y="70"/>
                  <a:pt x="1277" y="72"/>
                </a:cubicBezTo>
                <a:cubicBezTo>
                  <a:pt x="1277" y="72"/>
                  <a:pt x="1277" y="72"/>
                  <a:pt x="1277" y="72"/>
                </a:cubicBezTo>
                <a:cubicBezTo>
                  <a:pt x="1276" y="72"/>
                  <a:pt x="1276" y="72"/>
                  <a:pt x="1276" y="72"/>
                </a:cubicBezTo>
                <a:cubicBezTo>
                  <a:pt x="1275" y="73"/>
                  <a:pt x="1275" y="73"/>
                  <a:pt x="1275" y="74"/>
                </a:cubicBezTo>
                <a:cubicBezTo>
                  <a:pt x="1274" y="74"/>
                  <a:pt x="1274" y="74"/>
                  <a:pt x="1274" y="74"/>
                </a:cubicBezTo>
                <a:cubicBezTo>
                  <a:pt x="1274" y="74"/>
                  <a:pt x="1274" y="74"/>
                  <a:pt x="1274" y="74"/>
                </a:cubicBezTo>
                <a:cubicBezTo>
                  <a:pt x="1271" y="75"/>
                  <a:pt x="1270" y="75"/>
                  <a:pt x="1268" y="77"/>
                </a:cubicBezTo>
                <a:cubicBezTo>
                  <a:pt x="1268" y="77"/>
                  <a:pt x="1268" y="77"/>
                  <a:pt x="1268" y="77"/>
                </a:cubicBezTo>
                <a:cubicBezTo>
                  <a:pt x="1268" y="74"/>
                  <a:pt x="1268" y="74"/>
                  <a:pt x="1268" y="74"/>
                </a:cubicBezTo>
                <a:cubicBezTo>
                  <a:pt x="1267" y="74"/>
                  <a:pt x="1267" y="74"/>
                  <a:pt x="1267" y="74"/>
                </a:cubicBezTo>
                <a:cubicBezTo>
                  <a:pt x="1267" y="72"/>
                  <a:pt x="1267" y="72"/>
                  <a:pt x="1267" y="72"/>
                </a:cubicBezTo>
                <a:cubicBezTo>
                  <a:pt x="1267" y="72"/>
                  <a:pt x="1266" y="72"/>
                  <a:pt x="1266" y="71"/>
                </a:cubicBezTo>
                <a:cubicBezTo>
                  <a:pt x="1265" y="71"/>
                  <a:pt x="1265" y="71"/>
                  <a:pt x="1265" y="71"/>
                </a:cubicBezTo>
                <a:cubicBezTo>
                  <a:pt x="1265" y="70"/>
                  <a:pt x="1265" y="70"/>
                  <a:pt x="1265" y="70"/>
                </a:cubicBezTo>
                <a:cubicBezTo>
                  <a:pt x="1266" y="70"/>
                  <a:pt x="1266" y="70"/>
                  <a:pt x="1266" y="70"/>
                </a:cubicBezTo>
                <a:cubicBezTo>
                  <a:pt x="1267" y="68"/>
                  <a:pt x="1267" y="69"/>
                  <a:pt x="1268" y="67"/>
                </a:cubicBezTo>
                <a:cubicBezTo>
                  <a:pt x="1276" y="67"/>
                  <a:pt x="1281" y="68"/>
                  <a:pt x="1286" y="70"/>
                </a:cubicBezTo>
                <a:cubicBezTo>
                  <a:pt x="1289" y="70"/>
                  <a:pt x="1292" y="69"/>
                  <a:pt x="1293" y="70"/>
                </a:cubicBezTo>
                <a:cubicBezTo>
                  <a:pt x="1297" y="70"/>
                  <a:pt x="1297" y="70"/>
                  <a:pt x="1297" y="70"/>
                </a:cubicBezTo>
                <a:cubicBezTo>
                  <a:pt x="1297" y="70"/>
                  <a:pt x="1298" y="69"/>
                  <a:pt x="1298" y="68"/>
                </a:cubicBezTo>
                <a:cubicBezTo>
                  <a:pt x="1299" y="68"/>
                  <a:pt x="1300" y="67"/>
                  <a:pt x="1301" y="66"/>
                </a:cubicBezTo>
                <a:cubicBezTo>
                  <a:pt x="1301" y="66"/>
                  <a:pt x="1301" y="66"/>
                  <a:pt x="1301" y="66"/>
                </a:cubicBezTo>
                <a:cubicBezTo>
                  <a:pt x="1302" y="66"/>
                  <a:pt x="1302" y="66"/>
                  <a:pt x="1302" y="66"/>
                </a:cubicBezTo>
                <a:cubicBezTo>
                  <a:pt x="1303" y="65"/>
                  <a:pt x="1304" y="63"/>
                  <a:pt x="1305" y="62"/>
                </a:cubicBezTo>
                <a:cubicBezTo>
                  <a:pt x="1305" y="60"/>
                  <a:pt x="1305" y="60"/>
                  <a:pt x="1305" y="60"/>
                </a:cubicBezTo>
                <a:cubicBezTo>
                  <a:pt x="1304" y="60"/>
                  <a:pt x="1298" y="59"/>
                  <a:pt x="1298" y="59"/>
                </a:cubicBezTo>
                <a:cubicBezTo>
                  <a:pt x="1297" y="60"/>
                  <a:pt x="1297" y="61"/>
                  <a:pt x="1296" y="62"/>
                </a:cubicBezTo>
                <a:cubicBezTo>
                  <a:pt x="1294" y="62"/>
                  <a:pt x="1293" y="61"/>
                  <a:pt x="1291" y="61"/>
                </a:cubicBezTo>
                <a:cubicBezTo>
                  <a:pt x="1287" y="62"/>
                  <a:pt x="1281" y="64"/>
                  <a:pt x="1278" y="60"/>
                </a:cubicBezTo>
                <a:cubicBezTo>
                  <a:pt x="1277" y="60"/>
                  <a:pt x="1277" y="60"/>
                  <a:pt x="1277" y="60"/>
                </a:cubicBezTo>
                <a:cubicBezTo>
                  <a:pt x="1277" y="60"/>
                  <a:pt x="1277" y="60"/>
                  <a:pt x="1277" y="60"/>
                </a:cubicBezTo>
                <a:cubicBezTo>
                  <a:pt x="1280" y="60"/>
                  <a:pt x="1282" y="59"/>
                  <a:pt x="1285" y="59"/>
                </a:cubicBezTo>
                <a:cubicBezTo>
                  <a:pt x="1285" y="59"/>
                  <a:pt x="1286" y="58"/>
                  <a:pt x="1286" y="57"/>
                </a:cubicBezTo>
                <a:cubicBezTo>
                  <a:pt x="1289" y="57"/>
                  <a:pt x="1292" y="58"/>
                  <a:pt x="1295" y="58"/>
                </a:cubicBezTo>
                <a:cubicBezTo>
                  <a:pt x="1295" y="59"/>
                  <a:pt x="1295" y="59"/>
                  <a:pt x="1295" y="59"/>
                </a:cubicBezTo>
                <a:cubicBezTo>
                  <a:pt x="1297" y="58"/>
                  <a:pt x="1299" y="58"/>
                  <a:pt x="1300" y="58"/>
                </a:cubicBezTo>
                <a:cubicBezTo>
                  <a:pt x="1300" y="57"/>
                  <a:pt x="1300" y="57"/>
                  <a:pt x="1300" y="57"/>
                </a:cubicBezTo>
                <a:cubicBezTo>
                  <a:pt x="1303" y="58"/>
                  <a:pt x="1305" y="58"/>
                  <a:pt x="1308" y="59"/>
                </a:cubicBezTo>
                <a:cubicBezTo>
                  <a:pt x="1308" y="57"/>
                  <a:pt x="1309" y="57"/>
                  <a:pt x="1309" y="56"/>
                </a:cubicBezTo>
                <a:cubicBezTo>
                  <a:pt x="1313" y="56"/>
                  <a:pt x="1314" y="55"/>
                  <a:pt x="1317" y="55"/>
                </a:cubicBezTo>
                <a:cubicBezTo>
                  <a:pt x="1317" y="52"/>
                  <a:pt x="1317" y="52"/>
                  <a:pt x="1317" y="52"/>
                </a:cubicBezTo>
                <a:cubicBezTo>
                  <a:pt x="1318" y="52"/>
                  <a:pt x="1318" y="52"/>
                  <a:pt x="1318" y="52"/>
                </a:cubicBezTo>
                <a:cubicBezTo>
                  <a:pt x="1318" y="51"/>
                  <a:pt x="1318" y="51"/>
                  <a:pt x="1318" y="51"/>
                </a:cubicBezTo>
                <a:cubicBezTo>
                  <a:pt x="1322" y="51"/>
                  <a:pt x="1322" y="51"/>
                  <a:pt x="1322" y="51"/>
                </a:cubicBezTo>
                <a:cubicBezTo>
                  <a:pt x="1322" y="51"/>
                  <a:pt x="1322" y="51"/>
                  <a:pt x="1322" y="51"/>
                </a:cubicBezTo>
                <a:cubicBezTo>
                  <a:pt x="1323" y="51"/>
                  <a:pt x="1323" y="51"/>
                  <a:pt x="1323" y="51"/>
                </a:cubicBezTo>
                <a:cubicBezTo>
                  <a:pt x="1324" y="50"/>
                  <a:pt x="1324" y="49"/>
                  <a:pt x="1324" y="49"/>
                </a:cubicBezTo>
                <a:cubicBezTo>
                  <a:pt x="1326" y="49"/>
                  <a:pt x="1326" y="49"/>
                  <a:pt x="1326" y="49"/>
                </a:cubicBezTo>
                <a:cubicBezTo>
                  <a:pt x="1326" y="48"/>
                  <a:pt x="1326" y="48"/>
                  <a:pt x="1326" y="48"/>
                </a:cubicBezTo>
                <a:cubicBezTo>
                  <a:pt x="1329" y="47"/>
                  <a:pt x="1329" y="51"/>
                  <a:pt x="1332" y="47"/>
                </a:cubicBezTo>
                <a:cubicBezTo>
                  <a:pt x="1333" y="47"/>
                  <a:pt x="1333" y="47"/>
                  <a:pt x="1333" y="47"/>
                </a:cubicBezTo>
                <a:cubicBezTo>
                  <a:pt x="1333" y="46"/>
                  <a:pt x="1332" y="45"/>
                  <a:pt x="1332" y="45"/>
                </a:cubicBezTo>
                <a:cubicBezTo>
                  <a:pt x="1330" y="44"/>
                  <a:pt x="1331" y="45"/>
                  <a:pt x="1330" y="43"/>
                </a:cubicBezTo>
                <a:cubicBezTo>
                  <a:pt x="1327" y="42"/>
                  <a:pt x="1323" y="42"/>
                  <a:pt x="1319" y="42"/>
                </a:cubicBezTo>
                <a:cubicBezTo>
                  <a:pt x="1318" y="43"/>
                  <a:pt x="1318" y="43"/>
                  <a:pt x="1318" y="43"/>
                </a:cubicBezTo>
                <a:cubicBezTo>
                  <a:pt x="1318" y="42"/>
                  <a:pt x="1318" y="42"/>
                  <a:pt x="1318" y="42"/>
                </a:cubicBezTo>
                <a:cubicBezTo>
                  <a:pt x="1315" y="42"/>
                  <a:pt x="1315" y="42"/>
                  <a:pt x="1315" y="42"/>
                </a:cubicBezTo>
                <a:cubicBezTo>
                  <a:pt x="1315" y="41"/>
                  <a:pt x="1315" y="41"/>
                  <a:pt x="1315" y="41"/>
                </a:cubicBezTo>
                <a:cubicBezTo>
                  <a:pt x="1307" y="41"/>
                  <a:pt x="1307" y="41"/>
                  <a:pt x="1307" y="41"/>
                </a:cubicBezTo>
                <a:cubicBezTo>
                  <a:pt x="1305" y="41"/>
                  <a:pt x="1302" y="39"/>
                  <a:pt x="1298" y="40"/>
                </a:cubicBezTo>
                <a:cubicBezTo>
                  <a:pt x="1297" y="40"/>
                  <a:pt x="1296" y="41"/>
                  <a:pt x="1294" y="41"/>
                </a:cubicBezTo>
                <a:cubicBezTo>
                  <a:pt x="1294" y="40"/>
                  <a:pt x="1294" y="40"/>
                  <a:pt x="1294" y="40"/>
                </a:cubicBezTo>
                <a:cubicBezTo>
                  <a:pt x="1288" y="40"/>
                  <a:pt x="1288" y="40"/>
                  <a:pt x="1288" y="40"/>
                </a:cubicBezTo>
                <a:cubicBezTo>
                  <a:pt x="1287" y="41"/>
                  <a:pt x="1287" y="42"/>
                  <a:pt x="1287" y="43"/>
                </a:cubicBezTo>
                <a:cubicBezTo>
                  <a:pt x="1284" y="44"/>
                  <a:pt x="1281" y="44"/>
                  <a:pt x="1278" y="45"/>
                </a:cubicBezTo>
                <a:cubicBezTo>
                  <a:pt x="1278" y="47"/>
                  <a:pt x="1278" y="47"/>
                  <a:pt x="1278" y="47"/>
                </a:cubicBezTo>
                <a:cubicBezTo>
                  <a:pt x="1275" y="47"/>
                  <a:pt x="1273" y="45"/>
                  <a:pt x="1270" y="44"/>
                </a:cubicBezTo>
                <a:cubicBezTo>
                  <a:pt x="1270" y="45"/>
                  <a:pt x="1270" y="45"/>
                  <a:pt x="1269" y="46"/>
                </a:cubicBezTo>
                <a:cubicBezTo>
                  <a:pt x="1269" y="47"/>
                  <a:pt x="1269" y="47"/>
                  <a:pt x="1269" y="47"/>
                </a:cubicBezTo>
                <a:cubicBezTo>
                  <a:pt x="1268" y="47"/>
                  <a:pt x="1268" y="47"/>
                  <a:pt x="1268" y="47"/>
                </a:cubicBezTo>
                <a:cubicBezTo>
                  <a:pt x="1268" y="45"/>
                  <a:pt x="1268" y="45"/>
                  <a:pt x="1268" y="45"/>
                </a:cubicBezTo>
                <a:cubicBezTo>
                  <a:pt x="1268" y="45"/>
                  <a:pt x="1268" y="45"/>
                  <a:pt x="1267" y="45"/>
                </a:cubicBezTo>
                <a:cubicBezTo>
                  <a:pt x="1267" y="43"/>
                  <a:pt x="1267" y="43"/>
                  <a:pt x="1267" y="43"/>
                </a:cubicBezTo>
                <a:cubicBezTo>
                  <a:pt x="1267" y="43"/>
                  <a:pt x="1267" y="43"/>
                  <a:pt x="1267" y="43"/>
                </a:cubicBezTo>
                <a:cubicBezTo>
                  <a:pt x="1266" y="42"/>
                  <a:pt x="1266" y="42"/>
                  <a:pt x="1266" y="42"/>
                </a:cubicBezTo>
                <a:cubicBezTo>
                  <a:pt x="1265" y="43"/>
                  <a:pt x="1265" y="44"/>
                  <a:pt x="1264" y="45"/>
                </a:cubicBezTo>
                <a:cubicBezTo>
                  <a:pt x="1263" y="45"/>
                  <a:pt x="1262" y="45"/>
                  <a:pt x="1261" y="45"/>
                </a:cubicBezTo>
                <a:cubicBezTo>
                  <a:pt x="1261" y="46"/>
                  <a:pt x="1261" y="46"/>
                  <a:pt x="1261" y="47"/>
                </a:cubicBezTo>
                <a:cubicBezTo>
                  <a:pt x="1259" y="47"/>
                  <a:pt x="1259" y="47"/>
                  <a:pt x="1259" y="47"/>
                </a:cubicBezTo>
                <a:cubicBezTo>
                  <a:pt x="1259" y="47"/>
                  <a:pt x="1259" y="48"/>
                  <a:pt x="1259" y="48"/>
                </a:cubicBezTo>
                <a:cubicBezTo>
                  <a:pt x="1257" y="48"/>
                  <a:pt x="1257" y="48"/>
                  <a:pt x="1257" y="48"/>
                </a:cubicBezTo>
                <a:cubicBezTo>
                  <a:pt x="1257" y="49"/>
                  <a:pt x="1257" y="49"/>
                  <a:pt x="1257" y="49"/>
                </a:cubicBezTo>
                <a:cubicBezTo>
                  <a:pt x="1254" y="49"/>
                  <a:pt x="1254" y="49"/>
                  <a:pt x="1254" y="49"/>
                </a:cubicBezTo>
                <a:cubicBezTo>
                  <a:pt x="1253" y="50"/>
                  <a:pt x="1252" y="51"/>
                  <a:pt x="1251" y="53"/>
                </a:cubicBezTo>
                <a:cubicBezTo>
                  <a:pt x="1250" y="53"/>
                  <a:pt x="1240" y="55"/>
                  <a:pt x="1238" y="55"/>
                </a:cubicBezTo>
                <a:cubicBezTo>
                  <a:pt x="1238" y="54"/>
                  <a:pt x="1238" y="54"/>
                  <a:pt x="1238" y="54"/>
                </a:cubicBezTo>
                <a:cubicBezTo>
                  <a:pt x="1237" y="53"/>
                  <a:pt x="1235" y="54"/>
                  <a:pt x="1234" y="55"/>
                </a:cubicBezTo>
                <a:cubicBezTo>
                  <a:pt x="1234" y="55"/>
                  <a:pt x="1234" y="55"/>
                  <a:pt x="1234" y="55"/>
                </a:cubicBezTo>
                <a:cubicBezTo>
                  <a:pt x="1233" y="55"/>
                  <a:pt x="1232" y="55"/>
                  <a:pt x="1232" y="55"/>
                </a:cubicBezTo>
                <a:cubicBezTo>
                  <a:pt x="1230" y="55"/>
                  <a:pt x="1230" y="55"/>
                  <a:pt x="1230" y="55"/>
                </a:cubicBezTo>
                <a:cubicBezTo>
                  <a:pt x="1230" y="54"/>
                  <a:pt x="1230" y="54"/>
                  <a:pt x="1230" y="54"/>
                </a:cubicBezTo>
                <a:cubicBezTo>
                  <a:pt x="1229" y="54"/>
                  <a:pt x="1229" y="54"/>
                  <a:pt x="1229" y="54"/>
                </a:cubicBezTo>
                <a:cubicBezTo>
                  <a:pt x="1229" y="53"/>
                  <a:pt x="1229" y="53"/>
                  <a:pt x="1229" y="53"/>
                </a:cubicBezTo>
                <a:cubicBezTo>
                  <a:pt x="1230" y="53"/>
                  <a:pt x="1230" y="53"/>
                  <a:pt x="1230" y="53"/>
                </a:cubicBezTo>
                <a:cubicBezTo>
                  <a:pt x="1231" y="52"/>
                  <a:pt x="1233" y="49"/>
                  <a:pt x="1236" y="50"/>
                </a:cubicBezTo>
                <a:cubicBezTo>
                  <a:pt x="1236" y="51"/>
                  <a:pt x="1236" y="51"/>
                  <a:pt x="1236" y="51"/>
                </a:cubicBezTo>
                <a:cubicBezTo>
                  <a:pt x="1240" y="51"/>
                  <a:pt x="1240" y="51"/>
                  <a:pt x="1240" y="51"/>
                </a:cubicBezTo>
                <a:cubicBezTo>
                  <a:pt x="1240" y="50"/>
                  <a:pt x="1240" y="49"/>
                  <a:pt x="1241" y="49"/>
                </a:cubicBezTo>
                <a:cubicBezTo>
                  <a:pt x="1242" y="48"/>
                  <a:pt x="1244" y="48"/>
                  <a:pt x="1245" y="47"/>
                </a:cubicBezTo>
                <a:cubicBezTo>
                  <a:pt x="1245" y="47"/>
                  <a:pt x="1245" y="47"/>
                  <a:pt x="1245" y="47"/>
                </a:cubicBezTo>
                <a:cubicBezTo>
                  <a:pt x="1247" y="46"/>
                  <a:pt x="1248" y="45"/>
                  <a:pt x="1249" y="44"/>
                </a:cubicBezTo>
                <a:cubicBezTo>
                  <a:pt x="1249" y="41"/>
                  <a:pt x="1249" y="41"/>
                  <a:pt x="1249" y="41"/>
                </a:cubicBezTo>
                <a:cubicBezTo>
                  <a:pt x="1249" y="41"/>
                  <a:pt x="1250" y="41"/>
                  <a:pt x="1250" y="41"/>
                </a:cubicBezTo>
                <a:cubicBezTo>
                  <a:pt x="1250" y="39"/>
                  <a:pt x="1250" y="39"/>
                  <a:pt x="1250" y="39"/>
                </a:cubicBezTo>
                <a:cubicBezTo>
                  <a:pt x="1251" y="39"/>
                  <a:pt x="1251" y="39"/>
                  <a:pt x="1251" y="39"/>
                </a:cubicBezTo>
                <a:cubicBezTo>
                  <a:pt x="1251" y="38"/>
                  <a:pt x="1250" y="37"/>
                  <a:pt x="1250" y="36"/>
                </a:cubicBezTo>
                <a:cubicBezTo>
                  <a:pt x="1247" y="36"/>
                  <a:pt x="1241" y="37"/>
                  <a:pt x="1240" y="36"/>
                </a:cubicBezTo>
                <a:cubicBezTo>
                  <a:pt x="1236" y="36"/>
                  <a:pt x="1235" y="37"/>
                  <a:pt x="1234" y="37"/>
                </a:cubicBezTo>
                <a:cubicBezTo>
                  <a:pt x="1234" y="43"/>
                  <a:pt x="1234" y="43"/>
                  <a:pt x="1234" y="43"/>
                </a:cubicBezTo>
                <a:cubicBezTo>
                  <a:pt x="1232" y="43"/>
                  <a:pt x="1232" y="43"/>
                  <a:pt x="1232" y="43"/>
                </a:cubicBezTo>
                <a:cubicBezTo>
                  <a:pt x="1232" y="42"/>
                  <a:pt x="1232" y="42"/>
                  <a:pt x="1232" y="42"/>
                </a:cubicBezTo>
                <a:cubicBezTo>
                  <a:pt x="1229" y="42"/>
                  <a:pt x="1227" y="43"/>
                  <a:pt x="1224" y="43"/>
                </a:cubicBezTo>
                <a:cubicBezTo>
                  <a:pt x="1220" y="43"/>
                  <a:pt x="1220" y="43"/>
                  <a:pt x="1220" y="43"/>
                </a:cubicBezTo>
                <a:cubicBezTo>
                  <a:pt x="1220" y="43"/>
                  <a:pt x="1220" y="43"/>
                  <a:pt x="1220" y="43"/>
                </a:cubicBezTo>
                <a:cubicBezTo>
                  <a:pt x="1214" y="43"/>
                  <a:pt x="1214" y="43"/>
                  <a:pt x="1214" y="43"/>
                </a:cubicBezTo>
                <a:cubicBezTo>
                  <a:pt x="1215" y="41"/>
                  <a:pt x="1215" y="41"/>
                  <a:pt x="1215" y="37"/>
                </a:cubicBezTo>
                <a:cubicBezTo>
                  <a:pt x="1210" y="36"/>
                  <a:pt x="1206" y="37"/>
                  <a:pt x="1201" y="37"/>
                </a:cubicBezTo>
                <a:cubicBezTo>
                  <a:pt x="1192" y="37"/>
                  <a:pt x="1192" y="37"/>
                  <a:pt x="1192" y="37"/>
                </a:cubicBezTo>
                <a:cubicBezTo>
                  <a:pt x="1192" y="37"/>
                  <a:pt x="1192" y="37"/>
                  <a:pt x="1192" y="37"/>
                </a:cubicBezTo>
                <a:cubicBezTo>
                  <a:pt x="1188" y="37"/>
                  <a:pt x="1188" y="37"/>
                  <a:pt x="1188" y="37"/>
                </a:cubicBezTo>
                <a:cubicBezTo>
                  <a:pt x="1188" y="38"/>
                  <a:pt x="1188" y="38"/>
                  <a:pt x="1188" y="38"/>
                </a:cubicBezTo>
                <a:cubicBezTo>
                  <a:pt x="1185" y="39"/>
                  <a:pt x="1183" y="37"/>
                  <a:pt x="1182" y="37"/>
                </a:cubicBezTo>
                <a:cubicBezTo>
                  <a:pt x="1180" y="37"/>
                  <a:pt x="1179" y="37"/>
                  <a:pt x="1178" y="37"/>
                </a:cubicBezTo>
                <a:cubicBezTo>
                  <a:pt x="1178" y="38"/>
                  <a:pt x="1178" y="38"/>
                  <a:pt x="1178" y="38"/>
                </a:cubicBezTo>
                <a:cubicBezTo>
                  <a:pt x="1177" y="38"/>
                  <a:pt x="1176" y="38"/>
                  <a:pt x="1174" y="37"/>
                </a:cubicBezTo>
                <a:cubicBezTo>
                  <a:pt x="1174" y="38"/>
                  <a:pt x="1174" y="38"/>
                  <a:pt x="1174" y="38"/>
                </a:cubicBezTo>
                <a:cubicBezTo>
                  <a:pt x="1173" y="38"/>
                  <a:pt x="1171" y="39"/>
                  <a:pt x="1170" y="39"/>
                </a:cubicBezTo>
                <a:cubicBezTo>
                  <a:pt x="1170" y="39"/>
                  <a:pt x="1170" y="39"/>
                  <a:pt x="1170" y="39"/>
                </a:cubicBezTo>
                <a:cubicBezTo>
                  <a:pt x="1169" y="39"/>
                  <a:pt x="1169" y="39"/>
                  <a:pt x="1169" y="39"/>
                </a:cubicBezTo>
                <a:cubicBezTo>
                  <a:pt x="1168" y="40"/>
                  <a:pt x="1168" y="40"/>
                  <a:pt x="1168" y="41"/>
                </a:cubicBezTo>
                <a:cubicBezTo>
                  <a:pt x="1166" y="42"/>
                  <a:pt x="1166" y="41"/>
                  <a:pt x="1165" y="42"/>
                </a:cubicBezTo>
                <a:cubicBezTo>
                  <a:pt x="1160" y="42"/>
                  <a:pt x="1156" y="41"/>
                  <a:pt x="1155" y="45"/>
                </a:cubicBezTo>
                <a:cubicBezTo>
                  <a:pt x="1154" y="45"/>
                  <a:pt x="1153" y="45"/>
                  <a:pt x="1151" y="45"/>
                </a:cubicBezTo>
                <a:cubicBezTo>
                  <a:pt x="1153" y="41"/>
                  <a:pt x="1154" y="42"/>
                  <a:pt x="1158" y="41"/>
                </a:cubicBezTo>
                <a:cubicBezTo>
                  <a:pt x="1162" y="41"/>
                  <a:pt x="1162" y="41"/>
                  <a:pt x="1162" y="41"/>
                </a:cubicBezTo>
                <a:cubicBezTo>
                  <a:pt x="1162" y="40"/>
                  <a:pt x="1162" y="40"/>
                  <a:pt x="1162" y="40"/>
                </a:cubicBezTo>
                <a:cubicBezTo>
                  <a:pt x="1165" y="40"/>
                  <a:pt x="1165" y="40"/>
                  <a:pt x="1165" y="40"/>
                </a:cubicBezTo>
                <a:cubicBezTo>
                  <a:pt x="1165" y="39"/>
                  <a:pt x="1165" y="39"/>
                  <a:pt x="1165" y="39"/>
                </a:cubicBezTo>
                <a:cubicBezTo>
                  <a:pt x="1166" y="39"/>
                  <a:pt x="1166" y="39"/>
                  <a:pt x="1167" y="37"/>
                </a:cubicBezTo>
                <a:cubicBezTo>
                  <a:pt x="1169" y="38"/>
                  <a:pt x="1172" y="37"/>
                  <a:pt x="1173" y="36"/>
                </a:cubicBezTo>
                <a:cubicBezTo>
                  <a:pt x="1174" y="36"/>
                  <a:pt x="1174" y="36"/>
                  <a:pt x="1174" y="36"/>
                </a:cubicBezTo>
                <a:cubicBezTo>
                  <a:pt x="1174" y="34"/>
                  <a:pt x="1174" y="34"/>
                  <a:pt x="1174" y="34"/>
                </a:cubicBezTo>
                <a:cubicBezTo>
                  <a:pt x="1175" y="34"/>
                  <a:pt x="1176" y="34"/>
                  <a:pt x="1178" y="34"/>
                </a:cubicBezTo>
                <a:cubicBezTo>
                  <a:pt x="1178" y="33"/>
                  <a:pt x="1178" y="33"/>
                  <a:pt x="1178" y="33"/>
                </a:cubicBezTo>
                <a:cubicBezTo>
                  <a:pt x="1179" y="33"/>
                  <a:pt x="1179" y="33"/>
                  <a:pt x="1179" y="33"/>
                </a:cubicBezTo>
                <a:cubicBezTo>
                  <a:pt x="1179" y="32"/>
                  <a:pt x="1179" y="32"/>
                  <a:pt x="1179" y="32"/>
                </a:cubicBezTo>
                <a:cubicBezTo>
                  <a:pt x="1181" y="32"/>
                  <a:pt x="1185" y="33"/>
                  <a:pt x="1186" y="33"/>
                </a:cubicBezTo>
                <a:cubicBezTo>
                  <a:pt x="1200" y="33"/>
                  <a:pt x="1200" y="33"/>
                  <a:pt x="1200" y="33"/>
                </a:cubicBezTo>
                <a:cubicBezTo>
                  <a:pt x="1200" y="32"/>
                  <a:pt x="1200" y="32"/>
                  <a:pt x="1200" y="32"/>
                </a:cubicBezTo>
                <a:cubicBezTo>
                  <a:pt x="1201" y="32"/>
                  <a:pt x="1201" y="32"/>
                  <a:pt x="1201" y="32"/>
                </a:cubicBezTo>
                <a:cubicBezTo>
                  <a:pt x="1201" y="33"/>
                  <a:pt x="1201" y="33"/>
                  <a:pt x="1201" y="33"/>
                </a:cubicBezTo>
                <a:cubicBezTo>
                  <a:pt x="1205" y="33"/>
                  <a:pt x="1205" y="33"/>
                  <a:pt x="1205" y="33"/>
                </a:cubicBezTo>
                <a:cubicBezTo>
                  <a:pt x="1205" y="34"/>
                  <a:pt x="1205" y="34"/>
                  <a:pt x="1205" y="34"/>
                </a:cubicBezTo>
                <a:cubicBezTo>
                  <a:pt x="1206" y="33"/>
                  <a:pt x="1208" y="33"/>
                  <a:pt x="1209" y="33"/>
                </a:cubicBezTo>
                <a:cubicBezTo>
                  <a:pt x="1212" y="33"/>
                  <a:pt x="1215" y="33"/>
                  <a:pt x="1218" y="34"/>
                </a:cubicBezTo>
                <a:cubicBezTo>
                  <a:pt x="1218" y="33"/>
                  <a:pt x="1218" y="33"/>
                  <a:pt x="1218" y="33"/>
                </a:cubicBezTo>
                <a:cubicBezTo>
                  <a:pt x="1225" y="31"/>
                  <a:pt x="1231" y="36"/>
                  <a:pt x="1237" y="34"/>
                </a:cubicBezTo>
                <a:cubicBezTo>
                  <a:pt x="1237" y="34"/>
                  <a:pt x="1237" y="34"/>
                  <a:pt x="1237" y="34"/>
                </a:cubicBezTo>
                <a:cubicBezTo>
                  <a:pt x="1239" y="34"/>
                  <a:pt x="1239" y="34"/>
                  <a:pt x="1239" y="34"/>
                </a:cubicBezTo>
                <a:cubicBezTo>
                  <a:pt x="1239" y="33"/>
                  <a:pt x="1239" y="33"/>
                  <a:pt x="1239" y="33"/>
                </a:cubicBezTo>
                <a:cubicBezTo>
                  <a:pt x="1243" y="33"/>
                  <a:pt x="1246" y="32"/>
                  <a:pt x="1250" y="32"/>
                </a:cubicBezTo>
                <a:cubicBezTo>
                  <a:pt x="1250" y="33"/>
                  <a:pt x="1250" y="33"/>
                  <a:pt x="1250" y="33"/>
                </a:cubicBezTo>
                <a:cubicBezTo>
                  <a:pt x="1253" y="33"/>
                  <a:pt x="1253" y="33"/>
                  <a:pt x="1253" y="33"/>
                </a:cubicBezTo>
                <a:cubicBezTo>
                  <a:pt x="1253" y="32"/>
                  <a:pt x="1253" y="32"/>
                  <a:pt x="1253" y="32"/>
                </a:cubicBezTo>
                <a:cubicBezTo>
                  <a:pt x="1255" y="32"/>
                  <a:pt x="1255" y="32"/>
                  <a:pt x="1255" y="32"/>
                </a:cubicBezTo>
                <a:cubicBezTo>
                  <a:pt x="1256" y="31"/>
                  <a:pt x="1256" y="30"/>
                  <a:pt x="1257" y="29"/>
                </a:cubicBezTo>
                <a:cubicBezTo>
                  <a:pt x="1260" y="29"/>
                  <a:pt x="1260" y="29"/>
                  <a:pt x="1260" y="29"/>
                </a:cubicBezTo>
                <a:cubicBezTo>
                  <a:pt x="1262" y="28"/>
                  <a:pt x="1262" y="27"/>
                  <a:pt x="1265" y="26"/>
                </a:cubicBezTo>
                <a:cubicBezTo>
                  <a:pt x="1264" y="26"/>
                  <a:pt x="1264" y="25"/>
                  <a:pt x="1264" y="24"/>
                </a:cubicBezTo>
                <a:cubicBezTo>
                  <a:pt x="1261" y="24"/>
                  <a:pt x="1259" y="23"/>
                  <a:pt x="1257" y="22"/>
                </a:cubicBezTo>
                <a:cubicBezTo>
                  <a:pt x="1256" y="22"/>
                  <a:pt x="1256" y="21"/>
                  <a:pt x="1256" y="21"/>
                </a:cubicBezTo>
                <a:cubicBezTo>
                  <a:pt x="1252" y="21"/>
                  <a:pt x="1249" y="21"/>
                  <a:pt x="1245" y="22"/>
                </a:cubicBezTo>
                <a:cubicBezTo>
                  <a:pt x="1245" y="20"/>
                  <a:pt x="1245" y="20"/>
                  <a:pt x="1245" y="19"/>
                </a:cubicBezTo>
                <a:cubicBezTo>
                  <a:pt x="1244" y="19"/>
                  <a:pt x="1244" y="19"/>
                  <a:pt x="1244" y="19"/>
                </a:cubicBezTo>
                <a:cubicBezTo>
                  <a:pt x="1244" y="18"/>
                  <a:pt x="1244" y="18"/>
                  <a:pt x="1244" y="18"/>
                </a:cubicBezTo>
                <a:cubicBezTo>
                  <a:pt x="1242" y="18"/>
                  <a:pt x="1242" y="18"/>
                  <a:pt x="1242" y="18"/>
                </a:cubicBezTo>
                <a:cubicBezTo>
                  <a:pt x="1242" y="18"/>
                  <a:pt x="1242" y="18"/>
                  <a:pt x="1242" y="18"/>
                </a:cubicBezTo>
                <a:cubicBezTo>
                  <a:pt x="1240" y="18"/>
                  <a:pt x="1240" y="18"/>
                  <a:pt x="1239" y="20"/>
                </a:cubicBezTo>
                <a:cubicBezTo>
                  <a:pt x="1238" y="20"/>
                  <a:pt x="1238" y="20"/>
                  <a:pt x="1238" y="20"/>
                </a:cubicBezTo>
                <a:cubicBezTo>
                  <a:pt x="1238" y="17"/>
                  <a:pt x="1238" y="17"/>
                  <a:pt x="1238" y="17"/>
                </a:cubicBezTo>
                <a:cubicBezTo>
                  <a:pt x="1238" y="17"/>
                  <a:pt x="1238" y="17"/>
                  <a:pt x="1238" y="17"/>
                </a:cubicBezTo>
                <a:cubicBezTo>
                  <a:pt x="1237" y="17"/>
                  <a:pt x="1238" y="16"/>
                  <a:pt x="1237" y="16"/>
                </a:cubicBezTo>
                <a:cubicBezTo>
                  <a:pt x="1237" y="17"/>
                  <a:pt x="1237" y="17"/>
                  <a:pt x="1237" y="17"/>
                </a:cubicBezTo>
                <a:cubicBezTo>
                  <a:pt x="1236" y="17"/>
                  <a:pt x="1236" y="17"/>
                  <a:pt x="1236" y="17"/>
                </a:cubicBezTo>
                <a:cubicBezTo>
                  <a:pt x="1236" y="18"/>
                  <a:pt x="1236" y="18"/>
                  <a:pt x="1236" y="18"/>
                </a:cubicBezTo>
                <a:cubicBezTo>
                  <a:pt x="1233" y="18"/>
                  <a:pt x="1233" y="18"/>
                  <a:pt x="1233" y="18"/>
                </a:cubicBezTo>
                <a:cubicBezTo>
                  <a:pt x="1233" y="18"/>
                  <a:pt x="1233" y="19"/>
                  <a:pt x="1232" y="19"/>
                </a:cubicBezTo>
                <a:cubicBezTo>
                  <a:pt x="1230" y="20"/>
                  <a:pt x="1227" y="21"/>
                  <a:pt x="1224" y="21"/>
                </a:cubicBezTo>
                <a:cubicBezTo>
                  <a:pt x="1224" y="20"/>
                  <a:pt x="1224" y="20"/>
                  <a:pt x="1224" y="20"/>
                </a:cubicBezTo>
                <a:cubicBezTo>
                  <a:pt x="1226" y="20"/>
                  <a:pt x="1226" y="20"/>
                  <a:pt x="1226" y="20"/>
                </a:cubicBezTo>
                <a:cubicBezTo>
                  <a:pt x="1226" y="18"/>
                  <a:pt x="1226" y="18"/>
                  <a:pt x="1226" y="18"/>
                </a:cubicBezTo>
                <a:cubicBezTo>
                  <a:pt x="1229" y="18"/>
                  <a:pt x="1230" y="18"/>
                  <a:pt x="1232" y="17"/>
                </a:cubicBezTo>
                <a:cubicBezTo>
                  <a:pt x="1232" y="13"/>
                  <a:pt x="1230" y="12"/>
                  <a:pt x="1228" y="10"/>
                </a:cubicBezTo>
                <a:cubicBezTo>
                  <a:pt x="1227" y="10"/>
                  <a:pt x="1225" y="9"/>
                  <a:pt x="1223" y="9"/>
                </a:cubicBezTo>
                <a:cubicBezTo>
                  <a:pt x="1223" y="9"/>
                  <a:pt x="1219" y="12"/>
                  <a:pt x="1219" y="12"/>
                </a:cubicBezTo>
                <a:cubicBezTo>
                  <a:pt x="1216" y="12"/>
                  <a:pt x="1216" y="12"/>
                  <a:pt x="1216" y="12"/>
                </a:cubicBezTo>
                <a:cubicBezTo>
                  <a:pt x="1216" y="13"/>
                  <a:pt x="1216" y="13"/>
                  <a:pt x="1216" y="13"/>
                </a:cubicBezTo>
                <a:cubicBezTo>
                  <a:pt x="1215" y="13"/>
                  <a:pt x="1213" y="14"/>
                  <a:pt x="1212" y="14"/>
                </a:cubicBezTo>
                <a:cubicBezTo>
                  <a:pt x="1212" y="14"/>
                  <a:pt x="1212" y="14"/>
                  <a:pt x="1212" y="14"/>
                </a:cubicBezTo>
                <a:cubicBezTo>
                  <a:pt x="1207" y="14"/>
                  <a:pt x="1207" y="14"/>
                  <a:pt x="1207" y="14"/>
                </a:cubicBezTo>
                <a:cubicBezTo>
                  <a:pt x="1207" y="14"/>
                  <a:pt x="1207" y="14"/>
                  <a:pt x="1207" y="14"/>
                </a:cubicBezTo>
                <a:cubicBezTo>
                  <a:pt x="1211" y="12"/>
                  <a:pt x="1212" y="9"/>
                  <a:pt x="1216" y="9"/>
                </a:cubicBezTo>
                <a:cubicBezTo>
                  <a:pt x="1216" y="7"/>
                  <a:pt x="1217" y="7"/>
                  <a:pt x="1217" y="6"/>
                </a:cubicBezTo>
                <a:cubicBezTo>
                  <a:pt x="1216" y="5"/>
                  <a:pt x="1216" y="6"/>
                  <a:pt x="1214" y="5"/>
                </a:cubicBezTo>
                <a:cubicBezTo>
                  <a:pt x="1214" y="5"/>
                  <a:pt x="1214" y="5"/>
                  <a:pt x="1214" y="5"/>
                </a:cubicBezTo>
                <a:cubicBezTo>
                  <a:pt x="1213" y="5"/>
                  <a:pt x="1213" y="5"/>
                  <a:pt x="1213" y="5"/>
                </a:cubicBezTo>
                <a:cubicBezTo>
                  <a:pt x="1213" y="5"/>
                  <a:pt x="1213" y="5"/>
                  <a:pt x="1213" y="5"/>
                </a:cubicBezTo>
                <a:cubicBezTo>
                  <a:pt x="1211" y="6"/>
                  <a:pt x="1208" y="5"/>
                  <a:pt x="1206" y="5"/>
                </a:cubicBezTo>
                <a:cubicBezTo>
                  <a:pt x="1199" y="5"/>
                  <a:pt x="1199" y="5"/>
                  <a:pt x="1199" y="5"/>
                </a:cubicBezTo>
                <a:cubicBezTo>
                  <a:pt x="1199" y="4"/>
                  <a:pt x="1199" y="4"/>
                  <a:pt x="1199" y="4"/>
                </a:cubicBezTo>
                <a:cubicBezTo>
                  <a:pt x="1197" y="4"/>
                  <a:pt x="1197" y="4"/>
                  <a:pt x="1197" y="4"/>
                </a:cubicBezTo>
                <a:cubicBezTo>
                  <a:pt x="1197" y="3"/>
                  <a:pt x="1197" y="3"/>
                  <a:pt x="1197" y="3"/>
                </a:cubicBezTo>
                <a:cubicBezTo>
                  <a:pt x="1195" y="3"/>
                  <a:pt x="1192" y="3"/>
                  <a:pt x="1190" y="3"/>
                </a:cubicBezTo>
                <a:cubicBezTo>
                  <a:pt x="1190" y="3"/>
                  <a:pt x="1190" y="4"/>
                  <a:pt x="1190" y="4"/>
                </a:cubicBezTo>
                <a:cubicBezTo>
                  <a:pt x="1187" y="4"/>
                  <a:pt x="1187" y="4"/>
                  <a:pt x="1187" y="4"/>
                </a:cubicBezTo>
                <a:cubicBezTo>
                  <a:pt x="1187" y="3"/>
                  <a:pt x="1187" y="3"/>
                  <a:pt x="1187" y="3"/>
                </a:cubicBezTo>
                <a:cubicBezTo>
                  <a:pt x="1185" y="4"/>
                  <a:pt x="1184" y="4"/>
                  <a:pt x="1182" y="4"/>
                </a:cubicBezTo>
                <a:cubicBezTo>
                  <a:pt x="1182" y="5"/>
                  <a:pt x="1182" y="5"/>
                  <a:pt x="1182" y="5"/>
                </a:cubicBezTo>
                <a:cubicBezTo>
                  <a:pt x="1181" y="5"/>
                  <a:pt x="1179" y="5"/>
                  <a:pt x="1178" y="5"/>
                </a:cubicBezTo>
                <a:cubicBezTo>
                  <a:pt x="1178" y="5"/>
                  <a:pt x="1178" y="5"/>
                  <a:pt x="1178" y="5"/>
                </a:cubicBezTo>
                <a:cubicBezTo>
                  <a:pt x="1176" y="5"/>
                  <a:pt x="1176" y="5"/>
                  <a:pt x="1176" y="5"/>
                </a:cubicBezTo>
                <a:cubicBezTo>
                  <a:pt x="1176" y="4"/>
                  <a:pt x="1176" y="4"/>
                  <a:pt x="1176" y="4"/>
                </a:cubicBezTo>
                <a:cubicBezTo>
                  <a:pt x="1174" y="4"/>
                  <a:pt x="1173" y="4"/>
                  <a:pt x="1171" y="3"/>
                </a:cubicBezTo>
                <a:cubicBezTo>
                  <a:pt x="1171" y="3"/>
                  <a:pt x="1171" y="2"/>
                  <a:pt x="1171" y="2"/>
                </a:cubicBezTo>
                <a:cubicBezTo>
                  <a:pt x="1170" y="2"/>
                  <a:pt x="1169" y="2"/>
                  <a:pt x="1168" y="1"/>
                </a:cubicBezTo>
                <a:cubicBezTo>
                  <a:pt x="1168" y="1"/>
                  <a:pt x="1168" y="1"/>
                  <a:pt x="1168" y="1"/>
                </a:cubicBezTo>
                <a:cubicBezTo>
                  <a:pt x="1166" y="0"/>
                  <a:pt x="1164" y="2"/>
                  <a:pt x="1163" y="3"/>
                </a:cubicBezTo>
                <a:cubicBezTo>
                  <a:pt x="1160" y="4"/>
                  <a:pt x="1156" y="2"/>
                  <a:pt x="1155" y="1"/>
                </a:cubicBezTo>
                <a:cubicBezTo>
                  <a:pt x="1153" y="1"/>
                  <a:pt x="1150" y="1"/>
                  <a:pt x="1149" y="2"/>
                </a:cubicBezTo>
                <a:cubicBezTo>
                  <a:pt x="1149" y="3"/>
                  <a:pt x="1149" y="3"/>
                  <a:pt x="1149" y="3"/>
                </a:cubicBezTo>
                <a:cubicBezTo>
                  <a:pt x="1143" y="2"/>
                  <a:pt x="1137" y="2"/>
                  <a:pt x="1132" y="2"/>
                </a:cubicBezTo>
                <a:cubicBezTo>
                  <a:pt x="1132" y="1"/>
                  <a:pt x="1132" y="1"/>
                  <a:pt x="1132" y="1"/>
                </a:cubicBezTo>
                <a:cubicBezTo>
                  <a:pt x="1129" y="1"/>
                  <a:pt x="1127" y="2"/>
                  <a:pt x="1125" y="1"/>
                </a:cubicBezTo>
                <a:cubicBezTo>
                  <a:pt x="1124" y="1"/>
                  <a:pt x="1124" y="1"/>
                  <a:pt x="1123" y="1"/>
                </a:cubicBezTo>
                <a:cubicBezTo>
                  <a:pt x="1123" y="4"/>
                  <a:pt x="1123" y="4"/>
                  <a:pt x="1123" y="4"/>
                </a:cubicBezTo>
                <a:cubicBezTo>
                  <a:pt x="1120" y="3"/>
                  <a:pt x="1117" y="2"/>
                  <a:pt x="1115" y="1"/>
                </a:cubicBezTo>
                <a:cubicBezTo>
                  <a:pt x="1115" y="2"/>
                  <a:pt x="1115" y="2"/>
                  <a:pt x="1115" y="2"/>
                </a:cubicBezTo>
                <a:cubicBezTo>
                  <a:pt x="1114" y="2"/>
                  <a:pt x="1114" y="2"/>
                  <a:pt x="1114" y="2"/>
                </a:cubicBezTo>
                <a:cubicBezTo>
                  <a:pt x="1114" y="4"/>
                  <a:pt x="1114" y="4"/>
                  <a:pt x="1115" y="5"/>
                </a:cubicBezTo>
                <a:cubicBezTo>
                  <a:pt x="1115" y="5"/>
                  <a:pt x="1115" y="5"/>
                  <a:pt x="1115" y="5"/>
                </a:cubicBezTo>
                <a:cubicBezTo>
                  <a:pt x="1114" y="5"/>
                  <a:pt x="1114" y="5"/>
                  <a:pt x="1114" y="5"/>
                </a:cubicBezTo>
                <a:cubicBezTo>
                  <a:pt x="1114" y="6"/>
                  <a:pt x="1114" y="6"/>
                  <a:pt x="1114" y="6"/>
                </a:cubicBezTo>
                <a:cubicBezTo>
                  <a:pt x="1113" y="6"/>
                  <a:pt x="1114" y="5"/>
                  <a:pt x="1113" y="5"/>
                </a:cubicBezTo>
                <a:cubicBezTo>
                  <a:pt x="1110" y="5"/>
                  <a:pt x="1107" y="5"/>
                  <a:pt x="1105" y="5"/>
                </a:cubicBezTo>
                <a:cubicBezTo>
                  <a:pt x="1105" y="6"/>
                  <a:pt x="1104" y="7"/>
                  <a:pt x="1103" y="8"/>
                </a:cubicBezTo>
                <a:cubicBezTo>
                  <a:pt x="1102" y="8"/>
                  <a:pt x="1102" y="8"/>
                  <a:pt x="1102" y="8"/>
                </a:cubicBezTo>
                <a:cubicBezTo>
                  <a:pt x="1102" y="9"/>
                  <a:pt x="1102" y="9"/>
                  <a:pt x="1102" y="9"/>
                </a:cubicBezTo>
                <a:cubicBezTo>
                  <a:pt x="1104" y="9"/>
                  <a:pt x="1106" y="10"/>
                  <a:pt x="1107" y="10"/>
                </a:cubicBezTo>
                <a:cubicBezTo>
                  <a:pt x="1105" y="12"/>
                  <a:pt x="1101" y="9"/>
                  <a:pt x="1099" y="11"/>
                </a:cubicBezTo>
                <a:cubicBezTo>
                  <a:pt x="1099" y="11"/>
                  <a:pt x="1099" y="11"/>
                  <a:pt x="1099" y="11"/>
                </a:cubicBezTo>
                <a:cubicBezTo>
                  <a:pt x="1098" y="11"/>
                  <a:pt x="1098" y="12"/>
                  <a:pt x="1097" y="12"/>
                </a:cubicBezTo>
                <a:cubicBezTo>
                  <a:pt x="1097" y="14"/>
                  <a:pt x="1097" y="14"/>
                  <a:pt x="1099" y="15"/>
                </a:cubicBezTo>
                <a:cubicBezTo>
                  <a:pt x="1100" y="15"/>
                  <a:pt x="1100" y="15"/>
                  <a:pt x="1100" y="15"/>
                </a:cubicBezTo>
                <a:cubicBezTo>
                  <a:pt x="1100" y="16"/>
                  <a:pt x="1100" y="16"/>
                  <a:pt x="1100" y="16"/>
                </a:cubicBezTo>
                <a:cubicBezTo>
                  <a:pt x="1101" y="17"/>
                  <a:pt x="1101" y="17"/>
                  <a:pt x="1103" y="18"/>
                </a:cubicBezTo>
                <a:cubicBezTo>
                  <a:pt x="1103" y="18"/>
                  <a:pt x="1103" y="18"/>
                  <a:pt x="1103" y="18"/>
                </a:cubicBezTo>
                <a:cubicBezTo>
                  <a:pt x="1100" y="18"/>
                  <a:pt x="1100" y="18"/>
                  <a:pt x="1100" y="18"/>
                </a:cubicBezTo>
                <a:cubicBezTo>
                  <a:pt x="1100" y="18"/>
                  <a:pt x="1099" y="17"/>
                  <a:pt x="1098" y="16"/>
                </a:cubicBezTo>
                <a:cubicBezTo>
                  <a:pt x="1098" y="16"/>
                  <a:pt x="1097" y="15"/>
                  <a:pt x="1096" y="15"/>
                </a:cubicBezTo>
                <a:cubicBezTo>
                  <a:pt x="1096" y="14"/>
                  <a:pt x="1096" y="14"/>
                  <a:pt x="1096" y="13"/>
                </a:cubicBezTo>
                <a:cubicBezTo>
                  <a:pt x="1092" y="13"/>
                  <a:pt x="1092" y="13"/>
                  <a:pt x="1092" y="13"/>
                </a:cubicBezTo>
                <a:cubicBezTo>
                  <a:pt x="1093" y="14"/>
                  <a:pt x="1093" y="14"/>
                  <a:pt x="1094" y="14"/>
                </a:cubicBezTo>
                <a:cubicBezTo>
                  <a:pt x="1095" y="16"/>
                  <a:pt x="1094" y="15"/>
                  <a:pt x="1095" y="16"/>
                </a:cubicBezTo>
                <a:cubicBezTo>
                  <a:pt x="1095" y="17"/>
                  <a:pt x="1095" y="17"/>
                  <a:pt x="1095" y="17"/>
                </a:cubicBezTo>
                <a:cubicBezTo>
                  <a:pt x="1094" y="16"/>
                  <a:pt x="1094" y="16"/>
                  <a:pt x="1093" y="15"/>
                </a:cubicBezTo>
                <a:cubicBezTo>
                  <a:pt x="1090" y="15"/>
                  <a:pt x="1090" y="16"/>
                  <a:pt x="1090" y="19"/>
                </a:cubicBezTo>
                <a:cubicBezTo>
                  <a:pt x="1088" y="18"/>
                  <a:pt x="1086" y="17"/>
                  <a:pt x="1084" y="16"/>
                </a:cubicBezTo>
                <a:cubicBezTo>
                  <a:pt x="1081" y="14"/>
                  <a:pt x="1084" y="14"/>
                  <a:pt x="1082" y="11"/>
                </a:cubicBezTo>
                <a:cubicBezTo>
                  <a:pt x="1081" y="10"/>
                  <a:pt x="1074" y="10"/>
                  <a:pt x="1071" y="10"/>
                </a:cubicBezTo>
                <a:cubicBezTo>
                  <a:pt x="1071" y="11"/>
                  <a:pt x="1071" y="12"/>
                  <a:pt x="1071" y="13"/>
                </a:cubicBezTo>
                <a:cubicBezTo>
                  <a:pt x="1068" y="12"/>
                  <a:pt x="1068" y="12"/>
                  <a:pt x="1068" y="12"/>
                </a:cubicBezTo>
                <a:cubicBezTo>
                  <a:pt x="1068" y="12"/>
                  <a:pt x="1068" y="12"/>
                  <a:pt x="1068" y="12"/>
                </a:cubicBezTo>
                <a:cubicBezTo>
                  <a:pt x="1067" y="12"/>
                  <a:pt x="1067" y="12"/>
                  <a:pt x="1067" y="12"/>
                </a:cubicBezTo>
                <a:cubicBezTo>
                  <a:pt x="1065" y="13"/>
                  <a:pt x="1065" y="12"/>
                  <a:pt x="1063" y="11"/>
                </a:cubicBezTo>
                <a:cubicBezTo>
                  <a:pt x="1063" y="12"/>
                  <a:pt x="1063" y="12"/>
                  <a:pt x="1063" y="13"/>
                </a:cubicBezTo>
                <a:cubicBezTo>
                  <a:pt x="1064" y="14"/>
                  <a:pt x="1064" y="16"/>
                  <a:pt x="1066" y="16"/>
                </a:cubicBezTo>
                <a:cubicBezTo>
                  <a:pt x="1066" y="17"/>
                  <a:pt x="1066" y="17"/>
                  <a:pt x="1066" y="17"/>
                </a:cubicBezTo>
                <a:cubicBezTo>
                  <a:pt x="1063" y="17"/>
                  <a:pt x="1063" y="17"/>
                  <a:pt x="1063" y="17"/>
                </a:cubicBezTo>
                <a:cubicBezTo>
                  <a:pt x="1063" y="20"/>
                  <a:pt x="1063" y="20"/>
                  <a:pt x="1063" y="20"/>
                </a:cubicBezTo>
                <a:cubicBezTo>
                  <a:pt x="1063" y="20"/>
                  <a:pt x="1063" y="20"/>
                  <a:pt x="1063" y="20"/>
                </a:cubicBezTo>
                <a:cubicBezTo>
                  <a:pt x="1063" y="21"/>
                  <a:pt x="1063" y="21"/>
                  <a:pt x="1063" y="21"/>
                </a:cubicBezTo>
                <a:cubicBezTo>
                  <a:pt x="1069" y="21"/>
                  <a:pt x="1069" y="21"/>
                  <a:pt x="1069" y="21"/>
                </a:cubicBezTo>
                <a:cubicBezTo>
                  <a:pt x="1069" y="22"/>
                  <a:pt x="1069" y="22"/>
                  <a:pt x="1069" y="22"/>
                </a:cubicBezTo>
                <a:cubicBezTo>
                  <a:pt x="1069" y="22"/>
                  <a:pt x="1070" y="22"/>
                  <a:pt x="1071" y="22"/>
                </a:cubicBezTo>
                <a:cubicBezTo>
                  <a:pt x="1071" y="22"/>
                  <a:pt x="1071" y="22"/>
                  <a:pt x="1071" y="22"/>
                </a:cubicBezTo>
                <a:cubicBezTo>
                  <a:pt x="1074" y="22"/>
                  <a:pt x="1074" y="22"/>
                  <a:pt x="1074" y="22"/>
                </a:cubicBezTo>
                <a:cubicBezTo>
                  <a:pt x="1074" y="21"/>
                  <a:pt x="1074" y="21"/>
                  <a:pt x="1074" y="21"/>
                </a:cubicBezTo>
                <a:cubicBezTo>
                  <a:pt x="1076" y="21"/>
                  <a:pt x="1076" y="22"/>
                  <a:pt x="1077" y="22"/>
                </a:cubicBezTo>
                <a:cubicBezTo>
                  <a:pt x="1081" y="24"/>
                  <a:pt x="1078" y="24"/>
                  <a:pt x="1080" y="27"/>
                </a:cubicBezTo>
                <a:cubicBezTo>
                  <a:pt x="1080" y="27"/>
                  <a:pt x="1081" y="27"/>
                  <a:pt x="1081" y="28"/>
                </a:cubicBezTo>
                <a:cubicBezTo>
                  <a:pt x="1083" y="29"/>
                  <a:pt x="1084" y="30"/>
                  <a:pt x="1086" y="32"/>
                </a:cubicBezTo>
                <a:cubicBezTo>
                  <a:pt x="1086" y="32"/>
                  <a:pt x="1086" y="32"/>
                  <a:pt x="1086" y="32"/>
                </a:cubicBezTo>
                <a:cubicBezTo>
                  <a:pt x="1084" y="32"/>
                  <a:pt x="1084" y="32"/>
                  <a:pt x="1084" y="32"/>
                </a:cubicBezTo>
                <a:cubicBezTo>
                  <a:pt x="1084" y="32"/>
                  <a:pt x="1083" y="31"/>
                  <a:pt x="1083" y="30"/>
                </a:cubicBezTo>
                <a:cubicBezTo>
                  <a:pt x="1082" y="30"/>
                  <a:pt x="1080" y="30"/>
                  <a:pt x="1080" y="29"/>
                </a:cubicBezTo>
                <a:cubicBezTo>
                  <a:pt x="1080" y="28"/>
                  <a:pt x="1080" y="28"/>
                  <a:pt x="1080" y="28"/>
                </a:cubicBezTo>
                <a:cubicBezTo>
                  <a:pt x="1079" y="28"/>
                  <a:pt x="1079" y="28"/>
                  <a:pt x="1079" y="28"/>
                </a:cubicBezTo>
                <a:cubicBezTo>
                  <a:pt x="1079" y="26"/>
                  <a:pt x="1079" y="26"/>
                  <a:pt x="1079" y="26"/>
                </a:cubicBezTo>
                <a:cubicBezTo>
                  <a:pt x="1078" y="26"/>
                  <a:pt x="1078" y="26"/>
                  <a:pt x="1078" y="26"/>
                </a:cubicBezTo>
                <a:cubicBezTo>
                  <a:pt x="1078" y="26"/>
                  <a:pt x="1078" y="25"/>
                  <a:pt x="1077" y="24"/>
                </a:cubicBezTo>
                <a:cubicBezTo>
                  <a:pt x="1075" y="23"/>
                  <a:pt x="1071" y="24"/>
                  <a:pt x="1068" y="23"/>
                </a:cubicBezTo>
                <a:cubicBezTo>
                  <a:pt x="1068" y="22"/>
                  <a:pt x="1068" y="22"/>
                  <a:pt x="1068" y="22"/>
                </a:cubicBezTo>
                <a:cubicBezTo>
                  <a:pt x="1066" y="22"/>
                  <a:pt x="1066" y="22"/>
                  <a:pt x="1066" y="22"/>
                </a:cubicBezTo>
                <a:cubicBezTo>
                  <a:pt x="1066" y="22"/>
                  <a:pt x="1066" y="22"/>
                  <a:pt x="1066" y="22"/>
                </a:cubicBezTo>
                <a:cubicBezTo>
                  <a:pt x="1057" y="22"/>
                  <a:pt x="1057" y="22"/>
                  <a:pt x="1057" y="22"/>
                </a:cubicBezTo>
                <a:cubicBezTo>
                  <a:pt x="1057" y="23"/>
                  <a:pt x="1057" y="26"/>
                  <a:pt x="1058" y="27"/>
                </a:cubicBezTo>
                <a:cubicBezTo>
                  <a:pt x="1059" y="27"/>
                  <a:pt x="1059" y="27"/>
                  <a:pt x="1059" y="27"/>
                </a:cubicBezTo>
                <a:cubicBezTo>
                  <a:pt x="1060" y="27"/>
                  <a:pt x="1060" y="28"/>
                  <a:pt x="1061" y="29"/>
                </a:cubicBezTo>
                <a:cubicBezTo>
                  <a:pt x="1061" y="30"/>
                  <a:pt x="1061" y="30"/>
                  <a:pt x="1061" y="30"/>
                </a:cubicBezTo>
                <a:cubicBezTo>
                  <a:pt x="1058" y="29"/>
                  <a:pt x="1056" y="27"/>
                  <a:pt x="1055" y="24"/>
                </a:cubicBezTo>
                <a:cubicBezTo>
                  <a:pt x="1052" y="24"/>
                  <a:pt x="1050" y="24"/>
                  <a:pt x="1047" y="24"/>
                </a:cubicBezTo>
                <a:cubicBezTo>
                  <a:pt x="1047" y="24"/>
                  <a:pt x="1047" y="24"/>
                  <a:pt x="1047" y="24"/>
                </a:cubicBezTo>
                <a:cubicBezTo>
                  <a:pt x="1046" y="25"/>
                  <a:pt x="1044" y="25"/>
                  <a:pt x="1043" y="25"/>
                </a:cubicBezTo>
                <a:cubicBezTo>
                  <a:pt x="1043" y="26"/>
                  <a:pt x="1043" y="26"/>
                  <a:pt x="1043" y="26"/>
                </a:cubicBezTo>
                <a:cubicBezTo>
                  <a:pt x="1041" y="25"/>
                  <a:pt x="1038" y="25"/>
                  <a:pt x="1036" y="25"/>
                </a:cubicBezTo>
                <a:cubicBezTo>
                  <a:pt x="1036" y="28"/>
                  <a:pt x="1036" y="28"/>
                  <a:pt x="1036" y="28"/>
                </a:cubicBezTo>
                <a:cubicBezTo>
                  <a:pt x="1037" y="28"/>
                  <a:pt x="1037" y="29"/>
                  <a:pt x="1038" y="30"/>
                </a:cubicBezTo>
                <a:cubicBezTo>
                  <a:pt x="1039" y="30"/>
                  <a:pt x="1039" y="32"/>
                  <a:pt x="1040" y="33"/>
                </a:cubicBezTo>
                <a:cubicBezTo>
                  <a:pt x="1042" y="33"/>
                  <a:pt x="1042" y="33"/>
                  <a:pt x="1042" y="33"/>
                </a:cubicBezTo>
                <a:cubicBezTo>
                  <a:pt x="1042" y="34"/>
                  <a:pt x="1043" y="35"/>
                  <a:pt x="1044" y="36"/>
                </a:cubicBezTo>
                <a:cubicBezTo>
                  <a:pt x="1045" y="36"/>
                  <a:pt x="1045" y="36"/>
                  <a:pt x="1045" y="36"/>
                </a:cubicBezTo>
                <a:cubicBezTo>
                  <a:pt x="1046" y="37"/>
                  <a:pt x="1047" y="38"/>
                  <a:pt x="1048" y="39"/>
                </a:cubicBezTo>
                <a:cubicBezTo>
                  <a:pt x="1050" y="39"/>
                  <a:pt x="1050" y="39"/>
                  <a:pt x="1050" y="39"/>
                </a:cubicBezTo>
                <a:cubicBezTo>
                  <a:pt x="1050" y="41"/>
                  <a:pt x="1051" y="42"/>
                  <a:pt x="1052" y="43"/>
                </a:cubicBezTo>
                <a:cubicBezTo>
                  <a:pt x="1053" y="43"/>
                  <a:pt x="1054" y="43"/>
                  <a:pt x="1055" y="43"/>
                </a:cubicBezTo>
                <a:cubicBezTo>
                  <a:pt x="1056" y="44"/>
                  <a:pt x="1056" y="44"/>
                  <a:pt x="1056" y="45"/>
                </a:cubicBezTo>
                <a:cubicBezTo>
                  <a:pt x="1058" y="45"/>
                  <a:pt x="1058" y="45"/>
                  <a:pt x="1058" y="45"/>
                </a:cubicBezTo>
                <a:cubicBezTo>
                  <a:pt x="1058" y="45"/>
                  <a:pt x="1058" y="45"/>
                  <a:pt x="1058" y="45"/>
                </a:cubicBezTo>
                <a:cubicBezTo>
                  <a:pt x="1060" y="45"/>
                  <a:pt x="1060" y="45"/>
                  <a:pt x="1060" y="45"/>
                </a:cubicBezTo>
                <a:cubicBezTo>
                  <a:pt x="1060" y="46"/>
                  <a:pt x="1060" y="46"/>
                  <a:pt x="1061" y="47"/>
                </a:cubicBezTo>
                <a:cubicBezTo>
                  <a:pt x="1063" y="47"/>
                  <a:pt x="1063" y="47"/>
                  <a:pt x="1063" y="47"/>
                </a:cubicBezTo>
                <a:cubicBezTo>
                  <a:pt x="1063" y="47"/>
                  <a:pt x="1063" y="47"/>
                  <a:pt x="1063" y="47"/>
                </a:cubicBezTo>
                <a:cubicBezTo>
                  <a:pt x="1064" y="47"/>
                  <a:pt x="1064" y="47"/>
                  <a:pt x="1064" y="47"/>
                </a:cubicBezTo>
                <a:cubicBezTo>
                  <a:pt x="1064" y="48"/>
                  <a:pt x="1064" y="48"/>
                  <a:pt x="1064" y="48"/>
                </a:cubicBezTo>
                <a:cubicBezTo>
                  <a:pt x="1065" y="48"/>
                  <a:pt x="1065" y="49"/>
                  <a:pt x="1066" y="49"/>
                </a:cubicBezTo>
                <a:cubicBezTo>
                  <a:pt x="1066" y="51"/>
                  <a:pt x="1066" y="51"/>
                  <a:pt x="1066" y="51"/>
                </a:cubicBezTo>
                <a:cubicBezTo>
                  <a:pt x="1064" y="50"/>
                  <a:pt x="1064" y="50"/>
                  <a:pt x="1064" y="50"/>
                </a:cubicBezTo>
                <a:cubicBezTo>
                  <a:pt x="1064" y="50"/>
                  <a:pt x="1064" y="49"/>
                  <a:pt x="1063" y="49"/>
                </a:cubicBezTo>
                <a:cubicBezTo>
                  <a:pt x="1062" y="49"/>
                  <a:pt x="1062" y="49"/>
                  <a:pt x="1062" y="49"/>
                </a:cubicBezTo>
                <a:cubicBezTo>
                  <a:pt x="1062" y="48"/>
                  <a:pt x="1062" y="48"/>
                  <a:pt x="1062" y="48"/>
                </a:cubicBezTo>
                <a:cubicBezTo>
                  <a:pt x="1061" y="48"/>
                  <a:pt x="1061" y="48"/>
                  <a:pt x="1061" y="48"/>
                </a:cubicBezTo>
                <a:cubicBezTo>
                  <a:pt x="1061" y="47"/>
                  <a:pt x="1061" y="47"/>
                  <a:pt x="1061" y="47"/>
                </a:cubicBezTo>
                <a:cubicBezTo>
                  <a:pt x="1060" y="48"/>
                  <a:pt x="1060" y="48"/>
                  <a:pt x="1060" y="48"/>
                </a:cubicBezTo>
                <a:cubicBezTo>
                  <a:pt x="1058" y="47"/>
                  <a:pt x="1056" y="47"/>
                  <a:pt x="1053" y="46"/>
                </a:cubicBezTo>
                <a:cubicBezTo>
                  <a:pt x="1053" y="47"/>
                  <a:pt x="1052" y="47"/>
                  <a:pt x="1051" y="48"/>
                </a:cubicBezTo>
                <a:cubicBezTo>
                  <a:pt x="1050" y="49"/>
                  <a:pt x="1050" y="50"/>
                  <a:pt x="1049" y="51"/>
                </a:cubicBezTo>
                <a:cubicBezTo>
                  <a:pt x="1047" y="52"/>
                  <a:pt x="1045" y="50"/>
                  <a:pt x="1044" y="49"/>
                </a:cubicBezTo>
                <a:cubicBezTo>
                  <a:pt x="1044" y="48"/>
                  <a:pt x="1044" y="48"/>
                  <a:pt x="1044" y="48"/>
                </a:cubicBezTo>
                <a:cubicBezTo>
                  <a:pt x="1043" y="48"/>
                  <a:pt x="1041" y="48"/>
                  <a:pt x="1040" y="49"/>
                </a:cubicBezTo>
                <a:cubicBezTo>
                  <a:pt x="1040" y="48"/>
                  <a:pt x="1040" y="48"/>
                  <a:pt x="1040" y="47"/>
                </a:cubicBezTo>
                <a:cubicBezTo>
                  <a:pt x="1038" y="47"/>
                  <a:pt x="1038" y="47"/>
                  <a:pt x="1038" y="47"/>
                </a:cubicBezTo>
                <a:cubicBezTo>
                  <a:pt x="1038" y="46"/>
                  <a:pt x="1037" y="46"/>
                  <a:pt x="1036" y="45"/>
                </a:cubicBezTo>
                <a:cubicBezTo>
                  <a:pt x="1036" y="44"/>
                  <a:pt x="1035" y="44"/>
                  <a:pt x="1035" y="44"/>
                </a:cubicBezTo>
                <a:cubicBezTo>
                  <a:pt x="1035" y="43"/>
                  <a:pt x="1035" y="43"/>
                  <a:pt x="1034" y="42"/>
                </a:cubicBezTo>
                <a:cubicBezTo>
                  <a:pt x="1033" y="42"/>
                  <a:pt x="1033" y="42"/>
                  <a:pt x="1033" y="42"/>
                </a:cubicBezTo>
                <a:cubicBezTo>
                  <a:pt x="1033" y="41"/>
                  <a:pt x="1032" y="41"/>
                  <a:pt x="1032" y="41"/>
                </a:cubicBezTo>
                <a:cubicBezTo>
                  <a:pt x="1032" y="37"/>
                  <a:pt x="1032" y="37"/>
                  <a:pt x="1032" y="37"/>
                </a:cubicBezTo>
                <a:cubicBezTo>
                  <a:pt x="1032" y="37"/>
                  <a:pt x="1032" y="37"/>
                  <a:pt x="1032" y="37"/>
                </a:cubicBezTo>
                <a:cubicBezTo>
                  <a:pt x="1031" y="34"/>
                  <a:pt x="1030" y="34"/>
                  <a:pt x="1028" y="33"/>
                </a:cubicBezTo>
                <a:cubicBezTo>
                  <a:pt x="1027" y="32"/>
                  <a:pt x="1027" y="32"/>
                  <a:pt x="1027" y="31"/>
                </a:cubicBezTo>
                <a:cubicBezTo>
                  <a:pt x="1025" y="31"/>
                  <a:pt x="1025" y="31"/>
                  <a:pt x="1025" y="31"/>
                </a:cubicBezTo>
                <a:cubicBezTo>
                  <a:pt x="1024" y="30"/>
                  <a:pt x="1023" y="29"/>
                  <a:pt x="1023" y="28"/>
                </a:cubicBezTo>
                <a:cubicBezTo>
                  <a:pt x="1020" y="28"/>
                  <a:pt x="1020" y="28"/>
                  <a:pt x="1020" y="28"/>
                </a:cubicBezTo>
                <a:cubicBezTo>
                  <a:pt x="1020" y="27"/>
                  <a:pt x="1020" y="27"/>
                  <a:pt x="1020" y="27"/>
                </a:cubicBezTo>
                <a:cubicBezTo>
                  <a:pt x="1017" y="26"/>
                  <a:pt x="1014" y="25"/>
                  <a:pt x="1010" y="25"/>
                </a:cubicBezTo>
                <a:cubicBezTo>
                  <a:pt x="1010" y="28"/>
                  <a:pt x="1011" y="30"/>
                  <a:pt x="1011" y="33"/>
                </a:cubicBezTo>
                <a:cubicBezTo>
                  <a:pt x="1011" y="33"/>
                  <a:pt x="1011" y="33"/>
                  <a:pt x="1011" y="33"/>
                </a:cubicBezTo>
                <a:cubicBezTo>
                  <a:pt x="1012" y="34"/>
                  <a:pt x="1012" y="36"/>
                  <a:pt x="1013" y="37"/>
                </a:cubicBezTo>
                <a:cubicBezTo>
                  <a:pt x="1012" y="37"/>
                  <a:pt x="1011" y="36"/>
                  <a:pt x="1009" y="36"/>
                </a:cubicBezTo>
                <a:cubicBezTo>
                  <a:pt x="1009" y="38"/>
                  <a:pt x="1009" y="38"/>
                  <a:pt x="1009" y="39"/>
                </a:cubicBezTo>
                <a:cubicBezTo>
                  <a:pt x="1009" y="39"/>
                  <a:pt x="1009" y="39"/>
                  <a:pt x="1009" y="39"/>
                </a:cubicBezTo>
                <a:cubicBezTo>
                  <a:pt x="1009" y="42"/>
                  <a:pt x="1009" y="42"/>
                  <a:pt x="1009" y="42"/>
                </a:cubicBezTo>
                <a:cubicBezTo>
                  <a:pt x="1010" y="42"/>
                  <a:pt x="1010" y="42"/>
                  <a:pt x="1010" y="42"/>
                </a:cubicBezTo>
                <a:cubicBezTo>
                  <a:pt x="1010" y="45"/>
                  <a:pt x="1010" y="45"/>
                  <a:pt x="1010" y="45"/>
                </a:cubicBezTo>
                <a:cubicBezTo>
                  <a:pt x="1011" y="45"/>
                  <a:pt x="1011" y="45"/>
                  <a:pt x="1011" y="45"/>
                </a:cubicBezTo>
                <a:cubicBezTo>
                  <a:pt x="1011" y="46"/>
                  <a:pt x="1011" y="46"/>
                  <a:pt x="1011" y="46"/>
                </a:cubicBezTo>
                <a:cubicBezTo>
                  <a:pt x="1009" y="47"/>
                  <a:pt x="1009" y="47"/>
                  <a:pt x="1009" y="47"/>
                </a:cubicBezTo>
                <a:cubicBezTo>
                  <a:pt x="1009" y="48"/>
                  <a:pt x="1009" y="48"/>
                  <a:pt x="1009" y="48"/>
                </a:cubicBezTo>
                <a:cubicBezTo>
                  <a:pt x="1007" y="48"/>
                  <a:pt x="1007" y="47"/>
                  <a:pt x="1005" y="46"/>
                </a:cubicBezTo>
                <a:cubicBezTo>
                  <a:pt x="1005" y="45"/>
                  <a:pt x="1005" y="45"/>
                  <a:pt x="1005" y="45"/>
                </a:cubicBezTo>
                <a:cubicBezTo>
                  <a:pt x="1004" y="45"/>
                  <a:pt x="1003" y="45"/>
                  <a:pt x="1002" y="45"/>
                </a:cubicBezTo>
                <a:cubicBezTo>
                  <a:pt x="1002" y="44"/>
                  <a:pt x="1002" y="44"/>
                  <a:pt x="1002" y="44"/>
                </a:cubicBezTo>
                <a:cubicBezTo>
                  <a:pt x="1000" y="44"/>
                  <a:pt x="1000" y="44"/>
                  <a:pt x="1000" y="44"/>
                </a:cubicBezTo>
                <a:cubicBezTo>
                  <a:pt x="1000" y="43"/>
                  <a:pt x="1000" y="43"/>
                  <a:pt x="1000" y="43"/>
                </a:cubicBezTo>
                <a:cubicBezTo>
                  <a:pt x="998" y="43"/>
                  <a:pt x="998" y="43"/>
                  <a:pt x="998" y="43"/>
                </a:cubicBezTo>
                <a:cubicBezTo>
                  <a:pt x="998" y="43"/>
                  <a:pt x="998" y="43"/>
                  <a:pt x="998" y="43"/>
                </a:cubicBezTo>
                <a:cubicBezTo>
                  <a:pt x="997" y="43"/>
                  <a:pt x="997" y="43"/>
                  <a:pt x="997" y="43"/>
                </a:cubicBezTo>
                <a:cubicBezTo>
                  <a:pt x="996" y="43"/>
                  <a:pt x="996" y="43"/>
                  <a:pt x="996" y="43"/>
                </a:cubicBezTo>
                <a:cubicBezTo>
                  <a:pt x="996" y="41"/>
                  <a:pt x="996" y="41"/>
                  <a:pt x="996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995" y="43"/>
                  <a:pt x="995" y="43"/>
                  <a:pt x="995" y="43"/>
                </a:cubicBezTo>
                <a:cubicBezTo>
                  <a:pt x="993" y="43"/>
                  <a:pt x="991" y="42"/>
                  <a:pt x="990" y="42"/>
                </a:cubicBezTo>
                <a:cubicBezTo>
                  <a:pt x="989" y="40"/>
                  <a:pt x="989" y="40"/>
                  <a:pt x="987" y="39"/>
                </a:cubicBezTo>
                <a:cubicBezTo>
                  <a:pt x="987" y="41"/>
                  <a:pt x="987" y="41"/>
                  <a:pt x="987" y="41"/>
                </a:cubicBezTo>
                <a:cubicBezTo>
                  <a:pt x="986" y="41"/>
                  <a:pt x="986" y="41"/>
                  <a:pt x="986" y="41"/>
                </a:cubicBezTo>
                <a:cubicBezTo>
                  <a:pt x="986" y="41"/>
                  <a:pt x="986" y="42"/>
                  <a:pt x="986" y="42"/>
                </a:cubicBezTo>
                <a:cubicBezTo>
                  <a:pt x="984" y="42"/>
                  <a:pt x="984" y="42"/>
                  <a:pt x="984" y="42"/>
                </a:cubicBezTo>
                <a:cubicBezTo>
                  <a:pt x="984" y="43"/>
                  <a:pt x="983" y="44"/>
                  <a:pt x="982" y="45"/>
                </a:cubicBezTo>
                <a:cubicBezTo>
                  <a:pt x="981" y="45"/>
                  <a:pt x="981" y="45"/>
                  <a:pt x="981" y="45"/>
                </a:cubicBezTo>
                <a:cubicBezTo>
                  <a:pt x="981" y="45"/>
                  <a:pt x="981" y="46"/>
                  <a:pt x="980" y="47"/>
                </a:cubicBezTo>
                <a:cubicBezTo>
                  <a:pt x="981" y="47"/>
                  <a:pt x="981" y="47"/>
                  <a:pt x="981" y="47"/>
                </a:cubicBezTo>
                <a:cubicBezTo>
                  <a:pt x="981" y="48"/>
                  <a:pt x="981" y="48"/>
                  <a:pt x="981" y="48"/>
                </a:cubicBezTo>
                <a:cubicBezTo>
                  <a:pt x="980" y="48"/>
                  <a:pt x="980" y="48"/>
                  <a:pt x="980" y="48"/>
                </a:cubicBezTo>
                <a:cubicBezTo>
                  <a:pt x="980" y="46"/>
                  <a:pt x="979" y="44"/>
                  <a:pt x="979" y="43"/>
                </a:cubicBezTo>
                <a:cubicBezTo>
                  <a:pt x="979" y="43"/>
                  <a:pt x="979" y="43"/>
                  <a:pt x="979" y="43"/>
                </a:cubicBezTo>
                <a:cubicBezTo>
                  <a:pt x="978" y="41"/>
                  <a:pt x="980" y="39"/>
                  <a:pt x="979" y="37"/>
                </a:cubicBezTo>
                <a:cubicBezTo>
                  <a:pt x="979" y="37"/>
                  <a:pt x="979" y="37"/>
                  <a:pt x="979" y="37"/>
                </a:cubicBezTo>
                <a:cubicBezTo>
                  <a:pt x="979" y="36"/>
                  <a:pt x="979" y="36"/>
                  <a:pt x="979" y="36"/>
                </a:cubicBezTo>
                <a:cubicBezTo>
                  <a:pt x="978" y="36"/>
                  <a:pt x="978" y="36"/>
                  <a:pt x="978" y="36"/>
                </a:cubicBezTo>
                <a:cubicBezTo>
                  <a:pt x="978" y="34"/>
                  <a:pt x="978" y="34"/>
                  <a:pt x="978" y="34"/>
                </a:cubicBezTo>
                <a:cubicBezTo>
                  <a:pt x="977" y="34"/>
                  <a:pt x="977" y="34"/>
                  <a:pt x="977" y="34"/>
                </a:cubicBezTo>
                <a:cubicBezTo>
                  <a:pt x="977" y="33"/>
                  <a:pt x="977" y="33"/>
                  <a:pt x="977" y="33"/>
                </a:cubicBezTo>
                <a:cubicBezTo>
                  <a:pt x="977" y="33"/>
                  <a:pt x="977" y="33"/>
                  <a:pt x="977" y="33"/>
                </a:cubicBezTo>
                <a:cubicBezTo>
                  <a:pt x="977" y="32"/>
                  <a:pt x="977" y="32"/>
                  <a:pt x="977" y="32"/>
                </a:cubicBezTo>
                <a:cubicBezTo>
                  <a:pt x="976" y="32"/>
                  <a:pt x="976" y="32"/>
                  <a:pt x="976" y="32"/>
                </a:cubicBezTo>
                <a:cubicBezTo>
                  <a:pt x="976" y="31"/>
                  <a:pt x="975" y="30"/>
                  <a:pt x="975" y="30"/>
                </a:cubicBezTo>
                <a:cubicBezTo>
                  <a:pt x="973" y="30"/>
                  <a:pt x="970" y="30"/>
                  <a:pt x="967" y="31"/>
                </a:cubicBezTo>
                <a:cubicBezTo>
                  <a:pt x="967" y="32"/>
                  <a:pt x="967" y="32"/>
                  <a:pt x="967" y="33"/>
                </a:cubicBezTo>
                <a:cubicBezTo>
                  <a:pt x="967" y="33"/>
                  <a:pt x="967" y="33"/>
                  <a:pt x="967" y="33"/>
                </a:cubicBezTo>
                <a:cubicBezTo>
                  <a:pt x="967" y="35"/>
                  <a:pt x="967" y="35"/>
                  <a:pt x="967" y="35"/>
                </a:cubicBezTo>
                <a:cubicBezTo>
                  <a:pt x="967" y="35"/>
                  <a:pt x="967" y="35"/>
                  <a:pt x="967" y="35"/>
                </a:cubicBezTo>
                <a:cubicBezTo>
                  <a:pt x="967" y="36"/>
                  <a:pt x="967" y="36"/>
                  <a:pt x="967" y="36"/>
                </a:cubicBezTo>
                <a:cubicBezTo>
                  <a:pt x="966" y="35"/>
                  <a:pt x="966" y="34"/>
                  <a:pt x="965" y="34"/>
                </a:cubicBezTo>
                <a:cubicBezTo>
                  <a:pt x="964" y="34"/>
                  <a:pt x="964" y="34"/>
                  <a:pt x="964" y="34"/>
                </a:cubicBezTo>
                <a:cubicBezTo>
                  <a:pt x="964" y="34"/>
                  <a:pt x="964" y="33"/>
                  <a:pt x="963" y="33"/>
                </a:cubicBezTo>
                <a:cubicBezTo>
                  <a:pt x="962" y="33"/>
                  <a:pt x="962" y="33"/>
                  <a:pt x="962" y="33"/>
                </a:cubicBezTo>
                <a:cubicBezTo>
                  <a:pt x="962" y="32"/>
                  <a:pt x="962" y="32"/>
                  <a:pt x="962" y="32"/>
                </a:cubicBezTo>
                <a:cubicBezTo>
                  <a:pt x="961" y="32"/>
                  <a:pt x="961" y="33"/>
                  <a:pt x="960" y="33"/>
                </a:cubicBezTo>
                <a:cubicBezTo>
                  <a:pt x="960" y="34"/>
                  <a:pt x="960" y="35"/>
                  <a:pt x="959" y="36"/>
                </a:cubicBezTo>
                <a:cubicBezTo>
                  <a:pt x="959" y="36"/>
                  <a:pt x="958" y="36"/>
                  <a:pt x="957" y="36"/>
                </a:cubicBezTo>
                <a:cubicBezTo>
                  <a:pt x="957" y="34"/>
                  <a:pt x="955" y="32"/>
                  <a:pt x="952" y="33"/>
                </a:cubicBezTo>
                <a:cubicBezTo>
                  <a:pt x="952" y="34"/>
                  <a:pt x="952" y="34"/>
                  <a:pt x="952" y="34"/>
                </a:cubicBezTo>
                <a:cubicBezTo>
                  <a:pt x="947" y="34"/>
                  <a:pt x="947" y="34"/>
                  <a:pt x="947" y="34"/>
                </a:cubicBezTo>
                <a:cubicBezTo>
                  <a:pt x="947" y="34"/>
                  <a:pt x="947" y="34"/>
                  <a:pt x="947" y="34"/>
                </a:cubicBezTo>
                <a:cubicBezTo>
                  <a:pt x="945" y="34"/>
                  <a:pt x="945" y="34"/>
                  <a:pt x="945" y="34"/>
                </a:cubicBezTo>
                <a:cubicBezTo>
                  <a:pt x="945" y="35"/>
                  <a:pt x="945" y="35"/>
                  <a:pt x="945" y="35"/>
                </a:cubicBezTo>
                <a:cubicBezTo>
                  <a:pt x="940" y="35"/>
                  <a:pt x="940" y="35"/>
                  <a:pt x="940" y="35"/>
                </a:cubicBezTo>
                <a:cubicBezTo>
                  <a:pt x="940" y="36"/>
                  <a:pt x="940" y="36"/>
                  <a:pt x="940" y="36"/>
                </a:cubicBezTo>
                <a:cubicBezTo>
                  <a:pt x="936" y="36"/>
                  <a:pt x="936" y="36"/>
                  <a:pt x="936" y="36"/>
                </a:cubicBezTo>
                <a:cubicBezTo>
                  <a:pt x="936" y="36"/>
                  <a:pt x="936" y="36"/>
                  <a:pt x="936" y="36"/>
                </a:cubicBezTo>
                <a:cubicBezTo>
                  <a:pt x="931" y="36"/>
                  <a:pt x="931" y="36"/>
                  <a:pt x="931" y="36"/>
                </a:cubicBezTo>
                <a:cubicBezTo>
                  <a:pt x="931" y="37"/>
                  <a:pt x="931" y="37"/>
                  <a:pt x="931" y="37"/>
                </a:cubicBezTo>
                <a:cubicBezTo>
                  <a:pt x="930" y="37"/>
                  <a:pt x="929" y="37"/>
                  <a:pt x="929" y="37"/>
                </a:cubicBezTo>
                <a:cubicBezTo>
                  <a:pt x="928" y="38"/>
                  <a:pt x="928" y="38"/>
                  <a:pt x="928" y="39"/>
                </a:cubicBezTo>
                <a:cubicBezTo>
                  <a:pt x="927" y="39"/>
                  <a:pt x="925" y="39"/>
                  <a:pt x="923" y="39"/>
                </a:cubicBezTo>
                <a:cubicBezTo>
                  <a:pt x="924" y="41"/>
                  <a:pt x="924" y="41"/>
                  <a:pt x="925" y="42"/>
                </a:cubicBezTo>
                <a:cubicBezTo>
                  <a:pt x="925" y="42"/>
                  <a:pt x="925" y="42"/>
                  <a:pt x="925" y="42"/>
                </a:cubicBezTo>
                <a:cubicBezTo>
                  <a:pt x="925" y="45"/>
                  <a:pt x="925" y="45"/>
                  <a:pt x="925" y="45"/>
                </a:cubicBezTo>
                <a:cubicBezTo>
                  <a:pt x="926" y="47"/>
                  <a:pt x="926" y="48"/>
                  <a:pt x="928" y="49"/>
                </a:cubicBezTo>
                <a:cubicBezTo>
                  <a:pt x="928" y="50"/>
                  <a:pt x="928" y="50"/>
                  <a:pt x="928" y="50"/>
                </a:cubicBezTo>
                <a:cubicBezTo>
                  <a:pt x="927" y="50"/>
                  <a:pt x="927" y="50"/>
                  <a:pt x="927" y="50"/>
                </a:cubicBezTo>
                <a:cubicBezTo>
                  <a:pt x="926" y="49"/>
                  <a:pt x="925" y="48"/>
                  <a:pt x="925" y="47"/>
                </a:cubicBezTo>
                <a:cubicBezTo>
                  <a:pt x="924" y="47"/>
                  <a:pt x="924" y="47"/>
                  <a:pt x="924" y="47"/>
                </a:cubicBezTo>
                <a:cubicBezTo>
                  <a:pt x="924" y="45"/>
                  <a:pt x="924" y="45"/>
                  <a:pt x="924" y="45"/>
                </a:cubicBezTo>
                <a:cubicBezTo>
                  <a:pt x="923" y="45"/>
                  <a:pt x="923" y="45"/>
                  <a:pt x="923" y="45"/>
                </a:cubicBezTo>
                <a:cubicBezTo>
                  <a:pt x="922" y="44"/>
                  <a:pt x="923" y="42"/>
                  <a:pt x="921" y="41"/>
                </a:cubicBezTo>
                <a:cubicBezTo>
                  <a:pt x="920" y="41"/>
                  <a:pt x="920" y="41"/>
                  <a:pt x="920" y="41"/>
                </a:cubicBezTo>
                <a:cubicBezTo>
                  <a:pt x="920" y="40"/>
                  <a:pt x="920" y="40"/>
                  <a:pt x="920" y="40"/>
                </a:cubicBezTo>
                <a:cubicBezTo>
                  <a:pt x="919" y="40"/>
                  <a:pt x="918" y="40"/>
                  <a:pt x="917" y="39"/>
                </a:cubicBezTo>
                <a:cubicBezTo>
                  <a:pt x="917" y="39"/>
                  <a:pt x="917" y="39"/>
                  <a:pt x="917" y="39"/>
                </a:cubicBezTo>
                <a:cubicBezTo>
                  <a:pt x="911" y="40"/>
                  <a:pt x="913" y="45"/>
                  <a:pt x="909" y="48"/>
                </a:cubicBezTo>
                <a:cubicBezTo>
                  <a:pt x="910" y="50"/>
                  <a:pt x="910" y="51"/>
                  <a:pt x="911" y="52"/>
                </a:cubicBezTo>
                <a:cubicBezTo>
                  <a:pt x="911" y="52"/>
                  <a:pt x="911" y="52"/>
                  <a:pt x="911" y="52"/>
                </a:cubicBezTo>
                <a:cubicBezTo>
                  <a:pt x="912" y="53"/>
                  <a:pt x="911" y="53"/>
                  <a:pt x="913" y="54"/>
                </a:cubicBezTo>
                <a:cubicBezTo>
                  <a:pt x="913" y="55"/>
                  <a:pt x="913" y="55"/>
                  <a:pt x="913" y="55"/>
                </a:cubicBezTo>
                <a:cubicBezTo>
                  <a:pt x="911" y="55"/>
                  <a:pt x="911" y="55"/>
                  <a:pt x="911" y="55"/>
                </a:cubicBezTo>
                <a:cubicBezTo>
                  <a:pt x="911" y="55"/>
                  <a:pt x="911" y="55"/>
                  <a:pt x="911" y="55"/>
                </a:cubicBezTo>
                <a:cubicBezTo>
                  <a:pt x="910" y="55"/>
                  <a:pt x="910" y="55"/>
                  <a:pt x="910" y="55"/>
                </a:cubicBezTo>
                <a:cubicBezTo>
                  <a:pt x="910" y="54"/>
                  <a:pt x="909" y="53"/>
                  <a:pt x="909" y="53"/>
                </a:cubicBezTo>
                <a:cubicBezTo>
                  <a:pt x="907" y="52"/>
                  <a:pt x="908" y="53"/>
                  <a:pt x="906" y="51"/>
                </a:cubicBezTo>
                <a:cubicBezTo>
                  <a:pt x="903" y="51"/>
                  <a:pt x="900" y="51"/>
                  <a:pt x="898" y="51"/>
                </a:cubicBezTo>
                <a:cubicBezTo>
                  <a:pt x="898" y="51"/>
                  <a:pt x="898" y="51"/>
                  <a:pt x="898" y="51"/>
                </a:cubicBezTo>
                <a:cubicBezTo>
                  <a:pt x="896" y="51"/>
                  <a:pt x="896" y="51"/>
                  <a:pt x="896" y="51"/>
                </a:cubicBezTo>
                <a:cubicBezTo>
                  <a:pt x="896" y="52"/>
                  <a:pt x="896" y="52"/>
                  <a:pt x="896" y="52"/>
                </a:cubicBezTo>
                <a:cubicBezTo>
                  <a:pt x="894" y="52"/>
                  <a:pt x="893" y="52"/>
                  <a:pt x="891" y="53"/>
                </a:cubicBezTo>
                <a:cubicBezTo>
                  <a:pt x="891" y="53"/>
                  <a:pt x="891" y="53"/>
                  <a:pt x="890" y="54"/>
                </a:cubicBezTo>
                <a:cubicBezTo>
                  <a:pt x="889" y="54"/>
                  <a:pt x="889" y="54"/>
                  <a:pt x="889" y="54"/>
                </a:cubicBezTo>
                <a:cubicBezTo>
                  <a:pt x="889" y="55"/>
                  <a:pt x="889" y="55"/>
                  <a:pt x="889" y="55"/>
                </a:cubicBezTo>
                <a:cubicBezTo>
                  <a:pt x="888" y="55"/>
                  <a:pt x="888" y="55"/>
                  <a:pt x="888" y="55"/>
                </a:cubicBezTo>
                <a:cubicBezTo>
                  <a:pt x="888" y="55"/>
                  <a:pt x="888" y="55"/>
                  <a:pt x="888" y="55"/>
                </a:cubicBezTo>
                <a:cubicBezTo>
                  <a:pt x="886" y="55"/>
                  <a:pt x="886" y="55"/>
                  <a:pt x="886" y="55"/>
                </a:cubicBezTo>
                <a:cubicBezTo>
                  <a:pt x="886" y="56"/>
                  <a:pt x="886" y="56"/>
                  <a:pt x="886" y="56"/>
                </a:cubicBezTo>
                <a:cubicBezTo>
                  <a:pt x="884" y="56"/>
                  <a:pt x="884" y="56"/>
                  <a:pt x="884" y="56"/>
                </a:cubicBezTo>
                <a:cubicBezTo>
                  <a:pt x="884" y="57"/>
                  <a:pt x="884" y="57"/>
                  <a:pt x="884" y="57"/>
                </a:cubicBezTo>
                <a:cubicBezTo>
                  <a:pt x="883" y="57"/>
                  <a:pt x="883" y="57"/>
                  <a:pt x="883" y="57"/>
                </a:cubicBezTo>
                <a:cubicBezTo>
                  <a:pt x="883" y="57"/>
                  <a:pt x="883" y="57"/>
                  <a:pt x="883" y="57"/>
                </a:cubicBezTo>
                <a:cubicBezTo>
                  <a:pt x="881" y="57"/>
                  <a:pt x="881" y="57"/>
                  <a:pt x="881" y="57"/>
                </a:cubicBezTo>
                <a:cubicBezTo>
                  <a:pt x="881" y="58"/>
                  <a:pt x="881" y="58"/>
                  <a:pt x="881" y="58"/>
                </a:cubicBezTo>
                <a:cubicBezTo>
                  <a:pt x="879" y="58"/>
                  <a:pt x="879" y="58"/>
                  <a:pt x="879" y="58"/>
                </a:cubicBezTo>
                <a:cubicBezTo>
                  <a:pt x="879" y="59"/>
                  <a:pt x="879" y="59"/>
                  <a:pt x="879" y="59"/>
                </a:cubicBezTo>
                <a:cubicBezTo>
                  <a:pt x="874" y="59"/>
                  <a:pt x="874" y="59"/>
                  <a:pt x="874" y="59"/>
                </a:cubicBezTo>
                <a:cubicBezTo>
                  <a:pt x="874" y="59"/>
                  <a:pt x="874" y="59"/>
                  <a:pt x="874" y="59"/>
                </a:cubicBezTo>
                <a:cubicBezTo>
                  <a:pt x="871" y="59"/>
                  <a:pt x="871" y="59"/>
                  <a:pt x="871" y="59"/>
                </a:cubicBezTo>
                <a:cubicBezTo>
                  <a:pt x="871" y="60"/>
                  <a:pt x="871" y="60"/>
                  <a:pt x="871" y="60"/>
                </a:cubicBezTo>
                <a:cubicBezTo>
                  <a:pt x="870" y="60"/>
                  <a:pt x="870" y="60"/>
                  <a:pt x="870" y="60"/>
                </a:cubicBezTo>
                <a:cubicBezTo>
                  <a:pt x="870" y="60"/>
                  <a:pt x="870" y="60"/>
                  <a:pt x="870" y="60"/>
                </a:cubicBezTo>
                <a:cubicBezTo>
                  <a:pt x="869" y="61"/>
                  <a:pt x="867" y="61"/>
                  <a:pt x="866" y="61"/>
                </a:cubicBezTo>
                <a:cubicBezTo>
                  <a:pt x="866" y="62"/>
                  <a:pt x="866" y="62"/>
                  <a:pt x="866" y="62"/>
                </a:cubicBezTo>
                <a:cubicBezTo>
                  <a:pt x="865" y="62"/>
                  <a:pt x="865" y="62"/>
                  <a:pt x="865" y="62"/>
                </a:cubicBezTo>
                <a:cubicBezTo>
                  <a:pt x="864" y="63"/>
                  <a:pt x="864" y="65"/>
                  <a:pt x="863" y="66"/>
                </a:cubicBezTo>
                <a:cubicBezTo>
                  <a:pt x="863" y="67"/>
                  <a:pt x="863" y="67"/>
                  <a:pt x="862" y="67"/>
                </a:cubicBezTo>
                <a:cubicBezTo>
                  <a:pt x="862" y="68"/>
                  <a:pt x="862" y="68"/>
                  <a:pt x="862" y="68"/>
                </a:cubicBezTo>
                <a:cubicBezTo>
                  <a:pt x="862" y="69"/>
                  <a:pt x="862" y="68"/>
                  <a:pt x="861" y="68"/>
                </a:cubicBezTo>
                <a:cubicBezTo>
                  <a:pt x="862" y="71"/>
                  <a:pt x="862" y="71"/>
                  <a:pt x="863" y="72"/>
                </a:cubicBezTo>
                <a:cubicBezTo>
                  <a:pt x="866" y="72"/>
                  <a:pt x="867" y="71"/>
                  <a:pt x="869" y="70"/>
                </a:cubicBezTo>
                <a:cubicBezTo>
                  <a:pt x="871" y="70"/>
                  <a:pt x="871" y="70"/>
                  <a:pt x="871" y="70"/>
                </a:cubicBezTo>
                <a:cubicBezTo>
                  <a:pt x="871" y="70"/>
                  <a:pt x="871" y="70"/>
                  <a:pt x="871" y="70"/>
                </a:cubicBezTo>
                <a:cubicBezTo>
                  <a:pt x="874" y="70"/>
                  <a:pt x="875" y="71"/>
                  <a:pt x="877" y="73"/>
                </a:cubicBezTo>
                <a:cubicBezTo>
                  <a:pt x="879" y="72"/>
                  <a:pt x="880" y="71"/>
                  <a:pt x="881" y="70"/>
                </a:cubicBezTo>
                <a:cubicBezTo>
                  <a:pt x="885" y="69"/>
                  <a:pt x="886" y="73"/>
                  <a:pt x="888" y="70"/>
                </a:cubicBezTo>
                <a:cubicBezTo>
                  <a:pt x="892" y="70"/>
                  <a:pt x="892" y="70"/>
                  <a:pt x="892" y="70"/>
                </a:cubicBezTo>
                <a:cubicBezTo>
                  <a:pt x="891" y="71"/>
                  <a:pt x="891" y="71"/>
                  <a:pt x="890" y="72"/>
                </a:cubicBezTo>
                <a:cubicBezTo>
                  <a:pt x="890" y="73"/>
                  <a:pt x="890" y="73"/>
                  <a:pt x="892" y="74"/>
                </a:cubicBezTo>
                <a:cubicBezTo>
                  <a:pt x="891" y="75"/>
                  <a:pt x="891" y="76"/>
                  <a:pt x="890" y="77"/>
                </a:cubicBezTo>
                <a:cubicBezTo>
                  <a:pt x="889" y="77"/>
                  <a:pt x="889" y="77"/>
                  <a:pt x="889" y="77"/>
                </a:cubicBezTo>
                <a:cubicBezTo>
                  <a:pt x="889" y="79"/>
                  <a:pt x="891" y="80"/>
                  <a:pt x="890" y="82"/>
                </a:cubicBezTo>
                <a:cubicBezTo>
                  <a:pt x="889" y="84"/>
                  <a:pt x="887" y="85"/>
                  <a:pt x="885" y="86"/>
                </a:cubicBezTo>
                <a:cubicBezTo>
                  <a:pt x="885" y="87"/>
                  <a:pt x="885" y="87"/>
                  <a:pt x="885" y="87"/>
                </a:cubicBezTo>
                <a:cubicBezTo>
                  <a:pt x="884" y="87"/>
                  <a:pt x="884" y="87"/>
                  <a:pt x="884" y="87"/>
                </a:cubicBezTo>
                <a:cubicBezTo>
                  <a:pt x="883" y="88"/>
                  <a:pt x="883" y="89"/>
                  <a:pt x="882" y="89"/>
                </a:cubicBezTo>
                <a:cubicBezTo>
                  <a:pt x="879" y="89"/>
                  <a:pt x="879" y="89"/>
                  <a:pt x="879" y="89"/>
                </a:cubicBezTo>
                <a:cubicBezTo>
                  <a:pt x="879" y="90"/>
                  <a:pt x="878" y="91"/>
                  <a:pt x="877" y="91"/>
                </a:cubicBezTo>
                <a:cubicBezTo>
                  <a:pt x="877" y="92"/>
                  <a:pt x="877" y="92"/>
                  <a:pt x="877" y="92"/>
                </a:cubicBezTo>
                <a:cubicBezTo>
                  <a:pt x="877" y="92"/>
                  <a:pt x="876" y="92"/>
                  <a:pt x="875" y="91"/>
                </a:cubicBezTo>
                <a:cubicBezTo>
                  <a:pt x="875" y="91"/>
                  <a:pt x="875" y="91"/>
                  <a:pt x="875" y="90"/>
                </a:cubicBezTo>
                <a:cubicBezTo>
                  <a:pt x="874" y="90"/>
                  <a:pt x="873" y="91"/>
                  <a:pt x="872" y="91"/>
                </a:cubicBezTo>
                <a:cubicBezTo>
                  <a:pt x="872" y="90"/>
                  <a:pt x="872" y="90"/>
                  <a:pt x="872" y="90"/>
                </a:cubicBezTo>
                <a:cubicBezTo>
                  <a:pt x="866" y="90"/>
                  <a:pt x="866" y="90"/>
                  <a:pt x="866" y="90"/>
                </a:cubicBezTo>
                <a:cubicBezTo>
                  <a:pt x="866" y="91"/>
                  <a:pt x="866" y="91"/>
                  <a:pt x="866" y="91"/>
                </a:cubicBezTo>
                <a:cubicBezTo>
                  <a:pt x="865" y="91"/>
                  <a:pt x="863" y="90"/>
                  <a:pt x="863" y="90"/>
                </a:cubicBezTo>
                <a:cubicBezTo>
                  <a:pt x="863" y="91"/>
                  <a:pt x="863" y="91"/>
                  <a:pt x="863" y="91"/>
                </a:cubicBezTo>
                <a:cubicBezTo>
                  <a:pt x="860" y="91"/>
                  <a:pt x="860" y="91"/>
                  <a:pt x="860" y="91"/>
                </a:cubicBezTo>
                <a:cubicBezTo>
                  <a:pt x="860" y="91"/>
                  <a:pt x="860" y="91"/>
                  <a:pt x="860" y="91"/>
                </a:cubicBezTo>
                <a:cubicBezTo>
                  <a:pt x="858" y="91"/>
                  <a:pt x="858" y="91"/>
                  <a:pt x="858" y="91"/>
                </a:cubicBezTo>
                <a:cubicBezTo>
                  <a:pt x="858" y="92"/>
                  <a:pt x="858" y="92"/>
                  <a:pt x="858" y="92"/>
                </a:cubicBezTo>
                <a:cubicBezTo>
                  <a:pt x="856" y="92"/>
                  <a:pt x="856" y="92"/>
                  <a:pt x="856" y="92"/>
                </a:cubicBezTo>
                <a:cubicBezTo>
                  <a:pt x="856" y="93"/>
                  <a:pt x="856" y="93"/>
                  <a:pt x="856" y="93"/>
                </a:cubicBezTo>
                <a:cubicBezTo>
                  <a:pt x="855" y="93"/>
                  <a:pt x="854" y="93"/>
                  <a:pt x="853" y="93"/>
                </a:cubicBezTo>
                <a:cubicBezTo>
                  <a:pt x="853" y="94"/>
                  <a:pt x="853" y="94"/>
                  <a:pt x="853" y="94"/>
                </a:cubicBezTo>
                <a:cubicBezTo>
                  <a:pt x="851" y="94"/>
                  <a:pt x="849" y="94"/>
                  <a:pt x="848" y="93"/>
                </a:cubicBezTo>
                <a:cubicBezTo>
                  <a:pt x="848" y="94"/>
                  <a:pt x="848" y="94"/>
                  <a:pt x="848" y="94"/>
                </a:cubicBezTo>
                <a:cubicBezTo>
                  <a:pt x="845" y="94"/>
                  <a:pt x="842" y="94"/>
                  <a:pt x="838" y="95"/>
                </a:cubicBezTo>
                <a:cubicBezTo>
                  <a:pt x="838" y="95"/>
                  <a:pt x="838" y="95"/>
                  <a:pt x="838" y="95"/>
                </a:cubicBezTo>
                <a:cubicBezTo>
                  <a:pt x="833" y="95"/>
                  <a:pt x="833" y="95"/>
                  <a:pt x="833" y="95"/>
                </a:cubicBezTo>
                <a:cubicBezTo>
                  <a:pt x="833" y="96"/>
                  <a:pt x="833" y="96"/>
                  <a:pt x="833" y="96"/>
                </a:cubicBezTo>
                <a:cubicBezTo>
                  <a:pt x="832" y="96"/>
                  <a:pt x="832" y="96"/>
                  <a:pt x="832" y="96"/>
                </a:cubicBezTo>
                <a:cubicBezTo>
                  <a:pt x="832" y="97"/>
                  <a:pt x="832" y="97"/>
                  <a:pt x="832" y="97"/>
                </a:cubicBezTo>
                <a:cubicBezTo>
                  <a:pt x="829" y="98"/>
                  <a:pt x="826" y="96"/>
                  <a:pt x="824" y="97"/>
                </a:cubicBezTo>
                <a:cubicBezTo>
                  <a:pt x="823" y="97"/>
                  <a:pt x="823" y="97"/>
                  <a:pt x="823" y="97"/>
                </a:cubicBezTo>
                <a:cubicBezTo>
                  <a:pt x="822" y="98"/>
                  <a:pt x="822" y="99"/>
                  <a:pt x="822" y="99"/>
                </a:cubicBezTo>
                <a:cubicBezTo>
                  <a:pt x="821" y="100"/>
                  <a:pt x="820" y="101"/>
                  <a:pt x="819" y="101"/>
                </a:cubicBezTo>
                <a:cubicBezTo>
                  <a:pt x="819" y="103"/>
                  <a:pt x="819" y="103"/>
                  <a:pt x="819" y="103"/>
                </a:cubicBezTo>
                <a:cubicBezTo>
                  <a:pt x="821" y="103"/>
                  <a:pt x="821" y="103"/>
                  <a:pt x="821" y="103"/>
                </a:cubicBezTo>
                <a:cubicBezTo>
                  <a:pt x="821" y="104"/>
                  <a:pt x="821" y="104"/>
                  <a:pt x="821" y="104"/>
                </a:cubicBezTo>
                <a:cubicBezTo>
                  <a:pt x="823" y="106"/>
                  <a:pt x="821" y="107"/>
                  <a:pt x="825" y="108"/>
                </a:cubicBezTo>
                <a:cubicBezTo>
                  <a:pt x="826" y="109"/>
                  <a:pt x="826" y="110"/>
                  <a:pt x="826" y="111"/>
                </a:cubicBezTo>
                <a:cubicBezTo>
                  <a:pt x="830" y="111"/>
                  <a:pt x="830" y="111"/>
                  <a:pt x="830" y="111"/>
                </a:cubicBezTo>
                <a:cubicBezTo>
                  <a:pt x="830" y="112"/>
                  <a:pt x="830" y="112"/>
                  <a:pt x="830" y="112"/>
                </a:cubicBezTo>
                <a:cubicBezTo>
                  <a:pt x="833" y="113"/>
                  <a:pt x="832" y="113"/>
                  <a:pt x="833" y="114"/>
                </a:cubicBezTo>
                <a:cubicBezTo>
                  <a:pt x="833" y="115"/>
                  <a:pt x="833" y="115"/>
                  <a:pt x="833" y="115"/>
                </a:cubicBezTo>
                <a:cubicBezTo>
                  <a:pt x="835" y="116"/>
                  <a:pt x="838" y="114"/>
                  <a:pt x="840" y="116"/>
                </a:cubicBezTo>
                <a:cubicBezTo>
                  <a:pt x="846" y="117"/>
                  <a:pt x="846" y="114"/>
                  <a:pt x="847" y="110"/>
                </a:cubicBezTo>
                <a:cubicBezTo>
                  <a:pt x="850" y="110"/>
                  <a:pt x="850" y="110"/>
                  <a:pt x="850" y="110"/>
                </a:cubicBezTo>
                <a:cubicBezTo>
                  <a:pt x="850" y="112"/>
                  <a:pt x="851" y="115"/>
                  <a:pt x="852" y="116"/>
                </a:cubicBezTo>
                <a:cubicBezTo>
                  <a:pt x="855" y="115"/>
                  <a:pt x="863" y="116"/>
                  <a:pt x="865" y="114"/>
                </a:cubicBezTo>
                <a:cubicBezTo>
                  <a:pt x="875" y="114"/>
                  <a:pt x="875" y="114"/>
                  <a:pt x="875" y="114"/>
                </a:cubicBezTo>
                <a:cubicBezTo>
                  <a:pt x="875" y="114"/>
                  <a:pt x="876" y="115"/>
                  <a:pt x="876" y="116"/>
                </a:cubicBezTo>
                <a:cubicBezTo>
                  <a:pt x="877" y="116"/>
                  <a:pt x="877" y="116"/>
                  <a:pt x="877" y="116"/>
                </a:cubicBezTo>
                <a:cubicBezTo>
                  <a:pt x="877" y="118"/>
                  <a:pt x="875" y="117"/>
                  <a:pt x="874" y="118"/>
                </a:cubicBezTo>
                <a:cubicBezTo>
                  <a:pt x="874" y="120"/>
                  <a:pt x="874" y="120"/>
                  <a:pt x="874" y="120"/>
                </a:cubicBezTo>
                <a:cubicBezTo>
                  <a:pt x="872" y="119"/>
                  <a:pt x="872" y="119"/>
                  <a:pt x="871" y="118"/>
                </a:cubicBezTo>
                <a:cubicBezTo>
                  <a:pt x="871" y="117"/>
                  <a:pt x="871" y="117"/>
                  <a:pt x="871" y="117"/>
                </a:cubicBezTo>
                <a:cubicBezTo>
                  <a:pt x="869" y="117"/>
                  <a:pt x="869" y="117"/>
                  <a:pt x="869" y="117"/>
                </a:cubicBezTo>
                <a:cubicBezTo>
                  <a:pt x="869" y="118"/>
                  <a:pt x="869" y="118"/>
                  <a:pt x="869" y="118"/>
                </a:cubicBezTo>
                <a:cubicBezTo>
                  <a:pt x="860" y="118"/>
                  <a:pt x="860" y="118"/>
                  <a:pt x="860" y="118"/>
                </a:cubicBezTo>
                <a:cubicBezTo>
                  <a:pt x="860" y="118"/>
                  <a:pt x="860" y="118"/>
                  <a:pt x="860" y="118"/>
                </a:cubicBezTo>
                <a:cubicBezTo>
                  <a:pt x="859" y="118"/>
                  <a:pt x="859" y="118"/>
                  <a:pt x="859" y="118"/>
                </a:cubicBezTo>
                <a:cubicBezTo>
                  <a:pt x="859" y="119"/>
                  <a:pt x="859" y="119"/>
                  <a:pt x="859" y="119"/>
                </a:cubicBezTo>
                <a:cubicBezTo>
                  <a:pt x="857" y="119"/>
                  <a:pt x="854" y="119"/>
                  <a:pt x="852" y="118"/>
                </a:cubicBezTo>
                <a:cubicBezTo>
                  <a:pt x="848" y="120"/>
                  <a:pt x="845" y="122"/>
                  <a:pt x="840" y="122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1" y="124"/>
                  <a:pt x="842" y="125"/>
                  <a:pt x="843" y="125"/>
                </a:cubicBezTo>
                <a:cubicBezTo>
                  <a:pt x="842" y="126"/>
                  <a:pt x="835" y="126"/>
                  <a:pt x="834" y="125"/>
                </a:cubicBezTo>
                <a:cubicBezTo>
                  <a:pt x="833" y="124"/>
                  <a:pt x="833" y="124"/>
                  <a:pt x="833" y="123"/>
                </a:cubicBezTo>
                <a:cubicBezTo>
                  <a:pt x="831" y="123"/>
                  <a:pt x="831" y="123"/>
                  <a:pt x="831" y="123"/>
                </a:cubicBezTo>
                <a:cubicBezTo>
                  <a:pt x="831" y="122"/>
                  <a:pt x="831" y="122"/>
                  <a:pt x="831" y="122"/>
                </a:cubicBezTo>
                <a:cubicBezTo>
                  <a:pt x="829" y="122"/>
                  <a:pt x="828" y="124"/>
                  <a:pt x="826" y="124"/>
                </a:cubicBezTo>
                <a:cubicBezTo>
                  <a:pt x="826" y="126"/>
                  <a:pt x="826" y="126"/>
                  <a:pt x="826" y="126"/>
                </a:cubicBezTo>
                <a:cubicBezTo>
                  <a:pt x="827" y="126"/>
                  <a:pt x="827" y="126"/>
                  <a:pt x="827" y="126"/>
                </a:cubicBezTo>
                <a:cubicBezTo>
                  <a:pt x="827" y="127"/>
                  <a:pt x="828" y="128"/>
                  <a:pt x="828" y="130"/>
                </a:cubicBezTo>
                <a:cubicBezTo>
                  <a:pt x="829" y="130"/>
                  <a:pt x="829" y="130"/>
                  <a:pt x="829" y="130"/>
                </a:cubicBezTo>
                <a:cubicBezTo>
                  <a:pt x="829" y="130"/>
                  <a:pt x="829" y="130"/>
                  <a:pt x="829" y="130"/>
                </a:cubicBezTo>
                <a:cubicBezTo>
                  <a:pt x="830" y="130"/>
                  <a:pt x="831" y="130"/>
                  <a:pt x="833" y="130"/>
                </a:cubicBezTo>
                <a:cubicBezTo>
                  <a:pt x="833" y="130"/>
                  <a:pt x="833" y="131"/>
                  <a:pt x="834" y="132"/>
                </a:cubicBezTo>
                <a:cubicBezTo>
                  <a:pt x="835" y="133"/>
                  <a:pt x="838" y="133"/>
                  <a:pt x="841" y="133"/>
                </a:cubicBezTo>
                <a:cubicBezTo>
                  <a:pt x="841" y="133"/>
                  <a:pt x="841" y="133"/>
                  <a:pt x="841" y="133"/>
                </a:cubicBezTo>
                <a:cubicBezTo>
                  <a:pt x="840" y="134"/>
                  <a:pt x="839" y="134"/>
                  <a:pt x="838" y="135"/>
                </a:cubicBezTo>
                <a:cubicBezTo>
                  <a:pt x="838" y="136"/>
                  <a:pt x="838" y="136"/>
                  <a:pt x="838" y="136"/>
                </a:cubicBezTo>
                <a:cubicBezTo>
                  <a:pt x="838" y="136"/>
                  <a:pt x="838" y="136"/>
                  <a:pt x="838" y="136"/>
                </a:cubicBezTo>
                <a:cubicBezTo>
                  <a:pt x="840" y="138"/>
                  <a:pt x="842" y="140"/>
                  <a:pt x="843" y="142"/>
                </a:cubicBezTo>
                <a:cubicBezTo>
                  <a:pt x="844" y="142"/>
                  <a:pt x="844" y="142"/>
                  <a:pt x="844" y="142"/>
                </a:cubicBezTo>
                <a:cubicBezTo>
                  <a:pt x="844" y="143"/>
                  <a:pt x="844" y="143"/>
                  <a:pt x="844" y="143"/>
                </a:cubicBezTo>
                <a:cubicBezTo>
                  <a:pt x="846" y="142"/>
                  <a:pt x="848" y="142"/>
                  <a:pt x="850" y="142"/>
                </a:cubicBezTo>
                <a:cubicBezTo>
                  <a:pt x="850" y="143"/>
                  <a:pt x="850" y="143"/>
                  <a:pt x="850" y="143"/>
                </a:cubicBezTo>
                <a:cubicBezTo>
                  <a:pt x="853" y="143"/>
                  <a:pt x="856" y="144"/>
                  <a:pt x="859" y="144"/>
                </a:cubicBezTo>
                <a:cubicBezTo>
                  <a:pt x="859" y="143"/>
                  <a:pt x="858" y="143"/>
                  <a:pt x="858" y="143"/>
                </a:cubicBezTo>
                <a:cubicBezTo>
                  <a:pt x="858" y="139"/>
                  <a:pt x="858" y="139"/>
                  <a:pt x="858" y="139"/>
                </a:cubicBezTo>
                <a:cubicBezTo>
                  <a:pt x="858" y="139"/>
                  <a:pt x="858" y="139"/>
                  <a:pt x="858" y="139"/>
                </a:cubicBezTo>
                <a:cubicBezTo>
                  <a:pt x="858" y="137"/>
                  <a:pt x="859" y="136"/>
                  <a:pt x="860" y="135"/>
                </a:cubicBezTo>
                <a:cubicBezTo>
                  <a:pt x="860" y="135"/>
                  <a:pt x="860" y="135"/>
                  <a:pt x="860" y="135"/>
                </a:cubicBezTo>
                <a:cubicBezTo>
                  <a:pt x="861" y="135"/>
                  <a:pt x="861" y="135"/>
                  <a:pt x="862" y="135"/>
                </a:cubicBezTo>
                <a:cubicBezTo>
                  <a:pt x="863" y="138"/>
                  <a:pt x="864" y="139"/>
                  <a:pt x="866" y="139"/>
                </a:cubicBezTo>
                <a:cubicBezTo>
                  <a:pt x="866" y="138"/>
                  <a:pt x="867" y="137"/>
                  <a:pt x="867" y="136"/>
                </a:cubicBezTo>
                <a:cubicBezTo>
                  <a:pt x="870" y="136"/>
                  <a:pt x="872" y="135"/>
                  <a:pt x="875" y="135"/>
                </a:cubicBezTo>
                <a:cubicBezTo>
                  <a:pt x="875" y="139"/>
                  <a:pt x="877" y="139"/>
                  <a:pt x="879" y="141"/>
                </a:cubicBezTo>
                <a:cubicBezTo>
                  <a:pt x="880" y="141"/>
                  <a:pt x="880" y="141"/>
                  <a:pt x="880" y="141"/>
                </a:cubicBezTo>
                <a:cubicBezTo>
                  <a:pt x="880" y="140"/>
                  <a:pt x="881" y="138"/>
                  <a:pt x="882" y="137"/>
                </a:cubicBezTo>
                <a:cubicBezTo>
                  <a:pt x="882" y="137"/>
                  <a:pt x="882" y="137"/>
                  <a:pt x="882" y="137"/>
                </a:cubicBezTo>
                <a:cubicBezTo>
                  <a:pt x="882" y="137"/>
                  <a:pt x="884" y="138"/>
                  <a:pt x="885" y="138"/>
                </a:cubicBezTo>
                <a:cubicBezTo>
                  <a:pt x="885" y="138"/>
                  <a:pt x="886" y="137"/>
                  <a:pt x="886" y="137"/>
                </a:cubicBezTo>
                <a:cubicBezTo>
                  <a:pt x="894" y="137"/>
                  <a:pt x="894" y="137"/>
                  <a:pt x="894" y="137"/>
                </a:cubicBezTo>
                <a:cubicBezTo>
                  <a:pt x="894" y="135"/>
                  <a:pt x="894" y="135"/>
                  <a:pt x="894" y="135"/>
                </a:cubicBezTo>
                <a:cubicBezTo>
                  <a:pt x="896" y="134"/>
                  <a:pt x="897" y="134"/>
                  <a:pt x="898" y="133"/>
                </a:cubicBezTo>
                <a:cubicBezTo>
                  <a:pt x="899" y="135"/>
                  <a:pt x="900" y="136"/>
                  <a:pt x="900" y="139"/>
                </a:cubicBezTo>
                <a:cubicBezTo>
                  <a:pt x="902" y="137"/>
                  <a:pt x="904" y="137"/>
                  <a:pt x="905" y="134"/>
                </a:cubicBezTo>
                <a:cubicBezTo>
                  <a:pt x="908" y="134"/>
                  <a:pt x="907" y="134"/>
                  <a:pt x="909" y="135"/>
                </a:cubicBezTo>
                <a:cubicBezTo>
                  <a:pt x="909" y="137"/>
                  <a:pt x="909" y="137"/>
                  <a:pt x="909" y="137"/>
                </a:cubicBezTo>
                <a:cubicBezTo>
                  <a:pt x="915" y="137"/>
                  <a:pt x="915" y="137"/>
                  <a:pt x="915" y="137"/>
                </a:cubicBezTo>
                <a:cubicBezTo>
                  <a:pt x="918" y="137"/>
                  <a:pt x="920" y="139"/>
                  <a:pt x="923" y="139"/>
                </a:cubicBezTo>
                <a:cubicBezTo>
                  <a:pt x="923" y="139"/>
                  <a:pt x="923" y="140"/>
                  <a:pt x="923" y="141"/>
                </a:cubicBezTo>
                <a:cubicBezTo>
                  <a:pt x="926" y="142"/>
                  <a:pt x="926" y="143"/>
                  <a:pt x="929" y="144"/>
                </a:cubicBezTo>
                <a:cubicBezTo>
                  <a:pt x="929" y="145"/>
                  <a:pt x="928" y="145"/>
                  <a:pt x="929" y="145"/>
                </a:cubicBezTo>
                <a:cubicBezTo>
                  <a:pt x="929" y="146"/>
                  <a:pt x="929" y="146"/>
                  <a:pt x="929" y="146"/>
                </a:cubicBezTo>
                <a:cubicBezTo>
                  <a:pt x="930" y="146"/>
                  <a:pt x="932" y="145"/>
                  <a:pt x="934" y="145"/>
                </a:cubicBezTo>
                <a:cubicBezTo>
                  <a:pt x="934" y="146"/>
                  <a:pt x="934" y="146"/>
                  <a:pt x="934" y="146"/>
                </a:cubicBezTo>
                <a:cubicBezTo>
                  <a:pt x="938" y="146"/>
                  <a:pt x="938" y="146"/>
                  <a:pt x="938" y="146"/>
                </a:cubicBezTo>
                <a:cubicBezTo>
                  <a:pt x="938" y="147"/>
                  <a:pt x="938" y="147"/>
                  <a:pt x="938" y="147"/>
                </a:cubicBezTo>
                <a:cubicBezTo>
                  <a:pt x="939" y="148"/>
                  <a:pt x="940" y="149"/>
                  <a:pt x="942" y="150"/>
                </a:cubicBezTo>
                <a:cubicBezTo>
                  <a:pt x="942" y="153"/>
                  <a:pt x="942" y="153"/>
                  <a:pt x="942" y="153"/>
                </a:cubicBezTo>
                <a:cubicBezTo>
                  <a:pt x="943" y="154"/>
                  <a:pt x="944" y="154"/>
                  <a:pt x="946" y="155"/>
                </a:cubicBezTo>
                <a:cubicBezTo>
                  <a:pt x="946" y="155"/>
                  <a:pt x="947" y="156"/>
                  <a:pt x="947" y="156"/>
                </a:cubicBezTo>
                <a:cubicBezTo>
                  <a:pt x="948" y="156"/>
                  <a:pt x="948" y="156"/>
                  <a:pt x="948" y="156"/>
                </a:cubicBezTo>
                <a:cubicBezTo>
                  <a:pt x="948" y="157"/>
                  <a:pt x="949" y="157"/>
                  <a:pt x="949" y="158"/>
                </a:cubicBezTo>
                <a:cubicBezTo>
                  <a:pt x="950" y="158"/>
                  <a:pt x="950" y="158"/>
                  <a:pt x="950" y="158"/>
                </a:cubicBezTo>
                <a:cubicBezTo>
                  <a:pt x="950" y="158"/>
                  <a:pt x="950" y="158"/>
                  <a:pt x="950" y="158"/>
                </a:cubicBezTo>
                <a:cubicBezTo>
                  <a:pt x="951" y="159"/>
                  <a:pt x="952" y="159"/>
                  <a:pt x="952" y="160"/>
                </a:cubicBezTo>
                <a:cubicBezTo>
                  <a:pt x="952" y="161"/>
                  <a:pt x="952" y="161"/>
                  <a:pt x="952" y="161"/>
                </a:cubicBezTo>
                <a:cubicBezTo>
                  <a:pt x="953" y="161"/>
                  <a:pt x="953" y="161"/>
                  <a:pt x="953" y="161"/>
                </a:cubicBezTo>
                <a:cubicBezTo>
                  <a:pt x="953" y="162"/>
                  <a:pt x="953" y="162"/>
                  <a:pt x="953" y="162"/>
                </a:cubicBezTo>
                <a:cubicBezTo>
                  <a:pt x="957" y="162"/>
                  <a:pt x="957" y="163"/>
                  <a:pt x="959" y="164"/>
                </a:cubicBezTo>
                <a:cubicBezTo>
                  <a:pt x="959" y="165"/>
                  <a:pt x="959" y="166"/>
                  <a:pt x="958" y="166"/>
                </a:cubicBezTo>
                <a:cubicBezTo>
                  <a:pt x="957" y="166"/>
                  <a:pt x="957" y="166"/>
                  <a:pt x="957" y="166"/>
                </a:cubicBezTo>
                <a:cubicBezTo>
                  <a:pt x="958" y="167"/>
                  <a:pt x="959" y="168"/>
                  <a:pt x="958" y="169"/>
                </a:cubicBezTo>
                <a:cubicBezTo>
                  <a:pt x="957" y="169"/>
                  <a:pt x="957" y="169"/>
                  <a:pt x="957" y="169"/>
                </a:cubicBezTo>
                <a:cubicBezTo>
                  <a:pt x="957" y="170"/>
                  <a:pt x="957" y="170"/>
                  <a:pt x="957" y="170"/>
                </a:cubicBezTo>
                <a:cubicBezTo>
                  <a:pt x="956" y="171"/>
                  <a:pt x="954" y="172"/>
                  <a:pt x="953" y="172"/>
                </a:cubicBezTo>
                <a:cubicBezTo>
                  <a:pt x="953" y="174"/>
                  <a:pt x="953" y="174"/>
                  <a:pt x="953" y="174"/>
                </a:cubicBezTo>
                <a:cubicBezTo>
                  <a:pt x="955" y="173"/>
                  <a:pt x="957" y="172"/>
                  <a:pt x="959" y="172"/>
                </a:cubicBezTo>
                <a:cubicBezTo>
                  <a:pt x="959" y="174"/>
                  <a:pt x="959" y="174"/>
                  <a:pt x="959" y="174"/>
                </a:cubicBezTo>
                <a:cubicBezTo>
                  <a:pt x="961" y="174"/>
                  <a:pt x="962" y="175"/>
                  <a:pt x="963" y="176"/>
                </a:cubicBezTo>
                <a:cubicBezTo>
                  <a:pt x="963" y="178"/>
                  <a:pt x="963" y="178"/>
                  <a:pt x="963" y="178"/>
                </a:cubicBezTo>
                <a:cubicBezTo>
                  <a:pt x="963" y="178"/>
                  <a:pt x="963" y="178"/>
                  <a:pt x="963" y="178"/>
                </a:cubicBezTo>
                <a:cubicBezTo>
                  <a:pt x="965" y="180"/>
                  <a:pt x="965" y="179"/>
                  <a:pt x="965" y="181"/>
                </a:cubicBezTo>
                <a:cubicBezTo>
                  <a:pt x="966" y="181"/>
                  <a:pt x="965" y="181"/>
                  <a:pt x="966" y="181"/>
                </a:cubicBezTo>
                <a:cubicBezTo>
                  <a:pt x="965" y="181"/>
                  <a:pt x="965" y="181"/>
                  <a:pt x="965" y="181"/>
                </a:cubicBezTo>
                <a:cubicBezTo>
                  <a:pt x="965" y="183"/>
                  <a:pt x="965" y="182"/>
                  <a:pt x="965" y="183"/>
                </a:cubicBezTo>
                <a:cubicBezTo>
                  <a:pt x="966" y="185"/>
                  <a:pt x="966" y="184"/>
                  <a:pt x="967" y="185"/>
                </a:cubicBezTo>
                <a:cubicBezTo>
                  <a:pt x="968" y="186"/>
                  <a:pt x="968" y="187"/>
                  <a:pt x="968" y="187"/>
                </a:cubicBezTo>
                <a:cubicBezTo>
                  <a:pt x="969" y="187"/>
                  <a:pt x="969" y="187"/>
                  <a:pt x="969" y="187"/>
                </a:cubicBezTo>
                <a:cubicBezTo>
                  <a:pt x="968" y="188"/>
                  <a:pt x="968" y="189"/>
                  <a:pt x="968" y="190"/>
                </a:cubicBezTo>
                <a:cubicBezTo>
                  <a:pt x="972" y="190"/>
                  <a:pt x="972" y="190"/>
                  <a:pt x="972" y="190"/>
                </a:cubicBezTo>
                <a:cubicBezTo>
                  <a:pt x="972" y="192"/>
                  <a:pt x="972" y="192"/>
                  <a:pt x="972" y="192"/>
                </a:cubicBezTo>
                <a:cubicBezTo>
                  <a:pt x="971" y="192"/>
                  <a:pt x="971" y="192"/>
                  <a:pt x="971" y="192"/>
                </a:cubicBezTo>
                <a:cubicBezTo>
                  <a:pt x="971" y="193"/>
                  <a:pt x="971" y="193"/>
                  <a:pt x="971" y="193"/>
                </a:cubicBezTo>
                <a:cubicBezTo>
                  <a:pt x="971" y="193"/>
                  <a:pt x="972" y="194"/>
                  <a:pt x="971" y="195"/>
                </a:cubicBezTo>
                <a:cubicBezTo>
                  <a:pt x="971" y="195"/>
                  <a:pt x="970" y="195"/>
                  <a:pt x="970" y="195"/>
                </a:cubicBezTo>
                <a:cubicBezTo>
                  <a:pt x="970" y="196"/>
                  <a:pt x="970" y="197"/>
                  <a:pt x="971" y="199"/>
                </a:cubicBezTo>
                <a:cubicBezTo>
                  <a:pt x="969" y="198"/>
                  <a:pt x="964" y="198"/>
                  <a:pt x="963" y="199"/>
                </a:cubicBezTo>
                <a:cubicBezTo>
                  <a:pt x="963" y="201"/>
                  <a:pt x="963" y="201"/>
                  <a:pt x="963" y="201"/>
                </a:cubicBezTo>
                <a:cubicBezTo>
                  <a:pt x="966" y="201"/>
                  <a:pt x="966" y="201"/>
                  <a:pt x="966" y="201"/>
                </a:cubicBezTo>
                <a:cubicBezTo>
                  <a:pt x="965" y="203"/>
                  <a:pt x="964" y="204"/>
                  <a:pt x="963" y="206"/>
                </a:cubicBezTo>
                <a:cubicBezTo>
                  <a:pt x="962" y="206"/>
                  <a:pt x="962" y="206"/>
                  <a:pt x="962" y="206"/>
                </a:cubicBezTo>
                <a:cubicBezTo>
                  <a:pt x="962" y="209"/>
                  <a:pt x="962" y="209"/>
                  <a:pt x="962" y="209"/>
                </a:cubicBezTo>
                <a:cubicBezTo>
                  <a:pt x="965" y="209"/>
                  <a:pt x="965" y="209"/>
                  <a:pt x="965" y="209"/>
                </a:cubicBezTo>
                <a:cubicBezTo>
                  <a:pt x="965" y="208"/>
                  <a:pt x="965" y="208"/>
                  <a:pt x="965" y="208"/>
                </a:cubicBezTo>
                <a:cubicBezTo>
                  <a:pt x="965" y="208"/>
                  <a:pt x="965" y="208"/>
                  <a:pt x="965" y="208"/>
                </a:cubicBezTo>
                <a:cubicBezTo>
                  <a:pt x="965" y="211"/>
                  <a:pt x="964" y="212"/>
                  <a:pt x="961" y="213"/>
                </a:cubicBezTo>
                <a:cubicBezTo>
                  <a:pt x="962" y="215"/>
                  <a:pt x="962" y="215"/>
                  <a:pt x="963" y="215"/>
                </a:cubicBezTo>
                <a:cubicBezTo>
                  <a:pt x="964" y="216"/>
                  <a:pt x="963" y="216"/>
                  <a:pt x="964" y="216"/>
                </a:cubicBezTo>
                <a:cubicBezTo>
                  <a:pt x="964" y="217"/>
                  <a:pt x="964" y="217"/>
                  <a:pt x="964" y="217"/>
                </a:cubicBezTo>
                <a:cubicBezTo>
                  <a:pt x="968" y="217"/>
                  <a:pt x="968" y="217"/>
                  <a:pt x="968" y="217"/>
                </a:cubicBezTo>
                <a:cubicBezTo>
                  <a:pt x="968" y="218"/>
                  <a:pt x="968" y="218"/>
                  <a:pt x="968" y="218"/>
                </a:cubicBezTo>
                <a:cubicBezTo>
                  <a:pt x="970" y="218"/>
                  <a:pt x="972" y="218"/>
                  <a:pt x="973" y="216"/>
                </a:cubicBezTo>
                <a:cubicBezTo>
                  <a:pt x="973" y="214"/>
                  <a:pt x="973" y="214"/>
                  <a:pt x="973" y="214"/>
                </a:cubicBezTo>
                <a:cubicBezTo>
                  <a:pt x="974" y="213"/>
                  <a:pt x="974" y="213"/>
                  <a:pt x="975" y="213"/>
                </a:cubicBezTo>
                <a:cubicBezTo>
                  <a:pt x="975" y="212"/>
                  <a:pt x="975" y="211"/>
                  <a:pt x="975" y="210"/>
                </a:cubicBezTo>
                <a:cubicBezTo>
                  <a:pt x="976" y="210"/>
                  <a:pt x="976" y="210"/>
                  <a:pt x="976" y="210"/>
                </a:cubicBezTo>
                <a:cubicBezTo>
                  <a:pt x="976" y="212"/>
                  <a:pt x="977" y="211"/>
                  <a:pt x="977" y="214"/>
                </a:cubicBezTo>
                <a:cubicBezTo>
                  <a:pt x="979" y="214"/>
                  <a:pt x="979" y="214"/>
                  <a:pt x="979" y="214"/>
                </a:cubicBezTo>
                <a:cubicBezTo>
                  <a:pt x="979" y="213"/>
                  <a:pt x="979" y="213"/>
                  <a:pt x="979" y="213"/>
                </a:cubicBezTo>
                <a:cubicBezTo>
                  <a:pt x="980" y="213"/>
                  <a:pt x="981" y="213"/>
                  <a:pt x="982" y="212"/>
                </a:cubicBezTo>
                <a:cubicBezTo>
                  <a:pt x="982" y="213"/>
                  <a:pt x="982" y="213"/>
                  <a:pt x="982" y="214"/>
                </a:cubicBezTo>
                <a:cubicBezTo>
                  <a:pt x="986" y="214"/>
                  <a:pt x="986" y="214"/>
                  <a:pt x="986" y="214"/>
                </a:cubicBezTo>
                <a:cubicBezTo>
                  <a:pt x="986" y="214"/>
                  <a:pt x="986" y="214"/>
                  <a:pt x="986" y="214"/>
                </a:cubicBezTo>
                <a:cubicBezTo>
                  <a:pt x="988" y="214"/>
                  <a:pt x="988" y="214"/>
                  <a:pt x="988" y="214"/>
                </a:cubicBezTo>
                <a:cubicBezTo>
                  <a:pt x="988" y="215"/>
                  <a:pt x="988" y="215"/>
                  <a:pt x="988" y="215"/>
                </a:cubicBezTo>
                <a:cubicBezTo>
                  <a:pt x="992" y="215"/>
                  <a:pt x="992" y="215"/>
                  <a:pt x="992" y="215"/>
                </a:cubicBezTo>
                <a:cubicBezTo>
                  <a:pt x="991" y="216"/>
                  <a:pt x="991" y="216"/>
                  <a:pt x="990" y="216"/>
                </a:cubicBezTo>
                <a:cubicBezTo>
                  <a:pt x="991" y="218"/>
                  <a:pt x="990" y="217"/>
                  <a:pt x="991" y="218"/>
                </a:cubicBezTo>
                <a:cubicBezTo>
                  <a:pt x="993" y="219"/>
                  <a:pt x="999" y="216"/>
                  <a:pt x="1002" y="216"/>
                </a:cubicBezTo>
                <a:cubicBezTo>
                  <a:pt x="1002" y="216"/>
                  <a:pt x="1002" y="216"/>
                  <a:pt x="1002" y="216"/>
                </a:cubicBezTo>
                <a:cubicBezTo>
                  <a:pt x="1002" y="216"/>
                  <a:pt x="1002" y="216"/>
                  <a:pt x="1002" y="216"/>
                </a:cubicBezTo>
                <a:cubicBezTo>
                  <a:pt x="1002" y="217"/>
                  <a:pt x="1002" y="217"/>
                  <a:pt x="1002" y="217"/>
                </a:cubicBezTo>
                <a:cubicBezTo>
                  <a:pt x="1000" y="218"/>
                  <a:pt x="998" y="218"/>
                  <a:pt x="996" y="219"/>
                </a:cubicBezTo>
                <a:cubicBezTo>
                  <a:pt x="996" y="220"/>
                  <a:pt x="996" y="220"/>
                  <a:pt x="996" y="220"/>
                </a:cubicBezTo>
                <a:cubicBezTo>
                  <a:pt x="999" y="220"/>
                  <a:pt x="999" y="220"/>
                  <a:pt x="999" y="220"/>
                </a:cubicBezTo>
                <a:cubicBezTo>
                  <a:pt x="999" y="220"/>
                  <a:pt x="999" y="220"/>
                  <a:pt x="999" y="220"/>
                </a:cubicBezTo>
                <a:cubicBezTo>
                  <a:pt x="1003" y="219"/>
                  <a:pt x="1005" y="219"/>
                  <a:pt x="1006" y="223"/>
                </a:cubicBezTo>
                <a:cubicBezTo>
                  <a:pt x="1000" y="223"/>
                  <a:pt x="1000" y="223"/>
                  <a:pt x="1000" y="223"/>
                </a:cubicBezTo>
                <a:cubicBezTo>
                  <a:pt x="1002" y="225"/>
                  <a:pt x="1001" y="223"/>
                  <a:pt x="1003" y="224"/>
                </a:cubicBezTo>
                <a:cubicBezTo>
                  <a:pt x="1004" y="224"/>
                  <a:pt x="1004" y="225"/>
                  <a:pt x="1005" y="226"/>
                </a:cubicBezTo>
                <a:cubicBezTo>
                  <a:pt x="1005" y="226"/>
                  <a:pt x="1005" y="226"/>
                  <a:pt x="1005" y="226"/>
                </a:cubicBezTo>
                <a:cubicBezTo>
                  <a:pt x="1001" y="226"/>
                  <a:pt x="1001" y="226"/>
                  <a:pt x="1001" y="226"/>
                </a:cubicBezTo>
                <a:cubicBezTo>
                  <a:pt x="1000" y="228"/>
                  <a:pt x="1001" y="227"/>
                  <a:pt x="1000" y="228"/>
                </a:cubicBezTo>
                <a:cubicBezTo>
                  <a:pt x="1000" y="229"/>
                  <a:pt x="1000" y="229"/>
                  <a:pt x="1000" y="229"/>
                </a:cubicBezTo>
                <a:cubicBezTo>
                  <a:pt x="1002" y="229"/>
                  <a:pt x="1002" y="229"/>
                  <a:pt x="1005" y="229"/>
                </a:cubicBezTo>
                <a:cubicBezTo>
                  <a:pt x="1004" y="231"/>
                  <a:pt x="1005" y="230"/>
                  <a:pt x="1004" y="231"/>
                </a:cubicBezTo>
                <a:cubicBezTo>
                  <a:pt x="1004" y="231"/>
                  <a:pt x="1004" y="231"/>
                  <a:pt x="1004" y="231"/>
                </a:cubicBezTo>
                <a:cubicBezTo>
                  <a:pt x="1003" y="231"/>
                  <a:pt x="1003" y="231"/>
                  <a:pt x="1001" y="231"/>
                </a:cubicBezTo>
                <a:cubicBezTo>
                  <a:pt x="1001" y="233"/>
                  <a:pt x="1001" y="233"/>
                  <a:pt x="1001" y="233"/>
                </a:cubicBezTo>
                <a:cubicBezTo>
                  <a:pt x="1002" y="234"/>
                  <a:pt x="1004" y="234"/>
                  <a:pt x="1005" y="235"/>
                </a:cubicBezTo>
                <a:cubicBezTo>
                  <a:pt x="1005" y="237"/>
                  <a:pt x="1005" y="237"/>
                  <a:pt x="1005" y="237"/>
                </a:cubicBezTo>
                <a:cubicBezTo>
                  <a:pt x="1004" y="236"/>
                  <a:pt x="1002" y="236"/>
                  <a:pt x="1000" y="236"/>
                </a:cubicBezTo>
                <a:cubicBezTo>
                  <a:pt x="1000" y="235"/>
                  <a:pt x="999" y="235"/>
                  <a:pt x="999" y="234"/>
                </a:cubicBezTo>
                <a:cubicBezTo>
                  <a:pt x="998" y="234"/>
                  <a:pt x="996" y="234"/>
                  <a:pt x="995" y="233"/>
                </a:cubicBezTo>
                <a:cubicBezTo>
                  <a:pt x="995" y="233"/>
                  <a:pt x="995" y="233"/>
                  <a:pt x="995" y="233"/>
                </a:cubicBezTo>
                <a:cubicBezTo>
                  <a:pt x="994" y="233"/>
                  <a:pt x="993" y="232"/>
                  <a:pt x="992" y="232"/>
                </a:cubicBezTo>
                <a:cubicBezTo>
                  <a:pt x="992" y="231"/>
                  <a:pt x="991" y="231"/>
                  <a:pt x="991" y="230"/>
                </a:cubicBezTo>
                <a:cubicBezTo>
                  <a:pt x="990" y="229"/>
                  <a:pt x="988" y="229"/>
                  <a:pt x="986" y="229"/>
                </a:cubicBezTo>
                <a:cubicBezTo>
                  <a:pt x="986" y="228"/>
                  <a:pt x="986" y="228"/>
                  <a:pt x="986" y="228"/>
                </a:cubicBezTo>
                <a:cubicBezTo>
                  <a:pt x="981" y="228"/>
                  <a:pt x="977" y="228"/>
                  <a:pt x="972" y="228"/>
                </a:cubicBezTo>
                <a:cubicBezTo>
                  <a:pt x="972" y="228"/>
                  <a:pt x="972" y="228"/>
                  <a:pt x="972" y="228"/>
                </a:cubicBezTo>
                <a:cubicBezTo>
                  <a:pt x="970" y="229"/>
                  <a:pt x="971" y="228"/>
                  <a:pt x="970" y="229"/>
                </a:cubicBezTo>
                <a:cubicBezTo>
                  <a:pt x="969" y="230"/>
                  <a:pt x="970" y="229"/>
                  <a:pt x="969" y="230"/>
                </a:cubicBezTo>
                <a:cubicBezTo>
                  <a:pt x="970" y="231"/>
                  <a:pt x="970" y="232"/>
                  <a:pt x="971" y="233"/>
                </a:cubicBezTo>
                <a:cubicBezTo>
                  <a:pt x="971" y="233"/>
                  <a:pt x="971" y="233"/>
                  <a:pt x="971" y="233"/>
                </a:cubicBezTo>
                <a:cubicBezTo>
                  <a:pt x="975" y="233"/>
                  <a:pt x="975" y="233"/>
                  <a:pt x="975" y="233"/>
                </a:cubicBezTo>
                <a:cubicBezTo>
                  <a:pt x="975" y="234"/>
                  <a:pt x="975" y="234"/>
                  <a:pt x="975" y="235"/>
                </a:cubicBezTo>
                <a:cubicBezTo>
                  <a:pt x="976" y="235"/>
                  <a:pt x="977" y="235"/>
                  <a:pt x="979" y="235"/>
                </a:cubicBezTo>
                <a:cubicBezTo>
                  <a:pt x="978" y="236"/>
                  <a:pt x="978" y="237"/>
                  <a:pt x="978" y="238"/>
                </a:cubicBezTo>
                <a:cubicBezTo>
                  <a:pt x="976" y="238"/>
                  <a:pt x="977" y="237"/>
                  <a:pt x="977" y="237"/>
                </a:cubicBezTo>
                <a:cubicBezTo>
                  <a:pt x="973" y="237"/>
                  <a:pt x="973" y="237"/>
                  <a:pt x="973" y="237"/>
                </a:cubicBezTo>
                <a:cubicBezTo>
                  <a:pt x="973" y="237"/>
                  <a:pt x="973" y="237"/>
                  <a:pt x="973" y="237"/>
                </a:cubicBezTo>
                <a:cubicBezTo>
                  <a:pt x="970" y="237"/>
                  <a:pt x="969" y="238"/>
                  <a:pt x="967" y="239"/>
                </a:cubicBezTo>
                <a:cubicBezTo>
                  <a:pt x="968" y="242"/>
                  <a:pt x="968" y="242"/>
                  <a:pt x="969" y="244"/>
                </a:cubicBezTo>
                <a:cubicBezTo>
                  <a:pt x="968" y="244"/>
                  <a:pt x="967" y="244"/>
                  <a:pt x="967" y="245"/>
                </a:cubicBezTo>
                <a:cubicBezTo>
                  <a:pt x="966" y="246"/>
                  <a:pt x="966" y="247"/>
                  <a:pt x="966" y="249"/>
                </a:cubicBezTo>
                <a:cubicBezTo>
                  <a:pt x="965" y="249"/>
                  <a:pt x="965" y="250"/>
                  <a:pt x="964" y="250"/>
                </a:cubicBezTo>
                <a:cubicBezTo>
                  <a:pt x="964" y="252"/>
                  <a:pt x="965" y="252"/>
                  <a:pt x="965" y="253"/>
                </a:cubicBezTo>
                <a:cubicBezTo>
                  <a:pt x="967" y="253"/>
                  <a:pt x="973" y="252"/>
                  <a:pt x="973" y="252"/>
                </a:cubicBezTo>
                <a:cubicBezTo>
                  <a:pt x="973" y="254"/>
                  <a:pt x="973" y="254"/>
                  <a:pt x="973" y="254"/>
                </a:cubicBezTo>
                <a:cubicBezTo>
                  <a:pt x="975" y="254"/>
                  <a:pt x="975" y="254"/>
                  <a:pt x="975" y="254"/>
                </a:cubicBezTo>
                <a:cubicBezTo>
                  <a:pt x="975" y="252"/>
                  <a:pt x="975" y="252"/>
                  <a:pt x="975" y="252"/>
                </a:cubicBezTo>
                <a:cubicBezTo>
                  <a:pt x="977" y="252"/>
                  <a:pt x="977" y="252"/>
                  <a:pt x="977" y="252"/>
                </a:cubicBezTo>
                <a:cubicBezTo>
                  <a:pt x="977" y="256"/>
                  <a:pt x="977" y="256"/>
                  <a:pt x="977" y="256"/>
                </a:cubicBezTo>
                <a:cubicBezTo>
                  <a:pt x="969" y="256"/>
                  <a:pt x="969" y="256"/>
                  <a:pt x="969" y="256"/>
                </a:cubicBezTo>
                <a:cubicBezTo>
                  <a:pt x="969" y="258"/>
                  <a:pt x="970" y="257"/>
                  <a:pt x="971" y="259"/>
                </a:cubicBezTo>
                <a:cubicBezTo>
                  <a:pt x="974" y="259"/>
                  <a:pt x="977" y="260"/>
                  <a:pt x="979" y="260"/>
                </a:cubicBezTo>
                <a:cubicBezTo>
                  <a:pt x="979" y="259"/>
                  <a:pt x="980" y="259"/>
                  <a:pt x="980" y="258"/>
                </a:cubicBezTo>
                <a:cubicBezTo>
                  <a:pt x="981" y="258"/>
                  <a:pt x="981" y="258"/>
                  <a:pt x="981" y="258"/>
                </a:cubicBezTo>
                <a:cubicBezTo>
                  <a:pt x="981" y="258"/>
                  <a:pt x="981" y="258"/>
                  <a:pt x="981" y="258"/>
                </a:cubicBezTo>
                <a:cubicBezTo>
                  <a:pt x="985" y="258"/>
                  <a:pt x="985" y="258"/>
                  <a:pt x="985" y="258"/>
                </a:cubicBezTo>
                <a:cubicBezTo>
                  <a:pt x="985" y="257"/>
                  <a:pt x="985" y="257"/>
                  <a:pt x="985" y="257"/>
                </a:cubicBezTo>
                <a:cubicBezTo>
                  <a:pt x="986" y="257"/>
                  <a:pt x="986" y="257"/>
                  <a:pt x="986" y="257"/>
                </a:cubicBezTo>
                <a:cubicBezTo>
                  <a:pt x="987" y="257"/>
                  <a:pt x="987" y="256"/>
                  <a:pt x="987" y="256"/>
                </a:cubicBezTo>
                <a:cubicBezTo>
                  <a:pt x="989" y="255"/>
                  <a:pt x="991" y="255"/>
                  <a:pt x="992" y="253"/>
                </a:cubicBezTo>
                <a:cubicBezTo>
                  <a:pt x="993" y="253"/>
                  <a:pt x="993" y="253"/>
                  <a:pt x="993" y="253"/>
                </a:cubicBezTo>
                <a:cubicBezTo>
                  <a:pt x="993" y="252"/>
                  <a:pt x="993" y="251"/>
                  <a:pt x="994" y="250"/>
                </a:cubicBezTo>
                <a:cubicBezTo>
                  <a:pt x="988" y="247"/>
                  <a:pt x="986" y="240"/>
                  <a:pt x="980" y="239"/>
                </a:cubicBezTo>
                <a:cubicBezTo>
                  <a:pt x="980" y="237"/>
                  <a:pt x="980" y="237"/>
                  <a:pt x="980" y="237"/>
                </a:cubicBezTo>
                <a:cubicBezTo>
                  <a:pt x="979" y="237"/>
                  <a:pt x="979" y="237"/>
                  <a:pt x="979" y="237"/>
                </a:cubicBezTo>
                <a:cubicBezTo>
                  <a:pt x="979" y="236"/>
                  <a:pt x="979" y="236"/>
                  <a:pt x="979" y="236"/>
                </a:cubicBezTo>
                <a:cubicBezTo>
                  <a:pt x="981" y="236"/>
                  <a:pt x="982" y="236"/>
                  <a:pt x="984" y="237"/>
                </a:cubicBezTo>
                <a:cubicBezTo>
                  <a:pt x="984" y="237"/>
                  <a:pt x="984" y="237"/>
                  <a:pt x="984" y="237"/>
                </a:cubicBezTo>
                <a:cubicBezTo>
                  <a:pt x="986" y="237"/>
                  <a:pt x="986" y="237"/>
                  <a:pt x="986" y="237"/>
                </a:cubicBezTo>
                <a:cubicBezTo>
                  <a:pt x="986" y="238"/>
                  <a:pt x="987" y="239"/>
                  <a:pt x="987" y="239"/>
                </a:cubicBezTo>
                <a:cubicBezTo>
                  <a:pt x="988" y="239"/>
                  <a:pt x="988" y="239"/>
                  <a:pt x="988" y="239"/>
                </a:cubicBezTo>
                <a:cubicBezTo>
                  <a:pt x="989" y="240"/>
                  <a:pt x="990" y="241"/>
                  <a:pt x="990" y="242"/>
                </a:cubicBezTo>
                <a:cubicBezTo>
                  <a:pt x="992" y="242"/>
                  <a:pt x="992" y="242"/>
                  <a:pt x="992" y="242"/>
                </a:cubicBezTo>
                <a:cubicBezTo>
                  <a:pt x="992" y="243"/>
                  <a:pt x="992" y="243"/>
                  <a:pt x="992" y="243"/>
                </a:cubicBezTo>
                <a:cubicBezTo>
                  <a:pt x="995" y="244"/>
                  <a:pt x="997" y="242"/>
                  <a:pt x="999" y="241"/>
                </a:cubicBezTo>
                <a:cubicBezTo>
                  <a:pt x="1000" y="243"/>
                  <a:pt x="1000" y="243"/>
                  <a:pt x="1000" y="243"/>
                </a:cubicBezTo>
                <a:cubicBezTo>
                  <a:pt x="1002" y="243"/>
                  <a:pt x="1003" y="242"/>
                  <a:pt x="1006" y="242"/>
                </a:cubicBezTo>
                <a:cubicBezTo>
                  <a:pt x="1006" y="243"/>
                  <a:pt x="1006" y="243"/>
                  <a:pt x="1005" y="244"/>
                </a:cubicBezTo>
                <a:cubicBezTo>
                  <a:pt x="1005" y="244"/>
                  <a:pt x="1005" y="244"/>
                  <a:pt x="1005" y="244"/>
                </a:cubicBezTo>
                <a:cubicBezTo>
                  <a:pt x="1005" y="245"/>
                  <a:pt x="1006" y="246"/>
                  <a:pt x="1006" y="247"/>
                </a:cubicBezTo>
                <a:cubicBezTo>
                  <a:pt x="1004" y="247"/>
                  <a:pt x="1004" y="247"/>
                  <a:pt x="1004" y="247"/>
                </a:cubicBezTo>
                <a:cubicBezTo>
                  <a:pt x="1004" y="249"/>
                  <a:pt x="1004" y="249"/>
                  <a:pt x="1003" y="251"/>
                </a:cubicBezTo>
                <a:cubicBezTo>
                  <a:pt x="1004" y="251"/>
                  <a:pt x="1004" y="251"/>
                  <a:pt x="1005" y="251"/>
                </a:cubicBezTo>
                <a:cubicBezTo>
                  <a:pt x="1004" y="252"/>
                  <a:pt x="1002" y="253"/>
                  <a:pt x="1003" y="254"/>
                </a:cubicBezTo>
                <a:cubicBezTo>
                  <a:pt x="1003" y="255"/>
                  <a:pt x="1003" y="255"/>
                  <a:pt x="1003" y="255"/>
                </a:cubicBezTo>
                <a:cubicBezTo>
                  <a:pt x="1005" y="255"/>
                  <a:pt x="1006" y="254"/>
                  <a:pt x="1007" y="254"/>
                </a:cubicBezTo>
                <a:cubicBezTo>
                  <a:pt x="1007" y="254"/>
                  <a:pt x="1007" y="254"/>
                  <a:pt x="1007" y="254"/>
                </a:cubicBezTo>
                <a:cubicBezTo>
                  <a:pt x="1008" y="254"/>
                  <a:pt x="1008" y="254"/>
                  <a:pt x="1008" y="254"/>
                </a:cubicBezTo>
                <a:cubicBezTo>
                  <a:pt x="1007" y="256"/>
                  <a:pt x="1007" y="256"/>
                  <a:pt x="1007" y="258"/>
                </a:cubicBezTo>
                <a:cubicBezTo>
                  <a:pt x="1009" y="258"/>
                  <a:pt x="1009" y="258"/>
                  <a:pt x="1009" y="258"/>
                </a:cubicBezTo>
                <a:cubicBezTo>
                  <a:pt x="1009" y="261"/>
                  <a:pt x="1008" y="260"/>
                  <a:pt x="1007" y="263"/>
                </a:cubicBezTo>
                <a:cubicBezTo>
                  <a:pt x="1006" y="263"/>
                  <a:pt x="1006" y="262"/>
                  <a:pt x="1005" y="262"/>
                </a:cubicBezTo>
                <a:cubicBezTo>
                  <a:pt x="1005" y="259"/>
                  <a:pt x="1005" y="259"/>
                  <a:pt x="1005" y="259"/>
                </a:cubicBezTo>
                <a:cubicBezTo>
                  <a:pt x="1002" y="259"/>
                  <a:pt x="1002" y="259"/>
                  <a:pt x="1002" y="259"/>
                </a:cubicBezTo>
                <a:cubicBezTo>
                  <a:pt x="1002" y="261"/>
                  <a:pt x="1002" y="262"/>
                  <a:pt x="1002" y="264"/>
                </a:cubicBezTo>
                <a:cubicBezTo>
                  <a:pt x="1002" y="264"/>
                  <a:pt x="1002" y="264"/>
                  <a:pt x="1002" y="264"/>
                </a:cubicBezTo>
                <a:cubicBezTo>
                  <a:pt x="1002" y="264"/>
                  <a:pt x="1003" y="265"/>
                  <a:pt x="1003" y="266"/>
                </a:cubicBezTo>
                <a:cubicBezTo>
                  <a:pt x="1003" y="266"/>
                  <a:pt x="1002" y="266"/>
                  <a:pt x="1002" y="266"/>
                </a:cubicBezTo>
                <a:cubicBezTo>
                  <a:pt x="1003" y="266"/>
                  <a:pt x="1003" y="266"/>
                  <a:pt x="1003" y="266"/>
                </a:cubicBezTo>
                <a:cubicBezTo>
                  <a:pt x="1004" y="267"/>
                  <a:pt x="1004" y="268"/>
                  <a:pt x="1004" y="268"/>
                </a:cubicBezTo>
                <a:cubicBezTo>
                  <a:pt x="1003" y="268"/>
                  <a:pt x="1003" y="268"/>
                  <a:pt x="1003" y="268"/>
                </a:cubicBezTo>
                <a:cubicBezTo>
                  <a:pt x="1003" y="270"/>
                  <a:pt x="1003" y="270"/>
                  <a:pt x="1003" y="270"/>
                </a:cubicBezTo>
                <a:cubicBezTo>
                  <a:pt x="1003" y="270"/>
                  <a:pt x="1003" y="270"/>
                  <a:pt x="1003" y="270"/>
                </a:cubicBezTo>
                <a:cubicBezTo>
                  <a:pt x="1002" y="271"/>
                  <a:pt x="998" y="272"/>
                  <a:pt x="996" y="272"/>
                </a:cubicBezTo>
                <a:cubicBezTo>
                  <a:pt x="996" y="271"/>
                  <a:pt x="996" y="271"/>
                  <a:pt x="996" y="271"/>
                </a:cubicBezTo>
                <a:cubicBezTo>
                  <a:pt x="994" y="271"/>
                  <a:pt x="994" y="271"/>
                  <a:pt x="994" y="271"/>
                </a:cubicBezTo>
                <a:cubicBezTo>
                  <a:pt x="994" y="270"/>
                  <a:pt x="994" y="270"/>
                  <a:pt x="994" y="270"/>
                </a:cubicBezTo>
                <a:cubicBezTo>
                  <a:pt x="994" y="270"/>
                  <a:pt x="993" y="271"/>
                  <a:pt x="992" y="271"/>
                </a:cubicBezTo>
                <a:cubicBezTo>
                  <a:pt x="992" y="273"/>
                  <a:pt x="992" y="273"/>
                  <a:pt x="992" y="273"/>
                </a:cubicBezTo>
                <a:cubicBezTo>
                  <a:pt x="991" y="273"/>
                  <a:pt x="991" y="273"/>
                  <a:pt x="990" y="274"/>
                </a:cubicBezTo>
                <a:cubicBezTo>
                  <a:pt x="990" y="274"/>
                  <a:pt x="990" y="274"/>
                  <a:pt x="990" y="274"/>
                </a:cubicBezTo>
                <a:cubicBezTo>
                  <a:pt x="989" y="274"/>
                  <a:pt x="989" y="274"/>
                  <a:pt x="989" y="274"/>
                </a:cubicBezTo>
                <a:cubicBezTo>
                  <a:pt x="988" y="274"/>
                  <a:pt x="987" y="274"/>
                  <a:pt x="986" y="274"/>
                </a:cubicBezTo>
                <a:cubicBezTo>
                  <a:pt x="986" y="276"/>
                  <a:pt x="986" y="276"/>
                  <a:pt x="986" y="276"/>
                </a:cubicBezTo>
                <a:cubicBezTo>
                  <a:pt x="991" y="276"/>
                  <a:pt x="998" y="277"/>
                  <a:pt x="1001" y="276"/>
                </a:cubicBezTo>
                <a:cubicBezTo>
                  <a:pt x="1001" y="275"/>
                  <a:pt x="1001" y="275"/>
                  <a:pt x="1001" y="275"/>
                </a:cubicBezTo>
                <a:cubicBezTo>
                  <a:pt x="1002" y="274"/>
                  <a:pt x="1002" y="273"/>
                  <a:pt x="1004" y="273"/>
                </a:cubicBezTo>
                <a:cubicBezTo>
                  <a:pt x="1005" y="274"/>
                  <a:pt x="1005" y="277"/>
                  <a:pt x="1005" y="278"/>
                </a:cubicBezTo>
                <a:cubicBezTo>
                  <a:pt x="1004" y="278"/>
                  <a:pt x="1002" y="277"/>
                  <a:pt x="1000" y="277"/>
                </a:cubicBezTo>
                <a:cubicBezTo>
                  <a:pt x="1000" y="278"/>
                  <a:pt x="1000" y="278"/>
                  <a:pt x="1000" y="278"/>
                </a:cubicBezTo>
                <a:cubicBezTo>
                  <a:pt x="998" y="278"/>
                  <a:pt x="995" y="279"/>
                  <a:pt x="993" y="279"/>
                </a:cubicBezTo>
                <a:cubicBezTo>
                  <a:pt x="993" y="278"/>
                  <a:pt x="992" y="277"/>
                  <a:pt x="992" y="277"/>
                </a:cubicBezTo>
                <a:cubicBezTo>
                  <a:pt x="990" y="277"/>
                  <a:pt x="990" y="277"/>
                  <a:pt x="990" y="277"/>
                </a:cubicBezTo>
                <a:cubicBezTo>
                  <a:pt x="990" y="276"/>
                  <a:pt x="990" y="276"/>
                  <a:pt x="990" y="276"/>
                </a:cubicBezTo>
                <a:cubicBezTo>
                  <a:pt x="988" y="276"/>
                  <a:pt x="988" y="276"/>
                  <a:pt x="987" y="277"/>
                </a:cubicBezTo>
                <a:cubicBezTo>
                  <a:pt x="987" y="278"/>
                  <a:pt x="987" y="278"/>
                  <a:pt x="987" y="278"/>
                </a:cubicBezTo>
                <a:cubicBezTo>
                  <a:pt x="987" y="279"/>
                  <a:pt x="993" y="281"/>
                  <a:pt x="994" y="281"/>
                </a:cubicBezTo>
                <a:cubicBezTo>
                  <a:pt x="992" y="283"/>
                  <a:pt x="989" y="281"/>
                  <a:pt x="988" y="279"/>
                </a:cubicBezTo>
                <a:cubicBezTo>
                  <a:pt x="983" y="280"/>
                  <a:pt x="983" y="283"/>
                  <a:pt x="980" y="285"/>
                </a:cubicBezTo>
                <a:cubicBezTo>
                  <a:pt x="980" y="289"/>
                  <a:pt x="980" y="289"/>
                  <a:pt x="980" y="289"/>
                </a:cubicBezTo>
                <a:cubicBezTo>
                  <a:pt x="981" y="288"/>
                  <a:pt x="981" y="288"/>
                  <a:pt x="982" y="287"/>
                </a:cubicBezTo>
                <a:cubicBezTo>
                  <a:pt x="982" y="287"/>
                  <a:pt x="982" y="287"/>
                  <a:pt x="982" y="287"/>
                </a:cubicBezTo>
                <a:cubicBezTo>
                  <a:pt x="984" y="287"/>
                  <a:pt x="984" y="287"/>
                  <a:pt x="984" y="287"/>
                </a:cubicBezTo>
                <a:cubicBezTo>
                  <a:pt x="984" y="287"/>
                  <a:pt x="985" y="286"/>
                  <a:pt x="985" y="285"/>
                </a:cubicBezTo>
                <a:cubicBezTo>
                  <a:pt x="985" y="285"/>
                  <a:pt x="986" y="284"/>
                  <a:pt x="986" y="284"/>
                </a:cubicBezTo>
                <a:cubicBezTo>
                  <a:pt x="987" y="284"/>
                  <a:pt x="988" y="284"/>
                  <a:pt x="989" y="285"/>
                </a:cubicBezTo>
                <a:cubicBezTo>
                  <a:pt x="989" y="284"/>
                  <a:pt x="989" y="284"/>
                  <a:pt x="989" y="284"/>
                </a:cubicBezTo>
                <a:cubicBezTo>
                  <a:pt x="992" y="284"/>
                  <a:pt x="992" y="284"/>
                  <a:pt x="992" y="284"/>
                </a:cubicBezTo>
                <a:cubicBezTo>
                  <a:pt x="992" y="283"/>
                  <a:pt x="992" y="283"/>
                  <a:pt x="992" y="283"/>
                </a:cubicBezTo>
                <a:cubicBezTo>
                  <a:pt x="993" y="283"/>
                  <a:pt x="994" y="283"/>
                  <a:pt x="996" y="283"/>
                </a:cubicBezTo>
                <a:cubicBezTo>
                  <a:pt x="996" y="282"/>
                  <a:pt x="996" y="282"/>
                  <a:pt x="996" y="282"/>
                </a:cubicBezTo>
                <a:cubicBezTo>
                  <a:pt x="997" y="282"/>
                  <a:pt x="997" y="282"/>
                  <a:pt x="997" y="282"/>
                </a:cubicBezTo>
                <a:cubicBezTo>
                  <a:pt x="997" y="283"/>
                  <a:pt x="997" y="283"/>
                  <a:pt x="997" y="283"/>
                </a:cubicBezTo>
                <a:cubicBezTo>
                  <a:pt x="996" y="283"/>
                  <a:pt x="996" y="283"/>
                  <a:pt x="995" y="283"/>
                </a:cubicBezTo>
                <a:cubicBezTo>
                  <a:pt x="996" y="286"/>
                  <a:pt x="997" y="286"/>
                  <a:pt x="998" y="287"/>
                </a:cubicBezTo>
                <a:cubicBezTo>
                  <a:pt x="1000" y="287"/>
                  <a:pt x="1001" y="287"/>
                  <a:pt x="1002" y="287"/>
                </a:cubicBezTo>
                <a:cubicBezTo>
                  <a:pt x="1002" y="286"/>
                  <a:pt x="1002" y="286"/>
                  <a:pt x="1002" y="286"/>
                </a:cubicBezTo>
                <a:cubicBezTo>
                  <a:pt x="1003" y="286"/>
                  <a:pt x="1003" y="286"/>
                  <a:pt x="1003" y="286"/>
                </a:cubicBezTo>
                <a:cubicBezTo>
                  <a:pt x="1003" y="284"/>
                  <a:pt x="1003" y="284"/>
                  <a:pt x="1003" y="284"/>
                </a:cubicBezTo>
                <a:cubicBezTo>
                  <a:pt x="1002" y="284"/>
                  <a:pt x="1002" y="284"/>
                  <a:pt x="1002" y="284"/>
                </a:cubicBezTo>
                <a:cubicBezTo>
                  <a:pt x="1002" y="282"/>
                  <a:pt x="1002" y="282"/>
                  <a:pt x="1003" y="281"/>
                </a:cubicBezTo>
                <a:cubicBezTo>
                  <a:pt x="1004" y="281"/>
                  <a:pt x="1005" y="281"/>
                  <a:pt x="1007" y="281"/>
                </a:cubicBezTo>
                <a:cubicBezTo>
                  <a:pt x="1006" y="282"/>
                  <a:pt x="1006" y="282"/>
                  <a:pt x="1005" y="283"/>
                </a:cubicBezTo>
                <a:cubicBezTo>
                  <a:pt x="1005" y="284"/>
                  <a:pt x="1005" y="284"/>
                  <a:pt x="1005" y="284"/>
                </a:cubicBezTo>
                <a:cubicBezTo>
                  <a:pt x="1005" y="284"/>
                  <a:pt x="1006" y="284"/>
                  <a:pt x="1006" y="285"/>
                </a:cubicBezTo>
                <a:cubicBezTo>
                  <a:pt x="1006" y="286"/>
                  <a:pt x="1004" y="286"/>
                  <a:pt x="1004" y="287"/>
                </a:cubicBezTo>
                <a:cubicBezTo>
                  <a:pt x="1004" y="289"/>
                  <a:pt x="1004" y="289"/>
                  <a:pt x="1004" y="289"/>
                </a:cubicBezTo>
                <a:cubicBezTo>
                  <a:pt x="998" y="289"/>
                  <a:pt x="998" y="289"/>
                  <a:pt x="998" y="289"/>
                </a:cubicBezTo>
                <a:cubicBezTo>
                  <a:pt x="998" y="288"/>
                  <a:pt x="998" y="288"/>
                  <a:pt x="998" y="288"/>
                </a:cubicBezTo>
                <a:cubicBezTo>
                  <a:pt x="997" y="288"/>
                  <a:pt x="996" y="288"/>
                  <a:pt x="995" y="287"/>
                </a:cubicBezTo>
                <a:cubicBezTo>
                  <a:pt x="995" y="287"/>
                  <a:pt x="995" y="287"/>
                  <a:pt x="995" y="287"/>
                </a:cubicBezTo>
                <a:cubicBezTo>
                  <a:pt x="994" y="286"/>
                  <a:pt x="992" y="286"/>
                  <a:pt x="991" y="286"/>
                </a:cubicBezTo>
                <a:cubicBezTo>
                  <a:pt x="991" y="285"/>
                  <a:pt x="991" y="285"/>
                  <a:pt x="991" y="285"/>
                </a:cubicBezTo>
                <a:cubicBezTo>
                  <a:pt x="986" y="285"/>
                  <a:pt x="987" y="286"/>
                  <a:pt x="984" y="288"/>
                </a:cubicBezTo>
                <a:cubicBezTo>
                  <a:pt x="984" y="290"/>
                  <a:pt x="984" y="290"/>
                  <a:pt x="984" y="290"/>
                </a:cubicBezTo>
                <a:cubicBezTo>
                  <a:pt x="981" y="290"/>
                  <a:pt x="981" y="290"/>
                  <a:pt x="980" y="292"/>
                </a:cubicBezTo>
                <a:cubicBezTo>
                  <a:pt x="980" y="292"/>
                  <a:pt x="979" y="292"/>
                  <a:pt x="979" y="293"/>
                </a:cubicBezTo>
                <a:cubicBezTo>
                  <a:pt x="980" y="293"/>
                  <a:pt x="980" y="293"/>
                  <a:pt x="980" y="293"/>
                </a:cubicBezTo>
                <a:cubicBezTo>
                  <a:pt x="981" y="294"/>
                  <a:pt x="981" y="295"/>
                  <a:pt x="981" y="296"/>
                </a:cubicBezTo>
                <a:cubicBezTo>
                  <a:pt x="980" y="296"/>
                  <a:pt x="980" y="296"/>
                  <a:pt x="980" y="296"/>
                </a:cubicBezTo>
                <a:cubicBezTo>
                  <a:pt x="982" y="298"/>
                  <a:pt x="983" y="296"/>
                  <a:pt x="984" y="297"/>
                </a:cubicBezTo>
                <a:cubicBezTo>
                  <a:pt x="984" y="298"/>
                  <a:pt x="984" y="298"/>
                  <a:pt x="984" y="298"/>
                </a:cubicBezTo>
                <a:cubicBezTo>
                  <a:pt x="985" y="298"/>
                  <a:pt x="985" y="298"/>
                  <a:pt x="985" y="298"/>
                </a:cubicBezTo>
                <a:cubicBezTo>
                  <a:pt x="985" y="299"/>
                  <a:pt x="985" y="299"/>
                  <a:pt x="984" y="300"/>
                </a:cubicBezTo>
                <a:cubicBezTo>
                  <a:pt x="986" y="300"/>
                  <a:pt x="986" y="300"/>
                  <a:pt x="986" y="300"/>
                </a:cubicBezTo>
                <a:cubicBezTo>
                  <a:pt x="985" y="301"/>
                  <a:pt x="986" y="300"/>
                  <a:pt x="985" y="300"/>
                </a:cubicBezTo>
                <a:cubicBezTo>
                  <a:pt x="985" y="301"/>
                  <a:pt x="985" y="302"/>
                  <a:pt x="984" y="302"/>
                </a:cubicBezTo>
                <a:cubicBezTo>
                  <a:pt x="982" y="302"/>
                  <a:pt x="982" y="302"/>
                  <a:pt x="982" y="302"/>
                </a:cubicBezTo>
                <a:cubicBezTo>
                  <a:pt x="982" y="303"/>
                  <a:pt x="982" y="304"/>
                  <a:pt x="982" y="304"/>
                </a:cubicBezTo>
                <a:cubicBezTo>
                  <a:pt x="982" y="304"/>
                  <a:pt x="982" y="304"/>
                  <a:pt x="982" y="304"/>
                </a:cubicBezTo>
                <a:cubicBezTo>
                  <a:pt x="982" y="306"/>
                  <a:pt x="982" y="306"/>
                  <a:pt x="982" y="306"/>
                </a:cubicBezTo>
                <a:cubicBezTo>
                  <a:pt x="984" y="306"/>
                  <a:pt x="984" y="306"/>
                  <a:pt x="984" y="306"/>
                </a:cubicBezTo>
                <a:cubicBezTo>
                  <a:pt x="984" y="305"/>
                  <a:pt x="984" y="305"/>
                  <a:pt x="984" y="305"/>
                </a:cubicBezTo>
                <a:cubicBezTo>
                  <a:pt x="984" y="305"/>
                  <a:pt x="984" y="305"/>
                  <a:pt x="984" y="305"/>
                </a:cubicBezTo>
                <a:cubicBezTo>
                  <a:pt x="984" y="306"/>
                  <a:pt x="984" y="306"/>
                  <a:pt x="984" y="306"/>
                </a:cubicBezTo>
                <a:cubicBezTo>
                  <a:pt x="983" y="307"/>
                  <a:pt x="981" y="307"/>
                  <a:pt x="980" y="308"/>
                </a:cubicBezTo>
                <a:cubicBezTo>
                  <a:pt x="980" y="309"/>
                  <a:pt x="981" y="310"/>
                  <a:pt x="982" y="311"/>
                </a:cubicBezTo>
                <a:cubicBezTo>
                  <a:pt x="985" y="311"/>
                  <a:pt x="985" y="311"/>
                  <a:pt x="985" y="311"/>
                </a:cubicBezTo>
                <a:cubicBezTo>
                  <a:pt x="985" y="310"/>
                  <a:pt x="985" y="310"/>
                  <a:pt x="985" y="310"/>
                </a:cubicBezTo>
                <a:cubicBezTo>
                  <a:pt x="987" y="310"/>
                  <a:pt x="987" y="310"/>
                  <a:pt x="987" y="310"/>
                </a:cubicBezTo>
                <a:cubicBezTo>
                  <a:pt x="987" y="311"/>
                  <a:pt x="987" y="311"/>
                  <a:pt x="987" y="311"/>
                </a:cubicBezTo>
                <a:cubicBezTo>
                  <a:pt x="986" y="311"/>
                  <a:pt x="985" y="312"/>
                  <a:pt x="984" y="312"/>
                </a:cubicBezTo>
                <a:cubicBezTo>
                  <a:pt x="984" y="315"/>
                  <a:pt x="984" y="315"/>
                  <a:pt x="984" y="315"/>
                </a:cubicBezTo>
                <a:cubicBezTo>
                  <a:pt x="986" y="315"/>
                  <a:pt x="987" y="315"/>
                  <a:pt x="988" y="314"/>
                </a:cubicBezTo>
                <a:cubicBezTo>
                  <a:pt x="988" y="314"/>
                  <a:pt x="989" y="315"/>
                  <a:pt x="990" y="315"/>
                </a:cubicBezTo>
                <a:cubicBezTo>
                  <a:pt x="990" y="314"/>
                  <a:pt x="990" y="314"/>
                  <a:pt x="990" y="314"/>
                </a:cubicBezTo>
                <a:cubicBezTo>
                  <a:pt x="991" y="314"/>
                  <a:pt x="992" y="313"/>
                  <a:pt x="993" y="312"/>
                </a:cubicBezTo>
                <a:cubicBezTo>
                  <a:pt x="995" y="312"/>
                  <a:pt x="995" y="312"/>
                  <a:pt x="995" y="312"/>
                </a:cubicBezTo>
                <a:cubicBezTo>
                  <a:pt x="995" y="313"/>
                  <a:pt x="995" y="313"/>
                  <a:pt x="995" y="313"/>
                </a:cubicBezTo>
                <a:cubicBezTo>
                  <a:pt x="993" y="314"/>
                  <a:pt x="991" y="315"/>
                  <a:pt x="990" y="317"/>
                </a:cubicBezTo>
                <a:cubicBezTo>
                  <a:pt x="990" y="317"/>
                  <a:pt x="990" y="317"/>
                  <a:pt x="990" y="318"/>
                </a:cubicBezTo>
                <a:cubicBezTo>
                  <a:pt x="992" y="318"/>
                  <a:pt x="991" y="319"/>
                  <a:pt x="994" y="320"/>
                </a:cubicBezTo>
                <a:cubicBezTo>
                  <a:pt x="994" y="321"/>
                  <a:pt x="994" y="321"/>
                  <a:pt x="994" y="321"/>
                </a:cubicBezTo>
                <a:cubicBezTo>
                  <a:pt x="993" y="321"/>
                  <a:pt x="992" y="321"/>
                  <a:pt x="991" y="322"/>
                </a:cubicBezTo>
                <a:cubicBezTo>
                  <a:pt x="991" y="324"/>
                  <a:pt x="991" y="324"/>
                  <a:pt x="991" y="324"/>
                </a:cubicBezTo>
                <a:cubicBezTo>
                  <a:pt x="994" y="324"/>
                  <a:pt x="994" y="324"/>
                  <a:pt x="994" y="324"/>
                </a:cubicBezTo>
                <a:cubicBezTo>
                  <a:pt x="994" y="326"/>
                  <a:pt x="994" y="326"/>
                  <a:pt x="995" y="327"/>
                </a:cubicBezTo>
                <a:cubicBezTo>
                  <a:pt x="996" y="327"/>
                  <a:pt x="996" y="327"/>
                  <a:pt x="996" y="327"/>
                </a:cubicBezTo>
                <a:cubicBezTo>
                  <a:pt x="996" y="327"/>
                  <a:pt x="996" y="327"/>
                  <a:pt x="996" y="327"/>
                </a:cubicBezTo>
                <a:cubicBezTo>
                  <a:pt x="995" y="328"/>
                  <a:pt x="995" y="328"/>
                  <a:pt x="995" y="329"/>
                </a:cubicBezTo>
                <a:cubicBezTo>
                  <a:pt x="994" y="329"/>
                  <a:pt x="994" y="329"/>
                  <a:pt x="994" y="329"/>
                </a:cubicBezTo>
                <a:cubicBezTo>
                  <a:pt x="995" y="331"/>
                  <a:pt x="995" y="332"/>
                  <a:pt x="995" y="333"/>
                </a:cubicBezTo>
                <a:cubicBezTo>
                  <a:pt x="997" y="332"/>
                  <a:pt x="998" y="331"/>
                  <a:pt x="1000" y="329"/>
                </a:cubicBezTo>
                <a:cubicBezTo>
                  <a:pt x="1000" y="329"/>
                  <a:pt x="1000" y="329"/>
                  <a:pt x="1000" y="328"/>
                </a:cubicBezTo>
                <a:cubicBezTo>
                  <a:pt x="1001" y="329"/>
                  <a:pt x="1001" y="329"/>
                  <a:pt x="1001" y="329"/>
                </a:cubicBezTo>
                <a:cubicBezTo>
                  <a:pt x="1002" y="329"/>
                  <a:pt x="1002" y="328"/>
                  <a:pt x="1003" y="328"/>
                </a:cubicBezTo>
                <a:cubicBezTo>
                  <a:pt x="1004" y="327"/>
                  <a:pt x="1004" y="327"/>
                  <a:pt x="1004" y="326"/>
                </a:cubicBezTo>
                <a:cubicBezTo>
                  <a:pt x="1005" y="326"/>
                  <a:pt x="1006" y="327"/>
                  <a:pt x="1007" y="327"/>
                </a:cubicBezTo>
                <a:cubicBezTo>
                  <a:pt x="1007" y="329"/>
                  <a:pt x="1007" y="329"/>
                  <a:pt x="1007" y="331"/>
                </a:cubicBezTo>
                <a:cubicBezTo>
                  <a:pt x="1006" y="331"/>
                  <a:pt x="1006" y="330"/>
                  <a:pt x="1004" y="330"/>
                </a:cubicBezTo>
                <a:cubicBezTo>
                  <a:pt x="1004" y="331"/>
                  <a:pt x="1005" y="333"/>
                  <a:pt x="1005" y="334"/>
                </a:cubicBezTo>
                <a:cubicBezTo>
                  <a:pt x="1001" y="334"/>
                  <a:pt x="1000" y="335"/>
                  <a:pt x="997" y="335"/>
                </a:cubicBezTo>
                <a:cubicBezTo>
                  <a:pt x="997" y="337"/>
                  <a:pt x="997" y="337"/>
                  <a:pt x="997" y="337"/>
                </a:cubicBezTo>
                <a:cubicBezTo>
                  <a:pt x="1002" y="337"/>
                  <a:pt x="1002" y="337"/>
                  <a:pt x="1002" y="337"/>
                </a:cubicBezTo>
                <a:cubicBezTo>
                  <a:pt x="1002" y="338"/>
                  <a:pt x="1002" y="338"/>
                  <a:pt x="1002" y="338"/>
                </a:cubicBezTo>
                <a:cubicBezTo>
                  <a:pt x="998" y="338"/>
                  <a:pt x="998" y="338"/>
                  <a:pt x="998" y="338"/>
                </a:cubicBezTo>
                <a:cubicBezTo>
                  <a:pt x="998" y="339"/>
                  <a:pt x="998" y="339"/>
                  <a:pt x="998" y="339"/>
                </a:cubicBezTo>
                <a:cubicBezTo>
                  <a:pt x="996" y="339"/>
                  <a:pt x="996" y="339"/>
                  <a:pt x="996" y="339"/>
                </a:cubicBezTo>
                <a:cubicBezTo>
                  <a:pt x="997" y="340"/>
                  <a:pt x="998" y="341"/>
                  <a:pt x="998" y="342"/>
                </a:cubicBezTo>
                <a:cubicBezTo>
                  <a:pt x="999" y="342"/>
                  <a:pt x="999" y="341"/>
                  <a:pt x="1000" y="341"/>
                </a:cubicBezTo>
                <a:cubicBezTo>
                  <a:pt x="999" y="343"/>
                  <a:pt x="999" y="342"/>
                  <a:pt x="998" y="343"/>
                </a:cubicBezTo>
                <a:cubicBezTo>
                  <a:pt x="998" y="344"/>
                  <a:pt x="999" y="345"/>
                  <a:pt x="999" y="345"/>
                </a:cubicBezTo>
                <a:cubicBezTo>
                  <a:pt x="1000" y="345"/>
                  <a:pt x="1002" y="345"/>
                  <a:pt x="1003" y="345"/>
                </a:cubicBezTo>
                <a:cubicBezTo>
                  <a:pt x="1003" y="347"/>
                  <a:pt x="1003" y="347"/>
                  <a:pt x="1003" y="347"/>
                </a:cubicBezTo>
                <a:cubicBezTo>
                  <a:pt x="1003" y="348"/>
                  <a:pt x="1003" y="347"/>
                  <a:pt x="1003" y="348"/>
                </a:cubicBezTo>
                <a:cubicBezTo>
                  <a:pt x="1002" y="348"/>
                  <a:pt x="1002" y="348"/>
                  <a:pt x="1002" y="348"/>
                </a:cubicBezTo>
                <a:cubicBezTo>
                  <a:pt x="1002" y="349"/>
                  <a:pt x="1001" y="348"/>
                  <a:pt x="1002" y="349"/>
                </a:cubicBezTo>
                <a:cubicBezTo>
                  <a:pt x="1002" y="350"/>
                  <a:pt x="1002" y="350"/>
                  <a:pt x="1002" y="350"/>
                </a:cubicBezTo>
                <a:cubicBezTo>
                  <a:pt x="1005" y="350"/>
                  <a:pt x="1005" y="350"/>
                  <a:pt x="1005" y="350"/>
                </a:cubicBezTo>
                <a:cubicBezTo>
                  <a:pt x="1005" y="350"/>
                  <a:pt x="1005" y="350"/>
                  <a:pt x="1005" y="350"/>
                </a:cubicBezTo>
                <a:cubicBezTo>
                  <a:pt x="1003" y="350"/>
                  <a:pt x="1003" y="350"/>
                  <a:pt x="1003" y="350"/>
                </a:cubicBezTo>
                <a:cubicBezTo>
                  <a:pt x="1003" y="353"/>
                  <a:pt x="1003" y="353"/>
                  <a:pt x="1003" y="353"/>
                </a:cubicBezTo>
                <a:cubicBezTo>
                  <a:pt x="1004" y="353"/>
                  <a:pt x="1004" y="353"/>
                  <a:pt x="1004" y="353"/>
                </a:cubicBezTo>
                <a:cubicBezTo>
                  <a:pt x="1005" y="354"/>
                  <a:pt x="1004" y="353"/>
                  <a:pt x="1005" y="354"/>
                </a:cubicBezTo>
                <a:cubicBezTo>
                  <a:pt x="1005" y="353"/>
                  <a:pt x="1006" y="352"/>
                  <a:pt x="1006" y="351"/>
                </a:cubicBezTo>
                <a:cubicBezTo>
                  <a:pt x="1009" y="351"/>
                  <a:pt x="1009" y="351"/>
                  <a:pt x="1009" y="351"/>
                </a:cubicBezTo>
                <a:cubicBezTo>
                  <a:pt x="1009" y="353"/>
                  <a:pt x="1008" y="354"/>
                  <a:pt x="1007" y="356"/>
                </a:cubicBezTo>
                <a:cubicBezTo>
                  <a:pt x="1009" y="357"/>
                  <a:pt x="1009" y="357"/>
                  <a:pt x="1009" y="358"/>
                </a:cubicBezTo>
                <a:cubicBezTo>
                  <a:pt x="1012" y="358"/>
                  <a:pt x="1011" y="357"/>
                  <a:pt x="1013" y="356"/>
                </a:cubicBezTo>
                <a:cubicBezTo>
                  <a:pt x="1013" y="359"/>
                  <a:pt x="1013" y="361"/>
                  <a:pt x="1013" y="363"/>
                </a:cubicBezTo>
                <a:cubicBezTo>
                  <a:pt x="1014" y="363"/>
                  <a:pt x="1014" y="362"/>
                  <a:pt x="1015" y="362"/>
                </a:cubicBezTo>
                <a:cubicBezTo>
                  <a:pt x="1015" y="361"/>
                  <a:pt x="1015" y="361"/>
                  <a:pt x="1015" y="361"/>
                </a:cubicBezTo>
                <a:cubicBezTo>
                  <a:pt x="1016" y="360"/>
                  <a:pt x="1017" y="361"/>
                  <a:pt x="1018" y="360"/>
                </a:cubicBezTo>
                <a:cubicBezTo>
                  <a:pt x="1021" y="360"/>
                  <a:pt x="1021" y="360"/>
                  <a:pt x="1021" y="360"/>
                </a:cubicBezTo>
                <a:cubicBezTo>
                  <a:pt x="1020" y="361"/>
                  <a:pt x="1020" y="363"/>
                  <a:pt x="1019" y="364"/>
                </a:cubicBezTo>
                <a:cubicBezTo>
                  <a:pt x="1021" y="364"/>
                  <a:pt x="1021" y="364"/>
                  <a:pt x="1021" y="364"/>
                </a:cubicBezTo>
                <a:cubicBezTo>
                  <a:pt x="1021" y="365"/>
                  <a:pt x="1021" y="365"/>
                  <a:pt x="1021" y="365"/>
                </a:cubicBezTo>
                <a:cubicBezTo>
                  <a:pt x="1022" y="365"/>
                  <a:pt x="1023" y="364"/>
                  <a:pt x="1023" y="363"/>
                </a:cubicBezTo>
                <a:cubicBezTo>
                  <a:pt x="1024" y="363"/>
                  <a:pt x="1024" y="363"/>
                  <a:pt x="1024" y="363"/>
                </a:cubicBezTo>
                <a:cubicBezTo>
                  <a:pt x="1024" y="365"/>
                  <a:pt x="1023" y="366"/>
                  <a:pt x="1021" y="367"/>
                </a:cubicBezTo>
                <a:cubicBezTo>
                  <a:pt x="1021" y="368"/>
                  <a:pt x="1021" y="368"/>
                  <a:pt x="1021" y="368"/>
                </a:cubicBezTo>
                <a:cubicBezTo>
                  <a:pt x="1022" y="368"/>
                  <a:pt x="1023" y="368"/>
                  <a:pt x="1023" y="367"/>
                </a:cubicBezTo>
                <a:cubicBezTo>
                  <a:pt x="1024" y="368"/>
                  <a:pt x="1024" y="368"/>
                  <a:pt x="1025" y="370"/>
                </a:cubicBezTo>
                <a:cubicBezTo>
                  <a:pt x="1025" y="370"/>
                  <a:pt x="1025" y="370"/>
                  <a:pt x="1025" y="370"/>
                </a:cubicBezTo>
                <a:cubicBezTo>
                  <a:pt x="1025" y="371"/>
                  <a:pt x="1024" y="372"/>
                  <a:pt x="1023" y="373"/>
                </a:cubicBezTo>
                <a:cubicBezTo>
                  <a:pt x="1024" y="373"/>
                  <a:pt x="1023" y="373"/>
                  <a:pt x="1024" y="373"/>
                </a:cubicBezTo>
                <a:cubicBezTo>
                  <a:pt x="1025" y="373"/>
                  <a:pt x="1026" y="373"/>
                  <a:pt x="1027" y="373"/>
                </a:cubicBezTo>
                <a:cubicBezTo>
                  <a:pt x="1027" y="372"/>
                  <a:pt x="1027" y="372"/>
                  <a:pt x="1027" y="372"/>
                </a:cubicBezTo>
                <a:cubicBezTo>
                  <a:pt x="1028" y="372"/>
                  <a:pt x="1028" y="371"/>
                  <a:pt x="1028" y="372"/>
                </a:cubicBezTo>
                <a:cubicBezTo>
                  <a:pt x="1029" y="372"/>
                  <a:pt x="1029" y="372"/>
                  <a:pt x="1029" y="372"/>
                </a:cubicBezTo>
                <a:cubicBezTo>
                  <a:pt x="1029" y="373"/>
                  <a:pt x="1029" y="372"/>
                  <a:pt x="1028" y="373"/>
                </a:cubicBezTo>
                <a:cubicBezTo>
                  <a:pt x="1028" y="373"/>
                  <a:pt x="1028" y="373"/>
                  <a:pt x="1028" y="373"/>
                </a:cubicBezTo>
                <a:cubicBezTo>
                  <a:pt x="1027" y="374"/>
                  <a:pt x="1026" y="374"/>
                  <a:pt x="1025" y="374"/>
                </a:cubicBezTo>
                <a:cubicBezTo>
                  <a:pt x="1025" y="375"/>
                  <a:pt x="1025" y="375"/>
                  <a:pt x="1025" y="375"/>
                </a:cubicBezTo>
                <a:cubicBezTo>
                  <a:pt x="1028" y="375"/>
                  <a:pt x="1028" y="375"/>
                  <a:pt x="1028" y="375"/>
                </a:cubicBezTo>
                <a:cubicBezTo>
                  <a:pt x="1028" y="377"/>
                  <a:pt x="1028" y="379"/>
                  <a:pt x="1028" y="380"/>
                </a:cubicBezTo>
                <a:cubicBezTo>
                  <a:pt x="1029" y="380"/>
                  <a:pt x="1030" y="380"/>
                  <a:pt x="1032" y="379"/>
                </a:cubicBezTo>
                <a:cubicBezTo>
                  <a:pt x="1032" y="381"/>
                  <a:pt x="1032" y="381"/>
                  <a:pt x="1032" y="381"/>
                </a:cubicBezTo>
                <a:cubicBezTo>
                  <a:pt x="1030" y="381"/>
                  <a:pt x="1030" y="381"/>
                  <a:pt x="1030" y="381"/>
                </a:cubicBezTo>
                <a:cubicBezTo>
                  <a:pt x="1030" y="383"/>
                  <a:pt x="1030" y="383"/>
                  <a:pt x="1030" y="383"/>
                </a:cubicBezTo>
                <a:cubicBezTo>
                  <a:pt x="1033" y="383"/>
                  <a:pt x="1033" y="383"/>
                  <a:pt x="1033" y="383"/>
                </a:cubicBezTo>
                <a:cubicBezTo>
                  <a:pt x="1033" y="381"/>
                  <a:pt x="1033" y="381"/>
                  <a:pt x="1033" y="381"/>
                </a:cubicBezTo>
                <a:cubicBezTo>
                  <a:pt x="1034" y="381"/>
                  <a:pt x="1034" y="381"/>
                  <a:pt x="1034" y="381"/>
                </a:cubicBezTo>
                <a:cubicBezTo>
                  <a:pt x="1035" y="381"/>
                  <a:pt x="1035" y="380"/>
                  <a:pt x="1035" y="380"/>
                </a:cubicBezTo>
                <a:cubicBezTo>
                  <a:pt x="1037" y="380"/>
                  <a:pt x="1037" y="381"/>
                  <a:pt x="1037" y="381"/>
                </a:cubicBezTo>
                <a:cubicBezTo>
                  <a:pt x="1038" y="381"/>
                  <a:pt x="1038" y="381"/>
                  <a:pt x="1039" y="381"/>
                </a:cubicBezTo>
                <a:cubicBezTo>
                  <a:pt x="1039" y="380"/>
                  <a:pt x="1039" y="380"/>
                  <a:pt x="1039" y="380"/>
                </a:cubicBezTo>
                <a:cubicBezTo>
                  <a:pt x="1042" y="380"/>
                  <a:pt x="1042" y="380"/>
                  <a:pt x="1042" y="380"/>
                </a:cubicBezTo>
                <a:cubicBezTo>
                  <a:pt x="1042" y="379"/>
                  <a:pt x="1042" y="379"/>
                  <a:pt x="1042" y="379"/>
                </a:cubicBezTo>
                <a:cubicBezTo>
                  <a:pt x="1044" y="378"/>
                  <a:pt x="1042" y="378"/>
                  <a:pt x="1043" y="376"/>
                </a:cubicBezTo>
                <a:cubicBezTo>
                  <a:pt x="1044" y="375"/>
                  <a:pt x="1045" y="375"/>
                  <a:pt x="1046" y="374"/>
                </a:cubicBezTo>
                <a:cubicBezTo>
                  <a:pt x="1046" y="373"/>
                  <a:pt x="1045" y="374"/>
                  <a:pt x="1046" y="373"/>
                </a:cubicBezTo>
                <a:cubicBezTo>
                  <a:pt x="1047" y="374"/>
                  <a:pt x="1046" y="374"/>
                  <a:pt x="1047" y="374"/>
                </a:cubicBezTo>
                <a:cubicBezTo>
                  <a:pt x="1047" y="377"/>
                  <a:pt x="1046" y="377"/>
                  <a:pt x="1046" y="379"/>
                </a:cubicBezTo>
                <a:cubicBezTo>
                  <a:pt x="1046" y="379"/>
                  <a:pt x="1047" y="379"/>
                  <a:pt x="1048" y="379"/>
                </a:cubicBezTo>
                <a:cubicBezTo>
                  <a:pt x="1048" y="380"/>
                  <a:pt x="1048" y="380"/>
                  <a:pt x="1048" y="380"/>
                </a:cubicBezTo>
                <a:cubicBezTo>
                  <a:pt x="1046" y="380"/>
                  <a:pt x="1046" y="380"/>
                  <a:pt x="1046" y="381"/>
                </a:cubicBezTo>
                <a:cubicBezTo>
                  <a:pt x="1044" y="381"/>
                  <a:pt x="1044" y="381"/>
                  <a:pt x="1044" y="381"/>
                </a:cubicBezTo>
                <a:cubicBezTo>
                  <a:pt x="1044" y="382"/>
                  <a:pt x="1044" y="382"/>
                  <a:pt x="1044" y="382"/>
                </a:cubicBezTo>
                <a:cubicBezTo>
                  <a:pt x="1050" y="382"/>
                  <a:pt x="1050" y="382"/>
                  <a:pt x="1050" y="382"/>
                </a:cubicBezTo>
                <a:cubicBezTo>
                  <a:pt x="1050" y="381"/>
                  <a:pt x="1050" y="381"/>
                  <a:pt x="1050" y="381"/>
                </a:cubicBezTo>
                <a:cubicBezTo>
                  <a:pt x="1050" y="381"/>
                  <a:pt x="1050" y="381"/>
                  <a:pt x="1050" y="381"/>
                </a:cubicBezTo>
                <a:cubicBezTo>
                  <a:pt x="1050" y="382"/>
                  <a:pt x="1050" y="384"/>
                  <a:pt x="1050" y="385"/>
                </a:cubicBezTo>
                <a:cubicBezTo>
                  <a:pt x="1051" y="385"/>
                  <a:pt x="1051" y="385"/>
                  <a:pt x="1051" y="385"/>
                </a:cubicBezTo>
                <a:cubicBezTo>
                  <a:pt x="1052" y="385"/>
                  <a:pt x="1051" y="385"/>
                  <a:pt x="1052" y="385"/>
                </a:cubicBezTo>
                <a:cubicBezTo>
                  <a:pt x="1053" y="384"/>
                  <a:pt x="1053" y="385"/>
                  <a:pt x="1053" y="384"/>
                </a:cubicBezTo>
                <a:cubicBezTo>
                  <a:pt x="1053" y="382"/>
                  <a:pt x="1053" y="382"/>
                  <a:pt x="1053" y="382"/>
                </a:cubicBezTo>
                <a:cubicBezTo>
                  <a:pt x="1055" y="382"/>
                  <a:pt x="1055" y="382"/>
                  <a:pt x="1055" y="382"/>
                </a:cubicBezTo>
                <a:cubicBezTo>
                  <a:pt x="1055" y="383"/>
                  <a:pt x="1055" y="383"/>
                  <a:pt x="1055" y="383"/>
                </a:cubicBezTo>
                <a:cubicBezTo>
                  <a:pt x="1055" y="384"/>
                  <a:pt x="1055" y="384"/>
                  <a:pt x="1055" y="384"/>
                </a:cubicBezTo>
                <a:cubicBezTo>
                  <a:pt x="1056" y="384"/>
                  <a:pt x="1057" y="384"/>
                  <a:pt x="1058" y="383"/>
                </a:cubicBezTo>
                <a:cubicBezTo>
                  <a:pt x="1058" y="382"/>
                  <a:pt x="1058" y="382"/>
                  <a:pt x="1058" y="382"/>
                </a:cubicBezTo>
                <a:cubicBezTo>
                  <a:pt x="1059" y="382"/>
                  <a:pt x="1059" y="382"/>
                  <a:pt x="1059" y="382"/>
                </a:cubicBezTo>
                <a:cubicBezTo>
                  <a:pt x="1059" y="385"/>
                  <a:pt x="1059" y="385"/>
                  <a:pt x="1059" y="385"/>
                </a:cubicBezTo>
                <a:cubicBezTo>
                  <a:pt x="1055" y="386"/>
                  <a:pt x="1057" y="388"/>
                  <a:pt x="1055" y="389"/>
                </a:cubicBezTo>
                <a:cubicBezTo>
                  <a:pt x="1055" y="390"/>
                  <a:pt x="1055" y="390"/>
                  <a:pt x="1055" y="390"/>
                </a:cubicBezTo>
                <a:cubicBezTo>
                  <a:pt x="1057" y="389"/>
                  <a:pt x="1058" y="387"/>
                  <a:pt x="1059" y="386"/>
                </a:cubicBezTo>
                <a:cubicBezTo>
                  <a:pt x="1059" y="385"/>
                  <a:pt x="1059" y="385"/>
                  <a:pt x="1059" y="385"/>
                </a:cubicBezTo>
                <a:cubicBezTo>
                  <a:pt x="1060" y="385"/>
                  <a:pt x="1060" y="385"/>
                  <a:pt x="1060" y="385"/>
                </a:cubicBezTo>
                <a:cubicBezTo>
                  <a:pt x="1060" y="387"/>
                  <a:pt x="1060" y="387"/>
                  <a:pt x="1059" y="388"/>
                </a:cubicBezTo>
                <a:cubicBezTo>
                  <a:pt x="1059" y="390"/>
                  <a:pt x="1059" y="390"/>
                  <a:pt x="1060" y="391"/>
                </a:cubicBezTo>
                <a:cubicBezTo>
                  <a:pt x="1060" y="391"/>
                  <a:pt x="1060" y="391"/>
                  <a:pt x="1060" y="391"/>
                </a:cubicBezTo>
                <a:cubicBezTo>
                  <a:pt x="1061" y="391"/>
                  <a:pt x="1061" y="391"/>
                  <a:pt x="1062" y="391"/>
                </a:cubicBezTo>
                <a:cubicBezTo>
                  <a:pt x="1062" y="389"/>
                  <a:pt x="1062" y="388"/>
                  <a:pt x="1063" y="387"/>
                </a:cubicBezTo>
                <a:cubicBezTo>
                  <a:pt x="1063" y="387"/>
                  <a:pt x="1063" y="387"/>
                  <a:pt x="1063" y="387"/>
                </a:cubicBezTo>
                <a:cubicBezTo>
                  <a:pt x="1063" y="386"/>
                  <a:pt x="1063" y="386"/>
                  <a:pt x="1063" y="386"/>
                </a:cubicBezTo>
                <a:cubicBezTo>
                  <a:pt x="1064" y="386"/>
                  <a:pt x="1064" y="386"/>
                  <a:pt x="1064" y="386"/>
                </a:cubicBezTo>
                <a:cubicBezTo>
                  <a:pt x="1064" y="389"/>
                  <a:pt x="1065" y="388"/>
                  <a:pt x="1063" y="389"/>
                </a:cubicBezTo>
                <a:cubicBezTo>
                  <a:pt x="1063" y="391"/>
                  <a:pt x="1063" y="391"/>
                  <a:pt x="1063" y="391"/>
                </a:cubicBezTo>
                <a:cubicBezTo>
                  <a:pt x="1064" y="391"/>
                  <a:pt x="1064" y="391"/>
                  <a:pt x="1064" y="391"/>
                </a:cubicBezTo>
                <a:cubicBezTo>
                  <a:pt x="1064" y="392"/>
                  <a:pt x="1064" y="392"/>
                  <a:pt x="1064" y="392"/>
                </a:cubicBezTo>
                <a:cubicBezTo>
                  <a:pt x="1066" y="392"/>
                  <a:pt x="1066" y="392"/>
                  <a:pt x="1066" y="392"/>
                </a:cubicBezTo>
                <a:cubicBezTo>
                  <a:pt x="1066" y="393"/>
                  <a:pt x="1066" y="393"/>
                  <a:pt x="1067" y="394"/>
                </a:cubicBezTo>
                <a:cubicBezTo>
                  <a:pt x="1067" y="395"/>
                  <a:pt x="1067" y="395"/>
                  <a:pt x="1067" y="395"/>
                </a:cubicBezTo>
                <a:cubicBezTo>
                  <a:pt x="1070" y="394"/>
                  <a:pt x="1069" y="393"/>
                  <a:pt x="1072" y="393"/>
                </a:cubicBezTo>
                <a:cubicBezTo>
                  <a:pt x="1071" y="392"/>
                  <a:pt x="1071" y="392"/>
                  <a:pt x="1071" y="391"/>
                </a:cubicBezTo>
                <a:cubicBezTo>
                  <a:pt x="1071" y="391"/>
                  <a:pt x="1071" y="391"/>
                  <a:pt x="1071" y="391"/>
                </a:cubicBezTo>
                <a:cubicBezTo>
                  <a:pt x="1074" y="391"/>
                  <a:pt x="1074" y="391"/>
                  <a:pt x="1074" y="391"/>
                </a:cubicBezTo>
                <a:cubicBezTo>
                  <a:pt x="1073" y="387"/>
                  <a:pt x="1073" y="390"/>
                  <a:pt x="1071" y="389"/>
                </a:cubicBezTo>
                <a:cubicBezTo>
                  <a:pt x="1071" y="388"/>
                  <a:pt x="1071" y="388"/>
                  <a:pt x="1071" y="388"/>
                </a:cubicBezTo>
                <a:cubicBezTo>
                  <a:pt x="1070" y="387"/>
                  <a:pt x="1071" y="388"/>
                  <a:pt x="1071" y="387"/>
                </a:cubicBezTo>
                <a:cubicBezTo>
                  <a:pt x="1072" y="386"/>
                  <a:pt x="1072" y="386"/>
                  <a:pt x="1073" y="386"/>
                </a:cubicBezTo>
                <a:cubicBezTo>
                  <a:pt x="1072" y="383"/>
                  <a:pt x="1072" y="384"/>
                  <a:pt x="1070" y="383"/>
                </a:cubicBezTo>
                <a:cubicBezTo>
                  <a:pt x="1070" y="383"/>
                  <a:pt x="1070" y="383"/>
                  <a:pt x="1070" y="383"/>
                </a:cubicBezTo>
                <a:cubicBezTo>
                  <a:pt x="1067" y="383"/>
                  <a:pt x="1067" y="383"/>
                  <a:pt x="1067" y="383"/>
                </a:cubicBezTo>
                <a:cubicBezTo>
                  <a:pt x="1067" y="382"/>
                  <a:pt x="1067" y="382"/>
                  <a:pt x="1067" y="382"/>
                </a:cubicBezTo>
                <a:cubicBezTo>
                  <a:pt x="1067" y="381"/>
                  <a:pt x="1067" y="382"/>
                  <a:pt x="1067" y="381"/>
                </a:cubicBezTo>
                <a:cubicBezTo>
                  <a:pt x="1067" y="381"/>
                  <a:pt x="1068" y="381"/>
                  <a:pt x="1069" y="381"/>
                </a:cubicBezTo>
                <a:cubicBezTo>
                  <a:pt x="1069" y="381"/>
                  <a:pt x="1069" y="381"/>
                  <a:pt x="1069" y="381"/>
                </a:cubicBezTo>
                <a:cubicBezTo>
                  <a:pt x="1071" y="381"/>
                  <a:pt x="1071" y="381"/>
                  <a:pt x="1071" y="381"/>
                </a:cubicBezTo>
                <a:cubicBezTo>
                  <a:pt x="1071" y="381"/>
                  <a:pt x="1071" y="381"/>
                  <a:pt x="1071" y="381"/>
                </a:cubicBezTo>
                <a:cubicBezTo>
                  <a:pt x="1072" y="381"/>
                  <a:pt x="1072" y="381"/>
                  <a:pt x="1072" y="381"/>
                </a:cubicBezTo>
                <a:cubicBezTo>
                  <a:pt x="1072" y="380"/>
                  <a:pt x="1071" y="380"/>
                  <a:pt x="1071" y="379"/>
                </a:cubicBezTo>
                <a:cubicBezTo>
                  <a:pt x="1072" y="379"/>
                  <a:pt x="1073" y="379"/>
                  <a:pt x="1073" y="379"/>
                </a:cubicBezTo>
                <a:cubicBezTo>
                  <a:pt x="1073" y="377"/>
                  <a:pt x="1073" y="376"/>
                  <a:pt x="1073" y="375"/>
                </a:cubicBezTo>
                <a:cubicBezTo>
                  <a:pt x="1075" y="374"/>
                  <a:pt x="1074" y="373"/>
                  <a:pt x="1076" y="372"/>
                </a:cubicBezTo>
                <a:cubicBezTo>
                  <a:pt x="1076" y="370"/>
                  <a:pt x="1076" y="370"/>
                  <a:pt x="1076" y="370"/>
                </a:cubicBezTo>
                <a:cubicBezTo>
                  <a:pt x="1075" y="370"/>
                  <a:pt x="1075" y="370"/>
                  <a:pt x="1075" y="370"/>
                </a:cubicBezTo>
                <a:cubicBezTo>
                  <a:pt x="1075" y="368"/>
                  <a:pt x="1075" y="368"/>
                  <a:pt x="1075" y="368"/>
                </a:cubicBezTo>
                <a:cubicBezTo>
                  <a:pt x="1076" y="368"/>
                  <a:pt x="1076" y="368"/>
                  <a:pt x="1076" y="368"/>
                </a:cubicBezTo>
                <a:cubicBezTo>
                  <a:pt x="1077" y="367"/>
                  <a:pt x="1078" y="365"/>
                  <a:pt x="1078" y="364"/>
                </a:cubicBezTo>
                <a:cubicBezTo>
                  <a:pt x="1079" y="364"/>
                  <a:pt x="1079" y="364"/>
                  <a:pt x="1079" y="364"/>
                </a:cubicBezTo>
                <a:cubicBezTo>
                  <a:pt x="1079" y="363"/>
                  <a:pt x="1079" y="363"/>
                  <a:pt x="1079" y="363"/>
                </a:cubicBezTo>
                <a:cubicBezTo>
                  <a:pt x="1078" y="363"/>
                  <a:pt x="1078" y="363"/>
                  <a:pt x="1078" y="363"/>
                </a:cubicBezTo>
                <a:cubicBezTo>
                  <a:pt x="1078" y="363"/>
                  <a:pt x="1078" y="362"/>
                  <a:pt x="1078" y="362"/>
                </a:cubicBezTo>
                <a:cubicBezTo>
                  <a:pt x="1077" y="362"/>
                  <a:pt x="1077" y="362"/>
                  <a:pt x="1077" y="362"/>
                </a:cubicBezTo>
                <a:cubicBezTo>
                  <a:pt x="1077" y="362"/>
                  <a:pt x="1078" y="358"/>
                  <a:pt x="1078" y="357"/>
                </a:cubicBezTo>
                <a:cubicBezTo>
                  <a:pt x="1079" y="357"/>
                  <a:pt x="1080" y="357"/>
                  <a:pt x="1081" y="358"/>
                </a:cubicBezTo>
                <a:cubicBezTo>
                  <a:pt x="1081" y="356"/>
                  <a:pt x="1082" y="355"/>
                  <a:pt x="1082" y="353"/>
                </a:cubicBezTo>
                <a:cubicBezTo>
                  <a:pt x="1080" y="353"/>
                  <a:pt x="1080" y="353"/>
                  <a:pt x="1080" y="353"/>
                </a:cubicBezTo>
                <a:cubicBezTo>
                  <a:pt x="1080" y="351"/>
                  <a:pt x="1081" y="351"/>
                  <a:pt x="1081" y="349"/>
                </a:cubicBezTo>
                <a:cubicBezTo>
                  <a:pt x="1083" y="349"/>
                  <a:pt x="1083" y="349"/>
                  <a:pt x="1083" y="349"/>
                </a:cubicBezTo>
                <a:cubicBezTo>
                  <a:pt x="1083" y="350"/>
                  <a:pt x="1083" y="350"/>
                  <a:pt x="1083" y="350"/>
                </a:cubicBezTo>
                <a:cubicBezTo>
                  <a:pt x="1084" y="351"/>
                  <a:pt x="1084" y="350"/>
                  <a:pt x="1084" y="351"/>
                </a:cubicBezTo>
                <a:cubicBezTo>
                  <a:pt x="1086" y="351"/>
                  <a:pt x="1086" y="351"/>
                  <a:pt x="1086" y="351"/>
                </a:cubicBezTo>
                <a:cubicBezTo>
                  <a:pt x="1086" y="350"/>
                  <a:pt x="1085" y="349"/>
                  <a:pt x="1086" y="348"/>
                </a:cubicBezTo>
                <a:cubicBezTo>
                  <a:pt x="1086" y="348"/>
                  <a:pt x="1087" y="347"/>
                  <a:pt x="1087" y="347"/>
                </a:cubicBezTo>
                <a:cubicBezTo>
                  <a:pt x="1087" y="346"/>
                  <a:pt x="1086" y="346"/>
                  <a:pt x="1086" y="346"/>
                </a:cubicBezTo>
                <a:cubicBezTo>
                  <a:pt x="1086" y="344"/>
                  <a:pt x="1088" y="343"/>
                  <a:pt x="1084" y="342"/>
                </a:cubicBezTo>
                <a:cubicBezTo>
                  <a:pt x="1084" y="341"/>
                  <a:pt x="1084" y="341"/>
                  <a:pt x="1084" y="341"/>
                </a:cubicBezTo>
                <a:cubicBezTo>
                  <a:pt x="1088" y="342"/>
                  <a:pt x="1087" y="343"/>
                  <a:pt x="1091" y="343"/>
                </a:cubicBezTo>
                <a:cubicBezTo>
                  <a:pt x="1091" y="341"/>
                  <a:pt x="1091" y="339"/>
                  <a:pt x="1090" y="337"/>
                </a:cubicBezTo>
                <a:cubicBezTo>
                  <a:pt x="1091" y="337"/>
                  <a:pt x="1091" y="337"/>
                  <a:pt x="1091" y="337"/>
                </a:cubicBezTo>
                <a:cubicBezTo>
                  <a:pt x="1092" y="335"/>
                  <a:pt x="1092" y="335"/>
                  <a:pt x="1093" y="333"/>
                </a:cubicBezTo>
                <a:cubicBezTo>
                  <a:pt x="1090" y="333"/>
                  <a:pt x="1088" y="332"/>
                  <a:pt x="1086" y="331"/>
                </a:cubicBezTo>
                <a:cubicBezTo>
                  <a:pt x="1086" y="330"/>
                  <a:pt x="1086" y="330"/>
                  <a:pt x="1086" y="330"/>
                </a:cubicBezTo>
                <a:cubicBezTo>
                  <a:pt x="1088" y="330"/>
                  <a:pt x="1088" y="330"/>
                  <a:pt x="1088" y="330"/>
                </a:cubicBezTo>
                <a:cubicBezTo>
                  <a:pt x="1088" y="331"/>
                  <a:pt x="1088" y="331"/>
                  <a:pt x="1088" y="331"/>
                </a:cubicBezTo>
                <a:cubicBezTo>
                  <a:pt x="1091" y="331"/>
                  <a:pt x="1093" y="331"/>
                  <a:pt x="1094" y="330"/>
                </a:cubicBezTo>
                <a:cubicBezTo>
                  <a:pt x="1094" y="329"/>
                  <a:pt x="1096" y="327"/>
                  <a:pt x="1095" y="325"/>
                </a:cubicBezTo>
                <a:cubicBezTo>
                  <a:pt x="1094" y="325"/>
                  <a:pt x="1094" y="325"/>
                  <a:pt x="1094" y="325"/>
                </a:cubicBezTo>
                <a:cubicBezTo>
                  <a:pt x="1094" y="325"/>
                  <a:pt x="1094" y="324"/>
                  <a:pt x="1094" y="323"/>
                </a:cubicBezTo>
                <a:cubicBezTo>
                  <a:pt x="1093" y="323"/>
                  <a:pt x="1093" y="322"/>
                  <a:pt x="1092" y="322"/>
                </a:cubicBezTo>
                <a:cubicBezTo>
                  <a:pt x="1091" y="321"/>
                  <a:pt x="1091" y="319"/>
                  <a:pt x="1090" y="318"/>
                </a:cubicBezTo>
                <a:cubicBezTo>
                  <a:pt x="1093" y="317"/>
                  <a:pt x="1092" y="317"/>
                  <a:pt x="1094" y="318"/>
                </a:cubicBezTo>
                <a:cubicBezTo>
                  <a:pt x="1097" y="318"/>
                  <a:pt x="1096" y="316"/>
                  <a:pt x="1098" y="315"/>
                </a:cubicBezTo>
                <a:cubicBezTo>
                  <a:pt x="1098" y="314"/>
                  <a:pt x="1098" y="312"/>
                  <a:pt x="1098" y="311"/>
                </a:cubicBezTo>
                <a:cubicBezTo>
                  <a:pt x="1100" y="311"/>
                  <a:pt x="1102" y="311"/>
                  <a:pt x="1105" y="312"/>
                </a:cubicBezTo>
                <a:cubicBezTo>
                  <a:pt x="1105" y="310"/>
                  <a:pt x="1105" y="310"/>
                  <a:pt x="1105" y="310"/>
                </a:cubicBezTo>
                <a:cubicBezTo>
                  <a:pt x="1107" y="311"/>
                  <a:pt x="1110" y="311"/>
                  <a:pt x="1112" y="311"/>
                </a:cubicBezTo>
                <a:cubicBezTo>
                  <a:pt x="1112" y="310"/>
                  <a:pt x="1112" y="310"/>
                  <a:pt x="1112" y="310"/>
                </a:cubicBezTo>
                <a:cubicBezTo>
                  <a:pt x="1113" y="310"/>
                  <a:pt x="1113" y="310"/>
                  <a:pt x="1113" y="310"/>
                </a:cubicBezTo>
                <a:cubicBezTo>
                  <a:pt x="1114" y="309"/>
                  <a:pt x="1115" y="309"/>
                  <a:pt x="1115" y="308"/>
                </a:cubicBezTo>
                <a:cubicBezTo>
                  <a:pt x="1116" y="308"/>
                  <a:pt x="1117" y="307"/>
                  <a:pt x="1119" y="307"/>
                </a:cubicBezTo>
                <a:cubicBezTo>
                  <a:pt x="1119" y="310"/>
                  <a:pt x="1120" y="311"/>
                  <a:pt x="1121" y="312"/>
                </a:cubicBezTo>
                <a:cubicBezTo>
                  <a:pt x="1121" y="313"/>
                  <a:pt x="1121" y="313"/>
                  <a:pt x="1121" y="313"/>
                </a:cubicBezTo>
                <a:cubicBezTo>
                  <a:pt x="1122" y="313"/>
                  <a:pt x="1122" y="313"/>
                  <a:pt x="1122" y="313"/>
                </a:cubicBezTo>
                <a:cubicBezTo>
                  <a:pt x="1123" y="312"/>
                  <a:pt x="1124" y="311"/>
                  <a:pt x="1124" y="310"/>
                </a:cubicBezTo>
                <a:cubicBezTo>
                  <a:pt x="1125" y="310"/>
                  <a:pt x="1125" y="310"/>
                  <a:pt x="1125" y="310"/>
                </a:cubicBezTo>
                <a:cubicBezTo>
                  <a:pt x="1126" y="308"/>
                  <a:pt x="1126" y="307"/>
                  <a:pt x="1126" y="306"/>
                </a:cubicBezTo>
                <a:cubicBezTo>
                  <a:pt x="1130" y="306"/>
                  <a:pt x="1130" y="306"/>
                  <a:pt x="1130" y="306"/>
                </a:cubicBezTo>
                <a:cubicBezTo>
                  <a:pt x="1131" y="307"/>
                  <a:pt x="1131" y="308"/>
                  <a:pt x="1131" y="309"/>
                </a:cubicBezTo>
                <a:cubicBezTo>
                  <a:pt x="1132" y="309"/>
                  <a:pt x="1132" y="309"/>
                  <a:pt x="1132" y="309"/>
                </a:cubicBezTo>
                <a:cubicBezTo>
                  <a:pt x="1133" y="306"/>
                  <a:pt x="1133" y="306"/>
                  <a:pt x="1133" y="306"/>
                </a:cubicBezTo>
                <a:cubicBezTo>
                  <a:pt x="1133" y="306"/>
                  <a:pt x="1135" y="306"/>
                  <a:pt x="1134" y="304"/>
                </a:cubicBezTo>
                <a:cubicBezTo>
                  <a:pt x="1134" y="304"/>
                  <a:pt x="1134" y="304"/>
                  <a:pt x="1134" y="304"/>
                </a:cubicBezTo>
                <a:cubicBezTo>
                  <a:pt x="1134" y="303"/>
                  <a:pt x="1134" y="303"/>
                  <a:pt x="1134" y="303"/>
                </a:cubicBezTo>
                <a:cubicBezTo>
                  <a:pt x="1136" y="303"/>
                  <a:pt x="1136" y="303"/>
                  <a:pt x="1136" y="303"/>
                </a:cubicBezTo>
                <a:cubicBezTo>
                  <a:pt x="1136" y="302"/>
                  <a:pt x="1136" y="302"/>
                  <a:pt x="1136" y="302"/>
                </a:cubicBezTo>
                <a:cubicBezTo>
                  <a:pt x="1136" y="302"/>
                  <a:pt x="1137" y="302"/>
                  <a:pt x="1138" y="302"/>
                </a:cubicBezTo>
                <a:cubicBezTo>
                  <a:pt x="1138" y="300"/>
                  <a:pt x="1138" y="299"/>
                  <a:pt x="1138" y="298"/>
                </a:cubicBezTo>
                <a:cubicBezTo>
                  <a:pt x="1139" y="298"/>
                  <a:pt x="1139" y="298"/>
                  <a:pt x="1139" y="298"/>
                </a:cubicBezTo>
                <a:cubicBezTo>
                  <a:pt x="1140" y="294"/>
                  <a:pt x="1140" y="297"/>
                  <a:pt x="1142" y="296"/>
                </a:cubicBezTo>
                <a:cubicBezTo>
                  <a:pt x="1143" y="295"/>
                  <a:pt x="1143" y="295"/>
                  <a:pt x="1144" y="294"/>
                </a:cubicBezTo>
                <a:cubicBezTo>
                  <a:pt x="1144" y="294"/>
                  <a:pt x="1145" y="293"/>
                  <a:pt x="1146" y="293"/>
                </a:cubicBezTo>
                <a:cubicBezTo>
                  <a:pt x="1146" y="293"/>
                  <a:pt x="1146" y="293"/>
                  <a:pt x="1146" y="293"/>
                </a:cubicBezTo>
                <a:cubicBezTo>
                  <a:pt x="1147" y="292"/>
                  <a:pt x="1149" y="291"/>
                  <a:pt x="1151" y="291"/>
                </a:cubicBezTo>
                <a:cubicBezTo>
                  <a:pt x="1153" y="289"/>
                  <a:pt x="1154" y="288"/>
                  <a:pt x="1155" y="286"/>
                </a:cubicBezTo>
                <a:cubicBezTo>
                  <a:pt x="1155" y="285"/>
                  <a:pt x="1155" y="285"/>
                  <a:pt x="1155" y="285"/>
                </a:cubicBezTo>
                <a:cubicBezTo>
                  <a:pt x="1155" y="284"/>
                  <a:pt x="1156" y="284"/>
                  <a:pt x="1157" y="284"/>
                </a:cubicBezTo>
                <a:cubicBezTo>
                  <a:pt x="1157" y="283"/>
                  <a:pt x="1158" y="283"/>
                  <a:pt x="1158" y="282"/>
                </a:cubicBezTo>
                <a:cubicBezTo>
                  <a:pt x="1159" y="282"/>
                  <a:pt x="1160" y="283"/>
                  <a:pt x="1160" y="283"/>
                </a:cubicBezTo>
                <a:cubicBezTo>
                  <a:pt x="1161" y="283"/>
                  <a:pt x="1161" y="282"/>
                  <a:pt x="1162" y="282"/>
                </a:cubicBezTo>
                <a:cubicBezTo>
                  <a:pt x="1163" y="279"/>
                  <a:pt x="1163" y="278"/>
                  <a:pt x="1163" y="275"/>
                </a:cubicBezTo>
                <a:cubicBezTo>
                  <a:pt x="1161" y="275"/>
                  <a:pt x="1161" y="275"/>
                  <a:pt x="1161" y="275"/>
                </a:cubicBezTo>
                <a:cubicBezTo>
                  <a:pt x="1160" y="273"/>
                  <a:pt x="1160" y="271"/>
                  <a:pt x="1159" y="270"/>
                </a:cubicBezTo>
                <a:cubicBezTo>
                  <a:pt x="1159" y="266"/>
                  <a:pt x="1159" y="266"/>
                  <a:pt x="1159" y="266"/>
                </a:cubicBezTo>
                <a:cubicBezTo>
                  <a:pt x="1159" y="266"/>
                  <a:pt x="1159" y="266"/>
                  <a:pt x="1159" y="266"/>
                </a:cubicBezTo>
                <a:cubicBezTo>
                  <a:pt x="1159" y="269"/>
                  <a:pt x="1159" y="269"/>
                  <a:pt x="1159" y="269"/>
                </a:cubicBezTo>
                <a:cubicBezTo>
                  <a:pt x="1160" y="269"/>
                  <a:pt x="1160" y="269"/>
                  <a:pt x="1161" y="270"/>
                </a:cubicBezTo>
                <a:cubicBezTo>
                  <a:pt x="1161" y="270"/>
                  <a:pt x="1162" y="271"/>
                  <a:pt x="1163" y="272"/>
                </a:cubicBezTo>
                <a:cubicBezTo>
                  <a:pt x="1164" y="273"/>
                  <a:pt x="1166" y="273"/>
                  <a:pt x="1168" y="274"/>
                </a:cubicBezTo>
                <a:cubicBezTo>
                  <a:pt x="1168" y="275"/>
                  <a:pt x="1168" y="275"/>
                  <a:pt x="1168" y="275"/>
                </a:cubicBezTo>
                <a:cubicBezTo>
                  <a:pt x="1172" y="275"/>
                  <a:pt x="1172" y="275"/>
                  <a:pt x="1172" y="275"/>
                </a:cubicBezTo>
                <a:cubicBezTo>
                  <a:pt x="1172" y="274"/>
                  <a:pt x="1172" y="274"/>
                  <a:pt x="1172" y="274"/>
                </a:cubicBezTo>
                <a:cubicBezTo>
                  <a:pt x="1173" y="274"/>
                  <a:pt x="1174" y="275"/>
                  <a:pt x="1174" y="275"/>
                </a:cubicBezTo>
                <a:cubicBezTo>
                  <a:pt x="1174" y="274"/>
                  <a:pt x="1174" y="274"/>
                  <a:pt x="1174" y="274"/>
                </a:cubicBezTo>
                <a:cubicBezTo>
                  <a:pt x="1176" y="273"/>
                  <a:pt x="1177" y="273"/>
                  <a:pt x="1178" y="273"/>
                </a:cubicBezTo>
                <a:cubicBezTo>
                  <a:pt x="1179" y="271"/>
                  <a:pt x="1179" y="272"/>
                  <a:pt x="1178" y="270"/>
                </a:cubicBezTo>
                <a:cubicBezTo>
                  <a:pt x="1180" y="270"/>
                  <a:pt x="1180" y="270"/>
                  <a:pt x="1180" y="270"/>
                </a:cubicBezTo>
                <a:cubicBezTo>
                  <a:pt x="1180" y="270"/>
                  <a:pt x="1180" y="270"/>
                  <a:pt x="1180" y="270"/>
                </a:cubicBezTo>
                <a:cubicBezTo>
                  <a:pt x="1181" y="270"/>
                  <a:pt x="1181" y="270"/>
                  <a:pt x="1181" y="270"/>
                </a:cubicBezTo>
                <a:cubicBezTo>
                  <a:pt x="1181" y="272"/>
                  <a:pt x="1181" y="272"/>
                  <a:pt x="1181" y="272"/>
                </a:cubicBezTo>
                <a:cubicBezTo>
                  <a:pt x="1184" y="272"/>
                  <a:pt x="1184" y="271"/>
                  <a:pt x="1186" y="271"/>
                </a:cubicBezTo>
                <a:cubicBezTo>
                  <a:pt x="1186" y="269"/>
                  <a:pt x="1186" y="269"/>
                  <a:pt x="1186" y="269"/>
                </a:cubicBezTo>
                <a:cubicBezTo>
                  <a:pt x="1187" y="269"/>
                  <a:pt x="1187" y="269"/>
                  <a:pt x="1187" y="269"/>
                </a:cubicBezTo>
                <a:cubicBezTo>
                  <a:pt x="1187" y="268"/>
                  <a:pt x="1187" y="268"/>
                  <a:pt x="1187" y="268"/>
                </a:cubicBezTo>
                <a:cubicBezTo>
                  <a:pt x="1189" y="268"/>
                  <a:pt x="1189" y="268"/>
                  <a:pt x="1189" y="268"/>
                </a:cubicBezTo>
                <a:cubicBezTo>
                  <a:pt x="1189" y="269"/>
                  <a:pt x="1189" y="269"/>
                  <a:pt x="1189" y="269"/>
                </a:cubicBezTo>
                <a:cubicBezTo>
                  <a:pt x="1190" y="270"/>
                  <a:pt x="1190" y="270"/>
                  <a:pt x="1193" y="270"/>
                </a:cubicBezTo>
                <a:cubicBezTo>
                  <a:pt x="1193" y="269"/>
                  <a:pt x="1193" y="269"/>
                  <a:pt x="1193" y="269"/>
                </a:cubicBezTo>
                <a:cubicBezTo>
                  <a:pt x="1195" y="269"/>
                  <a:pt x="1195" y="269"/>
                  <a:pt x="1195" y="269"/>
                </a:cubicBezTo>
                <a:cubicBezTo>
                  <a:pt x="1195" y="270"/>
                  <a:pt x="1195" y="270"/>
                  <a:pt x="1195" y="270"/>
                </a:cubicBezTo>
                <a:cubicBezTo>
                  <a:pt x="1197" y="269"/>
                  <a:pt x="1197" y="270"/>
                  <a:pt x="1197" y="268"/>
                </a:cubicBezTo>
                <a:cubicBezTo>
                  <a:pt x="1200" y="268"/>
                  <a:pt x="1199" y="268"/>
                  <a:pt x="1201" y="268"/>
                </a:cubicBezTo>
                <a:cubicBezTo>
                  <a:pt x="1201" y="266"/>
                  <a:pt x="1201" y="266"/>
                  <a:pt x="1201" y="266"/>
                </a:cubicBezTo>
                <a:cubicBezTo>
                  <a:pt x="1205" y="266"/>
                  <a:pt x="1211" y="265"/>
                  <a:pt x="1213" y="262"/>
                </a:cubicBezTo>
                <a:cubicBezTo>
                  <a:pt x="1214" y="262"/>
                  <a:pt x="1214" y="262"/>
                  <a:pt x="1214" y="262"/>
                </a:cubicBezTo>
                <a:cubicBezTo>
                  <a:pt x="1214" y="261"/>
                  <a:pt x="1213" y="260"/>
                  <a:pt x="1213" y="258"/>
                </a:cubicBezTo>
                <a:cubicBezTo>
                  <a:pt x="1214" y="259"/>
                  <a:pt x="1215" y="259"/>
                  <a:pt x="1216" y="260"/>
                </a:cubicBezTo>
                <a:cubicBezTo>
                  <a:pt x="1219" y="260"/>
                  <a:pt x="1219" y="260"/>
                  <a:pt x="1220" y="258"/>
                </a:cubicBezTo>
                <a:cubicBezTo>
                  <a:pt x="1220" y="258"/>
                  <a:pt x="1220" y="258"/>
                  <a:pt x="1220" y="258"/>
                </a:cubicBezTo>
                <a:cubicBezTo>
                  <a:pt x="1220" y="258"/>
                  <a:pt x="1220" y="258"/>
                  <a:pt x="1220" y="257"/>
                </a:cubicBezTo>
                <a:cubicBezTo>
                  <a:pt x="1220" y="257"/>
                  <a:pt x="1220" y="257"/>
                  <a:pt x="1220" y="257"/>
                </a:cubicBezTo>
                <a:cubicBezTo>
                  <a:pt x="1221" y="256"/>
                  <a:pt x="1222" y="254"/>
                  <a:pt x="1224" y="254"/>
                </a:cubicBezTo>
                <a:cubicBezTo>
                  <a:pt x="1224" y="255"/>
                  <a:pt x="1224" y="255"/>
                  <a:pt x="1224" y="255"/>
                </a:cubicBezTo>
                <a:cubicBezTo>
                  <a:pt x="1225" y="255"/>
                  <a:pt x="1225" y="255"/>
                  <a:pt x="1225" y="255"/>
                </a:cubicBezTo>
                <a:cubicBezTo>
                  <a:pt x="1225" y="255"/>
                  <a:pt x="1226" y="256"/>
                  <a:pt x="1226" y="256"/>
                </a:cubicBezTo>
                <a:cubicBezTo>
                  <a:pt x="1227" y="256"/>
                  <a:pt x="1227" y="255"/>
                  <a:pt x="1228" y="254"/>
                </a:cubicBezTo>
                <a:cubicBezTo>
                  <a:pt x="1230" y="253"/>
                  <a:pt x="1229" y="256"/>
                  <a:pt x="1230" y="252"/>
                </a:cubicBezTo>
                <a:cubicBezTo>
                  <a:pt x="1233" y="253"/>
                  <a:pt x="1235" y="253"/>
                  <a:pt x="1237" y="252"/>
                </a:cubicBezTo>
                <a:close/>
                <a:moveTo>
                  <a:pt x="1249" y="155"/>
                </a:moveTo>
                <a:cubicBezTo>
                  <a:pt x="1251" y="155"/>
                  <a:pt x="1251" y="155"/>
                  <a:pt x="1251" y="155"/>
                </a:cubicBezTo>
                <a:cubicBezTo>
                  <a:pt x="1251" y="157"/>
                  <a:pt x="1251" y="159"/>
                  <a:pt x="1251" y="160"/>
                </a:cubicBezTo>
                <a:cubicBezTo>
                  <a:pt x="1249" y="160"/>
                  <a:pt x="1249" y="160"/>
                  <a:pt x="1249" y="160"/>
                </a:cubicBezTo>
                <a:cubicBezTo>
                  <a:pt x="1249" y="160"/>
                  <a:pt x="1249" y="160"/>
                  <a:pt x="1249" y="160"/>
                </a:cubicBezTo>
                <a:cubicBezTo>
                  <a:pt x="1249" y="160"/>
                  <a:pt x="1249" y="160"/>
                  <a:pt x="1249" y="160"/>
                </a:cubicBezTo>
                <a:lnTo>
                  <a:pt x="1249" y="155"/>
                </a:lnTo>
                <a:close/>
                <a:moveTo>
                  <a:pt x="1225" y="56"/>
                </a:moveTo>
                <a:cubicBezTo>
                  <a:pt x="1224" y="55"/>
                  <a:pt x="1225" y="56"/>
                  <a:pt x="1224" y="55"/>
                </a:cubicBezTo>
                <a:cubicBezTo>
                  <a:pt x="1225" y="56"/>
                  <a:pt x="1224" y="55"/>
                  <a:pt x="1225" y="56"/>
                </a:cubicBezTo>
                <a:close/>
                <a:moveTo>
                  <a:pt x="1219" y="57"/>
                </a:moveTo>
                <a:cubicBezTo>
                  <a:pt x="1220" y="57"/>
                  <a:pt x="1220" y="57"/>
                  <a:pt x="1220" y="57"/>
                </a:cubicBezTo>
                <a:cubicBezTo>
                  <a:pt x="1220" y="57"/>
                  <a:pt x="1220" y="57"/>
                  <a:pt x="1220" y="57"/>
                </a:cubicBezTo>
                <a:cubicBezTo>
                  <a:pt x="1220" y="57"/>
                  <a:pt x="1219" y="58"/>
                  <a:pt x="1219" y="58"/>
                </a:cubicBezTo>
                <a:cubicBezTo>
                  <a:pt x="1219" y="57"/>
                  <a:pt x="1219" y="57"/>
                  <a:pt x="1219" y="57"/>
                </a:cubicBezTo>
                <a:close/>
                <a:moveTo>
                  <a:pt x="1203" y="63"/>
                </a:moveTo>
                <a:cubicBezTo>
                  <a:pt x="1203" y="62"/>
                  <a:pt x="1203" y="62"/>
                  <a:pt x="1203" y="62"/>
                </a:cubicBezTo>
                <a:cubicBezTo>
                  <a:pt x="1204" y="62"/>
                  <a:pt x="1205" y="62"/>
                  <a:pt x="1207" y="62"/>
                </a:cubicBezTo>
                <a:cubicBezTo>
                  <a:pt x="1207" y="61"/>
                  <a:pt x="1207" y="61"/>
                  <a:pt x="1207" y="61"/>
                </a:cubicBezTo>
                <a:cubicBezTo>
                  <a:pt x="1208" y="61"/>
                  <a:pt x="1208" y="61"/>
                  <a:pt x="1208" y="61"/>
                </a:cubicBezTo>
                <a:cubicBezTo>
                  <a:pt x="1208" y="60"/>
                  <a:pt x="1208" y="60"/>
                  <a:pt x="1208" y="60"/>
                </a:cubicBezTo>
                <a:cubicBezTo>
                  <a:pt x="1210" y="60"/>
                  <a:pt x="1210" y="60"/>
                  <a:pt x="1210" y="60"/>
                </a:cubicBezTo>
                <a:cubicBezTo>
                  <a:pt x="1212" y="60"/>
                  <a:pt x="1213" y="58"/>
                  <a:pt x="1217" y="59"/>
                </a:cubicBezTo>
                <a:cubicBezTo>
                  <a:pt x="1217" y="59"/>
                  <a:pt x="1217" y="59"/>
                  <a:pt x="1217" y="59"/>
                </a:cubicBezTo>
                <a:cubicBezTo>
                  <a:pt x="1215" y="59"/>
                  <a:pt x="1214" y="60"/>
                  <a:pt x="1213" y="60"/>
                </a:cubicBezTo>
                <a:cubicBezTo>
                  <a:pt x="1213" y="60"/>
                  <a:pt x="1213" y="60"/>
                  <a:pt x="1213" y="60"/>
                </a:cubicBezTo>
                <a:cubicBezTo>
                  <a:pt x="1211" y="60"/>
                  <a:pt x="1211" y="60"/>
                  <a:pt x="1211" y="60"/>
                </a:cubicBezTo>
                <a:cubicBezTo>
                  <a:pt x="1211" y="61"/>
                  <a:pt x="1211" y="61"/>
                  <a:pt x="1211" y="61"/>
                </a:cubicBezTo>
                <a:cubicBezTo>
                  <a:pt x="1209" y="61"/>
                  <a:pt x="1209" y="61"/>
                  <a:pt x="1209" y="61"/>
                </a:cubicBezTo>
                <a:cubicBezTo>
                  <a:pt x="1209" y="62"/>
                  <a:pt x="1209" y="62"/>
                  <a:pt x="1209" y="62"/>
                </a:cubicBezTo>
                <a:cubicBezTo>
                  <a:pt x="1207" y="62"/>
                  <a:pt x="1207" y="62"/>
                  <a:pt x="1207" y="62"/>
                </a:cubicBezTo>
                <a:cubicBezTo>
                  <a:pt x="1207" y="62"/>
                  <a:pt x="1207" y="62"/>
                  <a:pt x="1207" y="62"/>
                </a:cubicBezTo>
                <a:cubicBezTo>
                  <a:pt x="1204" y="64"/>
                  <a:pt x="1203" y="64"/>
                  <a:pt x="1202" y="66"/>
                </a:cubicBezTo>
                <a:cubicBezTo>
                  <a:pt x="1201" y="66"/>
                  <a:pt x="1201" y="66"/>
                  <a:pt x="1201" y="66"/>
                </a:cubicBezTo>
                <a:cubicBezTo>
                  <a:pt x="1201" y="64"/>
                  <a:pt x="1201" y="64"/>
                  <a:pt x="1203" y="63"/>
                </a:cubicBezTo>
                <a:close/>
                <a:moveTo>
                  <a:pt x="1171" y="33"/>
                </a:moveTo>
                <a:cubicBezTo>
                  <a:pt x="1172" y="33"/>
                  <a:pt x="1172" y="33"/>
                  <a:pt x="1172" y="34"/>
                </a:cubicBezTo>
                <a:cubicBezTo>
                  <a:pt x="1171" y="33"/>
                  <a:pt x="1172" y="34"/>
                  <a:pt x="1171" y="33"/>
                </a:cubicBezTo>
                <a:close/>
                <a:moveTo>
                  <a:pt x="1167" y="17"/>
                </a:moveTo>
                <a:cubicBezTo>
                  <a:pt x="1170" y="16"/>
                  <a:pt x="1177" y="15"/>
                  <a:pt x="1179" y="14"/>
                </a:cubicBezTo>
                <a:cubicBezTo>
                  <a:pt x="1188" y="14"/>
                  <a:pt x="1197" y="14"/>
                  <a:pt x="1205" y="14"/>
                </a:cubicBezTo>
                <a:cubicBezTo>
                  <a:pt x="1205" y="15"/>
                  <a:pt x="1205" y="15"/>
                  <a:pt x="1205" y="15"/>
                </a:cubicBezTo>
                <a:cubicBezTo>
                  <a:pt x="1197" y="17"/>
                  <a:pt x="1188" y="16"/>
                  <a:pt x="1180" y="16"/>
                </a:cubicBezTo>
                <a:cubicBezTo>
                  <a:pt x="1179" y="17"/>
                  <a:pt x="1178" y="17"/>
                  <a:pt x="1176" y="17"/>
                </a:cubicBezTo>
                <a:cubicBezTo>
                  <a:pt x="1176" y="18"/>
                  <a:pt x="1176" y="18"/>
                  <a:pt x="1176" y="18"/>
                </a:cubicBezTo>
                <a:cubicBezTo>
                  <a:pt x="1174" y="18"/>
                  <a:pt x="1172" y="18"/>
                  <a:pt x="1171" y="18"/>
                </a:cubicBezTo>
                <a:cubicBezTo>
                  <a:pt x="1170" y="18"/>
                  <a:pt x="1170" y="18"/>
                  <a:pt x="1170" y="18"/>
                </a:cubicBezTo>
                <a:cubicBezTo>
                  <a:pt x="1170" y="18"/>
                  <a:pt x="1170" y="18"/>
                  <a:pt x="1170" y="18"/>
                </a:cubicBezTo>
                <a:cubicBezTo>
                  <a:pt x="1167" y="18"/>
                  <a:pt x="1167" y="18"/>
                  <a:pt x="1167" y="18"/>
                </a:cubicBezTo>
                <a:lnTo>
                  <a:pt x="1167" y="17"/>
                </a:lnTo>
                <a:close/>
                <a:moveTo>
                  <a:pt x="992" y="298"/>
                </a:moveTo>
                <a:cubicBezTo>
                  <a:pt x="991" y="298"/>
                  <a:pt x="991" y="297"/>
                  <a:pt x="990" y="297"/>
                </a:cubicBezTo>
                <a:cubicBezTo>
                  <a:pt x="990" y="296"/>
                  <a:pt x="990" y="296"/>
                  <a:pt x="990" y="296"/>
                </a:cubicBezTo>
                <a:cubicBezTo>
                  <a:pt x="991" y="296"/>
                  <a:pt x="991" y="297"/>
                  <a:pt x="992" y="297"/>
                </a:cubicBezTo>
                <a:lnTo>
                  <a:pt x="992" y="298"/>
                </a:lnTo>
                <a:close/>
                <a:moveTo>
                  <a:pt x="1013" y="280"/>
                </a:moveTo>
                <a:cubicBezTo>
                  <a:pt x="1013" y="281"/>
                  <a:pt x="1013" y="281"/>
                  <a:pt x="1013" y="281"/>
                </a:cubicBezTo>
                <a:cubicBezTo>
                  <a:pt x="1012" y="281"/>
                  <a:pt x="1012" y="281"/>
                  <a:pt x="1012" y="281"/>
                </a:cubicBezTo>
                <a:cubicBezTo>
                  <a:pt x="1012" y="281"/>
                  <a:pt x="1012" y="281"/>
                  <a:pt x="1012" y="281"/>
                </a:cubicBezTo>
                <a:cubicBezTo>
                  <a:pt x="1011" y="281"/>
                  <a:pt x="1011" y="281"/>
                  <a:pt x="1011" y="281"/>
                </a:cubicBezTo>
                <a:cubicBezTo>
                  <a:pt x="1011" y="281"/>
                  <a:pt x="1011" y="281"/>
                  <a:pt x="1011" y="280"/>
                </a:cubicBezTo>
                <a:lnTo>
                  <a:pt x="1013" y="280"/>
                </a:lnTo>
                <a:close/>
                <a:moveTo>
                  <a:pt x="1010" y="283"/>
                </a:moveTo>
                <a:cubicBezTo>
                  <a:pt x="1011" y="283"/>
                  <a:pt x="1011" y="283"/>
                  <a:pt x="1011" y="283"/>
                </a:cubicBezTo>
                <a:cubicBezTo>
                  <a:pt x="1011" y="284"/>
                  <a:pt x="1011" y="284"/>
                  <a:pt x="1011" y="284"/>
                </a:cubicBezTo>
                <a:cubicBezTo>
                  <a:pt x="1010" y="284"/>
                  <a:pt x="1010" y="284"/>
                  <a:pt x="1010" y="284"/>
                </a:cubicBezTo>
                <a:lnTo>
                  <a:pt x="1010" y="283"/>
                </a:lnTo>
                <a:close/>
                <a:moveTo>
                  <a:pt x="1014" y="297"/>
                </a:moveTo>
                <a:cubicBezTo>
                  <a:pt x="1013" y="297"/>
                  <a:pt x="1013" y="297"/>
                  <a:pt x="1013" y="297"/>
                </a:cubicBezTo>
                <a:cubicBezTo>
                  <a:pt x="1013" y="297"/>
                  <a:pt x="1013" y="297"/>
                  <a:pt x="1013" y="297"/>
                </a:cubicBezTo>
                <a:cubicBezTo>
                  <a:pt x="1011" y="297"/>
                  <a:pt x="1011" y="297"/>
                  <a:pt x="1011" y="297"/>
                </a:cubicBezTo>
                <a:cubicBezTo>
                  <a:pt x="1011" y="298"/>
                  <a:pt x="1010" y="298"/>
                  <a:pt x="1010" y="299"/>
                </a:cubicBezTo>
                <a:cubicBezTo>
                  <a:pt x="1007" y="299"/>
                  <a:pt x="1007" y="299"/>
                  <a:pt x="1007" y="299"/>
                </a:cubicBezTo>
                <a:cubicBezTo>
                  <a:pt x="1007" y="299"/>
                  <a:pt x="1007" y="299"/>
                  <a:pt x="1007" y="299"/>
                </a:cubicBezTo>
                <a:cubicBezTo>
                  <a:pt x="1006" y="299"/>
                  <a:pt x="1006" y="299"/>
                  <a:pt x="1006" y="299"/>
                </a:cubicBezTo>
                <a:cubicBezTo>
                  <a:pt x="1008" y="297"/>
                  <a:pt x="1011" y="294"/>
                  <a:pt x="1015" y="293"/>
                </a:cubicBezTo>
                <a:cubicBezTo>
                  <a:pt x="1014" y="294"/>
                  <a:pt x="1014" y="295"/>
                  <a:pt x="1014" y="297"/>
                </a:cubicBezTo>
                <a:close/>
                <a:moveTo>
                  <a:pt x="1051" y="380"/>
                </a:moveTo>
                <a:cubicBezTo>
                  <a:pt x="1051" y="381"/>
                  <a:pt x="1051" y="381"/>
                  <a:pt x="1051" y="381"/>
                </a:cubicBezTo>
                <a:cubicBezTo>
                  <a:pt x="1050" y="381"/>
                  <a:pt x="1050" y="381"/>
                  <a:pt x="1050" y="381"/>
                </a:cubicBezTo>
                <a:cubicBezTo>
                  <a:pt x="1050" y="380"/>
                  <a:pt x="1051" y="379"/>
                  <a:pt x="1051" y="379"/>
                </a:cubicBezTo>
                <a:cubicBezTo>
                  <a:pt x="1051" y="379"/>
                  <a:pt x="1051" y="379"/>
                  <a:pt x="1051" y="379"/>
                </a:cubicBezTo>
                <a:cubicBezTo>
                  <a:pt x="1052" y="380"/>
                  <a:pt x="1051" y="380"/>
                  <a:pt x="1051" y="380"/>
                </a:cubicBezTo>
                <a:close/>
                <a:moveTo>
                  <a:pt x="1122" y="304"/>
                </a:moveTo>
                <a:cubicBezTo>
                  <a:pt x="1121" y="305"/>
                  <a:pt x="1120" y="305"/>
                  <a:pt x="1119" y="305"/>
                </a:cubicBezTo>
                <a:cubicBezTo>
                  <a:pt x="1118" y="304"/>
                  <a:pt x="1118" y="303"/>
                  <a:pt x="1118" y="302"/>
                </a:cubicBezTo>
                <a:cubicBezTo>
                  <a:pt x="1119" y="301"/>
                  <a:pt x="1119" y="301"/>
                  <a:pt x="1119" y="300"/>
                </a:cubicBezTo>
                <a:cubicBezTo>
                  <a:pt x="1121" y="301"/>
                  <a:pt x="1122" y="301"/>
                  <a:pt x="1124" y="301"/>
                </a:cubicBezTo>
                <a:cubicBezTo>
                  <a:pt x="1123" y="303"/>
                  <a:pt x="1123" y="303"/>
                  <a:pt x="1122" y="304"/>
                </a:cubicBezTo>
                <a:close/>
                <a:moveTo>
                  <a:pt x="1143" y="18"/>
                </a:moveTo>
                <a:cubicBezTo>
                  <a:pt x="1142" y="19"/>
                  <a:pt x="1140" y="19"/>
                  <a:pt x="1139" y="19"/>
                </a:cubicBezTo>
                <a:cubicBezTo>
                  <a:pt x="1139" y="20"/>
                  <a:pt x="1139" y="20"/>
                  <a:pt x="1138" y="20"/>
                </a:cubicBezTo>
                <a:cubicBezTo>
                  <a:pt x="1138" y="21"/>
                  <a:pt x="1138" y="21"/>
                  <a:pt x="1138" y="21"/>
                </a:cubicBezTo>
                <a:cubicBezTo>
                  <a:pt x="1136" y="20"/>
                  <a:pt x="1138" y="20"/>
                  <a:pt x="1134" y="20"/>
                </a:cubicBezTo>
                <a:cubicBezTo>
                  <a:pt x="1134" y="21"/>
                  <a:pt x="1134" y="20"/>
                  <a:pt x="1134" y="21"/>
                </a:cubicBezTo>
                <a:cubicBezTo>
                  <a:pt x="1134" y="22"/>
                  <a:pt x="1134" y="22"/>
                  <a:pt x="1134" y="22"/>
                </a:cubicBezTo>
                <a:cubicBezTo>
                  <a:pt x="1133" y="22"/>
                  <a:pt x="1133" y="22"/>
                  <a:pt x="1133" y="22"/>
                </a:cubicBezTo>
                <a:cubicBezTo>
                  <a:pt x="1133" y="19"/>
                  <a:pt x="1133" y="19"/>
                  <a:pt x="1133" y="19"/>
                </a:cubicBezTo>
                <a:cubicBezTo>
                  <a:pt x="1134" y="19"/>
                  <a:pt x="1134" y="19"/>
                  <a:pt x="1134" y="19"/>
                </a:cubicBezTo>
                <a:cubicBezTo>
                  <a:pt x="1135" y="18"/>
                  <a:pt x="1141" y="17"/>
                  <a:pt x="1143" y="17"/>
                </a:cubicBezTo>
                <a:lnTo>
                  <a:pt x="1143" y="18"/>
                </a:lnTo>
                <a:close/>
                <a:moveTo>
                  <a:pt x="1151" y="18"/>
                </a:moveTo>
                <a:cubicBezTo>
                  <a:pt x="1149" y="18"/>
                  <a:pt x="1150" y="19"/>
                  <a:pt x="1149" y="18"/>
                </a:cubicBezTo>
                <a:cubicBezTo>
                  <a:pt x="1148" y="18"/>
                  <a:pt x="1148" y="18"/>
                  <a:pt x="1148" y="18"/>
                </a:cubicBezTo>
                <a:cubicBezTo>
                  <a:pt x="1148" y="17"/>
                  <a:pt x="1148" y="17"/>
                  <a:pt x="1148" y="17"/>
                </a:cubicBezTo>
                <a:cubicBezTo>
                  <a:pt x="1149" y="17"/>
                  <a:pt x="1149" y="17"/>
                  <a:pt x="1149" y="17"/>
                </a:cubicBezTo>
                <a:cubicBezTo>
                  <a:pt x="1149" y="15"/>
                  <a:pt x="1149" y="13"/>
                  <a:pt x="1149" y="11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1" y="14"/>
                  <a:pt x="1151" y="14"/>
                  <a:pt x="1151" y="14"/>
                </a:cubicBezTo>
                <a:cubicBezTo>
                  <a:pt x="1152" y="15"/>
                  <a:pt x="1153" y="16"/>
                  <a:pt x="1153" y="17"/>
                </a:cubicBezTo>
                <a:cubicBezTo>
                  <a:pt x="1155" y="17"/>
                  <a:pt x="1157" y="15"/>
                  <a:pt x="1158" y="15"/>
                </a:cubicBezTo>
                <a:cubicBezTo>
                  <a:pt x="1160" y="15"/>
                  <a:pt x="1164" y="17"/>
                  <a:pt x="1166" y="17"/>
                </a:cubicBezTo>
                <a:cubicBezTo>
                  <a:pt x="1166" y="18"/>
                  <a:pt x="1166" y="18"/>
                  <a:pt x="1166" y="18"/>
                </a:cubicBezTo>
                <a:cubicBezTo>
                  <a:pt x="1161" y="18"/>
                  <a:pt x="1161" y="18"/>
                  <a:pt x="1161" y="18"/>
                </a:cubicBezTo>
                <a:cubicBezTo>
                  <a:pt x="1161" y="17"/>
                  <a:pt x="1161" y="17"/>
                  <a:pt x="1161" y="17"/>
                </a:cubicBezTo>
                <a:cubicBezTo>
                  <a:pt x="1159" y="17"/>
                  <a:pt x="1159" y="18"/>
                  <a:pt x="1159" y="18"/>
                </a:cubicBezTo>
                <a:cubicBezTo>
                  <a:pt x="1153" y="18"/>
                  <a:pt x="1153" y="18"/>
                  <a:pt x="1153" y="18"/>
                </a:cubicBezTo>
                <a:cubicBezTo>
                  <a:pt x="1153" y="20"/>
                  <a:pt x="1153" y="20"/>
                  <a:pt x="1153" y="20"/>
                </a:cubicBezTo>
                <a:cubicBezTo>
                  <a:pt x="1153" y="20"/>
                  <a:pt x="1153" y="20"/>
                  <a:pt x="1153" y="20"/>
                </a:cubicBezTo>
                <a:cubicBezTo>
                  <a:pt x="1153" y="20"/>
                  <a:pt x="1153" y="20"/>
                  <a:pt x="1153" y="20"/>
                </a:cubicBezTo>
                <a:cubicBezTo>
                  <a:pt x="1152" y="20"/>
                  <a:pt x="1152" y="20"/>
                  <a:pt x="1152" y="20"/>
                </a:cubicBezTo>
                <a:cubicBezTo>
                  <a:pt x="1152" y="20"/>
                  <a:pt x="1151" y="19"/>
                  <a:pt x="1151" y="18"/>
                </a:cubicBezTo>
                <a:close/>
                <a:moveTo>
                  <a:pt x="1209" y="239"/>
                </a:moveTo>
                <a:cubicBezTo>
                  <a:pt x="1209" y="240"/>
                  <a:pt x="1209" y="240"/>
                  <a:pt x="1209" y="240"/>
                </a:cubicBezTo>
                <a:cubicBezTo>
                  <a:pt x="1209" y="240"/>
                  <a:pt x="1206" y="239"/>
                  <a:pt x="1205" y="239"/>
                </a:cubicBezTo>
                <a:cubicBezTo>
                  <a:pt x="1205" y="240"/>
                  <a:pt x="1205" y="240"/>
                  <a:pt x="1205" y="240"/>
                </a:cubicBezTo>
                <a:cubicBezTo>
                  <a:pt x="1204" y="240"/>
                  <a:pt x="1204" y="240"/>
                  <a:pt x="1204" y="240"/>
                </a:cubicBezTo>
                <a:cubicBezTo>
                  <a:pt x="1205" y="238"/>
                  <a:pt x="1207" y="239"/>
                  <a:pt x="1208" y="237"/>
                </a:cubicBezTo>
                <a:cubicBezTo>
                  <a:pt x="1211" y="237"/>
                  <a:pt x="1211" y="237"/>
                  <a:pt x="1211" y="237"/>
                </a:cubicBezTo>
                <a:cubicBezTo>
                  <a:pt x="1210" y="238"/>
                  <a:pt x="1210" y="239"/>
                  <a:pt x="1209" y="239"/>
                </a:cubicBezTo>
                <a:close/>
                <a:moveTo>
                  <a:pt x="621" y="52"/>
                </a:moveTo>
                <a:cubicBezTo>
                  <a:pt x="619" y="52"/>
                  <a:pt x="619" y="52"/>
                  <a:pt x="618" y="53"/>
                </a:cubicBezTo>
                <a:cubicBezTo>
                  <a:pt x="618" y="54"/>
                  <a:pt x="618" y="55"/>
                  <a:pt x="619" y="57"/>
                </a:cubicBezTo>
                <a:cubicBezTo>
                  <a:pt x="622" y="57"/>
                  <a:pt x="622" y="57"/>
                  <a:pt x="622" y="57"/>
                </a:cubicBezTo>
                <a:cubicBezTo>
                  <a:pt x="622" y="59"/>
                  <a:pt x="622" y="59"/>
                  <a:pt x="622" y="59"/>
                </a:cubicBezTo>
                <a:cubicBezTo>
                  <a:pt x="625" y="58"/>
                  <a:pt x="625" y="58"/>
                  <a:pt x="627" y="57"/>
                </a:cubicBezTo>
                <a:cubicBezTo>
                  <a:pt x="627" y="56"/>
                  <a:pt x="627" y="56"/>
                  <a:pt x="627" y="56"/>
                </a:cubicBezTo>
                <a:cubicBezTo>
                  <a:pt x="628" y="56"/>
                  <a:pt x="630" y="58"/>
                  <a:pt x="630" y="59"/>
                </a:cubicBezTo>
                <a:cubicBezTo>
                  <a:pt x="637" y="59"/>
                  <a:pt x="637" y="59"/>
                  <a:pt x="637" y="59"/>
                </a:cubicBezTo>
                <a:cubicBezTo>
                  <a:pt x="637" y="57"/>
                  <a:pt x="636" y="58"/>
                  <a:pt x="637" y="57"/>
                </a:cubicBezTo>
                <a:cubicBezTo>
                  <a:pt x="638" y="56"/>
                  <a:pt x="637" y="57"/>
                  <a:pt x="638" y="56"/>
                </a:cubicBezTo>
                <a:cubicBezTo>
                  <a:pt x="638" y="57"/>
                  <a:pt x="638" y="57"/>
                  <a:pt x="638" y="57"/>
                </a:cubicBezTo>
                <a:cubicBezTo>
                  <a:pt x="639" y="57"/>
                  <a:pt x="639" y="57"/>
                  <a:pt x="639" y="57"/>
                </a:cubicBezTo>
                <a:cubicBezTo>
                  <a:pt x="639" y="59"/>
                  <a:pt x="639" y="59"/>
                  <a:pt x="639" y="59"/>
                </a:cubicBezTo>
                <a:cubicBezTo>
                  <a:pt x="639" y="59"/>
                  <a:pt x="639" y="59"/>
                  <a:pt x="639" y="59"/>
                </a:cubicBezTo>
                <a:cubicBezTo>
                  <a:pt x="640" y="60"/>
                  <a:pt x="640" y="60"/>
                  <a:pt x="641" y="62"/>
                </a:cubicBezTo>
                <a:cubicBezTo>
                  <a:pt x="636" y="62"/>
                  <a:pt x="629" y="63"/>
                  <a:pt x="627" y="64"/>
                </a:cubicBezTo>
                <a:cubicBezTo>
                  <a:pt x="626" y="65"/>
                  <a:pt x="627" y="64"/>
                  <a:pt x="626" y="65"/>
                </a:cubicBezTo>
                <a:cubicBezTo>
                  <a:pt x="627" y="66"/>
                  <a:pt x="627" y="66"/>
                  <a:pt x="628" y="67"/>
                </a:cubicBezTo>
                <a:cubicBezTo>
                  <a:pt x="628" y="68"/>
                  <a:pt x="628" y="68"/>
                  <a:pt x="628" y="68"/>
                </a:cubicBezTo>
                <a:cubicBezTo>
                  <a:pt x="627" y="68"/>
                  <a:pt x="627" y="68"/>
                  <a:pt x="627" y="68"/>
                </a:cubicBezTo>
                <a:cubicBezTo>
                  <a:pt x="627" y="68"/>
                  <a:pt x="627" y="68"/>
                  <a:pt x="627" y="68"/>
                </a:cubicBezTo>
                <a:cubicBezTo>
                  <a:pt x="625" y="67"/>
                  <a:pt x="625" y="69"/>
                  <a:pt x="623" y="69"/>
                </a:cubicBezTo>
                <a:cubicBezTo>
                  <a:pt x="623" y="70"/>
                  <a:pt x="623" y="70"/>
                  <a:pt x="623" y="70"/>
                </a:cubicBezTo>
                <a:cubicBezTo>
                  <a:pt x="623" y="70"/>
                  <a:pt x="623" y="70"/>
                  <a:pt x="623" y="70"/>
                </a:cubicBezTo>
                <a:cubicBezTo>
                  <a:pt x="623" y="70"/>
                  <a:pt x="623" y="70"/>
                  <a:pt x="623" y="70"/>
                </a:cubicBezTo>
                <a:cubicBezTo>
                  <a:pt x="625" y="71"/>
                  <a:pt x="627" y="71"/>
                  <a:pt x="628" y="71"/>
                </a:cubicBezTo>
                <a:cubicBezTo>
                  <a:pt x="628" y="72"/>
                  <a:pt x="628" y="72"/>
                  <a:pt x="628" y="72"/>
                </a:cubicBezTo>
                <a:cubicBezTo>
                  <a:pt x="629" y="72"/>
                  <a:pt x="631" y="71"/>
                  <a:pt x="631" y="71"/>
                </a:cubicBezTo>
                <a:cubicBezTo>
                  <a:pt x="631" y="72"/>
                  <a:pt x="631" y="72"/>
                  <a:pt x="631" y="72"/>
                </a:cubicBezTo>
                <a:cubicBezTo>
                  <a:pt x="635" y="71"/>
                  <a:pt x="633" y="71"/>
                  <a:pt x="635" y="70"/>
                </a:cubicBezTo>
                <a:cubicBezTo>
                  <a:pt x="635" y="69"/>
                  <a:pt x="635" y="69"/>
                  <a:pt x="635" y="69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636" y="72"/>
                  <a:pt x="636" y="72"/>
                  <a:pt x="636" y="72"/>
                </a:cubicBezTo>
                <a:cubicBezTo>
                  <a:pt x="638" y="73"/>
                  <a:pt x="640" y="73"/>
                  <a:pt x="641" y="72"/>
                </a:cubicBezTo>
                <a:cubicBezTo>
                  <a:pt x="642" y="72"/>
                  <a:pt x="642" y="73"/>
                  <a:pt x="643" y="74"/>
                </a:cubicBezTo>
                <a:cubicBezTo>
                  <a:pt x="643" y="75"/>
                  <a:pt x="643" y="75"/>
                  <a:pt x="643" y="75"/>
                </a:cubicBezTo>
                <a:cubicBezTo>
                  <a:pt x="640" y="75"/>
                  <a:pt x="637" y="75"/>
                  <a:pt x="634" y="74"/>
                </a:cubicBezTo>
                <a:cubicBezTo>
                  <a:pt x="634" y="74"/>
                  <a:pt x="634" y="74"/>
                  <a:pt x="634" y="74"/>
                </a:cubicBezTo>
                <a:cubicBezTo>
                  <a:pt x="631" y="73"/>
                  <a:pt x="630" y="72"/>
                  <a:pt x="627" y="72"/>
                </a:cubicBezTo>
                <a:cubicBezTo>
                  <a:pt x="627" y="73"/>
                  <a:pt x="626" y="75"/>
                  <a:pt x="626" y="76"/>
                </a:cubicBezTo>
                <a:cubicBezTo>
                  <a:pt x="627" y="76"/>
                  <a:pt x="627" y="76"/>
                  <a:pt x="627" y="76"/>
                </a:cubicBezTo>
                <a:cubicBezTo>
                  <a:pt x="627" y="78"/>
                  <a:pt x="627" y="78"/>
                  <a:pt x="627" y="78"/>
                </a:cubicBezTo>
                <a:cubicBezTo>
                  <a:pt x="627" y="78"/>
                  <a:pt x="627" y="78"/>
                  <a:pt x="627" y="78"/>
                </a:cubicBezTo>
                <a:cubicBezTo>
                  <a:pt x="627" y="80"/>
                  <a:pt x="628" y="79"/>
                  <a:pt x="629" y="80"/>
                </a:cubicBezTo>
                <a:cubicBezTo>
                  <a:pt x="630" y="81"/>
                  <a:pt x="630" y="82"/>
                  <a:pt x="631" y="82"/>
                </a:cubicBezTo>
                <a:cubicBezTo>
                  <a:pt x="632" y="82"/>
                  <a:pt x="632" y="82"/>
                  <a:pt x="632" y="82"/>
                </a:cubicBezTo>
                <a:cubicBezTo>
                  <a:pt x="632" y="83"/>
                  <a:pt x="632" y="83"/>
                  <a:pt x="632" y="83"/>
                </a:cubicBezTo>
                <a:cubicBezTo>
                  <a:pt x="636" y="85"/>
                  <a:pt x="640" y="84"/>
                  <a:pt x="645" y="84"/>
                </a:cubicBezTo>
                <a:cubicBezTo>
                  <a:pt x="645" y="85"/>
                  <a:pt x="645" y="85"/>
                  <a:pt x="645" y="85"/>
                </a:cubicBezTo>
                <a:cubicBezTo>
                  <a:pt x="643" y="85"/>
                  <a:pt x="643" y="85"/>
                  <a:pt x="643" y="85"/>
                </a:cubicBezTo>
                <a:cubicBezTo>
                  <a:pt x="643" y="86"/>
                  <a:pt x="643" y="86"/>
                  <a:pt x="643" y="86"/>
                </a:cubicBezTo>
                <a:cubicBezTo>
                  <a:pt x="640" y="86"/>
                  <a:pt x="636" y="86"/>
                  <a:pt x="634" y="87"/>
                </a:cubicBezTo>
                <a:cubicBezTo>
                  <a:pt x="634" y="89"/>
                  <a:pt x="635" y="89"/>
                  <a:pt x="635" y="90"/>
                </a:cubicBezTo>
                <a:cubicBezTo>
                  <a:pt x="637" y="90"/>
                  <a:pt x="638" y="90"/>
                  <a:pt x="640" y="89"/>
                </a:cubicBezTo>
                <a:cubicBezTo>
                  <a:pt x="641" y="90"/>
                  <a:pt x="644" y="91"/>
                  <a:pt x="646" y="90"/>
                </a:cubicBezTo>
                <a:cubicBezTo>
                  <a:pt x="646" y="89"/>
                  <a:pt x="646" y="89"/>
                  <a:pt x="646" y="89"/>
                </a:cubicBezTo>
                <a:cubicBezTo>
                  <a:pt x="647" y="89"/>
                  <a:pt x="647" y="89"/>
                  <a:pt x="647" y="89"/>
                </a:cubicBezTo>
                <a:cubicBezTo>
                  <a:pt x="648" y="89"/>
                  <a:pt x="648" y="88"/>
                  <a:pt x="649" y="87"/>
                </a:cubicBezTo>
                <a:cubicBezTo>
                  <a:pt x="652" y="87"/>
                  <a:pt x="655" y="87"/>
                  <a:pt x="658" y="87"/>
                </a:cubicBezTo>
                <a:cubicBezTo>
                  <a:pt x="658" y="89"/>
                  <a:pt x="658" y="89"/>
                  <a:pt x="658" y="89"/>
                </a:cubicBezTo>
                <a:cubicBezTo>
                  <a:pt x="652" y="89"/>
                  <a:pt x="652" y="89"/>
                  <a:pt x="652" y="89"/>
                </a:cubicBezTo>
                <a:cubicBezTo>
                  <a:pt x="652" y="90"/>
                  <a:pt x="652" y="90"/>
                  <a:pt x="652" y="90"/>
                </a:cubicBezTo>
                <a:cubicBezTo>
                  <a:pt x="651" y="90"/>
                  <a:pt x="651" y="90"/>
                  <a:pt x="651" y="90"/>
                </a:cubicBezTo>
                <a:cubicBezTo>
                  <a:pt x="651" y="91"/>
                  <a:pt x="651" y="91"/>
                  <a:pt x="651" y="91"/>
                </a:cubicBezTo>
                <a:cubicBezTo>
                  <a:pt x="648" y="91"/>
                  <a:pt x="648" y="91"/>
                  <a:pt x="648" y="91"/>
                </a:cubicBezTo>
                <a:cubicBezTo>
                  <a:pt x="648" y="91"/>
                  <a:pt x="648" y="91"/>
                  <a:pt x="648" y="91"/>
                </a:cubicBezTo>
                <a:cubicBezTo>
                  <a:pt x="647" y="91"/>
                  <a:pt x="647" y="91"/>
                  <a:pt x="647" y="91"/>
                </a:cubicBezTo>
                <a:cubicBezTo>
                  <a:pt x="647" y="92"/>
                  <a:pt x="647" y="92"/>
                  <a:pt x="647" y="92"/>
                </a:cubicBezTo>
                <a:cubicBezTo>
                  <a:pt x="645" y="92"/>
                  <a:pt x="645" y="92"/>
                  <a:pt x="645" y="92"/>
                </a:cubicBezTo>
                <a:cubicBezTo>
                  <a:pt x="645" y="93"/>
                  <a:pt x="645" y="93"/>
                  <a:pt x="645" y="93"/>
                </a:cubicBezTo>
                <a:cubicBezTo>
                  <a:pt x="644" y="93"/>
                  <a:pt x="646" y="96"/>
                  <a:pt x="646" y="97"/>
                </a:cubicBezTo>
                <a:cubicBezTo>
                  <a:pt x="648" y="97"/>
                  <a:pt x="648" y="97"/>
                  <a:pt x="648" y="97"/>
                </a:cubicBezTo>
                <a:cubicBezTo>
                  <a:pt x="648" y="101"/>
                  <a:pt x="649" y="100"/>
                  <a:pt x="650" y="102"/>
                </a:cubicBezTo>
                <a:cubicBezTo>
                  <a:pt x="652" y="102"/>
                  <a:pt x="652" y="102"/>
                  <a:pt x="652" y="102"/>
                </a:cubicBezTo>
                <a:cubicBezTo>
                  <a:pt x="652" y="103"/>
                  <a:pt x="652" y="103"/>
                  <a:pt x="652" y="103"/>
                </a:cubicBezTo>
                <a:cubicBezTo>
                  <a:pt x="650" y="103"/>
                  <a:pt x="649" y="103"/>
                  <a:pt x="648" y="104"/>
                </a:cubicBezTo>
                <a:cubicBezTo>
                  <a:pt x="649" y="105"/>
                  <a:pt x="649" y="106"/>
                  <a:pt x="649" y="107"/>
                </a:cubicBezTo>
                <a:cubicBezTo>
                  <a:pt x="652" y="107"/>
                  <a:pt x="656" y="107"/>
                  <a:pt x="659" y="107"/>
                </a:cubicBezTo>
                <a:cubicBezTo>
                  <a:pt x="659" y="107"/>
                  <a:pt x="659" y="107"/>
                  <a:pt x="659" y="107"/>
                </a:cubicBezTo>
                <a:cubicBezTo>
                  <a:pt x="660" y="107"/>
                  <a:pt x="660" y="107"/>
                  <a:pt x="660" y="107"/>
                </a:cubicBezTo>
                <a:cubicBezTo>
                  <a:pt x="660" y="106"/>
                  <a:pt x="660" y="106"/>
                  <a:pt x="660" y="106"/>
                </a:cubicBezTo>
                <a:cubicBezTo>
                  <a:pt x="661" y="106"/>
                  <a:pt x="662" y="105"/>
                  <a:pt x="662" y="105"/>
                </a:cubicBezTo>
                <a:cubicBezTo>
                  <a:pt x="662" y="103"/>
                  <a:pt x="662" y="103"/>
                  <a:pt x="662" y="103"/>
                </a:cubicBezTo>
                <a:cubicBezTo>
                  <a:pt x="665" y="103"/>
                  <a:pt x="665" y="103"/>
                  <a:pt x="666" y="105"/>
                </a:cubicBezTo>
                <a:cubicBezTo>
                  <a:pt x="668" y="105"/>
                  <a:pt x="668" y="106"/>
                  <a:pt x="671" y="107"/>
                </a:cubicBezTo>
                <a:cubicBezTo>
                  <a:pt x="671" y="105"/>
                  <a:pt x="671" y="105"/>
                  <a:pt x="671" y="105"/>
                </a:cubicBezTo>
                <a:cubicBezTo>
                  <a:pt x="669" y="105"/>
                  <a:pt x="669" y="105"/>
                  <a:pt x="669" y="105"/>
                </a:cubicBezTo>
                <a:cubicBezTo>
                  <a:pt x="669" y="103"/>
                  <a:pt x="669" y="103"/>
                  <a:pt x="669" y="103"/>
                </a:cubicBezTo>
                <a:cubicBezTo>
                  <a:pt x="670" y="104"/>
                  <a:pt x="671" y="104"/>
                  <a:pt x="671" y="105"/>
                </a:cubicBezTo>
                <a:cubicBezTo>
                  <a:pt x="671" y="105"/>
                  <a:pt x="671" y="105"/>
                  <a:pt x="671" y="105"/>
                </a:cubicBezTo>
                <a:cubicBezTo>
                  <a:pt x="673" y="105"/>
                  <a:pt x="673" y="105"/>
                  <a:pt x="673" y="105"/>
                </a:cubicBezTo>
                <a:cubicBezTo>
                  <a:pt x="673" y="103"/>
                  <a:pt x="673" y="103"/>
                  <a:pt x="673" y="103"/>
                </a:cubicBezTo>
                <a:cubicBezTo>
                  <a:pt x="674" y="103"/>
                  <a:pt x="674" y="103"/>
                  <a:pt x="674" y="103"/>
                </a:cubicBezTo>
                <a:cubicBezTo>
                  <a:pt x="675" y="101"/>
                  <a:pt x="675" y="101"/>
                  <a:pt x="675" y="99"/>
                </a:cubicBezTo>
                <a:cubicBezTo>
                  <a:pt x="679" y="101"/>
                  <a:pt x="680" y="99"/>
                  <a:pt x="684" y="98"/>
                </a:cubicBezTo>
                <a:cubicBezTo>
                  <a:pt x="684" y="97"/>
                  <a:pt x="684" y="97"/>
                  <a:pt x="684" y="97"/>
                </a:cubicBezTo>
                <a:cubicBezTo>
                  <a:pt x="684" y="96"/>
                  <a:pt x="682" y="96"/>
                  <a:pt x="683" y="95"/>
                </a:cubicBezTo>
                <a:cubicBezTo>
                  <a:pt x="683" y="95"/>
                  <a:pt x="683" y="95"/>
                  <a:pt x="683" y="95"/>
                </a:cubicBezTo>
                <a:cubicBezTo>
                  <a:pt x="683" y="95"/>
                  <a:pt x="684" y="94"/>
                  <a:pt x="684" y="93"/>
                </a:cubicBezTo>
                <a:cubicBezTo>
                  <a:pt x="685" y="93"/>
                  <a:pt x="685" y="93"/>
                  <a:pt x="685" y="93"/>
                </a:cubicBezTo>
                <a:cubicBezTo>
                  <a:pt x="685" y="92"/>
                  <a:pt x="684" y="93"/>
                  <a:pt x="685" y="91"/>
                </a:cubicBezTo>
                <a:cubicBezTo>
                  <a:pt x="685" y="91"/>
                  <a:pt x="685" y="91"/>
                  <a:pt x="685" y="91"/>
                </a:cubicBezTo>
                <a:cubicBezTo>
                  <a:pt x="686" y="91"/>
                  <a:pt x="686" y="91"/>
                  <a:pt x="686" y="91"/>
                </a:cubicBezTo>
                <a:cubicBezTo>
                  <a:pt x="686" y="92"/>
                  <a:pt x="685" y="93"/>
                  <a:pt x="685" y="95"/>
                </a:cubicBezTo>
                <a:cubicBezTo>
                  <a:pt x="687" y="95"/>
                  <a:pt x="688" y="96"/>
                  <a:pt x="689" y="95"/>
                </a:cubicBezTo>
                <a:cubicBezTo>
                  <a:pt x="689" y="94"/>
                  <a:pt x="690" y="93"/>
                  <a:pt x="690" y="93"/>
                </a:cubicBezTo>
                <a:cubicBezTo>
                  <a:pt x="691" y="93"/>
                  <a:pt x="691" y="93"/>
                  <a:pt x="691" y="93"/>
                </a:cubicBezTo>
                <a:cubicBezTo>
                  <a:pt x="691" y="92"/>
                  <a:pt x="691" y="92"/>
                  <a:pt x="691" y="92"/>
                </a:cubicBezTo>
                <a:cubicBezTo>
                  <a:pt x="692" y="92"/>
                  <a:pt x="692" y="92"/>
                  <a:pt x="692" y="92"/>
                </a:cubicBezTo>
                <a:cubicBezTo>
                  <a:pt x="693" y="92"/>
                  <a:pt x="693" y="91"/>
                  <a:pt x="694" y="91"/>
                </a:cubicBezTo>
                <a:cubicBezTo>
                  <a:pt x="694" y="90"/>
                  <a:pt x="694" y="90"/>
                  <a:pt x="694" y="90"/>
                </a:cubicBezTo>
                <a:cubicBezTo>
                  <a:pt x="695" y="91"/>
                  <a:pt x="696" y="91"/>
                  <a:pt x="696" y="92"/>
                </a:cubicBezTo>
                <a:cubicBezTo>
                  <a:pt x="696" y="91"/>
                  <a:pt x="696" y="91"/>
                  <a:pt x="696" y="91"/>
                </a:cubicBezTo>
                <a:cubicBezTo>
                  <a:pt x="698" y="91"/>
                  <a:pt x="698" y="91"/>
                  <a:pt x="698" y="91"/>
                </a:cubicBezTo>
                <a:cubicBezTo>
                  <a:pt x="698" y="91"/>
                  <a:pt x="698" y="91"/>
                  <a:pt x="698" y="91"/>
                </a:cubicBezTo>
                <a:cubicBezTo>
                  <a:pt x="699" y="91"/>
                  <a:pt x="701" y="90"/>
                  <a:pt x="703" y="90"/>
                </a:cubicBezTo>
                <a:cubicBezTo>
                  <a:pt x="703" y="91"/>
                  <a:pt x="703" y="91"/>
                  <a:pt x="703" y="91"/>
                </a:cubicBezTo>
                <a:cubicBezTo>
                  <a:pt x="704" y="91"/>
                  <a:pt x="704" y="91"/>
                  <a:pt x="704" y="91"/>
                </a:cubicBezTo>
                <a:cubicBezTo>
                  <a:pt x="704" y="90"/>
                  <a:pt x="704" y="90"/>
                  <a:pt x="704" y="90"/>
                </a:cubicBezTo>
                <a:cubicBezTo>
                  <a:pt x="707" y="90"/>
                  <a:pt x="707" y="90"/>
                  <a:pt x="707" y="90"/>
                </a:cubicBezTo>
                <a:cubicBezTo>
                  <a:pt x="707" y="89"/>
                  <a:pt x="707" y="89"/>
                  <a:pt x="707" y="89"/>
                </a:cubicBezTo>
                <a:cubicBezTo>
                  <a:pt x="710" y="89"/>
                  <a:pt x="710" y="89"/>
                  <a:pt x="710" y="89"/>
                </a:cubicBezTo>
                <a:cubicBezTo>
                  <a:pt x="710" y="89"/>
                  <a:pt x="710" y="89"/>
                  <a:pt x="710" y="88"/>
                </a:cubicBezTo>
                <a:cubicBezTo>
                  <a:pt x="711" y="88"/>
                  <a:pt x="713" y="88"/>
                  <a:pt x="714" y="87"/>
                </a:cubicBezTo>
                <a:cubicBezTo>
                  <a:pt x="714" y="85"/>
                  <a:pt x="714" y="85"/>
                  <a:pt x="714" y="85"/>
                </a:cubicBezTo>
                <a:cubicBezTo>
                  <a:pt x="714" y="85"/>
                  <a:pt x="714" y="85"/>
                  <a:pt x="714" y="85"/>
                </a:cubicBezTo>
                <a:cubicBezTo>
                  <a:pt x="714" y="84"/>
                  <a:pt x="714" y="83"/>
                  <a:pt x="714" y="82"/>
                </a:cubicBezTo>
                <a:cubicBezTo>
                  <a:pt x="713" y="82"/>
                  <a:pt x="713" y="82"/>
                  <a:pt x="712" y="82"/>
                </a:cubicBezTo>
                <a:cubicBezTo>
                  <a:pt x="711" y="79"/>
                  <a:pt x="713" y="79"/>
                  <a:pt x="710" y="78"/>
                </a:cubicBezTo>
                <a:cubicBezTo>
                  <a:pt x="710" y="77"/>
                  <a:pt x="710" y="77"/>
                  <a:pt x="710" y="77"/>
                </a:cubicBezTo>
                <a:cubicBezTo>
                  <a:pt x="714" y="77"/>
                  <a:pt x="713" y="79"/>
                  <a:pt x="714" y="82"/>
                </a:cubicBezTo>
                <a:cubicBezTo>
                  <a:pt x="715" y="82"/>
                  <a:pt x="715" y="82"/>
                  <a:pt x="715" y="82"/>
                </a:cubicBezTo>
                <a:cubicBezTo>
                  <a:pt x="715" y="83"/>
                  <a:pt x="715" y="83"/>
                  <a:pt x="715" y="83"/>
                </a:cubicBezTo>
                <a:cubicBezTo>
                  <a:pt x="715" y="83"/>
                  <a:pt x="715" y="83"/>
                  <a:pt x="715" y="83"/>
                </a:cubicBezTo>
                <a:cubicBezTo>
                  <a:pt x="716" y="84"/>
                  <a:pt x="716" y="84"/>
                  <a:pt x="716" y="85"/>
                </a:cubicBezTo>
                <a:cubicBezTo>
                  <a:pt x="717" y="85"/>
                  <a:pt x="717" y="85"/>
                  <a:pt x="718" y="85"/>
                </a:cubicBezTo>
                <a:cubicBezTo>
                  <a:pt x="719" y="85"/>
                  <a:pt x="719" y="84"/>
                  <a:pt x="719" y="84"/>
                </a:cubicBezTo>
                <a:cubicBezTo>
                  <a:pt x="721" y="84"/>
                  <a:pt x="721" y="84"/>
                  <a:pt x="721" y="84"/>
                </a:cubicBezTo>
                <a:cubicBezTo>
                  <a:pt x="721" y="85"/>
                  <a:pt x="722" y="86"/>
                  <a:pt x="723" y="87"/>
                </a:cubicBezTo>
                <a:cubicBezTo>
                  <a:pt x="723" y="87"/>
                  <a:pt x="723" y="87"/>
                  <a:pt x="723" y="87"/>
                </a:cubicBezTo>
                <a:cubicBezTo>
                  <a:pt x="722" y="88"/>
                  <a:pt x="717" y="87"/>
                  <a:pt x="715" y="88"/>
                </a:cubicBezTo>
                <a:cubicBezTo>
                  <a:pt x="715" y="89"/>
                  <a:pt x="715" y="89"/>
                  <a:pt x="715" y="89"/>
                </a:cubicBezTo>
                <a:cubicBezTo>
                  <a:pt x="715" y="89"/>
                  <a:pt x="715" y="89"/>
                  <a:pt x="715" y="89"/>
                </a:cubicBezTo>
                <a:cubicBezTo>
                  <a:pt x="721" y="91"/>
                  <a:pt x="727" y="92"/>
                  <a:pt x="733" y="91"/>
                </a:cubicBezTo>
                <a:cubicBezTo>
                  <a:pt x="733" y="91"/>
                  <a:pt x="733" y="91"/>
                  <a:pt x="734" y="91"/>
                </a:cubicBezTo>
                <a:cubicBezTo>
                  <a:pt x="734" y="92"/>
                  <a:pt x="733" y="92"/>
                  <a:pt x="733" y="93"/>
                </a:cubicBezTo>
                <a:cubicBezTo>
                  <a:pt x="733" y="93"/>
                  <a:pt x="733" y="93"/>
                  <a:pt x="733" y="93"/>
                </a:cubicBezTo>
                <a:cubicBezTo>
                  <a:pt x="734" y="93"/>
                  <a:pt x="734" y="93"/>
                  <a:pt x="734" y="93"/>
                </a:cubicBezTo>
                <a:cubicBezTo>
                  <a:pt x="734" y="95"/>
                  <a:pt x="734" y="95"/>
                  <a:pt x="734" y="95"/>
                </a:cubicBezTo>
                <a:cubicBezTo>
                  <a:pt x="733" y="94"/>
                  <a:pt x="732" y="94"/>
                  <a:pt x="731" y="94"/>
                </a:cubicBezTo>
                <a:cubicBezTo>
                  <a:pt x="731" y="93"/>
                  <a:pt x="731" y="93"/>
                  <a:pt x="731" y="93"/>
                </a:cubicBezTo>
                <a:cubicBezTo>
                  <a:pt x="722" y="93"/>
                  <a:pt x="722" y="93"/>
                  <a:pt x="722" y="93"/>
                </a:cubicBezTo>
                <a:cubicBezTo>
                  <a:pt x="722" y="93"/>
                  <a:pt x="722" y="93"/>
                  <a:pt x="722" y="93"/>
                </a:cubicBezTo>
                <a:cubicBezTo>
                  <a:pt x="717" y="93"/>
                  <a:pt x="717" y="93"/>
                  <a:pt x="717" y="93"/>
                </a:cubicBezTo>
                <a:cubicBezTo>
                  <a:pt x="716" y="93"/>
                  <a:pt x="712" y="94"/>
                  <a:pt x="710" y="93"/>
                </a:cubicBezTo>
                <a:cubicBezTo>
                  <a:pt x="710" y="93"/>
                  <a:pt x="710" y="93"/>
                  <a:pt x="710" y="93"/>
                </a:cubicBezTo>
                <a:cubicBezTo>
                  <a:pt x="709" y="92"/>
                  <a:pt x="708" y="92"/>
                  <a:pt x="707" y="91"/>
                </a:cubicBezTo>
                <a:cubicBezTo>
                  <a:pt x="707" y="92"/>
                  <a:pt x="707" y="92"/>
                  <a:pt x="707" y="92"/>
                </a:cubicBezTo>
                <a:cubicBezTo>
                  <a:pt x="704" y="92"/>
                  <a:pt x="704" y="92"/>
                  <a:pt x="704" y="92"/>
                </a:cubicBezTo>
                <a:cubicBezTo>
                  <a:pt x="704" y="93"/>
                  <a:pt x="704" y="93"/>
                  <a:pt x="704" y="93"/>
                </a:cubicBezTo>
                <a:cubicBezTo>
                  <a:pt x="703" y="93"/>
                  <a:pt x="703" y="93"/>
                  <a:pt x="703" y="93"/>
                </a:cubicBezTo>
                <a:cubicBezTo>
                  <a:pt x="703" y="93"/>
                  <a:pt x="703" y="93"/>
                  <a:pt x="703" y="93"/>
                </a:cubicBezTo>
                <a:cubicBezTo>
                  <a:pt x="701" y="93"/>
                  <a:pt x="701" y="93"/>
                  <a:pt x="701" y="93"/>
                </a:cubicBezTo>
                <a:cubicBezTo>
                  <a:pt x="701" y="94"/>
                  <a:pt x="701" y="94"/>
                  <a:pt x="701" y="94"/>
                </a:cubicBezTo>
                <a:cubicBezTo>
                  <a:pt x="700" y="94"/>
                  <a:pt x="699" y="94"/>
                  <a:pt x="698" y="95"/>
                </a:cubicBezTo>
                <a:cubicBezTo>
                  <a:pt x="698" y="95"/>
                  <a:pt x="698" y="95"/>
                  <a:pt x="698" y="95"/>
                </a:cubicBezTo>
                <a:cubicBezTo>
                  <a:pt x="696" y="95"/>
                  <a:pt x="696" y="95"/>
                  <a:pt x="696" y="95"/>
                </a:cubicBezTo>
                <a:cubicBezTo>
                  <a:pt x="696" y="96"/>
                  <a:pt x="696" y="96"/>
                  <a:pt x="696" y="96"/>
                </a:cubicBezTo>
                <a:cubicBezTo>
                  <a:pt x="695" y="96"/>
                  <a:pt x="695" y="96"/>
                  <a:pt x="695" y="96"/>
                </a:cubicBezTo>
                <a:cubicBezTo>
                  <a:pt x="695" y="96"/>
                  <a:pt x="695" y="97"/>
                  <a:pt x="694" y="97"/>
                </a:cubicBezTo>
                <a:cubicBezTo>
                  <a:pt x="693" y="97"/>
                  <a:pt x="691" y="97"/>
                  <a:pt x="689" y="97"/>
                </a:cubicBezTo>
                <a:cubicBezTo>
                  <a:pt x="689" y="98"/>
                  <a:pt x="689" y="99"/>
                  <a:pt x="689" y="101"/>
                </a:cubicBezTo>
                <a:cubicBezTo>
                  <a:pt x="688" y="101"/>
                  <a:pt x="688" y="101"/>
                  <a:pt x="688" y="101"/>
                </a:cubicBezTo>
                <a:cubicBezTo>
                  <a:pt x="688" y="102"/>
                  <a:pt x="688" y="102"/>
                  <a:pt x="688" y="102"/>
                </a:cubicBezTo>
                <a:cubicBezTo>
                  <a:pt x="687" y="102"/>
                  <a:pt x="687" y="102"/>
                  <a:pt x="687" y="102"/>
                </a:cubicBezTo>
                <a:cubicBezTo>
                  <a:pt x="687" y="103"/>
                  <a:pt x="688" y="105"/>
                  <a:pt x="688" y="107"/>
                </a:cubicBezTo>
                <a:cubicBezTo>
                  <a:pt x="689" y="107"/>
                  <a:pt x="688" y="106"/>
                  <a:pt x="689" y="107"/>
                </a:cubicBezTo>
                <a:cubicBezTo>
                  <a:pt x="693" y="107"/>
                  <a:pt x="692" y="106"/>
                  <a:pt x="694" y="105"/>
                </a:cubicBezTo>
                <a:cubicBezTo>
                  <a:pt x="696" y="105"/>
                  <a:pt x="696" y="105"/>
                  <a:pt x="696" y="105"/>
                </a:cubicBezTo>
                <a:cubicBezTo>
                  <a:pt x="697" y="105"/>
                  <a:pt x="697" y="104"/>
                  <a:pt x="697" y="104"/>
                </a:cubicBezTo>
                <a:cubicBezTo>
                  <a:pt x="700" y="104"/>
                  <a:pt x="700" y="104"/>
                  <a:pt x="700" y="104"/>
                </a:cubicBezTo>
                <a:cubicBezTo>
                  <a:pt x="700" y="103"/>
                  <a:pt x="700" y="103"/>
                  <a:pt x="700" y="103"/>
                </a:cubicBezTo>
                <a:cubicBezTo>
                  <a:pt x="701" y="103"/>
                  <a:pt x="701" y="103"/>
                  <a:pt x="701" y="103"/>
                </a:cubicBezTo>
                <a:cubicBezTo>
                  <a:pt x="702" y="104"/>
                  <a:pt x="700" y="104"/>
                  <a:pt x="700" y="104"/>
                </a:cubicBezTo>
                <a:cubicBezTo>
                  <a:pt x="701" y="104"/>
                  <a:pt x="701" y="105"/>
                  <a:pt x="701" y="105"/>
                </a:cubicBezTo>
                <a:cubicBezTo>
                  <a:pt x="704" y="105"/>
                  <a:pt x="707" y="105"/>
                  <a:pt x="710" y="105"/>
                </a:cubicBezTo>
                <a:cubicBezTo>
                  <a:pt x="710" y="104"/>
                  <a:pt x="710" y="104"/>
                  <a:pt x="712" y="103"/>
                </a:cubicBezTo>
                <a:cubicBezTo>
                  <a:pt x="712" y="101"/>
                  <a:pt x="713" y="101"/>
                  <a:pt x="714" y="99"/>
                </a:cubicBezTo>
                <a:cubicBezTo>
                  <a:pt x="715" y="99"/>
                  <a:pt x="714" y="99"/>
                  <a:pt x="715" y="99"/>
                </a:cubicBezTo>
                <a:cubicBezTo>
                  <a:pt x="715" y="99"/>
                  <a:pt x="715" y="99"/>
                  <a:pt x="715" y="99"/>
                </a:cubicBezTo>
                <a:cubicBezTo>
                  <a:pt x="715" y="102"/>
                  <a:pt x="715" y="102"/>
                  <a:pt x="715" y="102"/>
                </a:cubicBezTo>
                <a:cubicBezTo>
                  <a:pt x="715" y="102"/>
                  <a:pt x="715" y="102"/>
                  <a:pt x="715" y="102"/>
                </a:cubicBezTo>
                <a:cubicBezTo>
                  <a:pt x="715" y="103"/>
                  <a:pt x="715" y="103"/>
                  <a:pt x="715" y="103"/>
                </a:cubicBezTo>
                <a:cubicBezTo>
                  <a:pt x="715" y="103"/>
                  <a:pt x="715" y="103"/>
                  <a:pt x="715" y="103"/>
                </a:cubicBezTo>
                <a:cubicBezTo>
                  <a:pt x="715" y="104"/>
                  <a:pt x="715" y="104"/>
                  <a:pt x="715" y="104"/>
                </a:cubicBezTo>
                <a:cubicBezTo>
                  <a:pt x="714" y="104"/>
                  <a:pt x="714" y="104"/>
                  <a:pt x="714" y="104"/>
                </a:cubicBezTo>
                <a:cubicBezTo>
                  <a:pt x="714" y="106"/>
                  <a:pt x="714" y="106"/>
                  <a:pt x="712" y="107"/>
                </a:cubicBezTo>
                <a:cubicBezTo>
                  <a:pt x="712" y="107"/>
                  <a:pt x="712" y="107"/>
                  <a:pt x="712" y="107"/>
                </a:cubicBezTo>
                <a:cubicBezTo>
                  <a:pt x="713" y="107"/>
                  <a:pt x="713" y="107"/>
                  <a:pt x="713" y="107"/>
                </a:cubicBezTo>
                <a:cubicBezTo>
                  <a:pt x="713" y="108"/>
                  <a:pt x="713" y="108"/>
                  <a:pt x="713" y="108"/>
                </a:cubicBezTo>
                <a:cubicBezTo>
                  <a:pt x="715" y="108"/>
                  <a:pt x="715" y="108"/>
                  <a:pt x="715" y="108"/>
                </a:cubicBezTo>
                <a:cubicBezTo>
                  <a:pt x="715" y="110"/>
                  <a:pt x="715" y="111"/>
                  <a:pt x="716" y="112"/>
                </a:cubicBezTo>
                <a:cubicBezTo>
                  <a:pt x="717" y="113"/>
                  <a:pt x="717" y="113"/>
                  <a:pt x="717" y="113"/>
                </a:cubicBezTo>
                <a:cubicBezTo>
                  <a:pt x="718" y="112"/>
                  <a:pt x="718" y="112"/>
                  <a:pt x="719" y="111"/>
                </a:cubicBezTo>
                <a:cubicBezTo>
                  <a:pt x="719" y="110"/>
                  <a:pt x="719" y="110"/>
                  <a:pt x="719" y="110"/>
                </a:cubicBezTo>
                <a:cubicBezTo>
                  <a:pt x="720" y="111"/>
                  <a:pt x="720" y="111"/>
                  <a:pt x="721" y="112"/>
                </a:cubicBezTo>
                <a:cubicBezTo>
                  <a:pt x="721" y="113"/>
                  <a:pt x="721" y="113"/>
                  <a:pt x="721" y="113"/>
                </a:cubicBezTo>
                <a:cubicBezTo>
                  <a:pt x="724" y="113"/>
                  <a:pt x="726" y="114"/>
                  <a:pt x="728" y="112"/>
                </a:cubicBezTo>
                <a:cubicBezTo>
                  <a:pt x="729" y="112"/>
                  <a:pt x="729" y="112"/>
                  <a:pt x="729" y="112"/>
                </a:cubicBezTo>
                <a:cubicBezTo>
                  <a:pt x="729" y="113"/>
                  <a:pt x="726" y="114"/>
                  <a:pt x="727" y="116"/>
                </a:cubicBezTo>
                <a:cubicBezTo>
                  <a:pt x="727" y="116"/>
                  <a:pt x="727" y="116"/>
                  <a:pt x="727" y="116"/>
                </a:cubicBezTo>
                <a:cubicBezTo>
                  <a:pt x="727" y="117"/>
                  <a:pt x="727" y="117"/>
                  <a:pt x="727" y="117"/>
                </a:cubicBezTo>
                <a:cubicBezTo>
                  <a:pt x="725" y="117"/>
                  <a:pt x="725" y="117"/>
                  <a:pt x="725" y="117"/>
                </a:cubicBezTo>
                <a:cubicBezTo>
                  <a:pt x="725" y="118"/>
                  <a:pt x="725" y="118"/>
                  <a:pt x="725" y="118"/>
                </a:cubicBezTo>
                <a:cubicBezTo>
                  <a:pt x="724" y="118"/>
                  <a:pt x="724" y="118"/>
                  <a:pt x="724" y="118"/>
                </a:cubicBezTo>
                <a:cubicBezTo>
                  <a:pt x="724" y="120"/>
                  <a:pt x="724" y="120"/>
                  <a:pt x="724" y="120"/>
                </a:cubicBezTo>
                <a:cubicBezTo>
                  <a:pt x="722" y="119"/>
                  <a:pt x="722" y="119"/>
                  <a:pt x="721" y="118"/>
                </a:cubicBezTo>
                <a:cubicBezTo>
                  <a:pt x="721" y="118"/>
                  <a:pt x="721" y="118"/>
                  <a:pt x="721" y="118"/>
                </a:cubicBezTo>
                <a:cubicBezTo>
                  <a:pt x="717" y="118"/>
                  <a:pt x="717" y="118"/>
                  <a:pt x="717" y="118"/>
                </a:cubicBezTo>
                <a:cubicBezTo>
                  <a:pt x="717" y="118"/>
                  <a:pt x="717" y="118"/>
                  <a:pt x="717" y="118"/>
                </a:cubicBezTo>
                <a:cubicBezTo>
                  <a:pt x="715" y="119"/>
                  <a:pt x="715" y="117"/>
                  <a:pt x="712" y="118"/>
                </a:cubicBezTo>
                <a:cubicBezTo>
                  <a:pt x="712" y="116"/>
                  <a:pt x="710" y="115"/>
                  <a:pt x="710" y="113"/>
                </a:cubicBezTo>
                <a:cubicBezTo>
                  <a:pt x="706" y="113"/>
                  <a:pt x="706" y="113"/>
                  <a:pt x="706" y="113"/>
                </a:cubicBezTo>
                <a:cubicBezTo>
                  <a:pt x="705" y="112"/>
                  <a:pt x="704" y="111"/>
                  <a:pt x="704" y="110"/>
                </a:cubicBezTo>
                <a:cubicBezTo>
                  <a:pt x="702" y="109"/>
                  <a:pt x="701" y="110"/>
                  <a:pt x="698" y="109"/>
                </a:cubicBezTo>
                <a:cubicBezTo>
                  <a:pt x="698" y="108"/>
                  <a:pt x="698" y="108"/>
                  <a:pt x="698" y="108"/>
                </a:cubicBezTo>
                <a:cubicBezTo>
                  <a:pt x="697" y="109"/>
                  <a:pt x="696" y="109"/>
                  <a:pt x="694" y="109"/>
                </a:cubicBezTo>
                <a:cubicBezTo>
                  <a:pt x="694" y="110"/>
                  <a:pt x="694" y="110"/>
                  <a:pt x="694" y="110"/>
                </a:cubicBezTo>
                <a:cubicBezTo>
                  <a:pt x="691" y="110"/>
                  <a:pt x="688" y="110"/>
                  <a:pt x="685" y="110"/>
                </a:cubicBezTo>
                <a:cubicBezTo>
                  <a:pt x="686" y="112"/>
                  <a:pt x="685" y="111"/>
                  <a:pt x="686" y="112"/>
                </a:cubicBezTo>
                <a:cubicBezTo>
                  <a:pt x="686" y="117"/>
                  <a:pt x="688" y="116"/>
                  <a:pt x="692" y="117"/>
                </a:cubicBezTo>
                <a:cubicBezTo>
                  <a:pt x="692" y="118"/>
                  <a:pt x="692" y="120"/>
                  <a:pt x="692" y="121"/>
                </a:cubicBezTo>
                <a:cubicBezTo>
                  <a:pt x="691" y="121"/>
                  <a:pt x="689" y="121"/>
                  <a:pt x="688" y="122"/>
                </a:cubicBezTo>
                <a:cubicBezTo>
                  <a:pt x="688" y="122"/>
                  <a:pt x="688" y="122"/>
                  <a:pt x="688" y="122"/>
                </a:cubicBezTo>
                <a:cubicBezTo>
                  <a:pt x="681" y="122"/>
                  <a:pt x="681" y="122"/>
                  <a:pt x="681" y="122"/>
                </a:cubicBezTo>
                <a:cubicBezTo>
                  <a:pt x="681" y="123"/>
                  <a:pt x="681" y="123"/>
                  <a:pt x="681" y="123"/>
                </a:cubicBezTo>
                <a:cubicBezTo>
                  <a:pt x="679" y="123"/>
                  <a:pt x="679" y="123"/>
                  <a:pt x="679" y="123"/>
                </a:cubicBezTo>
                <a:cubicBezTo>
                  <a:pt x="679" y="124"/>
                  <a:pt x="679" y="124"/>
                  <a:pt x="679" y="124"/>
                </a:cubicBezTo>
                <a:cubicBezTo>
                  <a:pt x="677" y="124"/>
                  <a:pt x="677" y="124"/>
                  <a:pt x="677" y="124"/>
                </a:cubicBezTo>
                <a:cubicBezTo>
                  <a:pt x="677" y="124"/>
                  <a:pt x="677" y="124"/>
                  <a:pt x="677" y="125"/>
                </a:cubicBezTo>
                <a:cubicBezTo>
                  <a:pt x="675" y="125"/>
                  <a:pt x="675" y="125"/>
                  <a:pt x="675" y="125"/>
                </a:cubicBezTo>
                <a:cubicBezTo>
                  <a:pt x="675" y="126"/>
                  <a:pt x="674" y="127"/>
                  <a:pt x="673" y="128"/>
                </a:cubicBezTo>
                <a:cubicBezTo>
                  <a:pt x="672" y="128"/>
                  <a:pt x="672" y="128"/>
                  <a:pt x="672" y="128"/>
                </a:cubicBezTo>
                <a:cubicBezTo>
                  <a:pt x="672" y="128"/>
                  <a:pt x="672" y="128"/>
                  <a:pt x="672" y="128"/>
                </a:cubicBezTo>
                <a:cubicBezTo>
                  <a:pt x="671" y="128"/>
                  <a:pt x="671" y="129"/>
                  <a:pt x="670" y="129"/>
                </a:cubicBezTo>
                <a:cubicBezTo>
                  <a:pt x="670" y="130"/>
                  <a:pt x="671" y="131"/>
                  <a:pt x="671" y="132"/>
                </a:cubicBezTo>
                <a:cubicBezTo>
                  <a:pt x="671" y="133"/>
                  <a:pt x="672" y="133"/>
                  <a:pt x="673" y="133"/>
                </a:cubicBezTo>
                <a:cubicBezTo>
                  <a:pt x="673" y="135"/>
                  <a:pt x="673" y="136"/>
                  <a:pt x="673" y="137"/>
                </a:cubicBezTo>
                <a:cubicBezTo>
                  <a:pt x="675" y="137"/>
                  <a:pt x="675" y="137"/>
                  <a:pt x="675" y="137"/>
                </a:cubicBezTo>
                <a:cubicBezTo>
                  <a:pt x="675" y="135"/>
                  <a:pt x="675" y="135"/>
                  <a:pt x="675" y="135"/>
                </a:cubicBezTo>
                <a:cubicBezTo>
                  <a:pt x="676" y="135"/>
                  <a:pt x="676" y="135"/>
                  <a:pt x="676" y="135"/>
                </a:cubicBezTo>
                <a:cubicBezTo>
                  <a:pt x="676" y="133"/>
                  <a:pt x="676" y="133"/>
                  <a:pt x="676" y="133"/>
                </a:cubicBezTo>
                <a:cubicBezTo>
                  <a:pt x="677" y="133"/>
                  <a:pt x="677" y="133"/>
                  <a:pt x="677" y="133"/>
                </a:cubicBezTo>
                <a:cubicBezTo>
                  <a:pt x="677" y="134"/>
                  <a:pt x="678" y="135"/>
                  <a:pt x="679" y="134"/>
                </a:cubicBezTo>
                <a:cubicBezTo>
                  <a:pt x="679" y="133"/>
                  <a:pt x="679" y="133"/>
                  <a:pt x="679" y="133"/>
                </a:cubicBezTo>
                <a:cubicBezTo>
                  <a:pt x="679" y="133"/>
                  <a:pt x="679" y="133"/>
                  <a:pt x="679" y="133"/>
                </a:cubicBezTo>
                <a:cubicBezTo>
                  <a:pt x="679" y="137"/>
                  <a:pt x="679" y="137"/>
                  <a:pt x="679" y="137"/>
                </a:cubicBezTo>
                <a:cubicBezTo>
                  <a:pt x="682" y="137"/>
                  <a:pt x="685" y="138"/>
                  <a:pt x="686" y="137"/>
                </a:cubicBezTo>
                <a:cubicBezTo>
                  <a:pt x="688" y="136"/>
                  <a:pt x="687" y="137"/>
                  <a:pt x="688" y="135"/>
                </a:cubicBezTo>
                <a:cubicBezTo>
                  <a:pt x="687" y="135"/>
                  <a:pt x="687" y="135"/>
                  <a:pt x="687" y="135"/>
                </a:cubicBezTo>
                <a:cubicBezTo>
                  <a:pt x="687" y="133"/>
                  <a:pt x="687" y="133"/>
                  <a:pt x="689" y="132"/>
                </a:cubicBezTo>
                <a:cubicBezTo>
                  <a:pt x="689" y="132"/>
                  <a:pt x="689" y="132"/>
                  <a:pt x="689" y="132"/>
                </a:cubicBezTo>
                <a:cubicBezTo>
                  <a:pt x="689" y="132"/>
                  <a:pt x="689" y="132"/>
                  <a:pt x="689" y="132"/>
                </a:cubicBezTo>
                <a:cubicBezTo>
                  <a:pt x="690" y="132"/>
                  <a:pt x="690" y="133"/>
                  <a:pt x="691" y="133"/>
                </a:cubicBezTo>
                <a:cubicBezTo>
                  <a:pt x="691" y="133"/>
                  <a:pt x="691" y="133"/>
                  <a:pt x="691" y="133"/>
                </a:cubicBezTo>
                <a:cubicBezTo>
                  <a:pt x="691" y="135"/>
                  <a:pt x="691" y="135"/>
                  <a:pt x="691" y="135"/>
                </a:cubicBezTo>
                <a:cubicBezTo>
                  <a:pt x="692" y="136"/>
                  <a:pt x="694" y="137"/>
                  <a:pt x="694" y="137"/>
                </a:cubicBezTo>
                <a:cubicBezTo>
                  <a:pt x="694" y="133"/>
                  <a:pt x="694" y="133"/>
                  <a:pt x="694" y="133"/>
                </a:cubicBezTo>
                <a:cubicBezTo>
                  <a:pt x="695" y="133"/>
                  <a:pt x="695" y="133"/>
                  <a:pt x="695" y="133"/>
                </a:cubicBezTo>
                <a:cubicBezTo>
                  <a:pt x="695" y="132"/>
                  <a:pt x="695" y="132"/>
                  <a:pt x="695" y="132"/>
                </a:cubicBezTo>
                <a:cubicBezTo>
                  <a:pt x="696" y="132"/>
                  <a:pt x="696" y="132"/>
                  <a:pt x="696" y="132"/>
                </a:cubicBezTo>
                <a:cubicBezTo>
                  <a:pt x="696" y="135"/>
                  <a:pt x="696" y="135"/>
                  <a:pt x="696" y="135"/>
                </a:cubicBezTo>
                <a:cubicBezTo>
                  <a:pt x="698" y="135"/>
                  <a:pt x="699" y="136"/>
                  <a:pt x="701" y="137"/>
                </a:cubicBezTo>
                <a:cubicBezTo>
                  <a:pt x="702" y="137"/>
                  <a:pt x="703" y="136"/>
                  <a:pt x="703" y="136"/>
                </a:cubicBezTo>
                <a:cubicBezTo>
                  <a:pt x="705" y="137"/>
                  <a:pt x="707" y="137"/>
                  <a:pt x="709" y="138"/>
                </a:cubicBezTo>
                <a:cubicBezTo>
                  <a:pt x="709" y="139"/>
                  <a:pt x="709" y="139"/>
                  <a:pt x="709" y="139"/>
                </a:cubicBezTo>
                <a:cubicBezTo>
                  <a:pt x="710" y="139"/>
                  <a:pt x="710" y="139"/>
                  <a:pt x="710" y="139"/>
                </a:cubicBezTo>
                <a:cubicBezTo>
                  <a:pt x="710" y="137"/>
                  <a:pt x="710" y="137"/>
                  <a:pt x="710" y="137"/>
                </a:cubicBezTo>
                <a:cubicBezTo>
                  <a:pt x="710" y="137"/>
                  <a:pt x="711" y="136"/>
                  <a:pt x="712" y="136"/>
                </a:cubicBezTo>
                <a:cubicBezTo>
                  <a:pt x="712" y="135"/>
                  <a:pt x="712" y="135"/>
                  <a:pt x="712" y="135"/>
                </a:cubicBezTo>
                <a:cubicBezTo>
                  <a:pt x="714" y="135"/>
                  <a:pt x="714" y="135"/>
                  <a:pt x="714" y="135"/>
                </a:cubicBezTo>
                <a:cubicBezTo>
                  <a:pt x="714" y="135"/>
                  <a:pt x="714" y="135"/>
                  <a:pt x="714" y="135"/>
                </a:cubicBezTo>
                <a:cubicBezTo>
                  <a:pt x="714" y="135"/>
                  <a:pt x="714" y="135"/>
                  <a:pt x="714" y="135"/>
                </a:cubicBezTo>
                <a:cubicBezTo>
                  <a:pt x="715" y="134"/>
                  <a:pt x="712" y="131"/>
                  <a:pt x="712" y="131"/>
                </a:cubicBezTo>
                <a:cubicBezTo>
                  <a:pt x="712" y="130"/>
                  <a:pt x="712" y="130"/>
                  <a:pt x="712" y="130"/>
                </a:cubicBezTo>
                <a:cubicBezTo>
                  <a:pt x="715" y="131"/>
                  <a:pt x="713" y="131"/>
                  <a:pt x="717" y="132"/>
                </a:cubicBezTo>
                <a:cubicBezTo>
                  <a:pt x="717" y="130"/>
                  <a:pt x="718" y="129"/>
                  <a:pt x="719" y="128"/>
                </a:cubicBezTo>
                <a:cubicBezTo>
                  <a:pt x="720" y="127"/>
                  <a:pt x="719" y="128"/>
                  <a:pt x="720" y="127"/>
                </a:cubicBezTo>
                <a:cubicBezTo>
                  <a:pt x="720" y="128"/>
                  <a:pt x="720" y="128"/>
                  <a:pt x="720" y="128"/>
                </a:cubicBezTo>
                <a:cubicBezTo>
                  <a:pt x="721" y="128"/>
                  <a:pt x="721" y="128"/>
                  <a:pt x="721" y="128"/>
                </a:cubicBezTo>
                <a:cubicBezTo>
                  <a:pt x="721" y="128"/>
                  <a:pt x="720" y="129"/>
                  <a:pt x="720" y="130"/>
                </a:cubicBezTo>
                <a:cubicBezTo>
                  <a:pt x="719" y="130"/>
                  <a:pt x="719" y="130"/>
                  <a:pt x="719" y="130"/>
                </a:cubicBezTo>
                <a:cubicBezTo>
                  <a:pt x="720" y="131"/>
                  <a:pt x="720" y="132"/>
                  <a:pt x="720" y="133"/>
                </a:cubicBezTo>
                <a:cubicBezTo>
                  <a:pt x="723" y="133"/>
                  <a:pt x="725" y="133"/>
                  <a:pt x="728" y="133"/>
                </a:cubicBezTo>
                <a:cubicBezTo>
                  <a:pt x="728" y="132"/>
                  <a:pt x="728" y="132"/>
                  <a:pt x="728" y="132"/>
                </a:cubicBezTo>
                <a:cubicBezTo>
                  <a:pt x="729" y="132"/>
                  <a:pt x="729" y="132"/>
                  <a:pt x="729" y="132"/>
                </a:cubicBezTo>
                <a:cubicBezTo>
                  <a:pt x="729" y="133"/>
                  <a:pt x="729" y="133"/>
                  <a:pt x="729" y="133"/>
                </a:cubicBezTo>
                <a:cubicBezTo>
                  <a:pt x="731" y="133"/>
                  <a:pt x="731" y="133"/>
                  <a:pt x="731" y="133"/>
                </a:cubicBezTo>
                <a:cubicBezTo>
                  <a:pt x="731" y="133"/>
                  <a:pt x="731" y="133"/>
                  <a:pt x="731" y="133"/>
                </a:cubicBezTo>
                <a:cubicBezTo>
                  <a:pt x="733" y="133"/>
                  <a:pt x="734" y="133"/>
                  <a:pt x="736" y="132"/>
                </a:cubicBezTo>
                <a:cubicBezTo>
                  <a:pt x="736" y="132"/>
                  <a:pt x="737" y="132"/>
                  <a:pt x="737" y="132"/>
                </a:cubicBezTo>
                <a:cubicBezTo>
                  <a:pt x="737" y="129"/>
                  <a:pt x="738" y="128"/>
                  <a:pt x="736" y="127"/>
                </a:cubicBezTo>
                <a:cubicBezTo>
                  <a:pt x="736" y="126"/>
                  <a:pt x="736" y="126"/>
                  <a:pt x="736" y="126"/>
                </a:cubicBezTo>
                <a:cubicBezTo>
                  <a:pt x="737" y="126"/>
                  <a:pt x="737" y="126"/>
                  <a:pt x="737" y="126"/>
                </a:cubicBezTo>
                <a:cubicBezTo>
                  <a:pt x="737" y="126"/>
                  <a:pt x="737" y="127"/>
                  <a:pt x="738" y="128"/>
                </a:cubicBezTo>
                <a:cubicBezTo>
                  <a:pt x="739" y="128"/>
                  <a:pt x="739" y="128"/>
                  <a:pt x="739" y="128"/>
                </a:cubicBezTo>
                <a:cubicBezTo>
                  <a:pt x="739" y="128"/>
                  <a:pt x="738" y="129"/>
                  <a:pt x="739" y="130"/>
                </a:cubicBezTo>
                <a:cubicBezTo>
                  <a:pt x="739" y="130"/>
                  <a:pt x="740" y="131"/>
                  <a:pt x="740" y="132"/>
                </a:cubicBezTo>
                <a:cubicBezTo>
                  <a:pt x="743" y="132"/>
                  <a:pt x="743" y="132"/>
                  <a:pt x="744" y="130"/>
                </a:cubicBezTo>
                <a:cubicBezTo>
                  <a:pt x="746" y="131"/>
                  <a:pt x="746" y="131"/>
                  <a:pt x="747" y="132"/>
                </a:cubicBezTo>
                <a:cubicBezTo>
                  <a:pt x="747" y="135"/>
                  <a:pt x="747" y="135"/>
                  <a:pt x="747" y="135"/>
                </a:cubicBezTo>
                <a:cubicBezTo>
                  <a:pt x="746" y="135"/>
                  <a:pt x="746" y="135"/>
                  <a:pt x="746" y="135"/>
                </a:cubicBezTo>
                <a:cubicBezTo>
                  <a:pt x="747" y="137"/>
                  <a:pt x="747" y="138"/>
                  <a:pt x="747" y="140"/>
                </a:cubicBezTo>
                <a:cubicBezTo>
                  <a:pt x="750" y="140"/>
                  <a:pt x="749" y="139"/>
                  <a:pt x="752" y="140"/>
                </a:cubicBezTo>
                <a:cubicBezTo>
                  <a:pt x="752" y="139"/>
                  <a:pt x="753" y="138"/>
                  <a:pt x="754" y="137"/>
                </a:cubicBezTo>
                <a:cubicBezTo>
                  <a:pt x="754" y="137"/>
                  <a:pt x="755" y="136"/>
                  <a:pt x="756" y="136"/>
                </a:cubicBezTo>
                <a:cubicBezTo>
                  <a:pt x="756" y="135"/>
                  <a:pt x="756" y="135"/>
                  <a:pt x="757" y="134"/>
                </a:cubicBezTo>
                <a:cubicBezTo>
                  <a:pt x="758" y="134"/>
                  <a:pt x="758" y="134"/>
                  <a:pt x="758" y="134"/>
                </a:cubicBezTo>
                <a:cubicBezTo>
                  <a:pt x="759" y="134"/>
                  <a:pt x="759" y="132"/>
                  <a:pt x="760" y="132"/>
                </a:cubicBezTo>
                <a:cubicBezTo>
                  <a:pt x="761" y="132"/>
                  <a:pt x="761" y="133"/>
                  <a:pt x="762" y="134"/>
                </a:cubicBezTo>
                <a:cubicBezTo>
                  <a:pt x="764" y="134"/>
                  <a:pt x="764" y="134"/>
                  <a:pt x="765" y="133"/>
                </a:cubicBezTo>
                <a:cubicBezTo>
                  <a:pt x="765" y="132"/>
                  <a:pt x="765" y="132"/>
                  <a:pt x="765" y="132"/>
                </a:cubicBezTo>
                <a:cubicBezTo>
                  <a:pt x="767" y="132"/>
                  <a:pt x="767" y="132"/>
                  <a:pt x="767" y="132"/>
                </a:cubicBezTo>
                <a:cubicBezTo>
                  <a:pt x="767" y="132"/>
                  <a:pt x="767" y="131"/>
                  <a:pt x="767" y="131"/>
                </a:cubicBezTo>
                <a:cubicBezTo>
                  <a:pt x="768" y="131"/>
                  <a:pt x="768" y="131"/>
                  <a:pt x="768" y="131"/>
                </a:cubicBezTo>
                <a:cubicBezTo>
                  <a:pt x="768" y="130"/>
                  <a:pt x="769" y="130"/>
                  <a:pt x="769" y="130"/>
                </a:cubicBezTo>
                <a:cubicBezTo>
                  <a:pt x="771" y="128"/>
                  <a:pt x="770" y="130"/>
                  <a:pt x="772" y="128"/>
                </a:cubicBezTo>
                <a:cubicBezTo>
                  <a:pt x="773" y="127"/>
                  <a:pt x="772" y="128"/>
                  <a:pt x="773" y="127"/>
                </a:cubicBezTo>
                <a:cubicBezTo>
                  <a:pt x="772" y="126"/>
                  <a:pt x="771" y="126"/>
                  <a:pt x="771" y="125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69" y="126"/>
                  <a:pt x="769" y="126"/>
                  <a:pt x="769" y="126"/>
                </a:cubicBezTo>
                <a:cubicBezTo>
                  <a:pt x="766" y="126"/>
                  <a:pt x="766" y="126"/>
                  <a:pt x="766" y="126"/>
                </a:cubicBezTo>
                <a:cubicBezTo>
                  <a:pt x="766" y="125"/>
                  <a:pt x="766" y="124"/>
                  <a:pt x="765" y="124"/>
                </a:cubicBezTo>
                <a:cubicBezTo>
                  <a:pt x="765" y="123"/>
                  <a:pt x="765" y="123"/>
                  <a:pt x="764" y="123"/>
                </a:cubicBezTo>
                <a:cubicBezTo>
                  <a:pt x="763" y="122"/>
                  <a:pt x="763" y="121"/>
                  <a:pt x="762" y="120"/>
                </a:cubicBezTo>
                <a:cubicBezTo>
                  <a:pt x="761" y="120"/>
                  <a:pt x="755" y="119"/>
                  <a:pt x="753" y="119"/>
                </a:cubicBezTo>
                <a:cubicBezTo>
                  <a:pt x="755" y="117"/>
                  <a:pt x="757" y="118"/>
                  <a:pt x="760" y="118"/>
                </a:cubicBezTo>
                <a:cubicBezTo>
                  <a:pt x="760" y="117"/>
                  <a:pt x="760" y="117"/>
                  <a:pt x="760" y="117"/>
                </a:cubicBezTo>
                <a:cubicBezTo>
                  <a:pt x="762" y="117"/>
                  <a:pt x="763" y="117"/>
                  <a:pt x="764" y="118"/>
                </a:cubicBezTo>
                <a:cubicBezTo>
                  <a:pt x="764" y="117"/>
                  <a:pt x="764" y="117"/>
                  <a:pt x="764" y="117"/>
                </a:cubicBezTo>
                <a:cubicBezTo>
                  <a:pt x="767" y="117"/>
                  <a:pt x="769" y="117"/>
                  <a:pt x="771" y="116"/>
                </a:cubicBezTo>
                <a:cubicBezTo>
                  <a:pt x="771" y="116"/>
                  <a:pt x="771" y="116"/>
                  <a:pt x="771" y="116"/>
                </a:cubicBezTo>
                <a:cubicBezTo>
                  <a:pt x="772" y="116"/>
                  <a:pt x="772" y="116"/>
                  <a:pt x="772" y="116"/>
                </a:cubicBezTo>
                <a:cubicBezTo>
                  <a:pt x="772" y="111"/>
                  <a:pt x="772" y="111"/>
                  <a:pt x="772" y="111"/>
                </a:cubicBezTo>
                <a:cubicBezTo>
                  <a:pt x="771" y="111"/>
                  <a:pt x="771" y="111"/>
                  <a:pt x="771" y="111"/>
                </a:cubicBezTo>
                <a:cubicBezTo>
                  <a:pt x="771" y="109"/>
                  <a:pt x="771" y="109"/>
                  <a:pt x="771" y="109"/>
                </a:cubicBezTo>
                <a:cubicBezTo>
                  <a:pt x="771" y="109"/>
                  <a:pt x="771" y="109"/>
                  <a:pt x="771" y="109"/>
                </a:cubicBezTo>
                <a:cubicBezTo>
                  <a:pt x="774" y="108"/>
                  <a:pt x="782" y="112"/>
                  <a:pt x="785" y="108"/>
                </a:cubicBezTo>
                <a:cubicBezTo>
                  <a:pt x="789" y="109"/>
                  <a:pt x="790" y="108"/>
                  <a:pt x="791" y="105"/>
                </a:cubicBezTo>
                <a:cubicBezTo>
                  <a:pt x="788" y="105"/>
                  <a:pt x="788" y="105"/>
                  <a:pt x="788" y="105"/>
                </a:cubicBezTo>
                <a:cubicBezTo>
                  <a:pt x="788" y="105"/>
                  <a:pt x="788" y="105"/>
                  <a:pt x="788" y="105"/>
                </a:cubicBezTo>
                <a:cubicBezTo>
                  <a:pt x="787" y="105"/>
                  <a:pt x="787" y="105"/>
                  <a:pt x="787" y="105"/>
                </a:cubicBezTo>
                <a:cubicBezTo>
                  <a:pt x="787" y="104"/>
                  <a:pt x="787" y="104"/>
                  <a:pt x="787" y="104"/>
                </a:cubicBezTo>
                <a:cubicBezTo>
                  <a:pt x="788" y="104"/>
                  <a:pt x="790" y="103"/>
                  <a:pt x="792" y="103"/>
                </a:cubicBezTo>
                <a:cubicBezTo>
                  <a:pt x="792" y="103"/>
                  <a:pt x="792" y="104"/>
                  <a:pt x="794" y="104"/>
                </a:cubicBezTo>
                <a:cubicBezTo>
                  <a:pt x="794" y="103"/>
                  <a:pt x="794" y="103"/>
                  <a:pt x="794" y="103"/>
                </a:cubicBezTo>
                <a:cubicBezTo>
                  <a:pt x="796" y="103"/>
                  <a:pt x="796" y="103"/>
                  <a:pt x="796" y="103"/>
                </a:cubicBezTo>
                <a:cubicBezTo>
                  <a:pt x="796" y="101"/>
                  <a:pt x="796" y="101"/>
                  <a:pt x="794" y="101"/>
                </a:cubicBezTo>
                <a:cubicBezTo>
                  <a:pt x="794" y="99"/>
                  <a:pt x="794" y="99"/>
                  <a:pt x="794" y="99"/>
                </a:cubicBezTo>
                <a:cubicBezTo>
                  <a:pt x="801" y="99"/>
                  <a:pt x="801" y="99"/>
                  <a:pt x="801" y="99"/>
                </a:cubicBezTo>
                <a:cubicBezTo>
                  <a:pt x="801" y="99"/>
                  <a:pt x="801" y="99"/>
                  <a:pt x="801" y="99"/>
                </a:cubicBezTo>
                <a:cubicBezTo>
                  <a:pt x="802" y="98"/>
                  <a:pt x="802" y="97"/>
                  <a:pt x="804" y="97"/>
                </a:cubicBezTo>
                <a:cubicBezTo>
                  <a:pt x="804" y="95"/>
                  <a:pt x="803" y="95"/>
                  <a:pt x="803" y="93"/>
                </a:cubicBezTo>
                <a:cubicBezTo>
                  <a:pt x="801" y="93"/>
                  <a:pt x="799" y="93"/>
                  <a:pt x="796" y="93"/>
                </a:cubicBezTo>
                <a:cubicBezTo>
                  <a:pt x="796" y="91"/>
                  <a:pt x="796" y="91"/>
                  <a:pt x="796" y="91"/>
                </a:cubicBezTo>
                <a:cubicBezTo>
                  <a:pt x="792" y="91"/>
                  <a:pt x="792" y="91"/>
                  <a:pt x="792" y="91"/>
                </a:cubicBezTo>
                <a:cubicBezTo>
                  <a:pt x="792" y="91"/>
                  <a:pt x="792" y="91"/>
                  <a:pt x="792" y="91"/>
                </a:cubicBezTo>
                <a:cubicBezTo>
                  <a:pt x="791" y="91"/>
                  <a:pt x="790" y="90"/>
                  <a:pt x="789" y="90"/>
                </a:cubicBezTo>
                <a:cubicBezTo>
                  <a:pt x="789" y="91"/>
                  <a:pt x="789" y="91"/>
                  <a:pt x="789" y="91"/>
                </a:cubicBezTo>
                <a:cubicBezTo>
                  <a:pt x="788" y="91"/>
                  <a:pt x="788" y="91"/>
                  <a:pt x="788" y="91"/>
                </a:cubicBezTo>
                <a:cubicBezTo>
                  <a:pt x="788" y="91"/>
                  <a:pt x="788" y="91"/>
                  <a:pt x="788" y="91"/>
                </a:cubicBezTo>
                <a:cubicBezTo>
                  <a:pt x="784" y="91"/>
                  <a:pt x="784" y="91"/>
                  <a:pt x="784" y="91"/>
                </a:cubicBezTo>
                <a:cubicBezTo>
                  <a:pt x="784" y="92"/>
                  <a:pt x="784" y="92"/>
                  <a:pt x="784" y="92"/>
                </a:cubicBezTo>
                <a:cubicBezTo>
                  <a:pt x="783" y="92"/>
                  <a:pt x="783" y="92"/>
                  <a:pt x="783" y="92"/>
                </a:cubicBezTo>
                <a:cubicBezTo>
                  <a:pt x="783" y="93"/>
                  <a:pt x="783" y="93"/>
                  <a:pt x="783" y="93"/>
                </a:cubicBezTo>
                <a:cubicBezTo>
                  <a:pt x="779" y="93"/>
                  <a:pt x="779" y="93"/>
                  <a:pt x="779" y="93"/>
                </a:cubicBezTo>
                <a:cubicBezTo>
                  <a:pt x="779" y="93"/>
                  <a:pt x="779" y="93"/>
                  <a:pt x="779" y="93"/>
                </a:cubicBezTo>
                <a:cubicBezTo>
                  <a:pt x="778" y="93"/>
                  <a:pt x="778" y="93"/>
                  <a:pt x="778" y="93"/>
                </a:cubicBezTo>
                <a:cubicBezTo>
                  <a:pt x="778" y="94"/>
                  <a:pt x="778" y="94"/>
                  <a:pt x="778" y="94"/>
                </a:cubicBezTo>
                <a:cubicBezTo>
                  <a:pt x="777" y="94"/>
                  <a:pt x="775" y="94"/>
                  <a:pt x="774" y="95"/>
                </a:cubicBezTo>
                <a:cubicBezTo>
                  <a:pt x="774" y="95"/>
                  <a:pt x="774" y="95"/>
                  <a:pt x="774" y="95"/>
                </a:cubicBezTo>
                <a:cubicBezTo>
                  <a:pt x="773" y="95"/>
                  <a:pt x="773" y="95"/>
                  <a:pt x="773" y="95"/>
                </a:cubicBezTo>
                <a:cubicBezTo>
                  <a:pt x="773" y="94"/>
                  <a:pt x="773" y="94"/>
                  <a:pt x="773" y="93"/>
                </a:cubicBezTo>
                <a:cubicBezTo>
                  <a:pt x="775" y="92"/>
                  <a:pt x="775" y="92"/>
                  <a:pt x="776" y="91"/>
                </a:cubicBezTo>
                <a:cubicBezTo>
                  <a:pt x="778" y="91"/>
                  <a:pt x="777" y="91"/>
                  <a:pt x="778" y="89"/>
                </a:cubicBezTo>
                <a:cubicBezTo>
                  <a:pt x="774" y="89"/>
                  <a:pt x="772" y="87"/>
                  <a:pt x="768" y="87"/>
                </a:cubicBezTo>
                <a:cubicBezTo>
                  <a:pt x="768" y="87"/>
                  <a:pt x="768" y="87"/>
                  <a:pt x="768" y="87"/>
                </a:cubicBezTo>
                <a:cubicBezTo>
                  <a:pt x="770" y="87"/>
                  <a:pt x="771" y="86"/>
                  <a:pt x="773" y="87"/>
                </a:cubicBezTo>
                <a:cubicBezTo>
                  <a:pt x="773" y="87"/>
                  <a:pt x="773" y="87"/>
                  <a:pt x="773" y="87"/>
                </a:cubicBezTo>
                <a:cubicBezTo>
                  <a:pt x="776" y="87"/>
                  <a:pt x="776" y="87"/>
                  <a:pt x="776" y="87"/>
                </a:cubicBezTo>
                <a:cubicBezTo>
                  <a:pt x="776" y="88"/>
                  <a:pt x="776" y="88"/>
                  <a:pt x="776" y="88"/>
                </a:cubicBezTo>
                <a:cubicBezTo>
                  <a:pt x="779" y="88"/>
                  <a:pt x="779" y="88"/>
                  <a:pt x="779" y="88"/>
                </a:cubicBezTo>
                <a:cubicBezTo>
                  <a:pt x="779" y="89"/>
                  <a:pt x="780" y="89"/>
                  <a:pt x="780" y="89"/>
                </a:cubicBezTo>
                <a:cubicBezTo>
                  <a:pt x="781" y="89"/>
                  <a:pt x="781" y="89"/>
                  <a:pt x="781" y="89"/>
                </a:cubicBezTo>
                <a:cubicBezTo>
                  <a:pt x="781" y="90"/>
                  <a:pt x="781" y="90"/>
                  <a:pt x="781" y="90"/>
                </a:cubicBezTo>
                <a:cubicBezTo>
                  <a:pt x="782" y="90"/>
                  <a:pt x="785" y="88"/>
                  <a:pt x="786" y="88"/>
                </a:cubicBezTo>
                <a:cubicBezTo>
                  <a:pt x="787" y="88"/>
                  <a:pt x="787" y="88"/>
                  <a:pt x="787" y="88"/>
                </a:cubicBezTo>
                <a:cubicBezTo>
                  <a:pt x="787" y="89"/>
                  <a:pt x="787" y="89"/>
                  <a:pt x="787" y="89"/>
                </a:cubicBezTo>
                <a:cubicBezTo>
                  <a:pt x="789" y="89"/>
                  <a:pt x="790" y="88"/>
                  <a:pt x="791" y="88"/>
                </a:cubicBezTo>
                <a:cubicBezTo>
                  <a:pt x="791" y="87"/>
                  <a:pt x="791" y="87"/>
                  <a:pt x="790" y="86"/>
                </a:cubicBezTo>
                <a:cubicBezTo>
                  <a:pt x="787" y="85"/>
                  <a:pt x="784" y="84"/>
                  <a:pt x="781" y="84"/>
                </a:cubicBezTo>
                <a:cubicBezTo>
                  <a:pt x="781" y="83"/>
                  <a:pt x="781" y="83"/>
                  <a:pt x="781" y="83"/>
                </a:cubicBezTo>
                <a:cubicBezTo>
                  <a:pt x="783" y="83"/>
                  <a:pt x="785" y="83"/>
                  <a:pt x="788" y="84"/>
                </a:cubicBezTo>
                <a:cubicBezTo>
                  <a:pt x="788" y="84"/>
                  <a:pt x="788" y="84"/>
                  <a:pt x="788" y="84"/>
                </a:cubicBezTo>
                <a:cubicBezTo>
                  <a:pt x="791" y="84"/>
                  <a:pt x="791" y="84"/>
                  <a:pt x="791" y="84"/>
                </a:cubicBezTo>
                <a:cubicBezTo>
                  <a:pt x="791" y="85"/>
                  <a:pt x="791" y="85"/>
                  <a:pt x="791" y="85"/>
                </a:cubicBezTo>
                <a:cubicBezTo>
                  <a:pt x="793" y="85"/>
                  <a:pt x="793" y="85"/>
                  <a:pt x="793" y="85"/>
                </a:cubicBezTo>
                <a:cubicBezTo>
                  <a:pt x="793" y="85"/>
                  <a:pt x="793" y="85"/>
                  <a:pt x="793" y="85"/>
                </a:cubicBezTo>
                <a:cubicBezTo>
                  <a:pt x="794" y="86"/>
                  <a:pt x="794" y="85"/>
                  <a:pt x="796" y="85"/>
                </a:cubicBezTo>
                <a:cubicBezTo>
                  <a:pt x="796" y="84"/>
                  <a:pt x="796" y="84"/>
                  <a:pt x="796" y="83"/>
                </a:cubicBezTo>
                <a:cubicBezTo>
                  <a:pt x="791" y="82"/>
                  <a:pt x="787" y="81"/>
                  <a:pt x="780" y="81"/>
                </a:cubicBezTo>
                <a:cubicBezTo>
                  <a:pt x="780" y="80"/>
                  <a:pt x="780" y="80"/>
                  <a:pt x="781" y="79"/>
                </a:cubicBezTo>
                <a:cubicBezTo>
                  <a:pt x="780" y="78"/>
                  <a:pt x="780" y="78"/>
                  <a:pt x="780" y="78"/>
                </a:cubicBezTo>
                <a:cubicBezTo>
                  <a:pt x="782" y="79"/>
                  <a:pt x="784" y="79"/>
                  <a:pt x="787" y="80"/>
                </a:cubicBezTo>
                <a:cubicBezTo>
                  <a:pt x="787" y="79"/>
                  <a:pt x="787" y="79"/>
                  <a:pt x="787" y="78"/>
                </a:cubicBezTo>
                <a:cubicBezTo>
                  <a:pt x="788" y="78"/>
                  <a:pt x="788" y="78"/>
                  <a:pt x="788" y="78"/>
                </a:cubicBezTo>
                <a:cubicBezTo>
                  <a:pt x="788" y="77"/>
                  <a:pt x="788" y="77"/>
                  <a:pt x="788" y="77"/>
                </a:cubicBezTo>
                <a:cubicBezTo>
                  <a:pt x="788" y="77"/>
                  <a:pt x="789" y="77"/>
                  <a:pt x="789" y="78"/>
                </a:cubicBezTo>
                <a:cubicBezTo>
                  <a:pt x="790" y="77"/>
                  <a:pt x="790" y="77"/>
                  <a:pt x="790" y="77"/>
                </a:cubicBezTo>
                <a:cubicBezTo>
                  <a:pt x="791" y="79"/>
                  <a:pt x="792" y="80"/>
                  <a:pt x="794" y="81"/>
                </a:cubicBezTo>
                <a:cubicBezTo>
                  <a:pt x="796" y="81"/>
                  <a:pt x="796" y="81"/>
                  <a:pt x="796" y="81"/>
                </a:cubicBezTo>
                <a:cubicBezTo>
                  <a:pt x="796" y="82"/>
                  <a:pt x="796" y="82"/>
                  <a:pt x="796" y="82"/>
                </a:cubicBezTo>
                <a:cubicBezTo>
                  <a:pt x="797" y="81"/>
                  <a:pt x="796" y="82"/>
                  <a:pt x="797" y="81"/>
                </a:cubicBezTo>
                <a:cubicBezTo>
                  <a:pt x="798" y="81"/>
                  <a:pt x="798" y="81"/>
                  <a:pt x="798" y="81"/>
                </a:cubicBezTo>
                <a:cubicBezTo>
                  <a:pt x="797" y="80"/>
                  <a:pt x="797" y="80"/>
                  <a:pt x="796" y="80"/>
                </a:cubicBezTo>
                <a:cubicBezTo>
                  <a:pt x="796" y="79"/>
                  <a:pt x="796" y="79"/>
                  <a:pt x="796" y="79"/>
                </a:cubicBezTo>
                <a:cubicBezTo>
                  <a:pt x="800" y="79"/>
                  <a:pt x="800" y="81"/>
                  <a:pt x="804" y="82"/>
                </a:cubicBezTo>
                <a:cubicBezTo>
                  <a:pt x="805" y="80"/>
                  <a:pt x="806" y="80"/>
                  <a:pt x="806" y="78"/>
                </a:cubicBezTo>
                <a:cubicBezTo>
                  <a:pt x="807" y="79"/>
                  <a:pt x="808" y="80"/>
                  <a:pt x="808" y="80"/>
                </a:cubicBezTo>
                <a:cubicBezTo>
                  <a:pt x="813" y="80"/>
                  <a:pt x="813" y="80"/>
                  <a:pt x="813" y="80"/>
                </a:cubicBezTo>
                <a:cubicBezTo>
                  <a:pt x="813" y="81"/>
                  <a:pt x="813" y="81"/>
                  <a:pt x="813" y="81"/>
                </a:cubicBezTo>
                <a:cubicBezTo>
                  <a:pt x="813" y="81"/>
                  <a:pt x="814" y="80"/>
                  <a:pt x="815" y="80"/>
                </a:cubicBezTo>
                <a:cubicBezTo>
                  <a:pt x="815" y="80"/>
                  <a:pt x="815" y="80"/>
                  <a:pt x="815" y="80"/>
                </a:cubicBezTo>
                <a:cubicBezTo>
                  <a:pt x="816" y="79"/>
                  <a:pt x="817" y="80"/>
                  <a:pt x="817" y="80"/>
                </a:cubicBezTo>
                <a:cubicBezTo>
                  <a:pt x="818" y="80"/>
                  <a:pt x="819" y="80"/>
                  <a:pt x="820" y="80"/>
                </a:cubicBezTo>
                <a:cubicBezTo>
                  <a:pt x="820" y="79"/>
                  <a:pt x="820" y="79"/>
                  <a:pt x="820" y="79"/>
                </a:cubicBezTo>
                <a:cubicBezTo>
                  <a:pt x="821" y="79"/>
                  <a:pt x="821" y="79"/>
                  <a:pt x="821" y="79"/>
                </a:cubicBezTo>
                <a:cubicBezTo>
                  <a:pt x="820" y="77"/>
                  <a:pt x="820" y="76"/>
                  <a:pt x="819" y="76"/>
                </a:cubicBezTo>
                <a:cubicBezTo>
                  <a:pt x="819" y="75"/>
                  <a:pt x="819" y="75"/>
                  <a:pt x="819" y="75"/>
                </a:cubicBezTo>
                <a:cubicBezTo>
                  <a:pt x="820" y="75"/>
                  <a:pt x="822" y="76"/>
                  <a:pt x="823" y="76"/>
                </a:cubicBezTo>
                <a:cubicBezTo>
                  <a:pt x="824" y="75"/>
                  <a:pt x="825" y="74"/>
                  <a:pt x="825" y="73"/>
                </a:cubicBezTo>
                <a:cubicBezTo>
                  <a:pt x="827" y="73"/>
                  <a:pt x="830" y="73"/>
                  <a:pt x="832" y="72"/>
                </a:cubicBezTo>
                <a:cubicBezTo>
                  <a:pt x="831" y="71"/>
                  <a:pt x="832" y="72"/>
                  <a:pt x="831" y="71"/>
                </a:cubicBezTo>
                <a:cubicBezTo>
                  <a:pt x="831" y="70"/>
                  <a:pt x="831" y="70"/>
                  <a:pt x="831" y="70"/>
                </a:cubicBezTo>
                <a:cubicBezTo>
                  <a:pt x="830" y="70"/>
                  <a:pt x="828" y="70"/>
                  <a:pt x="827" y="70"/>
                </a:cubicBezTo>
                <a:cubicBezTo>
                  <a:pt x="827" y="69"/>
                  <a:pt x="827" y="69"/>
                  <a:pt x="827" y="69"/>
                </a:cubicBezTo>
                <a:cubicBezTo>
                  <a:pt x="827" y="69"/>
                  <a:pt x="827" y="69"/>
                  <a:pt x="827" y="69"/>
                </a:cubicBezTo>
                <a:cubicBezTo>
                  <a:pt x="828" y="68"/>
                  <a:pt x="828" y="68"/>
                  <a:pt x="829" y="67"/>
                </a:cubicBezTo>
                <a:cubicBezTo>
                  <a:pt x="829" y="67"/>
                  <a:pt x="830" y="68"/>
                  <a:pt x="831" y="68"/>
                </a:cubicBezTo>
                <a:cubicBezTo>
                  <a:pt x="831" y="68"/>
                  <a:pt x="831" y="68"/>
                  <a:pt x="831" y="68"/>
                </a:cubicBezTo>
                <a:cubicBezTo>
                  <a:pt x="832" y="68"/>
                  <a:pt x="832" y="68"/>
                  <a:pt x="832" y="68"/>
                </a:cubicBezTo>
                <a:cubicBezTo>
                  <a:pt x="832" y="69"/>
                  <a:pt x="832" y="69"/>
                  <a:pt x="832" y="69"/>
                </a:cubicBezTo>
                <a:cubicBezTo>
                  <a:pt x="835" y="69"/>
                  <a:pt x="835" y="69"/>
                  <a:pt x="835" y="69"/>
                </a:cubicBezTo>
                <a:cubicBezTo>
                  <a:pt x="835" y="70"/>
                  <a:pt x="835" y="70"/>
                  <a:pt x="835" y="70"/>
                </a:cubicBezTo>
                <a:cubicBezTo>
                  <a:pt x="837" y="69"/>
                  <a:pt x="838" y="69"/>
                  <a:pt x="838" y="66"/>
                </a:cubicBezTo>
                <a:cubicBezTo>
                  <a:pt x="841" y="66"/>
                  <a:pt x="841" y="66"/>
                  <a:pt x="841" y="66"/>
                </a:cubicBezTo>
                <a:cubicBezTo>
                  <a:pt x="841" y="66"/>
                  <a:pt x="841" y="66"/>
                  <a:pt x="841" y="66"/>
                </a:cubicBezTo>
                <a:cubicBezTo>
                  <a:pt x="842" y="66"/>
                  <a:pt x="842" y="66"/>
                  <a:pt x="842" y="66"/>
                </a:cubicBezTo>
                <a:cubicBezTo>
                  <a:pt x="842" y="64"/>
                  <a:pt x="841" y="64"/>
                  <a:pt x="841" y="63"/>
                </a:cubicBezTo>
                <a:cubicBezTo>
                  <a:pt x="842" y="63"/>
                  <a:pt x="842" y="63"/>
                  <a:pt x="842" y="63"/>
                </a:cubicBezTo>
                <a:cubicBezTo>
                  <a:pt x="842" y="62"/>
                  <a:pt x="843" y="62"/>
                  <a:pt x="844" y="61"/>
                </a:cubicBezTo>
                <a:cubicBezTo>
                  <a:pt x="844" y="62"/>
                  <a:pt x="844" y="61"/>
                  <a:pt x="844" y="62"/>
                </a:cubicBezTo>
                <a:cubicBezTo>
                  <a:pt x="844" y="64"/>
                  <a:pt x="844" y="64"/>
                  <a:pt x="844" y="64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47" y="64"/>
                  <a:pt x="847" y="64"/>
                  <a:pt x="847" y="64"/>
                </a:cubicBezTo>
                <a:cubicBezTo>
                  <a:pt x="848" y="62"/>
                  <a:pt x="847" y="64"/>
                  <a:pt x="849" y="64"/>
                </a:cubicBezTo>
                <a:cubicBezTo>
                  <a:pt x="850" y="60"/>
                  <a:pt x="852" y="61"/>
                  <a:pt x="855" y="60"/>
                </a:cubicBezTo>
                <a:cubicBezTo>
                  <a:pt x="855" y="59"/>
                  <a:pt x="855" y="59"/>
                  <a:pt x="855" y="59"/>
                </a:cubicBezTo>
                <a:cubicBezTo>
                  <a:pt x="857" y="59"/>
                  <a:pt x="857" y="59"/>
                  <a:pt x="857" y="59"/>
                </a:cubicBezTo>
                <a:cubicBezTo>
                  <a:pt x="857" y="59"/>
                  <a:pt x="857" y="58"/>
                  <a:pt x="858" y="58"/>
                </a:cubicBezTo>
                <a:cubicBezTo>
                  <a:pt x="859" y="57"/>
                  <a:pt x="861" y="56"/>
                  <a:pt x="863" y="55"/>
                </a:cubicBezTo>
                <a:cubicBezTo>
                  <a:pt x="863" y="54"/>
                  <a:pt x="863" y="55"/>
                  <a:pt x="863" y="54"/>
                </a:cubicBezTo>
                <a:cubicBezTo>
                  <a:pt x="865" y="53"/>
                  <a:pt x="871" y="54"/>
                  <a:pt x="874" y="53"/>
                </a:cubicBezTo>
                <a:cubicBezTo>
                  <a:pt x="874" y="53"/>
                  <a:pt x="874" y="53"/>
                  <a:pt x="874" y="53"/>
                </a:cubicBezTo>
                <a:cubicBezTo>
                  <a:pt x="875" y="53"/>
                  <a:pt x="875" y="53"/>
                  <a:pt x="875" y="53"/>
                </a:cubicBezTo>
                <a:cubicBezTo>
                  <a:pt x="875" y="52"/>
                  <a:pt x="875" y="52"/>
                  <a:pt x="875" y="52"/>
                </a:cubicBezTo>
                <a:cubicBezTo>
                  <a:pt x="879" y="52"/>
                  <a:pt x="879" y="52"/>
                  <a:pt x="879" y="52"/>
                </a:cubicBezTo>
                <a:cubicBezTo>
                  <a:pt x="879" y="51"/>
                  <a:pt x="879" y="51"/>
                  <a:pt x="879" y="51"/>
                </a:cubicBezTo>
                <a:cubicBezTo>
                  <a:pt x="881" y="51"/>
                  <a:pt x="883" y="51"/>
                  <a:pt x="884" y="51"/>
                </a:cubicBezTo>
                <a:cubicBezTo>
                  <a:pt x="888" y="49"/>
                  <a:pt x="891" y="47"/>
                  <a:pt x="894" y="45"/>
                </a:cubicBezTo>
                <a:cubicBezTo>
                  <a:pt x="894" y="43"/>
                  <a:pt x="894" y="43"/>
                  <a:pt x="894" y="43"/>
                </a:cubicBezTo>
                <a:cubicBezTo>
                  <a:pt x="893" y="43"/>
                  <a:pt x="893" y="43"/>
                  <a:pt x="893" y="43"/>
                </a:cubicBezTo>
                <a:cubicBezTo>
                  <a:pt x="893" y="43"/>
                  <a:pt x="893" y="43"/>
                  <a:pt x="893" y="43"/>
                </a:cubicBezTo>
                <a:cubicBezTo>
                  <a:pt x="889" y="44"/>
                  <a:pt x="885" y="45"/>
                  <a:pt x="881" y="46"/>
                </a:cubicBezTo>
                <a:cubicBezTo>
                  <a:pt x="881" y="47"/>
                  <a:pt x="881" y="47"/>
                  <a:pt x="881" y="47"/>
                </a:cubicBezTo>
                <a:cubicBezTo>
                  <a:pt x="879" y="47"/>
                  <a:pt x="877" y="46"/>
                  <a:pt x="875" y="47"/>
                </a:cubicBezTo>
                <a:cubicBezTo>
                  <a:pt x="872" y="47"/>
                  <a:pt x="872" y="47"/>
                  <a:pt x="872" y="47"/>
                </a:cubicBezTo>
                <a:cubicBezTo>
                  <a:pt x="872" y="47"/>
                  <a:pt x="872" y="47"/>
                  <a:pt x="872" y="47"/>
                </a:cubicBezTo>
                <a:cubicBezTo>
                  <a:pt x="873" y="46"/>
                  <a:pt x="873" y="46"/>
                  <a:pt x="874" y="46"/>
                </a:cubicBezTo>
                <a:cubicBezTo>
                  <a:pt x="874" y="45"/>
                  <a:pt x="874" y="45"/>
                  <a:pt x="874" y="45"/>
                </a:cubicBezTo>
                <a:cubicBezTo>
                  <a:pt x="879" y="45"/>
                  <a:pt x="879" y="45"/>
                  <a:pt x="879" y="45"/>
                </a:cubicBezTo>
                <a:cubicBezTo>
                  <a:pt x="879" y="45"/>
                  <a:pt x="879" y="45"/>
                  <a:pt x="879" y="45"/>
                </a:cubicBezTo>
                <a:cubicBezTo>
                  <a:pt x="881" y="44"/>
                  <a:pt x="882" y="45"/>
                  <a:pt x="884" y="43"/>
                </a:cubicBezTo>
                <a:cubicBezTo>
                  <a:pt x="884" y="43"/>
                  <a:pt x="884" y="43"/>
                  <a:pt x="884" y="43"/>
                </a:cubicBezTo>
                <a:cubicBezTo>
                  <a:pt x="884" y="43"/>
                  <a:pt x="884" y="43"/>
                  <a:pt x="883" y="42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4" y="42"/>
                  <a:pt x="885" y="42"/>
                  <a:pt x="886" y="42"/>
                </a:cubicBezTo>
                <a:cubicBezTo>
                  <a:pt x="886" y="43"/>
                  <a:pt x="886" y="43"/>
                  <a:pt x="886" y="43"/>
                </a:cubicBezTo>
                <a:cubicBezTo>
                  <a:pt x="888" y="43"/>
                  <a:pt x="888" y="42"/>
                  <a:pt x="888" y="42"/>
                </a:cubicBezTo>
                <a:cubicBezTo>
                  <a:pt x="891" y="42"/>
                  <a:pt x="891" y="42"/>
                  <a:pt x="891" y="42"/>
                </a:cubicBezTo>
                <a:cubicBezTo>
                  <a:pt x="891" y="41"/>
                  <a:pt x="891" y="41"/>
                  <a:pt x="891" y="41"/>
                </a:cubicBezTo>
                <a:cubicBezTo>
                  <a:pt x="894" y="41"/>
                  <a:pt x="894" y="41"/>
                  <a:pt x="894" y="41"/>
                </a:cubicBezTo>
                <a:cubicBezTo>
                  <a:pt x="895" y="40"/>
                  <a:pt x="896" y="39"/>
                  <a:pt x="897" y="37"/>
                </a:cubicBezTo>
                <a:cubicBezTo>
                  <a:pt x="902" y="37"/>
                  <a:pt x="902" y="37"/>
                  <a:pt x="902" y="37"/>
                </a:cubicBezTo>
                <a:cubicBezTo>
                  <a:pt x="902" y="36"/>
                  <a:pt x="902" y="36"/>
                  <a:pt x="902" y="36"/>
                </a:cubicBezTo>
                <a:cubicBezTo>
                  <a:pt x="904" y="36"/>
                  <a:pt x="905" y="36"/>
                  <a:pt x="906" y="36"/>
                </a:cubicBezTo>
                <a:cubicBezTo>
                  <a:pt x="907" y="35"/>
                  <a:pt x="907" y="34"/>
                  <a:pt x="908" y="33"/>
                </a:cubicBezTo>
                <a:cubicBezTo>
                  <a:pt x="912" y="33"/>
                  <a:pt x="912" y="33"/>
                  <a:pt x="912" y="33"/>
                </a:cubicBezTo>
                <a:cubicBezTo>
                  <a:pt x="912" y="32"/>
                  <a:pt x="912" y="32"/>
                  <a:pt x="912" y="32"/>
                </a:cubicBezTo>
                <a:cubicBezTo>
                  <a:pt x="913" y="32"/>
                  <a:pt x="914" y="32"/>
                  <a:pt x="915" y="32"/>
                </a:cubicBezTo>
                <a:cubicBezTo>
                  <a:pt x="916" y="30"/>
                  <a:pt x="916" y="30"/>
                  <a:pt x="917" y="29"/>
                </a:cubicBezTo>
                <a:cubicBezTo>
                  <a:pt x="917" y="27"/>
                  <a:pt x="917" y="27"/>
                  <a:pt x="917" y="27"/>
                </a:cubicBezTo>
                <a:cubicBezTo>
                  <a:pt x="917" y="27"/>
                  <a:pt x="917" y="27"/>
                  <a:pt x="917" y="27"/>
                </a:cubicBezTo>
                <a:cubicBezTo>
                  <a:pt x="915" y="25"/>
                  <a:pt x="912" y="27"/>
                  <a:pt x="909" y="26"/>
                </a:cubicBezTo>
                <a:cubicBezTo>
                  <a:pt x="909" y="25"/>
                  <a:pt x="909" y="25"/>
                  <a:pt x="909" y="24"/>
                </a:cubicBezTo>
                <a:cubicBezTo>
                  <a:pt x="906" y="24"/>
                  <a:pt x="906" y="24"/>
                  <a:pt x="906" y="24"/>
                </a:cubicBezTo>
                <a:cubicBezTo>
                  <a:pt x="906" y="24"/>
                  <a:pt x="906" y="24"/>
                  <a:pt x="906" y="24"/>
                </a:cubicBezTo>
                <a:cubicBezTo>
                  <a:pt x="904" y="24"/>
                  <a:pt x="903" y="24"/>
                  <a:pt x="902" y="24"/>
                </a:cubicBezTo>
                <a:cubicBezTo>
                  <a:pt x="901" y="24"/>
                  <a:pt x="901" y="23"/>
                  <a:pt x="901" y="22"/>
                </a:cubicBezTo>
                <a:cubicBezTo>
                  <a:pt x="900" y="21"/>
                  <a:pt x="899" y="21"/>
                  <a:pt x="897" y="21"/>
                </a:cubicBezTo>
                <a:cubicBezTo>
                  <a:pt x="897" y="20"/>
                  <a:pt x="897" y="20"/>
                  <a:pt x="897" y="20"/>
                </a:cubicBezTo>
                <a:cubicBezTo>
                  <a:pt x="895" y="20"/>
                  <a:pt x="894" y="19"/>
                  <a:pt x="892" y="19"/>
                </a:cubicBezTo>
                <a:cubicBezTo>
                  <a:pt x="892" y="18"/>
                  <a:pt x="892" y="18"/>
                  <a:pt x="892" y="18"/>
                </a:cubicBezTo>
                <a:cubicBezTo>
                  <a:pt x="888" y="18"/>
                  <a:pt x="888" y="18"/>
                  <a:pt x="888" y="18"/>
                </a:cubicBezTo>
                <a:cubicBezTo>
                  <a:pt x="888" y="18"/>
                  <a:pt x="888" y="18"/>
                  <a:pt x="888" y="18"/>
                </a:cubicBezTo>
                <a:cubicBezTo>
                  <a:pt x="887" y="18"/>
                  <a:pt x="887" y="18"/>
                  <a:pt x="887" y="18"/>
                </a:cubicBezTo>
                <a:cubicBezTo>
                  <a:pt x="887" y="17"/>
                  <a:pt x="887" y="17"/>
                  <a:pt x="887" y="17"/>
                </a:cubicBezTo>
                <a:cubicBezTo>
                  <a:pt x="885" y="17"/>
                  <a:pt x="885" y="17"/>
                  <a:pt x="885" y="17"/>
                </a:cubicBezTo>
                <a:cubicBezTo>
                  <a:pt x="885" y="16"/>
                  <a:pt x="885" y="16"/>
                  <a:pt x="885" y="16"/>
                </a:cubicBezTo>
                <a:cubicBezTo>
                  <a:pt x="879" y="16"/>
                  <a:pt x="879" y="16"/>
                  <a:pt x="879" y="16"/>
                </a:cubicBezTo>
                <a:cubicBezTo>
                  <a:pt x="879" y="16"/>
                  <a:pt x="879" y="16"/>
                  <a:pt x="879" y="16"/>
                </a:cubicBezTo>
                <a:cubicBezTo>
                  <a:pt x="878" y="15"/>
                  <a:pt x="878" y="15"/>
                  <a:pt x="877" y="15"/>
                </a:cubicBezTo>
                <a:cubicBezTo>
                  <a:pt x="877" y="16"/>
                  <a:pt x="877" y="16"/>
                  <a:pt x="877" y="16"/>
                </a:cubicBezTo>
                <a:cubicBezTo>
                  <a:pt x="875" y="16"/>
                  <a:pt x="874" y="16"/>
                  <a:pt x="873" y="16"/>
                </a:cubicBezTo>
                <a:cubicBezTo>
                  <a:pt x="871" y="18"/>
                  <a:pt x="869" y="20"/>
                  <a:pt x="867" y="22"/>
                </a:cubicBezTo>
                <a:cubicBezTo>
                  <a:pt x="866" y="22"/>
                  <a:pt x="865" y="22"/>
                  <a:pt x="864" y="22"/>
                </a:cubicBezTo>
                <a:cubicBezTo>
                  <a:pt x="864" y="23"/>
                  <a:pt x="864" y="23"/>
                  <a:pt x="864" y="23"/>
                </a:cubicBezTo>
                <a:cubicBezTo>
                  <a:pt x="862" y="23"/>
                  <a:pt x="862" y="23"/>
                  <a:pt x="862" y="23"/>
                </a:cubicBezTo>
                <a:cubicBezTo>
                  <a:pt x="862" y="24"/>
                  <a:pt x="862" y="24"/>
                  <a:pt x="862" y="24"/>
                </a:cubicBezTo>
                <a:cubicBezTo>
                  <a:pt x="861" y="24"/>
                  <a:pt x="861" y="24"/>
                  <a:pt x="860" y="24"/>
                </a:cubicBezTo>
                <a:cubicBezTo>
                  <a:pt x="860" y="25"/>
                  <a:pt x="860" y="25"/>
                  <a:pt x="859" y="26"/>
                </a:cubicBezTo>
                <a:cubicBezTo>
                  <a:pt x="858" y="26"/>
                  <a:pt x="858" y="25"/>
                  <a:pt x="857" y="25"/>
                </a:cubicBezTo>
                <a:cubicBezTo>
                  <a:pt x="857" y="26"/>
                  <a:pt x="857" y="26"/>
                  <a:pt x="857" y="26"/>
                </a:cubicBezTo>
                <a:cubicBezTo>
                  <a:pt x="856" y="26"/>
                  <a:pt x="855" y="26"/>
                  <a:pt x="854" y="26"/>
                </a:cubicBezTo>
                <a:cubicBezTo>
                  <a:pt x="854" y="27"/>
                  <a:pt x="854" y="27"/>
                  <a:pt x="854" y="27"/>
                </a:cubicBezTo>
                <a:cubicBezTo>
                  <a:pt x="850" y="27"/>
                  <a:pt x="850" y="27"/>
                  <a:pt x="850" y="27"/>
                </a:cubicBezTo>
                <a:cubicBezTo>
                  <a:pt x="850" y="27"/>
                  <a:pt x="850" y="28"/>
                  <a:pt x="848" y="28"/>
                </a:cubicBezTo>
                <a:cubicBezTo>
                  <a:pt x="848" y="29"/>
                  <a:pt x="848" y="29"/>
                  <a:pt x="848" y="29"/>
                </a:cubicBezTo>
                <a:cubicBezTo>
                  <a:pt x="847" y="29"/>
                  <a:pt x="847" y="29"/>
                  <a:pt x="847" y="28"/>
                </a:cubicBezTo>
                <a:cubicBezTo>
                  <a:pt x="847" y="27"/>
                  <a:pt x="846" y="29"/>
                  <a:pt x="846" y="28"/>
                </a:cubicBezTo>
                <a:cubicBezTo>
                  <a:pt x="847" y="28"/>
                  <a:pt x="847" y="28"/>
                  <a:pt x="847" y="28"/>
                </a:cubicBezTo>
                <a:cubicBezTo>
                  <a:pt x="848" y="26"/>
                  <a:pt x="850" y="25"/>
                  <a:pt x="852" y="24"/>
                </a:cubicBezTo>
                <a:cubicBezTo>
                  <a:pt x="852" y="24"/>
                  <a:pt x="852" y="24"/>
                  <a:pt x="852" y="24"/>
                </a:cubicBezTo>
                <a:cubicBezTo>
                  <a:pt x="858" y="24"/>
                  <a:pt x="858" y="24"/>
                  <a:pt x="858" y="24"/>
                </a:cubicBezTo>
                <a:cubicBezTo>
                  <a:pt x="858" y="23"/>
                  <a:pt x="858" y="23"/>
                  <a:pt x="858" y="23"/>
                </a:cubicBezTo>
                <a:cubicBezTo>
                  <a:pt x="859" y="23"/>
                  <a:pt x="859" y="23"/>
                  <a:pt x="859" y="23"/>
                </a:cubicBezTo>
                <a:cubicBezTo>
                  <a:pt x="859" y="22"/>
                  <a:pt x="859" y="22"/>
                  <a:pt x="859" y="22"/>
                </a:cubicBezTo>
                <a:cubicBezTo>
                  <a:pt x="861" y="22"/>
                  <a:pt x="861" y="22"/>
                  <a:pt x="861" y="22"/>
                </a:cubicBezTo>
                <a:cubicBezTo>
                  <a:pt x="861" y="22"/>
                  <a:pt x="861" y="22"/>
                  <a:pt x="861" y="22"/>
                </a:cubicBezTo>
                <a:cubicBezTo>
                  <a:pt x="862" y="22"/>
                  <a:pt x="862" y="22"/>
                  <a:pt x="862" y="22"/>
                </a:cubicBezTo>
                <a:cubicBezTo>
                  <a:pt x="862" y="21"/>
                  <a:pt x="863" y="21"/>
                  <a:pt x="863" y="20"/>
                </a:cubicBezTo>
                <a:cubicBezTo>
                  <a:pt x="865" y="19"/>
                  <a:pt x="866" y="20"/>
                  <a:pt x="867" y="16"/>
                </a:cubicBezTo>
                <a:cubicBezTo>
                  <a:pt x="866" y="15"/>
                  <a:pt x="864" y="15"/>
                  <a:pt x="862" y="14"/>
                </a:cubicBezTo>
                <a:cubicBezTo>
                  <a:pt x="862" y="14"/>
                  <a:pt x="862" y="14"/>
                  <a:pt x="861" y="13"/>
                </a:cubicBezTo>
                <a:cubicBezTo>
                  <a:pt x="860" y="13"/>
                  <a:pt x="858" y="14"/>
                  <a:pt x="857" y="14"/>
                </a:cubicBezTo>
                <a:cubicBezTo>
                  <a:pt x="857" y="14"/>
                  <a:pt x="857" y="14"/>
                  <a:pt x="857" y="14"/>
                </a:cubicBezTo>
                <a:cubicBezTo>
                  <a:pt x="855" y="15"/>
                  <a:pt x="849" y="15"/>
                  <a:pt x="848" y="14"/>
                </a:cubicBezTo>
                <a:cubicBezTo>
                  <a:pt x="848" y="16"/>
                  <a:pt x="848" y="16"/>
                  <a:pt x="848" y="16"/>
                </a:cubicBezTo>
                <a:cubicBezTo>
                  <a:pt x="846" y="15"/>
                  <a:pt x="844" y="15"/>
                  <a:pt x="842" y="14"/>
                </a:cubicBezTo>
                <a:cubicBezTo>
                  <a:pt x="842" y="14"/>
                  <a:pt x="841" y="14"/>
                  <a:pt x="841" y="13"/>
                </a:cubicBezTo>
                <a:cubicBezTo>
                  <a:pt x="840" y="13"/>
                  <a:pt x="839" y="14"/>
                  <a:pt x="838" y="14"/>
                </a:cubicBezTo>
                <a:cubicBezTo>
                  <a:pt x="837" y="14"/>
                  <a:pt x="832" y="12"/>
                  <a:pt x="831" y="12"/>
                </a:cubicBezTo>
                <a:cubicBezTo>
                  <a:pt x="829" y="14"/>
                  <a:pt x="827" y="15"/>
                  <a:pt x="826" y="16"/>
                </a:cubicBezTo>
                <a:cubicBezTo>
                  <a:pt x="826" y="19"/>
                  <a:pt x="826" y="19"/>
                  <a:pt x="826" y="19"/>
                </a:cubicBezTo>
                <a:cubicBezTo>
                  <a:pt x="825" y="19"/>
                  <a:pt x="825" y="19"/>
                  <a:pt x="825" y="19"/>
                </a:cubicBezTo>
                <a:cubicBezTo>
                  <a:pt x="825" y="18"/>
                  <a:pt x="825" y="18"/>
                  <a:pt x="825" y="18"/>
                </a:cubicBezTo>
                <a:cubicBezTo>
                  <a:pt x="820" y="18"/>
                  <a:pt x="817" y="20"/>
                  <a:pt x="813" y="20"/>
                </a:cubicBezTo>
                <a:cubicBezTo>
                  <a:pt x="813" y="23"/>
                  <a:pt x="813" y="23"/>
                  <a:pt x="814" y="24"/>
                </a:cubicBezTo>
                <a:cubicBezTo>
                  <a:pt x="814" y="24"/>
                  <a:pt x="814" y="24"/>
                  <a:pt x="814" y="24"/>
                </a:cubicBezTo>
                <a:cubicBezTo>
                  <a:pt x="812" y="24"/>
                  <a:pt x="811" y="23"/>
                  <a:pt x="810" y="22"/>
                </a:cubicBezTo>
                <a:cubicBezTo>
                  <a:pt x="808" y="22"/>
                  <a:pt x="808" y="22"/>
                  <a:pt x="808" y="22"/>
                </a:cubicBezTo>
                <a:cubicBezTo>
                  <a:pt x="808" y="21"/>
                  <a:pt x="807" y="20"/>
                  <a:pt x="807" y="20"/>
                </a:cubicBezTo>
                <a:cubicBezTo>
                  <a:pt x="806" y="20"/>
                  <a:pt x="806" y="20"/>
                  <a:pt x="806" y="20"/>
                </a:cubicBezTo>
                <a:cubicBezTo>
                  <a:pt x="806" y="19"/>
                  <a:pt x="806" y="19"/>
                  <a:pt x="806" y="19"/>
                </a:cubicBezTo>
                <a:cubicBezTo>
                  <a:pt x="803" y="19"/>
                  <a:pt x="800" y="20"/>
                  <a:pt x="798" y="20"/>
                </a:cubicBezTo>
                <a:cubicBezTo>
                  <a:pt x="791" y="20"/>
                  <a:pt x="781" y="18"/>
                  <a:pt x="778" y="21"/>
                </a:cubicBezTo>
                <a:cubicBezTo>
                  <a:pt x="776" y="22"/>
                  <a:pt x="776" y="21"/>
                  <a:pt x="776" y="23"/>
                </a:cubicBezTo>
                <a:cubicBezTo>
                  <a:pt x="778" y="24"/>
                  <a:pt x="777" y="24"/>
                  <a:pt x="779" y="25"/>
                </a:cubicBezTo>
                <a:cubicBezTo>
                  <a:pt x="779" y="26"/>
                  <a:pt x="779" y="26"/>
                  <a:pt x="779" y="26"/>
                </a:cubicBezTo>
                <a:cubicBezTo>
                  <a:pt x="783" y="26"/>
                  <a:pt x="783" y="26"/>
                  <a:pt x="783" y="26"/>
                </a:cubicBezTo>
                <a:cubicBezTo>
                  <a:pt x="783" y="26"/>
                  <a:pt x="783" y="26"/>
                  <a:pt x="783" y="26"/>
                </a:cubicBezTo>
                <a:cubicBezTo>
                  <a:pt x="784" y="27"/>
                  <a:pt x="785" y="29"/>
                  <a:pt x="787" y="30"/>
                </a:cubicBezTo>
                <a:cubicBezTo>
                  <a:pt x="787" y="30"/>
                  <a:pt x="787" y="31"/>
                  <a:pt x="787" y="32"/>
                </a:cubicBezTo>
                <a:cubicBezTo>
                  <a:pt x="786" y="32"/>
                  <a:pt x="786" y="31"/>
                  <a:pt x="786" y="32"/>
                </a:cubicBezTo>
                <a:cubicBezTo>
                  <a:pt x="785" y="32"/>
                  <a:pt x="785" y="32"/>
                  <a:pt x="785" y="32"/>
                </a:cubicBezTo>
                <a:cubicBezTo>
                  <a:pt x="785" y="31"/>
                  <a:pt x="785" y="30"/>
                  <a:pt x="785" y="29"/>
                </a:cubicBezTo>
                <a:cubicBezTo>
                  <a:pt x="784" y="29"/>
                  <a:pt x="784" y="29"/>
                  <a:pt x="784" y="29"/>
                </a:cubicBezTo>
                <a:cubicBezTo>
                  <a:pt x="784" y="28"/>
                  <a:pt x="784" y="28"/>
                  <a:pt x="784" y="28"/>
                </a:cubicBezTo>
                <a:cubicBezTo>
                  <a:pt x="782" y="28"/>
                  <a:pt x="779" y="27"/>
                  <a:pt x="777" y="27"/>
                </a:cubicBezTo>
                <a:cubicBezTo>
                  <a:pt x="777" y="26"/>
                  <a:pt x="777" y="26"/>
                  <a:pt x="777" y="25"/>
                </a:cubicBezTo>
                <a:cubicBezTo>
                  <a:pt x="776" y="24"/>
                  <a:pt x="775" y="25"/>
                  <a:pt x="775" y="24"/>
                </a:cubicBezTo>
                <a:cubicBezTo>
                  <a:pt x="772" y="24"/>
                  <a:pt x="772" y="24"/>
                  <a:pt x="771" y="26"/>
                </a:cubicBezTo>
                <a:cubicBezTo>
                  <a:pt x="765" y="26"/>
                  <a:pt x="765" y="26"/>
                  <a:pt x="765" y="26"/>
                </a:cubicBezTo>
                <a:cubicBezTo>
                  <a:pt x="765" y="25"/>
                  <a:pt x="765" y="24"/>
                  <a:pt x="765" y="24"/>
                </a:cubicBezTo>
                <a:cubicBezTo>
                  <a:pt x="764" y="24"/>
                  <a:pt x="764" y="24"/>
                  <a:pt x="764" y="24"/>
                </a:cubicBezTo>
                <a:cubicBezTo>
                  <a:pt x="764" y="23"/>
                  <a:pt x="764" y="23"/>
                  <a:pt x="764" y="23"/>
                </a:cubicBezTo>
                <a:cubicBezTo>
                  <a:pt x="763" y="23"/>
                  <a:pt x="763" y="23"/>
                  <a:pt x="763" y="23"/>
                </a:cubicBezTo>
                <a:cubicBezTo>
                  <a:pt x="763" y="26"/>
                  <a:pt x="763" y="26"/>
                  <a:pt x="763" y="26"/>
                </a:cubicBezTo>
                <a:cubicBezTo>
                  <a:pt x="763" y="26"/>
                  <a:pt x="763" y="26"/>
                  <a:pt x="763" y="26"/>
                </a:cubicBezTo>
                <a:cubicBezTo>
                  <a:pt x="762" y="27"/>
                  <a:pt x="761" y="28"/>
                  <a:pt x="760" y="30"/>
                </a:cubicBezTo>
                <a:cubicBezTo>
                  <a:pt x="756" y="30"/>
                  <a:pt x="756" y="30"/>
                  <a:pt x="756" y="30"/>
                </a:cubicBezTo>
                <a:cubicBezTo>
                  <a:pt x="756" y="29"/>
                  <a:pt x="756" y="28"/>
                  <a:pt x="756" y="27"/>
                </a:cubicBezTo>
                <a:cubicBezTo>
                  <a:pt x="754" y="27"/>
                  <a:pt x="753" y="27"/>
                  <a:pt x="752" y="28"/>
                </a:cubicBezTo>
                <a:cubicBezTo>
                  <a:pt x="752" y="30"/>
                  <a:pt x="752" y="30"/>
                  <a:pt x="754" y="31"/>
                </a:cubicBezTo>
                <a:cubicBezTo>
                  <a:pt x="754" y="32"/>
                  <a:pt x="754" y="32"/>
                  <a:pt x="754" y="32"/>
                </a:cubicBezTo>
                <a:cubicBezTo>
                  <a:pt x="756" y="32"/>
                  <a:pt x="756" y="32"/>
                  <a:pt x="756" y="32"/>
                </a:cubicBezTo>
                <a:cubicBezTo>
                  <a:pt x="756" y="32"/>
                  <a:pt x="757" y="32"/>
                  <a:pt x="757" y="33"/>
                </a:cubicBezTo>
                <a:cubicBezTo>
                  <a:pt x="760" y="33"/>
                  <a:pt x="760" y="33"/>
                  <a:pt x="760" y="33"/>
                </a:cubicBezTo>
                <a:cubicBezTo>
                  <a:pt x="760" y="34"/>
                  <a:pt x="760" y="34"/>
                  <a:pt x="760" y="34"/>
                </a:cubicBezTo>
                <a:cubicBezTo>
                  <a:pt x="761" y="34"/>
                  <a:pt x="762" y="34"/>
                  <a:pt x="763" y="34"/>
                </a:cubicBezTo>
                <a:cubicBezTo>
                  <a:pt x="763" y="35"/>
                  <a:pt x="763" y="35"/>
                  <a:pt x="763" y="35"/>
                </a:cubicBezTo>
                <a:cubicBezTo>
                  <a:pt x="762" y="35"/>
                  <a:pt x="762" y="35"/>
                  <a:pt x="762" y="35"/>
                </a:cubicBezTo>
                <a:cubicBezTo>
                  <a:pt x="762" y="36"/>
                  <a:pt x="762" y="36"/>
                  <a:pt x="762" y="36"/>
                </a:cubicBezTo>
                <a:cubicBezTo>
                  <a:pt x="761" y="36"/>
                  <a:pt x="760" y="36"/>
                  <a:pt x="760" y="36"/>
                </a:cubicBezTo>
                <a:cubicBezTo>
                  <a:pt x="760" y="34"/>
                  <a:pt x="760" y="34"/>
                  <a:pt x="760" y="34"/>
                </a:cubicBezTo>
                <a:cubicBezTo>
                  <a:pt x="757" y="33"/>
                  <a:pt x="754" y="32"/>
                  <a:pt x="752" y="32"/>
                </a:cubicBezTo>
                <a:cubicBezTo>
                  <a:pt x="751" y="31"/>
                  <a:pt x="751" y="31"/>
                  <a:pt x="751" y="30"/>
                </a:cubicBezTo>
                <a:cubicBezTo>
                  <a:pt x="749" y="30"/>
                  <a:pt x="747" y="29"/>
                  <a:pt x="744" y="29"/>
                </a:cubicBezTo>
                <a:cubicBezTo>
                  <a:pt x="744" y="28"/>
                  <a:pt x="744" y="28"/>
                  <a:pt x="744" y="28"/>
                </a:cubicBezTo>
                <a:cubicBezTo>
                  <a:pt x="743" y="28"/>
                  <a:pt x="743" y="28"/>
                  <a:pt x="743" y="28"/>
                </a:cubicBezTo>
                <a:cubicBezTo>
                  <a:pt x="743" y="28"/>
                  <a:pt x="743" y="27"/>
                  <a:pt x="742" y="27"/>
                </a:cubicBezTo>
                <a:cubicBezTo>
                  <a:pt x="741" y="26"/>
                  <a:pt x="740" y="26"/>
                  <a:pt x="738" y="26"/>
                </a:cubicBezTo>
                <a:cubicBezTo>
                  <a:pt x="738" y="27"/>
                  <a:pt x="738" y="28"/>
                  <a:pt x="739" y="30"/>
                </a:cubicBezTo>
                <a:cubicBezTo>
                  <a:pt x="737" y="30"/>
                  <a:pt x="737" y="30"/>
                  <a:pt x="737" y="30"/>
                </a:cubicBezTo>
                <a:cubicBezTo>
                  <a:pt x="738" y="33"/>
                  <a:pt x="739" y="36"/>
                  <a:pt x="742" y="37"/>
                </a:cubicBezTo>
                <a:cubicBezTo>
                  <a:pt x="742" y="39"/>
                  <a:pt x="742" y="39"/>
                  <a:pt x="742" y="39"/>
                </a:cubicBezTo>
                <a:cubicBezTo>
                  <a:pt x="740" y="37"/>
                  <a:pt x="738" y="35"/>
                  <a:pt x="736" y="34"/>
                </a:cubicBezTo>
                <a:cubicBezTo>
                  <a:pt x="735" y="34"/>
                  <a:pt x="735" y="34"/>
                  <a:pt x="735" y="34"/>
                </a:cubicBezTo>
                <a:cubicBezTo>
                  <a:pt x="735" y="37"/>
                  <a:pt x="735" y="37"/>
                  <a:pt x="735" y="37"/>
                </a:cubicBezTo>
                <a:cubicBezTo>
                  <a:pt x="732" y="37"/>
                  <a:pt x="732" y="34"/>
                  <a:pt x="730" y="33"/>
                </a:cubicBezTo>
                <a:cubicBezTo>
                  <a:pt x="730" y="32"/>
                  <a:pt x="730" y="32"/>
                  <a:pt x="730" y="32"/>
                </a:cubicBezTo>
                <a:cubicBezTo>
                  <a:pt x="729" y="32"/>
                  <a:pt x="729" y="32"/>
                  <a:pt x="729" y="32"/>
                </a:cubicBezTo>
                <a:cubicBezTo>
                  <a:pt x="728" y="31"/>
                  <a:pt x="728" y="31"/>
                  <a:pt x="728" y="30"/>
                </a:cubicBezTo>
                <a:cubicBezTo>
                  <a:pt x="725" y="30"/>
                  <a:pt x="725" y="30"/>
                  <a:pt x="725" y="30"/>
                </a:cubicBezTo>
                <a:cubicBezTo>
                  <a:pt x="725" y="30"/>
                  <a:pt x="725" y="30"/>
                  <a:pt x="725" y="30"/>
                </a:cubicBezTo>
                <a:cubicBezTo>
                  <a:pt x="724" y="30"/>
                  <a:pt x="724" y="30"/>
                  <a:pt x="724" y="30"/>
                </a:cubicBezTo>
                <a:cubicBezTo>
                  <a:pt x="724" y="29"/>
                  <a:pt x="724" y="29"/>
                  <a:pt x="724" y="29"/>
                </a:cubicBezTo>
                <a:cubicBezTo>
                  <a:pt x="721" y="29"/>
                  <a:pt x="719" y="28"/>
                  <a:pt x="716" y="28"/>
                </a:cubicBezTo>
                <a:cubicBezTo>
                  <a:pt x="716" y="28"/>
                  <a:pt x="716" y="28"/>
                  <a:pt x="716" y="28"/>
                </a:cubicBezTo>
                <a:cubicBezTo>
                  <a:pt x="715" y="27"/>
                  <a:pt x="714" y="27"/>
                  <a:pt x="712" y="27"/>
                </a:cubicBezTo>
                <a:cubicBezTo>
                  <a:pt x="712" y="25"/>
                  <a:pt x="712" y="26"/>
                  <a:pt x="711" y="24"/>
                </a:cubicBezTo>
                <a:cubicBezTo>
                  <a:pt x="704" y="24"/>
                  <a:pt x="704" y="24"/>
                  <a:pt x="704" y="24"/>
                </a:cubicBezTo>
                <a:cubicBezTo>
                  <a:pt x="704" y="26"/>
                  <a:pt x="704" y="26"/>
                  <a:pt x="705" y="28"/>
                </a:cubicBezTo>
                <a:cubicBezTo>
                  <a:pt x="706" y="28"/>
                  <a:pt x="706" y="28"/>
                  <a:pt x="706" y="28"/>
                </a:cubicBezTo>
                <a:cubicBezTo>
                  <a:pt x="707" y="29"/>
                  <a:pt x="705" y="29"/>
                  <a:pt x="707" y="30"/>
                </a:cubicBezTo>
                <a:cubicBezTo>
                  <a:pt x="707" y="31"/>
                  <a:pt x="707" y="31"/>
                  <a:pt x="707" y="31"/>
                </a:cubicBezTo>
                <a:cubicBezTo>
                  <a:pt x="705" y="31"/>
                  <a:pt x="704" y="30"/>
                  <a:pt x="702" y="30"/>
                </a:cubicBezTo>
                <a:cubicBezTo>
                  <a:pt x="702" y="30"/>
                  <a:pt x="702" y="30"/>
                  <a:pt x="702" y="30"/>
                </a:cubicBezTo>
                <a:cubicBezTo>
                  <a:pt x="700" y="29"/>
                  <a:pt x="698" y="31"/>
                  <a:pt x="697" y="31"/>
                </a:cubicBezTo>
                <a:cubicBezTo>
                  <a:pt x="695" y="31"/>
                  <a:pt x="694" y="30"/>
                  <a:pt x="692" y="30"/>
                </a:cubicBezTo>
                <a:cubicBezTo>
                  <a:pt x="692" y="33"/>
                  <a:pt x="693" y="33"/>
                  <a:pt x="693" y="36"/>
                </a:cubicBezTo>
                <a:cubicBezTo>
                  <a:pt x="695" y="35"/>
                  <a:pt x="696" y="35"/>
                  <a:pt x="698" y="35"/>
                </a:cubicBezTo>
                <a:cubicBezTo>
                  <a:pt x="698" y="35"/>
                  <a:pt x="698" y="36"/>
                  <a:pt x="698" y="36"/>
                </a:cubicBezTo>
                <a:cubicBezTo>
                  <a:pt x="699" y="37"/>
                  <a:pt x="702" y="37"/>
                  <a:pt x="703" y="37"/>
                </a:cubicBezTo>
                <a:cubicBezTo>
                  <a:pt x="703" y="36"/>
                  <a:pt x="703" y="36"/>
                  <a:pt x="703" y="36"/>
                </a:cubicBezTo>
                <a:cubicBezTo>
                  <a:pt x="705" y="36"/>
                  <a:pt x="705" y="36"/>
                  <a:pt x="705" y="36"/>
                </a:cubicBezTo>
                <a:cubicBezTo>
                  <a:pt x="705" y="36"/>
                  <a:pt x="705" y="36"/>
                  <a:pt x="705" y="36"/>
                </a:cubicBezTo>
                <a:cubicBezTo>
                  <a:pt x="707" y="35"/>
                  <a:pt x="709" y="38"/>
                  <a:pt x="712" y="35"/>
                </a:cubicBezTo>
                <a:cubicBezTo>
                  <a:pt x="714" y="35"/>
                  <a:pt x="714" y="35"/>
                  <a:pt x="715" y="36"/>
                </a:cubicBezTo>
                <a:cubicBezTo>
                  <a:pt x="715" y="37"/>
                  <a:pt x="715" y="37"/>
                  <a:pt x="715" y="37"/>
                </a:cubicBezTo>
                <a:cubicBezTo>
                  <a:pt x="714" y="38"/>
                  <a:pt x="713" y="38"/>
                  <a:pt x="712" y="38"/>
                </a:cubicBezTo>
                <a:cubicBezTo>
                  <a:pt x="712" y="42"/>
                  <a:pt x="712" y="42"/>
                  <a:pt x="712" y="42"/>
                </a:cubicBezTo>
                <a:cubicBezTo>
                  <a:pt x="713" y="42"/>
                  <a:pt x="713" y="42"/>
                  <a:pt x="713" y="42"/>
                </a:cubicBezTo>
                <a:cubicBezTo>
                  <a:pt x="713" y="43"/>
                  <a:pt x="713" y="43"/>
                  <a:pt x="713" y="43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2" y="42"/>
                  <a:pt x="711" y="40"/>
                  <a:pt x="710" y="38"/>
                </a:cubicBezTo>
                <a:cubicBezTo>
                  <a:pt x="708" y="38"/>
                  <a:pt x="707" y="39"/>
                  <a:pt x="705" y="39"/>
                </a:cubicBezTo>
                <a:cubicBezTo>
                  <a:pt x="705" y="39"/>
                  <a:pt x="705" y="39"/>
                  <a:pt x="705" y="39"/>
                </a:cubicBezTo>
                <a:cubicBezTo>
                  <a:pt x="704" y="39"/>
                  <a:pt x="704" y="39"/>
                  <a:pt x="704" y="39"/>
                </a:cubicBezTo>
                <a:cubicBezTo>
                  <a:pt x="705" y="41"/>
                  <a:pt x="706" y="43"/>
                  <a:pt x="708" y="43"/>
                </a:cubicBezTo>
                <a:cubicBezTo>
                  <a:pt x="708" y="45"/>
                  <a:pt x="708" y="45"/>
                  <a:pt x="708" y="45"/>
                </a:cubicBezTo>
                <a:cubicBezTo>
                  <a:pt x="707" y="45"/>
                  <a:pt x="707" y="45"/>
                  <a:pt x="707" y="45"/>
                </a:cubicBezTo>
                <a:cubicBezTo>
                  <a:pt x="706" y="44"/>
                  <a:pt x="704" y="40"/>
                  <a:pt x="703" y="39"/>
                </a:cubicBezTo>
                <a:cubicBezTo>
                  <a:pt x="701" y="39"/>
                  <a:pt x="699" y="38"/>
                  <a:pt x="697" y="37"/>
                </a:cubicBezTo>
                <a:cubicBezTo>
                  <a:pt x="695" y="38"/>
                  <a:pt x="696" y="38"/>
                  <a:pt x="694" y="39"/>
                </a:cubicBezTo>
                <a:cubicBezTo>
                  <a:pt x="695" y="40"/>
                  <a:pt x="695" y="40"/>
                  <a:pt x="696" y="41"/>
                </a:cubicBezTo>
                <a:cubicBezTo>
                  <a:pt x="696" y="42"/>
                  <a:pt x="696" y="42"/>
                  <a:pt x="696" y="42"/>
                </a:cubicBezTo>
                <a:cubicBezTo>
                  <a:pt x="695" y="41"/>
                  <a:pt x="694" y="41"/>
                  <a:pt x="693" y="40"/>
                </a:cubicBezTo>
                <a:cubicBezTo>
                  <a:pt x="693" y="39"/>
                  <a:pt x="693" y="39"/>
                  <a:pt x="693" y="39"/>
                </a:cubicBezTo>
                <a:cubicBezTo>
                  <a:pt x="692" y="39"/>
                  <a:pt x="691" y="39"/>
                  <a:pt x="691" y="39"/>
                </a:cubicBezTo>
                <a:cubicBezTo>
                  <a:pt x="690" y="38"/>
                  <a:pt x="690" y="37"/>
                  <a:pt x="690" y="37"/>
                </a:cubicBezTo>
                <a:cubicBezTo>
                  <a:pt x="689" y="36"/>
                  <a:pt x="688" y="36"/>
                  <a:pt x="687" y="35"/>
                </a:cubicBezTo>
                <a:cubicBezTo>
                  <a:pt x="687" y="34"/>
                  <a:pt x="687" y="34"/>
                  <a:pt x="687" y="34"/>
                </a:cubicBezTo>
                <a:cubicBezTo>
                  <a:pt x="686" y="34"/>
                  <a:pt x="685" y="35"/>
                  <a:pt x="685" y="35"/>
                </a:cubicBezTo>
                <a:cubicBezTo>
                  <a:pt x="685" y="36"/>
                  <a:pt x="685" y="36"/>
                  <a:pt x="685" y="36"/>
                </a:cubicBezTo>
                <a:cubicBezTo>
                  <a:pt x="683" y="36"/>
                  <a:pt x="682" y="36"/>
                  <a:pt x="680" y="36"/>
                </a:cubicBezTo>
                <a:cubicBezTo>
                  <a:pt x="679" y="37"/>
                  <a:pt x="679" y="38"/>
                  <a:pt x="678" y="39"/>
                </a:cubicBezTo>
                <a:cubicBezTo>
                  <a:pt x="677" y="39"/>
                  <a:pt x="677" y="39"/>
                  <a:pt x="676" y="39"/>
                </a:cubicBezTo>
                <a:cubicBezTo>
                  <a:pt x="676" y="40"/>
                  <a:pt x="676" y="41"/>
                  <a:pt x="675" y="41"/>
                </a:cubicBezTo>
                <a:cubicBezTo>
                  <a:pt x="674" y="42"/>
                  <a:pt x="674" y="42"/>
                  <a:pt x="673" y="43"/>
                </a:cubicBezTo>
                <a:cubicBezTo>
                  <a:pt x="671" y="43"/>
                  <a:pt x="671" y="43"/>
                  <a:pt x="670" y="42"/>
                </a:cubicBezTo>
                <a:cubicBezTo>
                  <a:pt x="670" y="41"/>
                  <a:pt x="670" y="41"/>
                  <a:pt x="670" y="41"/>
                </a:cubicBezTo>
                <a:cubicBezTo>
                  <a:pt x="669" y="41"/>
                  <a:pt x="669" y="41"/>
                  <a:pt x="669" y="41"/>
                </a:cubicBezTo>
                <a:cubicBezTo>
                  <a:pt x="669" y="41"/>
                  <a:pt x="669" y="41"/>
                  <a:pt x="669" y="41"/>
                </a:cubicBezTo>
                <a:cubicBezTo>
                  <a:pt x="667" y="40"/>
                  <a:pt x="664" y="41"/>
                  <a:pt x="662" y="40"/>
                </a:cubicBezTo>
                <a:cubicBezTo>
                  <a:pt x="661" y="40"/>
                  <a:pt x="661" y="40"/>
                  <a:pt x="661" y="40"/>
                </a:cubicBezTo>
                <a:cubicBezTo>
                  <a:pt x="661" y="41"/>
                  <a:pt x="661" y="41"/>
                  <a:pt x="661" y="41"/>
                </a:cubicBezTo>
                <a:cubicBezTo>
                  <a:pt x="660" y="41"/>
                  <a:pt x="660" y="41"/>
                  <a:pt x="660" y="41"/>
                </a:cubicBezTo>
                <a:cubicBezTo>
                  <a:pt x="660" y="41"/>
                  <a:pt x="660" y="41"/>
                  <a:pt x="660" y="41"/>
                </a:cubicBezTo>
                <a:cubicBezTo>
                  <a:pt x="658" y="42"/>
                  <a:pt x="657" y="42"/>
                  <a:pt x="655" y="42"/>
                </a:cubicBezTo>
                <a:cubicBezTo>
                  <a:pt x="655" y="43"/>
                  <a:pt x="655" y="44"/>
                  <a:pt x="654" y="45"/>
                </a:cubicBezTo>
                <a:cubicBezTo>
                  <a:pt x="657" y="44"/>
                  <a:pt x="664" y="42"/>
                  <a:pt x="667" y="45"/>
                </a:cubicBezTo>
                <a:cubicBezTo>
                  <a:pt x="665" y="44"/>
                  <a:pt x="662" y="44"/>
                  <a:pt x="661" y="45"/>
                </a:cubicBezTo>
                <a:cubicBezTo>
                  <a:pt x="659" y="46"/>
                  <a:pt x="659" y="46"/>
                  <a:pt x="659" y="47"/>
                </a:cubicBezTo>
                <a:cubicBezTo>
                  <a:pt x="662" y="48"/>
                  <a:pt x="662" y="48"/>
                  <a:pt x="665" y="47"/>
                </a:cubicBezTo>
                <a:cubicBezTo>
                  <a:pt x="670" y="47"/>
                  <a:pt x="670" y="47"/>
                  <a:pt x="670" y="47"/>
                </a:cubicBezTo>
                <a:cubicBezTo>
                  <a:pt x="670" y="46"/>
                  <a:pt x="670" y="46"/>
                  <a:pt x="670" y="46"/>
                </a:cubicBezTo>
                <a:cubicBezTo>
                  <a:pt x="673" y="45"/>
                  <a:pt x="674" y="48"/>
                  <a:pt x="675" y="46"/>
                </a:cubicBezTo>
                <a:cubicBezTo>
                  <a:pt x="677" y="46"/>
                  <a:pt x="678" y="46"/>
                  <a:pt x="679" y="47"/>
                </a:cubicBezTo>
                <a:cubicBezTo>
                  <a:pt x="677" y="48"/>
                  <a:pt x="674" y="47"/>
                  <a:pt x="672" y="48"/>
                </a:cubicBezTo>
                <a:cubicBezTo>
                  <a:pt x="668" y="49"/>
                  <a:pt x="665" y="50"/>
                  <a:pt x="661" y="51"/>
                </a:cubicBezTo>
                <a:cubicBezTo>
                  <a:pt x="661" y="51"/>
                  <a:pt x="661" y="51"/>
                  <a:pt x="661" y="51"/>
                </a:cubicBezTo>
                <a:cubicBezTo>
                  <a:pt x="660" y="51"/>
                  <a:pt x="660" y="51"/>
                  <a:pt x="660" y="51"/>
                </a:cubicBezTo>
                <a:cubicBezTo>
                  <a:pt x="660" y="52"/>
                  <a:pt x="661" y="53"/>
                  <a:pt x="661" y="55"/>
                </a:cubicBezTo>
                <a:cubicBezTo>
                  <a:pt x="663" y="54"/>
                  <a:pt x="664" y="53"/>
                  <a:pt x="666" y="53"/>
                </a:cubicBezTo>
                <a:cubicBezTo>
                  <a:pt x="666" y="52"/>
                  <a:pt x="666" y="52"/>
                  <a:pt x="666" y="52"/>
                </a:cubicBezTo>
                <a:cubicBezTo>
                  <a:pt x="669" y="52"/>
                  <a:pt x="669" y="52"/>
                  <a:pt x="669" y="52"/>
                </a:cubicBezTo>
                <a:cubicBezTo>
                  <a:pt x="669" y="51"/>
                  <a:pt x="669" y="51"/>
                  <a:pt x="669" y="51"/>
                </a:cubicBezTo>
                <a:cubicBezTo>
                  <a:pt x="671" y="51"/>
                  <a:pt x="671" y="51"/>
                  <a:pt x="671" y="51"/>
                </a:cubicBezTo>
                <a:cubicBezTo>
                  <a:pt x="671" y="51"/>
                  <a:pt x="671" y="51"/>
                  <a:pt x="671" y="51"/>
                </a:cubicBezTo>
                <a:cubicBezTo>
                  <a:pt x="673" y="51"/>
                  <a:pt x="673" y="51"/>
                  <a:pt x="673" y="51"/>
                </a:cubicBezTo>
                <a:cubicBezTo>
                  <a:pt x="673" y="50"/>
                  <a:pt x="673" y="50"/>
                  <a:pt x="673" y="50"/>
                </a:cubicBezTo>
                <a:cubicBezTo>
                  <a:pt x="679" y="50"/>
                  <a:pt x="679" y="50"/>
                  <a:pt x="679" y="50"/>
                </a:cubicBezTo>
                <a:cubicBezTo>
                  <a:pt x="681" y="49"/>
                  <a:pt x="683" y="49"/>
                  <a:pt x="685" y="48"/>
                </a:cubicBezTo>
                <a:cubicBezTo>
                  <a:pt x="685" y="49"/>
                  <a:pt x="685" y="49"/>
                  <a:pt x="685" y="49"/>
                </a:cubicBezTo>
                <a:cubicBezTo>
                  <a:pt x="683" y="50"/>
                  <a:pt x="681" y="51"/>
                  <a:pt x="680" y="51"/>
                </a:cubicBezTo>
                <a:cubicBezTo>
                  <a:pt x="679" y="52"/>
                  <a:pt x="678" y="51"/>
                  <a:pt x="678" y="51"/>
                </a:cubicBezTo>
                <a:cubicBezTo>
                  <a:pt x="676" y="51"/>
                  <a:pt x="675" y="51"/>
                  <a:pt x="673" y="51"/>
                </a:cubicBezTo>
                <a:cubicBezTo>
                  <a:pt x="673" y="52"/>
                  <a:pt x="673" y="52"/>
                  <a:pt x="673" y="53"/>
                </a:cubicBezTo>
                <a:cubicBezTo>
                  <a:pt x="671" y="53"/>
                  <a:pt x="671" y="53"/>
                  <a:pt x="671" y="53"/>
                </a:cubicBezTo>
                <a:cubicBezTo>
                  <a:pt x="671" y="53"/>
                  <a:pt x="671" y="53"/>
                  <a:pt x="671" y="53"/>
                </a:cubicBezTo>
                <a:cubicBezTo>
                  <a:pt x="667" y="53"/>
                  <a:pt x="667" y="53"/>
                  <a:pt x="667" y="53"/>
                </a:cubicBezTo>
                <a:cubicBezTo>
                  <a:pt x="667" y="54"/>
                  <a:pt x="667" y="55"/>
                  <a:pt x="666" y="55"/>
                </a:cubicBezTo>
                <a:cubicBezTo>
                  <a:pt x="665" y="55"/>
                  <a:pt x="665" y="55"/>
                  <a:pt x="665" y="55"/>
                </a:cubicBezTo>
                <a:cubicBezTo>
                  <a:pt x="664" y="56"/>
                  <a:pt x="664" y="56"/>
                  <a:pt x="664" y="57"/>
                </a:cubicBezTo>
                <a:cubicBezTo>
                  <a:pt x="664" y="58"/>
                  <a:pt x="666" y="60"/>
                  <a:pt x="668" y="59"/>
                </a:cubicBezTo>
                <a:cubicBezTo>
                  <a:pt x="668" y="59"/>
                  <a:pt x="668" y="59"/>
                  <a:pt x="668" y="59"/>
                </a:cubicBezTo>
                <a:cubicBezTo>
                  <a:pt x="669" y="59"/>
                  <a:pt x="669" y="59"/>
                  <a:pt x="669" y="59"/>
                </a:cubicBezTo>
                <a:cubicBezTo>
                  <a:pt x="669" y="58"/>
                  <a:pt x="669" y="58"/>
                  <a:pt x="669" y="58"/>
                </a:cubicBezTo>
                <a:cubicBezTo>
                  <a:pt x="671" y="58"/>
                  <a:pt x="671" y="58"/>
                  <a:pt x="671" y="58"/>
                </a:cubicBezTo>
                <a:cubicBezTo>
                  <a:pt x="671" y="57"/>
                  <a:pt x="671" y="57"/>
                  <a:pt x="671" y="57"/>
                </a:cubicBezTo>
                <a:cubicBezTo>
                  <a:pt x="672" y="57"/>
                  <a:pt x="673" y="58"/>
                  <a:pt x="673" y="58"/>
                </a:cubicBezTo>
                <a:cubicBezTo>
                  <a:pt x="681" y="58"/>
                  <a:pt x="681" y="58"/>
                  <a:pt x="681" y="58"/>
                </a:cubicBezTo>
                <a:cubicBezTo>
                  <a:pt x="681" y="59"/>
                  <a:pt x="681" y="59"/>
                  <a:pt x="681" y="59"/>
                </a:cubicBezTo>
                <a:cubicBezTo>
                  <a:pt x="682" y="58"/>
                  <a:pt x="683" y="58"/>
                  <a:pt x="685" y="58"/>
                </a:cubicBezTo>
                <a:cubicBezTo>
                  <a:pt x="685" y="57"/>
                  <a:pt x="685" y="57"/>
                  <a:pt x="685" y="57"/>
                </a:cubicBezTo>
                <a:cubicBezTo>
                  <a:pt x="686" y="57"/>
                  <a:pt x="684" y="58"/>
                  <a:pt x="685" y="58"/>
                </a:cubicBezTo>
                <a:cubicBezTo>
                  <a:pt x="688" y="58"/>
                  <a:pt x="688" y="58"/>
                  <a:pt x="688" y="58"/>
                </a:cubicBezTo>
                <a:cubicBezTo>
                  <a:pt x="688" y="57"/>
                  <a:pt x="688" y="57"/>
                  <a:pt x="688" y="57"/>
                </a:cubicBezTo>
                <a:cubicBezTo>
                  <a:pt x="690" y="57"/>
                  <a:pt x="690" y="57"/>
                  <a:pt x="690" y="57"/>
                </a:cubicBezTo>
                <a:cubicBezTo>
                  <a:pt x="690" y="57"/>
                  <a:pt x="690" y="58"/>
                  <a:pt x="691" y="59"/>
                </a:cubicBezTo>
                <a:cubicBezTo>
                  <a:pt x="693" y="59"/>
                  <a:pt x="694" y="60"/>
                  <a:pt x="696" y="59"/>
                </a:cubicBezTo>
                <a:cubicBezTo>
                  <a:pt x="697" y="58"/>
                  <a:pt x="697" y="58"/>
                  <a:pt x="697" y="57"/>
                </a:cubicBezTo>
                <a:cubicBezTo>
                  <a:pt x="698" y="57"/>
                  <a:pt x="698" y="57"/>
                  <a:pt x="698" y="57"/>
                </a:cubicBezTo>
                <a:cubicBezTo>
                  <a:pt x="699" y="57"/>
                  <a:pt x="699" y="56"/>
                  <a:pt x="700" y="55"/>
                </a:cubicBezTo>
                <a:cubicBezTo>
                  <a:pt x="701" y="55"/>
                  <a:pt x="701" y="55"/>
                  <a:pt x="701" y="55"/>
                </a:cubicBezTo>
                <a:cubicBezTo>
                  <a:pt x="701" y="56"/>
                  <a:pt x="700" y="58"/>
                  <a:pt x="700" y="60"/>
                </a:cubicBezTo>
                <a:cubicBezTo>
                  <a:pt x="702" y="60"/>
                  <a:pt x="702" y="60"/>
                  <a:pt x="702" y="60"/>
                </a:cubicBezTo>
                <a:cubicBezTo>
                  <a:pt x="705" y="60"/>
                  <a:pt x="705" y="60"/>
                  <a:pt x="705" y="60"/>
                </a:cubicBezTo>
                <a:cubicBezTo>
                  <a:pt x="705" y="61"/>
                  <a:pt x="705" y="61"/>
                  <a:pt x="705" y="61"/>
                </a:cubicBezTo>
                <a:cubicBezTo>
                  <a:pt x="706" y="61"/>
                  <a:pt x="706" y="61"/>
                  <a:pt x="706" y="60"/>
                </a:cubicBezTo>
                <a:cubicBezTo>
                  <a:pt x="709" y="60"/>
                  <a:pt x="712" y="61"/>
                  <a:pt x="714" y="62"/>
                </a:cubicBezTo>
                <a:cubicBezTo>
                  <a:pt x="714" y="61"/>
                  <a:pt x="715" y="60"/>
                  <a:pt x="715" y="59"/>
                </a:cubicBezTo>
                <a:cubicBezTo>
                  <a:pt x="716" y="58"/>
                  <a:pt x="715" y="59"/>
                  <a:pt x="716" y="58"/>
                </a:cubicBezTo>
                <a:cubicBezTo>
                  <a:pt x="719" y="57"/>
                  <a:pt x="718" y="56"/>
                  <a:pt x="717" y="54"/>
                </a:cubicBezTo>
                <a:cubicBezTo>
                  <a:pt x="719" y="54"/>
                  <a:pt x="720" y="53"/>
                  <a:pt x="721" y="53"/>
                </a:cubicBezTo>
                <a:cubicBezTo>
                  <a:pt x="720" y="55"/>
                  <a:pt x="720" y="56"/>
                  <a:pt x="720" y="58"/>
                </a:cubicBezTo>
                <a:cubicBezTo>
                  <a:pt x="722" y="58"/>
                  <a:pt x="723" y="59"/>
                  <a:pt x="725" y="58"/>
                </a:cubicBezTo>
                <a:cubicBezTo>
                  <a:pt x="725" y="57"/>
                  <a:pt x="725" y="57"/>
                  <a:pt x="725" y="57"/>
                </a:cubicBezTo>
                <a:cubicBezTo>
                  <a:pt x="731" y="57"/>
                  <a:pt x="731" y="57"/>
                  <a:pt x="731" y="57"/>
                </a:cubicBezTo>
                <a:cubicBezTo>
                  <a:pt x="731" y="57"/>
                  <a:pt x="731" y="57"/>
                  <a:pt x="731" y="57"/>
                </a:cubicBezTo>
                <a:cubicBezTo>
                  <a:pt x="734" y="57"/>
                  <a:pt x="734" y="57"/>
                  <a:pt x="734" y="57"/>
                </a:cubicBezTo>
                <a:cubicBezTo>
                  <a:pt x="734" y="56"/>
                  <a:pt x="734" y="56"/>
                  <a:pt x="734" y="56"/>
                </a:cubicBezTo>
                <a:cubicBezTo>
                  <a:pt x="738" y="56"/>
                  <a:pt x="738" y="56"/>
                  <a:pt x="738" y="56"/>
                </a:cubicBezTo>
                <a:cubicBezTo>
                  <a:pt x="738" y="55"/>
                  <a:pt x="738" y="55"/>
                  <a:pt x="738" y="55"/>
                </a:cubicBezTo>
                <a:cubicBezTo>
                  <a:pt x="742" y="55"/>
                  <a:pt x="742" y="55"/>
                  <a:pt x="742" y="55"/>
                </a:cubicBezTo>
                <a:cubicBezTo>
                  <a:pt x="742" y="55"/>
                  <a:pt x="742" y="55"/>
                  <a:pt x="742" y="55"/>
                </a:cubicBezTo>
                <a:cubicBezTo>
                  <a:pt x="751" y="55"/>
                  <a:pt x="751" y="55"/>
                  <a:pt x="751" y="55"/>
                </a:cubicBezTo>
                <a:cubicBezTo>
                  <a:pt x="751" y="55"/>
                  <a:pt x="751" y="55"/>
                  <a:pt x="751" y="55"/>
                </a:cubicBezTo>
                <a:cubicBezTo>
                  <a:pt x="756" y="55"/>
                  <a:pt x="761" y="54"/>
                  <a:pt x="765" y="53"/>
                </a:cubicBezTo>
                <a:cubicBezTo>
                  <a:pt x="765" y="53"/>
                  <a:pt x="765" y="53"/>
                  <a:pt x="765" y="53"/>
                </a:cubicBezTo>
                <a:cubicBezTo>
                  <a:pt x="767" y="53"/>
                  <a:pt x="767" y="53"/>
                  <a:pt x="767" y="53"/>
                </a:cubicBezTo>
                <a:cubicBezTo>
                  <a:pt x="767" y="52"/>
                  <a:pt x="767" y="52"/>
                  <a:pt x="767" y="52"/>
                </a:cubicBezTo>
                <a:cubicBezTo>
                  <a:pt x="769" y="52"/>
                  <a:pt x="769" y="52"/>
                  <a:pt x="769" y="52"/>
                </a:cubicBezTo>
                <a:cubicBezTo>
                  <a:pt x="769" y="51"/>
                  <a:pt x="769" y="51"/>
                  <a:pt x="769" y="51"/>
                </a:cubicBezTo>
                <a:cubicBezTo>
                  <a:pt x="771" y="51"/>
                  <a:pt x="771" y="51"/>
                  <a:pt x="771" y="51"/>
                </a:cubicBezTo>
                <a:cubicBezTo>
                  <a:pt x="771" y="51"/>
                  <a:pt x="771" y="51"/>
                  <a:pt x="771" y="51"/>
                </a:cubicBezTo>
                <a:cubicBezTo>
                  <a:pt x="773" y="50"/>
                  <a:pt x="774" y="50"/>
                  <a:pt x="775" y="50"/>
                </a:cubicBezTo>
                <a:cubicBezTo>
                  <a:pt x="776" y="49"/>
                  <a:pt x="776" y="49"/>
                  <a:pt x="776" y="49"/>
                </a:cubicBezTo>
                <a:cubicBezTo>
                  <a:pt x="777" y="49"/>
                  <a:pt x="777" y="49"/>
                  <a:pt x="777" y="49"/>
                </a:cubicBezTo>
                <a:cubicBezTo>
                  <a:pt x="777" y="49"/>
                  <a:pt x="777" y="49"/>
                  <a:pt x="777" y="49"/>
                </a:cubicBezTo>
                <a:cubicBezTo>
                  <a:pt x="781" y="49"/>
                  <a:pt x="781" y="49"/>
                  <a:pt x="781" y="49"/>
                </a:cubicBezTo>
                <a:cubicBezTo>
                  <a:pt x="781" y="49"/>
                  <a:pt x="781" y="49"/>
                  <a:pt x="781" y="49"/>
                </a:cubicBezTo>
                <a:cubicBezTo>
                  <a:pt x="785" y="49"/>
                  <a:pt x="785" y="49"/>
                  <a:pt x="785" y="49"/>
                </a:cubicBezTo>
                <a:cubicBezTo>
                  <a:pt x="785" y="48"/>
                  <a:pt x="785" y="48"/>
                  <a:pt x="785" y="48"/>
                </a:cubicBezTo>
                <a:cubicBezTo>
                  <a:pt x="786" y="48"/>
                  <a:pt x="788" y="48"/>
                  <a:pt x="789" y="47"/>
                </a:cubicBezTo>
                <a:cubicBezTo>
                  <a:pt x="787" y="49"/>
                  <a:pt x="780" y="50"/>
                  <a:pt x="777" y="51"/>
                </a:cubicBezTo>
                <a:cubicBezTo>
                  <a:pt x="776" y="51"/>
                  <a:pt x="776" y="52"/>
                  <a:pt x="776" y="53"/>
                </a:cubicBezTo>
                <a:cubicBezTo>
                  <a:pt x="778" y="53"/>
                  <a:pt x="782" y="53"/>
                  <a:pt x="785" y="53"/>
                </a:cubicBezTo>
                <a:cubicBezTo>
                  <a:pt x="785" y="55"/>
                  <a:pt x="785" y="55"/>
                  <a:pt x="785" y="55"/>
                </a:cubicBezTo>
                <a:cubicBezTo>
                  <a:pt x="779" y="55"/>
                  <a:pt x="779" y="55"/>
                  <a:pt x="779" y="55"/>
                </a:cubicBezTo>
                <a:cubicBezTo>
                  <a:pt x="779" y="55"/>
                  <a:pt x="779" y="55"/>
                  <a:pt x="779" y="55"/>
                </a:cubicBezTo>
                <a:cubicBezTo>
                  <a:pt x="778" y="55"/>
                  <a:pt x="778" y="54"/>
                  <a:pt x="776" y="55"/>
                </a:cubicBezTo>
                <a:cubicBezTo>
                  <a:pt x="776" y="55"/>
                  <a:pt x="776" y="55"/>
                  <a:pt x="776" y="55"/>
                </a:cubicBezTo>
                <a:cubicBezTo>
                  <a:pt x="775" y="55"/>
                  <a:pt x="774" y="56"/>
                  <a:pt x="773" y="56"/>
                </a:cubicBezTo>
                <a:cubicBezTo>
                  <a:pt x="773" y="57"/>
                  <a:pt x="773" y="57"/>
                  <a:pt x="773" y="57"/>
                </a:cubicBezTo>
                <a:cubicBezTo>
                  <a:pt x="769" y="57"/>
                  <a:pt x="769" y="57"/>
                  <a:pt x="769" y="57"/>
                </a:cubicBezTo>
                <a:cubicBezTo>
                  <a:pt x="768" y="57"/>
                  <a:pt x="766" y="58"/>
                  <a:pt x="764" y="58"/>
                </a:cubicBezTo>
                <a:cubicBezTo>
                  <a:pt x="764" y="59"/>
                  <a:pt x="764" y="59"/>
                  <a:pt x="764" y="59"/>
                </a:cubicBezTo>
                <a:cubicBezTo>
                  <a:pt x="763" y="59"/>
                  <a:pt x="763" y="59"/>
                  <a:pt x="763" y="59"/>
                </a:cubicBezTo>
                <a:cubicBezTo>
                  <a:pt x="764" y="59"/>
                  <a:pt x="764" y="59"/>
                  <a:pt x="764" y="60"/>
                </a:cubicBezTo>
                <a:cubicBezTo>
                  <a:pt x="769" y="60"/>
                  <a:pt x="774" y="59"/>
                  <a:pt x="779" y="59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7" y="60"/>
                  <a:pt x="775" y="61"/>
                  <a:pt x="773" y="61"/>
                </a:cubicBezTo>
                <a:cubicBezTo>
                  <a:pt x="773" y="62"/>
                  <a:pt x="773" y="62"/>
                  <a:pt x="773" y="62"/>
                </a:cubicBezTo>
                <a:cubicBezTo>
                  <a:pt x="771" y="62"/>
                  <a:pt x="771" y="62"/>
                  <a:pt x="771" y="62"/>
                </a:cubicBezTo>
                <a:cubicBezTo>
                  <a:pt x="771" y="62"/>
                  <a:pt x="771" y="62"/>
                  <a:pt x="771" y="62"/>
                </a:cubicBezTo>
                <a:cubicBezTo>
                  <a:pt x="765" y="62"/>
                  <a:pt x="765" y="62"/>
                  <a:pt x="765" y="62"/>
                </a:cubicBezTo>
                <a:cubicBezTo>
                  <a:pt x="765" y="63"/>
                  <a:pt x="765" y="63"/>
                  <a:pt x="765" y="63"/>
                </a:cubicBezTo>
                <a:cubicBezTo>
                  <a:pt x="764" y="63"/>
                  <a:pt x="764" y="63"/>
                  <a:pt x="764" y="63"/>
                </a:cubicBezTo>
                <a:cubicBezTo>
                  <a:pt x="764" y="62"/>
                  <a:pt x="764" y="62"/>
                  <a:pt x="764" y="62"/>
                </a:cubicBezTo>
                <a:cubicBezTo>
                  <a:pt x="763" y="62"/>
                  <a:pt x="762" y="62"/>
                  <a:pt x="760" y="62"/>
                </a:cubicBezTo>
                <a:cubicBezTo>
                  <a:pt x="760" y="62"/>
                  <a:pt x="760" y="63"/>
                  <a:pt x="760" y="64"/>
                </a:cubicBezTo>
                <a:cubicBezTo>
                  <a:pt x="758" y="64"/>
                  <a:pt x="756" y="63"/>
                  <a:pt x="754" y="63"/>
                </a:cubicBezTo>
                <a:cubicBezTo>
                  <a:pt x="754" y="64"/>
                  <a:pt x="754" y="64"/>
                  <a:pt x="754" y="64"/>
                </a:cubicBezTo>
                <a:cubicBezTo>
                  <a:pt x="751" y="64"/>
                  <a:pt x="751" y="64"/>
                  <a:pt x="751" y="64"/>
                </a:cubicBezTo>
                <a:cubicBezTo>
                  <a:pt x="751" y="64"/>
                  <a:pt x="751" y="63"/>
                  <a:pt x="750" y="63"/>
                </a:cubicBezTo>
                <a:cubicBezTo>
                  <a:pt x="746" y="64"/>
                  <a:pt x="741" y="65"/>
                  <a:pt x="737" y="65"/>
                </a:cubicBezTo>
                <a:cubicBezTo>
                  <a:pt x="737" y="67"/>
                  <a:pt x="737" y="67"/>
                  <a:pt x="737" y="67"/>
                </a:cubicBezTo>
                <a:cubicBezTo>
                  <a:pt x="738" y="67"/>
                  <a:pt x="738" y="67"/>
                  <a:pt x="738" y="67"/>
                </a:cubicBezTo>
                <a:cubicBezTo>
                  <a:pt x="738" y="68"/>
                  <a:pt x="740" y="69"/>
                  <a:pt x="739" y="71"/>
                </a:cubicBezTo>
                <a:cubicBezTo>
                  <a:pt x="739" y="71"/>
                  <a:pt x="739" y="71"/>
                  <a:pt x="739" y="71"/>
                </a:cubicBezTo>
                <a:cubicBezTo>
                  <a:pt x="739" y="73"/>
                  <a:pt x="739" y="73"/>
                  <a:pt x="740" y="74"/>
                </a:cubicBezTo>
                <a:cubicBezTo>
                  <a:pt x="741" y="75"/>
                  <a:pt x="741" y="75"/>
                  <a:pt x="741" y="75"/>
                </a:cubicBezTo>
                <a:cubicBezTo>
                  <a:pt x="744" y="75"/>
                  <a:pt x="744" y="75"/>
                  <a:pt x="744" y="75"/>
                </a:cubicBezTo>
                <a:cubicBezTo>
                  <a:pt x="744" y="76"/>
                  <a:pt x="744" y="76"/>
                  <a:pt x="744" y="76"/>
                </a:cubicBezTo>
                <a:cubicBezTo>
                  <a:pt x="749" y="76"/>
                  <a:pt x="749" y="76"/>
                  <a:pt x="749" y="76"/>
                </a:cubicBezTo>
                <a:cubicBezTo>
                  <a:pt x="749" y="75"/>
                  <a:pt x="749" y="75"/>
                  <a:pt x="749" y="75"/>
                </a:cubicBezTo>
                <a:cubicBezTo>
                  <a:pt x="750" y="75"/>
                  <a:pt x="752" y="75"/>
                  <a:pt x="753" y="76"/>
                </a:cubicBezTo>
                <a:cubicBezTo>
                  <a:pt x="753" y="77"/>
                  <a:pt x="753" y="77"/>
                  <a:pt x="753" y="77"/>
                </a:cubicBezTo>
                <a:cubicBezTo>
                  <a:pt x="752" y="77"/>
                  <a:pt x="751" y="76"/>
                  <a:pt x="750" y="76"/>
                </a:cubicBezTo>
                <a:cubicBezTo>
                  <a:pt x="750" y="77"/>
                  <a:pt x="750" y="77"/>
                  <a:pt x="750" y="77"/>
                </a:cubicBezTo>
                <a:cubicBezTo>
                  <a:pt x="749" y="77"/>
                  <a:pt x="749" y="77"/>
                  <a:pt x="749" y="77"/>
                </a:cubicBezTo>
                <a:cubicBezTo>
                  <a:pt x="749" y="79"/>
                  <a:pt x="749" y="79"/>
                  <a:pt x="749" y="79"/>
                </a:cubicBezTo>
                <a:cubicBezTo>
                  <a:pt x="748" y="79"/>
                  <a:pt x="747" y="78"/>
                  <a:pt x="746" y="78"/>
                </a:cubicBezTo>
                <a:cubicBezTo>
                  <a:pt x="746" y="78"/>
                  <a:pt x="746" y="78"/>
                  <a:pt x="746" y="78"/>
                </a:cubicBezTo>
                <a:cubicBezTo>
                  <a:pt x="742" y="78"/>
                  <a:pt x="742" y="78"/>
                  <a:pt x="742" y="78"/>
                </a:cubicBezTo>
                <a:cubicBezTo>
                  <a:pt x="742" y="78"/>
                  <a:pt x="742" y="78"/>
                  <a:pt x="742" y="78"/>
                </a:cubicBezTo>
                <a:cubicBezTo>
                  <a:pt x="742" y="78"/>
                  <a:pt x="742" y="78"/>
                  <a:pt x="742" y="78"/>
                </a:cubicBezTo>
                <a:cubicBezTo>
                  <a:pt x="742" y="78"/>
                  <a:pt x="741" y="77"/>
                  <a:pt x="741" y="77"/>
                </a:cubicBezTo>
                <a:cubicBezTo>
                  <a:pt x="739" y="77"/>
                  <a:pt x="739" y="77"/>
                  <a:pt x="739" y="77"/>
                </a:cubicBezTo>
                <a:cubicBezTo>
                  <a:pt x="739" y="76"/>
                  <a:pt x="739" y="76"/>
                  <a:pt x="739" y="76"/>
                </a:cubicBezTo>
                <a:cubicBezTo>
                  <a:pt x="736" y="75"/>
                  <a:pt x="736" y="74"/>
                  <a:pt x="736" y="71"/>
                </a:cubicBezTo>
                <a:cubicBezTo>
                  <a:pt x="736" y="69"/>
                  <a:pt x="736" y="69"/>
                  <a:pt x="736" y="69"/>
                </a:cubicBezTo>
                <a:cubicBezTo>
                  <a:pt x="735" y="69"/>
                  <a:pt x="735" y="69"/>
                  <a:pt x="734" y="68"/>
                </a:cubicBezTo>
                <a:cubicBezTo>
                  <a:pt x="733" y="67"/>
                  <a:pt x="732" y="66"/>
                  <a:pt x="731" y="64"/>
                </a:cubicBezTo>
                <a:cubicBezTo>
                  <a:pt x="729" y="64"/>
                  <a:pt x="729" y="64"/>
                  <a:pt x="729" y="64"/>
                </a:cubicBezTo>
                <a:cubicBezTo>
                  <a:pt x="729" y="64"/>
                  <a:pt x="729" y="64"/>
                  <a:pt x="729" y="64"/>
                </a:cubicBezTo>
                <a:cubicBezTo>
                  <a:pt x="728" y="64"/>
                  <a:pt x="728" y="64"/>
                  <a:pt x="728" y="64"/>
                </a:cubicBezTo>
                <a:cubicBezTo>
                  <a:pt x="728" y="63"/>
                  <a:pt x="728" y="63"/>
                  <a:pt x="728" y="63"/>
                </a:cubicBezTo>
                <a:cubicBezTo>
                  <a:pt x="725" y="63"/>
                  <a:pt x="723" y="64"/>
                  <a:pt x="720" y="64"/>
                </a:cubicBezTo>
                <a:cubicBezTo>
                  <a:pt x="717" y="63"/>
                  <a:pt x="708" y="64"/>
                  <a:pt x="704" y="64"/>
                </a:cubicBezTo>
                <a:cubicBezTo>
                  <a:pt x="704" y="66"/>
                  <a:pt x="704" y="65"/>
                  <a:pt x="704" y="66"/>
                </a:cubicBezTo>
                <a:cubicBezTo>
                  <a:pt x="704" y="68"/>
                  <a:pt x="704" y="68"/>
                  <a:pt x="705" y="69"/>
                </a:cubicBezTo>
                <a:cubicBezTo>
                  <a:pt x="705" y="70"/>
                  <a:pt x="705" y="70"/>
                  <a:pt x="705" y="70"/>
                </a:cubicBezTo>
                <a:cubicBezTo>
                  <a:pt x="704" y="70"/>
                  <a:pt x="704" y="70"/>
                  <a:pt x="704" y="70"/>
                </a:cubicBezTo>
                <a:cubicBezTo>
                  <a:pt x="703" y="71"/>
                  <a:pt x="703" y="73"/>
                  <a:pt x="702" y="73"/>
                </a:cubicBezTo>
                <a:cubicBezTo>
                  <a:pt x="701" y="74"/>
                  <a:pt x="700" y="72"/>
                  <a:pt x="699" y="74"/>
                </a:cubicBezTo>
                <a:cubicBezTo>
                  <a:pt x="699" y="75"/>
                  <a:pt x="699" y="76"/>
                  <a:pt x="698" y="76"/>
                </a:cubicBezTo>
                <a:cubicBezTo>
                  <a:pt x="698" y="76"/>
                  <a:pt x="697" y="76"/>
                  <a:pt x="696" y="76"/>
                </a:cubicBezTo>
                <a:cubicBezTo>
                  <a:pt x="697" y="72"/>
                  <a:pt x="700" y="71"/>
                  <a:pt x="696" y="68"/>
                </a:cubicBezTo>
                <a:cubicBezTo>
                  <a:pt x="696" y="67"/>
                  <a:pt x="696" y="67"/>
                  <a:pt x="696" y="67"/>
                </a:cubicBezTo>
                <a:cubicBezTo>
                  <a:pt x="694" y="67"/>
                  <a:pt x="694" y="67"/>
                  <a:pt x="694" y="67"/>
                </a:cubicBezTo>
                <a:cubicBezTo>
                  <a:pt x="694" y="66"/>
                  <a:pt x="694" y="66"/>
                  <a:pt x="694" y="66"/>
                </a:cubicBezTo>
                <a:cubicBezTo>
                  <a:pt x="695" y="66"/>
                  <a:pt x="695" y="66"/>
                  <a:pt x="695" y="66"/>
                </a:cubicBezTo>
                <a:cubicBezTo>
                  <a:pt x="695" y="65"/>
                  <a:pt x="695" y="65"/>
                  <a:pt x="694" y="63"/>
                </a:cubicBezTo>
                <a:cubicBezTo>
                  <a:pt x="693" y="63"/>
                  <a:pt x="693" y="63"/>
                  <a:pt x="693" y="63"/>
                </a:cubicBezTo>
                <a:cubicBezTo>
                  <a:pt x="693" y="64"/>
                  <a:pt x="693" y="65"/>
                  <a:pt x="692" y="66"/>
                </a:cubicBezTo>
                <a:cubicBezTo>
                  <a:pt x="689" y="66"/>
                  <a:pt x="689" y="66"/>
                  <a:pt x="689" y="66"/>
                </a:cubicBezTo>
                <a:cubicBezTo>
                  <a:pt x="689" y="63"/>
                  <a:pt x="689" y="63"/>
                  <a:pt x="689" y="63"/>
                </a:cubicBezTo>
                <a:cubicBezTo>
                  <a:pt x="688" y="63"/>
                  <a:pt x="688" y="63"/>
                  <a:pt x="688" y="63"/>
                </a:cubicBezTo>
                <a:cubicBezTo>
                  <a:pt x="688" y="62"/>
                  <a:pt x="688" y="62"/>
                  <a:pt x="688" y="62"/>
                </a:cubicBezTo>
                <a:cubicBezTo>
                  <a:pt x="687" y="63"/>
                  <a:pt x="687" y="63"/>
                  <a:pt x="686" y="63"/>
                </a:cubicBezTo>
                <a:cubicBezTo>
                  <a:pt x="686" y="64"/>
                  <a:pt x="685" y="64"/>
                  <a:pt x="685" y="65"/>
                </a:cubicBezTo>
                <a:cubicBezTo>
                  <a:pt x="681" y="65"/>
                  <a:pt x="676" y="64"/>
                  <a:pt x="671" y="64"/>
                </a:cubicBezTo>
                <a:cubicBezTo>
                  <a:pt x="670" y="65"/>
                  <a:pt x="667" y="66"/>
                  <a:pt x="665" y="65"/>
                </a:cubicBezTo>
                <a:cubicBezTo>
                  <a:pt x="665" y="64"/>
                  <a:pt x="665" y="64"/>
                  <a:pt x="665" y="64"/>
                </a:cubicBezTo>
                <a:cubicBezTo>
                  <a:pt x="664" y="64"/>
                  <a:pt x="664" y="64"/>
                  <a:pt x="664" y="64"/>
                </a:cubicBezTo>
                <a:cubicBezTo>
                  <a:pt x="664" y="64"/>
                  <a:pt x="664" y="64"/>
                  <a:pt x="664" y="64"/>
                </a:cubicBezTo>
                <a:cubicBezTo>
                  <a:pt x="662" y="64"/>
                  <a:pt x="661" y="63"/>
                  <a:pt x="660" y="63"/>
                </a:cubicBezTo>
                <a:cubicBezTo>
                  <a:pt x="660" y="62"/>
                  <a:pt x="660" y="62"/>
                  <a:pt x="660" y="62"/>
                </a:cubicBezTo>
                <a:cubicBezTo>
                  <a:pt x="659" y="62"/>
                  <a:pt x="658" y="62"/>
                  <a:pt x="658" y="62"/>
                </a:cubicBezTo>
                <a:cubicBezTo>
                  <a:pt x="658" y="59"/>
                  <a:pt x="658" y="59"/>
                  <a:pt x="658" y="59"/>
                </a:cubicBezTo>
                <a:cubicBezTo>
                  <a:pt x="658" y="59"/>
                  <a:pt x="658" y="59"/>
                  <a:pt x="658" y="59"/>
                </a:cubicBezTo>
                <a:cubicBezTo>
                  <a:pt x="658" y="56"/>
                  <a:pt x="655" y="53"/>
                  <a:pt x="653" y="50"/>
                </a:cubicBezTo>
                <a:cubicBezTo>
                  <a:pt x="652" y="50"/>
                  <a:pt x="651" y="50"/>
                  <a:pt x="650" y="49"/>
                </a:cubicBezTo>
                <a:cubicBezTo>
                  <a:pt x="650" y="49"/>
                  <a:pt x="650" y="49"/>
                  <a:pt x="650" y="49"/>
                </a:cubicBezTo>
                <a:cubicBezTo>
                  <a:pt x="644" y="49"/>
                  <a:pt x="644" y="49"/>
                  <a:pt x="644" y="49"/>
                </a:cubicBezTo>
                <a:cubicBezTo>
                  <a:pt x="644" y="48"/>
                  <a:pt x="644" y="48"/>
                  <a:pt x="644" y="48"/>
                </a:cubicBezTo>
                <a:cubicBezTo>
                  <a:pt x="639" y="48"/>
                  <a:pt x="639" y="48"/>
                  <a:pt x="639" y="48"/>
                </a:cubicBezTo>
                <a:cubicBezTo>
                  <a:pt x="639" y="47"/>
                  <a:pt x="639" y="47"/>
                  <a:pt x="639" y="47"/>
                </a:cubicBezTo>
                <a:cubicBezTo>
                  <a:pt x="637" y="47"/>
                  <a:pt x="637" y="47"/>
                  <a:pt x="637" y="47"/>
                </a:cubicBezTo>
                <a:cubicBezTo>
                  <a:pt x="636" y="47"/>
                  <a:pt x="636" y="46"/>
                  <a:pt x="636" y="46"/>
                </a:cubicBezTo>
                <a:cubicBezTo>
                  <a:pt x="632" y="46"/>
                  <a:pt x="632" y="46"/>
                  <a:pt x="632" y="46"/>
                </a:cubicBezTo>
                <a:cubicBezTo>
                  <a:pt x="632" y="45"/>
                  <a:pt x="632" y="45"/>
                  <a:pt x="632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3" y="45"/>
                  <a:pt x="623" y="45"/>
                  <a:pt x="623" y="45"/>
                </a:cubicBezTo>
                <a:cubicBezTo>
                  <a:pt x="622" y="45"/>
                  <a:pt x="620" y="45"/>
                  <a:pt x="619" y="45"/>
                </a:cubicBezTo>
                <a:cubicBezTo>
                  <a:pt x="619" y="46"/>
                  <a:pt x="618" y="47"/>
                  <a:pt x="618" y="47"/>
                </a:cubicBezTo>
                <a:cubicBezTo>
                  <a:pt x="619" y="48"/>
                  <a:pt x="618" y="47"/>
                  <a:pt x="619" y="48"/>
                </a:cubicBezTo>
                <a:cubicBezTo>
                  <a:pt x="621" y="48"/>
                  <a:pt x="623" y="48"/>
                  <a:pt x="625" y="47"/>
                </a:cubicBezTo>
                <a:cubicBezTo>
                  <a:pt x="625" y="47"/>
                  <a:pt x="627" y="49"/>
                  <a:pt x="628" y="48"/>
                </a:cubicBezTo>
                <a:cubicBezTo>
                  <a:pt x="628" y="47"/>
                  <a:pt x="628" y="47"/>
                  <a:pt x="628" y="47"/>
                </a:cubicBezTo>
                <a:cubicBezTo>
                  <a:pt x="631" y="48"/>
                  <a:pt x="631" y="49"/>
                  <a:pt x="633" y="50"/>
                </a:cubicBezTo>
                <a:cubicBezTo>
                  <a:pt x="631" y="54"/>
                  <a:pt x="632" y="51"/>
                  <a:pt x="633" y="55"/>
                </a:cubicBezTo>
                <a:cubicBezTo>
                  <a:pt x="629" y="55"/>
                  <a:pt x="629" y="55"/>
                  <a:pt x="629" y="55"/>
                </a:cubicBezTo>
                <a:cubicBezTo>
                  <a:pt x="629" y="54"/>
                  <a:pt x="629" y="54"/>
                  <a:pt x="629" y="54"/>
                </a:cubicBezTo>
                <a:cubicBezTo>
                  <a:pt x="628" y="54"/>
                  <a:pt x="628" y="54"/>
                  <a:pt x="628" y="54"/>
                </a:cubicBezTo>
                <a:cubicBezTo>
                  <a:pt x="628" y="53"/>
                  <a:pt x="628" y="53"/>
                  <a:pt x="628" y="53"/>
                </a:cubicBezTo>
                <a:cubicBezTo>
                  <a:pt x="625" y="52"/>
                  <a:pt x="623" y="54"/>
                  <a:pt x="621" y="52"/>
                </a:cubicBezTo>
                <a:close/>
                <a:moveTo>
                  <a:pt x="729" y="131"/>
                </a:moveTo>
                <a:cubicBezTo>
                  <a:pt x="726" y="130"/>
                  <a:pt x="726" y="129"/>
                  <a:pt x="725" y="127"/>
                </a:cubicBezTo>
                <a:cubicBezTo>
                  <a:pt x="724" y="126"/>
                  <a:pt x="725" y="127"/>
                  <a:pt x="724" y="126"/>
                </a:cubicBezTo>
                <a:cubicBezTo>
                  <a:pt x="725" y="126"/>
                  <a:pt x="725" y="126"/>
                  <a:pt x="726" y="126"/>
                </a:cubicBezTo>
                <a:cubicBezTo>
                  <a:pt x="726" y="127"/>
                  <a:pt x="726" y="127"/>
                  <a:pt x="726" y="127"/>
                </a:cubicBezTo>
                <a:cubicBezTo>
                  <a:pt x="727" y="127"/>
                  <a:pt x="728" y="127"/>
                  <a:pt x="729" y="128"/>
                </a:cubicBezTo>
                <a:lnTo>
                  <a:pt x="729" y="131"/>
                </a:lnTo>
                <a:close/>
                <a:moveTo>
                  <a:pt x="731" y="107"/>
                </a:moveTo>
                <a:cubicBezTo>
                  <a:pt x="731" y="108"/>
                  <a:pt x="731" y="108"/>
                  <a:pt x="731" y="108"/>
                </a:cubicBezTo>
                <a:cubicBezTo>
                  <a:pt x="730" y="108"/>
                  <a:pt x="730" y="108"/>
                  <a:pt x="730" y="108"/>
                </a:cubicBezTo>
                <a:cubicBezTo>
                  <a:pt x="730" y="105"/>
                  <a:pt x="730" y="105"/>
                  <a:pt x="730" y="105"/>
                </a:cubicBezTo>
                <a:cubicBezTo>
                  <a:pt x="731" y="105"/>
                  <a:pt x="731" y="105"/>
                  <a:pt x="731" y="105"/>
                </a:cubicBezTo>
                <a:cubicBezTo>
                  <a:pt x="731" y="107"/>
                  <a:pt x="731" y="106"/>
                  <a:pt x="731" y="107"/>
                </a:cubicBezTo>
                <a:close/>
                <a:moveTo>
                  <a:pt x="873" y="42"/>
                </a:moveTo>
                <a:cubicBezTo>
                  <a:pt x="875" y="42"/>
                  <a:pt x="874" y="42"/>
                  <a:pt x="875" y="41"/>
                </a:cubicBezTo>
                <a:cubicBezTo>
                  <a:pt x="875" y="42"/>
                  <a:pt x="876" y="42"/>
                  <a:pt x="877" y="42"/>
                </a:cubicBezTo>
                <a:cubicBezTo>
                  <a:pt x="877" y="43"/>
                  <a:pt x="877" y="43"/>
                  <a:pt x="877" y="43"/>
                </a:cubicBezTo>
                <a:cubicBezTo>
                  <a:pt x="873" y="43"/>
                  <a:pt x="873" y="43"/>
                  <a:pt x="873" y="43"/>
                </a:cubicBezTo>
                <a:lnTo>
                  <a:pt x="873" y="42"/>
                </a:lnTo>
                <a:close/>
                <a:moveTo>
                  <a:pt x="794" y="53"/>
                </a:moveTo>
                <a:cubicBezTo>
                  <a:pt x="798" y="53"/>
                  <a:pt x="798" y="53"/>
                  <a:pt x="798" y="53"/>
                </a:cubicBezTo>
                <a:cubicBezTo>
                  <a:pt x="798" y="52"/>
                  <a:pt x="798" y="52"/>
                  <a:pt x="798" y="52"/>
                </a:cubicBezTo>
                <a:cubicBezTo>
                  <a:pt x="800" y="52"/>
                  <a:pt x="800" y="52"/>
                  <a:pt x="800" y="52"/>
                </a:cubicBezTo>
                <a:cubicBezTo>
                  <a:pt x="800" y="53"/>
                  <a:pt x="800" y="53"/>
                  <a:pt x="800" y="53"/>
                </a:cubicBezTo>
                <a:cubicBezTo>
                  <a:pt x="799" y="53"/>
                  <a:pt x="800" y="53"/>
                  <a:pt x="799" y="53"/>
                </a:cubicBezTo>
                <a:cubicBezTo>
                  <a:pt x="794" y="53"/>
                  <a:pt x="794" y="53"/>
                  <a:pt x="794" y="53"/>
                </a:cubicBezTo>
                <a:close/>
                <a:moveTo>
                  <a:pt x="720" y="41"/>
                </a:moveTo>
                <a:cubicBezTo>
                  <a:pt x="719" y="41"/>
                  <a:pt x="719" y="41"/>
                  <a:pt x="719" y="41"/>
                </a:cubicBezTo>
                <a:cubicBezTo>
                  <a:pt x="719" y="39"/>
                  <a:pt x="719" y="39"/>
                  <a:pt x="719" y="39"/>
                </a:cubicBezTo>
                <a:cubicBezTo>
                  <a:pt x="719" y="39"/>
                  <a:pt x="719" y="39"/>
                  <a:pt x="719" y="39"/>
                </a:cubicBezTo>
                <a:cubicBezTo>
                  <a:pt x="719" y="40"/>
                  <a:pt x="719" y="40"/>
                  <a:pt x="719" y="40"/>
                </a:cubicBezTo>
                <a:cubicBezTo>
                  <a:pt x="720" y="40"/>
                  <a:pt x="720" y="40"/>
                  <a:pt x="720" y="40"/>
                </a:cubicBezTo>
                <a:lnTo>
                  <a:pt x="720" y="41"/>
                </a:lnTo>
                <a:close/>
                <a:moveTo>
                  <a:pt x="790" y="54"/>
                </a:moveTo>
                <a:cubicBezTo>
                  <a:pt x="788" y="54"/>
                  <a:pt x="789" y="54"/>
                  <a:pt x="788" y="53"/>
                </a:cubicBezTo>
                <a:cubicBezTo>
                  <a:pt x="790" y="54"/>
                  <a:pt x="789" y="53"/>
                  <a:pt x="790" y="54"/>
                </a:cubicBezTo>
                <a:close/>
                <a:moveTo>
                  <a:pt x="785" y="59"/>
                </a:moveTo>
                <a:cubicBezTo>
                  <a:pt x="783" y="59"/>
                  <a:pt x="784" y="59"/>
                  <a:pt x="783" y="59"/>
                </a:cubicBezTo>
                <a:cubicBezTo>
                  <a:pt x="785" y="59"/>
                  <a:pt x="784" y="58"/>
                  <a:pt x="785" y="59"/>
                </a:cubicBezTo>
                <a:close/>
                <a:moveTo>
                  <a:pt x="739" y="114"/>
                </a:moveTo>
                <a:cubicBezTo>
                  <a:pt x="743" y="114"/>
                  <a:pt x="743" y="114"/>
                  <a:pt x="743" y="114"/>
                </a:cubicBezTo>
                <a:cubicBezTo>
                  <a:pt x="743" y="114"/>
                  <a:pt x="743" y="114"/>
                  <a:pt x="743" y="114"/>
                </a:cubicBezTo>
                <a:cubicBezTo>
                  <a:pt x="745" y="114"/>
                  <a:pt x="745" y="115"/>
                  <a:pt x="746" y="116"/>
                </a:cubicBezTo>
                <a:cubicBezTo>
                  <a:pt x="746" y="116"/>
                  <a:pt x="746" y="116"/>
                  <a:pt x="746" y="116"/>
                </a:cubicBezTo>
                <a:cubicBezTo>
                  <a:pt x="743" y="116"/>
                  <a:pt x="741" y="116"/>
                  <a:pt x="739" y="116"/>
                </a:cubicBezTo>
                <a:cubicBezTo>
                  <a:pt x="739" y="116"/>
                  <a:pt x="739" y="116"/>
                  <a:pt x="739" y="116"/>
                </a:cubicBezTo>
                <a:cubicBezTo>
                  <a:pt x="738" y="115"/>
                  <a:pt x="739" y="116"/>
                  <a:pt x="739" y="115"/>
                </a:cubicBezTo>
                <a:lnTo>
                  <a:pt x="739" y="114"/>
                </a:lnTo>
                <a:close/>
                <a:moveTo>
                  <a:pt x="667" y="100"/>
                </a:moveTo>
                <a:cubicBezTo>
                  <a:pt x="668" y="100"/>
                  <a:pt x="668" y="100"/>
                  <a:pt x="668" y="100"/>
                </a:cubicBezTo>
                <a:cubicBezTo>
                  <a:pt x="668" y="102"/>
                  <a:pt x="668" y="102"/>
                  <a:pt x="668" y="102"/>
                </a:cubicBezTo>
                <a:cubicBezTo>
                  <a:pt x="667" y="102"/>
                  <a:pt x="667" y="102"/>
                  <a:pt x="667" y="102"/>
                </a:cubicBezTo>
                <a:lnTo>
                  <a:pt x="667" y="100"/>
                </a:lnTo>
                <a:close/>
                <a:moveTo>
                  <a:pt x="646" y="76"/>
                </a:moveTo>
                <a:cubicBezTo>
                  <a:pt x="645" y="75"/>
                  <a:pt x="646" y="76"/>
                  <a:pt x="645" y="75"/>
                </a:cubicBezTo>
                <a:cubicBezTo>
                  <a:pt x="646" y="75"/>
                  <a:pt x="646" y="75"/>
                  <a:pt x="646" y="76"/>
                </a:cubicBezTo>
                <a:close/>
                <a:moveTo>
                  <a:pt x="644" y="68"/>
                </a:moveTo>
                <a:cubicBezTo>
                  <a:pt x="645" y="68"/>
                  <a:pt x="644" y="68"/>
                  <a:pt x="645" y="68"/>
                </a:cubicBezTo>
                <a:cubicBezTo>
                  <a:pt x="646" y="68"/>
                  <a:pt x="646" y="68"/>
                  <a:pt x="646" y="68"/>
                </a:cubicBezTo>
                <a:cubicBezTo>
                  <a:pt x="646" y="69"/>
                  <a:pt x="646" y="69"/>
                  <a:pt x="646" y="69"/>
                </a:cubicBezTo>
                <a:cubicBezTo>
                  <a:pt x="645" y="69"/>
                  <a:pt x="645" y="69"/>
                  <a:pt x="645" y="69"/>
                </a:cubicBezTo>
                <a:cubicBezTo>
                  <a:pt x="645" y="70"/>
                  <a:pt x="645" y="70"/>
                  <a:pt x="645" y="70"/>
                </a:cubicBezTo>
                <a:cubicBezTo>
                  <a:pt x="643" y="70"/>
                  <a:pt x="643" y="70"/>
                  <a:pt x="643" y="70"/>
                </a:cubicBezTo>
                <a:cubicBezTo>
                  <a:pt x="643" y="70"/>
                  <a:pt x="643" y="70"/>
                  <a:pt x="643" y="70"/>
                </a:cubicBezTo>
                <a:cubicBezTo>
                  <a:pt x="643" y="70"/>
                  <a:pt x="643" y="70"/>
                  <a:pt x="643" y="70"/>
                </a:cubicBezTo>
                <a:cubicBezTo>
                  <a:pt x="643" y="69"/>
                  <a:pt x="643" y="69"/>
                  <a:pt x="644" y="68"/>
                </a:cubicBezTo>
                <a:close/>
                <a:moveTo>
                  <a:pt x="984" y="34"/>
                </a:moveTo>
                <a:cubicBezTo>
                  <a:pt x="986" y="38"/>
                  <a:pt x="997" y="41"/>
                  <a:pt x="1003" y="42"/>
                </a:cubicBezTo>
                <a:cubicBezTo>
                  <a:pt x="1003" y="40"/>
                  <a:pt x="1003" y="40"/>
                  <a:pt x="1003" y="40"/>
                </a:cubicBezTo>
                <a:cubicBezTo>
                  <a:pt x="1003" y="40"/>
                  <a:pt x="1003" y="40"/>
                  <a:pt x="1003" y="40"/>
                </a:cubicBezTo>
                <a:cubicBezTo>
                  <a:pt x="1003" y="39"/>
                  <a:pt x="1003" y="39"/>
                  <a:pt x="1003" y="39"/>
                </a:cubicBezTo>
                <a:cubicBezTo>
                  <a:pt x="1002" y="38"/>
                  <a:pt x="999" y="37"/>
                  <a:pt x="998" y="37"/>
                </a:cubicBezTo>
                <a:cubicBezTo>
                  <a:pt x="998" y="36"/>
                  <a:pt x="998" y="36"/>
                  <a:pt x="998" y="36"/>
                </a:cubicBezTo>
                <a:cubicBezTo>
                  <a:pt x="996" y="36"/>
                  <a:pt x="996" y="36"/>
                  <a:pt x="996" y="36"/>
                </a:cubicBezTo>
                <a:cubicBezTo>
                  <a:pt x="996" y="36"/>
                  <a:pt x="996" y="36"/>
                  <a:pt x="996" y="36"/>
                </a:cubicBezTo>
                <a:cubicBezTo>
                  <a:pt x="993" y="36"/>
                  <a:pt x="993" y="36"/>
                  <a:pt x="993" y="36"/>
                </a:cubicBezTo>
                <a:cubicBezTo>
                  <a:pt x="992" y="35"/>
                  <a:pt x="992" y="34"/>
                  <a:pt x="991" y="33"/>
                </a:cubicBezTo>
                <a:cubicBezTo>
                  <a:pt x="990" y="33"/>
                  <a:pt x="990" y="33"/>
                  <a:pt x="990" y="33"/>
                </a:cubicBezTo>
                <a:cubicBezTo>
                  <a:pt x="988" y="32"/>
                  <a:pt x="984" y="31"/>
                  <a:pt x="983" y="29"/>
                </a:cubicBezTo>
                <a:cubicBezTo>
                  <a:pt x="982" y="29"/>
                  <a:pt x="982" y="29"/>
                  <a:pt x="982" y="29"/>
                </a:cubicBezTo>
                <a:cubicBezTo>
                  <a:pt x="983" y="30"/>
                  <a:pt x="983" y="32"/>
                  <a:pt x="983" y="34"/>
                </a:cubicBezTo>
                <a:lnTo>
                  <a:pt x="984" y="34"/>
                </a:lnTo>
                <a:close/>
                <a:moveTo>
                  <a:pt x="1270" y="40"/>
                </a:moveTo>
                <a:cubicBezTo>
                  <a:pt x="1270" y="36"/>
                  <a:pt x="1270" y="36"/>
                  <a:pt x="1270" y="36"/>
                </a:cubicBezTo>
                <a:cubicBezTo>
                  <a:pt x="1269" y="36"/>
                  <a:pt x="1269" y="36"/>
                  <a:pt x="1269" y="36"/>
                </a:cubicBezTo>
                <a:cubicBezTo>
                  <a:pt x="1269" y="36"/>
                  <a:pt x="1269" y="36"/>
                  <a:pt x="1269" y="36"/>
                </a:cubicBezTo>
                <a:cubicBezTo>
                  <a:pt x="1268" y="36"/>
                  <a:pt x="1268" y="36"/>
                  <a:pt x="1268" y="36"/>
                </a:cubicBezTo>
                <a:cubicBezTo>
                  <a:pt x="1268" y="38"/>
                  <a:pt x="1268" y="37"/>
                  <a:pt x="1268" y="40"/>
                </a:cubicBezTo>
                <a:lnTo>
                  <a:pt x="1270" y="40"/>
                </a:lnTo>
                <a:close/>
                <a:moveTo>
                  <a:pt x="1276" y="37"/>
                </a:moveTo>
                <a:cubicBezTo>
                  <a:pt x="1276" y="36"/>
                  <a:pt x="1276" y="36"/>
                  <a:pt x="1276" y="36"/>
                </a:cubicBezTo>
                <a:cubicBezTo>
                  <a:pt x="1276" y="36"/>
                  <a:pt x="1276" y="36"/>
                  <a:pt x="1276" y="36"/>
                </a:cubicBezTo>
                <a:cubicBezTo>
                  <a:pt x="1276" y="38"/>
                  <a:pt x="1276" y="38"/>
                  <a:pt x="1276" y="38"/>
                </a:cubicBezTo>
                <a:cubicBezTo>
                  <a:pt x="1277" y="38"/>
                  <a:pt x="1277" y="38"/>
                  <a:pt x="1277" y="38"/>
                </a:cubicBezTo>
                <a:cubicBezTo>
                  <a:pt x="1277" y="37"/>
                  <a:pt x="1277" y="38"/>
                  <a:pt x="1276" y="37"/>
                </a:cubicBezTo>
                <a:close/>
                <a:moveTo>
                  <a:pt x="2217" y="57"/>
                </a:moveTo>
                <a:cubicBezTo>
                  <a:pt x="2219" y="57"/>
                  <a:pt x="2219" y="57"/>
                  <a:pt x="2219" y="57"/>
                </a:cubicBezTo>
                <a:cubicBezTo>
                  <a:pt x="2219" y="56"/>
                  <a:pt x="2219" y="56"/>
                  <a:pt x="2219" y="56"/>
                </a:cubicBezTo>
                <a:cubicBezTo>
                  <a:pt x="2220" y="55"/>
                  <a:pt x="2221" y="56"/>
                  <a:pt x="2222" y="55"/>
                </a:cubicBezTo>
                <a:cubicBezTo>
                  <a:pt x="2223" y="55"/>
                  <a:pt x="2223" y="55"/>
                  <a:pt x="2223" y="55"/>
                </a:cubicBezTo>
                <a:cubicBezTo>
                  <a:pt x="2223" y="54"/>
                  <a:pt x="2223" y="54"/>
                  <a:pt x="2223" y="54"/>
                </a:cubicBezTo>
                <a:cubicBezTo>
                  <a:pt x="2222" y="53"/>
                  <a:pt x="2222" y="53"/>
                  <a:pt x="2222" y="53"/>
                </a:cubicBezTo>
                <a:cubicBezTo>
                  <a:pt x="2218" y="53"/>
                  <a:pt x="2218" y="53"/>
                  <a:pt x="2218" y="53"/>
                </a:cubicBezTo>
                <a:cubicBezTo>
                  <a:pt x="2218" y="53"/>
                  <a:pt x="2218" y="53"/>
                  <a:pt x="2218" y="53"/>
                </a:cubicBezTo>
                <a:cubicBezTo>
                  <a:pt x="2217" y="52"/>
                  <a:pt x="2216" y="52"/>
                  <a:pt x="2215" y="52"/>
                </a:cubicBezTo>
                <a:cubicBezTo>
                  <a:pt x="2214" y="53"/>
                  <a:pt x="2214" y="53"/>
                  <a:pt x="2212" y="54"/>
                </a:cubicBezTo>
                <a:cubicBezTo>
                  <a:pt x="2212" y="57"/>
                  <a:pt x="2214" y="57"/>
                  <a:pt x="2217" y="57"/>
                </a:cubicBezTo>
                <a:close/>
                <a:moveTo>
                  <a:pt x="2239" y="75"/>
                </a:moveTo>
                <a:cubicBezTo>
                  <a:pt x="2241" y="75"/>
                  <a:pt x="2249" y="78"/>
                  <a:pt x="2251" y="78"/>
                </a:cubicBezTo>
                <a:cubicBezTo>
                  <a:pt x="2251" y="77"/>
                  <a:pt x="2251" y="77"/>
                  <a:pt x="2252" y="76"/>
                </a:cubicBezTo>
                <a:cubicBezTo>
                  <a:pt x="2253" y="76"/>
                  <a:pt x="2253" y="76"/>
                  <a:pt x="2253" y="76"/>
                </a:cubicBezTo>
                <a:cubicBezTo>
                  <a:pt x="2253" y="76"/>
                  <a:pt x="2253" y="76"/>
                  <a:pt x="2253" y="76"/>
                </a:cubicBezTo>
                <a:cubicBezTo>
                  <a:pt x="2254" y="75"/>
                  <a:pt x="2255" y="75"/>
                  <a:pt x="2256" y="75"/>
                </a:cubicBezTo>
                <a:cubicBezTo>
                  <a:pt x="2256" y="74"/>
                  <a:pt x="2256" y="74"/>
                  <a:pt x="2256" y="74"/>
                </a:cubicBezTo>
                <a:cubicBezTo>
                  <a:pt x="2259" y="75"/>
                  <a:pt x="2261" y="75"/>
                  <a:pt x="2264" y="76"/>
                </a:cubicBezTo>
                <a:cubicBezTo>
                  <a:pt x="2264" y="76"/>
                  <a:pt x="2264" y="76"/>
                  <a:pt x="2264" y="76"/>
                </a:cubicBezTo>
                <a:cubicBezTo>
                  <a:pt x="2261" y="76"/>
                  <a:pt x="2261" y="76"/>
                  <a:pt x="2261" y="76"/>
                </a:cubicBezTo>
                <a:cubicBezTo>
                  <a:pt x="2261" y="77"/>
                  <a:pt x="2261" y="77"/>
                  <a:pt x="2261" y="77"/>
                </a:cubicBezTo>
                <a:cubicBezTo>
                  <a:pt x="2260" y="77"/>
                  <a:pt x="2259" y="77"/>
                  <a:pt x="2258" y="78"/>
                </a:cubicBezTo>
                <a:cubicBezTo>
                  <a:pt x="2258" y="78"/>
                  <a:pt x="2258" y="78"/>
                  <a:pt x="2258" y="78"/>
                </a:cubicBezTo>
                <a:cubicBezTo>
                  <a:pt x="2257" y="78"/>
                  <a:pt x="2256" y="78"/>
                  <a:pt x="2255" y="78"/>
                </a:cubicBezTo>
                <a:cubicBezTo>
                  <a:pt x="2255" y="78"/>
                  <a:pt x="2255" y="78"/>
                  <a:pt x="2255" y="78"/>
                </a:cubicBezTo>
                <a:cubicBezTo>
                  <a:pt x="2253" y="79"/>
                  <a:pt x="2251" y="80"/>
                  <a:pt x="2250" y="82"/>
                </a:cubicBezTo>
                <a:cubicBezTo>
                  <a:pt x="2249" y="82"/>
                  <a:pt x="2249" y="82"/>
                  <a:pt x="2249" y="82"/>
                </a:cubicBezTo>
                <a:cubicBezTo>
                  <a:pt x="2249" y="85"/>
                  <a:pt x="2249" y="85"/>
                  <a:pt x="2249" y="85"/>
                </a:cubicBezTo>
                <a:cubicBezTo>
                  <a:pt x="2246" y="84"/>
                  <a:pt x="2245" y="84"/>
                  <a:pt x="2243" y="86"/>
                </a:cubicBezTo>
                <a:cubicBezTo>
                  <a:pt x="2243" y="87"/>
                  <a:pt x="2243" y="87"/>
                  <a:pt x="2243" y="87"/>
                </a:cubicBezTo>
                <a:cubicBezTo>
                  <a:pt x="2242" y="87"/>
                  <a:pt x="2242" y="87"/>
                  <a:pt x="2242" y="87"/>
                </a:cubicBezTo>
                <a:cubicBezTo>
                  <a:pt x="2242" y="87"/>
                  <a:pt x="2242" y="87"/>
                  <a:pt x="2242" y="87"/>
                </a:cubicBezTo>
                <a:cubicBezTo>
                  <a:pt x="2241" y="87"/>
                  <a:pt x="2241" y="87"/>
                  <a:pt x="2241" y="87"/>
                </a:cubicBezTo>
                <a:cubicBezTo>
                  <a:pt x="2241" y="89"/>
                  <a:pt x="2241" y="89"/>
                  <a:pt x="2241" y="89"/>
                </a:cubicBezTo>
                <a:cubicBezTo>
                  <a:pt x="2242" y="89"/>
                  <a:pt x="2244" y="89"/>
                  <a:pt x="2244" y="89"/>
                </a:cubicBezTo>
                <a:cubicBezTo>
                  <a:pt x="2244" y="89"/>
                  <a:pt x="2244" y="90"/>
                  <a:pt x="2246" y="89"/>
                </a:cubicBezTo>
                <a:cubicBezTo>
                  <a:pt x="2246" y="89"/>
                  <a:pt x="2246" y="89"/>
                  <a:pt x="2246" y="89"/>
                </a:cubicBezTo>
                <a:cubicBezTo>
                  <a:pt x="2247" y="89"/>
                  <a:pt x="2248" y="88"/>
                  <a:pt x="2249" y="88"/>
                </a:cubicBezTo>
                <a:cubicBezTo>
                  <a:pt x="2249" y="90"/>
                  <a:pt x="2249" y="90"/>
                  <a:pt x="2248" y="91"/>
                </a:cubicBezTo>
                <a:cubicBezTo>
                  <a:pt x="2249" y="91"/>
                  <a:pt x="2249" y="91"/>
                  <a:pt x="2249" y="91"/>
                </a:cubicBezTo>
                <a:cubicBezTo>
                  <a:pt x="2249" y="91"/>
                  <a:pt x="2249" y="91"/>
                  <a:pt x="2249" y="91"/>
                </a:cubicBezTo>
                <a:cubicBezTo>
                  <a:pt x="2249" y="92"/>
                  <a:pt x="2250" y="92"/>
                  <a:pt x="2250" y="92"/>
                </a:cubicBezTo>
                <a:cubicBezTo>
                  <a:pt x="2250" y="91"/>
                  <a:pt x="2250" y="91"/>
                  <a:pt x="2250" y="91"/>
                </a:cubicBezTo>
                <a:cubicBezTo>
                  <a:pt x="2252" y="91"/>
                  <a:pt x="2254" y="91"/>
                  <a:pt x="2256" y="91"/>
                </a:cubicBezTo>
                <a:cubicBezTo>
                  <a:pt x="2257" y="91"/>
                  <a:pt x="2257" y="92"/>
                  <a:pt x="2257" y="93"/>
                </a:cubicBezTo>
                <a:cubicBezTo>
                  <a:pt x="2258" y="93"/>
                  <a:pt x="2259" y="92"/>
                  <a:pt x="2259" y="92"/>
                </a:cubicBezTo>
                <a:cubicBezTo>
                  <a:pt x="2261" y="92"/>
                  <a:pt x="2263" y="92"/>
                  <a:pt x="2265" y="93"/>
                </a:cubicBezTo>
                <a:cubicBezTo>
                  <a:pt x="2265" y="93"/>
                  <a:pt x="2265" y="93"/>
                  <a:pt x="2265" y="93"/>
                </a:cubicBezTo>
                <a:cubicBezTo>
                  <a:pt x="2266" y="93"/>
                  <a:pt x="2266" y="93"/>
                  <a:pt x="2266" y="93"/>
                </a:cubicBezTo>
                <a:cubicBezTo>
                  <a:pt x="2266" y="94"/>
                  <a:pt x="2266" y="94"/>
                  <a:pt x="2266" y="94"/>
                </a:cubicBezTo>
                <a:cubicBezTo>
                  <a:pt x="2269" y="94"/>
                  <a:pt x="2271" y="95"/>
                  <a:pt x="2274" y="95"/>
                </a:cubicBezTo>
                <a:cubicBezTo>
                  <a:pt x="2274" y="94"/>
                  <a:pt x="2274" y="95"/>
                  <a:pt x="2275" y="94"/>
                </a:cubicBezTo>
                <a:cubicBezTo>
                  <a:pt x="2275" y="93"/>
                  <a:pt x="2275" y="93"/>
                  <a:pt x="2275" y="93"/>
                </a:cubicBezTo>
                <a:cubicBezTo>
                  <a:pt x="2275" y="93"/>
                  <a:pt x="2278" y="96"/>
                  <a:pt x="2279" y="96"/>
                </a:cubicBezTo>
                <a:cubicBezTo>
                  <a:pt x="2281" y="93"/>
                  <a:pt x="2286" y="94"/>
                  <a:pt x="2288" y="91"/>
                </a:cubicBezTo>
                <a:cubicBezTo>
                  <a:pt x="2289" y="91"/>
                  <a:pt x="2289" y="91"/>
                  <a:pt x="2289" y="91"/>
                </a:cubicBezTo>
                <a:cubicBezTo>
                  <a:pt x="2288" y="90"/>
                  <a:pt x="2288" y="90"/>
                  <a:pt x="2288" y="89"/>
                </a:cubicBezTo>
                <a:cubicBezTo>
                  <a:pt x="2288" y="89"/>
                  <a:pt x="2288" y="89"/>
                  <a:pt x="2288" y="89"/>
                </a:cubicBezTo>
                <a:cubicBezTo>
                  <a:pt x="2291" y="89"/>
                  <a:pt x="2291" y="89"/>
                  <a:pt x="2291" y="89"/>
                </a:cubicBezTo>
                <a:cubicBezTo>
                  <a:pt x="2291" y="89"/>
                  <a:pt x="2292" y="87"/>
                  <a:pt x="2293" y="87"/>
                </a:cubicBezTo>
                <a:cubicBezTo>
                  <a:pt x="2293" y="84"/>
                  <a:pt x="2292" y="83"/>
                  <a:pt x="2291" y="82"/>
                </a:cubicBezTo>
                <a:cubicBezTo>
                  <a:pt x="2291" y="81"/>
                  <a:pt x="2290" y="81"/>
                  <a:pt x="2290" y="81"/>
                </a:cubicBezTo>
                <a:cubicBezTo>
                  <a:pt x="2290" y="79"/>
                  <a:pt x="2290" y="79"/>
                  <a:pt x="2290" y="79"/>
                </a:cubicBezTo>
                <a:cubicBezTo>
                  <a:pt x="2289" y="79"/>
                  <a:pt x="2289" y="79"/>
                  <a:pt x="2289" y="79"/>
                </a:cubicBezTo>
                <a:cubicBezTo>
                  <a:pt x="2288" y="78"/>
                  <a:pt x="2289" y="79"/>
                  <a:pt x="2288" y="78"/>
                </a:cubicBezTo>
                <a:cubicBezTo>
                  <a:pt x="2287" y="80"/>
                  <a:pt x="2286" y="82"/>
                  <a:pt x="2285" y="84"/>
                </a:cubicBezTo>
                <a:cubicBezTo>
                  <a:pt x="2280" y="84"/>
                  <a:pt x="2280" y="84"/>
                  <a:pt x="2280" y="84"/>
                </a:cubicBezTo>
                <a:cubicBezTo>
                  <a:pt x="2280" y="84"/>
                  <a:pt x="2280" y="84"/>
                  <a:pt x="2280" y="84"/>
                </a:cubicBezTo>
                <a:cubicBezTo>
                  <a:pt x="2281" y="83"/>
                  <a:pt x="2282" y="83"/>
                  <a:pt x="2282" y="83"/>
                </a:cubicBezTo>
                <a:cubicBezTo>
                  <a:pt x="2283" y="81"/>
                  <a:pt x="2283" y="79"/>
                  <a:pt x="2282" y="77"/>
                </a:cubicBezTo>
                <a:cubicBezTo>
                  <a:pt x="2281" y="77"/>
                  <a:pt x="2280" y="76"/>
                  <a:pt x="2279" y="75"/>
                </a:cubicBezTo>
                <a:cubicBezTo>
                  <a:pt x="2276" y="75"/>
                  <a:pt x="2277" y="75"/>
                  <a:pt x="2275" y="76"/>
                </a:cubicBezTo>
                <a:cubicBezTo>
                  <a:pt x="2275" y="77"/>
                  <a:pt x="2275" y="77"/>
                  <a:pt x="2275" y="77"/>
                </a:cubicBezTo>
                <a:cubicBezTo>
                  <a:pt x="2268" y="77"/>
                  <a:pt x="2268" y="77"/>
                  <a:pt x="2268" y="77"/>
                </a:cubicBezTo>
                <a:cubicBezTo>
                  <a:pt x="2270" y="75"/>
                  <a:pt x="2271" y="77"/>
                  <a:pt x="2273" y="76"/>
                </a:cubicBezTo>
                <a:cubicBezTo>
                  <a:pt x="2274" y="75"/>
                  <a:pt x="2273" y="75"/>
                  <a:pt x="2275" y="74"/>
                </a:cubicBezTo>
                <a:cubicBezTo>
                  <a:pt x="2276" y="72"/>
                  <a:pt x="2276" y="70"/>
                  <a:pt x="2277" y="68"/>
                </a:cubicBezTo>
                <a:cubicBezTo>
                  <a:pt x="2275" y="67"/>
                  <a:pt x="2274" y="67"/>
                  <a:pt x="2273" y="66"/>
                </a:cubicBezTo>
                <a:cubicBezTo>
                  <a:pt x="2272" y="66"/>
                  <a:pt x="2272" y="65"/>
                  <a:pt x="2271" y="64"/>
                </a:cubicBezTo>
                <a:cubicBezTo>
                  <a:pt x="2270" y="64"/>
                  <a:pt x="2270" y="64"/>
                  <a:pt x="2270" y="64"/>
                </a:cubicBezTo>
                <a:cubicBezTo>
                  <a:pt x="2269" y="64"/>
                  <a:pt x="2269" y="63"/>
                  <a:pt x="2269" y="62"/>
                </a:cubicBezTo>
                <a:cubicBezTo>
                  <a:pt x="2268" y="62"/>
                  <a:pt x="2268" y="62"/>
                  <a:pt x="2268" y="62"/>
                </a:cubicBezTo>
                <a:cubicBezTo>
                  <a:pt x="2268" y="61"/>
                  <a:pt x="2268" y="61"/>
                  <a:pt x="2268" y="61"/>
                </a:cubicBezTo>
                <a:cubicBezTo>
                  <a:pt x="2267" y="61"/>
                  <a:pt x="2267" y="61"/>
                  <a:pt x="2266" y="60"/>
                </a:cubicBezTo>
                <a:cubicBezTo>
                  <a:pt x="2266" y="60"/>
                  <a:pt x="2266" y="60"/>
                  <a:pt x="2265" y="59"/>
                </a:cubicBezTo>
                <a:cubicBezTo>
                  <a:pt x="2264" y="59"/>
                  <a:pt x="2264" y="59"/>
                  <a:pt x="2264" y="59"/>
                </a:cubicBezTo>
                <a:cubicBezTo>
                  <a:pt x="2264" y="59"/>
                  <a:pt x="2264" y="59"/>
                  <a:pt x="2264" y="59"/>
                </a:cubicBezTo>
                <a:cubicBezTo>
                  <a:pt x="2263" y="58"/>
                  <a:pt x="2263" y="58"/>
                  <a:pt x="2262" y="57"/>
                </a:cubicBezTo>
                <a:cubicBezTo>
                  <a:pt x="2262" y="56"/>
                  <a:pt x="2262" y="56"/>
                  <a:pt x="2262" y="56"/>
                </a:cubicBezTo>
                <a:cubicBezTo>
                  <a:pt x="2261" y="56"/>
                  <a:pt x="2261" y="55"/>
                  <a:pt x="2260" y="55"/>
                </a:cubicBezTo>
                <a:cubicBezTo>
                  <a:pt x="2260" y="55"/>
                  <a:pt x="2260" y="55"/>
                  <a:pt x="2260" y="55"/>
                </a:cubicBezTo>
                <a:cubicBezTo>
                  <a:pt x="2259" y="55"/>
                  <a:pt x="2259" y="55"/>
                  <a:pt x="2259" y="55"/>
                </a:cubicBezTo>
                <a:cubicBezTo>
                  <a:pt x="2259" y="54"/>
                  <a:pt x="2259" y="54"/>
                  <a:pt x="2259" y="54"/>
                </a:cubicBezTo>
                <a:cubicBezTo>
                  <a:pt x="2258" y="54"/>
                  <a:pt x="2257" y="54"/>
                  <a:pt x="2256" y="55"/>
                </a:cubicBezTo>
                <a:cubicBezTo>
                  <a:pt x="2256" y="57"/>
                  <a:pt x="2256" y="57"/>
                  <a:pt x="2256" y="57"/>
                </a:cubicBezTo>
                <a:cubicBezTo>
                  <a:pt x="2253" y="58"/>
                  <a:pt x="2251" y="60"/>
                  <a:pt x="2248" y="60"/>
                </a:cubicBezTo>
                <a:cubicBezTo>
                  <a:pt x="2247" y="60"/>
                  <a:pt x="2248" y="60"/>
                  <a:pt x="2246" y="60"/>
                </a:cubicBezTo>
                <a:cubicBezTo>
                  <a:pt x="2246" y="62"/>
                  <a:pt x="2246" y="62"/>
                  <a:pt x="2246" y="62"/>
                </a:cubicBezTo>
                <a:cubicBezTo>
                  <a:pt x="2244" y="63"/>
                  <a:pt x="2245" y="63"/>
                  <a:pt x="2243" y="64"/>
                </a:cubicBezTo>
                <a:cubicBezTo>
                  <a:pt x="2243" y="66"/>
                  <a:pt x="2243" y="66"/>
                  <a:pt x="2243" y="66"/>
                </a:cubicBezTo>
                <a:cubicBezTo>
                  <a:pt x="2244" y="66"/>
                  <a:pt x="2244" y="66"/>
                  <a:pt x="2244" y="66"/>
                </a:cubicBezTo>
                <a:cubicBezTo>
                  <a:pt x="2244" y="68"/>
                  <a:pt x="2244" y="68"/>
                  <a:pt x="2244" y="68"/>
                </a:cubicBezTo>
                <a:cubicBezTo>
                  <a:pt x="2243" y="68"/>
                  <a:pt x="2243" y="68"/>
                  <a:pt x="2243" y="68"/>
                </a:cubicBezTo>
                <a:cubicBezTo>
                  <a:pt x="2243" y="69"/>
                  <a:pt x="2243" y="69"/>
                  <a:pt x="2243" y="69"/>
                </a:cubicBezTo>
                <a:cubicBezTo>
                  <a:pt x="2238" y="69"/>
                  <a:pt x="2238" y="69"/>
                  <a:pt x="2238" y="69"/>
                </a:cubicBezTo>
                <a:cubicBezTo>
                  <a:pt x="2238" y="70"/>
                  <a:pt x="2238" y="70"/>
                  <a:pt x="2238" y="70"/>
                </a:cubicBezTo>
                <a:cubicBezTo>
                  <a:pt x="2236" y="70"/>
                  <a:pt x="2236" y="70"/>
                  <a:pt x="2236" y="70"/>
                </a:cubicBezTo>
                <a:cubicBezTo>
                  <a:pt x="2235" y="70"/>
                  <a:pt x="2235" y="71"/>
                  <a:pt x="2234" y="72"/>
                </a:cubicBezTo>
                <a:cubicBezTo>
                  <a:pt x="2232" y="72"/>
                  <a:pt x="2232" y="72"/>
                  <a:pt x="2232" y="72"/>
                </a:cubicBezTo>
                <a:cubicBezTo>
                  <a:pt x="2232" y="72"/>
                  <a:pt x="2232" y="72"/>
                  <a:pt x="2232" y="72"/>
                </a:cubicBezTo>
                <a:cubicBezTo>
                  <a:pt x="2232" y="72"/>
                  <a:pt x="2232" y="72"/>
                  <a:pt x="2232" y="72"/>
                </a:cubicBezTo>
                <a:cubicBezTo>
                  <a:pt x="2232" y="73"/>
                  <a:pt x="2232" y="73"/>
                  <a:pt x="2232" y="73"/>
                </a:cubicBezTo>
                <a:cubicBezTo>
                  <a:pt x="2238" y="73"/>
                  <a:pt x="2238" y="73"/>
                  <a:pt x="2238" y="73"/>
                </a:cubicBezTo>
                <a:cubicBezTo>
                  <a:pt x="2239" y="74"/>
                  <a:pt x="2239" y="74"/>
                  <a:pt x="2239" y="75"/>
                </a:cubicBezTo>
                <a:close/>
                <a:moveTo>
                  <a:pt x="1270" y="68"/>
                </a:moveTo>
                <a:cubicBezTo>
                  <a:pt x="1269" y="69"/>
                  <a:pt x="1269" y="69"/>
                  <a:pt x="1269" y="71"/>
                </a:cubicBezTo>
                <a:cubicBezTo>
                  <a:pt x="1272" y="71"/>
                  <a:pt x="1272" y="71"/>
                  <a:pt x="1272" y="71"/>
                </a:cubicBezTo>
                <a:cubicBezTo>
                  <a:pt x="1272" y="70"/>
                  <a:pt x="1272" y="70"/>
                  <a:pt x="1272" y="70"/>
                </a:cubicBezTo>
                <a:cubicBezTo>
                  <a:pt x="1272" y="70"/>
                  <a:pt x="1272" y="70"/>
                  <a:pt x="1272" y="70"/>
                </a:cubicBezTo>
                <a:cubicBezTo>
                  <a:pt x="1272" y="70"/>
                  <a:pt x="1272" y="70"/>
                  <a:pt x="1272" y="70"/>
                </a:cubicBezTo>
                <a:cubicBezTo>
                  <a:pt x="1272" y="70"/>
                  <a:pt x="1272" y="70"/>
                  <a:pt x="1272" y="70"/>
                </a:cubicBezTo>
                <a:cubicBezTo>
                  <a:pt x="1272" y="69"/>
                  <a:pt x="1271" y="69"/>
                  <a:pt x="1271" y="68"/>
                </a:cubicBezTo>
                <a:lnTo>
                  <a:pt x="1270" y="68"/>
                </a:lnTo>
                <a:close/>
                <a:moveTo>
                  <a:pt x="587" y="77"/>
                </a:moveTo>
                <a:cubicBezTo>
                  <a:pt x="588" y="78"/>
                  <a:pt x="590" y="76"/>
                  <a:pt x="590" y="76"/>
                </a:cubicBezTo>
                <a:cubicBezTo>
                  <a:pt x="592" y="78"/>
                  <a:pt x="589" y="79"/>
                  <a:pt x="593" y="80"/>
                </a:cubicBezTo>
                <a:cubicBezTo>
                  <a:pt x="593" y="73"/>
                  <a:pt x="589" y="75"/>
                  <a:pt x="589" y="69"/>
                </a:cubicBezTo>
                <a:cubicBezTo>
                  <a:pt x="586" y="69"/>
                  <a:pt x="586" y="69"/>
                  <a:pt x="586" y="69"/>
                </a:cubicBezTo>
                <a:cubicBezTo>
                  <a:pt x="586" y="72"/>
                  <a:pt x="586" y="72"/>
                  <a:pt x="586" y="72"/>
                </a:cubicBezTo>
                <a:cubicBezTo>
                  <a:pt x="587" y="72"/>
                  <a:pt x="587" y="72"/>
                  <a:pt x="587" y="72"/>
                </a:cubicBezTo>
                <a:cubicBezTo>
                  <a:pt x="587" y="74"/>
                  <a:pt x="586" y="76"/>
                  <a:pt x="587" y="77"/>
                </a:cubicBezTo>
                <a:close/>
                <a:moveTo>
                  <a:pt x="2223" y="78"/>
                </a:moveTo>
                <a:cubicBezTo>
                  <a:pt x="2223" y="78"/>
                  <a:pt x="2223" y="78"/>
                  <a:pt x="2223" y="78"/>
                </a:cubicBezTo>
                <a:cubicBezTo>
                  <a:pt x="2223" y="80"/>
                  <a:pt x="2222" y="80"/>
                  <a:pt x="2221" y="81"/>
                </a:cubicBezTo>
                <a:cubicBezTo>
                  <a:pt x="2221" y="82"/>
                  <a:pt x="2221" y="84"/>
                  <a:pt x="2221" y="85"/>
                </a:cubicBezTo>
                <a:cubicBezTo>
                  <a:pt x="2222" y="85"/>
                  <a:pt x="2222" y="85"/>
                  <a:pt x="2223" y="85"/>
                </a:cubicBezTo>
                <a:cubicBezTo>
                  <a:pt x="2223" y="86"/>
                  <a:pt x="2223" y="86"/>
                  <a:pt x="2223" y="86"/>
                </a:cubicBezTo>
                <a:cubicBezTo>
                  <a:pt x="2222" y="86"/>
                  <a:pt x="2222" y="86"/>
                  <a:pt x="2222" y="86"/>
                </a:cubicBezTo>
                <a:cubicBezTo>
                  <a:pt x="2222" y="87"/>
                  <a:pt x="2222" y="87"/>
                  <a:pt x="2222" y="87"/>
                </a:cubicBezTo>
                <a:cubicBezTo>
                  <a:pt x="2224" y="88"/>
                  <a:pt x="2225" y="88"/>
                  <a:pt x="2228" y="87"/>
                </a:cubicBezTo>
                <a:cubicBezTo>
                  <a:pt x="2228" y="87"/>
                  <a:pt x="2228" y="87"/>
                  <a:pt x="2228" y="87"/>
                </a:cubicBezTo>
                <a:cubicBezTo>
                  <a:pt x="2236" y="87"/>
                  <a:pt x="2236" y="87"/>
                  <a:pt x="2236" y="87"/>
                </a:cubicBezTo>
                <a:cubicBezTo>
                  <a:pt x="2236" y="86"/>
                  <a:pt x="2236" y="86"/>
                  <a:pt x="2236" y="86"/>
                </a:cubicBezTo>
                <a:cubicBezTo>
                  <a:pt x="2237" y="86"/>
                  <a:pt x="2239" y="86"/>
                  <a:pt x="2240" y="85"/>
                </a:cubicBezTo>
                <a:cubicBezTo>
                  <a:pt x="2240" y="81"/>
                  <a:pt x="2235" y="79"/>
                  <a:pt x="2230" y="78"/>
                </a:cubicBezTo>
                <a:cubicBezTo>
                  <a:pt x="2230" y="77"/>
                  <a:pt x="2230" y="77"/>
                  <a:pt x="2230" y="77"/>
                </a:cubicBezTo>
                <a:cubicBezTo>
                  <a:pt x="2230" y="76"/>
                  <a:pt x="2225" y="76"/>
                  <a:pt x="2223" y="76"/>
                </a:cubicBezTo>
                <a:lnTo>
                  <a:pt x="2223" y="78"/>
                </a:lnTo>
                <a:close/>
                <a:moveTo>
                  <a:pt x="2288" y="109"/>
                </a:moveTo>
                <a:cubicBezTo>
                  <a:pt x="2288" y="110"/>
                  <a:pt x="2288" y="110"/>
                  <a:pt x="2288" y="110"/>
                </a:cubicBezTo>
                <a:cubicBezTo>
                  <a:pt x="2292" y="110"/>
                  <a:pt x="2292" y="110"/>
                  <a:pt x="2292" y="110"/>
                </a:cubicBezTo>
                <a:cubicBezTo>
                  <a:pt x="2292" y="111"/>
                  <a:pt x="2292" y="111"/>
                  <a:pt x="2292" y="111"/>
                </a:cubicBezTo>
                <a:cubicBezTo>
                  <a:pt x="2293" y="111"/>
                  <a:pt x="2293" y="111"/>
                  <a:pt x="2293" y="111"/>
                </a:cubicBezTo>
                <a:cubicBezTo>
                  <a:pt x="2293" y="110"/>
                  <a:pt x="2293" y="110"/>
                  <a:pt x="2293" y="110"/>
                </a:cubicBezTo>
                <a:cubicBezTo>
                  <a:pt x="2294" y="110"/>
                  <a:pt x="2294" y="110"/>
                  <a:pt x="2294" y="110"/>
                </a:cubicBezTo>
                <a:cubicBezTo>
                  <a:pt x="2294" y="110"/>
                  <a:pt x="2294" y="110"/>
                  <a:pt x="2294" y="110"/>
                </a:cubicBezTo>
                <a:cubicBezTo>
                  <a:pt x="2296" y="109"/>
                  <a:pt x="2297" y="109"/>
                  <a:pt x="2298" y="108"/>
                </a:cubicBezTo>
                <a:cubicBezTo>
                  <a:pt x="2298" y="108"/>
                  <a:pt x="2298" y="108"/>
                  <a:pt x="2298" y="108"/>
                </a:cubicBezTo>
                <a:cubicBezTo>
                  <a:pt x="2300" y="107"/>
                  <a:pt x="2301" y="106"/>
                  <a:pt x="2302" y="105"/>
                </a:cubicBezTo>
                <a:cubicBezTo>
                  <a:pt x="2302" y="104"/>
                  <a:pt x="2302" y="104"/>
                  <a:pt x="2302" y="104"/>
                </a:cubicBezTo>
                <a:cubicBezTo>
                  <a:pt x="2303" y="104"/>
                  <a:pt x="2303" y="104"/>
                  <a:pt x="2303" y="104"/>
                </a:cubicBezTo>
                <a:cubicBezTo>
                  <a:pt x="2303" y="105"/>
                  <a:pt x="2303" y="105"/>
                  <a:pt x="2303" y="105"/>
                </a:cubicBezTo>
                <a:cubicBezTo>
                  <a:pt x="2305" y="105"/>
                  <a:pt x="2305" y="105"/>
                  <a:pt x="2305" y="105"/>
                </a:cubicBezTo>
                <a:cubicBezTo>
                  <a:pt x="2305" y="105"/>
                  <a:pt x="2305" y="105"/>
                  <a:pt x="2305" y="105"/>
                </a:cubicBezTo>
                <a:cubicBezTo>
                  <a:pt x="2309" y="105"/>
                  <a:pt x="2309" y="105"/>
                  <a:pt x="2309" y="105"/>
                </a:cubicBezTo>
                <a:cubicBezTo>
                  <a:pt x="2309" y="106"/>
                  <a:pt x="2309" y="106"/>
                  <a:pt x="2309" y="106"/>
                </a:cubicBezTo>
                <a:cubicBezTo>
                  <a:pt x="2309" y="106"/>
                  <a:pt x="2310" y="106"/>
                  <a:pt x="2311" y="107"/>
                </a:cubicBezTo>
                <a:cubicBezTo>
                  <a:pt x="2311" y="107"/>
                  <a:pt x="2311" y="106"/>
                  <a:pt x="2312" y="106"/>
                </a:cubicBezTo>
                <a:cubicBezTo>
                  <a:pt x="2312" y="107"/>
                  <a:pt x="2312" y="107"/>
                  <a:pt x="2312" y="107"/>
                </a:cubicBezTo>
                <a:cubicBezTo>
                  <a:pt x="2313" y="107"/>
                  <a:pt x="2313" y="107"/>
                  <a:pt x="2314" y="107"/>
                </a:cubicBezTo>
                <a:cubicBezTo>
                  <a:pt x="2314" y="107"/>
                  <a:pt x="2314" y="107"/>
                  <a:pt x="2314" y="107"/>
                </a:cubicBezTo>
                <a:cubicBezTo>
                  <a:pt x="2315" y="107"/>
                  <a:pt x="2315" y="107"/>
                  <a:pt x="2315" y="107"/>
                </a:cubicBezTo>
                <a:cubicBezTo>
                  <a:pt x="2316" y="106"/>
                  <a:pt x="2316" y="106"/>
                  <a:pt x="2316" y="105"/>
                </a:cubicBezTo>
                <a:cubicBezTo>
                  <a:pt x="2318" y="105"/>
                  <a:pt x="2320" y="104"/>
                  <a:pt x="2322" y="104"/>
                </a:cubicBezTo>
                <a:cubicBezTo>
                  <a:pt x="2322" y="103"/>
                  <a:pt x="2322" y="103"/>
                  <a:pt x="2323" y="103"/>
                </a:cubicBezTo>
                <a:cubicBezTo>
                  <a:pt x="2324" y="103"/>
                  <a:pt x="2324" y="103"/>
                  <a:pt x="2324" y="103"/>
                </a:cubicBezTo>
                <a:cubicBezTo>
                  <a:pt x="2324" y="102"/>
                  <a:pt x="2324" y="102"/>
                  <a:pt x="2324" y="102"/>
                </a:cubicBezTo>
                <a:cubicBezTo>
                  <a:pt x="2327" y="101"/>
                  <a:pt x="2327" y="105"/>
                  <a:pt x="2329" y="101"/>
                </a:cubicBezTo>
                <a:cubicBezTo>
                  <a:pt x="2330" y="101"/>
                  <a:pt x="2330" y="101"/>
                  <a:pt x="2330" y="101"/>
                </a:cubicBezTo>
                <a:cubicBezTo>
                  <a:pt x="2330" y="101"/>
                  <a:pt x="2329" y="100"/>
                  <a:pt x="2329" y="99"/>
                </a:cubicBezTo>
                <a:cubicBezTo>
                  <a:pt x="2329" y="99"/>
                  <a:pt x="2330" y="98"/>
                  <a:pt x="2330" y="98"/>
                </a:cubicBezTo>
                <a:cubicBezTo>
                  <a:pt x="2329" y="98"/>
                  <a:pt x="2329" y="98"/>
                  <a:pt x="2329" y="98"/>
                </a:cubicBezTo>
                <a:cubicBezTo>
                  <a:pt x="2329" y="96"/>
                  <a:pt x="2329" y="96"/>
                  <a:pt x="2329" y="96"/>
                </a:cubicBezTo>
                <a:cubicBezTo>
                  <a:pt x="2328" y="95"/>
                  <a:pt x="2326" y="94"/>
                  <a:pt x="2325" y="93"/>
                </a:cubicBezTo>
                <a:cubicBezTo>
                  <a:pt x="2322" y="93"/>
                  <a:pt x="2322" y="93"/>
                  <a:pt x="2322" y="93"/>
                </a:cubicBezTo>
                <a:cubicBezTo>
                  <a:pt x="2322" y="92"/>
                  <a:pt x="2322" y="92"/>
                  <a:pt x="2322" y="92"/>
                </a:cubicBezTo>
                <a:cubicBezTo>
                  <a:pt x="2321" y="92"/>
                  <a:pt x="2320" y="92"/>
                  <a:pt x="2319" y="91"/>
                </a:cubicBezTo>
                <a:cubicBezTo>
                  <a:pt x="2319" y="91"/>
                  <a:pt x="2319" y="91"/>
                  <a:pt x="2319" y="91"/>
                </a:cubicBezTo>
                <a:cubicBezTo>
                  <a:pt x="2317" y="91"/>
                  <a:pt x="2317" y="91"/>
                  <a:pt x="2317" y="91"/>
                </a:cubicBezTo>
                <a:cubicBezTo>
                  <a:pt x="2317" y="91"/>
                  <a:pt x="2317" y="90"/>
                  <a:pt x="2316" y="89"/>
                </a:cubicBezTo>
                <a:cubicBezTo>
                  <a:pt x="2316" y="87"/>
                  <a:pt x="2316" y="87"/>
                  <a:pt x="2316" y="87"/>
                </a:cubicBezTo>
                <a:cubicBezTo>
                  <a:pt x="2315" y="88"/>
                  <a:pt x="2314" y="88"/>
                  <a:pt x="2313" y="88"/>
                </a:cubicBezTo>
                <a:cubicBezTo>
                  <a:pt x="2313" y="88"/>
                  <a:pt x="2313" y="86"/>
                  <a:pt x="2311" y="87"/>
                </a:cubicBezTo>
                <a:cubicBezTo>
                  <a:pt x="2311" y="87"/>
                  <a:pt x="2311" y="87"/>
                  <a:pt x="2311" y="87"/>
                </a:cubicBezTo>
                <a:cubicBezTo>
                  <a:pt x="2310" y="88"/>
                  <a:pt x="2310" y="89"/>
                  <a:pt x="2309" y="89"/>
                </a:cubicBezTo>
                <a:cubicBezTo>
                  <a:pt x="2308" y="88"/>
                  <a:pt x="2308" y="87"/>
                  <a:pt x="2309" y="86"/>
                </a:cubicBezTo>
                <a:cubicBezTo>
                  <a:pt x="2309" y="83"/>
                  <a:pt x="2308" y="84"/>
                  <a:pt x="2307" y="82"/>
                </a:cubicBezTo>
                <a:cubicBezTo>
                  <a:pt x="2306" y="82"/>
                  <a:pt x="2306" y="82"/>
                  <a:pt x="2306" y="82"/>
                </a:cubicBezTo>
                <a:cubicBezTo>
                  <a:pt x="2306" y="84"/>
                  <a:pt x="2306" y="84"/>
                  <a:pt x="2306" y="84"/>
                </a:cubicBezTo>
                <a:cubicBezTo>
                  <a:pt x="2305" y="84"/>
                  <a:pt x="2305" y="84"/>
                  <a:pt x="2305" y="84"/>
                </a:cubicBezTo>
                <a:cubicBezTo>
                  <a:pt x="2304" y="85"/>
                  <a:pt x="2305" y="85"/>
                  <a:pt x="2304" y="84"/>
                </a:cubicBezTo>
                <a:cubicBezTo>
                  <a:pt x="2302" y="84"/>
                  <a:pt x="2302" y="84"/>
                  <a:pt x="2302" y="84"/>
                </a:cubicBezTo>
                <a:cubicBezTo>
                  <a:pt x="2302" y="84"/>
                  <a:pt x="2303" y="86"/>
                  <a:pt x="2303" y="87"/>
                </a:cubicBezTo>
                <a:cubicBezTo>
                  <a:pt x="2302" y="87"/>
                  <a:pt x="2302" y="87"/>
                  <a:pt x="2302" y="87"/>
                </a:cubicBezTo>
                <a:cubicBezTo>
                  <a:pt x="2302" y="88"/>
                  <a:pt x="2302" y="88"/>
                  <a:pt x="2302" y="88"/>
                </a:cubicBezTo>
                <a:cubicBezTo>
                  <a:pt x="2301" y="88"/>
                  <a:pt x="2301" y="88"/>
                  <a:pt x="2301" y="88"/>
                </a:cubicBezTo>
                <a:cubicBezTo>
                  <a:pt x="2301" y="91"/>
                  <a:pt x="2301" y="91"/>
                  <a:pt x="2301" y="91"/>
                </a:cubicBezTo>
                <a:cubicBezTo>
                  <a:pt x="2301" y="91"/>
                  <a:pt x="2300" y="92"/>
                  <a:pt x="2299" y="93"/>
                </a:cubicBezTo>
                <a:cubicBezTo>
                  <a:pt x="2299" y="95"/>
                  <a:pt x="2299" y="95"/>
                  <a:pt x="2299" y="95"/>
                </a:cubicBezTo>
                <a:cubicBezTo>
                  <a:pt x="2298" y="95"/>
                  <a:pt x="2298" y="95"/>
                  <a:pt x="2298" y="95"/>
                </a:cubicBezTo>
                <a:cubicBezTo>
                  <a:pt x="2298" y="96"/>
                  <a:pt x="2299" y="97"/>
                  <a:pt x="2299" y="98"/>
                </a:cubicBezTo>
                <a:cubicBezTo>
                  <a:pt x="2298" y="98"/>
                  <a:pt x="2298" y="98"/>
                  <a:pt x="2297" y="97"/>
                </a:cubicBezTo>
                <a:cubicBezTo>
                  <a:pt x="2296" y="99"/>
                  <a:pt x="2296" y="101"/>
                  <a:pt x="2295" y="103"/>
                </a:cubicBezTo>
                <a:cubicBezTo>
                  <a:pt x="2294" y="103"/>
                  <a:pt x="2294" y="104"/>
                  <a:pt x="2294" y="104"/>
                </a:cubicBezTo>
                <a:cubicBezTo>
                  <a:pt x="2292" y="105"/>
                  <a:pt x="2291" y="107"/>
                  <a:pt x="2290" y="108"/>
                </a:cubicBezTo>
                <a:cubicBezTo>
                  <a:pt x="2289" y="109"/>
                  <a:pt x="2288" y="109"/>
                  <a:pt x="2288" y="109"/>
                </a:cubicBezTo>
                <a:close/>
                <a:moveTo>
                  <a:pt x="806" y="91"/>
                </a:moveTo>
                <a:cubicBezTo>
                  <a:pt x="807" y="89"/>
                  <a:pt x="806" y="88"/>
                  <a:pt x="806" y="85"/>
                </a:cubicBezTo>
                <a:cubicBezTo>
                  <a:pt x="808" y="85"/>
                  <a:pt x="808" y="85"/>
                  <a:pt x="808" y="85"/>
                </a:cubicBezTo>
                <a:cubicBezTo>
                  <a:pt x="808" y="84"/>
                  <a:pt x="808" y="84"/>
                  <a:pt x="808" y="84"/>
                </a:cubicBezTo>
                <a:cubicBezTo>
                  <a:pt x="805" y="85"/>
                  <a:pt x="803" y="86"/>
                  <a:pt x="802" y="84"/>
                </a:cubicBezTo>
                <a:cubicBezTo>
                  <a:pt x="798" y="84"/>
                  <a:pt x="798" y="84"/>
                  <a:pt x="798" y="84"/>
                </a:cubicBezTo>
                <a:cubicBezTo>
                  <a:pt x="798" y="84"/>
                  <a:pt x="798" y="84"/>
                  <a:pt x="798" y="84"/>
                </a:cubicBezTo>
                <a:cubicBezTo>
                  <a:pt x="797" y="84"/>
                  <a:pt x="797" y="84"/>
                  <a:pt x="797" y="84"/>
                </a:cubicBezTo>
                <a:cubicBezTo>
                  <a:pt x="797" y="86"/>
                  <a:pt x="797" y="86"/>
                  <a:pt x="797" y="86"/>
                </a:cubicBezTo>
                <a:cubicBezTo>
                  <a:pt x="796" y="86"/>
                  <a:pt x="796" y="86"/>
                  <a:pt x="796" y="86"/>
                </a:cubicBezTo>
                <a:cubicBezTo>
                  <a:pt x="797" y="87"/>
                  <a:pt x="796" y="87"/>
                  <a:pt x="797" y="87"/>
                </a:cubicBezTo>
                <a:cubicBezTo>
                  <a:pt x="797" y="88"/>
                  <a:pt x="797" y="88"/>
                  <a:pt x="797" y="88"/>
                </a:cubicBezTo>
                <a:cubicBezTo>
                  <a:pt x="800" y="88"/>
                  <a:pt x="800" y="88"/>
                  <a:pt x="800" y="88"/>
                </a:cubicBezTo>
                <a:cubicBezTo>
                  <a:pt x="800" y="89"/>
                  <a:pt x="800" y="89"/>
                  <a:pt x="800" y="89"/>
                </a:cubicBezTo>
                <a:cubicBezTo>
                  <a:pt x="801" y="89"/>
                  <a:pt x="801" y="89"/>
                  <a:pt x="801" y="89"/>
                </a:cubicBezTo>
                <a:cubicBezTo>
                  <a:pt x="801" y="89"/>
                  <a:pt x="801" y="89"/>
                  <a:pt x="801" y="89"/>
                </a:cubicBezTo>
                <a:cubicBezTo>
                  <a:pt x="804" y="89"/>
                  <a:pt x="804" y="89"/>
                  <a:pt x="804" y="89"/>
                </a:cubicBezTo>
                <a:cubicBezTo>
                  <a:pt x="804" y="90"/>
                  <a:pt x="804" y="90"/>
                  <a:pt x="804" y="90"/>
                </a:cubicBezTo>
                <a:cubicBezTo>
                  <a:pt x="805" y="90"/>
                  <a:pt x="806" y="91"/>
                  <a:pt x="806" y="91"/>
                </a:cubicBezTo>
                <a:close/>
                <a:moveTo>
                  <a:pt x="531" y="93"/>
                </a:moveTo>
                <a:cubicBezTo>
                  <a:pt x="532" y="93"/>
                  <a:pt x="534" y="92"/>
                  <a:pt x="534" y="91"/>
                </a:cubicBezTo>
                <a:cubicBezTo>
                  <a:pt x="535" y="91"/>
                  <a:pt x="535" y="91"/>
                  <a:pt x="535" y="91"/>
                </a:cubicBezTo>
                <a:cubicBezTo>
                  <a:pt x="535" y="95"/>
                  <a:pt x="535" y="95"/>
                  <a:pt x="535" y="95"/>
                </a:cubicBezTo>
                <a:cubicBezTo>
                  <a:pt x="536" y="95"/>
                  <a:pt x="536" y="95"/>
                  <a:pt x="536" y="95"/>
                </a:cubicBezTo>
                <a:cubicBezTo>
                  <a:pt x="536" y="94"/>
                  <a:pt x="536" y="95"/>
                  <a:pt x="537" y="94"/>
                </a:cubicBezTo>
                <a:cubicBezTo>
                  <a:pt x="537" y="93"/>
                  <a:pt x="537" y="94"/>
                  <a:pt x="538" y="93"/>
                </a:cubicBezTo>
                <a:cubicBezTo>
                  <a:pt x="538" y="94"/>
                  <a:pt x="538" y="94"/>
                  <a:pt x="538" y="94"/>
                </a:cubicBezTo>
                <a:cubicBezTo>
                  <a:pt x="539" y="94"/>
                  <a:pt x="539" y="94"/>
                  <a:pt x="539" y="94"/>
                </a:cubicBezTo>
                <a:cubicBezTo>
                  <a:pt x="538" y="95"/>
                  <a:pt x="538" y="97"/>
                  <a:pt x="538" y="98"/>
                </a:cubicBezTo>
                <a:cubicBezTo>
                  <a:pt x="541" y="98"/>
                  <a:pt x="541" y="98"/>
                  <a:pt x="541" y="98"/>
                </a:cubicBezTo>
                <a:cubicBezTo>
                  <a:pt x="541" y="97"/>
                  <a:pt x="541" y="97"/>
                  <a:pt x="541" y="97"/>
                </a:cubicBezTo>
                <a:cubicBezTo>
                  <a:pt x="543" y="97"/>
                  <a:pt x="543" y="97"/>
                  <a:pt x="543" y="97"/>
                </a:cubicBezTo>
                <a:cubicBezTo>
                  <a:pt x="543" y="97"/>
                  <a:pt x="543" y="97"/>
                  <a:pt x="543" y="97"/>
                </a:cubicBezTo>
                <a:cubicBezTo>
                  <a:pt x="543" y="97"/>
                  <a:pt x="543" y="97"/>
                  <a:pt x="543" y="97"/>
                </a:cubicBezTo>
                <a:cubicBezTo>
                  <a:pt x="543" y="98"/>
                  <a:pt x="543" y="98"/>
                  <a:pt x="543" y="98"/>
                </a:cubicBezTo>
                <a:cubicBezTo>
                  <a:pt x="543" y="98"/>
                  <a:pt x="542" y="98"/>
                  <a:pt x="541" y="99"/>
                </a:cubicBezTo>
                <a:cubicBezTo>
                  <a:pt x="541" y="100"/>
                  <a:pt x="541" y="100"/>
                  <a:pt x="541" y="100"/>
                </a:cubicBezTo>
                <a:cubicBezTo>
                  <a:pt x="543" y="100"/>
                  <a:pt x="543" y="100"/>
                  <a:pt x="543" y="100"/>
                </a:cubicBezTo>
                <a:cubicBezTo>
                  <a:pt x="543" y="101"/>
                  <a:pt x="543" y="101"/>
                  <a:pt x="543" y="101"/>
                </a:cubicBezTo>
                <a:cubicBezTo>
                  <a:pt x="544" y="101"/>
                  <a:pt x="544" y="101"/>
                  <a:pt x="544" y="101"/>
                </a:cubicBezTo>
                <a:cubicBezTo>
                  <a:pt x="544" y="101"/>
                  <a:pt x="543" y="101"/>
                  <a:pt x="543" y="102"/>
                </a:cubicBezTo>
                <a:cubicBezTo>
                  <a:pt x="542" y="102"/>
                  <a:pt x="540" y="101"/>
                  <a:pt x="539" y="101"/>
                </a:cubicBezTo>
                <a:cubicBezTo>
                  <a:pt x="539" y="102"/>
                  <a:pt x="539" y="103"/>
                  <a:pt x="539" y="104"/>
                </a:cubicBezTo>
                <a:cubicBezTo>
                  <a:pt x="540" y="104"/>
                  <a:pt x="542" y="105"/>
                  <a:pt x="544" y="104"/>
                </a:cubicBezTo>
                <a:cubicBezTo>
                  <a:pt x="544" y="103"/>
                  <a:pt x="545" y="103"/>
                  <a:pt x="545" y="102"/>
                </a:cubicBezTo>
                <a:cubicBezTo>
                  <a:pt x="548" y="101"/>
                  <a:pt x="551" y="101"/>
                  <a:pt x="554" y="100"/>
                </a:cubicBezTo>
                <a:cubicBezTo>
                  <a:pt x="554" y="101"/>
                  <a:pt x="554" y="101"/>
                  <a:pt x="554" y="101"/>
                </a:cubicBezTo>
                <a:cubicBezTo>
                  <a:pt x="554" y="102"/>
                  <a:pt x="554" y="102"/>
                  <a:pt x="554" y="102"/>
                </a:cubicBezTo>
                <a:cubicBezTo>
                  <a:pt x="556" y="102"/>
                  <a:pt x="556" y="102"/>
                  <a:pt x="556" y="102"/>
                </a:cubicBezTo>
                <a:cubicBezTo>
                  <a:pt x="557" y="101"/>
                  <a:pt x="557" y="100"/>
                  <a:pt x="557" y="99"/>
                </a:cubicBezTo>
                <a:cubicBezTo>
                  <a:pt x="558" y="99"/>
                  <a:pt x="558" y="99"/>
                  <a:pt x="558" y="99"/>
                </a:cubicBezTo>
                <a:cubicBezTo>
                  <a:pt x="559" y="100"/>
                  <a:pt x="559" y="100"/>
                  <a:pt x="559" y="101"/>
                </a:cubicBezTo>
                <a:cubicBezTo>
                  <a:pt x="564" y="101"/>
                  <a:pt x="564" y="101"/>
                  <a:pt x="564" y="101"/>
                </a:cubicBezTo>
                <a:cubicBezTo>
                  <a:pt x="564" y="101"/>
                  <a:pt x="564" y="101"/>
                  <a:pt x="564" y="101"/>
                </a:cubicBezTo>
                <a:cubicBezTo>
                  <a:pt x="566" y="101"/>
                  <a:pt x="566" y="101"/>
                  <a:pt x="566" y="101"/>
                </a:cubicBezTo>
                <a:cubicBezTo>
                  <a:pt x="566" y="102"/>
                  <a:pt x="566" y="103"/>
                  <a:pt x="567" y="103"/>
                </a:cubicBezTo>
                <a:cubicBezTo>
                  <a:pt x="569" y="103"/>
                  <a:pt x="569" y="103"/>
                  <a:pt x="569" y="103"/>
                </a:cubicBezTo>
                <a:cubicBezTo>
                  <a:pt x="569" y="104"/>
                  <a:pt x="569" y="104"/>
                  <a:pt x="569" y="104"/>
                </a:cubicBezTo>
                <a:cubicBezTo>
                  <a:pt x="570" y="104"/>
                  <a:pt x="570" y="104"/>
                  <a:pt x="570" y="104"/>
                </a:cubicBezTo>
                <a:cubicBezTo>
                  <a:pt x="570" y="105"/>
                  <a:pt x="570" y="105"/>
                  <a:pt x="570" y="105"/>
                </a:cubicBezTo>
                <a:cubicBezTo>
                  <a:pt x="571" y="105"/>
                  <a:pt x="571" y="105"/>
                  <a:pt x="571" y="105"/>
                </a:cubicBezTo>
                <a:cubicBezTo>
                  <a:pt x="572" y="105"/>
                  <a:pt x="572" y="106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5" y="107"/>
                  <a:pt x="575" y="108"/>
                  <a:pt x="575" y="108"/>
                </a:cubicBezTo>
                <a:cubicBezTo>
                  <a:pt x="576" y="109"/>
                  <a:pt x="580" y="110"/>
                  <a:pt x="581" y="110"/>
                </a:cubicBezTo>
                <a:cubicBezTo>
                  <a:pt x="581" y="113"/>
                  <a:pt x="582" y="113"/>
                  <a:pt x="583" y="114"/>
                </a:cubicBezTo>
                <a:cubicBezTo>
                  <a:pt x="585" y="115"/>
                  <a:pt x="586" y="115"/>
                  <a:pt x="588" y="115"/>
                </a:cubicBezTo>
                <a:cubicBezTo>
                  <a:pt x="588" y="115"/>
                  <a:pt x="588" y="114"/>
                  <a:pt x="589" y="114"/>
                </a:cubicBezTo>
                <a:cubicBezTo>
                  <a:pt x="590" y="114"/>
                  <a:pt x="590" y="114"/>
                  <a:pt x="590" y="114"/>
                </a:cubicBezTo>
                <a:cubicBezTo>
                  <a:pt x="590" y="112"/>
                  <a:pt x="592" y="110"/>
                  <a:pt x="591" y="107"/>
                </a:cubicBezTo>
                <a:cubicBezTo>
                  <a:pt x="590" y="107"/>
                  <a:pt x="590" y="107"/>
                  <a:pt x="590" y="107"/>
                </a:cubicBezTo>
                <a:cubicBezTo>
                  <a:pt x="590" y="105"/>
                  <a:pt x="590" y="105"/>
                  <a:pt x="590" y="105"/>
                </a:cubicBezTo>
                <a:cubicBezTo>
                  <a:pt x="589" y="105"/>
                  <a:pt x="589" y="105"/>
                  <a:pt x="589" y="105"/>
                </a:cubicBezTo>
                <a:cubicBezTo>
                  <a:pt x="587" y="102"/>
                  <a:pt x="590" y="103"/>
                  <a:pt x="587" y="102"/>
                </a:cubicBezTo>
                <a:cubicBezTo>
                  <a:pt x="586" y="101"/>
                  <a:pt x="586" y="100"/>
                  <a:pt x="586" y="99"/>
                </a:cubicBezTo>
                <a:cubicBezTo>
                  <a:pt x="583" y="99"/>
                  <a:pt x="580" y="98"/>
                  <a:pt x="577" y="98"/>
                </a:cubicBezTo>
                <a:cubicBezTo>
                  <a:pt x="577" y="99"/>
                  <a:pt x="577" y="99"/>
                  <a:pt x="577" y="99"/>
                </a:cubicBezTo>
                <a:cubicBezTo>
                  <a:pt x="575" y="99"/>
                  <a:pt x="575" y="99"/>
                  <a:pt x="575" y="99"/>
                </a:cubicBezTo>
                <a:cubicBezTo>
                  <a:pt x="574" y="94"/>
                  <a:pt x="572" y="95"/>
                  <a:pt x="570" y="93"/>
                </a:cubicBezTo>
                <a:cubicBezTo>
                  <a:pt x="569" y="93"/>
                  <a:pt x="568" y="93"/>
                  <a:pt x="567" y="93"/>
                </a:cubicBezTo>
                <a:cubicBezTo>
                  <a:pt x="567" y="93"/>
                  <a:pt x="566" y="92"/>
                  <a:pt x="566" y="91"/>
                </a:cubicBezTo>
                <a:cubicBezTo>
                  <a:pt x="564" y="91"/>
                  <a:pt x="562" y="89"/>
                  <a:pt x="560" y="91"/>
                </a:cubicBezTo>
                <a:cubicBezTo>
                  <a:pt x="560" y="91"/>
                  <a:pt x="560" y="91"/>
                  <a:pt x="560" y="91"/>
                </a:cubicBezTo>
                <a:cubicBezTo>
                  <a:pt x="559" y="92"/>
                  <a:pt x="559" y="92"/>
                  <a:pt x="557" y="93"/>
                </a:cubicBezTo>
                <a:cubicBezTo>
                  <a:pt x="557" y="91"/>
                  <a:pt x="557" y="92"/>
                  <a:pt x="556" y="91"/>
                </a:cubicBezTo>
                <a:cubicBezTo>
                  <a:pt x="556" y="90"/>
                  <a:pt x="556" y="90"/>
                  <a:pt x="556" y="90"/>
                </a:cubicBezTo>
                <a:cubicBezTo>
                  <a:pt x="555" y="89"/>
                  <a:pt x="553" y="88"/>
                  <a:pt x="551" y="87"/>
                </a:cubicBezTo>
                <a:cubicBezTo>
                  <a:pt x="549" y="86"/>
                  <a:pt x="548" y="89"/>
                  <a:pt x="548" y="92"/>
                </a:cubicBezTo>
                <a:cubicBezTo>
                  <a:pt x="548" y="93"/>
                  <a:pt x="548" y="92"/>
                  <a:pt x="548" y="93"/>
                </a:cubicBezTo>
                <a:cubicBezTo>
                  <a:pt x="546" y="92"/>
                  <a:pt x="546" y="93"/>
                  <a:pt x="545" y="91"/>
                </a:cubicBezTo>
                <a:cubicBezTo>
                  <a:pt x="545" y="90"/>
                  <a:pt x="545" y="90"/>
                  <a:pt x="545" y="90"/>
                </a:cubicBezTo>
                <a:cubicBezTo>
                  <a:pt x="545" y="90"/>
                  <a:pt x="544" y="89"/>
                  <a:pt x="543" y="89"/>
                </a:cubicBezTo>
                <a:cubicBezTo>
                  <a:pt x="543" y="88"/>
                  <a:pt x="543" y="88"/>
                  <a:pt x="543" y="88"/>
                </a:cubicBezTo>
                <a:cubicBezTo>
                  <a:pt x="543" y="87"/>
                  <a:pt x="543" y="88"/>
                  <a:pt x="543" y="87"/>
                </a:cubicBezTo>
                <a:cubicBezTo>
                  <a:pt x="543" y="87"/>
                  <a:pt x="543" y="87"/>
                  <a:pt x="543" y="87"/>
                </a:cubicBezTo>
                <a:cubicBezTo>
                  <a:pt x="538" y="87"/>
                  <a:pt x="538" y="87"/>
                  <a:pt x="538" y="87"/>
                </a:cubicBezTo>
                <a:cubicBezTo>
                  <a:pt x="538" y="86"/>
                  <a:pt x="538" y="86"/>
                  <a:pt x="538" y="86"/>
                </a:cubicBezTo>
                <a:cubicBezTo>
                  <a:pt x="535" y="86"/>
                  <a:pt x="535" y="86"/>
                  <a:pt x="535" y="86"/>
                </a:cubicBezTo>
                <a:cubicBezTo>
                  <a:pt x="535" y="86"/>
                  <a:pt x="535" y="84"/>
                  <a:pt x="533" y="85"/>
                </a:cubicBezTo>
                <a:cubicBezTo>
                  <a:pt x="533" y="85"/>
                  <a:pt x="532" y="86"/>
                  <a:pt x="532" y="87"/>
                </a:cubicBezTo>
                <a:cubicBezTo>
                  <a:pt x="531" y="87"/>
                  <a:pt x="531" y="87"/>
                  <a:pt x="531" y="87"/>
                </a:cubicBezTo>
                <a:cubicBezTo>
                  <a:pt x="530" y="88"/>
                  <a:pt x="531" y="87"/>
                  <a:pt x="530" y="88"/>
                </a:cubicBezTo>
                <a:cubicBezTo>
                  <a:pt x="530" y="90"/>
                  <a:pt x="530" y="91"/>
                  <a:pt x="531" y="92"/>
                </a:cubicBezTo>
                <a:lnTo>
                  <a:pt x="531" y="93"/>
                </a:lnTo>
                <a:close/>
                <a:moveTo>
                  <a:pt x="599" y="103"/>
                </a:moveTo>
                <a:cubicBezTo>
                  <a:pt x="600" y="103"/>
                  <a:pt x="600" y="103"/>
                  <a:pt x="600" y="103"/>
                </a:cubicBezTo>
                <a:cubicBezTo>
                  <a:pt x="600" y="103"/>
                  <a:pt x="600" y="103"/>
                  <a:pt x="600" y="103"/>
                </a:cubicBezTo>
                <a:cubicBezTo>
                  <a:pt x="603" y="104"/>
                  <a:pt x="604" y="102"/>
                  <a:pt x="606" y="103"/>
                </a:cubicBezTo>
                <a:cubicBezTo>
                  <a:pt x="606" y="103"/>
                  <a:pt x="607" y="104"/>
                  <a:pt x="608" y="105"/>
                </a:cubicBezTo>
                <a:cubicBezTo>
                  <a:pt x="608" y="105"/>
                  <a:pt x="608" y="105"/>
                  <a:pt x="608" y="105"/>
                </a:cubicBezTo>
                <a:cubicBezTo>
                  <a:pt x="604" y="105"/>
                  <a:pt x="604" y="105"/>
                  <a:pt x="604" y="105"/>
                </a:cubicBezTo>
                <a:cubicBezTo>
                  <a:pt x="604" y="106"/>
                  <a:pt x="604" y="106"/>
                  <a:pt x="604" y="106"/>
                </a:cubicBezTo>
                <a:cubicBezTo>
                  <a:pt x="604" y="106"/>
                  <a:pt x="604" y="106"/>
                  <a:pt x="604" y="106"/>
                </a:cubicBezTo>
                <a:cubicBezTo>
                  <a:pt x="604" y="107"/>
                  <a:pt x="604" y="107"/>
                  <a:pt x="604" y="107"/>
                </a:cubicBezTo>
                <a:cubicBezTo>
                  <a:pt x="604" y="107"/>
                  <a:pt x="604" y="107"/>
                  <a:pt x="604" y="107"/>
                </a:cubicBezTo>
                <a:cubicBezTo>
                  <a:pt x="606" y="109"/>
                  <a:pt x="607" y="110"/>
                  <a:pt x="608" y="112"/>
                </a:cubicBezTo>
                <a:cubicBezTo>
                  <a:pt x="609" y="112"/>
                  <a:pt x="610" y="112"/>
                  <a:pt x="610" y="112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09" y="114"/>
                  <a:pt x="610" y="113"/>
                  <a:pt x="610" y="114"/>
                </a:cubicBezTo>
                <a:cubicBezTo>
                  <a:pt x="612" y="114"/>
                  <a:pt x="613" y="115"/>
                  <a:pt x="614" y="114"/>
                </a:cubicBezTo>
                <a:cubicBezTo>
                  <a:pt x="614" y="113"/>
                  <a:pt x="615" y="112"/>
                  <a:pt x="615" y="112"/>
                </a:cubicBezTo>
                <a:cubicBezTo>
                  <a:pt x="618" y="112"/>
                  <a:pt x="618" y="112"/>
                  <a:pt x="618" y="112"/>
                </a:cubicBezTo>
                <a:cubicBezTo>
                  <a:pt x="618" y="111"/>
                  <a:pt x="618" y="111"/>
                  <a:pt x="618" y="111"/>
                </a:cubicBezTo>
                <a:cubicBezTo>
                  <a:pt x="619" y="111"/>
                  <a:pt x="619" y="111"/>
                  <a:pt x="619" y="111"/>
                </a:cubicBezTo>
                <a:cubicBezTo>
                  <a:pt x="619" y="110"/>
                  <a:pt x="619" y="110"/>
                  <a:pt x="619" y="110"/>
                </a:cubicBezTo>
                <a:cubicBezTo>
                  <a:pt x="622" y="110"/>
                  <a:pt x="624" y="111"/>
                  <a:pt x="625" y="111"/>
                </a:cubicBezTo>
                <a:cubicBezTo>
                  <a:pt x="625" y="110"/>
                  <a:pt x="625" y="110"/>
                  <a:pt x="625" y="110"/>
                </a:cubicBezTo>
                <a:cubicBezTo>
                  <a:pt x="626" y="110"/>
                  <a:pt x="626" y="110"/>
                  <a:pt x="626" y="110"/>
                </a:cubicBezTo>
                <a:cubicBezTo>
                  <a:pt x="626" y="108"/>
                  <a:pt x="626" y="108"/>
                  <a:pt x="626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7"/>
                  <a:pt x="625" y="107"/>
                  <a:pt x="625" y="107"/>
                </a:cubicBezTo>
                <a:cubicBezTo>
                  <a:pt x="625" y="106"/>
                  <a:pt x="624" y="106"/>
                  <a:pt x="624" y="105"/>
                </a:cubicBezTo>
                <a:cubicBezTo>
                  <a:pt x="625" y="105"/>
                  <a:pt x="625" y="105"/>
                  <a:pt x="625" y="105"/>
                </a:cubicBezTo>
                <a:cubicBezTo>
                  <a:pt x="624" y="100"/>
                  <a:pt x="621" y="102"/>
                  <a:pt x="619" y="99"/>
                </a:cubicBezTo>
                <a:cubicBezTo>
                  <a:pt x="618" y="100"/>
                  <a:pt x="617" y="100"/>
                  <a:pt x="616" y="100"/>
                </a:cubicBezTo>
                <a:cubicBezTo>
                  <a:pt x="616" y="99"/>
                  <a:pt x="616" y="99"/>
                  <a:pt x="616" y="98"/>
                </a:cubicBezTo>
                <a:cubicBezTo>
                  <a:pt x="614" y="98"/>
                  <a:pt x="612" y="97"/>
                  <a:pt x="611" y="96"/>
                </a:cubicBezTo>
                <a:cubicBezTo>
                  <a:pt x="609" y="96"/>
                  <a:pt x="609" y="96"/>
                  <a:pt x="609" y="96"/>
                </a:cubicBezTo>
                <a:cubicBezTo>
                  <a:pt x="606" y="95"/>
                  <a:pt x="602" y="93"/>
                  <a:pt x="600" y="91"/>
                </a:cubicBezTo>
                <a:cubicBezTo>
                  <a:pt x="599" y="91"/>
                  <a:pt x="599" y="91"/>
                  <a:pt x="598" y="92"/>
                </a:cubicBezTo>
                <a:cubicBezTo>
                  <a:pt x="598" y="94"/>
                  <a:pt x="597" y="96"/>
                  <a:pt x="597" y="99"/>
                </a:cubicBezTo>
                <a:cubicBezTo>
                  <a:pt x="597" y="100"/>
                  <a:pt x="598" y="98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97" y="101"/>
                  <a:pt x="597" y="101"/>
                  <a:pt x="597" y="101"/>
                </a:cubicBezTo>
                <a:cubicBezTo>
                  <a:pt x="598" y="101"/>
                  <a:pt x="598" y="102"/>
                  <a:pt x="599" y="102"/>
                </a:cubicBezTo>
                <a:lnTo>
                  <a:pt x="599" y="103"/>
                </a:lnTo>
                <a:close/>
                <a:moveTo>
                  <a:pt x="702" y="92"/>
                </a:moveTo>
                <a:cubicBezTo>
                  <a:pt x="702" y="91"/>
                  <a:pt x="702" y="92"/>
                  <a:pt x="702" y="91"/>
                </a:cubicBezTo>
                <a:cubicBezTo>
                  <a:pt x="702" y="91"/>
                  <a:pt x="702" y="91"/>
                  <a:pt x="702" y="91"/>
                </a:cubicBezTo>
                <a:cubicBezTo>
                  <a:pt x="700" y="91"/>
                  <a:pt x="700" y="91"/>
                  <a:pt x="699" y="93"/>
                </a:cubicBezTo>
                <a:cubicBezTo>
                  <a:pt x="700" y="93"/>
                  <a:pt x="701" y="93"/>
                  <a:pt x="702" y="92"/>
                </a:cubicBezTo>
                <a:close/>
                <a:moveTo>
                  <a:pt x="487" y="101"/>
                </a:moveTo>
                <a:cubicBezTo>
                  <a:pt x="489" y="101"/>
                  <a:pt x="489" y="101"/>
                  <a:pt x="489" y="101"/>
                </a:cubicBezTo>
                <a:cubicBezTo>
                  <a:pt x="489" y="101"/>
                  <a:pt x="489" y="101"/>
                  <a:pt x="489" y="101"/>
                </a:cubicBezTo>
                <a:cubicBezTo>
                  <a:pt x="491" y="101"/>
                  <a:pt x="491" y="101"/>
                  <a:pt x="491" y="101"/>
                </a:cubicBezTo>
                <a:cubicBezTo>
                  <a:pt x="491" y="102"/>
                  <a:pt x="491" y="102"/>
                  <a:pt x="491" y="102"/>
                </a:cubicBezTo>
                <a:cubicBezTo>
                  <a:pt x="495" y="102"/>
                  <a:pt x="495" y="102"/>
                  <a:pt x="495" y="102"/>
                </a:cubicBezTo>
                <a:cubicBezTo>
                  <a:pt x="495" y="102"/>
                  <a:pt x="496" y="103"/>
                  <a:pt x="497" y="103"/>
                </a:cubicBezTo>
                <a:cubicBezTo>
                  <a:pt x="497" y="102"/>
                  <a:pt x="497" y="102"/>
                  <a:pt x="497" y="102"/>
                </a:cubicBezTo>
                <a:cubicBezTo>
                  <a:pt x="499" y="102"/>
                  <a:pt x="499" y="102"/>
                  <a:pt x="499" y="102"/>
                </a:cubicBezTo>
                <a:cubicBezTo>
                  <a:pt x="499" y="101"/>
                  <a:pt x="499" y="101"/>
                  <a:pt x="499" y="101"/>
                </a:cubicBezTo>
                <a:cubicBezTo>
                  <a:pt x="503" y="101"/>
                  <a:pt x="503" y="101"/>
                  <a:pt x="503" y="101"/>
                </a:cubicBezTo>
                <a:cubicBezTo>
                  <a:pt x="503" y="101"/>
                  <a:pt x="503" y="101"/>
                  <a:pt x="503" y="101"/>
                </a:cubicBezTo>
                <a:cubicBezTo>
                  <a:pt x="504" y="101"/>
                  <a:pt x="504" y="101"/>
                  <a:pt x="504" y="101"/>
                </a:cubicBezTo>
                <a:cubicBezTo>
                  <a:pt x="504" y="99"/>
                  <a:pt x="504" y="99"/>
                  <a:pt x="504" y="99"/>
                </a:cubicBezTo>
                <a:cubicBezTo>
                  <a:pt x="504" y="99"/>
                  <a:pt x="504" y="99"/>
                  <a:pt x="504" y="99"/>
                </a:cubicBezTo>
                <a:cubicBezTo>
                  <a:pt x="504" y="96"/>
                  <a:pt x="504" y="94"/>
                  <a:pt x="503" y="93"/>
                </a:cubicBezTo>
                <a:cubicBezTo>
                  <a:pt x="500" y="93"/>
                  <a:pt x="500" y="93"/>
                  <a:pt x="500" y="93"/>
                </a:cubicBezTo>
                <a:cubicBezTo>
                  <a:pt x="500" y="93"/>
                  <a:pt x="500" y="92"/>
                  <a:pt x="500" y="92"/>
                </a:cubicBezTo>
                <a:cubicBezTo>
                  <a:pt x="499" y="92"/>
                  <a:pt x="498" y="92"/>
                  <a:pt x="497" y="91"/>
                </a:cubicBezTo>
                <a:cubicBezTo>
                  <a:pt x="494" y="95"/>
                  <a:pt x="494" y="92"/>
                  <a:pt x="491" y="93"/>
                </a:cubicBezTo>
                <a:cubicBezTo>
                  <a:pt x="491" y="94"/>
                  <a:pt x="490" y="95"/>
                  <a:pt x="490" y="95"/>
                </a:cubicBezTo>
                <a:cubicBezTo>
                  <a:pt x="489" y="96"/>
                  <a:pt x="487" y="96"/>
                  <a:pt x="487" y="97"/>
                </a:cubicBezTo>
                <a:cubicBezTo>
                  <a:pt x="486" y="98"/>
                  <a:pt x="487" y="98"/>
                  <a:pt x="485" y="99"/>
                </a:cubicBezTo>
                <a:cubicBezTo>
                  <a:pt x="485" y="100"/>
                  <a:pt x="485" y="100"/>
                  <a:pt x="485" y="100"/>
                </a:cubicBezTo>
                <a:cubicBezTo>
                  <a:pt x="487" y="100"/>
                  <a:pt x="487" y="100"/>
                  <a:pt x="487" y="100"/>
                </a:cubicBezTo>
                <a:lnTo>
                  <a:pt x="487" y="101"/>
                </a:lnTo>
                <a:close/>
                <a:moveTo>
                  <a:pt x="466" y="102"/>
                </a:moveTo>
                <a:cubicBezTo>
                  <a:pt x="467" y="102"/>
                  <a:pt x="468" y="101"/>
                  <a:pt x="470" y="101"/>
                </a:cubicBezTo>
                <a:cubicBezTo>
                  <a:pt x="470" y="101"/>
                  <a:pt x="470" y="101"/>
                  <a:pt x="470" y="101"/>
                </a:cubicBezTo>
                <a:cubicBezTo>
                  <a:pt x="470" y="100"/>
                  <a:pt x="471" y="102"/>
                  <a:pt x="472" y="101"/>
                </a:cubicBezTo>
                <a:cubicBezTo>
                  <a:pt x="472" y="101"/>
                  <a:pt x="472" y="101"/>
                  <a:pt x="472" y="101"/>
                </a:cubicBezTo>
                <a:cubicBezTo>
                  <a:pt x="477" y="101"/>
                  <a:pt x="477" y="101"/>
                  <a:pt x="477" y="101"/>
                </a:cubicBezTo>
                <a:cubicBezTo>
                  <a:pt x="477" y="101"/>
                  <a:pt x="477" y="102"/>
                  <a:pt x="477" y="103"/>
                </a:cubicBezTo>
                <a:cubicBezTo>
                  <a:pt x="479" y="103"/>
                  <a:pt x="480" y="103"/>
                  <a:pt x="481" y="104"/>
                </a:cubicBezTo>
                <a:cubicBezTo>
                  <a:pt x="482" y="101"/>
                  <a:pt x="483" y="102"/>
                  <a:pt x="484" y="100"/>
                </a:cubicBezTo>
                <a:cubicBezTo>
                  <a:pt x="485" y="100"/>
                  <a:pt x="485" y="100"/>
                  <a:pt x="485" y="100"/>
                </a:cubicBezTo>
                <a:cubicBezTo>
                  <a:pt x="484" y="99"/>
                  <a:pt x="484" y="98"/>
                  <a:pt x="483" y="97"/>
                </a:cubicBezTo>
                <a:cubicBezTo>
                  <a:pt x="479" y="97"/>
                  <a:pt x="479" y="97"/>
                  <a:pt x="479" y="97"/>
                </a:cubicBezTo>
                <a:cubicBezTo>
                  <a:pt x="479" y="96"/>
                  <a:pt x="479" y="96"/>
                  <a:pt x="479" y="96"/>
                </a:cubicBezTo>
                <a:cubicBezTo>
                  <a:pt x="477" y="95"/>
                  <a:pt x="475" y="95"/>
                  <a:pt x="474" y="97"/>
                </a:cubicBezTo>
                <a:cubicBezTo>
                  <a:pt x="468" y="97"/>
                  <a:pt x="469" y="97"/>
                  <a:pt x="466" y="99"/>
                </a:cubicBezTo>
                <a:cubicBezTo>
                  <a:pt x="465" y="99"/>
                  <a:pt x="465" y="100"/>
                  <a:pt x="465" y="101"/>
                </a:cubicBezTo>
                <a:cubicBezTo>
                  <a:pt x="466" y="101"/>
                  <a:pt x="466" y="101"/>
                  <a:pt x="466" y="102"/>
                </a:cubicBezTo>
                <a:close/>
                <a:moveTo>
                  <a:pt x="455" y="111"/>
                </a:moveTo>
                <a:cubicBezTo>
                  <a:pt x="455" y="112"/>
                  <a:pt x="455" y="112"/>
                  <a:pt x="455" y="112"/>
                </a:cubicBezTo>
                <a:cubicBezTo>
                  <a:pt x="457" y="112"/>
                  <a:pt x="458" y="112"/>
                  <a:pt x="459" y="111"/>
                </a:cubicBezTo>
                <a:cubicBezTo>
                  <a:pt x="459" y="110"/>
                  <a:pt x="459" y="110"/>
                  <a:pt x="459" y="110"/>
                </a:cubicBezTo>
                <a:cubicBezTo>
                  <a:pt x="460" y="110"/>
                  <a:pt x="460" y="110"/>
                  <a:pt x="460" y="110"/>
                </a:cubicBezTo>
                <a:cubicBezTo>
                  <a:pt x="460" y="109"/>
                  <a:pt x="461" y="109"/>
                  <a:pt x="461" y="107"/>
                </a:cubicBezTo>
                <a:cubicBezTo>
                  <a:pt x="460" y="106"/>
                  <a:pt x="458" y="104"/>
                  <a:pt x="458" y="102"/>
                </a:cubicBezTo>
                <a:cubicBezTo>
                  <a:pt x="455" y="102"/>
                  <a:pt x="455" y="102"/>
                  <a:pt x="455" y="102"/>
                </a:cubicBezTo>
                <a:cubicBezTo>
                  <a:pt x="455" y="103"/>
                  <a:pt x="455" y="103"/>
                  <a:pt x="455" y="103"/>
                </a:cubicBezTo>
                <a:cubicBezTo>
                  <a:pt x="452" y="103"/>
                  <a:pt x="452" y="103"/>
                  <a:pt x="452" y="103"/>
                </a:cubicBezTo>
                <a:cubicBezTo>
                  <a:pt x="452" y="103"/>
                  <a:pt x="451" y="104"/>
                  <a:pt x="450" y="105"/>
                </a:cubicBezTo>
                <a:cubicBezTo>
                  <a:pt x="450" y="109"/>
                  <a:pt x="451" y="109"/>
                  <a:pt x="452" y="111"/>
                </a:cubicBezTo>
                <a:lnTo>
                  <a:pt x="455" y="111"/>
                </a:lnTo>
                <a:close/>
                <a:moveTo>
                  <a:pt x="484" y="107"/>
                </a:moveTo>
                <a:cubicBezTo>
                  <a:pt x="483" y="107"/>
                  <a:pt x="481" y="107"/>
                  <a:pt x="480" y="107"/>
                </a:cubicBezTo>
                <a:cubicBezTo>
                  <a:pt x="480" y="108"/>
                  <a:pt x="480" y="108"/>
                  <a:pt x="479" y="108"/>
                </a:cubicBezTo>
                <a:cubicBezTo>
                  <a:pt x="478" y="108"/>
                  <a:pt x="478" y="108"/>
                  <a:pt x="478" y="108"/>
                </a:cubicBezTo>
                <a:cubicBezTo>
                  <a:pt x="478" y="109"/>
                  <a:pt x="478" y="109"/>
                  <a:pt x="478" y="109"/>
                </a:cubicBezTo>
                <a:cubicBezTo>
                  <a:pt x="477" y="109"/>
                  <a:pt x="477" y="109"/>
                  <a:pt x="477" y="109"/>
                </a:cubicBezTo>
                <a:cubicBezTo>
                  <a:pt x="474" y="110"/>
                  <a:pt x="473" y="111"/>
                  <a:pt x="469" y="111"/>
                </a:cubicBezTo>
                <a:cubicBezTo>
                  <a:pt x="468" y="115"/>
                  <a:pt x="469" y="118"/>
                  <a:pt x="469" y="122"/>
                </a:cubicBezTo>
                <a:cubicBezTo>
                  <a:pt x="471" y="122"/>
                  <a:pt x="471" y="122"/>
                  <a:pt x="473" y="123"/>
                </a:cubicBezTo>
                <a:cubicBezTo>
                  <a:pt x="473" y="124"/>
                  <a:pt x="473" y="124"/>
                  <a:pt x="473" y="124"/>
                </a:cubicBezTo>
                <a:cubicBezTo>
                  <a:pt x="474" y="124"/>
                  <a:pt x="475" y="124"/>
                  <a:pt x="477" y="124"/>
                </a:cubicBezTo>
                <a:cubicBezTo>
                  <a:pt x="477" y="125"/>
                  <a:pt x="477" y="125"/>
                  <a:pt x="477" y="125"/>
                </a:cubicBezTo>
                <a:cubicBezTo>
                  <a:pt x="478" y="125"/>
                  <a:pt x="478" y="125"/>
                  <a:pt x="478" y="125"/>
                </a:cubicBezTo>
                <a:cubicBezTo>
                  <a:pt x="478" y="126"/>
                  <a:pt x="478" y="126"/>
                  <a:pt x="478" y="126"/>
                </a:cubicBezTo>
                <a:cubicBezTo>
                  <a:pt x="480" y="125"/>
                  <a:pt x="483" y="124"/>
                  <a:pt x="485" y="124"/>
                </a:cubicBezTo>
                <a:cubicBezTo>
                  <a:pt x="485" y="123"/>
                  <a:pt x="485" y="123"/>
                  <a:pt x="485" y="122"/>
                </a:cubicBezTo>
                <a:cubicBezTo>
                  <a:pt x="487" y="121"/>
                  <a:pt x="489" y="123"/>
                  <a:pt x="491" y="122"/>
                </a:cubicBezTo>
                <a:cubicBezTo>
                  <a:pt x="491" y="121"/>
                  <a:pt x="491" y="121"/>
                  <a:pt x="491" y="121"/>
                </a:cubicBezTo>
                <a:cubicBezTo>
                  <a:pt x="492" y="120"/>
                  <a:pt x="493" y="119"/>
                  <a:pt x="495" y="118"/>
                </a:cubicBezTo>
                <a:cubicBezTo>
                  <a:pt x="495" y="114"/>
                  <a:pt x="494" y="115"/>
                  <a:pt x="492" y="113"/>
                </a:cubicBezTo>
                <a:cubicBezTo>
                  <a:pt x="491" y="112"/>
                  <a:pt x="492" y="113"/>
                  <a:pt x="491" y="112"/>
                </a:cubicBezTo>
                <a:cubicBezTo>
                  <a:pt x="493" y="111"/>
                  <a:pt x="495" y="111"/>
                  <a:pt x="497" y="111"/>
                </a:cubicBezTo>
                <a:cubicBezTo>
                  <a:pt x="498" y="109"/>
                  <a:pt x="500" y="108"/>
                  <a:pt x="500" y="105"/>
                </a:cubicBezTo>
                <a:cubicBezTo>
                  <a:pt x="496" y="105"/>
                  <a:pt x="496" y="105"/>
                  <a:pt x="496" y="105"/>
                </a:cubicBezTo>
                <a:cubicBezTo>
                  <a:pt x="495" y="105"/>
                  <a:pt x="495" y="103"/>
                  <a:pt x="493" y="104"/>
                </a:cubicBezTo>
                <a:cubicBezTo>
                  <a:pt x="493" y="105"/>
                  <a:pt x="493" y="105"/>
                  <a:pt x="493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0" y="105"/>
                  <a:pt x="490" y="105"/>
                  <a:pt x="490" y="106"/>
                </a:cubicBezTo>
                <a:cubicBezTo>
                  <a:pt x="488" y="106"/>
                  <a:pt x="487" y="105"/>
                  <a:pt x="485" y="105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84" y="106"/>
                  <a:pt x="484" y="106"/>
                  <a:pt x="484" y="106"/>
                </a:cubicBezTo>
                <a:lnTo>
                  <a:pt x="484" y="107"/>
                </a:lnTo>
                <a:close/>
                <a:moveTo>
                  <a:pt x="378" y="136"/>
                </a:moveTo>
                <a:cubicBezTo>
                  <a:pt x="378" y="137"/>
                  <a:pt x="378" y="137"/>
                  <a:pt x="378" y="137"/>
                </a:cubicBezTo>
                <a:cubicBezTo>
                  <a:pt x="381" y="137"/>
                  <a:pt x="381" y="137"/>
                  <a:pt x="381" y="137"/>
                </a:cubicBezTo>
                <a:cubicBezTo>
                  <a:pt x="381" y="138"/>
                  <a:pt x="382" y="139"/>
                  <a:pt x="383" y="139"/>
                </a:cubicBezTo>
                <a:cubicBezTo>
                  <a:pt x="383" y="141"/>
                  <a:pt x="383" y="141"/>
                  <a:pt x="383" y="141"/>
                </a:cubicBezTo>
                <a:cubicBezTo>
                  <a:pt x="384" y="141"/>
                  <a:pt x="384" y="141"/>
                  <a:pt x="384" y="141"/>
                </a:cubicBezTo>
                <a:cubicBezTo>
                  <a:pt x="384" y="143"/>
                  <a:pt x="385" y="143"/>
                  <a:pt x="385" y="145"/>
                </a:cubicBezTo>
                <a:cubicBezTo>
                  <a:pt x="388" y="144"/>
                  <a:pt x="388" y="144"/>
                  <a:pt x="390" y="143"/>
                </a:cubicBezTo>
                <a:cubicBezTo>
                  <a:pt x="390" y="142"/>
                  <a:pt x="390" y="142"/>
                  <a:pt x="390" y="142"/>
                </a:cubicBezTo>
                <a:cubicBezTo>
                  <a:pt x="394" y="142"/>
                  <a:pt x="394" y="142"/>
                  <a:pt x="394" y="142"/>
                </a:cubicBezTo>
                <a:cubicBezTo>
                  <a:pt x="394" y="143"/>
                  <a:pt x="394" y="143"/>
                  <a:pt x="395" y="144"/>
                </a:cubicBezTo>
                <a:cubicBezTo>
                  <a:pt x="396" y="144"/>
                  <a:pt x="397" y="144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99" y="141"/>
                  <a:pt x="399" y="141"/>
                  <a:pt x="399" y="141"/>
                </a:cubicBezTo>
                <a:cubicBezTo>
                  <a:pt x="401" y="141"/>
                  <a:pt x="401" y="141"/>
                  <a:pt x="401" y="141"/>
                </a:cubicBezTo>
                <a:cubicBezTo>
                  <a:pt x="401" y="142"/>
                  <a:pt x="400" y="141"/>
                  <a:pt x="401" y="142"/>
                </a:cubicBezTo>
                <a:cubicBezTo>
                  <a:pt x="402" y="143"/>
                  <a:pt x="401" y="142"/>
                  <a:pt x="402" y="143"/>
                </a:cubicBezTo>
                <a:cubicBezTo>
                  <a:pt x="403" y="140"/>
                  <a:pt x="402" y="140"/>
                  <a:pt x="401" y="137"/>
                </a:cubicBezTo>
                <a:cubicBezTo>
                  <a:pt x="403" y="137"/>
                  <a:pt x="403" y="137"/>
                  <a:pt x="403" y="137"/>
                </a:cubicBezTo>
                <a:cubicBezTo>
                  <a:pt x="403" y="138"/>
                  <a:pt x="403" y="140"/>
                  <a:pt x="404" y="141"/>
                </a:cubicBezTo>
                <a:cubicBezTo>
                  <a:pt x="404" y="142"/>
                  <a:pt x="405" y="142"/>
                  <a:pt x="405" y="142"/>
                </a:cubicBezTo>
                <a:cubicBezTo>
                  <a:pt x="405" y="144"/>
                  <a:pt x="405" y="144"/>
                  <a:pt x="405" y="144"/>
                </a:cubicBezTo>
                <a:cubicBezTo>
                  <a:pt x="406" y="144"/>
                  <a:pt x="406" y="144"/>
                  <a:pt x="406" y="144"/>
                </a:cubicBezTo>
                <a:cubicBezTo>
                  <a:pt x="406" y="145"/>
                  <a:pt x="406" y="145"/>
                  <a:pt x="406" y="145"/>
                </a:cubicBezTo>
                <a:cubicBezTo>
                  <a:pt x="408" y="144"/>
                  <a:pt x="409" y="143"/>
                  <a:pt x="411" y="142"/>
                </a:cubicBezTo>
                <a:cubicBezTo>
                  <a:pt x="411" y="141"/>
                  <a:pt x="411" y="140"/>
                  <a:pt x="412" y="139"/>
                </a:cubicBezTo>
                <a:cubicBezTo>
                  <a:pt x="412" y="139"/>
                  <a:pt x="412" y="139"/>
                  <a:pt x="412" y="139"/>
                </a:cubicBezTo>
                <a:cubicBezTo>
                  <a:pt x="413" y="138"/>
                  <a:pt x="411" y="136"/>
                  <a:pt x="412" y="135"/>
                </a:cubicBezTo>
                <a:cubicBezTo>
                  <a:pt x="412" y="135"/>
                  <a:pt x="412" y="135"/>
                  <a:pt x="412" y="135"/>
                </a:cubicBezTo>
                <a:cubicBezTo>
                  <a:pt x="413" y="133"/>
                  <a:pt x="412" y="134"/>
                  <a:pt x="413" y="133"/>
                </a:cubicBezTo>
                <a:cubicBezTo>
                  <a:pt x="413" y="135"/>
                  <a:pt x="413" y="136"/>
                  <a:pt x="414" y="137"/>
                </a:cubicBezTo>
                <a:cubicBezTo>
                  <a:pt x="414" y="137"/>
                  <a:pt x="414" y="137"/>
                  <a:pt x="414" y="137"/>
                </a:cubicBezTo>
                <a:cubicBezTo>
                  <a:pt x="415" y="138"/>
                  <a:pt x="414" y="137"/>
                  <a:pt x="416" y="137"/>
                </a:cubicBezTo>
                <a:cubicBezTo>
                  <a:pt x="416" y="136"/>
                  <a:pt x="416" y="136"/>
                  <a:pt x="416" y="135"/>
                </a:cubicBezTo>
                <a:cubicBezTo>
                  <a:pt x="418" y="134"/>
                  <a:pt x="417" y="135"/>
                  <a:pt x="418" y="134"/>
                </a:cubicBezTo>
                <a:cubicBezTo>
                  <a:pt x="418" y="134"/>
                  <a:pt x="419" y="134"/>
                  <a:pt x="420" y="133"/>
                </a:cubicBezTo>
                <a:cubicBezTo>
                  <a:pt x="420" y="131"/>
                  <a:pt x="420" y="130"/>
                  <a:pt x="418" y="130"/>
                </a:cubicBezTo>
                <a:cubicBezTo>
                  <a:pt x="419" y="128"/>
                  <a:pt x="418" y="128"/>
                  <a:pt x="420" y="128"/>
                </a:cubicBezTo>
                <a:cubicBezTo>
                  <a:pt x="420" y="126"/>
                  <a:pt x="420" y="127"/>
                  <a:pt x="420" y="126"/>
                </a:cubicBezTo>
                <a:cubicBezTo>
                  <a:pt x="420" y="127"/>
                  <a:pt x="421" y="128"/>
                  <a:pt x="421" y="128"/>
                </a:cubicBezTo>
                <a:cubicBezTo>
                  <a:pt x="423" y="128"/>
                  <a:pt x="423" y="126"/>
                  <a:pt x="424" y="124"/>
                </a:cubicBezTo>
                <a:cubicBezTo>
                  <a:pt x="425" y="123"/>
                  <a:pt x="426" y="123"/>
                  <a:pt x="427" y="123"/>
                </a:cubicBezTo>
                <a:cubicBezTo>
                  <a:pt x="427" y="126"/>
                  <a:pt x="426" y="128"/>
                  <a:pt x="424" y="130"/>
                </a:cubicBezTo>
                <a:cubicBezTo>
                  <a:pt x="424" y="131"/>
                  <a:pt x="424" y="132"/>
                  <a:pt x="425" y="132"/>
                </a:cubicBezTo>
                <a:cubicBezTo>
                  <a:pt x="426" y="132"/>
                  <a:pt x="426" y="132"/>
                  <a:pt x="426" y="132"/>
                </a:cubicBezTo>
                <a:cubicBezTo>
                  <a:pt x="427" y="133"/>
                  <a:pt x="427" y="133"/>
                  <a:pt x="427" y="134"/>
                </a:cubicBezTo>
                <a:cubicBezTo>
                  <a:pt x="429" y="135"/>
                  <a:pt x="431" y="132"/>
                  <a:pt x="431" y="130"/>
                </a:cubicBezTo>
                <a:cubicBezTo>
                  <a:pt x="435" y="130"/>
                  <a:pt x="435" y="129"/>
                  <a:pt x="437" y="128"/>
                </a:cubicBezTo>
                <a:cubicBezTo>
                  <a:pt x="437" y="127"/>
                  <a:pt x="437" y="127"/>
                  <a:pt x="437" y="127"/>
                </a:cubicBezTo>
                <a:cubicBezTo>
                  <a:pt x="438" y="127"/>
                  <a:pt x="438" y="127"/>
                  <a:pt x="438" y="127"/>
                </a:cubicBezTo>
                <a:cubicBezTo>
                  <a:pt x="438" y="126"/>
                  <a:pt x="438" y="126"/>
                  <a:pt x="438" y="126"/>
                </a:cubicBezTo>
                <a:cubicBezTo>
                  <a:pt x="437" y="126"/>
                  <a:pt x="437" y="126"/>
                  <a:pt x="437" y="126"/>
                </a:cubicBezTo>
                <a:cubicBezTo>
                  <a:pt x="437" y="125"/>
                  <a:pt x="438" y="124"/>
                  <a:pt x="438" y="124"/>
                </a:cubicBezTo>
                <a:cubicBezTo>
                  <a:pt x="438" y="123"/>
                  <a:pt x="438" y="122"/>
                  <a:pt x="437" y="120"/>
                </a:cubicBezTo>
                <a:cubicBezTo>
                  <a:pt x="440" y="121"/>
                  <a:pt x="443" y="122"/>
                  <a:pt x="445" y="123"/>
                </a:cubicBezTo>
                <a:cubicBezTo>
                  <a:pt x="445" y="121"/>
                  <a:pt x="445" y="122"/>
                  <a:pt x="444" y="121"/>
                </a:cubicBezTo>
                <a:cubicBezTo>
                  <a:pt x="444" y="119"/>
                  <a:pt x="444" y="119"/>
                  <a:pt x="446" y="118"/>
                </a:cubicBezTo>
                <a:cubicBezTo>
                  <a:pt x="447" y="117"/>
                  <a:pt x="447" y="115"/>
                  <a:pt x="448" y="113"/>
                </a:cubicBezTo>
                <a:cubicBezTo>
                  <a:pt x="446" y="111"/>
                  <a:pt x="445" y="110"/>
                  <a:pt x="443" y="108"/>
                </a:cubicBezTo>
                <a:cubicBezTo>
                  <a:pt x="442" y="107"/>
                  <a:pt x="442" y="107"/>
                  <a:pt x="441" y="106"/>
                </a:cubicBezTo>
                <a:cubicBezTo>
                  <a:pt x="436" y="106"/>
                  <a:pt x="437" y="108"/>
                  <a:pt x="432" y="108"/>
                </a:cubicBezTo>
                <a:cubicBezTo>
                  <a:pt x="432" y="109"/>
                  <a:pt x="432" y="109"/>
                  <a:pt x="432" y="109"/>
                </a:cubicBezTo>
                <a:cubicBezTo>
                  <a:pt x="434" y="109"/>
                  <a:pt x="434" y="109"/>
                  <a:pt x="434" y="109"/>
                </a:cubicBezTo>
                <a:cubicBezTo>
                  <a:pt x="434" y="111"/>
                  <a:pt x="434" y="111"/>
                  <a:pt x="434" y="111"/>
                </a:cubicBezTo>
                <a:cubicBezTo>
                  <a:pt x="433" y="112"/>
                  <a:pt x="432" y="113"/>
                  <a:pt x="431" y="114"/>
                </a:cubicBezTo>
                <a:cubicBezTo>
                  <a:pt x="430" y="114"/>
                  <a:pt x="429" y="113"/>
                  <a:pt x="427" y="113"/>
                </a:cubicBezTo>
                <a:cubicBezTo>
                  <a:pt x="427" y="113"/>
                  <a:pt x="427" y="112"/>
                  <a:pt x="427" y="112"/>
                </a:cubicBezTo>
                <a:cubicBezTo>
                  <a:pt x="425" y="111"/>
                  <a:pt x="415" y="112"/>
                  <a:pt x="413" y="112"/>
                </a:cubicBezTo>
                <a:cubicBezTo>
                  <a:pt x="413" y="113"/>
                  <a:pt x="413" y="113"/>
                  <a:pt x="413" y="113"/>
                </a:cubicBezTo>
                <a:cubicBezTo>
                  <a:pt x="412" y="113"/>
                  <a:pt x="411" y="114"/>
                  <a:pt x="410" y="114"/>
                </a:cubicBezTo>
                <a:cubicBezTo>
                  <a:pt x="409" y="115"/>
                  <a:pt x="408" y="116"/>
                  <a:pt x="407" y="118"/>
                </a:cubicBezTo>
                <a:cubicBezTo>
                  <a:pt x="406" y="118"/>
                  <a:pt x="406" y="118"/>
                  <a:pt x="406" y="118"/>
                </a:cubicBezTo>
                <a:cubicBezTo>
                  <a:pt x="406" y="118"/>
                  <a:pt x="406" y="118"/>
                  <a:pt x="406" y="118"/>
                </a:cubicBezTo>
                <a:cubicBezTo>
                  <a:pt x="404" y="118"/>
                  <a:pt x="404" y="118"/>
                  <a:pt x="404" y="118"/>
                </a:cubicBezTo>
                <a:cubicBezTo>
                  <a:pt x="404" y="119"/>
                  <a:pt x="404" y="120"/>
                  <a:pt x="403" y="120"/>
                </a:cubicBezTo>
                <a:cubicBezTo>
                  <a:pt x="402" y="121"/>
                  <a:pt x="401" y="121"/>
                  <a:pt x="401" y="121"/>
                </a:cubicBezTo>
                <a:cubicBezTo>
                  <a:pt x="400" y="121"/>
                  <a:pt x="400" y="122"/>
                  <a:pt x="400" y="122"/>
                </a:cubicBezTo>
                <a:cubicBezTo>
                  <a:pt x="399" y="122"/>
                  <a:pt x="399" y="122"/>
                  <a:pt x="399" y="122"/>
                </a:cubicBezTo>
                <a:cubicBezTo>
                  <a:pt x="399" y="123"/>
                  <a:pt x="399" y="123"/>
                  <a:pt x="399" y="123"/>
                </a:cubicBezTo>
                <a:cubicBezTo>
                  <a:pt x="397" y="123"/>
                  <a:pt x="396" y="123"/>
                  <a:pt x="395" y="122"/>
                </a:cubicBezTo>
                <a:cubicBezTo>
                  <a:pt x="395" y="124"/>
                  <a:pt x="395" y="124"/>
                  <a:pt x="395" y="124"/>
                </a:cubicBezTo>
                <a:cubicBezTo>
                  <a:pt x="395" y="124"/>
                  <a:pt x="395" y="124"/>
                  <a:pt x="395" y="124"/>
                </a:cubicBezTo>
                <a:cubicBezTo>
                  <a:pt x="394" y="125"/>
                  <a:pt x="394" y="125"/>
                  <a:pt x="394" y="126"/>
                </a:cubicBezTo>
                <a:cubicBezTo>
                  <a:pt x="391" y="126"/>
                  <a:pt x="391" y="126"/>
                  <a:pt x="391" y="126"/>
                </a:cubicBezTo>
                <a:cubicBezTo>
                  <a:pt x="391" y="126"/>
                  <a:pt x="391" y="126"/>
                  <a:pt x="391" y="127"/>
                </a:cubicBezTo>
                <a:cubicBezTo>
                  <a:pt x="390" y="127"/>
                  <a:pt x="390" y="127"/>
                  <a:pt x="390" y="127"/>
                </a:cubicBezTo>
                <a:cubicBezTo>
                  <a:pt x="389" y="128"/>
                  <a:pt x="390" y="129"/>
                  <a:pt x="390" y="130"/>
                </a:cubicBezTo>
                <a:cubicBezTo>
                  <a:pt x="389" y="131"/>
                  <a:pt x="389" y="131"/>
                  <a:pt x="389" y="131"/>
                </a:cubicBezTo>
                <a:cubicBezTo>
                  <a:pt x="385" y="131"/>
                  <a:pt x="385" y="131"/>
                  <a:pt x="385" y="131"/>
                </a:cubicBezTo>
                <a:cubicBezTo>
                  <a:pt x="385" y="132"/>
                  <a:pt x="385" y="132"/>
                  <a:pt x="385" y="132"/>
                </a:cubicBezTo>
                <a:cubicBezTo>
                  <a:pt x="383" y="132"/>
                  <a:pt x="383" y="132"/>
                  <a:pt x="383" y="132"/>
                </a:cubicBezTo>
                <a:cubicBezTo>
                  <a:pt x="383" y="132"/>
                  <a:pt x="383" y="132"/>
                  <a:pt x="383" y="133"/>
                </a:cubicBezTo>
                <a:cubicBezTo>
                  <a:pt x="381" y="133"/>
                  <a:pt x="381" y="133"/>
                  <a:pt x="381" y="133"/>
                </a:cubicBezTo>
                <a:cubicBezTo>
                  <a:pt x="381" y="133"/>
                  <a:pt x="381" y="133"/>
                  <a:pt x="381" y="133"/>
                </a:cubicBezTo>
                <a:cubicBezTo>
                  <a:pt x="379" y="133"/>
                  <a:pt x="379" y="133"/>
                  <a:pt x="379" y="133"/>
                </a:cubicBezTo>
                <a:cubicBezTo>
                  <a:pt x="379" y="134"/>
                  <a:pt x="379" y="134"/>
                  <a:pt x="379" y="134"/>
                </a:cubicBezTo>
                <a:cubicBezTo>
                  <a:pt x="378" y="134"/>
                  <a:pt x="378" y="135"/>
                  <a:pt x="377" y="135"/>
                </a:cubicBezTo>
                <a:cubicBezTo>
                  <a:pt x="377" y="136"/>
                  <a:pt x="377" y="135"/>
                  <a:pt x="378" y="136"/>
                </a:cubicBezTo>
                <a:close/>
                <a:moveTo>
                  <a:pt x="412" y="132"/>
                </a:moveTo>
                <a:cubicBezTo>
                  <a:pt x="412" y="132"/>
                  <a:pt x="412" y="132"/>
                  <a:pt x="412" y="132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412" y="133"/>
                  <a:pt x="412" y="133"/>
                  <a:pt x="412" y="133"/>
                </a:cubicBezTo>
                <a:lnTo>
                  <a:pt x="412" y="132"/>
                </a:lnTo>
                <a:close/>
                <a:moveTo>
                  <a:pt x="664" y="108"/>
                </a:moveTo>
                <a:cubicBezTo>
                  <a:pt x="663" y="110"/>
                  <a:pt x="663" y="111"/>
                  <a:pt x="661" y="112"/>
                </a:cubicBezTo>
                <a:cubicBezTo>
                  <a:pt x="661" y="112"/>
                  <a:pt x="660" y="113"/>
                  <a:pt x="660" y="114"/>
                </a:cubicBezTo>
                <a:cubicBezTo>
                  <a:pt x="661" y="114"/>
                  <a:pt x="661" y="114"/>
                  <a:pt x="661" y="114"/>
                </a:cubicBezTo>
                <a:cubicBezTo>
                  <a:pt x="662" y="117"/>
                  <a:pt x="662" y="117"/>
                  <a:pt x="662" y="119"/>
                </a:cubicBezTo>
                <a:cubicBezTo>
                  <a:pt x="663" y="119"/>
                  <a:pt x="663" y="119"/>
                  <a:pt x="663" y="119"/>
                </a:cubicBezTo>
                <a:cubicBezTo>
                  <a:pt x="663" y="118"/>
                  <a:pt x="663" y="118"/>
                  <a:pt x="663" y="118"/>
                </a:cubicBezTo>
                <a:cubicBezTo>
                  <a:pt x="665" y="118"/>
                  <a:pt x="666" y="118"/>
                  <a:pt x="667" y="117"/>
                </a:cubicBezTo>
                <a:cubicBezTo>
                  <a:pt x="668" y="116"/>
                  <a:pt x="668" y="114"/>
                  <a:pt x="668" y="113"/>
                </a:cubicBezTo>
                <a:cubicBezTo>
                  <a:pt x="669" y="113"/>
                  <a:pt x="669" y="113"/>
                  <a:pt x="669" y="113"/>
                </a:cubicBezTo>
                <a:cubicBezTo>
                  <a:pt x="669" y="111"/>
                  <a:pt x="669" y="111"/>
                  <a:pt x="667" y="110"/>
                </a:cubicBezTo>
                <a:cubicBezTo>
                  <a:pt x="667" y="109"/>
                  <a:pt x="667" y="109"/>
                  <a:pt x="667" y="109"/>
                </a:cubicBezTo>
                <a:cubicBezTo>
                  <a:pt x="666" y="109"/>
                  <a:pt x="666" y="109"/>
                  <a:pt x="666" y="109"/>
                </a:cubicBezTo>
                <a:cubicBezTo>
                  <a:pt x="666" y="108"/>
                  <a:pt x="666" y="108"/>
                  <a:pt x="666" y="108"/>
                </a:cubicBezTo>
                <a:cubicBezTo>
                  <a:pt x="665" y="108"/>
                  <a:pt x="664" y="108"/>
                  <a:pt x="664" y="108"/>
                </a:cubicBezTo>
                <a:close/>
                <a:moveTo>
                  <a:pt x="538" y="109"/>
                </a:moveTo>
                <a:cubicBezTo>
                  <a:pt x="538" y="113"/>
                  <a:pt x="538" y="114"/>
                  <a:pt x="541" y="115"/>
                </a:cubicBezTo>
                <a:cubicBezTo>
                  <a:pt x="541" y="117"/>
                  <a:pt x="541" y="117"/>
                  <a:pt x="542" y="118"/>
                </a:cubicBezTo>
                <a:cubicBezTo>
                  <a:pt x="542" y="119"/>
                  <a:pt x="542" y="119"/>
                  <a:pt x="542" y="119"/>
                </a:cubicBezTo>
                <a:cubicBezTo>
                  <a:pt x="543" y="119"/>
                  <a:pt x="543" y="119"/>
                  <a:pt x="543" y="119"/>
                </a:cubicBezTo>
                <a:cubicBezTo>
                  <a:pt x="543" y="118"/>
                  <a:pt x="543" y="118"/>
                  <a:pt x="544" y="117"/>
                </a:cubicBezTo>
                <a:cubicBezTo>
                  <a:pt x="544" y="114"/>
                  <a:pt x="542" y="110"/>
                  <a:pt x="541" y="109"/>
                </a:cubicBezTo>
                <a:cubicBezTo>
                  <a:pt x="541" y="108"/>
                  <a:pt x="541" y="108"/>
                  <a:pt x="541" y="108"/>
                </a:cubicBezTo>
                <a:cubicBezTo>
                  <a:pt x="540" y="109"/>
                  <a:pt x="539" y="109"/>
                  <a:pt x="538" y="109"/>
                </a:cubicBezTo>
                <a:close/>
                <a:moveTo>
                  <a:pt x="567" y="109"/>
                </a:moveTo>
                <a:cubicBezTo>
                  <a:pt x="567" y="110"/>
                  <a:pt x="566" y="110"/>
                  <a:pt x="566" y="111"/>
                </a:cubicBezTo>
                <a:cubicBezTo>
                  <a:pt x="567" y="111"/>
                  <a:pt x="567" y="111"/>
                  <a:pt x="567" y="111"/>
                </a:cubicBezTo>
                <a:cubicBezTo>
                  <a:pt x="568" y="112"/>
                  <a:pt x="568" y="113"/>
                  <a:pt x="569" y="114"/>
                </a:cubicBezTo>
                <a:cubicBezTo>
                  <a:pt x="571" y="114"/>
                  <a:pt x="572" y="113"/>
                  <a:pt x="574" y="113"/>
                </a:cubicBezTo>
                <a:cubicBezTo>
                  <a:pt x="574" y="112"/>
                  <a:pt x="574" y="111"/>
                  <a:pt x="573" y="110"/>
                </a:cubicBezTo>
                <a:cubicBezTo>
                  <a:pt x="573" y="110"/>
                  <a:pt x="573" y="110"/>
                  <a:pt x="573" y="110"/>
                </a:cubicBezTo>
                <a:cubicBezTo>
                  <a:pt x="571" y="110"/>
                  <a:pt x="571" y="110"/>
                  <a:pt x="571" y="110"/>
                </a:cubicBezTo>
                <a:cubicBezTo>
                  <a:pt x="571" y="109"/>
                  <a:pt x="571" y="109"/>
                  <a:pt x="571" y="109"/>
                </a:cubicBezTo>
                <a:cubicBezTo>
                  <a:pt x="569" y="108"/>
                  <a:pt x="569" y="109"/>
                  <a:pt x="567" y="109"/>
                </a:cubicBezTo>
                <a:close/>
                <a:moveTo>
                  <a:pt x="633" y="110"/>
                </a:moveTo>
                <a:cubicBezTo>
                  <a:pt x="633" y="111"/>
                  <a:pt x="633" y="111"/>
                  <a:pt x="633" y="112"/>
                </a:cubicBezTo>
                <a:cubicBezTo>
                  <a:pt x="629" y="112"/>
                  <a:pt x="629" y="112"/>
                  <a:pt x="629" y="112"/>
                </a:cubicBezTo>
                <a:cubicBezTo>
                  <a:pt x="629" y="112"/>
                  <a:pt x="629" y="112"/>
                  <a:pt x="629" y="112"/>
                </a:cubicBezTo>
                <a:cubicBezTo>
                  <a:pt x="628" y="113"/>
                  <a:pt x="628" y="113"/>
                  <a:pt x="627" y="113"/>
                </a:cubicBezTo>
                <a:cubicBezTo>
                  <a:pt x="627" y="114"/>
                  <a:pt x="627" y="114"/>
                  <a:pt x="627" y="114"/>
                </a:cubicBezTo>
                <a:cubicBezTo>
                  <a:pt x="624" y="115"/>
                  <a:pt x="620" y="113"/>
                  <a:pt x="618" y="113"/>
                </a:cubicBezTo>
                <a:cubicBezTo>
                  <a:pt x="618" y="114"/>
                  <a:pt x="618" y="114"/>
                  <a:pt x="618" y="114"/>
                </a:cubicBezTo>
                <a:cubicBezTo>
                  <a:pt x="617" y="114"/>
                  <a:pt x="616" y="115"/>
                  <a:pt x="616" y="116"/>
                </a:cubicBezTo>
                <a:cubicBezTo>
                  <a:pt x="616" y="116"/>
                  <a:pt x="616" y="117"/>
                  <a:pt x="616" y="117"/>
                </a:cubicBezTo>
                <a:cubicBezTo>
                  <a:pt x="618" y="117"/>
                  <a:pt x="620" y="117"/>
                  <a:pt x="621" y="116"/>
                </a:cubicBezTo>
                <a:cubicBezTo>
                  <a:pt x="621" y="117"/>
                  <a:pt x="621" y="117"/>
                  <a:pt x="621" y="117"/>
                </a:cubicBezTo>
                <a:cubicBezTo>
                  <a:pt x="623" y="117"/>
                  <a:pt x="623" y="117"/>
                  <a:pt x="623" y="117"/>
                </a:cubicBezTo>
                <a:cubicBezTo>
                  <a:pt x="623" y="118"/>
                  <a:pt x="623" y="118"/>
                  <a:pt x="623" y="118"/>
                </a:cubicBezTo>
                <a:cubicBezTo>
                  <a:pt x="627" y="118"/>
                  <a:pt x="627" y="118"/>
                  <a:pt x="627" y="118"/>
                </a:cubicBezTo>
                <a:cubicBezTo>
                  <a:pt x="627" y="118"/>
                  <a:pt x="627" y="118"/>
                  <a:pt x="627" y="118"/>
                </a:cubicBezTo>
                <a:cubicBezTo>
                  <a:pt x="631" y="118"/>
                  <a:pt x="631" y="118"/>
                  <a:pt x="631" y="118"/>
                </a:cubicBezTo>
                <a:cubicBezTo>
                  <a:pt x="631" y="119"/>
                  <a:pt x="631" y="119"/>
                  <a:pt x="631" y="119"/>
                </a:cubicBezTo>
                <a:cubicBezTo>
                  <a:pt x="632" y="119"/>
                  <a:pt x="633" y="119"/>
                  <a:pt x="633" y="120"/>
                </a:cubicBezTo>
                <a:cubicBezTo>
                  <a:pt x="633" y="119"/>
                  <a:pt x="633" y="119"/>
                  <a:pt x="633" y="119"/>
                </a:cubicBezTo>
                <a:cubicBezTo>
                  <a:pt x="635" y="119"/>
                  <a:pt x="635" y="119"/>
                  <a:pt x="635" y="119"/>
                </a:cubicBezTo>
                <a:cubicBezTo>
                  <a:pt x="635" y="118"/>
                  <a:pt x="635" y="118"/>
                  <a:pt x="635" y="118"/>
                </a:cubicBezTo>
                <a:cubicBezTo>
                  <a:pt x="641" y="119"/>
                  <a:pt x="641" y="119"/>
                  <a:pt x="641" y="119"/>
                </a:cubicBezTo>
                <a:cubicBezTo>
                  <a:pt x="641" y="119"/>
                  <a:pt x="641" y="118"/>
                  <a:pt x="641" y="118"/>
                </a:cubicBezTo>
                <a:cubicBezTo>
                  <a:pt x="642" y="117"/>
                  <a:pt x="643" y="117"/>
                  <a:pt x="645" y="116"/>
                </a:cubicBezTo>
                <a:cubicBezTo>
                  <a:pt x="646" y="115"/>
                  <a:pt x="646" y="113"/>
                  <a:pt x="646" y="112"/>
                </a:cubicBezTo>
                <a:cubicBezTo>
                  <a:pt x="642" y="112"/>
                  <a:pt x="642" y="112"/>
                  <a:pt x="642" y="112"/>
                </a:cubicBezTo>
                <a:cubicBezTo>
                  <a:pt x="642" y="110"/>
                  <a:pt x="642" y="110"/>
                  <a:pt x="642" y="110"/>
                </a:cubicBezTo>
                <a:cubicBezTo>
                  <a:pt x="640" y="111"/>
                  <a:pt x="639" y="113"/>
                  <a:pt x="636" y="112"/>
                </a:cubicBezTo>
                <a:cubicBezTo>
                  <a:pt x="636" y="111"/>
                  <a:pt x="636" y="111"/>
                  <a:pt x="636" y="111"/>
                </a:cubicBezTo>
                <a:cubicBezTo>
                  <a:pt x="635" y="111"/>
                  <a:pt x="634" y="111"/>
                  <a:pt x="633" y="110"/>
                </a:cubicBezTo>
                <a:close/>
                <a:moveTo>
                  <a:pt x="818" y="116"/>
                </a:moveTo>
                <a:cubicBezTo>
                  <a:pt x="819" y="117"/>
                  <a:pt x="819" y="118"/>
                  <a:pt x="819" y="118"/>
                </a:cubicBezTo>
                <a:cubicBezTo>
                  <a:pt x="820" y="118"/>
                  <a:pt x="822" y="118"/>
                  <a:pt x="823" y="118"/>
                </a:cubicBezTo>
                <a:cubicBezTo>
                  <a:pt x="823" y="116"/>
                  <a:pt x="823" y="116"/>
                  <a:pt x="823" y="116"/>
                </a:cubicBezTo>
                <a:cubicBezTo>
                  <a:pt x="822" y="116"/>
                  <a:pt x="820" y="116"/>
                  <a:pt x="819" y="116"/>
                </a:cubicBezTo>
                <a:cubicBezTo>
                  <a:pt x="819" y="116"/>
                  <a:pt x="819" y="116"/>
                  <a:pt x="818" y="116"/>
                </a:cubicBezTo>
                <a:close/>
                <a:moveTo>
                  <a:pt x="3052" y="312"/>
                </a:moveTo>
                <a:cubicBezTo>
                  <a:pt x="3051" y="312"/>
                  <a:pt x="3050" y="312"/>
                  <a:pt x="3049" y="312"/>
                </a:cubicBezTo>
                <a:cubicBezTo>
                  <a:pt x="3049" y="311"/>
                  <a:pt x="3049" y="311"/>
                  <a:pt x="3048" y="310"/>
                </a:cubicBezTo>
                <a:cubicBezTo>
                  <a:pt x="3048" y="310"/>
                  <a:pt x="3047" y="310"/>
                  <a:pt x="3046" y="310"/>
                </a:cubicBezTo>
                <a:cubicBezTo>
                  <a:pt x="3046" y="309"/>
                  <a:pt x="3046" y="309"/>
                  <a:pt x="3046" y="309"/>
                </a:cubicBezTo>
                <a:cubicBezTo>
                  <a:pt x="3045" y="308"/>
                  <a:pt x="3045" y="308"/>
                  <a:pt x="3043" y="308"/>
                </a:cubicBezTo>
                <a:cubicBezTo>
                  <a:pt x="3042" y="304"/>
                  <a:pt x="3041" y="306"/>
                  <a:pt x="3039" y="304"/>
                </a:cubicBezTo>
                <a:cubicBezTo>
                  <a:pt x="3039" y="303"/>
                  <a:pt x="3039" y="301"/>
                  <a:pt x="3038" y="300"/>
                </a:cubicBezTo>
                <a:cubicBezTo>
                  <a:pt x="3037" y="300"/>
                  <a:pt x="3037" y="300"/>
                  <a:pt x="3037" y="300"/>
                </a:cubicBezTo>
                <a:cubicBezTo>
                  <a:pt x="3037" y="300"/>
                  <a:pt x="3037" y="300"/>
                  <a:pt x="3037" y="300"/>
                </a:cubicBezTo>
                <a:cubicBezTo>
                  <a:pt x="3035" y="300"/>
                  <a:pt x="3035" y="300"/>
                  <a:pt x="3035" y="300"/>
                </a:cubicBezTo>
                <a:cubicBezTo>
                  <a:pt x="3035" y="299"/>
                  <a:pt x="3035" y="299"/>
                  <a:pt x="3035" y="299"/>
                </a:cubicBezTo>
                <a:cubicBezTo>
                  <a:pt x="3034" y="299"/>
                  <a:pt x="3033" y="299"/>
                  <a:pt x="3032" y="299"/>
                </a:cubicBezTo>
                <a:cubicBezTo>
                  <a:pt x="3032" y="298"/>
                  <a:pt x="3032" y="298"/>
                  <a:pt x="3032" y="298"/>
                </a:cubicBezTo>
                <a:cubicBezTo>
                  <a:pt x="3027" y="298"/>
                  <a:pt x="3022" y="299"/>
                  <a:pt x="3018" y="299"/>
                </a:cubicBezTo>
                <a:cubicBezTo>
                  <a:pt x="3018" y="303"/>
                  <a:pt x="3019" y="303"/>
                  <a:pt x="3019" y="306"/>
                </a:cubicBezTo>
                <a:cubicBezTo>
                  <a:pt x="3018" y="306"/>
                  <a:pt x="3016" y="306"/>
                  <a:pt x="3015" y="305"/>
                </a:cubicBezTo>
                <a:cubicBezTo>
                  <a:pt x="3015" y="304"/>
                  <a:pt x="3015" y="303"/>
                  <a:pt x="3016" y="302"/>
                </a:cubicBezTo>
                <a:cubicBezTo>
                  <a:pt x="3015" y="301"/>
                  <a:pt x="3015" y="300"/>
                  <a:pt x="3015" y="299"/>
                </a:cubicBezTo>
                <a:cubicBezTo>
                  <a:pt x="3016" y="299"/>
                  <a:pt x="3016" y="299"/>
                  <a:pt x="3016" y="299"/>
                </a:cubicBezTo>
                <a:cubicBezTo>
                  <a:pt x="3015" y="294"/>
                  <a:pt x="3014" y="296"/>
                  <a:pt x="3012" y="293"/>
                </a:cubicBezTo>
                <a:cubicBezTo>
                  <a:pt x="3012" y="293"/>
                  <a:pt x="3012" y="293"/>
                  <a:pt x="3012" y="293"/>
                </a:cubicBezTo>
                <a:cubicBezTo>
                  <a:pt x="3012" y="291"/>
                  <a:pt x="3012" y="291"/>
                  <a:pt x="3012" y="291"/>
                </a:cubicBezTo>
                <a:cubicBezTo>
                  <a:pt x="3011" y="291"/>
                  <a:pt x="3011" y="291"/>
                  <a:pt x="3011" y="291"/>
                </a:cubicBezTo>
                <a:cubicBezTo>
                  <a:pt x="3010" y="290"/>
                  <a:pt x="3007" y="290"/>
                  <a:pt x="3006" y="289"/>
                </a:cubicBezTo>
                <a:cubicBezTo>
                  <a:pt x="3005" y="288"/>
                  <a:pt x="3005" y="288"/>
                  <a:pt x="3004" y="287"/>
                </a:cubicBezTo>
                <a:cubicBezTo>
                  <a:pt x="3002" y="287"/>
                  <a:pt x="3002" y="287"/>
                  <a:pt x="3002" y="287"/>
                </a:cubicBezTo>
                <a:cubicBezTo>
                  <a:pt x="3002" y="286"/>
                  <a:pt x="3002" y="286"/>
                  <a:pt x="3002" y="286"/>
                </a:cubicBezTo>
                <a:cubicBezTo>
                  <a:pt x="3001" y="286"/>
                  <a:pt x="3001" y="286"/>
                  <a:pt x="3001" y="286"/>
                </a:cubicBezTo>
                <a:cubicBezTo>
                  <a:pt x="3001" y="285"/>
                  <a:pt x="3001" y="285"/>
                  <a:pt x="3001" y="285"/>
                </a:cubicBezTo>
                <a:cubicBezTo>
                  <a:pt x="3000" y="285"/>
                  <a:pt x="3000" y="285"/>
                  <a:pt x="3000" y="285"/>
                </a:cubicBezTo>
                <a:cubicBezTo>
                  <a:pt x="2999" y="284"/>
                  <a:pt x="2998" y="284"/>
                  <a:pt x="2998" y="283"/>
                </a:cubicBezTo>
                <a:cubicBezTo>
                  <a:pt x="2997" y="283"/>
                  <a:pt x="2996" y="282"/>
                  <a:pt x="2995" y="282"/>
                </a:cubicBezTo>
                <a:cubicBezTo>
                  <a:pt x="2995" y="282"/>
                  <a:pt x="2995" y="281"/>
                  <a:pt x="2995" y="281"/>
                </a:cubicBezTo>
                <a:cubicBezTo>
                  <a:pt x="2993" y="281"/>
                  <a:pt x="2993" y="281"/>
                  <a:pt x="2993" y="281"/>
                </a:cubicBezTo>
                <a:cubicBezTo>
                  <a:pt x="2993" y="280"/>
                  <a:pt x="2992" y="279"/>
                  <a:pt x="2992" y="279"/>
                </a:cubicBezTo>
                <a:cubicBezTo>
                  <a:pt x="2991" y="278"/>
                  <a:pt x="2988" y="277"/>
                  <a:pt x="2987" y="277"/>
                </a:cubicBezTo>
                <a:cubicBezTo>
                  <a:pt x="2987" y="276"/>
                  <a:pt x="2987" y="276"/>
                  <a:pt x="2987" y="276"/>
                </a:cubicBezTo>
                <a:cubicBezTo>
                  <a:pt x="2987" y="276"/>
                  <a:pt x="2987" y="276"/>
                  <a:pt x="2987" y="276"/>
                </a:cubicBezTo>
                <a:cubicBezTo>
                  <a:pt x="2988" y="275"/>
                  <a:pt x="2986" y="273"/>
                  <a:pt x="2985" y="272"/>
                </a:cubicBezTo>
                <a:cubicBezTo>
                  <a:pt x="2985" y="272"/>
                  <a:pt x="2985" y="272"/>
                  <a:pt x="2985" y="272"/>
                </a:cubicBezTo>
                <a:cubicBezTo>
                  <a:pt x="2984" y="272"/>
                  <a:pt x="2983" y="272"/>
                  <a:pt x="2981" y="272"/>
                </a:cubicBezTo>
                <a:cubicBezTo>
                  <a:pt x="2981" y="272"/>
                  <a:pt x="2981" y="271"/>
                  <a:pt x="2981" y="270"/>
                </a:cubicBezTo>
                <a:cubicBezTo>
                  <a:pt x="2978" y="270"/>
                  <a:pt x="2976" y="270"/>
                  <a:pt x="2974" y="268"/>
                </a:cubicBezTo>
                <a:cubicBezTo>
                  <a:pt x="2973" y="267"/>
                  <a:pt x="2975" y="265"/>
                  <a:pt x="2972" y="264"/>
                </a:cubicBezTo>
                <a:cubicBezTo>
                  <a:pt x="2972" y="263"/>
                  <a:pt x="2972" y="263"/>
                  <a:pt x="2972" y="263"/>
                </a:cubicBezTo>
                <a:cubicBezTo>
                  <a:pt x="2971" y="262"/>
                  <a:pt x="2969" y="262"/>
                  <a:pt x="2968" y="262"/>
                </a:cubicBezTo>
                <a:cubicBezTo>
                  <a:pt x="2968" y="261"/>
                  <a:pt x="2968" y="261"/>
                  <a:pt x="2968" y="260"/>
                </a:cubicBezTo>
                <a:cubicBezTo>
                  <a:pt x="2967" y="260"/>
                  <a:pt x="2967" y="260"/>
                  <a:pt x="2967" y="260"/>
                </a:cubicBezTo>
                <a:cubicBezTo>
                  <a:pt x="2967" y="258"/>
                  <a:pt x="2967" y="258"/>
                  <a:pt x="2967" y="258"/>
                </a:cubicBezTo>
                <a:cubicBezTo>
                  <a:pt x="2966" y="258"/>
                  <a:pt x="2966" y="257"/>
                  <a:pt x="2966" y="257"/>
                </a:cubicBezTo>
                <a:cubicBezTo>
                  <a:pt x="2966" y="256"/>
                  <a:pt x="2966" y="256"/>
                  <a:pt x="2966" y="256"/>
                </a:cubicBezTo>
                <a:cubicBezTo>
                  <a:pt x="2965" y="256"/>
                  <a:pt x="2965" y="256"/>
                  <a:pt x="2965" y="256"/>
                </a:cubicBezTo>
                <a:cubicBezTo>
                  <a:pt x="2963" y="254"/>
                  <a:pt x="2960" y="256"/>
                  <a:pt x="2958" y="255"/>
                </a:cubicBezTo>
                <a:cubicBezTo>
                  <a:pt x="2958" y="254"/>
                  <a:pt x="2958" y="254"/>
                  <a:pt x="2958" y="254"/>
                </a:cubicBezTo>
                <a:cubicBezTo>
                  <a:pt x="2956" y="254"/>
                  <a:pt x="2956" y="254"/>
                  <a:pt x="2956" y="254"/>
                </a:cubicBezTo>
                <a:cubicBezTo>
                  <a:pt x="2956" y="254"/>
                  <a:pt x="2956" y="254"/>
                  <a:pt x="2956" y="253"/>
                </a:cubicBezTo>
                <a:cubicBezTo>
                  <a:pt x="2954" y="253"/>
                  <a:pt x="2954" y="253"/>
                  <a:pt x="2954" y="253"/>
                </a:cubicBezTo>
                <a:cubicBezTo>
                  <a:pt x="2954" y="252"/>
                  <a:pt x="2954" y="252"/>
                  <a:pt x="2954" y="252"/>
                </a:cubicBezTo>
                <a:cubicBezTo>
                  <a:pt x="2952" y="252"/>
                  <a:pt x="2951" y="253"/>
                  <a:pt x="2950" y="254"/>
                </a:cubicBezTo>
                <a:cubicBezTo>
                  <a:pt x="2946" y="254"/>
                  <a:pt x="2945" y="254"/>
                  <a:pt x="2944" y="252"/>
                </a:cubicBezTo>
                <a:cubicBezTo>
                  <a:pt x="2943" y="252"/>
                  <a:pt x="2943" y="252"/>
                  <a:pt x="2943" y="252"/>
                </a:cubicBezTo>
                <a:cubicBezTo>
                  <a:pt x="2943" y="251"/>
                  <a:pt x="2943" y="249"/>
                  <a:pt x="2942" y="249"/>
                </a:cubicBezTo>
                <a:cubicBezTo>
                  <a:pt x="2940" y="249"/>
                  <a:pt x="2940" y="249"/>
                  <a:pt x="2940" y="249"/>
                </a:cubicBezTo>
                <a:cubicBezTo>
                  <a:pt x="2940" y="248"/>
                  <a:pt x="2940" y="248"/>
                  <a:pt x="2940" y="248"/>
                </a:cubicBezTo>
                <a:cubicBezTo>
                  <a:pt x="2938" y="248"/>
                  <a:pt x="2936" y="247"/>
                  <a:pt x="2934" y="247"/>
                </a:cubicBezTo>
                <a:cubicBezTo>
                  <a:pt x="2934" y="247"/>
                  <a:pt x="2933" y="246"/>
                  <a:pt x="2933" y="245"/>
                </a:cubicBezTo>
                <a:cubicBezTo>
                  <a:pt x="2931" y="245"/>
                  <a:pt x="2931" y="245"/>
                  <a:pt x="2931" y="245"/>
                </a:cubicBezTo>
                <a:cubicBezTo>
                  <a:pt x="2931" y="245"/>
                  <a:pt x="2931" y="245"/>
                  <a:pt x="2931" y="245"/>
                </a:cubicBezTo>
                <a:cubicBezTo>
                  <a:pt x="2931" y="245"/>
                  <a:pt x="2931" y="245"/>
                  <a:pt x="2931" y="245"/>
                </a:cubicBezTo>
                <a:cubicBezTo>
                  <a:pt x="2931" y="243"/>
                  <a:pt x="2931" y="243"/>
                  <a:pt x="2931" y="243"/>
                </a:cubicBezTo>
                <a:cubicBezTo>
                  <a:pt x="2929" y="243"/>
                  <a:pt x="2929" y="243"/>
                  <a:pt x="2929" y="243"/>
                </a:cubicBezTo>
                <a:cubicBezTo>
                  <a:pt x="2929" y="244"/>
                  <a:pt x="2929" y="244"/>
                  <a:pt x="2929" y="245"/>
                </a:cubicBezTo>
                <a:cubicBezTo>
                  <a:pt x="2925" y="244"/>
                  <a:pt x="2920" y="244"/>
                  <a:pt x="2916" y="244"/>
                </a:cubicBezTo>
                <a:cubicBezTo>
                  <a:pt x="2916" y="243"/>
                  <a:pt x="2916" y="243"/>
                  <a:pt x="2916" y="243"/>
                </a:cubicBezTo>
                <a:cubicBezTo>
                  <a:pt x="2913" y="242"/>
                  <a:pt x="2913" y="246"/>
                  <a:pt x="2910" y="245"/>
                </a:cubicBezTo>
                <a:cubicBezTo>
                  <a:pt x="2910" y="244"/>
                  <a:pt x="2910" y="244"/>
                  <a:pt x="2910" y="244"/>
                </a:cubicBezTo>
                <a:cubicBezTo>
                  <a:pt x="2908" y="244"/>
                  <a:pt x="2908" y="244"/>
                  <a:pt x="2908" y="244"/>
                </a:cubicBezTo>
                <a:cubicBezTo>
                  <a:pt x="2908" y="244"/>
                  <a:pt x="2908" y="243"/>
                  <a:pt x="2908" y="243"/>
                </a:cubicBezTo>
                <a:cubicBezTo>
                  <a:pt x="2905" y="243"/>
                  <a:pt x="2905" y="243"/>
                  <a:pt x="2905" y="243"/>
                </a:cubicBezTo>
                <a:cubicBezTo>
                  <a:pt x="2905" y="243"/>
                  <a:pt x="2905" y="243"/>
                  <a:pt x="2905" y="243"/>
                </a:cubicBezTo>
                <a:cubicBezTo>
                  <a:pt x="2897" y="243"/>
                  <a:pt x="2897" y="243"/>
                  <a:pt x="2897" y="243"/>
                </a:cubicBezTo>
                <a:cubicBezTo>
                  <a:pt x="2897" y="243"/>
                  <a:pt x="2897" y="243"/>
                  <a:pt x="2897" y="243"/>
                </a:cubicBezTo>
                <a:cubicBezTo>
                  <a:pt x="2894" y="242"/>
                  <a:pt x="2894" y="241"/>
                  <a:pt x="2891" y="241"/>
                </a:cubicBezTo>
                <a:cubicBezTo>
                  <a:pt x="2892" y="243"/>
                  <a:pt x="2892" y="245"/>
                  <a:pt x="2893" y="247"/>
                </a:cubicBezTo>
                <a:cubicBezTo>
                  <a:pt x="2892" y="247"/>
                  <a:pt x="2892" y="247"/>
                  <a:pt x="2892" y="247"/>
                </a:cubicBezTo>
                <a:cubicBezTo>
                  <a:pt x="2892" y="248"/>
                  <a:pt x="2892" y="249"/>
                  <a:pt x="2891" y="250"/>
                </a:cubicBezTo>
                <a:cubicBezTo>
                  <a:pt x="2894" y="250"/>
                  <a:pt x="2893" y="251"/>
                  <a:pt x="2895" y="252"/>
                </a:cubicBezTo>
                <a:cubicBezTo>
                  <a:pt x="2895" y="254"/>
                  <a:pt x="2896" y="257"/>
                  <a:pt x="2896" y="259"/>
                </a:cubicBezTo>
                <a:cubicBezTo>
                  <a:pt x="2893" y="259"/>
                  <a:pt x="2893" y="259"/>
                  <a:pt x="2893" y="259"/>
                </a:cubicBezTo>
                <a:cubicBezTo>
                  <a:pt x="2893" y="261"/>
                  <a:pt x="2892" y="261"/>
                  <a:pt x="2891" y="262"/>
                </a:cubicBezTo>
                <a:cubicBezTo>
                  <a:pt x="2889" y="262"/>
                  <a:pt x="2889" y="262"/>
                  <a:pt x="2889" y="262"/>
                </a:cubicBezTo>
                <a:cubicBezTo>
                  <a:pt x="2889" y="265"/>
                  <a:pt x="2889" y="265"/>
                  <a:pt x="2889" y="265"/>
                </a:cubicBezTo>
                <a:cubicBezTo>
                  <a:pt x="2884" y="265"/>
                  <a:pt x="2884" y="267"/>
                  <a:pt x="2878" y="267"/>
                </a:cubicBezTo>
                <a:cubicBezTo>
                  <a:pt x="2878" y="264"/>
                  <a:pt x="2877" y="260"/>
                  <a:pt x="2877" y="258"/>
                </a:cubicBezTo>
                <a:cubicBezTo>
                  <a:pt x="2875" y="258"/>
                  <a:pt x="2875" y="258"/>
                  <a:pt x="2875" y="258"/>
                </a:cubicBezTo>
                <a:cubicBezTo>
                  <a:pt x="2875" y="257"/>
                  <a:pt x="2875" y="257"/>
                  <a:pt x="2875" y="257"/>
                </a:cubicBezTo>
                <a:cubicBezTo>
                  <a:pt x="2874" y="257"/>
                  <a:pt x="2874" y="257"/>
                  <a:pt x="2873" y="256"/>
                </a:cubicBezTo>
                <a:cubicBezTo>
                  <a:pt x="2873" y="252"/>
                  <a:pt x="2873" y="252"/>
                  <a:pt x="2873" y="252"/>
                </a:cubicBezTo>
                <a:cubicBezTo>
                  <a:pt x="2872" y="252"/>
                  <a:pt x="2872" y="251"/>
                  <a:pt x="2872" y="251"/>
                </a:cubicBezTo>
                <a:cubicBezTo>
                  <a:pt x="2872" y="251"/>
                  <a:pt x="2872" y="251"/>
                  <a:pt x="2872" y="251"/>
                </a:cubicBezTo>
                <a:cubicBezTo>
                  <a:pt x="2872" y="251"/>
                  <a:pt x="2872" y="251"/>
                  <a:pt x="2872" y="251"/>
                </a:cubicBezTo>
                <a:cubicBezTo>
                  <a:pt x="2872" y="249"/>
                  <a:pt x="2872" y="249"/>
                  <a:pt x="2872" y="249"/>
                </a:cubicBezTo>
                <a:cubicBezTo>
                  <a:pt x="2870" y="250"/>
                  <a:pt x="2870" y="251"/>
                  <a:pt x="2868" y="252"/>
                </a:cubicBezTo>
                <a:cubicBezTo>
                  <a:pt x="2868" y="252"/>
                  <a:pt x="2868" y="252"/>
                  <a:pt x="2868" y="252"/>
                </a:cubicBezTo>
                <a:cubicBezTo>
                  <a:pt x="2868" y="252"/>
                  <a:pt x="2868" y="252"/>
                  <a:pt x="2868" y="252"/>
                </a:cubicBezTo>
                <a:cubicBezTo>
                  <a:pt x="2868" y="252"/>
                  <a:pt x="2868" y="252"/>
                  <a:pt x="2868" y="252"/>
                </a:cubicBezTo>
                <a:cubicBezTo>
                  <a:pt x="2867" y="252"/>
                  <a:pt x="2867" y="252"/>
                  <a:pt x="2867" y="252"/>
                </a:cubicBezTo>
                <a:cubicBezTo>
                  <a:pt x="2867" y="252"/>
                  <a:pt x="2867" y="252"/>
                  <a:pt x="2867" y="252"/>
                </a:cubicBezTo>
                <a:cubicBezTo>
                  <a:pt x="2864" y="252"/>
                  <a:pt x="2864" y="252"/>
                  <a:pt x="2864" y="252"/>
                </a:cubicBezTo>
                <a:cubicBezTo>
                  <a:pt x="2862" y="253"/>
                  <a:pt x="2861" y="254"/>
                  <a:pt x="2858" y="254"/>
                </a:cubicBezTo>
                <a:cubicBezTo>
                  <a:pt x="2859" y="254"/>
                  <a:pt x="2859" y="253"/>
                  <a:pt x="2859" y="252"/>
                </a:cubicBezTo>
                <a:cubicBezTo>
                  <a:pt x="2856" y="252"/>
                  <a:pt x="2856" y="252"/>
                  <a:pt x="2856" y="252"/>
                </a:cubicBezTo>
                <a:cubicBezTo>
                  <a:pt x="2855" y="252"/>
                  <a:pt x="2852" y="250"/>
                  <a:pt x="2851" y="250"/>
                </a:cubicBezTo>
                <a:cubicBezTo>
                  <a:pt x="2851" y="251"/>
                  <a:pt x="2851" y="251"/>
                  <a:pt x="2851" y="251"/>
                </a:cubicBezTo>
                <a:cubicBezTo>
                  <a:pt x="2845" y="251"/>
                  <a:pt x="2845" y="251"/>
                  <a:pt x="2845" y="251"/>
                </a:cubicBezTo>
                <a:cubicBezTo>
                  <a:pt x="2845" y="251"/>
                  <a:pt x="2844" y="253"/>
                  <a:pt x="2842" y="252"/>
                </a:cubicBezTo>
                <a:cubicBezTo>
                  <a:pt x="2842" y="252"/>
                  <a:pt x="2842" y="252"/>
                  <a:pt x="2842" y="252"/>
                </a:cubicBezTo>
                <a:cubicBezTo>
                  <a:pt x="2841" y="252"/>
                  <a:pt x="2841" y="251"/>
                  <a:pt x="2840" y="251"/>
                </a:cubicBezTo>
                <a:cubicBezTo>
                  <a:pt x="2840" y="249"/>
                  <a:pt x="2840" y="249"/>
                  <a:pt x="2840" y="249"/>
                </a:cubicBezTo>
                <a:cubicBezTo>
                  <a:pt x="2836" y="249"/>
                  <a:pt x="2832" y="249"/>
                  <a:pt x="2828" y="249"/>
                </a:cubicBezTo>
                <a:cubicBezTo>
                  <a:pt x="2826" y="249"/>
                  <a:pt x="2824" y="249"/>
                  <a:pt x="2823" y="249"/>
                </a:cubicBezTo>
                <a:cubicBezTo>
                  <a:pt x="2823" y="249"/>
                  <a:pt x="2822" y="249"/>
                  <a:pt x="2822" y="250"/>
                </a:cubicBezTo>
                <a:cubicBezTo>
                  <a:pt x="2821" y="250"/>
                  <a:pt x="2821" y="250"/>
                  <a:pt x="2821" y="250"/>
                </a:cubicBezTo>
                <a:cubicBezTo>
                  <a:pt x="2821" y="251"/>
                  <a:pt x="2821" y="251"/>
                  <a:pt x="2821" y="251"/>
                </a:cubicBezTo>
                <a:cubicBezTo>
                  <a:pt x="2820" y="251"/>
                  <a:pt x="2819" y="251"/>
                  <a:pt x="2818" y="251"/>
                </a:cubicBezTo>
                <a:cubicBezTo>
                  <a:pt x="2818" y="252"/>
                  <a:pt x="2818" y="252"/>
                  <a:pt x="2818" y="252"/>
                </a:cubicBezTo>
                <a:cubicBezTo>
                  <a:pt x="2815" y="252"/>
                  <a:pt x="2815" y="252"/>
                  <a:pt x="2815" y="252"/>
                </a:cubicBezTo>
                <a:cubicBezTo>
                  <a:pt x="2815" y="252"/>
                  <a:pt x="2815" y="252"/>
                  <a:pt x="2814" y="252"/>
                </a:cubicBezTo>
                <a:cubicBezTo>
                  <a:pt x="2813" y="254"/>
                  <a:pt x="2813" y="254"/>
                  <a:pt x="2812" y="254"/>
                </a:cubicBezTo>
                <a:cubicBezTo>
                  <a:pt x="2812" y="258"/>
                  <a:pt x="2812" y="258"/>
                  <a:pt x="2812" y="258"/>
                </a:cubicBezTo>
                <a:cubicBezTo>
                  <a:pt x="2812" y="258"/>
                  <a:pt x="2812" y="258"/>
                  <a:pt x="2812" y="258"/>
                </a:cubicBezTo>
                <a:cubicBezTo>
                  <a:pt x="2811" y="261"/>
                  <a:pt x="2812" y="261"/>
                  <a:pt x="2810" y="263"/>
                </a:cubicBezTo>
                <a:cubicBezTo>
                  <a:pt x="2810" y="264"/>
                  <a:pt x="2810" y="264"/>
                  <a:pt x="2810" y="264"/>
                </a:cubicBezTo>
                <a:cubicBezTo>
                  <a:pt x="2810" y="264"/>
                  <a:pt x="2810" y="264"/>
                  <a:pt x="2810" y="264"/>
                </a:cubicBezTo>
                <a:cubicBezTo>
                  <a:pt x="2810" y="260"/>
                  <a:pt x="2810" y="260"/>
                  <a:pt x="2810" y="260"/>
                </a:cubicBezTo>
                <a:cubicBezTo>
                  <a:pt x="2809" y="260"/>
                  <a:pt x="2809" y="260"/>
                  <a:pt x="2808" y="260"/>
                </a:cubicBezTo>
                <a:cubicBezTo>
                  <a:pt x="2808" y="256"/>
                  <a:pt x="2808" y="256"/>
                  <a:pt x="2808" y="256"/>
                </a:cubicBezTo>
                <a:cubicBezTo>
                  <a:pt x="2808" y="254"/>
                  <a:pt x="2807" y="256"/>
                  <a:pt x="2806" y="252"/>
                </a:cubicBezTo>
                <a:cubicBezTo>
                  <a:pt x="2805" y="251"/>
                  <a:pt x="2803" y="251"/>
                  <a:pt x="2802" y="251"/>
                </a:cubicBezTo>
                <a:cubicBezTo>
                  <a:pt x="2802" y="249"/>
                  <a:pt x="2802" y="248"/>
                  <a:pt x="2803" y="247"/>
                </a:cubicBezTo>
                <a:cubicBezTo>
                  <a:pt x="2801" y="247"/>
                  <a:pt x="2801" y="247"/>
                  <a:pt x="2801" y="247"/>
                </a:cubicBezTo>
                <a:cubicBezTo>
                  <a:pt x="2802" y="244"/>
                  <a:pt x="2802" y="245"/>
                  <a:pt x="2803" y="243"/>
                </a:cubicBezTo>
                <a:cubicBezTo>
                  <a:pt x="2804" y="243"/>
                  <a:pt x="2803" y="243"/>
                  <a:pt x="2804" y="243"/>
                </a:cubicBezTo>
                <a:cubicBezTo>
                  <a:pt x="2802" y="241"/>
                  <a:pt x="2804" y="242"/>
                  <a:pt x="2803" y="241"/>
                </a:cubicBezTo>
                <a:cubicBezTo>
                  <a:pt x="2802" y="240"/>
                  <a:pt x="2801" y="239"/>
                  <a:pt x="2800" y="239"/>
                </a:cubicBezTo>
                <a:cubicBezTo>
                  <a:pt x="2800" y="238"/>
                  <a:pt x="2800" y="238"/>
                  <a:pt x="2800" y="238"/>
                </a:cubicBezTo>
                <a:cubicBezTo>
                  <a:pt x="2799" y="238"/>
                  <a:pt x="2798" y="238"/>
                  <a:pt x="2797" y="237"/>
                </a:cubicBezTo>
                <a:cubicBezTo>
                  <a:pt x="2796" y="236"/>
                  <a:pt x="2795" y="235"/>
                  <a:pt x="2794" y="233"/>
                </a:cubicBezTo>
                <a:cubicBezTo>
                  <a:pt x="2793" y="233"/>
                  <a:pt x="2793" y="233"/>
                  <a:pt x="2793" y="233"/>
                </a:cubicBezTo>
                <a:cubicBezTo>
                  <a:pt x="2793" y="233"/>
                  <a:pt x="2793" y="233"/>
                  <a:pt x="2793" y="233"/>
                </a:cubicBezTo>
                <a:cubicBezTo>
                  <a:pt x="2791" y="233"/>
                  <a:pt x="2791" y="233"/>
                  <a:pt x="2791" y="233"/>
                </a:cubicBezTo>
                <a:cubicBezTo>
                  <a:pt x="2791" y="232"/>
                  <a:pt x="2791" y="232"/>
                  <a:pt x="2791" y="232"/>
                </a:cubicBezTo>
                <a:cubicBezTo>
                  <a:pt x="2788" y="232"/>
                  <a:pt x="2788" y="232"/>
                  <a:pt x="2788" y="232"/>
                </a:cubicBezTo>
                <a:cubicBezTo>
                  <a:pt x="2788" y="231"/>
                  <a:pt x="2788" y="231"/>
                  <a:pt x="2788" y="231"/>
                </a:cubicBezTo>
                <a:cubicBezTo>
                  <a:pt x="2787" y="231"/>
                  <a:pt x="2787" y="231"/>
                  <a:pt x="2787" y="231"/>
                </a:cubicBezTo>
                <a:cubicBezTo>
                  <a:pt x="2787" y="231"/>
                  <a:pt x="2786" y="231"/>
                  <a:pt x="2786" y="230"/>
                </a:cubicBezTo>
                <a:cubicBezTo>
                  <a:pt x="2785" y="230"/>
                  <a:pt x="2784" y="230"/>
                  <a:pt x="2783" y="229"/>
                </a:cubicBezTo>
                <a:cubicBezTo>
                  <a:pt x="2782" y="230"/>
                  <a:pt x="2782" y="231"/>
                  <a:pt x="2781" y="231"/>
                </a:cubicBezTo>
                <a:cubicBezTo>
                  <a:pt x="2781" y="232"/>
                  <a:pt x="2781" y="232"/>
                  <a:pt x="2781" y="232"/>
                </a:cubicBezTo>
                <a:cubicBezTo>
                  <a:pt x="2780" y="232"/>
                  <a:pt x="2780" y="230"/>
                  <a:pt x="2778" y="231"/>
                </a:cubicBezTo>
                <a:cubicBezTo>
                  <a:pt x="2778" y="231"/>
                  <a:pt x="2778" y="231"/>
                  <a:pt x="2778" y="231"/>
                </a:cubicBezTo>
                <a:cubicBezTo>
                  <a:pt x="2776" y="231"/>
                  <a:pt x="2776" y="231"/>
                  <a:pt x="2776" y="231"/>
                </a:cubicBezTo>
                <a:cubicBezTo>
                  <a:pt x="2776" y="232"/>
                  <a:pt x="2776" y="232"/>
                  <a:pt x="2776" y="232"/>
                </a:cubicBezTo>
                <a:cubicBezTo>
                  <a:pt x="2775" y="232"/>
                  <a:pt x="2773" y="233"/>
                  <a:pt x="2772" y="233"/>
                </a:cubicBezTo>
                <a:cubicBezTo>
                  <a:pt x="2771" y="231"/>
                  <a:pt x="2772" y="232"/>
                  <a:pt x="2771" y="231"/>
                </a:cubicBezTo>
                <a:cubicBezTo>
                  <a:pt x="2770" y="231"/>
                  <a:pt x="2767" y="232"/>
                  <a:pt x="2765" y="231"/>
                </a:cubicBezTo>
                <a:cubicBezTo>
                  <a:pt x="2765" y="231"/>
                  <a:pt x="2765" y="231"/>
                  <a:pt x="2765" y="231"/>
                </a:cubicBezTo>
                <a:cubicBezTo>
                  <a:pt x="2763" y="231"/>
                  <a:pt x="2763" y="231"/>
                  <a:pt x="2763" y="231"/>
                </a:cubicBezTo>
                <a:cubicBezTo>
                  <a:pt x="2763" y="230"/>
                  <a:pt x="2763" y="230"/>
                  <a:pt x="2763" y="230"/>
                </a:cubicBezTo>
                <a:cubicBezTo>
                  <a:pt x="2760" y="229"/>
                  <a:pt x="2756" y="233"/>
                  <a:pt x="2753" y="233"/>
                </a:cubicBezTo>
                <a:cubicBezTo>
                  <a:pt x="2749" y="234"/>
                  <a:pt x="2748" y="230"/>
                  <a:pt x="2744" y="231"/>
                </a:cubicBezTo>
                <a:cubicBezTo>
                  <a:pt x="2744" y="232"/>
                  <a:pt x="2744" y="232"/>
                  <a:pt x="2744" y="232"/>
                </a:cubicBezTo>
                <a:cubicBezTo>
                  <a:pt x="2742" y="232"/>
                  <a:pt x="2742" y="232"/>
                  <a:pt x="2742" y="232"/>
                </a:cubicBezTo>
                <a:cubicBezTo>
                  <a:pt x="2742" y="233"/>
                  <a:pt x="2742" y="233"/>
                  <a:pt x="2742" y="233"/>
                </a:cubicBezTo>
                <a:cubicBezTo>
                  <a:pt x="2741" y="233"/>
                  <a:pt x="2739" y="234"/>
                  <a:pt x="2738" y="234"/>
                </a:cubicBezTo>
                <a:cubicBezTo>
                  <a:pt x="2738" y="235"/>
                  <a:pt x="2738" y="235"/>
                  <a:pt x="2738" y="235"/>
                </a:cubicBezTo>
                <a:cubicBezTo>
                  <a:pt x="2733" y="235"/>
                  <a:pt x="2733" y="235"/>
                  <a:pt x="2733" y="235"/>
                </a:cubicBezTo>
                <a:cubicBezTo>
                  <a:pt x="2733" y="235"/>
                  <a:pt x="2733" y="235"/>
                  <a:pt x="2733" y="235"/>
                </a:cubicBezTo>
                <a:cubicBezTo>
                  <a:pt x="2730" y="235"/>
                  <a:pt x="2727" y="235"/>
                  <a:pt x="2724" y="235"/>
                </a:cubicBezTo>
                <a:cubicBezTo>
                  <a:pt x="2724" y="235"/>
                  <a:pt x="2724" y="235"/>
                  <a:pt x="2724" y="235"/>
                </a:cubicBezTo>
                <a:cubicBezTo>
                  <a:pt x="2720" y="235"/>
                  <a:pt x="2720" y="235"/>
                  <a:pt x="2720" y="235"/>
                </a:cubicBezTo>
                <a:cubicBezTo>
                  <a:pt x="2720" y="236"/>
                  <a:pt x="2720" y="236"/>
                  <a:pt x="2720" y="236"/>
                </a:cubicBezTo>
                <a:cubicBezTo>
                  <a:pt x="2715" y="236"/>
                  <a:pt x="2715" y="236"/>
                  <a:pt x="2715" y="236"/>
                </a:cubicBezTo>
                <a:cubicBezTo>
                  <a:pt x="2715" y="235"/>
                  <a:pt x="2715" y="235"/>
                  <a:pt x="2715" y="235"/>
                </a:cubicBezTo>
                <a:cubicBezTo>
                  <a:pt x="2714" y="236"/>
                  <a:pt x="2713" y="236"/>
                  <a:pt x="2712" y="236"/>
                </a:cubicBezTo>
                <a:cubicBezTo>
                  <a:pt x="2712" y="235"/>
                  <a:pt x="2712" y="235"/>
                  <a:pt x="2712" y="235"/>
                </a:cubicBezTo>
                <a:cubicBezTo>
                  <a:pt x="2709" y="235"/>
                  <a:pt x="2709" y="235"/>
                  <a:pt x="2709" y="235"/>
                </a:cubicBezTo>
                <a:cubicBezTo>
                  <a:pt x="2709" y="235"/>
                  <a:pt x="2709" y="235"/>
                  <a:pt x="2709" y="235"/>
                </a:cubicBezTo>
                <a:cubicBezTo>
                  <a:pt x="2708" y="235"/>
                  <a:pt x="2708" y="235"/>
                  <a:pt x="2708" y="235"/>
                </a:cubicBezTo>
                <a:cubicBezTo>
                  <a:pt x="2708" y="235"/>
                  <a:pt x="2708" y="235"/>
                  <a:pt x="2708" y="235"/>
                </a:cubicBezTo>
                <a:cubicBezTo>
                  <a:pt x="2707" y="235"/>
                  <a:pt x="2707" y="235"/>
                  <a:pt x="2707" y="235"/>
                </a:cubicBezTo>
                <a:cubicBezTo>
                  <a:pt x="2707" y="236"/>
                  <a:pt x="2707" y="236"/>
                  <a:pt x="2707" y="236"/>
                </a:cubicBezTo>
                <a:cubicBezTo>
                  <a:pt x="2705" y="236"/>
                  <a:pt x="2705" y="236"/>
                  <a:pt x="2705" y="236"/>
                </a:cubicBezTo>
                <a:cubicBezTo>
                  <a:pt x="2706" y="233"/>
                  <a:pt x="2709" y="229"/>
                  <a:pt x="2712" y="228"/>
                </a:cubicBezTo>
                <a:cubicBezTo>
                  <a:pt x="2712" y="226"/>
                  <a:pt x="2712" y="226"/>
                  <a:pt x="2712" y="225"/>
                </a:cubicBezTo>
                <a:cubicBezTo>
                  <a:pt x="2708" y="225"/>
                  <a:pt x="2708" y="225"/>
                  <a:pt x="2708" y="225"/>
                </a:cubicBezTo>
                <a:cubicBezTo>
                  <a:pt x="2708" y="221"/>
                  <a:pt x="2708" y="221"/>
                  <a:pt x="2708" y="221"/>
                </a:cubicBezTo>
                <a:cubicBezTo>
                  <a:pt x="2709" y="221"/>
                  <a:pt x="2709" y="221"/>
                  <a:pt x="2709" y="221"/>
                </a:cubicBezTo>
                <a:cubicBezTo>
                  <a:pt x="2709" y="220"/>
                  <a:pt x="2709" y="220"/>
                  <a:pt x="2709" y="220"/>
                </a:cubicBezTo>
                <a:cubicBezTo>
                  <a:pt x="2710" y="220"/>
                  <a:pt x="2710" y="220"/>
                  <a:pt x="2710" y="220"/>
                </a:cubicBezTo>
                <a:cubicBezTo>
                  <a:pt x="2711" y="221"/>
                  <a:pt x="2711" y="221"/>
                  <a:pt x="2712" y="223"/>
                </a:cubicBezTo>
                <a:cubicBezTo>
                  <a:pt x="2715" y="223"/>
                  <a:pt x="2715" y="221"/>
                  <a:pt x="2716" y="220"/>
                </a:cubicBezTo>
                <a:cubicBezTo>
                  <a:pt x="2716" y="216"/>
                  <a:pt x="2715" y="216"/>
                  <a:pt x="2712" y="214"/>
                </a:cubicBezTo>
                <a:cubicBezTo>
                  <a:pt x="2712" y="214"/>
                  <a:pt x="2712" y="214"/>
                  <a:pt x="2712" y="214"/>
                </a:cubicBezTo>
                <a:cubicBezTo>
                  <a:pt x="2711" y="214"/>
                  <a:pt x="2711" y="214"/>
                  <a:pt x="2711" y="214"/>
                </a:cubicBezTo>
                <a:cubicBezTo>
                  <a:pt x="2711" y="213"/>
                  <a:pt x="2711" y="213"/>
                  <a:pt x="2711" y="213"/>
                </a:cubicBezTo>
                <a:cubicBezTo>
                  <a:pt x="2710" y="213"/>
                  <a:pt x="2710" y="213"/>
                  <a:pt x="2710" y="213"/>
                </a:cubicBezTo>
                <a:cubicBezTo>
                  <a:pt x="2710" y="212"/>
                  <a:pt x="2710" y="212"/>
                  <a:pt x="2710" y="212"/>
                </a:cubicBezTo>
                <a:cubicBezTo>
                  <a:pt x="2709" y="213"/>
                  <a:pt x="2707" y="213"/>
                  <a:pt x="2706" y="213"/>
                </a:cubicBezTo>
                <a:cubicBezTo>
                  <a:pt x="2705" y="212"/>
                  <a:pt x="2705" y="212"/>
                  <a:pt x="2705" y="211"/>
                </a:cubicBezTo>
                <a:cubicBezTo>
                  <a:pt x="2702" y="211"/>
                  <a:pt x="2700" y="211"/>
                  <a:pt x="2697" y="210"/>
                </a:cubicBezTo>
                <a:cubicBezTo>
                  <a:pt x="2697" y="211"/>
                  <a:pt x="2697" y="211"/>
                  <a:pt x="2697" y="211"/>
                </a:cubicBezTo>
                <a:cubicBezTo>
                  <a:pt x="2696" y="211"/>
                  <a:pt x="2694" y="209"/>
                  <a:pt x="2692" y="211"/>
                </a:cubicBezTo>
                <a:cubicBezTo>
                  <a:pt x="2689" y="212"/>
                  <a:pt x="2691" y="213"/>
                  <a:pt x="2689" y="215"/>
                </a:cubicBezTo>
                <a:cubicBezTo>
                  <a:pt x="2689" y="215"/>
                  <a:pt x="2689" y="215"/>
                  <a:pt x="2688" y="216"/>
                </a:cubicBezTo>
                <a:cubicBezTo>
                  <a:pt x="2688" y="217"/>
                  <a:pt x="2688" y="217"/>
                  <a:pt x="2687" y="218"/>
                </a:cubicBezTo>
                <a:cubicBezTo>
                  <a:pt x="2687" y="219"/>
                  <a:pt x="2686" y="220"/>
                  <a:pt x="2685" y="220"/>
                </a:cubicBezTo>
                <a:cubicBezTo>
                  <a:pt x="2685" y="222"/>
                  <a:pt x="2685" y="222"/>
                  <a:pt x="2685" y="222"/>
                </a:cubicBezTo>
                <a:cubicBezTo>
                  <a:pt x="2684" y="222"/>
                  <a:pt x="2684" y="222"/>
                  <a:pt x="2684" y="222"/>
                </a:cubicBezTo>
                <a:cubicBezTo>
                  <a:pt x="2684" y="223"/>
                  <a:pt x="2684" y="224"/>
                  <a:pt x="2684" y="225"/>
                </a:cubicBezTo>
                <a:cubicBezTo>
                  <a:pt x="2683" y="225"/>
                  <a:pt x="2683" y="225"/>
                  <a:pt x="2683" y="225"/>
                </a:cubicBezTo>
                <a:cubicBezTo>
                  <a:pt x="2683" y="226"/>
                  <a:pt x="2683" y="226"/>
                  <a:pt x="2683" y="226"/>
                </a:cubicBezTo>
                <a:cubicBezTo>
                  <a:pt x="2680" y="226"/>
                  <a:pt x="2680" y="226"/>
                  <a:pt x="2680" y="226"/>
                </a:cubicBezTo>
                <a:cubicBezTo>
                  <a:pt x="2679" y="226"/>
                  <a:pt x="2679" y="226"/>
                  <a:pt x="2679" y="227"/>
                </a:cubicBezTo>
                <a:cubicBezTo>
                  <a:pt x="2677" y="228"/>
                  <a:pt x="2675" y="228"/>
                  <a:pt x="2674" y="226"/>
                </a:cubicBezTo>
                <a:cubicBezTo>
                  <a:pt x="2673" y="226"/>
                  <a:pt x="2673" y="226"/>
                  <a:pt x="2673" y="226"/>
                </a:cubicBezTo>
                <a:cubicBezTo>
                  <a:pt x="2673" y="226"/>
                  <a:pt x="2673" y="225"/>
                  <a:pt x="2674" y="224"/>
                </a:cubicBezTo>
                <a:cubicBezTo>
                  <a:pt x="2676" y="224"/>
                  <a:pt x="2676" y="224"/>
                  <a:pt x="2677" y="222"/>
                </a:cubicBezTo>
                <a:cubicBezTo>
                  <a:pt x="2676" y="222"/>
                  <a:pt x="2676" y="222"/>
                  <a:pt x="2676" y="222"/>
                </a:cubicBezTo>
                <a:cubicBezTo>
                  <a:pt x="2675" y="222"/>
                  <a:pt x="2675" y="222"/>
                  <a:pt x="2675" y="222"/>
                </a:cubicBezTo>
                <a:cubicBezTo>
                  <a:pt x="2675" y="220"/>
                  <a:pt x="2675" y="220"/>
                  <a:pt x="2675" y="220"/>
                </a:cubicBezTo>
                <a:cubicBezTo>
                  <a:pt x="2676" y="219"/>
                  <a:pt x="2678" y="219"/>
                  <a:pt x="2679" y="219"/>
                </a:cubicBezTo>
                <a:cubicBezTo>
                  <a:pt x="2679" y="218"/>
                  <a:pt x="2680" y="215"/>
                  <a:pt x="2681" y="214"/>
                </a:cubicBezTo>
                <a:cubicBezTo>
                  <a:pt x="2682" y="214"/>
                  <a:pt x="2681" y="214"/>
                  <a:pt x="2682" y="214"/>
                </a:cubicBezTo>
                <a:cubicBezTo>
                  <a:pt x="2682" y="214"/>
                  <a:pt x="2682" y="214"/>
                  <a:pt x="2682" y="214"/>
                </a:cubicBezTo>
                <a:cubicBezTo>
                  <a:pt x="2683" y="214"/>
                  <a:pt x="2683" y="214"/>
                  <a:pt x="2683" y="214"/>
                </a:cubicBezTo>
                <a:cubicBezTo>
                  <a:pt x="2683" y="216"/>
                  <a:pt x="2683" y="216"/>
                  <a:pt x="2683" y="216"/>
                </a:cubicBezTo>
                <a:cubicBezTo>
                  <a:pt x="2682" y="216"/>
                  <a:pt x="2682" y="216"/>
                  <a:pt x="2682" y="216"/>
                </a:cubicBezTo>
                <a:cubicBezTo>
                  <a:pt x="2682" y="217"/>
                  <a:pt x="2682" y="218"/>
                  <a:pt x="2682" y="218"/>
                </a:cubicBezTo>
                <a:cubicBezTo>
                  <a:pt x="2683" y="218"/>
                  <a:pt x="2684" y="218"/>
                  <a:pt x="2684" y="218"/>
                </a:cubicBezTo>
                <a:cubicBezTo>
                  <a:pt x="2685" y="216"/>
                  <a:pt x="2685" y="215"/>
                  <a:pt x="2685" y="212"/>
                </a:cubicBezTo>
                <a:cubicBezTo>
                  <a:pt x="2684" y="212"/>
                  <a:pt x="2683" y="212"/>
                  <a:pt x="2683" y="212"/>
                </a:cubicBezTo>
                <a:cubicBezTo>
                  <a:pt x="2683" y="212"/>
                  <a:pt x="2683" y="212"/>
                  <a:pt x="2683" y="212"/>
                </a:cubicBezTo>
                <a:cubicBezTo>
                  <a:pt x="2678" y="212"/>
                  <a:pt x="2678" y="212"/>
                  <a:pt x="2678" y="212"/>
                </a:cubicBezTo>
                <a:cubicBezTo>
                  <a:pt x="2678" y="213"/>
                  <a:pt x="2678" y="213"/>
                  <a:pt x="2678" y="213"/>
                </a:cubicBezTo>
                <a:cubicBezTo>
                  <a:pt x="2675" y="214"/>
                  <a:pt x="2671" y="213"/>
                  <a:pt x="2670" y="214"/>
                </a:cubicBezTo>
                <a:cubicBezTo>
                  <a:pt x="2668" y="214"/>
                  <a:pt x="2668" y="213"/>
                  <a:pt x="2667" y="213"/>
                </a:cubicBezTo>
                <a:cubicBezTo>
                  <a:pt x="2667" y="211"/>
                  <a:pt x="2667" y="210"/>
                  <a:pt x="2666" y="208"/>
                </a:cubicBezTo>
                <a:cubicBezTo>
                  <a:pt x="2667" y="208"/>
                  <a:pt x="2667" y="208"/>
                  <a:pt x="2667" y="208"/>
                </a:cubicBezTo>
                <a:cubicBezTo>
                  <a:pt x="2668" y="208"/>
                  <a:pt x="2667" y="208"/>
                  <a:pt x="2668" y="208"/>
                </a:cubicBezTo>
                <a:cubicBezTo>
                  <a:pt x="2668" y="208"/>
                  <a:pt x="2668" y="208"/>
                  <a:pt x="2668" y="208"/>
                </a:cubicBezTo>
                <a:cubicBezTo>
                  <a:pt x="2670" y="208"/>
                  <a:pt x="2670" y="208"/>
                  <a:pt x="2670" y="208"/>
                </a:cubicBezTo>
                <a:cubicBezTo>
                  <a:pt x="2670" y="209"/>
                  <a:pt x="2670" y="209"/>
                  <a:pt x="2670" y="209"/>
                </a:cubicBezTo>
                <a:cubicBezTo>
                  <a:pt x="2676" y="209"/>
                  <a:pt x="2676" y="209"/>
                  <a:pt x="2676" y="209"/>
                </a:cubicBezTo>
                <a:cubicBezTo>
                  <a:pt x="2675" y="208"/>
                  <a:pt x="2676" y="209"/>
                  <a:pt x="2675" y="208"/>
                </a:cubicBezTo>
                <a:cubicBezTo>
                  <a:pt x="2675" y="207"/>
                  <a:pt x="2675" y="207"/>
                  <a:pt x="2675" y="207"/>
                </a:cubicBezTo>
                <a:cubicBezTo>
                  <a:pt x="2673" y="207"/>
                  <a:pt x="2672" y="207"/>
                  <a:pt x="2670" y="206"/>
                </a:cubicBezTo>
                <a:cubicBezTo>
                  <a:pt x="2670" y="206"/>
                  <a:pt x="2670" y="206"/>
                  <a:pt x="2670" y="206"/>
                </a:cubicBezTo>
                <a:cubicBezTo>
                  <a:pt x="2666" y="206"/>
                  <a:pt x="2666" y="206"/>
                  <a:pt x="2666" y="206"/>
                </a:cubicBezTo>
                <a:cubicBezTo>
                  <a:pt x="2666" y="205"/>
                  <a:pt x="2666" y="205"/>
                  <a:pt x="2666" y="205"/>
                </a:cubicBezTo>
                <a:cubicBezTo>
                  <a:pt x="2664" y="205"/>
                  <a:pt x="2664" y="205"/>
                  <a:pt x="2664" y="205"/>
                </a:cubicBezTo>
                <a:cubicBezTo>
                  <a:pt x="2664" y="204"/>
                  <a:pt x="2664" y="204"/>
                  <a:pt x="2664" y="204"/>
                </a:cubicBezTo>
                <a:cubicBezTo>
                  <a:pt x="2662" y="205"/>
                  <a:pt x="2660" y="205"/>
                  <a:pt x="2658" y="205"/>
                </a:cubicBezTo>
                <a:cubicBezTo>
                  <a:pt x="2658" y="204"/>
                  <a:pt x="2658" y="204"/>
                  <a:pt x="2658" y="204"/>
                </a:cubicBezTo>
                <a:cubicBezTo>
                  <a:pt x="2655" y="204"/>
                  <a:pt x="2655" y="204"/>
                  <a:pt x="2655" y="204"/>
                </a:cubicBezTo>
                <a:cubicBezTo>
                  <a:pt x="2655" y="204"/>
                  <a:pt x="2655" y="204"/>
                  <a:pt x="2655" y="204"/>
                </a:cubicBezTo>
                <a:cubicBezTo>
                  <a:pt x="2652" y="204"/>
                  <a:pt x="2652" y="204"/>
                  <a:pt x="2652" y="204"/>
                </a:cubicBezTo>
                <a:cubicBezTo>
                  <a:pt x="2652" y="203"/>
                  <a:pt x="2652" y="203"/>
                  <a:pt x="2652" y="203"/>
                </a:cubicBezTo>
                <a:cubicBezTo>
                  <a:pt x="2647" y="203"/>
                  <a:pt x="2647" y="203"/>
                  <a:pt x="2647" y="203"/>
                </a:cubicBezTo>
                <a:cubicBezTo>
                  <a:pt x="2647" y="203"/>
                  <a:pt x="2647" y="203"/>
                  <a:pt x="2647" y="203"/>
                </a:cubicBezTo>
                <a:cubicBezTo>
                  <a:pt x="2646" y="203"/>
                  <a:pt x="2646" y="203"/>
                  <a:pt x="2646" y="203"/>
                </a:cubicBezTo>
                <a:cubicBezTo>
                  <a:pt x="2646" y="202"/>
                  <a:pt x="2646" y="202"/>
                  <a:pt x="2646" y="202"/>
                </a:cubicBezTo>
                <a:cubicBezTo>
                  <a:pt x="2643" y="202"/>
                  <a:pt x="2643" y="202"/>
                  <a:pt x="2643" y="202"/>
                </a:cubicBezTo>
                <a:cubicBezTo>
                  <a:pt x="2643" y="201"/>
                  <a:pt x="2643" y="201"/>
                  <a:pt x="2643" y="201"/>
                </a:cubicBezTo>
                <a:cubicBezTo>
                  <a:pt x="2641" y="201"/>
                  <a:pt x="2641" y="201"/>
                  <a:pt x="2641" y="201"/>
                </a:cubicBezTo>
                <a:cubicBezTo>
                  <a:pt x="2641" y="200"/>
                  <a:pt x="2640" y="199"/>
                  <a:pt x="2639" y="199"/>
                </a:cubicBezTo>
                <a:cubicBezTo>
                  <a:pt x="2634" y="199"/>
                  <a:pt x="2634" y="199"/>
                  <a:pt x="2634" y="199"/>
                </a:cubicBezTo>
                <a:cubicBezTo>
                  <a:pt x="2634" y="202"/>
                  <a:pt x="2634" y="199"/>
                  <a:pt x="2636" y="201"/>
                </a:cubicBezTo>
                <a:cubicBezTo>
                  <a:pt x="2636" y="201"/>
                  <a:pt x="2637" y="201"/>
                  <a:pt x="2637" y="202"/>
                </a:cubicBezTo>
                <a:cubicBezTo>
                  <a:pt x="2637" y="203"/>
                  <a:pt x="2637" y="203"/>
                  <a:pt x="2637" y="204"/>
                </a:cubicBezTo>
                <a:cubicBezTo>
                  <a:pt x="2634" y="205"/>
                  <a:pt x="2631" y="205"/>
                  <a:pt x="2628" y="204"/>
                </a:cubicBezTo>
                <a:cubicBezTo>
                  <a:pt x="2628" y="205"/>
                  <a:pt x="2628" y="205"/>
                  <a:pt x="2628" y="205"/>
                </a:cubicBezTo>
                <a:cubicBezTo>
                  <a:pt x="2628" y="205"/>
                  <a:pt x="2628" y="205"/>
                  <a:pt x="2628" y="205"/>
                </a:cubicBezTo>
                <a:cubicBezTo>
                  <a:pt x="2628" y="208"/>
                  <a:pt x="2628" y="208"/>
                  <a:pt x="2628" y="208"/>
                </a:cubicBezTo>
                <a:cubicBezTo>
                  <a:pt x="2629" y="209"/>
                  <a:pt x="2629" y="209"/>
                  <a:pt x="2630" y="209"/>
                </a:cubicBezTo>
                <a:cubicBezTo>
                  <a:pt x="2630" y="210"/>
                  <a:pt x="2630" y="210"/>
                  <a:pt x="2630" y="210"/>
                </a:cubicBezTo>
                <a:cubicBezTo>
                  <a:pt x="2632" y="210"/>
                  <a:pt x="2633" y="208"/>
                  <a:pt x="2636" y="210"/>
                </a:cubicBezTo>
                <a:cubicBezTo>
                  <a:pt x="2636" y="210"/>
                  <a:pt x="2636" y="210"/>
                  <a:pt x="2636" y="210"/>
                </a:cubicBezTo>
                <a:cubicBezTo>
                  <a:pt x="2636" y="212"/>
                  <a:pt x="2636" y="212"/>
                  <a:pt x="2636" y="212"/>
                </a:cubicBezTo>
                <a:cubicBezTo>
                  <a:pt x="2634" y="212"/>
                  <a:pt x="2634" y="212"/>
                  <a:pt x="2633" y="211"/>
                </a:cubicBezTo>
                <a:cubicBezTo>
                  <a:pt x="2633" y="210"/>
                  <a:pt x="2633" y="210"/>
                  <a:pt x="2633" y="210"/>
                </a:cubicBezTo>
                <a:cubicBezTo>
                  <a:pt x="2631" y="211"/>
                  <a:pt x="2629" y="211"/>
                  <a:pt x="2628" y="211"/>
                </a:cubicBezTo>
                <a:cubicBezTo>
                  <a:pt x="2627" y="212"/>
                  <a:pt x="2627" y="212"/>
                  <a:pt x="2626" y="213"/>
                </a:cubicBezTo>
                <a:cubicBezTo>
                  <a:pt x="2626" y="217"/>
                  <a:pt x="2626" y="219"/>
                  <a:pt x="2629" y="221"/>
                </a:cubicBezTo>
                <a:cubicBezTo>
                  <a:pt x="2629" y="223"/>
                  <a:pt x="2629" y="224"/>
                  <a:pt x="2628" y="226"/>
                </a:cubicBezTo>
                <a:cubicBezTo>
                  <a:pt x="2625" y="226"/>
                  <a:pt x="2625" y="226"/>
                  <a:pt x="2625" y="226"/>
                </a:cubicBezTo>
                <a:cubicBezTo>
                  <a:pt x="2624" y="225"/>
                  <a:pt x="2625" y="224"/>
                  <a:pt x="2622" y="224"/>
                </a:cubicBezTo>
                <a:cubicBezTo>
                  <a:pt x="2622" y="225"/>
                  <a:pt x="2622" y="225"/>
                  <a:pt x="2622" y="226"/>
                </a:cubicBezTo>
                <a:cubicBezTo>
                  <a:pt x="2620" y="226"/>
                  <a:pt x="2620" y="226"/>
                  <a:pt x="2620" y="226"/>
                </a:cubicBezTo>
                <a:cubicBezTo>
                  <a:pt x="2621" y="224"/>
                  <a:pt x="2620" y="225"/>
                  <a:pt x="2621" y="224"/>
                </a:cubicBezTo>
                <a:cubicBezTo>
                  <a:pt x="2621" y="222"/>
                  <a:pt x="2621" y="222"/>
                  <a:pt x="2620" y="221"/>
                </a:cubicBezTo>
                <a:cubicBezTo>
                  <a:pt x="2620" y="220"/>
                  <a:pt x="2620" y="220"/>
                  <a:pt x="2620" y="220"/>
                </a:cubicBezTo>
                <a:cubicBezTo>
                  <a:pt x="2619" y="220"/>
                  <a:pt x="2618" y="221"/>
                  <a:pt x="2618" y="221"/>
                </a:cubicBezTo>
                <a:cubicBezTo>
                  <a:pt x="2618" y="222"/>
                  <a:pt x="2618" y="222"/>
                  <a:pt x="2618" y="222"/>
                </a:cubicBezTo>
                <a:cubicBezTo>
                  <a:pt x="2617" y="221"/>
                  <a:pt x="2616" y="221"/>
                  <a:pt x="2616" y="221"/>
                </a:cubicBezTo>
                <a:cubicBezTo>
                  <a:pt x="2615" y="222"/>
                  <a:pt x="2616" y="222"/>
                  <a:pt x="2614" y="223"/>
                </a:cubicBezTo>
                <a:cubicBezTo>
                  <a:pt x="2615" y="225"/>
                  <a:pt x="2615" y="225"/>
                  <a:pt x="2616" y="226"/>
                </a:cubicBezTo>
                <a:cubicBezTo>
                  <a:pt x="2616" y="227"/>
                  <a:pt x="2615" y="228"/>
                  <a:pt x="2613" y="228"/>
                </a:cubicBezTo>
                <a:cubicBezTo>
                  <a:pt x="2613" y="229"/>
                  <a:pt x="2613" y="229"/>
                  <a:pt x="2613" y="229"/>
                </a:cubicBezTo>
                <a:cubicBezTo>
                  <a:pt x="2612" y="229"/>
                  <a:pt x="2612" y="229"/>
                  <a:pt x="2612" y="229"/>
                </a:cubicBezTo>
                <a:cubicBezTo>
                  <a:pt x="2612" y="229"/>
                  <a:pt x="2611" y="228"/>
                  <a:pt x="2610" y="228"/>
                </a:cubicBezTo>
                <a:cubicBezTo>
                  <a:pt x="2610" y="228"/>
                  <a:pt x="2609" y="229"/>
                  <a:pt x="2608" y="229"/>
                </a:cubicBezTo>
                <a:cubicBezTo>
                  <a:pt x="2608" y="228"/>
                  <a:pt x="2607" y="228"/>
                  <a:pt x="2607" y="228"/>
                </a:cubicBezTo>
                <a:cubicBezTo>
                  <a:pt x="2604" y="228"/>
                  <a:pt x="2604" y="228"/>
                  <a:pt x="2604" y="228"/>
                </a:cubicBezTo>
                <a:cubicBezTo>
                  <a:pt x="2604" y="226"/>
                  <a:pt x="2604" y="226"/>
                  <a:pt x="2604" y="226"/>
                </a:cubicBezTo>
                <a:cubicBezTo>
                  <a:pt x="2603" y="226"/>
                  <a:pt x="2603" y="226"/>
                  <a:pt x="2602" y="226"/>
                </a:cubicBezTo>
                <a:cubicBezTo>
                  <a:pt x="2602" y="225"/>
                  <a:pt x="2601" y="224"/>
                  <a:pt x="2601" y="224"/>
                </a:cubicBezTo>
                <a:cubicBezTo>
                  <a:pt x="2599" y="224"/>
                  <a:pt x="2599" y="224"/>
                  <a:pt x="2599" y="224"/>
                </a:cubicBezTo>
                <a:cubicBezTo>
                  <a:pt x="2598" y="222"/>
                  <a:pt x="2598" y="222"/>
                  <a:pt x="2598" y="222"/>
                </a:cubicBezTo>
                <a:cubicBezTo>
                  <a:pt x="2597" y="222"/>
                  <a:pt x="2597" y="222"/>
                  <a:pt x="2597" y="222"/>
                </a:cubicBezTo>
                <a:cubicBezTo>
                  <a:pt x="2596" y="221"/>
                  <a:pt x="2595" y="220"/>
                  <a:pt x="2595" y="220"/>
                </a:cubicBezTo>
                <a:cubicBezTo>
                  <a:pt x="2592" y="218"/>
                  <a:pt x="2592" y="221"/>
                  <a:pt x="2589" y="218"/>
                </a:cubicBezTo>
                <a:cubicBezTo>
                  <a:pt x="2587" y="218"/>
                  <a:pt x="2586" y="218"/>
                  <a:pt x="2585" y="219"/>
                </a:cubicBezTo>
                <a:cubicBezTo>
                  <a:pt x="2585" y="219"/>
                  <a:pt x="2584" y="220"/>
                  <a:pt x="2584" y="220"/>
                </a:cubicBezTo>
                <a:cubicBezTo>
                  <a:pt x="2583" y="220"/>
                  <a:pt x="2582" y="221"/>
                  <a:pt x="2582" y="221"/>
                </a:cubicBezTo>
                <a:cubicBezTo>
                  <a:pt x="2581" y="222"/>
                  <a:pt x="2581" y="222"/>
                  <a:pt x="2580" y="223"/>
                </a:cubicBezTo>
                <a:cubicBezTo>
                  <a:pt x="2579" y="224"/>
                  <a:pt x="2577" y="223"/>
                  <a:pt x="2576" y="224"/>
                </a:cubicBezTo>
                <a:cubicBezTo>
                  <a:pt x="2575" y="225"/>
                  <a:pt x="2575" y="225"/>
                  <a:pt x="2575" y="225"/>
                </a:cubicBezTo>
                <a:cubicBezTo>
                  <a:pt x="2574" y="225"/>
                  <a:pt x="2573" y="225"/>
                  <a:pt x="2572" y="226"/>
                </a:cubicBezTo>
                <a:cubicBezTo>
                  <a:pt x="2573" y="224"/>
                  <a:pt x="2573" y="222"/>
                  <a:pt x="2573" y="220"/>
                </a:cubicBezTo>
                <a:cubicBezTo>
                  <a:pt x="2572" y="219"/>
                  <a:pt x="2571" y="218"/>
                  <a:pt x="2570" y="218"/>
                </a:cubicBezTo>
                <a:cubicBezTo>
                  <a:pt x="2570" y="214"/>
                  <a:pt x="2570" y="214"/>
                  <a:pt x="2570" y="214"/>
                </a:cubicBezTo>
                <a:cubicBezTo>
                  <a:pt x="2569" y="214"/>
                  <a:pt x="2569" y="214"/>
                  <a:pt x="2569" y="214"/>
                </a:cubicBezTo>
                <a:cubicBezTo>
                  <a:pt x="2569" y="214"/>
                  <a:pt x="2569" y="214"/>
                  <a:pt x="2569" y="214"/>
                </a:cubicBezTo>
                <a:cubicBezTo>
                  <a:pt x="2568" y="214"/>
                  <a:pt x="2568" y="214"/>
                  <a:pt x="2568" y="214"/>
                </a:cubicBezTo>
                <a:cubicBezTo>
                  <a:pt x="2568" y="216"/>
                  <a:pt x="2567" y="217"/>
                  <a:pt x="2566" y="219"/>
                </a:cubicBezTo>
                <a:cubicBezTo>
                  <a:pt x="2565" y="219"/>
                  <a:pt x="2565" y="219"/>
                  <a:pt x="2565" y="219"/>
                </a:cubicBezTo>
                <a:cubicBezTo>
                  <a:pt x="2564" y="221"/>
                  <a:pt x="2566" y="224"/>
                  <a:pt x="2566" y="224"/>
                </a:cubicBezTo>
                <a:cubicBezTo>
                  <a:pt x="2565" y="225"/>
                  <a:pt x="2564" y="225"/>
                  <a:pt x="2563" y="226"/>
                </a:cubicBezTo>
                <a:cubicBezTo>
                  <a:pt x="2563" y="232"/>
                  <a:pt x="2563" y="232"/>
                  <a:pt x="2563" y="232"/>
                </a:cubicBezTo>
                <a:cubicBezTo>
                  <a:pt x="2562" y="235"/>
                  <a:pt x="2559" y="237"/>
                  <a:pt x="2558" y="241"/>
                </a:cubicBezTo>
                <a:cubicBezTo>
                  <a:pt x="2557" y="241"/>
                  <a:pt x="2556" y="241"/>
                  <a:pt x="2555" y="241"/>
                </a:cubicBezTo>
                <a:cubicBezTo>
                  <a:pt x="2555" y="240"/>
                  <a:pt x="2555" y="241"/>
                  <a:pt x="2554" y="240"/>
                </a:cubicBezTo>
                <a:cubicBezTo>
                  <a:pt x="2554" y="237"/>
                  <a:pt x="2556" y="237"/>
                  <a:pt x="2556" y="233"/>
                </a:cubicBezTo>
                <a:cubicBezTo>
                  <a:pt x="2554" y="233"/>
                  <a:pt x="2554" y="233"/>
                  <a:pt x="2554" y="233"/>
                </a:cubicBezTo>
                <a:cubicBezTo>
                  <a:pt x="2554" y="235"/>
                  <a:pt x="2554" y="235"/>
                  <a:pt x="2554" y="235"/>
                </a:cubicBezTo>
                <a:cubicBezTo>
                  <a:pt x="2552" y="234"/>
                  <a:pt x="2552" y="234"/>
                  <a:pt x="2549" y="233"/>
                </a:cubicBezTo>
                <a:cubicBezTo>
                  <a:pt x="2549" y="232"/>
                  <a:pt x="2548" y="232"/>
                  <a:pt x="2547" y="230"/>
                </a:cubicBezTo>
                <a:cubicBezTo>
                  <a:pt x="2544" y="230"/>
                  <a:pt x="2544" y="231"/>
                  <a:pt x="2541" y="231"/>
                </a:cubicBezTo>
                <a:cubicBezTo>
                  <a:pt x="2541" y="230"/>
                  <a:pt x="2541" y="230"/>
                  <a:pt x="2541" y="230"/>
                </a:cubicBezTo>
                <a:cubicBezTo>
                  <a:pt x="2540" y="230"/>
                  <a:pt x="2540" y="230"/>
                  <a:pt x="2540" y="230"/>
                </a:cubicBezTo>
                <a:cubicBezTo>
                  <a:pt x="2539" y="228"/>
                  <a:pt x="2538" y="228"/>
                  <a:pt x="2538" y="226"/>
                </a:cubicBezTo>
                <a:cubicBezTo>
                  <a:pt x="2536" y="226"/>
                  <a:pt x="2536" y="227"/>
                  <a:pt x="2534" y="227"/>
                </a:cubicBezTo>
                <a:cubicBezTo>
                  <a:pt x="2533" y="226"/>
                  <a:pt x="2533" y="225"/>
                  <a:pt x="2533" y="224"/>
                </a:cubicBezTo>
                <a:cubicBezTo>
                  <a:pt x="2535" y="223"/>
                  <a:pt x="2536" y="222"/>
                  <a:pt x="2538" y="222"/>
                </a:cubicBezTo>
                <a:cubicBezTo>
                  <a:pt x="2537" y="221"/>
                  <a:pt x="2537" y="220"/>
                  <a:pt x="2536" y="218"/>
                </a:cubicBezTo>
                <a:cubicBezTo>
                  <a:pt x="2535" y="218"/>
                  <a:pt x="2535" y="218"/>
                  <a:pt x="2535" y="218"/>
                </a:cubicBezTo>
                <a:cubicBezTo>
                  <a:pt x="2535" y="220"/>
                  <a:pt x="2535" y="220"/>
                  <a:pt x="2536" y="221"/>
                </a:cubicBezTo>
                <a:cubicBezTo>
                  <a:pt x="2535" y="221"/>
                  <a:pt x="2535" y="221"/>
                  <a:pt x="2535" y="222"/>
                </a:cubicBezTo>
                <a:cubicBezTo>
                  <a:pt x="2532" y="222"/>
                  <a:pt x="2532" y="222"/>
                  <a:pt x="2532" y="222"/>
                </a:cubicBezTo>
                <a:cubicBezTo>
                  <a:pt x="2531" y="220"/>
                  <a:pt x="2531" y="219"/>
                  <a:pt x="2530" y="218"/>
                </a:cubicBezTo>
                <a:cubicBezTo>
                  <a:pt x="2530" y="218"/>
                  <a:pt x="2530" y="218"/>
                  <a:pt x="2530" y="218"/>
                </a:cubicBezTo>
                <a:cubicBezTo>
                  <a:pt x="2530" y="217"/>
                  <a:pt x="2530" y="217"/>
                  <a:pt x="2530" y="217"/>
                </a:cubicBezTo>
                <a:cubicBezTo>
                  <a:pt x="2529" y="217"/>
                  <a:pt x="2528" y="217"/>
                  <a:pt x="2528" y="216"/>
                </a:cubicBezTo>
                <a:cubicBezTo>
                  <a:pt x="2528" y="216"/>
                  <a:pt x="2528" y="216"/>
                  <a:pt x="2528" y="216"/>
                </a:cubicBezTo>
                <a:cubicBezTo>
                  <a:pt x="2526" y="216"/>
                  <a:pt x="2526" y="216"/>
                  <a:pt x="2526" y="216"/>
                </a:cubicBezTo>
                <a:cubicBezTo>
                  <a:pt x="2526" y="215"/>
                  <a:pt x="2526" y="215"/>
                  <a:pt x="2526" y="214"/>
                </a:cubicBezTo>
                <a:cubicBezTo>
                  <a:pt x="2524" y="213"/>
                  <a:pt x="2523" y="212"/>
                  <a:pt x="2522" y="211"/>
                </a:cubicBezTo>
                <a:cubicBezTo>
                  <a:pt x="2516" y="211"/>
                  <a:pt x="2517" y="217"/>
                  <a:pt x="2520" y="219"/>
                </a:cubicBezTo>
                <a:cubicBezTo>
                  <a:pt x="2519" y="220"/>
                  <a:pt x="2520" y="220"/>
                  <a:pt x="2519" y="220"/>
                </a:cubicBezTo>
                <a:cubicBezTo>
                  <a:pt x="2519" y="221"/>
                  <a:pt x="2519" y="221"/>
                  <a:pt x="2519" y="221"/>
                </a:cubicBezTo>
                <a:cubicBezTo>
                  <a:pt x="2518" y="221"/>
                  <a:pt x="2518" y="221"/>
                  <a:pt x="2518" y="221"/>
                </a:cubicBezTo>
                <a:cubicBezTo>
                  <a:pt x="2518" y="219"/>
                  <a:pt x="2517" y="217"/>
                  <a:pt x="2517" y="215"/>
                </a:cubicBezTo>
                <a:cubicBezTo>
                  <a:pt x="2516" y="215"/>
                  <a:pt x="2516" y="215"/>
                  <a:pt x="2516" y="215"/>
                </a:cubicBezTo>
                <a:cubicBezTo>
                  <a:pt x="2515" y="214"/>
                  <a:pt x="2515" y="214"/>
                  <a:pt x="2515" y="213"/>
                </a:cubicBezTo>
                <a:cubicBezTo>
                  <a:pt x="2513" y="213"/>
                  <a:pt x="2512" y="213"/>
                  <a:pt x="2511" y="212"/>
                </a:cubicBezTo>
                <a:cubicBezTo>
                  <a:pt x="2511" y="212"/>
                  <a:pt x="2511" y="212"/>
                  <a:pt x="2511" y="212"/>
                </a:cubicBezTo>
                <a:cubicBezTo>
                  <a:pt x="2509" y="212"/>
                  <a:pt x="2509" y="212"/>
                  <a:pt x="2509" y="212"/>
                </a:cubicBezTo>
                <a:cubicBezTo>
                  <a:pt x="2509" y="211"/>
                  <a:pt x="2509" y="211"/>
                  <a:pt x="2509" y="211"/>
                </a:cubicBezTo>
                <a:cubicBezTo>
                  <a:pt x="2507" y="211"/>
                  <a:pt x="2507" y="211"/>
                  <a:pt x="2507" y="211"/>
                </a:cubicBezTo>
                <a:cubicBezTo>
                  <a:pt x="2507" y="210"/>
                  <a:pt x="2507" y="210"/>
                  <a:pt x="2507" y="210"/>
                </a:cubicBezTo>
                <a:cubicBezTo>
                  <a:pt x="2505" y="210"/>
                  <a:pt x="2505" y="210"/>
                  <a:pt x="2505" y="210"/>
                </a:cubicBezTo>
                <a:cubicBezTo>
                  <a:pt x="2502" y="209"/>
                  <a:pt x="2503" y="207"/>
                  <a:pt x="2497" y="207"/>
                </a:cubicBezTo>
                <a:cubicBezTo>
                  <a:pt x="2497" y="206"/>
                  <a:pt x="2497" y="206"/>
                  <a:pt x="2497" y="206"/>
                </a:cubicBezTo>
                <a:cubicBezTo>
                  <a:pt x="2499" y="206"/>
                  <a:pt x="2499" y="206"/>
                  <a:pt x="2499" y="206"/>
                </a:cubicBezTo>
                <a:cubicBezTo>
                  <a:pt x="2499" y="206"/>
                  <a:pt x="2499" y="206"/>
                  <a:pt x="2499" y="206"/>
                </a:cubicBezTo>
                <a:cubicBezTo>
                  <a:pt x="2501" y="205"/>
                  <a:pt x="2501" y="205"/>
                  <a:pt x="2501" y="203"/>
                </a:cubicBezTo>
                <a:cubicBezTo>
                  <a:pt x="2500" y="203"/>
                  <a:pt x="2500" y="203"/>
                  <a:pt x="2500" y="203"/>
                </a:cubicBezTo>
                <a:cubicBezTo>
                  <a:pt x="2500" y="203"/>
                  <a:pt x="2500" y="203"/>
                  <a:pt x="2500" y="203"/>
                </a:cubicBezTo>
                <a:cubicBezTo>
                  <a:pt x="2497" y="203"/>
                  <a:pt x="2497" y="203"/>
                  <a:pt x="2497" y="203"/>
                </a:cubicBezTo>
                <a:cubicBezTo>
                  <a:pt x="2497" y="203"/>
                  <a:pt x="2497" y="203"/>
                  <a:pt x="2497" y="203"/>
                </a:cubicBezTo>
                <a:cubicBezTo>
                  <a:pt x="2496" y="203"/>
                  <a:pt x="2494" y="203"/>
                  <a:pt x="2493" y="203"/>
                </a:cubicBezTo>
                <a:cubicBezTo>
                  <a:pt x="2493" y="202"/>
                  <a:pt x="2493" y="202"/>
                  <a:pt x="2493" y="202"/>
                </a:cubicBezTo>
                <a:cubicBezTo>
                  <a:pt x="2491" y="202"/>
                  <a:pt x="2490" y="202"/>
                  <a:pt x="2489" y="203"/>
                </a:cubicBezTo>
                <a:cubicBezTo>
                  <a:pt x="2489" y="205"/>
                  <a:pt x="2489" y="204"/>
                  <a:pt x="2490" y="206"/>
                </a:cubicBezTo>
                <a:cubicBezTo>
                  <a:pt x="2489" y="205"/>
                  <a:pt x="2486" y="206"/>
                  <a:pt x="2484" y="205"/>
                </a:cubicBezTo>
                <a:cubicBezTo>
                  <a:pt x="2484" y="204"/>
                  <a:pt x="2484" y="204"/>
                  <a:pt x="2484" y="204"/>
                </a:cubicBezTo>
                <a:cubicBezTo>
                  <a:pt x="2480" y="204"/>
                  <a:pt x="2480" y="204"/>
                  <a:pt x="2480" y="204"/>
                </a:cubicBezTo>
                <a:cubicBezTo>
                  <a:pt x="2479" y="203"/>
                  <a:pt x="2479" y="203"/>
                  <a:pt x="2479" y="203"/>
                </a:cubicBezTo>
                <a:cubicBezTo>
                  <a:pt x="2478" y="202"/>
                  <a:pt x="2477" y="202"/>
                  <a:pt x="2476" y="202"/>
                </a:cubicBezTo>
                <a:cubicBezTo>
                  <a:pt x="2476" y="201"/>
                  <a:pt x="2476" y="201"/>
                  <a:pt x="2476" y="201"/>
                </a:cubicBezTo>
                <a:cubicBezTo>
                  <a:pt x="2476" y="201"/>
                  <a:pt x="2475" y="202"/>
                  <a:pt x="2474" y="202"/>
                </a:cubicBezTo>
                <a:cubicBezTo>
                  <a:pt x="2474" y="201"/>
                  <a:pt x="2473" y="201"/>
                  <a:pt x="2473" y="201"/>
                </a:cubicBezTo>
                <a:cubicBezTo>
                  <a:pt x="2471" y="201"/>
                  <a:pt x="2471" y="201"/>
                  <a:pt x="2471" y="201"/>
                </a:cubicBezTo>
                <a:cubicBezTo>
                  <a:pt x="2471" y="200"/>
                  <a:pt x="2471" y="200"/>
                  <a:pt x="2471" y="200"/>
                </a:cubicBezTo>
                <a:cubicBezTo>
                  <a:pt x="2469" y="200"/>
                  <a:pt x="2469" y="200"/>
                  <a:pt x="2469" y="200"/>
                </a:cubicBezTo>
                <a:cubicBezTo>
                  <a:pt x="2469" y="199"/>
                  <a:pt x="2469" y="199"/>
                  <a:pt x="2469" y="199"/>
                </a:cubicBezTo>
                <a:cubicBezTo>
                  <a:pt x="2469" y="199"/>
                  <a:pt x="2468" y="200"/>
                  <a:pt x="2467" y="200"/>
                </a:cubicBezTo>
                <a:cubicBezTo>
                  <a:pt x="2467" y="201"/>
                  <a:pt x="2467" y="201"/>
                  <a:pt x="2467" y="201"/>
                </a:cubicBezTo>
                <a:cubicBezTo>
                  <a:pt x="2465" y="200"/>
                  <a:pt x="2462" y="200"/>
                  <a:pt x="2459" y="199"/>
                </a:cubicBezTo>
                <a:cubicBezTo>
                  <a:pt x="2459" y="201"/>
                  <a:pt x="2459" y="201"/>
                  <a:pt x="2459" y="201"/>
                </a:cubicBezTo>
                <a:cubicBezTo>
                  <a:pt x="2457" y="201"/>
                  <a:pt x="2456" y="200"/>
                  <a:pt x="2455" y="199"/>
                </a:cubicBezTo>
                <a:cubicBezTo>
                  <a:pt x="2454" y="199"/>
                  <a:pt x="2454" y="198"/>
                  <a:pt x="2454" y="198"/>
                </a:cubicBezTo>
                <a:cubicBezTo>
                  <a:pt x="2451" y="198"/>
                  <a:pt x="2451" y="198"/>
                  <a:pt x="2451" y="198"/>
                </a:cubicBezTo>
                <a:cubicBezTo>
                  <a:pt x="2451" y="197"/>
                  <a:pt x="2451" y="197"/>
                  <a:pt x="2451" y="197"/>
                </a:cubicBezTo>
                <a:cubicBezTo>
                  <a:pt x="2449" y="196"/>
                  <a:pt x="2448" y="196"/>
                  <a:pt x="2447" y="196"/>
                </a:cubicBezTo>
                <a:cubicBezTo>
                  <a:pt x="2447" y="195"/>
                  <a:pt x="2447" y="195"/>
                  <a:pt x="2447" y="195"/>
                </a:cubicBezTo>
                <a:cubicBezTo>
                  <a:pt x="2445" y="195"/>
                  <a:pt x="2445" y="195"/>
                  <a:pt x="2445" y="195"/>
                </a:cubicBezTo>
                <a:cubicBezTo>
                  <a:pt x="2445" y="195"/>
                  <a:pt x="2445" y="194"/>
                  <a:pt x="2445" y="194"/>
                </a:cubicBezTo>
                <a:cubicBezTo>
                  <a:pt x="2444" y="194"/>
                  <a:pt x="2444" y="194"/>
                  <a:pt x="2444" y="194"/>
                </a:cubicBezTo>
                <a:cubicBezTo>
                  <a:pt x="2444" y="193"/>
                  <a:pt x="2444" y="193"/>
                  <a:pt x="2444" y="193"/>
                </a:cubicBezTo>
                <a:cubicBezTo>
                  <a:pt x="2443" y="193"/>
                  <a:pt x="2443" y="193"/>
                  <a:pt x="2443" y="193"/>
                </a:cubicBezTo>
                <a:cubicBezTo>
                  <a:pt x="2443" y="191"/>
                  <a:pt x="2443" y="191"/>
                  <a:pt x="2443" y="191"/>
                </a:cubicBezTo>
                <a:cubicBezTo>
                  <a:pt x="2444" y="191"/>
                  <a:pt x="2444" y="191"/>
                  <a:pt x="2444" y="191"/>
                </a:cubicBezTo>
                <a:cubicBezTo>
                  <a:pt x="2445" y="189"/>
                  <a:pt x="2445" y="188"/>
                  <a:pt x="2444" y="185"/>
                </a:cubicBezTo>
                <a:cubicBezTo>
                  <a:pt x="2443" y="185"/>
                  <a:pt x="2442" y="184"/>
                  <a:pt x="2442" y="184"/>
                </a:cubicBezTo>
                <a:cubicBezTo>
                  <a:pt x="2442" y="184"/>
                  <a:pt x="2441" y="185"/>
                  <a:pt x="2440" y="185"/>
                </a:cubicBezTo>
                <a:cubicBezTo>
                  <a:pt x="2440" y="184"/>
                  <a:pt x="2440" y="184"/>
                  <a:pt x="2440" y="184"/>
                </a:cubicBezTo>
                <a:cubicBezTo>
                  <a:pt x="2434" y="184"/>
                  <a:pt x="2434" y="184"/>
                  <a:pt x="2434" y="184"/>
                </a:cubicBezTo>
                <a:cubicBezTo>
                  <a:pt x="2434" y="184"/>
                  <a:pt x="2431" y="185"/>
                  <a:pt x="2430" y="185"/>
                </a:cubicBezTo>
                <a:cubicBezTo>
                  <a:pt x="2429" y="184"/>
                  <a:pt x="2429" y="183"/>
                  <a:pt x="2428" y="183"/>
                </a:cubicBezTo>
                <a:cubicBezTo>
                  <a:pt x="2427" y="182"/>
                  <a:pt x="2426" y="184"/>
                  <a:pt x="2424" y="183"/>
                </a:cubicBezTo>
                <a:cubicBezTo>
                  <a:pt x="2424" y="183"/>
                  <a:pt x="2424" y="183"/>
                  <a:pt x="2424" y="183"/>
                </a:cubicBezTo>
                <a:cubicBezTo>
                  <a:pt x="2421" y="182"/>
                  <a:pt x="2419" y="183"/>
                  <a:pt x="2418" y="181"/>
                </a:cubicBezTo>
                <a:cubicBezTo>
                  <a:pt x="2416" y="181"/>
                  <a:pt x="2415" y="181"/>
                  <a:pt x="2414" y="182"/>
                </a:cubicBezTo>
                <a:cubicBezTo>
                  <a:pt x="2414" y="183"/>
                  <a:pt x="2413" y="183"/>
                  <a:pt x="2413" y="183"/>
                </a:cubicBezTo>
                <a:cubicBezTo>
                  <a:pt x="2412" y="184"/>
                  <a:pt x="2412" y="184"/>
                  <a:pt x="2411" y="184"/>
                </a:cubicBezTo>
                <a:cubicBezTo>
                  <a:pt x="2410" y="185"/>
                  <a:pt x="2409" y="186"/>
                  <a:pt x="2408" y="187"/>
                </a:cubicBezTo>
                <a:cubicBezTo>
                  <a:pt x="2407" y="187"/>
                  <a:pt x="2407" y="187"/>
                  <a:pt x="2407" y="187"/>
                </a:cubicBezTo>
                <a:cubicBezTo>
                  <a:pt x="2407" y="188"/>
                  <a:pt x="2407" y="188"/>
                  <a:pt x="2407" y="188"/>
                </a:cubicBezTo>
                <a:cubicBezTo>
                  <a:pt x="2405" y="188"/>
                  <a:pt x="2405" y="188"/>
                  <a:pt x="2405" y="188"/>
                </a:cubicBezTo>
                <a:cubicBezTo>
                  <a:pt x="2405" y="189"/>
                  <a:pt x="2405" y="189"/>
                  <a:pt x="2404" y="190"/>
                </a:cubicBezTo>
                <a:cubicBezTo>
                  <a:pt x="2403" y="190"/>
                  <a:pt x="2403" y="190"/>
                  <a:pt x="2403" y="190"/>
                </a:cubicBezTo>
                <a:cubicBezTo>
                  <a:pt x="2403" y="191"/>
                  <a:pt x="2403" y="192"/>
                  <a:pt x="2402" y="193"/>
                </a:cubicBezTo>
                <a:cubicBezTo>
                  <a:pt x="2402" y="195"/>
                  <a:pt x="2402" y="195"/>
                  <a:pt x="2402" y="195"/>
                </a:cubicBezTo>
                <a:cubicBezTo>
                  <a:pt x="2403" y="196"/>
                  <a:pt x="2403" y="196"/>
                  <a:pt x="2404" y="196"/>
                </a:cubicBezTo>
                <a:cubicBezTo>
                  <a:pt x="2405" y="197"/>
                  <a:pt x="2405" y="198"/>
                  <a:pt x="2405" y="199"/>
                </a:cubicBezTo>
                <a:cubicBezTo>
                  <a:pt x="2405" y="199"/>
                  <a:pt x="2405" y="199"/>
                  <a:pt x="2405" y="199"/>
                </a:cubicBezTo>
                <a:cubicBezTo>
                  <a:pt x="2405" y="201"/>
                  <a:pt x="2405" y="201"/>
                  <a:pt x="2405" y="201"/>
                </a:cubicBezTo>
                <a:cubicBezTo>
                  <a:pt x="2404" y="201"/>
                  <a:pt x="2404" y="201"/>
                  <a:pt x="2404" y="201"/>
                </a:cubicBezTo>
                <a:cubicBezTo>
                  <a:pt x="2403" y="202"/>
                  <a:pt x="2402" y="204"/>
                  <a:pt x="2400" y="205"/>
                </a:cubicBezTo>
                <a:cubicBezTo>
                  <a:pt x="2400" y="206"/>
                  <a:pt x="2400" y="206"/>
                  <a:pt x="2399" y="207"/>
                </a:cubicBezTo>
                <a:cubicBezTo>
                  <a:pt x="2400" y="207"/>
                  <a:pt x="2400" y="207"/>
                  <a:pt x="2400" y="207"/>
                </a:cubicBezTo>
                <a:cubicBezTo>
                  <a:pt x="2400" y="208"/>
                  <a:pt x="2400" y="208"/>
                  <a:pt x="2400" y="208"/>
                </a:cubicBezTo>
                <a:cubicBezTo>
                  <a:pt x="2399" y="208"/>
                  <a:pt x="2399" y="208"/>
                  <a:pt x="2399" y="208"/>
                </a:cubicBezTo>
                <a:cubicBezTo>
                  <a:pt x="2399" y="207"/>
                  <a:pt x="2398" y="206"/>
                  <a:pt x="2398" y="205"/>
                </a:cubicBezTo>
                <a:cubicBezTo>
                  <a:pt x="2399" y="205"/>
                  <a:pt x="2399" y="205"/>
                  <a:pt x="2399" y="205"/>
                </a:cubicBezTo>
                <a:cubicBezTo>
                  <a:pt x="2400" y="203"/>
                  <a:pt x="2401" y="203"/>
                  <a:pt x="2401" y="201"/>
                </a:cubicBezTo>
                <a:cubicBezTo>
                  <a:pt x="2399" y="200"/>
                  <a:pt x="2400" y="201"/>
                  <a:pt x="2399" y="200"/>
                </a:cubicBezTo>
                <a:cubicBezTo>
                  <a:pt x="2399" y="200"/>
                  <a:pt x="2399" y="200"/>
                  <a:pt x="2399" y="200"/>
                </a:cubicBezTo>
                <a:cubicBezTo>
                  <a:pt x="2399" y="199"/>
                  <a:pt x="2399" y="199"/>
                  <a:pt x="2399" y="199"/>
                </a:cubicBezTo>
                <a:cubicBezTo>
                  <a:pt x="2399" y="199"/>
                  <a:pt x="2399" y="199"/>
                  <a:pt x="2399" y="199"/>
                </a:cubicBezTo>
                <a:cubicBezTo>
                  <a:pt x="2399" y="199"/>
                  <a:pt x="2399" y="199"/>
                  <a:pt x="2399" y="199"/>
                </a:cubicBezTo>
                <a:cubicBezTo>
                  <a:pt x="2402" y="199"/>
                  <a:pt x="2402" y="199"/>
                  <a:pt x="2402" y="199"/>
                </a:cubicBezTo>
                <a:cubicBezTo>
                  <a:pt x="2402" y="198"/>
                  <a:pt x="2402" y="198"/>
                  <a:pt x="2402" y="198"/>
                </a:cubicBezTo>
                <a:cubicBezTo>
                  <a:pt x="2403" y="197"/>
                  <a:pt x="2402" y="198"/>
                  <a:pt x="2403" y="197"/>
                </a:cubicBezTo>
                <a:cubicBezTo>
                  <a:pt x="2401" y="195"/>
                  <a:pt x="2402" y="195"/>
                  <a:pt x="2400" y="195"/>
                </a:cubicBezTo>
                <a:cubicBezTo>
                  <a:pt x="2400" y="192"/>
                  <a:pt x="2400" y="192"/>
                  <a:pt x="2401" y="191"/>
                </a:cubicBezTo>
                <a:cubicBezTo>
                  <a:pt x="2401" y="186"/>
                  <a:pt x="2400" y="186"/>
                  <a:pt x="2398" y="183"/>
                </a:cubicBezTo>
                <a:cubicBezTo>
                  <a:pt x="2397" y="183"/>
                  <a:pt x="2397" y="183"/>
                  <a:pt x="2397" y="183"/>
                </a:cubicBezTo>
                <a:cubicBezTo>
                  <a:pt x="2397" y="189"/>
                  <a:pt x="2397" y="189"/>
                  <a:pt x="2397" y="189"/>
                </a:cubicBezTo>
                <a:cubicBezTo>
                  <a:pt x="2388" y="189"/>
                  <a:pt x="2388" y="189"/>
                  <a:pt x="2388" y="189"/>
                </a:cubicBezTo>
                <a:cubicBezTo>
                  <a:pt x="2388" y="189"/>
                  <a:pt x="2388" y="189"/>
                  <a:pt x="2388" y="189"/>
                </a:cubicBezTo>
                <a:cubicBezTo>
                  <a:pt x="2388" y="189"/>
                  <a:pt x="2388" y="189"/>
                  <a:pt x="2388" y="189"/>
                </a:cubicBezTo>
                <a:cubicBezTo>
                  <a:pt x="2388" y="189"/>
                  <a:pt x="2388" y="189"/>
                  <a:pt x="2388" y="189"/>
                </a:cubicBezTo>
                <a:cubicBezTo>
                  <a:pt x="2386" y="189"/>
                  <a:pt x="2386" y="189"/>
                  <a:pt x="2386" y="189"/>
                </a:cubicBezTo>
                <a:cubicBezTo>
                  <a:pt x="2386" y="185"/>
                  <a:pt x="2384" y="185"/>
                  <a:pt x="2384" y="181"/>
                </a:cubicBezTo>
                <a:cubicBezTo>
                  <a:pt x="2381" y="182"/>
                  <a:pt x="2383" y="182"/>
                  <a:pt x="2382" y="184"/>
                </a:cubicBezTo>
                <a:cubicBezTo>
                  <a:pt x="2381" y="184"/>
                  <a:pt x="2381" y="184"/>
                  <a:pt x="2381" y="184"/>
                </a:cubicBezTo>
                <a:cubicBezTo>
                  <a:pt x="2381" y="185"/>
                  <a:pt x="2381" y="185"/>
                  <a:pt x="2381" y="185"/>
                </a:cubicBezTo>
                <a:cubicBezTo>
                  <a:pt x="2380" y="185"/>
                  <a:pt x="2380" y="183"/>
                  <a:pt x="2379" y="183"/>
                </a:cubicBezTo>
                <a:cubicBezTo>
                  <a:pt x="2378" y="183"/>
                  <a:pt x="2378" y="183"/>
                  <a:pt x="2378" y="183"/>
                </a:cubicBezTo>
                <a:cubicBezTo>
                  <a:pt x="2377" y="182"/>
                  <a:pt x="2378" y="183"/>
                  <a:pt x="2376" y="182"/>
                </a:cubicBezTo>
                <a:cubicBezTo>
                  <a:pt x="2375" y="184"/>
                  <a:pt x="2374" y="186"/>
                  <a:pt x="2373" y="187"/>
                </a:cubicBezTo>
                <a:cubicBezTo>
                  <a:pt x="2372" y="187"/>
                  <a:pt x="2372" y="187"/>
                  <a:pt x="2372" y="187"/>
                </a:cubicBezTo>
                <a:cubicBezTo>
                  <a:pt x="2371" y="189"/>
                  <a:pt x="2372" y="188"/>
                  <a:pt x="2371" y="189"/>
                </a:cubicBezTo>
                <a:cubicBezTo>
                  <a:pt x="2371" y="193"/>
                  <a:pt x="2373" y="193"/>
                  <a:pt x="2376" y="193"/>
                </a:cubicBezTo>
                <a:cubicBezTo>
                  <a:pt x="2376" y="193"/>
                  <a:pt x="2376" y="193"/>
                  <a:pt x="2376" y="193"/>
                </a:cubicBezTo>
                <a:cubicBezTo>
                  <a:pt x="2375" y="194"/>
                  <a:pt x="2375" y="194"/>
                  <a:pt x="2374" y="195"/>
                </a:cubicBezTo>
                <a:cubicBezTo>
                  <a:pt x="2371" y="195"/>
                  <a:pt x="2370" y="195"/>
                  <a:pt x="2369" y="193"/>
                </a:cubicBezTo>
                <a:cubicBezTo>
                  <a:pt x="2369" y="193"/>
                  <a:pt x="2369" y="193"/>
                  <a:pt x="2369" y="193"/>
                </a:cubicBezTo>
                <a:cubicBezTo>
                  <a:pt x="2369" y="194"/>
                  <a:pt x="2369" y="195"/>
                  <a:pt x="2369" y="195"/>
                </a:cubicBezTo>
                <a:cubicBezTo>
                  <a:pt x="2369" y="195"/>
                  <a:pt x="2369" y="195"/>
                  <a:pt x="2369" y="195"/>
                </a:cubicBezTo>
                <a:cubicBezTo>
                  <a:pt x="2368" y="196"/>
                  <a:pt x="2368" y="196"/>
                  <a:pt x="2367" y="198"/>
                </a:cubicBezTo>
                <a:cubicBezTo>
                  <a:pt x="2365" y="199"/>
                  <a:pt x="2363" y="199"/>
                  <a:pt x="2361" y="200"/>
                </a:cubicBezTo>
                <a:cubicBezTo>
                  <a:pt x="2361" y="201"/>
                  <a:pt x="2361" y="201"/>
                  <a:pt x="2361" y="201"/>
                </a:cubicBezTo>
                <a:cubicBezTo>
                  <a:pt x="2359" y="201"/>
                  <a:pt x="2355" y="199"/>
                  <a:pt x="2354" y="201"/>
                </a:cubicBezTo>
                <a:cubicBezTo>
                  <a:pt x="2349" y="201"/>
                  <a:pt x="2349" y="201"/>
                  <a:pt x="2349" y="201"/>
                </a:cubicBezTo>
                <a:cubicBezTo>
                  <a:pt x="2349" y="201"/>
                  <a:pt x="2349" y="201"/>
                  <a:pt x="2349" y="201"/>
                </a:cubicBezTo>
                <a:cubicBezTo>
                  <a:pt x="2348" y="201"/>
                  <a:pt x="2348" y="201"/>
                  <a:pt x="2348" y="201"/>
                </a:cubicBezTo>
                <a:cubicBezTo>
                  <a:pt x="2348" y="203"/>
                  <a:pt x="2348" y="203"/>
                  <a:pt x="2348" y="203"/>
                </a:cubicBezTo>
                <a:cubicBezTo>
                  <a:pt x="2347" y="203"/>
                  <a:pt x="2346" y="204"/>
                  <a:pt x="2346" y="204"/>
                </a:cubicBezTo>
                <a:cubicBezTo>
                  <a:pt x="2345" y="204"/>
                  <a:pt x="2345" y="205"/>
                  <a:pt x="2345" y="205"/>
                </a:cubicBezTo>
                <a:cubicBezTo>
                  <a:pt x="2342" y="205"/>
                  <a:pt x="2342" y="205"/>
                  <a:pt x="2342" y="205"/>
                </a:cubicBezTo>
                <a:cubicBezTo>
                  <a:pt x="2342" y="206"/>
                  <a:pt x="2342" y="206"/>
                  <a:pt x="2342" y="206"/>
                </a:cubicBezTo>
                <a:cubicBezTo>
                  <a:pt x="2339" y="207"/>
                  <a:pt x="2335" y="205"/>
                  <a:pt x="2334" y="206"/>
                </a:cubicBezTo>
                <a:cubicBezTo>
                  <a:pt x="2328" y="206"/>
                  <a:pt x="2328" y="206"/>
                  <a:pt x="2328" y="206"/>
                </a:cubicBezTo>
                <a:cubicBezTo>
                  <a:pt x="2328" y="206"/>
                  <a:pt x="2328" y="206"/>
                  <a:pt x="2328" y="206"/>
                </a:cubicBezTo>
                <a:cubicBezTo>
                  <a:pt x="2332" y="205"/>
                  <a:pt x="2336" y="204"/>
                  <a:pt x="2340" y="204"/>
                </a:cubicBezTo>
                <a:cubicBezTo>
                  <a:pt x="2341" y="203"/>
                  <a:pt x="2343" y="202"/>
                  <a:pt x="2345" y="202"/>
                </a:cubicBezTo>
                <a:cubicBezTo>
                  <a:pt x="2345" y="200"/>
                  <a:pt x="2346" y="199"/>
                  <a:pt x="2347" y="197"/>
                </a:cubicBezTo>
                <a:cubicBezTo>
                  <a:pt x="2349" y="197"/>
                  <a:pt x="2352" y="196"/>
                  <a:pt x="2355" y="195"/>
                </a:cubicBezTo>
                <a:cubicBezTo>
                  <a:pt x="2355" y="195"/>
                  <a:pt x="2355" y="194"/>
                  <a:pt x="2355" y="194"/>
                </a:cubicBezTo>
                <a:cubicBezTo>
                  <a:pt x="2357" y="194"/>
                  <a:pt x="2357" y="194"/>
                  <a:pt x="2357" y="194"/>
                </a:cubicBezTo>
                <a:cubicBezTo>
                  <a:pt x="2357" y="193"/>
                  <a:pt x="2357" y="193"/>
                  <a:pt x="2357" y="193"/>
                </a:cubicBezTo>
                <a:cubicBezTo>
                  <a:pt x="2358" y="193"/>
                  <a:pt x="2360" y="193"/>
                  <a:pt x="2361" y="193"/>
                </a:cubicBezTo>
                <a:cubicBezTo>
                  <a:pt x="2361" y="192"/>
                  <a:pt x="2361" y="192"/>
                  <a:pt x="2361" y="191"/>
                </a:cubicBezTo>
                <a:cubicBezTo>
                  <a:pt x="2362" y="191"/>
                  <a:pt x="2363" y="190"/>
                  <a:pt x="2363" y="190"/>
                </a:cubicBezTo>
                <a:cubicBezTo>
                  <a:pt x="2363" y="188"/>
                  <a:pt x="2363" y="188"/>
                  <a:pt x="2363" y="188"/>
                </a:cubicBezTo>
                <a:cubicBezTo>
                  <a:pt x="2364" y="187"/>
                  <a:pt x="2366" y="186"/>
                  <a:pt x="2368" y="186"/>
                </a:cubicBezTo>
                <a:cubicBezTo>
                  <a:pt x="2368" y="182"/>
                  <a:pt x="2368" y="182"/>
                  <a:pt x="2368" y="182"/>
                </a:cubicBezTo>
                <a:cubicBezTo>
                  <a:pt x="2367" y="182"/>
                  <a:pt x="2367" y="182"/>
                  <a:pt x="2367" y="182"/>
                </a:cubicBezTo>
                <a:cubicBezTo>
                  <a:pt x="2367" y="181"/>
                  <a:pt x="2368" y="181"/>
                  <a:pt x="2368" y="180"/>
                </a:cubicBezTo>
                <a:cubicBezTo>
                  <a:pt x="2369" y="180"/>
                  <a:pt x="2369" y="180"/>
                  <a:pt x="2369" y="180"/>
                </a:cubicBezTo>
                <a:cubicBezTo>
                  <a:pt x="2370" y="178"/>
                  <a:pt x="2370" y="177"/>
                  <a:pt x="2371" y="176"/>
                </a:cubicBezTo>
                <a:cubicBezTo>
                  <a:pt x="2375" y="175"/>
                  <a:pt x="2377" y="175"/>
                  <a:pt x="2380" y="174"/>
                </a:cubicBezTo>
                <a:cubicBezTo>
                  <a:pt x="2383" y="174"/>
                  <a:pt x="2383" y="174"/>
                  <a:pt x="2383" y="174"/>
                </a:cubicBezTo>
                <a:cubicBezTo>
                  <a:pt x="2383" y="173"/>
                  <a:pt x="2383" y="173"/>
                  <a:pt x="2383" y="173"/>
                </a:cubicBezTo>
                <a:cubicBezTo>
                  <a:pt x="2384" y="173"/>
                  <a:pt x="2384" y="173"/>
                  <a:pt x="2384" y="173"/>
                </a:cubicBezTo>
                <a:cubicBezTo>
                  <a:pt x="2385" y="172"/>
                  <a:pt x="2385" y="172"/>
                  <a:pt x="2385" y="172"/>
                </a:cubicBezTo>
                <a:cubicBezTo>
                  <a:pt x="2388" y="171"/>
                  <a:pt x="2391" y="171"/>
                  <a:pt x="2394" y="171"/>
                </a:cubicBezTo>
                <a:cubicBezTo>
                  <a:pt x="2394" y="170"/>
                  <a:pt x="2394" y="170"/>
                  <a:pt x="2394" y="170"/>
                </a:cubicBezTo>
                <a:cubicBezTo>
                  <a:pt x="2396" y="170"/>
                  <a:pt x="2396" y="170"/>
                  <a:pt x="2396" y="170"/>
                </a:cubicBezTo>
                <a:cubicBezTo>
                  <a:pt x="2396" y="170"/>
                  <a:pt x="2396" y="170"/>
                  <a:pt x="2396" y="170"/>
                </a:cubicBezTo>
                <a:cubicBezTo>
                  <a:pt x="2397" y="170"/>
                  <a:pt x="2397" y="170"/>
                  <a:pt x="2397" y="170"/>
                </a:cubicBezTo>
                <a:cubicBezTo>
                  <a:pt x="2397" y="169"/>
                  <a:pt x="2397" y="169"/>
                  <a:pt x="2397" y="169"/>
                </a:cubicBezTo>
                <a:cubicBezTo>
                  <a:pt x="2400" y="169"/>
                  <a:pt x="2403" y="168"/>
                  <a:pt x="2405" y="168"/>
                </a:cubicBezTo>
                <a:cubicBezTo>
                  <a:pt x="2406" y="167"/>
                  <a:pt x="2406" y="167"/>
                  <a:pt x="2406" y="166"/>
                </a:cubicBezTo>
                <a:cubicBezTo>
                  <a:pt x="2407" y="166"/>
                  <a:pt x="2407" y="166"/>
                  <a:pt x="2407" y="166"/>
                </a:cubicBezTo>
                <a:cubicBezTo>
                  <a:pt x="2408" y="166"/>
                  <a:pt x="2408" y="165"/>
                  <a:pt x="2409" y="165"/>
                </a:cubicBezTo>
                <a:cubicBezTo>
                  <a:pt x="2408" y="161"/>
                  <a:pt x="2407" y="160"/>
                  <a:pt x="2405" y="158"/>
                </a:cubicBezTo>
                <a:cubicBezTo>
                  <a:pt x="2405" y="158"/>
                  <a:pt x="2405" y="158"/>
                  <a:pt x="2405" y="158"/>
                </a:cubicBezTo>
                <a:cubicBezTo>
                  <a:pt x="2405" y="157"/>
                  <a:pt x="2405" y="157"/>
                  <a:pt x="2405" y="157"/>
                </a:cubicBezTo>
                <a:cubicBezTo>
                  <a:pt x="2404" y="157"/>
                  <a:pt x="2404" y="158"/>
                  <a:pt x="2403" y="158"/>
                </a:cubicBezTo>
                <a:cubicBezTo>
                  <a:pt x="2403" y="157"/>
                  <a:pt x="2403" y="157"/>
                  <a:pt x="2402" y="156"/>
                </a:cubicBezTo>
                <a:cubicBezTo>
                  <a:pt x="2402" y="154"/>
                  <a:pt x="2402" y="154"/>
                  <a:pt x="2402" y="154"/>
                </a:cubicBezTo>
                <a:cubicBezTo>
                  <a:pt x="2404" y="155"/>
                  <a:pt x="2405" y="156"/>
                  <a:pt x="2407" y="156"/>
                </a:cubicBezTo>
                <a:cubicBezTo>
                  <a:pt x="2408" y="154"/>
                  <a:pt x="2408" y="152"/>
                  <a:pt x="2409" y="150"/>
                </a:cubicBezTo>
                <a:cubicBezTo>
                  <a:pt x="2408" y="150"/>
                  <a:pt x="2408" y="150"/>
                  <a:pt x="2408" y="150"/>
                </a:cubicBezTo>
                <a:cubicBezTo>
                  <a:pt x="2408" y="149"/>
                  <a:pt x="2408" y="148"/>
                  <a:pt x="2407" y="147"/>
                </a:cubicBezTo>
                <a:cubicBezTo>
                  <a:pt x="2405" y="147"/>
                  <a:pt x="2405" y="147"/>
                  <a:pt x="2405" y="147"/>
                </a:cubicBezTo>
                <a:cubicBezTo>
                  <a:pt x="2404" y="145"/>
                  <a:pt x="2403" y="144"/>
                  <a:pt x="2403" y="141"/>
                </a:cubicBezTo>
                <a:cubicBezTo>
                  <a:pt x="2402" y="140"/>
                  <a:pt x="2400" y="139"/>
                  <a:pt x="2399" y="139"/>
                </a:cubicBezTo>
                <a:cubicBezTo>
                  <a:pt x="2396" y="139"/>
                  <a:pt x="2396" y="139"/>
                  <a:pt x="2396" y="139"/>
                </a:cubicBezTo>
                <a:cubicBezTo>
                  <a:pt x="2396" y="138"/>
                  <a:pt x="2396" y="138"/>
                  <a:pt x="2396" y="138"/>
                </a:cubicBezTo>
                <a:cubicBezTo>
                  <a:pt x="2394" y="138"/>
                  <a:pt x="2394" y="138"/>
                  <a:pt x="2394" y="138"/>
                </a:cubicBezTo>
                <a:cubicBezTo>
                  <a:pt x="2394" y="138"/>
                  <a:pt x="2394" y="137"/>
                  <a:pt x="2393" y="137"/>
                </a:cubicBezTo>
                <a:cubicBezTo>
                  <a:pt x="2393" y="135"/>
                  <a:pt x="2392" y="133"/>
                  <a:pt x="2392" y="131"/>
                </a:cubicBezTo>
                <a:cubicBezTo>
                  <a:pt x="2390" y="130"/>
                  <a:pt x="2391" y="130"/>
                  <a:pt x="2389" y="130"/>
                </a:cubicBezTo>
                <a:cubicBezTo>
                  <a:pt x="2388" y="129"/>
                  <a:pt x="2389" y="129"/>
                  <a:pt x="2388" y="129"/>
                </a:cubicBezTo>
                <a:cubicBezTo>
                  <a:pt x="2388" y="130"/>
                  <a:pt x="2388" y="130"/>
                  <a:pt x="2388" y="130"/>
                </a:cubicBezTo>
                <a:cubicBezTo>
                  <a:pt x="2387" y="130"/>
                  <a:pt x="2387" y="130"/>
                  <a:pt x="2387" y="130"/>
                </a:cubicBezTo>
                <a:cubicBezTo>
                  <a:pt x="2387" y="130"/>
                  <a:pt x="2387" y="130"/>
                  <a:pt x="2387" y="130"/>
                </a:cubicBezTo>
                <a:cubicBezTo>
                  <a:pt x="2382" y="130"/>
                  <a:pt x="2382" y="130"/>
                  <a:pt x="2382" y="130"/>
                </a:cubicBezTo>
                <a:cubicBezTo>
                  <a:pt x="2382" y="131"/>
                  <a:pt x="2382" y="131"/>
                  <a:pt x="2382" y="131"/>
                </a:cubicBezTo>
                <a:cubicBezTo>
                  <a:pt x="2381" y="131"/>
                  <a:pt x="2380" y="132"/>
                  <a:pt x="2378" y="132"/>
                </a:cubicBezTo>
                <a:cubicBezTo>
                  <a:pt x="2378" y="132"/>
                  <a:pt x="2378" y="131"/>
                  <a:pt x="2377" y="130"/>
                </a:cubicBezTo>
                <a:cubicBezTo>
                  <a:pt x="2374" y="129"/>
                  <a:pt x="2369" y="132"/>
                  <a:pt x="2367" y="132"/>
                </a:cubicBezTo>
                <a:cubicBezTo>
                  <a:pt x="2365" y="132"/>
                  <a:pt x="2364" y="133"/>
                  <a:pt x="2362" y="133"/>
                </a:cubicBezTo>
                <a:cubicBezTo>
                  <a:pt x="2361" y="135"/>
                  <a:pt x="2359" y="136"/>
                  <a:pt x="2358" y="138"/>
                </a:cubicBezTo>
                <a:cubicBezTo>
                  <a:pt x="2357" y="139"/>
                  <a:pt x="2353" y="138"/>
                  <a:pt x="2352" y="139"/>
                </a:cubicBezTo>
                <a:cubicBezTo>
                  <a:pt x="2351" y="139"/>
                  <a:pt x="2351" y="139"/>
                  <a:pt x="2351" y="139"/>
                </a:cubicBezTo>
                <a:cubicBezTo>
                  <a:pt x="2352" y="138"/>
                  <a:pt x="2352" y="137"/>
                  <a:pt x="2352" y="136"/>
                </a:cubicBezTo>
                <a:cubicBezTo>
                  <a:pt x="2353" y="136"/>
                  <a:pt x="2353" y="136"/>
                  <a:pt x="2353" y="136"/>
                </a:cubicBezTo>
                <a:cubicBezTo>
                  <a:pt x="2354" y="134"/>
                  <a:pt x="2352" y="134"/>
                  <a:pt x="2354" y="132"/>
                </a:cubicBezTo>
                <a:cubicBezTo>
                  <a:pt x="2354" y="130"/>
                  <a:pt x="2354" y="130"/>
                  <a:pt x="2354" y="130"/>
                </a:cubicBezTo>
                <a:cubicBezTo>
                  <a:pt x="2352" y="130"/>
                  <a:pt x="2350" y="129"/>
                  <a:pt x="2348" y="129"/>
                </a:cubicBezTo>
                <a:cubicBezTo>
                  <a:pt x="2348" y="128"/>
                  <a:pt x="2348" y="128"/>
                  <a:pt x="2348" y="128"/>
                </a:cubicBezTo>
                <a:cubicBezTo>
                  <a:pt x="2346" y="128"/>
                  <a:pt x="2345" y="128"/>
                  <a:pt x="2344" y="128"/>
                </a:cubicBezTo>
                <a:cubicBezTo>
                  <a:pt x="2344" y="129"/>
                  <a:pt x="2344" y="129"/>
                  <a:pt x="2344" y="129"/>
                </a:cubicBezTo>
                <a:cubicBezTo>
                  <a:pt x="2340" y="129"/>
                  <a:pt x="2340" y="129"/>
                  <a:pt x="2340" y="129"/>
                </a:cubicBezTo>
                <a:cubicBezTo>
                  <a:pt x="2340" y="130"/>
                  <a:pt x="2340" y="130"/>
                  <a:pt x="2340" y="130"/>
                </a:cubicBezTo>
                <a:cubicBezTo>
                  <a:pt x="2339" y="130"/>
                  <a:pt x="2339" y="130"/>
                  <a:pt x="2339" y="130"/>
                </a:cubicBezTo>
                <a:cubicBezTo>
                  <a:pt x="2340" y="129"/>
                  <a:pt x="2340" y="129"/>
                  <a:pt x="2341" y="128"/>
                </a:cubicBezTo>
                <a:cubicBezTo>
                  <a:pt x="2341" y="126"/>
                  <a:pt x="2341" y="126"/>
                  <a:pt x="2341" y="126"/>
                </a:cubicBezTo>
                <a:cubicBezTo>
                  <a:pt x="2340" y="126"/>
                  <a:pt x="2340" y="126"/>
                  <a:pt x="2340" y="126"/>
                </a:cubicBezTo>
                <a:cubicBezTo>
                  <a:pt x="2340" y="127"/>
                  <a:pt x="2340" y="127"/>
                  <a:pt x="2340" y="127"/>
                </a:cubicBezTo>
                <a:cubicBezTo>
                  <a:pt x="2338" y="127"/>
                  <a:pt x="2338" y="127"/>
                  <a:pt x="2338" y="127"/>
                </a:cubicBezTo>
                <a:cubicBezTo>
                  <a:pt x="2338" y="128"/>
                  <a:pt x="2338" y="128"/>
                  <a:pt x="2338" y="128"/>
                </a:cubicBezTo>
                <a:cubicBezTo>
                  <a:pt x="2336" y="128"/>
                  <a:pt x="2336" y="128"/>
                  <a:pt x="2336" y="128"/>
                </a:cubicBezTo>
                <a:cubicBezTo>
                  <a:pt x="2336" y="127"/>
                  <a:pt x="2336" y="127"/>
                  <a:pt x="2336" y="127"/>
                </a:cubicBezTo>
                <a:cubicBezTo>
                  <a:pt x="2338" y="126"/>
                  <a:pt x="2339" y="124"/>
                  <a:pt x="2340" y="123"/>
                </a:cubicBezTo>
                <a:cubicBezTo>
                  <a:pt x="2342" y="123"/>
                  <a:pt x="2342" y="123"/>
                  <a:pt x="2342" y="123"/>
                </a:cubicBezTo>
                <a:cubicBezTo>
                  <a:pt x="2341" y="121"/>
                  <a:pt x="2341" y="121"/>
                  <a:pt x="2341" y="120"/>
                </a:cubicBezTo>
                <a:cubicBezTo>
                  <a:pt x="2339" y="120"/>
                  <a:pt x="2338" y="120"/>
                  <a:pt x="2336" y="120"/>
                </a:cubicBezTo>
                <a:cubicBezTo>
                  <a:pt x="2336" y="119"/>
                  <a:pt x="2336" y="119"/>
                  <a:pt x="2336" y="119"/>
                </a:cubicBezTo>
                <a:cubicBezTo>
                  <a:pt x="2335" y="119"/>
                  <a:pt x="2335" y="119"/>
                  <a:pt x="2335" y="119"/>
                </a:cubicBezTo>
                <a:cubicBezTo>
                  <a:pt x="2335" y="116"/>
                  <a:pt x="2335" y="116"/>
                  <a:pt x="2335" y="116"/>
                </a:cubicBezTo>
                <a:cubicBezTo>
                  <a:pt x="2333" y="117"/>
                  <a:pt x="2330" y="118"/>
                  <a:pt x="2329" y="116"/>
                </a:cubicBezTo>
                <a:cubicBezTo>
                  <a:pt x="2325" y="116"/>
                  <a:pt x="2325" y="116"/>
                  <a:pt x="2325" y="116"/>
                </a:cubicBezTo>
                <a:cubicBezTo>
                  <a:pt x="2325" y="116"/>
                  <a:pt x="2325" y="116"/>
                  <a:pt x="2325" y="116"/>
                </a:cubicBezTo>
                <a:cubicBezTo>
                  <a:pt x="2325" y="116"/>
                  <a:pt x="2325" y="116"/>
                  <a:pt x="2325" y="116"/>
                </a:cubicBezTo>
                <a:cubicBezTo>
                  <a:pt x="2325" y="118"/>
                  <a:pt x="2325" y="118"/>
                  <a:pt x="2325" y="118"/>
                </a:cubicBezTo>
                <a:cubicBezTo>
                  <a:pt x="2323" y="119"/>
                  <a:pt x="2321" y="119"/>
                  <a:pt x="2320" y="120"/>
                </a:cubicBezTo>
                <a:cubicBezTo>
                  <a:pt x="2319" y="119"/>
                  <a:pt x="2319" y="118"/>
                  <a:pt x="2319" y="118"/>
                </a:cubicBezTo>
                <a:cubicBezTo>
                  <a:pt x="2317" y="117"/>
                  <a:pt x="2309" y="120"/>
                  <a:pt x="2309" y="121"/>
                </a:cubicBezTo>
                <a:cubicBezTo>
                  <a:pt x="2308" y="122"/>
                  <a:pt x="2308" y="121"/>
                  <a:pt x="2307" y="122"/>
                </a:cubicBezTo>
                <a:cubicBezTo>
                  <a:pt x="2308" y="122"/>
                  <a:pt x="2308" y="122"/>
                  <a:pt x="2308" y="122"/>
                </a:cubicBezTo>
                <a:cubicBezTo>
                  <a:pt x="2308" y="123"/>
                  <a:pt x="2308" y="123"/>
                  <a:pt x="2308" y="123"/>
                </a:cubicBezTo>
                <a:cubicBezTo>
                  <a:pt x="2307" y="123"/>
                  <a:pt x="2307" y="123"/>
                  <a:pt x="2307" y="123"/>
                </a:cubicBezTo>
                <a:cubicBezTo>
                  <a:pt x="2307" y="124"/>
                  <a:pt x="2307" y="124"/>
                  <a:pt x="2307" y="124"/>
                </a:cubicBezTo>
                <a:cubicBezTo>
                  <a:pt x="2306" y="126"/>
                  <a:pt x="2304" y="124"/>
                  <a:pt x="2303" y="128"/>
                </a:cubicBezTo>
                <a:cubicBezTo>
                  <a:pt x="2301" y="129"/>
                  <a:pt x="2302" y="128"/>
                  <a:pt x="2301" y="129"/>
                </a:cubicBezTo>
                <a:cubicBezTo>
                  <a:pt x="2301" y="129"/>
                  <a:pt x="2300" y="129"/>
                  <a:pt x="2300" y="130"/>
                </a:cubicBezTo>
                <a:cubicBezTo>
                  <a:pt x="2299" y="135"/>
                  <a:pt x="2299" y="133"/>
                  <a:pt x="2302" y="135"/>
                </a:cubicBezTo>
                <a:cubicBezTo>
                  <a:pt x="2302" y="135"/>
                  <a:pt x="2302" y="135"/>
                  <a:pt x="2302" y="135"/>
                </a:cubicBezTo>
                <a:cubicBezTo>
                  <a:pt x="2303" y="136"/>
                  <a:pt x="2304" y="137"/>
                  <a:pt x="2305" y="137"/>
                </a:cubicBezTo>
                <a:cubicBezTo>
                  <a:pt x="2305" y="139"/>
                  <a:pt x="2305" y="139"/>
                  <a:pt x="2305" y="139"/>
                </a:cubicBezTo>
                <a:cubicBezTo>
                  <a:pt x="2302" y="139"/>
                  <a:pt x="2301" y="138"/>
                  <a:pt x="2300" y="137"/>
                </a:cubicBezTo>
                <a:cubicBezTo>
                  <a:pt x="2299" y="137"/>
                  <a:pt x="2299" y="137"/>
                  <a:pt x="2299" y="136"/>
                </a:cubicBezTo>
                <a:cubicBezTo>
                  <a:pt x="2297" y="135"/>
                  <a:pt x="2296" y="137"/>
                  <a:pt x="2296" y="137"/>
                </a:cubicBezTo>
                <a:cubicBezTo>
                  <a:pt x="2294" y="137"/>
                  <a:pt x="2294" y="137"/>
                  <a:pt x="2294" y="137"/>
                </a:cubicBezTo>
                <a:cubicBezTo>
                  <a:pt x="2294" y="137"/>
                  <a:pt x="2294" y="137"/>
                  <a:pt x="2294" y="137"/>
                </a:cubicBezTo>
                <a:cubicBezTo>
                  <a:pt x="2294" y="137"/>
                  <a:pt x="2294" y="137"/>
                  <a:pt x="2294" y="137"/>
                </a:cubicBezTo>
                <a:cubicBezTo>
                  <a:pt x="2292" y="137"/>
                  <a:pt x="2290" y="137"/>
                  <a:pt x="2288" y="137"/>
                </a:cubicBezTo>
                <a:cubicBezTo>
                  <a:pt x="2288" y="137"/>
                  <a:pt x="2288" y="137"/>
                  <a:pt x="2288" y="137"/>
                </a:cubicBezTo>
                <a:cubicBezTo>
                  <a:pt x="2286" y="137"/>
                  <a:pt x="2285" y="137"/>
                  <a:pt x="2283" y="137"/>
                </a:cubicBezTo>
                <a:cubicBezTo>
                  <a:pt x="2284" y="140"/>
                  <a:pt x="2283" y="138"/>
                  <a:pt x="2285" y="139"/>
                </a:cubicBezTo>
                <a:cubicBezTo>
                  <a:pt x="2285" y="140"/>
                  <a:pt x="2285" y="140"/>
                  <a:pt x="2285" y="140"/>
                </a:cubicBezTo>
                <a:cubicBezTo>
                  <a:pt x="2286" y="140"/>
                  <a:pt x="2286" y="140"/>
                  <a:pt x="2286" y="140"/>
                </a:cubicBezTo>
                <a:cubicBezTo>
                  <a:pt x="2286" y="141"/>
                  <a:pt x="2286" y="141"/>
                  <a:pt x="2286" y="141"/>
                </a:cubicBezTo>
                <a:cubicBezTo>
                  <a:pt x="2287" y="141"/>
                  <a:pt x="2287" y="141"/>
                  <a:pt x="2287" y="141"/>
                </a:cubicBezTo>
                <a:cubicBezTo>
                  <a:pt x="2287" y="142"/>
                  <a:pt x="2287" y="142"/>
                  <a:pt x="2287" y="142"/>
                </a:cubicBezTo>
                <a:cubicBezTo>
                  <a:pt x="2288" y="142"/>
                  <a:pt x="2288" y="142"/>
                  <a:pt x="2288" y="142"/>
                </a:cubicBezTo>
                <a:cubicBezTo>
                  <a:pt x="2288" y="143"/>
                  <a:pt x="2288" y="144"/>
                  <a:pt x="2288" y="145"/>
                </a:cubicBezTo>
                <a:cubicBezTo>
                  <a:pt x="2289" y="145"/>
                  <a:pt x="2289" y="145"/>
                  <a:pt x="2289" y="145"/>
                </a:cubicBezTo>
                <a:cubicBezTo>
                  <a:pt x="2289" y="148"/>
                  <a:pt x="2288" y="148"/>
                  <a:pt x="2286" y="149"/>
                </a:cubicBezTo>
                <a:cubicBezTo>
                  <a:pt x="2286" y="151"/>
                  <a:pt x="2286" y="151"/>
                  <a:pt x="2286" y="151"/>
                </a:cubicBezTo>
                <a:cubicBezTo>
                  <a:pt x="2286" y="151"/>
                  <a:pt x="2286" y="151"/>
                  <a:pt x="2286" y="151"/>
                </a:cubicBezTo>
                <a:cubicBezTo>
                  <a:pt x="2286" y="148"/>
                  <a:pt x="2286" y="146"/>
                  <a:pt x="2287" y="145"/>
                </a:cubicBezTo>
                <a:cubicBezTo>
                  <a:pt x="2287" y="143"/>
                  <a:pt x="2286" y="143"/>
                  <a:pt x="2285" y="141"/>
                </a:cubicBezTo>
                <a:cubicBezTo>
                  <a:pt x="2283" y="141"/>
                  <a:pt x="2283" y="141"/>
                  <a:pt x="2282" y="141"/>
                </a:cubicBezTo>
                <a:cubicBezTo>
                  <a:pt x="2281" y="142"/>
                  <a:pt x="2279" y="142"/>
                  <a:pt x="2278" y="143"/>
                </a:cubicBezTo>
                <a:cubicBezTo>
                  <a:pt x="2277" y="145"/>
                  <a:pt x="2276" y="146"/>
                  <a:pt x="2275" y="147"/>
                </a:cubicBezTo>
                <a:cubicBezTo>
                  <a:pt x="2273" y="147"/>
                  <a:pt x="2273" y="147"/>
                  <a:pt x="2273" y="147"/>
                </a:cubicBezTo>
                <a:cubicBezTo>
                  <a:pt x="2273" y="148"/>
                  <a:pt x="2273" y="148"/>
                  <a:pt x="2273" y="148"/>
                </a:cubicBezTo>
                <a:cubicBezTo>
                  <a:pt x="2273" y="148"/>
                  <a:pt x="2272" y="147"/>
                  <a:pt x="2271" y="147"/>
                </a:cubicBezTo>
                <a:cubicBezTo>
                  <a:pt x="2271" y="148"/>
                  <a:pt x="2271" y="148"/>
                  <a:pt x="2271" y="148"/>
                </a:cubicBezTo>
                <a:cubicBezTo>
                  <a:pt x="2269" y="149"/>
                  <a:pt x="2270" y="149"/>
                  <a:pt x="2268" y="150"/>
                </a:cubicBezTo>
                <a:cubicBezTo>
                  <a:pt x="2268" y="147"/>
                  <a:pt x="2268" y="147"/>
                  <a:pt x="2266" y="147"/>
                </a:cubicBezTo>
                <a:cubicBezTo>
                  <a:pt x="2266" y="149"/>
                  <a:pt x="2266" y="149"/>
                  <a:pt x="2266" y="149"/>
                </a:cubicBezTo>
                <a:cubicBezTo>
                  <a:pt x="2265" y="149"/>
                  <a:pt x="2265" y="149"/>
                  <a:pt x="2265" y="149"/>
                </a:cubicBezTo>
                <a:cubicBezTo>
                  <a:pt x="2265" y="149"/>
                  <a:pt x="2265" y="149"/>
                  <a:pt x="2265" y="149"/>
                </a:cubicBezTo>
                <a:cubicBezTo>
                  <a:pt x="2262" y="149"/>
                  <a:pt x="2262" y="149"/>
                  <a:pt x="2262" y="149"/>
                </a:cubicBezTo>
                <a:cubicBezTo>
                  <a:pt x="2262" y="151"/>
                  <a:pt x="2262" y="151"/>
                  <a:pt x="2262" y="151"/>
                </a:cubicBezTo>
                <a:cubicBezTo>
                  <a:pt x="2260" y="151"/>
                  <a:pt x="2260" y="151"/>
                  <a:pt x="2260" y="151"/>
                </a:cubicBezTo>
                <a:cubicBezTo>
                  <a:pt x="2260" y="149"/>
                  <a:pt x="2260" y="149"/>
                  <a:pt x="2260" y="149"/>
                </a:cubicBezTo>
                <a:cubicBezTo>
                  <a:pt x="2261" y="149"/>
                  <a:pt x="2261" y="149"/>
                  <a:pt x="2261" y="149"/>
                </a:cubicBezTo>
                <a:cubicBezTo>
                  <a:pt x="2261" y="149"/>
                  <a:pt x="2261" y="149"/>
                  <a:pt x="2261" y="149"/>
                </a:cubicBezTo>
                <a:cubicBezTo>
                  <a:pt x="2263" y="148"/>
                  <a:pt x="2263" y="148"/>
                  <a:pt x="2263" y="148"/>
                </a:cubicBezTo>
                <a:cubicBezTo>
                  <a:pt x="2263" y="147"/>
                  <a:pt x="2263" y="147"/>
                  <a:pt x="2263" y="147"/>
                </a:cubicBezTo>
                <a:cubicBezTo>
                  <a:pt x="2264" y="146"/>
                  <a:pt x="2264" y="145"/>
                  <a:pt x="2265" y="145"/>
                </a:cubicBezTo>
                <a:cubicBezTo>
                  <a:pt x="2265" y="143"/>
                  <a:pt x="2265" y="143"/>
                  <a:pt x="2265" y="143"/>
                </a:cubicBezTo>
                <a:cubicBezTo>
                  <a:pt x="2264" y="143"/>
                  <a:pt x="2262" y="142"/>
                  <a:pt x="2261" y="141"/>
                </a:cubicBezTo>
                <a:cubicBezTo>
                  <a:pt x="2260" y="142"/>
                  <a:pt x="2259" y="142"/>
                  <a:pt x="2258" y="142"/>
                </a:cubicBezTo>
                <a:cubicBezTo>
                  <a:pt x="2258" y="143"/>
                  <a:pt x="2258" y="143"/>
                  <a:pt x="2258" y="143"/>
                </a:cubicBezTo>
                <a:cubicBezTo>
                  <a:pt x="2257" y="143"/>
                  <a:pt x="2257" y="142"/>
                  <a:pt x="2257" y="142"/>
                </a:cubicBezTo>
                <a:cubicBezTo>
                  <a:pt x="2255" y="141"/>
                  <a:pt x="2255" y="143"/>
                  <a:pt x="2254" y="141"/>
                </a:cubicBezTo>
                <a:cubicBezTo>
                  <a:pt x="2252" y="141"/>
                  <a:pt x="2252" y="141"/>
                  <a:pt x="2252" y="143"/>
                </a:cubicBezTo>
                <a:cubicBezTo>
                  <a:pt x="2250" y="143"/>
                  <a:pt x="2250" y="143"/>
                  <a:pt x="2249" y="142"/>
                </a:cubicBezTo>
                <a:cubicBezTo>
                  <a:pt x="2249" y="141"/>
                  <a:pt x="2249" y="141"/>
                  <a:pt x="2249" y="141"/>
                </a:cubicBezTo>
                <a:cubicBezTo>
                  <a:pt x="2245" y="141"/>
                  <a:pt x="2245" y="141"/>
                  <a:pt x="2245" y="141"/>
                </a:cubicBezTo>
                <a:cubicBezTo>
                  <a:pt x="2245" y="142"/>
                  <a:pt x="2245" y="142"/>
                  <a:pt x="2245" y="142"/>
                </a:cubicBezTo>
                <a:cubicBezTo>
                  <a:pt x="2244" y="142"/>
                  <a:pt x="2244" y="142"/>
                  <a:pt x="2243" y="141"/>
                </a:cubicBezTo>
                <a:cubicBezTo>
                  <a:pt x="2243" y="143"/>
                  <a:pt x="2243" y="143"/>
                  <a:pt x="2243" y="143"/>
                </a:cubicBezTo>
                <a:cubicBezTo>
                  <a:pt x="2242" y="143"/>
                  <a:pt x="2241" y="143"/>
                  <a:pt x="2240" y="143"/>
                </a:cubicBezTo>
                <a:cubicBezTo>
                  <a:pt x="2240" y="142"/>
                  <a:pt x="2240" y="142"/>
                  <a:pt x="2240" y="141"/>
                </a:cubicBezTo>
                <a:cubicBezTo>
                  <a:pt x="2239" y="141"/>
                  <a:pt x="2239" y="141"/>
                  <a:pt x="2239" y="141"/>
                </a:cubicBezTo>
                <a:cubicBezTo>
                  <a:pt x="2239" y="142"/>
                  <a:pt x="2239" y="142"/>
                  <a:pt x="2239" y="142"/>
                </a:cubicBezTo>
                <a:cubicBezTo>
                  <a:pt x="2237" y="142"/>
                  <a:pt x="2236" y="142"/>
                  <a:pt x="2236" y="143"/>
                </a:cubicBezTo>
                <a:cubicBezTo>
                  <a:pt x="2237" y="144"/>
                  <a:pt x="2237" y="144"/>
                  <a:pt x="2237" y="145"/>
                </a:cubicBezTo>
                <a:cubicBezTo>
                  <a:pt x="2233" y="146"/>
                  <a:pt x="2228" y="146"/>
                  <a:pt x="2224" y="147"/>
                </a:cubicBezTo>
                <a:cubicBezTo>
                  <a:pt x="2224" y="147"/>
                  <a:pt x="2224" y="147"/>
                  <a:pt x="2224" y="147"/>
                </a:cubicBezTo>
                <a:cubicBezTo>
                  <a:pt x="2223" y="147"/>
                  <a:pt x="2223" y="147"/>
                  <a:pt x="2223" y="147"/>
                </a:cubicBezTo>
                <a:cubicBezTo>
                  <a:pt x="2223" y="148"/>
                  <a:pt x="2223" y="148"/>
                  <a:pt x="2223" y="148"/>
                </a:cubicBezTo>
                <a:cubicBezTo>
                  <a:pt x="2219" y="148"/>
                  <a:pt x="2219" y="148"/>
                  <a:pt x="2219" y="148"/>
                </a:cubicBezTo>
                <a:cubicBezTo>
                  <a:pt x="2219" y="148"/>
                  <a:pt x="2219" y="149"/>
                  <a:pt x="2218" y="149"/>
                </a:cubicBezTo>
                <a:cubicBezTo>
                  <a:pt x="2218" y="149"/>
                  <a:pt x="2217" y="148"/>
                  <a:pt x="2216" y="148"/>
                </a:cubicBezTo>
                <a:cubicBezTo>
                  <a:pt x="2216" y="149"/>
                  <a:pt x="2216" y="149"/>
                  <a:pt x="2216" y="149"/>
                </a:cubicBezTo>
                <a:cubicBezTo>
                  <a:pt x="2215" y="149"/>
                  <a:pt x="2215" y="149"/>
                  <a:pt x="2215" y="149"/>
                </a:cubicBezTo>
                <a:cubicBezTo>
                  <a:pt x="2215" y="149"/>
                  <a:pt x="2215" y="149"/>
                  <a:pt x="2215" y="149"/>
                </a:cubicBezTo>
                <a:cubicBezTo>
                  <a:pt x="2211" y="151"/>
                  <a:pt x="2211" y="148"/>
                  <a:pt x="2207" y="149"/>
                </a:cubicBezTo>
                <a:cubicBezTo>
                  <a:pt x="2207" y="149"/>
                  <a:pt x="2207" y="149"/>
                  <a:pt x="2207" y="149"/>
                </a:cubicBezTo>
                <a:cubicBezTo>
                  <a:pt x="2205" y="149"/>
                  <a:pt x="2205" y="149"/>
                  <a:pt x="2205" y="149"/>
                </a:cubicBezTo>
                <a:cubicBezTo>
                  <a:pt x="2205" y="150"/>
                  <a:pt x="2205" y="150"/>
                  <a:pt x="2205" y="150"/>
                </a:cubicBezTo>
                <a:cubicBezTo>
                  <a:pt x="2204" y="150"/>
                  <a:pt x="2204" y="150"/>
                  <a:pt x="2204" y="150"/>
                </a:cubicBezTo>
                <a:cubicBezTo>
                  <a:pt x="2203" y="151"/>
                  <a:pt x="2203" y="151"/>
                  <a:pt x="2202" y="152"/>
                </a:cubicBezTo>
                <a:cubicBezTo>
                  <a:pt x="2201" y="152"/>
                  <a:pt x="2200" y="152"/>
                  <a:pt x="2199" y="153"/>
                </a:cubicBezTo>
                <a:cubicBezTo>
                  <a:pt x="2198" y="154"/>
                  <a:pt x="2198" y="154"/>
                  <a:pt x="2198" y="154"/>
                </a:cubicBezTo>
                <a:cubicBezTo>
                  <a:pt x="2194" y="154"/>
                  <a:pt x="2194" y="154"/>
                  <a:pt x="2194" y="154"/>
                </a:cubicBezTo>
                <a:cubicBezTo>
                  <a:pt x="2194" y="155"/>
                  <a:pt x="2194" y="155"/>
                  <a:pt x="2194" y="155"/>
                </a:cubicBezTo>
                <a:cubicBezTo>
                  <a:pt x="2192" y="155"/>
                  <a:pt x="2192" y="155"/>
                  <a:pt x="2192" y="155"/>
                </a:cubicBezTo>
                <a:cubicBezTo>
                  <a:pt x="2192" y="155"/>
                  <a:pt x="2192" y="155"/>
                  <a:pt x="2192" y="155"/>
                </a:cubicBezTo>
                <a:cubicBezTo>
                  <a:pt x="2191" y="155"/>
                  <a:pt x="2190" y="155"/>
                  <a:pt x="2190" y="155"/>
                </a:cubicBezTo>
                <a:cubicBezTo>
                  <a:pt x="2188" y="155"/>
                  <a:pt x="2188" y="155"/>
                  <a:pt x="2188" y="155"/>
                </a:cubicBezTo>
                <a:cubicBezTo>
                  <a:pt x="2188" y="155"/>
                  <a:pt x="2188" y="155"/>
                  <a:pt x="2188" y="155"/>
                </a:cubicBezTo>
                <a:cubicBezTo>
                  <a:pt x="2188" y="155"/>
                  <a:pt x="2188" y="155"/>
                  <a:pt x="2188" y="155"/>
                </a:cubicBezTo>
                <a:cubicBezTo>
                  <a:pt x="2188" y="155"/>
                  <a:pt x="2188" y="155"/>
                  <a:pt x="2188" y="155"/>
                </a:cubicBezTo>
                <a:cubicBezTo>
                  <a:pt x="2184" y="155"/>
                  <a:pt x="2184" y="155"/>
                  <a:pt x="2184" y="155"/>
                </a:cubicBezTo>
                <a:cubicBezTo>
                  <a:pt x="2184" y="156"/>
                  <a:pt x="2184" y="156"/>
                  <a:pt x="2184" y="156"/>
                </a:cubicBezTo>
                <a:cubicBezTo>
                  <a:pt x="2185" y="157"/>
                  <a:pt x="2187" y="156"/>
                  <a:pt x="2188" y="156"/>
                </a:cubicBezTo>
                <a:cubicBezTo>
                  <a:pt x="2188" y="157"/>
                  <a:pt x="2188" y="157"/>
                  <a:pt x="2188" y="158"/>
                </a:cubicBezTo>
                <a:cubicBezTo>
                  <a:pt x="2189" y="158"/>
                  <a:pt x="2189" y="158"/>
                  <a:pt x="2189" y="158"/>
                </a:cubicBezTo>
                <a:cubicBezTo>
                  <a:pt x="2189" y="158"/>
                  <a:pt x="2189" y="158"/>
                  <a:pt x="2189" y="158"/>
                </a:cubicBezTo>
                <a:cubicBezTo>
                  <a:pt x="2188" y="158"/>
                  <a:pt x="2188" y="158"/>
                  <a:pt x="2188" y="158"/>
                </a:cubicBezTo>
                <a:cubicBezTo>
                  <a:pt x="2188" y="160"/>
                  <a:pt x="2188" y="160"/>
                  <a:pt x="2188" y="160"/>
                </a:cubicBezTo>
                <a:cubicBezTo>
                  <a:pt x="2186" y="160"/>
                  <a:pt x="2186" y="160"/>
                  <a:pt x="2186" y="160"/>
                </a:cubicBezTo>
                <a:cubicBezTo>
                  <a:pt x="2186" y="160"/>
                  <a:pt x="2185" y="161"/>
                  <a:pt x="2185" y="162"/>
                </a:cubicBezTo>
                <a:cubicBezTo>
                  <a:pt x="2184" y="162"/>
                  <a:pt x="2184" y="162"/>
                  <a:pt x="2184" y="162"/>
                </a:cubicBezTo>
                <a:cubicBezTo>
                  <a:pt x="2184" y="163"/>
                  <a:pt x="2184" y="163"/>
                  <a:pt x="2184" y="163"/>
                </a:cubicBezTo>
                <a:cubicBezTo>
                  <a:pt x="2184" y="163"/>
                  <a:pt x="2184" y="163"/>
                  <a:pt x="2184" y="163"/>
                </a:cubicBezTo>
                <a:cubicBezTo>
                  <a:pt x="2184" y="167"/>
                  <a:pt x="2184" y="167"/>
                  <a:pt x="2184" y="167"/>
                </a:cubicBezTo>
                <a:cubicBezTo>
                  <a:pt x="2182" y="167"/>
                  <a:pt x="2182" y="166"/>
                  <a:pt x="2180" y="166"/>
                </a:cubicBezTo>
                <a:cubicBezTo>
                  <a:pt x="2180" y="164"/>
                  <a:pt x="2180" y="164"/>
                  <a:pt x="2180" y="164"/>
                </a:cubicBezTo>
                <a:cubicBezTo>
                  <a:pt x="2178" y="164"/>
                  <a:pt x="2179" y="164"/>
                  <a:pt x="2177" y="163"/>
                </a:cubicBezTo>
                <a:cubicBezTo>
                  <a:pt x="2176" y="164"/>
                  <a:pt x="2176" y="165"/>
                  <a:pt x="2175" y="166"/>
                </a:cubicBezTo>
                <a:cubicBezTo>
                  <a:pt x="2177" y="167"/>
                  <a:pt x="2178" y="167"/>
                  <a:pt x="2180" y="167"/>
                </a:cubicBezTo>
                <a:cubicBezTo>
                  <a:pt x="2180" y="168"/>
                  <a:pt x="2181" y="170"/>
                  <a:pt x="2182" y="170"/>
                </a:cubicBezTo>
                <a:cubicBezTo>
                  <a:pt x="2182" y="172"/>
                  <a:pt x="2182" y="172"/>
                  <a:pt x="2182" y="172"/>
                </a:cubicBezTo>
                <a:cubicBezTo>
                  <a:pt x="2181" y="171"/>
                  <a:pt x="2180" y="171"/>
                  <a:pt x="2180" y="171"/>
                </a:cubicBezTo>
                <a:cubicBezTo>
                  <a:pt x="2180" y="170"/>
                  <a:pt x="2180" y="170"/>
                  <a:pt x="2180" y="170"/>
                </a:cubicBezTo>
                <a:cubicBezTo>
                  <a:pt x="2178" y="170"/>
                  <a:pt x="2177" y="171"/>
                  <a:pt x="2175" y="172"/>
                </a:cubicBezTo>
                <a:cubicBezTo>
                  <a:pt x="2175" y="174"/>
                  <a:pt x="2175" y="174"/>
                  <a:pt x="2175" y="174"/>
                </a:cubicBezTo>
                <a:cubicBezTo>
                  <a:pt x="2176" y="174"/>
                  <a:pt x="2179" y="175"/>
                  <a:pt x="2180" y="176"/>
                </a:cubicBezTo>
                <a:cubicBezTo>
                  <a:pt x="2180" y="179"/>
                  <a:pt x="2180" y="179"/>
                  <a:pt x="2180" y="179"/>
                </a:cubicBezTo>
                <a:cubicBezTo>
                  <a:pt x="2180" y="179"/>
                  <a:pt x="2181" y="179"/>
                  <a:pt x="2181" y="180"/>
                </a:cubicBezTo>
                <a:cubicBezTo>
                  <a:pt x="2182" y="182"/>
                  <a:pt x="2182" y="182"/>
                  <a:pt x="2184" y="183"/>
                </a:cubicBezTo>
                <a:cubicBezTo>
                  <a:pt x="2184" y="185"/>
                  <a:pt x="2184" y="187"/>
                  <a:pt x="2183" y="188"/>
                </a:cubicBezTo>
                <a:cubicBezTo>
                  <a:pt x="2181" y="188"/>
                  <a:pt x="2179" y="188"/>
                  <a:pt x="2177" y="187"/>
                </a:cubicBezTo>
                <a:cubicBezTo>
                  <a:pt x="2178" y="186"/>
                  <a:pt x="2180" y="186"/>
                  <a:pt x="2180" y="183"/>
                </a:cubicBezTo>
                <a:cubicBezTo>
                  <a:pt x="2179" y="183"/>
                  <a:pt x="2179" y="183"/>
                  <a:pt x="2178" y="182"/>
                </a:cubicBezTo>
                <a:cubicBezTo>
                  <a:pt x="2178" y="181"/>
                  <a:pt x="2178" y="181"/>
                  <a:pt x="2178" y="181"/>
                </a:cubicBezTo>
                <a:cubicBezTo>
                  <a:pt x="2176" y="181"/>
                  <a:pt x="2176" y="181"/>
                  <a:pt x="2176" y="181"/>
                </a:cubicBezTo>
                <a:cubicBezTo>
                  <a:pt x="2176" y="181"/>
                  <a:pt x="2176" y="181"/>
                  <a:pt x="2176" y="181"/>
                </a:cubicBezTo>
                <a:cubicBezTo>
                  <a:pt x="2175" y="181"/>
                  <a:pt x="2173" y="181"/>
                  <a:pt x="2172" y="181"/>
                </a:cubicBezTo>
                <a:cubicBezTo>
                  <a:pt x="2172" y="182"/>
                  <a:pt x="2172" y="182"/>
                  <a:pt x="2172" y="182"/>
                </a:cubicBezTo>
                <a:cubicBezTo>
                  <a:pt x="2169" y="182"/>
                  <a:pt x="2169" y="182"/>
                  <a:pt x="2169" y="182"/>
                </a:cubicBezTo>
                <a:cubicBezTo>
                  <a:pt x="2169" y="183"/>
                  <a:pt x="2169" y="183"/>
                  <a:pt x="2169" y="183"/>
                </a:cubicBezTo>
                <a:cubicBezTo>
                  <a:pt x="2168" y="183"/>
                  <a:pt x="2166" y="182"/>
                  <a:pt x="2165" y="182"/>
                </a:cubicBezTo>
                <a:cubicBezTo>
                  <a:pt x="2165" y="183"/>
                  <a:pt x="2165" y="183"/>
                  <a:pt x="2164" y="184"/>
                </a:cubicBezTo>
                <a:cubicBezTo>
                  <a:pt x="2162" y="185"/>
                  <a:pt x="2160" y="180"/>
                  <a:pt x="2155" y="181"/>
                </a:cubicBezTo>
                <a:cubicBezTo>
                  <a:pt x="2155" y="182"/>
                  <a:pt x="2155" y="182"/>
                  <a:pt x="2155" y="182"/>
                </a:cubicBezTo>
                <a:cubicBezTo>
                  <a:pt x="2152" y="182"/>
                  <a:pt x="2152" y="182"/>
                  <a:pt x="2152" y="182"/>
                </a:cubicBezTo>
                <a:cubicBezTo>
                  <a:pt x="2152" y="183"/>
                  <a:pt x="2152" y="183"/>
                  <a:pt x="2152" y="183"/>
                </a:cubicBezTo>
                <a:cubicBezTo>
                  <a:pt x="2151" y="183"/>
                  <a:pt x="2151" y="183"/>
                  <a:pt x="2151" y="183"/>
                </a:cubicBezTo>
                <a:cubicBezTo>
                  <a:pt x="2151" y="183"/>
                  <a:pt x="2151" y="183"/>
                  <a:pt x="2151" y="183"/>
                </a:cubicBezTo>
                <a:cubicBezTo>
                  <a:pt x="2149" y="183"/>
                  <a:pt x="2147" y="183"/>
                  <a:pt x="2145" y="183"/>
                </a:cubicBezTo>
                <a:cubicBezTo>
                  <a:pt x="2145" y="183"/>
                  <a:pt x="2145" y="183"/>
                  <a:pt x="2145" y="183"/>
                </a:cubicBezTo>
                <a:cubicBezTo>
                  <a:pt x="2143" y="183"/>
                  <a:pt x="2143" y="183"/>
                  <a:pt x="2143" y="183"/>
                </a:cubicBezTo>
                <a:cubicBezTo>
                  <a:pt x="2143" y="184"/>
                  <a:pt x="2143" y="184"/>
                  <a:pt x="2143" y="184"/>
                </a:cubicBezTo>
                <a:cubicBezTo>
                  <a:pt x="2136" y="184"/>
                  <a:pt x="2136" y="184"/>
                  <a:pt x="2136" y="184"/>
                </a:cubicBezTo>
                <a:cubicBezTo>
                  <a:pt x="2136" y="185"/>
                  <a:pt x="2136" y="185"/>
                  <a:pt x="2136" y="185"/>
                </a:cubicBezTo>
                <a:cubicBezTo>
                  <a:pt x="2135" y="185"/>
                  <a:pt x="2134" y="185"/>
                  <a:pt x="2132" y="185"/>
                </a:cubicBezTo>
                <a:cubicBezTo>
                  <a:pt x="2132" y="186"/>
                  <a:pt x="2131" y="188"/>
                  <a:pt x="2131" y="188"/>
                </a:cubicBezTo>
                <a:cubicBezTo>
                  <a:pt x="2130" y="189"/>
                  <a:pt x="2130" y="189"/>
                  <a:pt x="2130" y="189"/>
                </a:cubicBezTo>
                <a:cubicBezTo>
                  <a:pt x="2130" y="190"/>
                  <a:pt x="2130" y="190"/>
                  <a:pt x="2130" y="190"/>
                </a:cubicBezTo>
                <a:cubicBezTo>
                  <a:pt x="2129" y="190"/>
                  <a:pt x="2129" y="190"/>
                  <a:pt x="2129" y="190"/>
                </a:cubicBezTo>
                <a:cubicBezTo>
                  <a:pt x="2129" y="191"/>
                  <a:pt x="2130" y="192"/>
                  <a:pt x="2130" y="193"/>
                </a:cubicBezTo>
                <a:cubicBezTo>
                  <a:pt x="2129" y="193"/>
                  <a:pt x="2129" y="193"/>
                  <a:pt x="2129" y="193"/>
                </a:cubicBezTo>
                <a:cubicBezTo>
                  <a:pt x="2129" y="196"/>
                  <a:pt x="2129" y="196"/>
                  <a:pt x="2129" y="196"/>
                </a:cubicBezTo>
                <a:cubicBezTo>
                  <a:pt x="2129" y="196"/>
                  <a:pt x="2129" y="196"/>
                  <a:pt x="2129" y="196"/>
                </a:cubicBezTo>
                <a:cubicBezTo>
                  <a:pt x="2129" y="199"/>
                  <a:pt x="2129" y="199"/>
                  <a:pt x="2129" y="199"/>
                </a:cubicBezTo>
                <a:cubicBezTo>
                  <a:pt x="2128" y="199"/>
                  <a:pt x="2128" y="199"/>
                  <a:pt x="2128" y="199"/>
                </a:cubicBezTo>
                <a:cubicBezTo>
                  <a:pt x="2127" y="201"/>
                  <a:pt x="2128" y="206"/>
                  <a:pt x="2129" y="207"/>
                </a:cubicBezTo>
                <a:cubicBezTo>
                  <a:pt x="2130" y="208"/>
                  <a:pt x="2131" y="210"/>
                  <a:pt x="2132" y="210"/>
                </a:cubicBezTo>
                <a:cubicBezTo>
                  <a:pt x="2134" y="210"/>
                  <a:pt x="2134" y="210"/>
                  <a:pt x="2134" y="210"/>
                </a:cubicBezTo>
                <a:cubicBezTo>
                  <a:pt x="2134" y="211"/>
                  <a:pt x="2134" y="211"/>
                  <a:pt x="2134" y="211"/>
                </a:cubicBezTo>
                <a:cubicBezTo>
                  <a:pt x="2136" y="211"/>
                  <a:pt x="2136" y="211"/>
                  <a:pt x="2136" y="211"/>
                </a:cubicBezTo>
                <a:cubicBezTo>
                  <a:pt x="2136" y="212"/>
                  <a:pt x="2136" y="212"/>
                  <a:pt x="2136" y="212"/>
                </a:cubicBezTo>
                <a:cubicBezTo>
                  <a:pt x="2142" y="212"/>
                  <a:pt x="2142" y="212"/>
                  <a:pt x="2142" y="212"/>
                </a:cubicBezTo>
                <a:cubicBezTo>
                  <a:pt x="2142" y="212"/>
                  <a:pt x="2142" y="212"/>
                  <a:pt x="2142" y="212"/>
                </a:cubicBezTo>
                <a:cubicBezTo>
                  <a:pt x="2142" y="213"/>
                  <a:pt x="2143" y="213"/>
                  <a:pt x="2144" y="214"/>
                </a:cubicBezTo>
                <a:cubicBezTo>
                  <a:pt x="2144" y="214"/>
                  <a:pt x="2144" y="215"/>
                  <a:pt x="2144" y="216"/>
                </a:cubicBezTo>
                <a:cubicBezTo>
                  <a:pt x="2146" y="216"/>
                  <a:pt x="2148" y="217"/>
                  <a:pt x="2150" y="218"/>
                </a:cubicBezTo>
                <a:cubicBezTo>
                  <a:pt x="2151" y="219"/>
                  <a:pt x="2152" y="221"/>
                  <a:pt x="2152" y="223"/>
                </a:cubicBezTo>
                <a:cubicBezTo>
                  <a:pt x="2151" y="223"/>
                  <a:pt x="2151" y="223"/>
                  <a:pt x="2150" y="224"/>
                </a:cubicBezTo>
                <a:cubicBezTo>
                  <a:pt x="2150" y="225"/>
                  <a:pt x="2150" y="225"/>
                  <a:pt x="2150" y="225"/>
                </a:cubicBezTo>
                <a:cubicBezTo>
                  <a:pt x="2150" y="225"/>
                  <a:pt x="2150" y="225"/>
                  <a:pt x="2150" y="225"/>
                </a:cubicBezTo>
                <a:cubicBezTo>
                  <a:pt x="2150" y="226"/>
                  <a:pt x="2150" y="226"/>
                  <a:pt x="2150" y="226"/>
                </a:cubicBezTo>
                <a:cubicBezTo>
                  <a:pt x="2149" y="226"/>
                  <a:pt x="2149" y="226"/>
                  <a:pt x="2149" y="226"/>
                </a:cubicBezTo>
                <a:cubicBezTo>
                  <a:pt x="2148" y="229"/>
                  <a:pt x="2149" y="235"/>
                  <a:pt x="2151" y="237"/>
                </a:cubicBezTo>
                <a:cubicBezTo>
                  <a:pt x="2151" y="239"/>
                  <a:pt x="2151" y="240"/>
                  <a:pt x="2150" y="242"/>
                </a:cubicBezTo>
                <a:cubicBezTo>
                  <a:pt x="2149" y="242"/>
                  <a:pt x="2147" y="243"/>
                  <a:pt x="2145" y="243"/>
                </a:cubicBezTo>
                <a:cubicBezTo>
                  <a:pt x="2145" y="245"/>
                  <a:pt x="2145" y="245"/>
                  <a:pt x="2145" y="245"/>
                </a:cubicBezTo>
                <a:cubicBezTo>
                  <a:pt x="2146" y="245"/>
                  <a:pt x="2146" y="245"/>
                  <a:pt x="2146" y="245"/>
                </a:cubicBezTo>
                <a:cubicBezTo>
                  <a:pt x="2146" y="247"/>
                  <a:pt x="2146" y="247"/>
                  <a:pt x="2146" y="247"/>
                </a:cubicBezTo>
                <a:cubicBezTo>
                  <a:pt x="2146" y="247"/>
                  <a:pt x="2148" y="247"/>
                  <a:pt x="2149" y="248"/>
                </a:cubicBezTo>
                <a:cubicBezTo>
                  <a:pt x="2151" y="249"/>
                  <a:pt x="2151" y="251"/>
                  <a:pt x="2154" y="251"/>
                </a:cubicBezTo>
                <a:cubicBezTo>
                  <a:pt x="2155" y="251"/>
                  <a:pt x="2154" y="252"/>
                  <a:pt x="2156" y="252"/>
                </a:cubicBezTo>
                <a:cubicBezTo>
                  <a:pt x="2156" y="251"/>
                  <a:pt x="2156" y="251"/>
                  <a:pt x="2156" y="251"/>
                </a:cubicBezTo>
                <a:cubicBezTo>
                  <a:pt x="2158" y="249"/>
                  <a:pt x="2159" y="251"/>
                  <a:pt x="2160" y="249"/>
                </a:cubicBezTo>
                <a:cubicBezTo>
                  <a:pt x="2163" y="249"/>
                  <a:pt x="2162" y="250"/>
                  <a:pt x="2164" y="251"/>
                </a:cubicBezTo>
                <a:cubicBezTo>
                  <a:pt x="2164" y="252"/>
                  <a:pt x="2164" y="252"/>
                  <a:pt x="2164" y="252"/>
                </a:cubicBezTo>
                <a:cubicBezTo>
                  <a:pt x="2166" y="252"/>
                  <a:pt x="2166" y="252"/>
                  <a:pt x="2166" y="252"/>
                </a:cubicBezTo>
                <a:cubicBezTo>
                  <a:pt x="2166" y="252"/>
                  <a:pt x="2166" y="252"/>
                  <a:pt x="2166" y="252"/>
                </a:cubicBezTo>
                <a:cubicBezTo>
                  <a:pt x="2167" y="252"/>
                  <a:pt x="2167" y="252"/>
                  <a:pt x="2167" y="252"/>
                </a:cubicBezTo>
                <a:cubicBezTo>
                  <a:pt x="2168" y="253"/>
                  <a:pt x="2168" y="253"/>
                  <a:pt x="2169" y="254"/>
                </a:cubicBezTo>
                <a:cubicBezTo>
                  <a:pt x="2169" y="258"/>
                  <a:pt x="2169" y="258"/>
                  <a:pt x="2169" y="258"/>
                </a:cubicBezTo>
                <a:cubicBezTo>
                  <a:pt x="2169" y="258"/>
                  <a:pt x="2169" y="258"/>
                  <a:pt x="2169" y="258"/>
                </a:cubicBezTo>
                <a:cubicBezTo>
                  <a:pt x="2169" y="259"/>
                  <a:pt x="2169" y="259"/>
                  <a:pt x="2169" y="259"/>
                </a:cubicBezTo>
                <a:cubicBezTo>
                  <a:pt x="2167" y="259"/>
                  <a:pt x="2167" y="258"/>
                  <a:pt x="2166" y="258"/>
                </a:cubicBezTo>
                <a:cubicBezTo>
                  <a:pt x="2166" y="254"/>
                  <a:pt x="2166" y="254"/>
                  <a:pt x="2166" y="254"/>
                </a:cubicBezTo>
                <a:cubicBezTo>
                  <a:pt x="2165" y="254"/>
                  <a:pt x="2164" y="253"/>
                  <a:pt x="2163" y="253"/>
                </a:cubicBezTo>
                <a:cubicBezTo>
                  <a:pt x="2163" y="253"/>
                  <a:pt x="2162" y="252"/>
                  <a:pt x="2162" y="252"/>
                </a:cubicBezTo>
                <a:cubicBezTo>
                  <a:pt x="2159" y="251"/>
                  <a:pt x="2158" y="254"/>
                  <a:pt x="2157" y="254"/>
                </a:cubicBezTo>
                <a:cubicBezTo>
                  <a:pt x="2156" y="254"/>
                  <a:pt x="2156" y="254"/>
                  <a:pt x="2156" y="254"/>
                </a:cubicBezTo>
                <a:cubicBezTo>
                  <a:pt x="2156" y="253"/>
                  <a:pt x="2156" y="253"/>
                  <a:pt x="2156" y="253"/>
                </a:cubicBezTo>
                <a:cubicBezTo>
                  <a:pt x="2148" y="253"/>
                  <a:pt x="2148" y="253"/>
                  <a:pt x="2148" y="253"/>
                </a:cubicBezTo>
                <a:cubicBezTo>
                  <a:pt x="2148" y="252"/>
                  <a:pt x="2148" y="252"/>
                  <a:pt x="2148" y="252"/>
                </a:cubicBezTo>
                <a:cubicBezTo>
                  <a:pt x="2147" y="252"/>
                  <a:pt x="2146" y="252"/>
                  <a:pt x="2145" y="252"/>
                </a:cubicBezTo>
                <a:cubicBezTo>
                  <a:pt x="2145" y="249"/>
                  <a:pt x="2145" y="249"/>
                  <a:pt x="2145" y="249"/>
                </a:cubicBezTo>
                <a:cubicBezTo>
                  <a:pt x="2142" y="248"/>
                  <a:pt x="2142" y="246"/>
                  <a:pt x="2140" y="245"/>
                </a:cubicBezTo>
                <a:cubicBezTo>
                  <a:pt x="2140" y="244"/>
                  <a:pt x="2140" y="244"/>
                  <a:pt x="2140" y="244"/>
                </a:cubicBezTo>
                <a:cubicBezTo>
                  <a:pt x="2140" y="244"/>
                  <a:pt x="2140" y="244"/>
                  <a:pt x="2140" y="244"/>
                </a:cubicBezTo>
                <a:cubicBezTo>
                  <a:pt x="2140" y="245"/>
                  <a:pt x="2140" y="245"/>
                  <a:pt x="2140" y="245"/>
                </a:cubicBezTo>
                <a:cubicBezTo>
                  <a:pt x="2138" y="246"/>
                  <a:pt x="2137" y="247"/>
                  <a:pt x="2135" y="249"/>
                </a:cubicBezTo>
                <a:cubicBezTo>
                  <a:pt x="2133" y="249"/>
                  <a:pt x="2133" y="249"/>
                  <a:pt x="2133" y="249"/>
                </a:cubicBezTo>
                <a:cubicBezTo>
                  <a:pt x="2134" y="247"/>
                  <a:pt x="2135" y="247"/>
                  <a:pt x="2135" y="245"/>
                </a:cubicBezTo>
                <a:cubicBezTo>
                  <a:pt x="2136" y="245"/>
                  <a:pt x="2136" y="245"/>
                  <a:pt x="2137" y="245"/>
                </a:cubicBezTo>
                <a:cubicBezTo>
                  <a:pt x="2138" y="243"/>
                  <a:pt x="2138" y="241"/>
                  <a:pt x="2138" y="239"/>
                </a:cubicBezTo>
                <a:cubicBezTo>
                  <a:pt x="2139" y="239"/>
                  <a:pt x="2139" y="239"/>
                  <a:pt x="2139" y="239"/>
                </a:cubicBezTo>
                <a:cubicBezTo>
                  <a:pt x="2139" y="237"/>
                  <a:pt x="2139" y="237"/>
                  <a:pt x="2139" y="237"/>
                </a:cubicBezTo>
                <a:cubicBezTo>
                  <a:pt x="2140" y="237"/>
                  <a:pt x="2140" y="237"/>
                  <a:pt x="2140" y="237"/>
                </a:cubicBezTo>
                <a:cubicBezTo>
                  <a:pt x="2140" y="235"/>
                  <a:pt x="2139" y="233"/>
                  <a:pt x="2139" y="232"/>
                </a:cubicBezTo>
                <a:cubicBezTo>
                  <a:pt x="2140" y="230"/>
                  <a:pt x="2140" y="228"/>
                  <a:pt x="2141" y="226"/>
                </a:cubicBezTo>
                <a:cubicBezTo>
                  <a:pt x="2144" y="225"/>
                  <a:pt x="2144" y="224"/>
                  <a:pt x="2146" y="222"/>
                </a:cubicBezTo>
                <a:cubicBezTo>
                  <a:pt x="2146" y="220"/>
                  <a:pt x="2146" y="220"/>
                  <a:pt x="2145" y="219"/>
                </a:cubicBezTo>
                <a:cubicBezTo>
                  <a:pt x="2141" y="219"/>
                  <a:pt x="2134" y="220"/>
                  <a:pt x="2131" y="218"/>
                </a:cubicBezTo>
                <a:cubicBezTo>
                  <a:pt x="2131" y="218"/>
                  <a:pt x="2131" y="218"/>
                  <a:pt x="2131" y="218"/>
                </a:cubicBezTo>
                <a:cubicBezTo>
                  <a:pt x="2130" y="218"/>
                  <a:pt x="2130" y="218"/>
                  <a:pt x="2130" y="218"/>
                </a:cubicBezTo>
                <a:cubicBezTo>
                  <a:pt x="2129" y="216"/>
                  <a:pt x="2128" y="215"/>
                  <a:pt x="2127" y="213"/>
                </a:cubicBezTo>
                <a:cubicBezTo>
                  <a:pt x="2125" y="213"/>
                  <a:pt x="2125" y="213"/>
                  <a:pt x="2125" y="213"/>
                </a:cubicBezTo>
                <a:cubicBezTo>
                  <a:pt x="2124" y="212"/>
                  <a:pt x="2123" y="211"/>
                  <a:pt x="2123" y="210"/>
                </a:cubicBezTo>
                <a:cubicBezTo>
                  <a:pt x="2121" y="210"/>
                  <a:pt x="2121" y="210"/>
                  <a:pt x="2121" y="210"/>
                </a:cubicBezTo>
                <a:cubicBezTo>
                  <a:pt x="2121" y="210"/>
                  <a:pt x="2121" y="210"/>
                  <a:pt x="2121" y="210"/>
                </a:cubicBezTo>
                <a:cubicBezTo>
                  <a:pt x="2119" y="210"/>
                  <a:pt x="2119" y="210"/>
                  <a:pt x="2119" y="210"/>
                </a:cubicBezTo>
                <a:cubicBezTo>
                  <a:pt x="2119" y="209"/>
                  <a:pt x="2119" y="209"/>
                  <a:pt x="2119" y="209"/>
                </a:cubicBezTo>
                <a:cubicBezTo>
                  <a:pt x="2117" y="209"/>
                  <a:pt x="2117" y="209"/>
                  <a:pt x="2117" y="209"/>
                </a:cubicBezTo>
                <a:cubicBezTo>
                  <a:pt x="2117" y="208"/>
                  <a:pt x="2117" y="208"/>
                  <a:pt x="2117" y="208"/>
                </a:cubicBezTo>
                <a:cubicBezTo>
                  <a:pt x="2116" y="208"/>
                  <a:pt x="2113" y="207"/>
                  <a:pt x="2111" y="208"/>
                </a:cubicBezTo>
                <a:cubicBezTo>
                  <a:pt x="2111" y="208"/>
                  <a:pt x="2111" y="208"/>
                  <a:pt x="2111" y="208"/>
                </a:cubicBezTo>
                <a:cubicBezTo>
                  <a:pt x="2110" y="209"/>
                  <a:pt x="2109" y="209"/>
                  <a:pt x="2108" y="209"/>
                </a:cubicBezTo>
                <a:cubicBezTo>
                  <a:pt x="2107" y="210"/>
                  <a:pt x="2107" y="210"/>
                  <a:pt x="2107" y="210"/>
                </a:cubicBezTo>
                <a:cubicBezTo>
                  <a:pt x="2105" y="210"/>
                  <a:pt x="2105" y="210"/>
                  <a:pt x="2105" y="210"/>
                </a:cubicBezTo>
                <a:cubicBezTo>
                  <a:pt x="2105" y="211"/>
                  <a:pt x="2105" y="211"/>
                  <a:pt x="2105" y="211"/>
                </a:cubicBezTo>
                <a:cubicBezTo>
                  <a:pt x="2103" y="212"/>
                  <a:pt x="2103" y="211"/>
                  <a:pt x="2102" y="212"/>
                </a:cubicBezTo>
                <a:cubicBezTo>
                  <a:pt x="2102" y="212"/>
                  <a:pt x="2102" y="212"/>
                  <a:pt x="2102" y="212"/>
                </a:cubicBezTo>
                <a:cubicBezTo>
                  <a:pt x="2102" y="213"/>
                  <a:pt x="2102" y="213"/>
                  <a:pt x="2102" y="213"/>
                </a:cubicBezTo>
                <a:cubicBezTo>
                  <a:pt x="2105" y="213"/>
                  <a:pt x="2105" y="213"/>
                  <a:pt x="2105" y="213"/>
                </a:cubicBezTo>
                <a:cubicBezTo>
                  <a:pt x="2105" y="214"/>
                  <a:pt x="2105" y="214"/>
                  <a:pt x="2105" y="214"/>
                </a:cubicBezTo>
                <a:cubicBezTo>
                  <a:pt x="2106" y="214"/>
                  <a:pt x="2106" y="214"/>
                  <a:pt x="2106" y="214"/>
                </a:cubicBezTo>
                <a:cubicBezTo>
                  <a:pt x="2106" y="214"/>
                  <a:pt x="2106" y="214"/>
                  <a:pt x="2106" y="214"/>
                </a:cubicBezTo>
                <a:cubicBezTo>
                  <a:pt x="2107" y="215"/>
                  <a:pt x="2108" y="215"/>
                  <a:pt x="2108" y="215"/>
                </a:cubicBezTo>
                <a:cubicBezTo>
                  <a:pt x="2107" y="218"/>
                  <a:pt x="2105" y="218"/>
                  <a:pt x="2104" y="220"/>
                </a:cubicBezTo>
                <a:cubicBezTo>
                  <a:pt x="2102" y="220"/>
                  <a:pt x="2102" y="220"/>
                  <a:pt x="2102" y="220"/>
                </a:cubicBezTo>
                <a:cubicBezTo>
                  <a:pt x="2102" y="219"/>
                  <a:pt x="2101" y="219"/>
                  <a:pt x="2100" y="218"/>
                </a:cubicBezTo>
                <a:cubicBezTo>
                  <a:pt x="2099" y="217"/>
                  <a:pt x="2097" y="217"/>
                  <a:pt x="2096" y="216"/>
                </a:cubicBezTo>
                <a:cubicBezTo>
                  <a:pt x="2091" y="216"/>
                  <a:pt x="2091" y="216"/>
                  <a:pt x="2091" y="216"/>
                </a:cubicBezTo>
                <a:cubicBezTo>
                  <a:pt x="2091" y="216"/>
                  <a:pt x="2091" y="216"/>
                  <a:pt x="2091" y="216"/>
                </a:cubicBezTo>
                <a:cubicBezTo>
                  <a:pt x="2090" y="217"/>
                  <a:pt x="2089" y="221"/>
                  <a:pt x="2089" y="223"/>
                </a:cubicBezTo>
                <a:cubicBezTo>
                  <a:pt x="2091" y="223"/>
                  <a:pt x="2093" y="223"/>
                  <a:pt x="2094" y="224"/>
                </a:cubicBezTo>
                <a:cubicBezTo>
                  <a:pt x="2094" y="225"/>
                  <a:pt x="2094" y="226"/>
                  <a:pt x="2094" y="226"/>
                </a:cubicBezTo>
                <a:cubicBezTo>
                  <a:pt x="2098" y="226"/>
                  <a:pt x="2098" y="226"/>
                  <a:pt x="2098" y="226"/>
                </a:cubicBezTo>
                <a:cubicBezTo>
                  <a:pt x="2098" y="227"/>
                  <a:pt x="2099" y="228"/>
                  <a:pt x="2099" y="228"/>
                </a:cubicBezTo>
                <a:cubicBezTo>
                  <a:pt x="2100" y="228"/>
                  <a:pt x="2100" y="228"/>
                  <a:pt x="2100" y="228"/>
                </a:cubicBezTo>
                <a:cubicBezTo>
                  <a:pt x="2100" y="229"/>
                  <a:pt x="2100" y="229"/>
                  <a:pt x="2100" y="229"/>
                </a:cubicBezTo>
                <a:cubicBezTo>
                  <a:pt x="2102" y="230"/>
                  <a:pt x="2101" y="229"/>
                  <a:pt x="2102" y="230"/>
                </a:cubicBezTo>
                <a:cubicBezTo>
                  <a:pt x="2103" y="230"/>
                  <a:pt x="2103" y="230"/>
                  <a:pt x="2103" y="230"/>
                </a:cubicBezTo>
                <a:cubicBezTo>
                  <a:pt x="2103" y="231"/>
                  <a:pt x="2102" y="232"/>
                  <a:pt x="2102" y="233"/>
                </a:cubicBezTo>
                <a:cubicBezTo>
                  <a:pt x="2103" y="233"/>
                  <a:pt x="2103" y="233"/>
                  <a:pt x="2103" y="233"/>
                </a:cubicBezTo>
                <a:cubicBezTo>
                  <a:pt x="2104" y="234"/>
                  <a:pt x="2105" y="234"/>
                  <a:pt x="2106" y="235"/>
                </a:cubicBezTo>
                <a:cubicBezTo>
                  <a:pt x="2106" y="235"/>
                  <a:pt x="2106" y="235"/>
                  <a:pt x="2106" y="235"/>
                </a:cubicBezTo>
                <a:cubicBezTo>
                  <a:pt x="2104" y="235"/>
                  <a:pt x="2104" y="235"/>
                  <a:pt x="2104" y="235"/>
                </a:cubicBezTo>
                <a:cubicBezTo>
                  <a:pt x="2104" y="236"/>
                  <a:pt x="2104" y="236"/>
                  <a:pt x="2104" y="236"/>
                </a:cubicBezTo>
                <a:cubicBezTo>
                  <a:pt x="2102" y="235"/>
                  <a:pt x="2103" y="234"/>
                  <a:pt x="2102" y="233"/>
                </a:cubicBezTo>
                <a:cubicBezTo>
                  <a:pt x="2102" y="233"/>
                  <a:pt x="2101" y="232"/>
                  <a:pt x="2101" y="231"/>
                </a:cubicBezTo>
                <a:cubicBezTo>
                  <a:pt x="2096" y="231"/>
                  <a:pt x="2096" y="231"/>
                  <a:pt x="2096" y="231"/>
                </a:cubicBezTo>
                <a:cubicBezTo>
                  <a:pt x="2096" y="232"/>
                  <a:pt x="2096" y="232"/>
                  <a:pt x="2096" y="232"/>
                </a:cubicBezTo>
                <a:cubicBezTo>
                  <a:pt x="2094" y="232"/>
                  <a:pt x="2094" y="232"/>
                  <a:pt x="2094" y="232"/>
                </a:cubicBezTo>
                <a:cubicBezTo>
                  <a:pt x="2094" y="233"/>
                  <a:pt x="2094" y="233"/>
                  <a:pt x="2094" y="233"/>
                </a:cubicBezTo>
                <a:cubicBezTo>
                  <a:pt x="2092" y="233"/>
                  <a:pt x="2092" y="232"/>
                  <a:pt x="2092" y="231"/>
                </a:cubicBezTo>
                <a:cubicBezTo>
                  <a:pt x="2088" y="231"/>
                  <a:pt x="2088" y="231"/>
                  <a:pt x="2088" y="231"/>
                </a:cubicBezTo>
                <a:cubicBezTo>
                  <a:pt x="2088" y="232"/>
                  <a:pt x="2088" y="232"/>
                  <a:pt x="2088" y="232"/>
                </a:cubicBezTo>
                <a:cubicBezTo>
                  <a:pt x="2088" y="232"/>
                  <a:pt x="2088" y="232"/>
                  <a:pt x="2087" y="231"/>
                </a:cubicBezTo>
                <a:cubicBezTo>
                  <a:pt x="2087" y="232"/>
                  <a:pt x="2086" y="233"/>
                  <a:pt x="2086" y="233"/>
                </a:cubicBezTo>
                <a:cubicBezTo>
                  <a:pt x="2083" y="233"/>
                  <a:pt x="2081" y="232"/>
                  <a:pt x="2080" y="230"/>
                </a:cubicBezTo>
                <a:cubicBezTo>
                  <a:pt x="2079" y="230"/>
                  <a:pt x="2079" y="230"/>
                  <a:pt x="2079" y="230"/>
                </a:cubicBezTo>
                <a:cubicBezTo>
                  <a:pt x="2080" y="229"/>
                  <a:pt x="2080" y="228"/>
                  <a:pt x="2081" y="226"/>
                </a:cubicBezTo>
                <a:cubicBezTo>
                  <a:pt x="2080" y="226"/>
                  <a:pt x="2080" y="226"/>
                  <a:pt x="2080" y="226"/>
                </a:cubicBezTo>
                <a:cubicBezTo>
                  <a:pt x="2080" y="225"/>
                  <a:pt x="2079" y="224"/>
                  <a:pt x="2079" y="223"/>
                </a:cubicBezTo>
                <a:cubicBezTo>
                  <a:pt x="2079" y="223"/>
                  <a:pt x="2078" y="222"/>
                  <a:pt x="2078" y="222"/>
                </a:cubicBezTo>
                <a:cubicBezTo>
                  <a:pt x="2078" y="221"/>
                  <a:pt x="2078" y="221"/>
                  <a:pt x="2078" y="221"/>
                </a:cubicBezTo>
                <a:cubicBezTo>
                  <a:pt x="2077" y="221"/>
                  <a:pt x="2077" y="221"/>
                  <a:pt x="2077" y="221"/>
                </a:cubicBezTo>
                <a:cubicBezTo>
                  <a:pt x="2077" y="217"/>
                  <a:pt x="2077" y="217"/>
                  <a:pt x="2077" y="217"/>
                </a:cubicBezTo>
                <a:cubicBezTo>
                  <a:pt x="2077" y="217"/>
                  <a:pt x="2077" y="217"/>
                  <a:pt x="2077" y="217"/>
                </a:cubicBezTo>
                <a:cubicBezTo>
                  <a:pt x="2077" y="214"/>
                  <a:pt x="2077" y="214"/>
                  <a:pt x="2077" y="214"/>
                </a:cubicBezTo>
                <a:cubicBezTo>
                  <a:pt x="2077" y="214"/>
                  <a:pt x="2077" y="214"/>
                  <a:pt x="2078" y="214"/>
                </a:cubicBezTo>
                <a:cubicBezTo>
                  <a:pt x="2078" y="212"/>
                  <a:pt x="2078" y="212"/>
                  <a:pt x="2078" y="212"/>
                </a:cubicBezTo>
                <a:cubicBezTo>
                  <a:pt x="2079" y="212"/>
                  <a:pt x="2079" y="212"/>
                  <a:pt x="2079" y="212"/>
                </a:cubicBezTo>
                <a:cubicBezTo>
                  <a:pt x="2079" y="212"/>
                  <a:pt x="2079" y="211"/>
                  <a:pt x="2079" y="210"/>
                </a:cubicBezTo>
                <a:cubicBezTo>
                  <a:pt x="2078" y="210"/>
                  <a:pt x="2077" y="209"/>
                  <a:pt x="2077" y="208"/>
                </a:cubicBezTo>
                <a:cubicBezTo>
                  <a:pt x="2077" y="205"/>
                  <a:pt x="2077" y="205"/>
                  <a:pt x="2077" y="205"/>
                </a:cubicBezTo>
                <a:cubicBezTo>
                  <a:pt x="2078" y="204"/>
                  <a:pt x="2078" y="204"/>
                  <a:pt x="2078" y="204"/>
                </a:cubicBezTo>
                <a:cubicBezTo>
                  <a:pt x="2078" y="204"/>
                  <a:pt x="2077" y="203"/>
                  <a:pt x="2077" y="202"/>
                </a:cubicBezTo>
                <a:cubicBezTo>
                  <a:pt x="2076" y="202"/>
                  <a:pt x="2076" y="202"/>
                  <a:pt x="2076" y="202"/>
                </a:cubicBezTo>
                <a:cubicBezTo>
                  <a:pt x="2076" y="200"/>
                  <a:pt x="2075" y="200"/>
                  <a:pt x="2075" y="199"/>
                </a:cubicBezTo>
                <a:cubicBezTo>
                  <a:pt x="2073" y="199"/>
                  <a:pt x="2073" y="199"/>
                  <a:pt x="2073" y="199"/>
                </a:cubicBezTo>
                <a:cubicBezTo>
                  <a:pt x="2073" y="199"/>
                  <a:pt x="2073" y="199"/>
                  <a:pt x="2073" y="199"/>
                </a:cubicBezTo>
                <a:cubicBezTo>
                  <a:pt x="2073" y="199"/>
                  <a:pt x="2073" y="199"/>
                  <a:pt x="2073" y="199"/>
                </a:cubicBezTo>
                <a:cubicBezTo>
                  <a:pt x="2074" y="205"/>
                  <a:pt x="2076" y="211"/>
                  <a:pt x="2073" y="217"/>
                </a:cubicBezTo>
                <a:cubicBezTo>
                  <a:pt x="2073" y="218"/>
                  <a:pt x="2073" y="218"/>
                  <a:pt x="2073" y="218"/>
                </a:cubicBezTo>
                <a:cubicBezTo>
                  <a:pt x="2072" y="219"/>
                  <a:pt x="2072" y="219"/>
                  <a:pt x="2071" y="219"/>
                </a:cubicBezTo>
                <a:cubicBezTo>
                  <a:pt x="2071" y="220"/>
                  <a:pt x="2071" y="220"/>
                  <a:pt x="2071" y="220"/>
                </a:cubicBezTo>
                <a:cubicBezTo>
                  <a:pt x="2071" y="221"/>
                  <a:pt x="2070" y="221"/>
                  <a:pt x="2069" y="222"/>
                </a:cubicBezTo>
                <a:cubicBezTo>
                  <a:pt x="2069" y="222"/>
                  <a:pt x="2069" y="222"/>
                  <a:pt x="2069" y="222"/>
                </a:cubicBezTo>
                <a:cubicBezTo>
                  <a:pt x="2068" y="222"/>
                  <a:pt x="2068" y="222"/>
                  <a:pt x="2068" y="222"/>
                </a:cubicBezTo>
                <a:cubicBezTo>
                  <a:pt x="2068" y="223"/>
                  <a:pt x="2068" y="223"/>
                  <a:pt x="2068" y="223"/>
                </a:cubicBezTo>
                <a:cubicBezTo>
                  <a:pt x="2067" y="224"/>
                  <a:pt x="2067" y="224"/>
                  <a:pt x="2067" y="224"/>
                </a:cubicBezTo>
                <a:cubicBezTo>
                  <a:pt x="2067" y="227"/>
                  <a:pt x="2067" y="227"/>
                  <a:pt x="2067" y="227"/>
                </a:cubicBezTo>
                <a:cubicBezTo>
                  <a:pt x="2066" y="229"/>
                  <a:pt x="2065" y="230"/>
                  <a:pt x="2064" y="231"/>
                </a:cubicBezTo>
                <a:cubicBezTo>
                  <a:pt x="2064" y="234"/>
                  <a:pt x="2065" y="234"/>
                  <a:pt x="2067" y="236"/>
                </a:cubicBezTo>
                <a:cubicBezTo>
                  <a:pt x="2067" y="236"/>
                  <a:pt x="2067" y="236"/>
                  <a:pt x="2067" y="236"/>
                </a:cubicBezTo>
                <a:cubicBezTo>
                  <a:pt x="2067" y="237"/>
                  <a:pt x="2067" y="237"/>
                  <a:pt x="2067" y="237"/>
                </a:cubicBezTo>
                <a:cubicBezTo>
                  <a:pt x="2068" y="237"/>
                  <a:pt x="2068" y="237"/>
                  <a:pt x="2068" y="237"/>
                </a:cubicBezTo>
                <a:cubicBezTo>
                  <a:pt x="2068" y="239"/>
                  <a:pt x="2068" y="239"/>
                  <a:pt x="2068" y="239"/>
                </a:cubicBezTo>
                <a:cubicBezTo>
                  <a:pt x="2069" y="239"/>
                  <a:pt x="2069" y="239"/>
                  <a:pt x="2069" y="239"/>
                </a:cubicBezTo>
                <a:cubicBezTo>
                  <a:pt x="2070" y="241"/>
                  <a:pt x="2069" y="241"/>
                  <a:pt x="2070" y="242"/>
                </a:cubicBezTo>
                <a:cubicBezTo>
                  <a:pt x="2069" y="245"/>
                  <a:pt x="2069" y="245"/>
                  <a:pt x="2069" y="245"/>
                </a:cubicBezTo>
                <a:cubicBezTo>
                  <a:pt x="2069" y="245"/>
                  <a:pt x="2068" y="246"/>
                  <a:pt x="2068" y="246"/>
                </a:cubicBezTo>
                <a:cubicBezTo>
                  <a:pt x="2068" y="248"/>
                  <a:pt x="2068" y="248"/>
                  <a:pt x="2068" y="248"/>
                </a:cubicBezTo>
                <a:cubicBezTo>
                  <a:pt x="2067" y="248"/>
                  <a:pt x="2067" y="248"/>
                  <a:pt x="2067" y="248"/>
                </a:cubicBezTo>
                <a:cubicBezTo>
                  <a:pt x="2067" y="249"/>
                  <a:pt x="2067" y="249"/>
                  <a:pt x="2067" y="249"/>
                </a:cubicBezTo>
                <a:cubicBezTo>
                  <a:pt x="2068" y="249"/>
                  <a:pt x="2068" y="249"/>
                  <a:pt x="2068" y="249"/>
                </a:cubicBezTo>
                <a:cubicBezTo>
                  <a:pt x="2068" y="254"/>
                  <a:pt x="2068" y="254"/>
                  <a:pt x="2068" y="254"/>
                </a:cubicBezTo>
                <a:cubicBezTo>
                  <a:pt x="2069" y="255"/>
                  <a:pt x="2069" y="255"/>
                  <a:pt x="2069" y="255"/>
                </a:cubicBezTo>
                <a:cubicBezTo>
                  <a:pt x="2069" y="260"/>
                  <a:pt x="2069" y="260"/>
                  <a:pt x="2069" y="260"/>
                </a:cubicBezTo>
                <a:cubicBezTo>
                  <a:pt x="2070" y="260"/>
                  <a:pt x="2070" y="260"/>
                  <a:pt x="2070" y="260"/>
                </a:cubicBezTo>
                <a:cubicBezTo>
                  <a:pt x="2070" y="261"/>
                  <a:pt x="2070" y="261"/>
                  <a:pt x="2070" y="261"/>
                </a:cubicBezTo>
                <a:cubicBezTo>
                  <a:pt x="2072" y="261"/>
                  <a:pt x="2072" y="261"/>
                  <a:pt x="2072" y="261"/>
                </a:cubicBezTo>
                <a:cubicBezTo>
                  <a:pt x="2072" y="260"/>
                  <a:pt x="2072" y="260"/>
                  <a:pt x="2072" y="260"/>
                </a:cubicBezTo>
                <a:cubicBezTo>
                  <a:pt x="2074" y="260"/>
                  <a:pt x="2077" y="259"/>
                  <a:pt x="2079" y="259"/>
                </a:cubicBezTo>
                <a:cubicBezTo>
                  <a:pt x="2079" y="258"/>
                  <a:pt x="2079" y="258"/>
                  <a:pt x="2079" y="258"/>
                </a:cubicBezTo>
                <a:cubicBezTo>
                  <a:pt x="2081" y="258"/>
                  <a:pt x="2086" y="255"/>
                  <a:pt x="2088" y="256"/>
                </a:cubicBezTo>
                <a:cubicBezTo>
                  <a:pt x="2088" y="257"/>
                  <a:pt x="2088" y="257"/>
                  <a:pt x="2088" y="257"/>
                </a:cubicBezTo>
                <a:cubicBezTo>
                  <a:pt x="2090" y="257"/>
                  <a:pt x="2090" y="257"/>
                  <a:pt x="2090" y="257"/>
                </a:cubicBezTo>
                <a:cubicBezTo>
                  <a:pt x="2090" y="258"/>
                  <a:pt x="2090" y="258"/>
                  <a:pt x="2090" y="258"/>
                </a:cubicBezTo>
                <a:cubicBezTo>
                  <a:pt x="2093" y="259"/>
                  <a:pt x="2095" y="257"/>
                  <a:pt x="2098" y="260"/>
                </a:cubicBezTo>
                <a:cubicBezTo>
                  <a:pt x="2099" y="260"/>
                  <a:pt x="2099" y="260"/>
                  <a:pt x="2099" y="260"/>
                </a:cubicBezTo>
                <a:cubicBezTo>
                  <a:pt x="2100" y="260"/>
                  <a:pt x="2100" y="263"/>
                  <a:pt x="2101" y="264"/>
                </a:cubicBezTo>
                <a:cubicBezTo>
                  <a:pt x="2102" y="264"/>
                  <a:pt x="2102" y="264"/>
                  <a:pt x="2102" y="264"/>
                </a:cubicBezTo>
                <a:cubicBezTo>
                  <a:pt x="2102" y="268"/>
                  <a:pt x="2102" y="268"/>
                  <a:pt x="2102" y="268"/>
                </a:cubicBezTo>
                <a:cubicBezTo>
                  <a:pt x="2102" y="268"/>
                  <a:pt x="2102" y="268"/>
                  <a:pt x="2102" y="268"/>
                </a:cubicBezTo>
                <a:cubicBezTo>
                  <a:pt x="2103" y="269"/>
                  <a:pt x="2103" y="269"/>
                  <a:pt x="2104" y="269"/>
                </a:cubicBezTo>
                <a:cubicBezTo>
                  <a:pt x="2105" y="271"/>
                  <a:pt x="2105" y="273"/>
                  <a:pt x="2107" y="274"/>
                </a:cubicBezTo>
                <a:cubicBezTo>
                  <a:pt x="2107" y="276"/>
                  <a:pt x="2107" y="276"/>
                  <a:pt x="2107" y="276"/>
                </a:cubicBezTo>
                <a:cubicBezTo>
                  <a:pt x="2105" y="276"/>
                  <a:pt x="2103" y="277"/>
                  <a:pt x="2102" y="278"/>
                </a:cubicBezTo>
                <a:cubicBezTo>
                  <a:pt x="2100" y="280"/>
                  <a:pt x="2101" y="281"/>
                  <a:pt x="2102" y="283"/>
                </a:cubicBezTo>
                <a:cubicBezTo>
                  <a:pt x="2103" y="284"/>
                  <a:pt x="2104" y="285"/>
                  <a:pt x="2106" y="286"/>
                </a:cubicBezTo>
                <a:cubicBezTo>
                  <a:pt x="2106" y="287"/>
                  <a:pt x="2106" y="287"/>
                  <a:pt x="2106" y="287"/>
                </a:cubicBezTo>
                <a:cubicBezTo>
                  <a:pt x="2109" y="287"/>
                  <a:pt x="2109" y="287"/>
                  <a:pt x="2109" y="287"/>
                </a:cubicBezTo>
                <a:cubicBezTo>
                  <a:pt x="2109" y="287"/>
                  <a:pt x="2109" y="287"/>
                  <a:pt x="2109" y="287"/>
                </a:cubicBezTo>
                <a:cubicBezTo>
                  <a:pt x="2111" y="287"/>
                  <a:pt x="2111" y="287"/>
                  <a:pt x="2111" y="287"/>
                </a:cubicBezTo>
                <a:cubicBezTo>
                  <a:pt x="2111" y="288"/>
                  <a:pt x="2111" y="288"/>
                  <a:pt x="2111" y="288"/>
                </a:cubicBezTo>
                <a:cubicBezTo>
                  <a:pt x="2113" y="288"/>
                  <a:pt x="2113" y="288"/>
                  <a:pt x="2113" y="288"/>
                </a:cubicBezTo>
                <a:cubicBezTo>
                  <a:pt x="2113" y="289"/>
                  <a:pt x="2113" y="289"/>
                  <a:pt x="2113" y="289"/>
                </a:cubicBezTo>
                <a:cubicBezTo>
                  <a:pt x="2115" y="289"/>
                  <a:pt x="2115" y="289"/>
                  <a:pt x="2115" y="289"/>
                </a:cubicBezTo>
                <a:cubicBezTo>
                  <a:pt x="2115" y="289"/>
                  <a:pt x="2115" y="289"/>
                  <a:pt x="2115" y="289"/>
                </a:cubicBezTo>
                <a:cubicBezTo>
                  <a:pt x="2117" y="289"/>
                  <a:pt x="2117" y="289"/>
                  <a:pt x="2117" y="289"/>
                </a:cubicBezTo>
                <a:cubicBezTo>
                  <a:pt x="2118" y="289"/>
                  <a:pt x="2118" y="290"/>
                  <a:pt x="2119" y="291"/>
                </a:cubicBezTo>
                <a:cubicBezTo>
                  <a:pt x="2119" y="291"/>
                  <a:pt x="2119" y="291"/>
                  <a:pt x="2119" y="291"/>
                </a:cubicBezTo>
                <a:cubicBezTo>
                  <a:pt x="2117" y="292"/>
                  <a:pt x="2116" y="292"/>
                  <a:pt x="2115" y="292"/>
                </a:cubicBezTo>
                <a:cubicBezTo>
                  <a:pt x="2115" y="291"/>
                  <a:pt x="2115" y="291"/>
                  <a:pt x="2115" y="291"/>
                </a:cubicBezTo>
                <a:cubicBezTo>
                  <a:pt x="2113" y="291"/>
                  <a:pt x="2113" y="291"/>
                  <a:pt x="2113" y="291"/>
                </a:cubicBezTo>
                <a:cubicBezTo>
                  <a:pt x="2113" y="291"/>
                  <a:pt x="2113" y="291"/>
                  <a:pt x="2113" y="291"/>
                </a:cubicBezTo>
                <a:cubicBezTo>
                  <a:pt x="2109" y="289"/>
                  <a:pt x="2109" y="291"/>
                  <a:pt x="2107" y="288"/>
                </a:cubicBezTo>
                <a:cubicBezTo>
                  <a:pt x="2105" y="288"/>
                  <a:pt x="2105" y="288"/>
                  <a:pt x="2105" y="288"/>
                </a:cubicBezTo>
                <a:cubicBezTo>
                  <a:pt x="2105" y="289"/>
                  <a:pt x="2105" y="289"/>
                  <a:pt x="2105" y="289"/>
                </a:cubicBezTo>
                <a:cubicBezTo>
                  <a:pt x="2104" y="289"/>
                  <a:pt x="2104" y="289"/>
                  <a:pt x="2103" y="289"/>
                </a:cubicBezTo>
                <a:cubicBezTo>
                  <a:pt x="2103" y="292"/>
                  <a:pt x="2103" y="292"/>
                  <a:pt x="2103" y="292"/>
                </a:cubicBezTo>
                <a:cubicBezTo>
                  <a:pt x="2104" y="292"/>
                  <a:pt x="2104" y="292"/>
                  <a:pt x="2104" y="292"/>
                </a:cubicBezTo>
                <a:cubicBezTo>
                  <a:pt x="2104" y="293"/>
                  <a:pt x="2104" y="293"/>
                  <a:pt x="2104" y="293"/>
                </a:cubicBezTo>
                <a:cubicBezTo>
                  <a:pt x="2101" y="291"/>
                  <a:pt x="2098" y="289"/>
                  <a:pt x="2096" y="287"/>
                </a:cubicBezTo>
                <a:cubicBezTo>
                  <a:pt x="2096" y="284"/>
                  <a:pt x="2097" y="279"/>
                  <a:pt x="2097" y="277"/>
                </a:cubicBezTo>
                <a:cubicBezTo>
                  <a:pt x="2097" y="270"/>
                  <a:pt x="2097" y="270"/>
                  <a:pt x="2097" y="270"/>
                </a:cubicBezTo>
                <a:cubicBezTo>
                  <a:pt x="2096" y="270"/>
                  <a:pt x="2096" y="270"/>
                  <a:pt x="2096" y="270"/>
                </a:cubicBezTo>
                <a:cubicBezTo>
                  <a:pt x="2096" y="269"/>
                  <a:pt x="2096" y="269"/>
                  <a:pt x="2096" y="269"/>
                </a:cubicBezTo>
                <a:cubicBezTo>
                  <a:pt x="2096" y="269"/>
                  <a:pt x="2095" y="268"/>
                  <a:pt x="2095" y="268"/>
                </a:cubicBezTo>
                <a:cubicBezTo>
                  <a:pt x="2095" y="267"/>
                  <a:pt x="2095" y="267"/>
                  <a:pt x="2095" y="267"/>
                </a:cubicBezTo>
                <a:cubicBezTo>
                  <a:pt x="2094" y="267"/>
                  <a:pt x="2094" y="267"/>
                  <a:pt x="2094" y="267"/>
                </a:cubicBezTo>
                <a:cubicBezTo>
                  <a:pt x="2094" y="266"/>
                  <a:pt x="2094" y="264"/>
                  <a:pt x="2094" y="262"/>
                </a:cubicBezTo>
                <a:cubicBezTo>
                  <a:pt x="2094" y="262"/>
                  <a:pt x="2093" y="262"/>
                  <a:pt x="2092" y="261"/>
                </a:cubicBezTo>
                <a:cubicBezTo>
                  <a:pt x="2087" y="261"/>
                  <a:pt x="2087" y="261"/>
                  <a:pt x="2087" y="261"/>
                </a:cubicBezTo>
                <a:cubicBezTo>
                  <a:pt x="2087" y="262"/>
                  <a:pt x="2086" y="262"/>
                  <a:pt x="2086" y="263"/>
                </a:cubicBezTo>
                <a:cubicBezTo>
                  <a:pt x="2084" y="263"/>
                  <a:pt x="2084" y="263"/>
                  <a:pt x="2084" y="263"/>
                </a:cubicBezTo>
                <a:cubicBezTo>
                  <a:pt x="2084" y="264"/>
                  <a:pt x="2084" y="264"/>
                  <a:pt x="2084" y="264"/>
                </a:cubicBezTo>
                <a:cubicBezTo>
                  <a:pt x="2082" y="264"/>
                  <a:pt x="2082" y="264"/>
                  <a:pt x="2082" y="264"/>
                </a:cubicBezTo>
                <a:cubicBezTo>
                  <a:pt x="2080" y="264"/>
                  <a:pt x="2078" y="266"/>
                  <a:pt x="2075" y="266"/>
                </a:cubicBezTo>
                <a:cubicBezTo>
                  <a:pt x="2074" y="269"/>
                  <a:pt x="2074" y="271"/>
                  <a:pt x="2073" y="274"/>
                </a:cubicBezTo>
                <a:cubicBezTo>
                  <a:pt x="2074" y="274"/>
                  <a:pt x="2074" y="275"/>
                  <a:pt x="2075" y="276"/>
                </a:cubicBezTo>
                <a:cubicBezTo>
                  <a:pt x="2075" y="279"/>
                  <a:pt x="2074" y="282"/>
                  <a:pt x="2073" y="285"/>
                </a:cubicBezTo>
                <a:cubicBezTo>
                  <a:pt x="2073" y="285"/>
                  <a:pt x="2073" y="285"/>
                  <a:pt x="2073" y="285"/>
                </a:cubicBezTo>
                <a:cubicBezTo>
                  <a:pt x="2073" y="286"/>
                  <a:pt x="2073" y="286"/>
                  <a:pt x="2073" y="286"/>
                </a:cubicBezTo>
                <a:cubicBezTo>
                  <a:pt x="2072" y="286"/>
                  <a:pt x="2072" y="286"/>
                  <a:pt x="2072" y="286"/>
                </a:cubicBezTo>
                <a:cubicBezTo>
                  <a:pt x="2072" y="287"/>
                  <a:pt x="2072" y="289"/>
                  <a:pt x="2073" y="290"/>
                </a:cubicBezTo>
                <a:cubicBezTo>
                  <a:pt x="2072" y="290"/>
                  <a:pt x="2071" y="291"/>
                  <a:pt x="2071" y="291"/>
                </a:cubicBezTo>
                <a:cubicBezTo>
                  <a:pt x="2070" y="292"/>
                  <a:pt x="2070" y="293"/>
                  <a:pt x="2070" y="294"/>
                </a:cubicBezTo>
                <a:cubicBezTo>
                  <a:pt x="2070" y="294"/>
                  <a:pt x="2069" y="294"/>
                  <a:pt x="2069" y="295"/>
                </a:cubicBezTo>
                <a:cubicBezTo>
                  <a:pt x="2069" y="296"/>
                  <a:pt x="2069" y="296"/>
                  <a:pt x="2069" y="296"/>
                </a:cubicBezTo>
                <a:cubicBezTo>
                  <a:pt x="2068" y="296"/>
                  <a:pt x="2068" y="296"/>
                  <a:pt x="2067" y="297"/>
                </a:cubicBezTo>
                <a:cubicBezTo>
                  <a:pt x="2063" y="298"/>
                  <a:pt x="2055" y="299"/>
                  <a:pt x="2054" y="302"/>
                </a:cubicBezTo>
                <a:cubicBezTo>
                  <a:pt x="2053" y="302"/>
                  <a:pt x="2053" y="302"/>
                  <a:pt x="2053" y="302"/>
                </a:cubicBezTo>
                <a:cubicBezTo>
                  <a:pt x="2053" y="303"/>
                  <a:pt x="2053" y="303"/>
                  <a:pt x="2053" y="303"/>
                </a:cubicBezTo>
                <a:cubicBezTo>
                  <a:pt x="2054" y="303"/>
                  <a:pt x="2056" y="304"/>
                  <a:pt x="2058" y="304"/>
                </a:cubicBezTo>
                <a:cubicBezTo>
                  <a:pt x="2058" y="307"/>
                  <a:pt x="2058" y="307"/>
                  <a:pt x="2059" y="309"/>
                </a:cubicBezTo>
                <a:cubicBezTo>
                  <a:pt x="2059" y="313"/>
                  <a:pt x="2059" y="313"/>
                  <a:pt x="2059" y="313"/>
                </a:cubicBezTo>
                <a:cubicBezTo>
                  <a:pt x="2060" y="314"/>
                  <a:pt x="2060" y="314"/>
                  <a:pt x="2060" y="314"/>
                </a:cubicBezTo>
                <a:cubicBezTo>
                  <a:pt x="2060" y="316"/>
                  <a:pt x="2060" y="316"/>
                  <a:pt x="2060" y="316"/>
                </a:cubicBezTo>
                <a:cubicBezTo>
                  <a:pt x="2060" y="316"/>
                  <a:pt x="2060" y="316"/>
                  <a:pt x="2060" y="316"/>
                </a:cubicBezTo>
                <a:cubicBezTo>
                  <a:pt x="2059" y="315"/>
                  <a:pt x="2059" y="314"/>
                  <a:pt x="2059" y="314"/>
                </a:cubicBezTo>
                <a:cubicBezTo>
                  <a:pt x="2058" y="314"/>
                  <a:pt x="2057" y="314"/>
                  <a:pt x="2056" y="314"/>
                </a:cubicBezTo>
                <a:cubicBezTo>
                  <a:pt x="2055" y="312"/>
                  <a:pt x="2055" y="309"/>
                  <a:pt x="2052" y="308"/>
                </a:cubicBezTo>
                <a:cubicBezTo>
                  <a:pt x="2052" y="308"/>
                  <a:pt x="2052" y="307"/>
                  <a:pt x="2052" y="306"/>
                </a:cubicBezTo>
                <a:cubicBezTo>
                  <a:pt x="2049" y="306"/>
                  <a:pt x="2046" y="305"/>
                  <a:pt x="2044" y="305"/>
                </a:cubicBezTo>
                <a:cubicBezTo>
                  <a:pt x="2044" y="306"/>
                  <a:pt x="2044" y="306"/>
                  <a:pt x="2044" y="306"/>
                </a:cubicBezTo>
                <a:cubicBezTo>
                  <a:pt x="2043" y="306"/>
                  <a:pt x="2042" y="306"/>
                  <a:pt x="2041" y="306"/>
                </a:cubicBezTo>
                <a:cubicBezTo>
                  <a:pt x="2041" y="306"/>
                  <a:pt x="2041" y="306"/>
                  <a:pt x="2041" y="306"/>
                </a:cubicBezTo>
                <a:cubicBezTo>
                  <a:pt x="2039" y="306"/>
                  <a:pt x="2039" y="306"/>
                  <a:pt x="2039" y="306"/>
                </a:cubicBezTo>
                <a:cubicBezTo>
                  <a:pt x="2039" y="305"/>
                  <a:pt x="2039" y="305"/>
                  <a:pt x="2039" y="305"/>
                </a:cubicBezTo>
                <a:cubicBezTo>
                  <a:pt x="2036" y="305"/>
                  <a:pt x="2036" y="305"/>
                  <a:pt x="2036" y="305"/>
                </a:cubicBezTo>
                <a:cubicBezTo>
                  <a:pt x="2036" y="305"/>
                  <a:pt x="2035" y="304"/>
                  <a:pt x="2035" y="304"/>
                </a:cubicBezTo>
                <a:cubicBezTo>
                  <a:pt x="2034" y="304"/>
                  <a:pt x="2034" y="304"/>
                  <a:pt x="2034" y="304"/>
                </a:cubicBezTo>
                <a:cubicBezTo>
                  <a:pt x="2034" y="303"/>
                  <a:pt x="2034" y="303"/>
                  <a:pt x="2034" y="303"/>
                </a:cubicBezTo>
                <a:cubicBezTo>
                  <a:pt x="2033" y="303"/>
                  <a:pt x="2033" y="303"/>
                  <a:pt x="2032" y="302"/>
                </a:cubicBezTo>
                <a:cubicBezTo>
                  <a:pt x="2032" y="301"/>
                  <a:pt x="2031" y="300"/>
                  <a:pt x="2031" y="299"/>
                </a:cubicBezTo>
                <a:cubicBezTo>
                  <a:pt x="2033" y="298"/>
                  <a:pt x="2036" y="298"/>
                  <a:pt x="2038" y="298"/>
                </a:cubicBezTo>
                <a:cubicBezTo>
                  <a:pt x="2039" y="298"/>
                  <a:pt x="2043" y="300"/>
                  <a:pt x="2045" y="299"/>
                </a:cubicBezTo>
                <a:cubicBezTo>
                  <a:pt x="2045" y="299"/>
                  <a:pt x="2045" y="299"/>
                  <a:pt x="2045" y="299"/>
                </a:cubicBezTo>
                <a:cubicBezTo>
                  <a:pt x="2046" y="298"/>
                  <a:pt x="2047" y="298"/>
                  <a:pt x="2048" y="298"/>
                </a:cubicBezTo>
                <a:cubicBezTo>
                  <a:pt x="2049" y="296"/>
                  <a:pt x="2050" y="295"/>
                  <a:pt x="2050" y="294"/>
                </a:cubicBezTo>
                <a:cubicBezTo>
                  <a:pt x="2053" y="294"/>
                  <a:pt x="2053" y="294"/>
                  <a:pt x="2054" y="296"/>
                </a:cubicBezTo>
                <a:cubicBezTo>
                  <a:pt x="2057" y="296"/>
                  <a:pt x="2056" y="295"/>
                  <a:pt x="2058" y="294"/>
                </a:cubicBezTo>
                <a:cubicBezTo>
                  <a:pt x="2058" y="294"/>
                  <a:pt x="2058" y="294"/>
                  <a:pt x="2058" y="294"/>
                </a:cubicBezTo>
                <a:cubicBezTo>
                  <a:pt x="2059" y="293"/>
                  <a:pt x="2057" y="292"/>
                  <a:pt x="2058" y="291"/>
                </a:cubicBezTo>
                <a:cubicBezTo>
                  <a:pt x="2058" y="291"/>
                  <a:pt x="2059" y="290"/>
                  <a:pt x="2060" y="290"/>
                </a:cubicBezTo>
                <a:cubicBezTo>
                  <a:pt x="2060" y="287"/>
                  <a:pt x="2060" y="287"/>
                  <a:pt x="2060" y="287"/>
                </a:cubicBezTo>
                <a:cubicBezTo>
                  <a:pt x="2061" y="287"/>
                  <a:pt x="2061" y="287"/>
                  <a:pt x="2061" y="287"/>
                </a:cubicBezTo>
                <a:cubicBezTo>
                  <a:pt x="2061" y="286"/>
                  <a:pt x="2061" y="286"/>
                  <a:pt x="2061" y="286"/>
                </a:cubicBezTo>
                <a:cubicBezTo>
                  <a:pt x="2062" y="286"/>
                  <a:pt x="2063" y="286"/>
                  <a:pt x="2064" y="285"/>
                </a:cubicBezTo>
                <a:cubicBezTo>
                  <a:pt x="2064" y="285"/>
                  <a:pt x="2064" y="284"/>
                  <a:pt x="2063" y="283"/>
                </a:cubicBezTo>
                <a:cubicBezTo>
                  <a:pt x="2063" y="283"/>
                  <a:pt x="2063" y="283"/>
                  <a:pt x="2063" y="283"/>
                </a:cubicBezTo>
                <a:cubicBezTo>
                  <a:pt x="2063" y="281"/>
                  <a:pt x="2063" y="281"/>
                  <a:pt x="2063" y="281"/>
                </a:cubicBezTo>
                <a:cubicBezTo>
                  <a:pt x="2062" y="281"/>
                  <a:pt x="2062" y="281"/>
                  <a:pt x="2062" y="281"/>
                </a:cubicBezTo>
                <a:cubicBezTo>
                  <a:pt x="2062" y="280"/>
                  <a:pt x="2062" y="280"/>
                  <a:pt x="2062" y="280"/>
                </a:cubicBezTo>
                <a:cubicBezTo>
                  <a:pt x="2061" y="280"/>
                  <a:pt x="2061" y="280"/>
                  <a:pt x="2061" y="280"/>
                </a:cubicBezTo>
                <a:cubicBezTo>
                  <a:pt x="2061" y="279"/>
                  <a:pt x="2061" y="279"/>
                  <a:pt x="2061" y="279"/>
                </a:cubicBezTo>
                <a:cubicBezTo>
                  <a:pt x="2062" y="279"/>
                  <a:pt x="2062" y="279"/>
                  <a:pt x="2062" y="279"/>
                </a:cubicBezTo>
                <a:cubicBezTo>
                  <a:pt x="2062" y="276"/>
                  <a:pt x="2062" y="276"/>
                  <a:pt x="2062" y="276"/>
                </a:cubicBezTo>
                <a:cubicBezTo>
                  <a:pt x="2063" y="276"/>
                  <a:pt x="2063" y="276"/>
                  <a:pt x="2063" y="276"/>
                </a:cubicBezTo>
                <a:cubicBezTo>
                  <a:pt x="2064" y="274"/>
                  <a:pt x="2064" y="273"/>
                  <a:pt x="2064" y="272"/>
                </a:cubicBezTo>
                <a:cubicBezTo>
                  <a:pt x="2065" y="272"/>
                  <a:pt x="2065" y="272"/>
                  <a:pt x="2065" y="272"/>
                </a:cubicBezTo>
                <a:cubicBezTo>
                  <a:pt x="2065" y="270"/>
                  <a:pt x="2065" y="270"/>
                  <a:pt x="2065" y="270"/>
                </a:cubicBezTo>
                <a:cubicBezTo>
                  <a:pt x="2063" y="268"/>
                  <a:pt x="2061" y="267"/>
                  <a:pt x="2060" y="266"/>
                </a:cubicBezTo>
                <a:cubicBezTo>
                  <a:pt x="2060" y="264"/>
                  <a:pt x="2060" y="264"/>
                  <a:pt x="2060" y="264"/>
                </a:cubicBezTo>
                <a:cubicBezTo>
                  <a:pt x="2059" y="264"/>
                  <a:pt x="2059" y="264"/>
                  <a:pt x="2058" y="264"/>
                </a:cubicBezTo>
                <a:cubicBezTo>
                  <a:pt x="2058" y="263"/>
                  <a:pt x="2058" y="261"/>
                  <a:pt x="2058" y="260"/>
                </a:cubicBezTo>
                <a:cubicBezTo>
                  <a:pt x="2057" y="260"/>
                  <a:pt x="2057" y="260"/>
                  <a:pt x="2057" y="260"/>
                </a:cubicBezTo>
                <a:cubicBezTo>
                  <a:pt x="2057" y="260"/>
                  <a:pt x="2056" y="259"/>
                  <a:pt x="2056" y="258"/>
                </a:cubicBezTo>
                <a:cubicBezTo>
                  <a:pt x="2056" y="258"/>
                  <a:pt x="2056" y="258"/>
                  <a:pt x="2056" y="258"/>
                </a:cubicBezTo>
                <a:cubicBezTo>
                  <a:pt x="2056" y="258"/>
                  <a:pt x="2056" y="257"/>
                  <a:pt x="2056" y="256"/>
                </a:cubicBezTo>
                <a:cubicBezTo>
                  <a:pt x="2057" y="256"/>
                  <a:pt x="2057" y="256"/>
                  <a:pt x="2057" y="256"/>
                </a:cubicBezTo>
                <a:cubicBezTo>
                  <a:pt x="2057" y="255"/>
                  <a:pt x="2056" y="253"/>
                  <a:pt x="2056" y="251"/>
                </a:cubicBezTo>
                <a:cubicBezTo>
                  <a:pt x="2057" y="251"/>
                  <a:pt x="2057" y="251"/>
                  <a:pt x="2057" y="251"/>
                </a:cubicBezTo>
                <a:cubicBezTo>
                  <a:pt x="2057" y="249"/>
                  <a:pt x="2057" y="249"/>
                  <a:pt x="2057" y="249"/>
                </a:cubicBezTo>
                <a:cubicBezTo>
                  <a:pt x="2058" y="249"/>
                  <a:pt x="2058" y="249"/>
                  <a:pt x="2058" y="249"/>
                </a:cubicBezTo>
                <a:cubicBezTo>
                  <a:pt x="2058" y="248"/>
                  <a:pt x="2058" y="247"/>
                  <a:pt x="2058" y="247"/>
                </a:cubicBezTo>
                <a:cubicBezTo>
                  <a:pt x="2059" y="247"/>
                  <a:pt x="2059" y="247"/>
                  <a:pt x="2059" y="247"/>
                </a:cubicBezTo>
                <a:cubicBezTo>
                  <a:pt x="2059" y="246"/>
                  <a:pt x="2058" y="245"/>
                  <a:pt x="2058" y="245"/>
                </a:cubicBezTo>
                <a:cubicBezTo>
                  <a:pt x="2059" y="245"/>
                  <a:pt x="2059" y="245"/>
                  <a:pt x="2059" y="245"/>
                </a:cubicBezTo>
                <a:cubicBezTo>
                  <a:pt x="2059" y="241"/>
                  <a:pt x="2059" y="241"/>
                  <a:pt x="2059" y="241"/>
                </a:cubicBezTo>
                <a:cubicBezTo>
                  <a:pt x="2058" y="241"/>
                  <a:pt x="2058" y="240"/>
                  <a:pt x="2057" y="240"/>
                </a:cubicBezTo>
                <a:cubicBezTo>
                  <a:pt x="2057" y="240"/>
                  <a:pt x="2058" y="237"/>
                  <a:pt x="2058" y="235"/>
                </a:cubicBezTo>
                <a:cubicBezTo>
                  <a:pt x="2056" y="235"/>
                  <a:pt x="2055" y="235"/>
                  <a:pt x="2054" y="233"/>
                </a:cubicBezTo>
                <a:cubicBezTo>
                  <a:pt x="2053" y="233"/>
                  <a:pt x="2053" y="233"/>
                  <a:pt x="2053" y="233"/>
                </a:cubicBezTo>
                <a:cubicBezTo>
                  <a:pt x="2053" y="232"/>
                  <a:pt x="2052" y="231"/>
                  <a:pt x="2052" y="229"/>
                </a:cubicBezTo>
                <a:cubicBezTo>
                  <a:pt x="2052" y="229"/>
                  <a:pt x="2052" y="229"/>
                  <a:pt x="2052" y="229"/>
                </a:cubicBezTo>
                <a:cubicBezTo>
                  <a:pt x="2052" y="227"/>
                  <a:pt x="2052" y="226"/>
                  <a:pt x="2053" y="225"/>
                </a:cubicBezTo>
                <a:cubicBezTo>
                  <a:pt x="2054" y="225"/>
                  <a:pt x="2054" y="225"/>
                  <a:pt x="2054" y="225"/>
                </a:cubicBezTo>
                <a:cubicBezTo>
                  <a:pt x="2054" y="224"/>
                  <a:pt x="2054" y="224"/>
                  <a:pt x="2054" y="223"/>
                </a:cubicBezTo>
                <a:cubicBezTo>
                  <a:pt x="2055" y="223"/>
                  <a:pt x="2055" y="222"/>
                  <a:pt x="2056" y="222"/>
                </a:cubicBezTo>
                <a:cubicBezTo>
                  <a:pt x="2056" y="221"/>
                  <a:pt x="2056" y="219"/>
                  <a:pt x="2056" y="218"/>
                </a:cubicBezTo>
                <a:cubicBezTo>
                  <a:pt x="2057" y="218"/>
                  <a:pt x="2057" y="218"/>
                  <a:pt x="2057" y="218"/>
                </a:cubicBezTo>
                <a:cubicBezTo>
                  <a:pt x="2057" y="216"/>
                  <a:pt x="2057" y="216"/>
                  <a:pt x="2057" y="216"/>
                </a:cubicBezTo>
                <a:cubicBezTo>
                  <a:pt x="2058" y="216"/>
                  <a:pt x="2058" y="216"/>
                  <a:pt x="2058" y="216"/>
                </a:cubicBezTo>
                <a:cubicBezTo>
                  <a:pt x="2057" y="215"/>
                  <a:pt x="2057" y="213"/>
                  <a:pt x="2057" y="211"/>
                </a:cubicBezTo>
                <a:cubicBezTo>
                  <a:pt x="2058" y="211"/>
                  <a:pt x="2058" y="211"/>
                  <a:pt x="2058" y="211"/>
                </a:cubicBezTo>
                <a:cubicBezTo>
                  <a:pt x="2058" y="210"/>
                  <a:pt x="2058" y="209"/>
                  <a:pt x="2058" y="208"/>
                </a:cubicBezTo>
                <a:cubicBezTo>
                  <a:pt x="2059" y="208"/>
                  <a:pt x="2059" y="208"/>
                  <a:pt x="2059" y="208"/>
                </a:cubicBezTo>
                <a:cubicBezTo>
                  <a:pt x="2059" y="207"/>
                  <a:pt x="2058" y="207"/>
                  <a:pt x="2058" y="207"/>
                </a:cubicBezTo>
                <a:cubicBezTo>
                  <a:pt x="2058" y="206"/>
                  <a:pt x="2059" y="204"/>
                  <a:pt x="2059" y="203"/>
                </a:cubicBezTo>
                <a:cubicBezTo>
                  <a:pt x="2058" y="203"/>
                  <a:pt x="2058" y="203"/>
                  <a:pt x="2058" y="203"/>
                </a:cubicBezTo>
                <a:cubicBezTo>
                  <a:pt x="2058" y="202"/>
                  <a:pt x="2058" y="202"/>
                  <a:pt x="2058" y="202"/>
                </a:cubicBezTo>
                <a:cubicBezTo>
                  <a:pt x="2058" y="202"/>
                  <a:pt x="2058" y="202"/>
                  <a:pt x="2058" y="202"/>
                </a:cubicBezTo>
                <a:cubicBezTo>
                  <a:pt x="2057" y="200"/>
                  <a:pt x="2057" y="199"/>
                  <a:pt x="2057" y="197"/>
                </a:cubicBezTo>
                <a:cubicBezTo>
                  <a:pt x="2055" y="197"/>
                  <a:pt x="2053" y="196"/>
                  <a:pt x="2051" y="196"/>
                </a:cubicBezTo>
                <a:cubicBezTo>
                  <a:pt x="2051" y="196"/>
                  <a:pt x="2051" y="195"/>
                  <a:pt x="2050" y="195"/>
                </a:cubicBezTo>
                <a:cubicBezTo>
                  <a:pt x="2045" y="195"/>
                  <a:pt x="2041" y="196"/>
                  <a:pt x="2036" y="196"/>
                </a:cubicBezTo>
                <a:cubicBezTo>
                  <a:pt x="2035" y="195"/>
                  <a:pt x="2036" y="195"/>
                  <a:pt x="2035" y="195"/>
                </a:cubicBezTo>
                <a:cubicBezTo>
                  <a:pt x="2035" y="196"/>
                  <a:pt x="2035" y="196"/>
                  <a:pt x="2035" y="196"/>
                </a:cubicBezTo>
                <a:cubicBezTo>
                  <a:pt x="2033" y="197"/>
                  <a:pt x="2032" y="198"/>
                  <a:pt x="2030" y="199"/>
                </a:cubicBezTo>
                <a:cubicBezTo>
                  <a:pt x="2030" y="201"/>
                  <a:pt x="2030" y="201"/>
                  <a:pt x="2030" y="201"/>
                </a:cubicBezTo>
                <a:cubicBezTo>
                  <a:pt x="2029" y="201"/>
                  <a:pt x="2029" y="201"/>
                  <a:pt x="2029" y="201"/>
                </a:cubicBezTo>
                <a:cubicBezTo>
                  <a:pt x="2029" y="202"/>
                  <a:pt x="2029" y="202"/>
                  <a:pt x="2029" y="202"/>
                </a:cubicBezTo>
                <a:cubicBezTo>
                  <a:pt x="2029" y="202"/>
                  <a:pt x="2029" y="202"/>
                  <a:pt x="2029" y="202"/>
                </a:cubicBezTo>
                <a:cubicBezTo>
                  <a:pt x="2029" y="204"/>
                  <a:pt x="2029" y="204"/>
                  <a:pt x="2029" y="204"/>
                </a:cubicBezTo>
                <a:cubicBezTo>
                  <a:pt x="2028" y="204"/>
                  <a:pt x="2028" y="204"/>
                  <a:pt x="2028" y="204"/>
                </a:cubicBezTo>
                <a:cubicBezTo>
                  <a:pt x="2028" y="205"/>
                  <a:pt x="2028" y="205"/>
                  <a:pt x="2028" y="205"/>
                </a:cubicBezTo>
                <a:cubicBezTo>
                  <a:pt x="2027" y="205"/>
                  <a:pt x="2027" y="205"/>
                  <a:pt x="2027" y="205"/>
                </a:cubicBezTo>
                <a:cubicBezTo>
                  <a:pt x="2027" y="206"/>
                  <a:pt x="2027" y="206"/>
                  <a:pt x="2027" y="206"/>
                </a:cubicBezTo>
                <a:cubicBezTo>
                  <a:pt x="2027" y="206"/>
                  <a:pt x="2027" y="206"/>
                  <a:pt x="2027" y="206"/>
                </a:cubicBezTo>
                <a:cubicBezTo>
                  <a:pt x="2027" y="208"/>
                  <a:pt x="2027" y="208"/>
                  <a:pt x="2027" y="208"/>
                </a:cubicBezTo>
                <a:cubicBezTo>
                  <a:pt x="2026" y="208"/>
                  <a:pt x="2026" y="208"/>
                  <a:pt x="2026" y="208"/>
                </a:cubicBezTo>
                <a:cubicBezTo>
                  <a:pt x="2026" y="209"/>
                  <a:pt x="2026" y="209"/>
                  <a:pt x="2026" y="209"/>
                </a:cubicBezTo>
                <a:cubicBezTo>
                  <a:pt x="2025" y="210"/>
                  <a:pt x="2025" y="210"/>
                  <a:pt x="2024" y="210"/>
                </a:cubicBezTo>
                <a:cubicBezTo>
                  <a:pt x="2024" y="212"/>
                  <a:pt x="2024" y="212"/>
                  <a:pt x="2024" y="212"/>
                </a:cubicBezTo>
                <a:cubicBezTo>
                  <a:pt x="2022" y="213"/>
                  <a:pt x="2020" y="215"/>
                  <a:pt x="2019" y="216"/>
                </a:cubicBezTo>
                <a:cubicBezTo>
                  <a:pt x="2018" y="218"/>
                  <a:pt x="2018" y="219"/>
                  <a:pt x="2017" y="220"/>
                </a:cubicBezTo>
                <a:cubicBezTo>
                  <a:pt x="2017" y="220"/>
                  <a:pt x="2017" y="220"/>
                  <a:pt x="2017" y="220"/>
                </a:cubicBezTo>
                <a:cubicBezTo>
                  <a:pt x="2017" y="221"/>
                  <a:pt x="2016" y="221"/>
                  <a:pt x="2016" y="222"/>
                </a:cubicBezTo>
                <a:cubicBezTo>
                  <a:pt x="2015" y="222"/>
                  <a:pt x="2015" y="222"/>
                  <a:pt x="2015" y="222"/>
                </a:cubicBezTo>
                <a:cubicBezTo>
                  <a:pt x="2015" y="222"/>
                  <a:pt x="2014" y="222"/>
                  <a:pt x="2014" y="223"/>
                </a:cubicBezTo>
                <a:cubicBezTo>
                  <a:pt x="2012" y="223"/>
                  <a:pt x="2012" y="223"/>
                  <a:pt x="2012" y="223"/>
                </a:cubicBezTo>
                <a:cubicBezTo>
                  <a:pt x="2011" y="223"/>
                  <a:pt x="2011" y="224"/>
                  <a:pt x="2010" y="224"/>
                </a:cubicBezTo>
                <a:cubicBezTo>
                  <a:pt x="2010" y="226"/>
                  <a:pt x="2011" y="227"/>
                  <a:pt x="2011" y="229"/>
                </a:cubicBezTo>
                <a:cubicBezTo>
                  <a:pt x="2010" y="229"/>
                  <a:pt x="2010" y="229"/>
                  <a:pt x="2010" y="229"/>
                </a:cubicBezTo>
                <a:cubicBezTo>
                  <a:pt x="2010" y="231"/>
                  <a:pt x="2010" y="231"/>
                  <a:pt x="2010" y="231"/>
                </a:cubicBezTo>
                <a:cubicBezTo>
                  <a:pt x="2011" y="232"/>
                  <a:pt x="2011" y="232"/>
                  <a:pt x="2012" y="232"/>
                </a:cubicBezTo>
                <a:cubicBezTo>
                  <a:pt x="2012" y="234"/>
                  <a:pt x="2012" y="234"/>
                  <a:pt x="2012" y="234"/>
                </a:cubicBezTo>
                <a:cubicBezTo>
                  <a:pt x="2012" y="234"/>
                  <a:pt x="2012" y="234"/>
                  <a:pt x="2012" y="234"/>
                </a:cubicBezTo>
                <a:cubicBezTo>
                  <a:pt x="2012" y="236"/>
                  <a:pt x="2012" y="236"/>
                  <a:pt x="2012" y="236"/>
                </a:cubicBezTo>
                <a:cubicBezTo>
                  <a:pt x="2013" y="236"/>
                  <a:pt x="2013" y="236"/>
                  <a:pt x="2013" y="236"/>
                </a:cubicBezTo>
                <a:cubicBezTo>
                  <a:pt x="2014" y="239"/>
                  <a:pt x="2011" y="239"/>
                  <a:pt x="2013" y="242"/>
                </a:cubicBezTo>
                <a:cubicBezTo>
                  <a:pt x="2013" y="244"/>
                  <a:pt x="2013" y="243"/>
                  <a:pt x="2012" y="245"/>
                </a:cubicBezTo>
                <a:cubicBezTo>
                  <a:pt x="2010" y="245"/>
                  <a:pt x="2010" y="245"/>
                  <a:pt x="2010" y="245"/>
                </a:cubicBezTo>
                <a:cubicBezTo>
                  <a:pt x="2009" y="247"/>
                  <a:pt x="2009" y="249"/>
                  <a:pt x="2009" y="252"/>
                </a:cubicBezTo>
                <a:cubicBezTo>
                  <a:pt x="2011" y="252"/>
                  <a:pt x="2012" y="252"/>
                  <a:pt x="2014" y="253"/>
                </a:cubicBezTo>
                <a:cubicBezTo>
                  <a:pt x="2014" y="254"/>
                  <a:pt x="2015" y="254"/>
                  <a:pt x="2015" y="254"/>
                </a:cubicBezTo>
                <a:cubicBezTo>
                  <a:pt x="2016" y="254"/>
                  <a:pt x="2016" y="254"/>
                  <a:pt x="2016" y="254"/>
                </a:cubicBezTo>
                <a:cubicBezTo>
                  <a:pt x="2016" y="255"/>
                  <a:pt x="2016" y="255"/>
                  <a:pt x="2016" y="255"/>
                </a:cubicBezTo>
                <a:cubicBezTo>
                  <a:pt x="2017" y="255"/>
                  <a:pt x="2017" y="254"/>
                  <a:pt x="2017" y="254"/>
                </a:cubicBezTo>
                <a:cubicBezTo>
                  <a:pt x="2019" y="254"/>
                  <a:pt x="2019" y="254"/>
                  <a:pt x="2019" y="254"/>
                </a:cubicBezTo>
                <a:cubicBezTo>
                  <a:pt x="2019" y="254"/>
                  <a:pt x="2019" y="254"/>
                  <a:pt x="2019" y="254"/>
                </a:cubicBezTo>
                <a:cubicBezTo>
                  <a:pt x="2019" y="254"/>
                  <a:pt x="2019" y="254"/>
                  <a:pt x="2019" y="254"/>
                </a:cubicBezTo>
                <a:cubicBezTo>
                  <a:pt x="2019" y="257"/>
                  <a:pt x="2018" y="258"/>
                  <a:pt x="2017" y="258"/>
                </a:cubicBezTo>
                <a:cubicBezTo>
                  <a:pt x="2017" y="261"/>
                  <a:pt x="2017" y="262"/>
                  <a:pt x="2018" y="264"/>
                </a:cubicBezTo>
                <a:cubicBezTo>
                  <a:pt x="2019" y="264"/>
                  <a:pt x="2019" y="264"/>
                  <a:pt x="2019" y="264"/>
                </a:cubicBezTo>
                <a:cubicBezTo>
                  <a:pt x="2019" y="266"/>
                  <a:pt x="2019" y="266"/>
                  <a:pt x="2019" y="266"/>
                </a:cubicBezTo>
                <a:cubicBezTo>
                  <a:pt x="2019" y="266"/>
                  <a:pt x="2019" y="266"/>
                  <a:pt x="2019" y="266"/>
                </a:cubicBezTo>
                <a:cubicBezTo>
                  <a:pt x="2020" y="267"/>
                  <a:pt x="2020" y="267"/>
                  <a:pt x="2021" y="266"/>
                </a:cubicBezTo>
                <a:cubicBezTo>
                  <a:pt x="2021" y="266"/>
                  <a:pt x="2021" y="266"/>
                  <a:pt x="2021" y="266"/>
                </a:cubicBezTo>
                <a:cubicBezTo>
                  <a:pt x="2023" y="266"/>
                  <a:pt x="2023" y="266"/>
                  <a:pt x="2023" y="266"/>
                </a:cubicBezTo>
                <a:cubicBezTo>
                  <a:pt x="2022" y="268"/>
                  <a:pt x="2021" y="270"/>
                  <a:pt x="2021" y="272"/>
                </a:cubicBezTo>
                <a:cubicBezTo>
                  <a:pt x="2021" y="274"/>
                  <a:pt x="2021" y="274"/>
                  <a:pt x="2021" y="274"/>
                </a:cubicBezTo>
                <a:cubicBezTo>
                  <a:pt x="2020" y="274"/>
                  <a:pt x="2020" y="274"/>
                  <a:pt x="2019" y="274"/>
                </a:cubicBezTo>
                <a:cubicBezTo>
                  <a:pt x="2019" y="276"/>
                  <a:pt x="2019" y="276"/>
                  <a:pt x="2019" y="276"/>
                </a:cubicBezTo>
                <a:cubicBezTo>
                  <a:pt x="2019" y="276"/>
                  <a:pt x="2019" y="276"/>
                  <a:pt x="2019" y="276"/>
                </a:cubicBezTo>
                <a:cubicBezTo>
                  <a:pt x="2018" y="276"/>
                  <a:pt x="2018" y="277"/>
                  <a:pt x="2017" y="277"/>
                </a:cubicBezTo>
                <a:cubicBezTo>
                  <a:pt x="2015" y="277"/>
                  <a:pt x="2015" y="277"/>
                  <a:pt x="2015" y="277"/>
                </a:cubicBezTo>
                <a:cubicBezTo>
                  <a:pt x="2015" y="276"/>
                  <a:pt x="2015" y="275"/>
                  <a:pt x="2015" y="274"/>
                </a:cubicBezTo>
                <a:cubicBezTo>
                  <a:pt x="2014" y="274"/>
                  <a:pt x="2014" y="274"/>
                  <a:pt x="2014" y="274"/>
                </a:cubicBezTo>
                <a:cubicBezTo>
                  <a:pt x="2014" y="273"/>
                  <a:pt x="2014" y="273"/>
                  <a:pt x="2014" y="273"/>
                </a:cubicBezTo>
                <a:cubicBezTo>
                  <a:pt x="2012" y="273"/>
                  <a:pt x="2012" y="273"/>
                  <a:pt x="2012" y="273"/>
                </a:cubicBezTo>
                <a:cubicBezTo>
                  <a:pt x="2012" y="272"/>
                  <a:pt x="2012" y="272"/>
                  <a:pt x="2012" y="272"/>
                </a:cubicBezTo>
                <a:cubicBezTo>
                  <a:pt x="2011" y="271"/>
                  <a:pt x="2010" y="270"/>
                  <a:pt x="2010" y="270"/>
                </a:cubicBezTo>
                <a:cubicBezTo>
                  <a:pt x="2010" y="268"/>
                  <a:pt x="2010" y="268"/>
                  <a:pt x="2010" y="268"/>
                </a:cubicBezTo>
                <a:cubicBezTo>
                  <a:pt x="2008" y="267"/>
                  <a:pt x="2007" y="267"/>
                  <a:pt x="2006" y="266"/>
                </a:cubicBezTo>
                <a:cubicBezTo>
                  <a:pt x="2006" y="265"/>
                  <a:pt x="2006" y="265"/>
                  <a:pt x="2006" y="265"/>
                </a:cubicBezTo>
                <a:cubicBezTo>
                  <a:pt x="2005" y="265"/>
                  <a:pt x="2005" y="265"/>
                  <a:pt x="2005" y="265"/>
                </a:cubicBezTo>
                <a:cubicBezTo>
                  <a:pt x="2005" y="264"/>
                  <a:pt x="2005" y="264"/>
                  <a:pt x="2005" y="264"/>
                </a:cubicBezTo>
                <a:cubicBezTo>
                  <a:pt x="2002" y="263"/>
                  <a:pt x="2000" y="266"/>
                  <a:pt x="1999" y="262"/>
                </a:cubicBezTo>
                <a:cubicBezTo>
                  <a:pt x="2000" y="261"/>
                  <a:pt x="2000" y="262"/>
                  <a:pt x="2000" y="261"/>
                </a:cubicBezTo>
                <a:cubicBezTo>
                  <a:pt x="1997" y="260"/>
                  <a:pt x="1995" y="259"/>
                  <a:pt x="1993" y="258"/>
                </a:cubicBezTo>
                <a:cubicBezTo>
                  <a:pt x="1992" y="259"/>
                  <a:pt x="1992" y="261"/>
                  <a:pt x="1991" y="263"/>
                </a:cubicBezTo>
                <a:cubicBezTo>
                  <a:pt x="1990" y="263"/>
                  <a:pt x="1990" y="263"/>
                  <a:pt x="1990" y="263"/>
                </a:cubicBezTo>
                <a:cubicBezTo>
                  <a:pt x="1990" y="262"/>
                  <a:pt x="1989" y="261"/>
                  <a:pt x="1989" y="260"/>
                </a:cubicBezTo>
                <a:cubicBezTo>
                  <a:pt x="1990" y="260"/>
                  <a:pt x="1990" y="260"/>
                  <a:pt x="1990" y="260"/>
                </a:cubicBezTo>
                <a:cubicBezTo>
                  <a:pt x="1990" y="259"/>
                  <a:pt x="1990" y="257"/>
                  <a:pt x="1990" y="255"/>
                </a:cubicBezTo>
                <a:cubicBezTo>
                  <a:pt x="1989" y="255"/>
                  <a:pt x="1988" y="255"/>
                  <a:pt x="1987" y="254"/>
                </a:cubicBezTo>
                <a:cubicBezTo>
                  <a:pt x="1987" y="254"/>
                  <a:pt x="1987" y="254"/>
                  <a:pt x="1987" y="254"/>
                </a:cubicBezTo>
                <a:cubicBezTo>
                  <a:pt x="1981" y="254"/>
                  <a:pt x="1981" y="254"/>
                  <a:pt x="1981" y="254"/>
                </a:cubicBezTo>
                <a:cubicBezTo>
                  <a:pt x="1981" y="254"/>
                  <a:pt x="1981" y="253"/>
                  <a:pt x="1980" y="253"/>
                </a:cubicBezTo>
                <a:cubicBezTo>
                  <a:pt x="1980" y="251"/>
                  <a:pt x="1980" y="251"/>
                  <a:pt x="1980" y="251"/>
                </a:cubicBezTo>
                <a:cubicBezTo>
                  <a:pt x="1979" y="252"/>
                  <a:pt x="1979" y="252"/>
                  <a:pt x="1977" y="252"/>
                </a:cubicBezTo>
                <a:cubicBezTo>
                  <a:pt x="1977" y="250"/>
                  <a:pt x="1977" y="250"/>
                  <a:pt x="1977" y="250"/>
                </a:cubicBezTo>
                <a:cubicBezTo>
                  <a:pt x="1976" y="249"/>
                  <a:pt x="1976" y="250"/>
                  <a:pt x="1975" y="249"/>
                </a:cubicBezTo>
                <a:cubicBezTo>
                  <a:pt x="1971" y="249"/>
                  <a:pt x="1972" y="249"/>
                  <a:pt x="1971" y="252"/>
                </a:cubicBezTo>
                <a:cubicBezTo>
                  <a:pt x="1965" y="252"/>
                  <a:pt x="1963" y="251"/>
                  <a:pt x="1959" y="250"/>
                </a:cubicBezTo>
                <a:cubicBezTo>
                  <a:pt x="1959" y="251"/>
                  <a:pt x="1959" y="251"/>
                  <a:pt x="1959" y="251"/>
                </a:cubicBezTo>
                <a:cubicBezTo>
                  <a:pt x="1958" y="251"/>
                  <a:pt x="1958" y="251"/>
                  <a:pt x="1958" y="251"/>
                </a:cubicBezTo>
                <a:cubicBezTo>
                  <a:pt x="1958" y="252"/>
                  <a:pt x="1958" y="252"/>
                  <a:pt x="1958" y="252"/>
                </a:cubicBezTo>
                <a:cubicBezTo>
                  <a:pt x="1958" y="252"/>
                  <a:pt x="1958" y="252"/>
                  <a:pt x="1958" y="252"/>
                </a:cubicBezTo>
                <a:cubicBezTo>
                  <a:pt x="1958" y="253"/>
                  <a:pt x="1958" y="253"/>
                  <a:pt x="1958" y="253"/>
                </a:cubicBezTo>
                <a:cubicBezTo>
                  <a:pt x="1954" y="253"/>
                  <a:pt x="1954" y="253"/>
                  <a:pt x="1954" y="253"/>
                </a:cubicBezTo>
                <a:cubicBezTo>
                  <a:pt x="1954" y="254"/>
                  <a:pt x="1954" y="254"/>
                  <a:pt x="1954" y="254"/>
                </a:cubicBezTo>
                <a:cubicBezTo>
                  <a:pt x="1953" y="254"/>
                  <a:pt x="1953" y="254"/>
                  <a:pt x="1953" y="254"/>
                </a:cubicBezTo>
                <a:cubicBezTo>
                  <a:pt x="1953" y="256"/>
                  <a:pt x="1954" y="256"/>
                  <a:pt x="1955" y="258"/>
                </a:cubicBezTo>
                <a:cubicBezTo>
                  <a:pt x="1956" y="258"/>
                  <a:pt x="1956" y="258"/>
                  <a:pt x="1956" y="258"/>
                </a:cubicBezTo>
                <a:cubicBezTo>
                  <a:pt x="1956" y="260"/>
                  <a:pt x="1956" y="262"/>
                  <a:pt x="1956" y="264"/>
                </a:cubicBezTo>
                <a:cubicBezTo>
                  <a:pt x="1957" y="264"/>
                  <a:pt x="1957" y="264"/>
                  <a:pt x="1957" y="264"/>
                </a:cubicBezTo>
                <a:cubicBezTo>
                  <a:pt x="1957" y="268"/>
                  <a:pt x="1957" y="268"/>
                  <a:pt x="1957" y="268"/>
                </a:cubicBezTo>
                <a:cubicBezTo>
                  <a:pt x="1956" y="268"/>
                  <a:pt x="1956" y="268"/>
                  <a:pt x="1956" y="268"/>
                </a:cubicBezTo>
                <a:cubicBezTo>
                  <a:pt x="1956" y="270"/>
                  <a:pt x="1956" y="270"/>
                  <a:pt x="1956" y="270"/>
                </a:cubicBezTo>
                <a:cubicBezTo>
                  <a:pt x="1956" y="270"/>
                  <a:pt x="1955" y="270"/>
                  <a:pt x="1955" y="271"/>
                </a:cubicBezTo>
                <a:cubicBezTo>
                  <a:pt x="1953" y="271"/>
                  <a:pt x="1951" y="271"/>
                  <a:pt x="1950" y="270"/>
                </a:cubicBezTo>
                <a:cubicBezTo>
                  <a:pt x="1949" y="270"/>
                  <a:pt x="1949" y="269"/>
                  <a:pt x="1949" y="269"/>
                </a:cubicBezTo>
                <a:cubicBezTo>
                  <a:pt x="1948" y="269"/>
                  <a:pt x="1949" y="269"/>
                  <a:pt x="1948" y="270"/>
                </a:cubicBezTo>
                <a:cubicBezTo>
                  <a:pt x="1944" y="271"/>
                  <a:pt x="1948" y="273"/>
                  <a:pt x="1946" y="276"/>
                </a:cubicBezTo>
                <a:cubicBezTo>
                  <a:pt x="1946" y="276"/>
                  <a:pt x="1946" y="276"/>
                  <a:pt x="1946" y="276"/>
                </a:cubicBezTo>
                <a:cubicBezTo>
                  <a:pt x="1946" y="277"/>
                  <a:pt x="1946" y="277"/>
                  <a:pt x="1946" y="277"/>
                </a:cubicBezTo>
                <a:cubicBezTo>
                  <a:pt x="1945" y="276"/>
                  <a:pt x="1944" y="276"/>
                  <a:pt x="1944" y="276"/>
                </a:cubicBezTo>
                <a:cubicBezTo>
                  <a:pt x="1944" y="274"/>
                  <a:pt x="1944" y="274"/>
                  <a:pt x="1944" y="274"/>
                </a:cubicBezTo>
                <a:cubicBezTo>
                  <a:pt x="1943" y="274"/>
                  <a:pt x="1942" y="274"/>
                  <a:pt x="1942" y="273"/>
                </a:cubicBezTo>
                <a:cubicBezTo>
                  <a:pt x="1941" y="271"/>
                  <a:pt x="1943" y="270"/>
                  <a:pt x="1940" y="268"/>
                </a:cubicBezTo>
                <a:cubicBezTo>
                  <a:pt x="1941" y="266"/>
                  <a:pt x="1941" y="267"/>
                  <a:pt x="1942" y="265"/>
                </a:cubicBezTo>
                <a:cubicBezTo>
                  <a:pt x="1937" y="265"/>
                  <a:pt x="1935" y="267"/>
                  <a:pt x="1930" y="268"/>
                </a:cubicBezTo>
                <a:cubicBezTo>
                  <a:pt x="1930" y="270"/>
                  <a:pt x="1929" y="270"/>
                  <a:pt x="1929" y="272"/>
                </a:cubicBezTo>
                <a:cubicBezTo>
                  <a:pt x="1927" y="271"/>
                  <a:pt x="1926" y="271"/>
                  <a:pt x="1925" y="271"/>
                </a:cubicBezTo>
                <a:cubicBezTo>
                  <a:pt x="1924" y="269"/>
                  <a:pt x="1924" y="269"/>
                  <a:pt x="1923" y="268"/>
                </a:cubicBezTo>
                <a:cubicBezTo>
                  <a:pt x="1921" y="268"/>
                  <a:pt x="1919" y="268"/>
                  <a:pt x="1916" y="268"/>
                </a:cubicBezTo>
                <a:cubicBezTo>
                  <a:pt x="1913" y="269"/>
                  <a:pt x="1910" y="271"/>
                  <a:pt x="1906" y="272"/>
                </a:cubicBezTo>
                <a:cubicBezTo>
                  <a:pt x="1906" y="273"/>
                  <a:pt x="1906" y="273"/>
                  <a:pt x="1907" y="274"/>
                </a:cubicBezTo>
                <a:cubicBezTo>
                  <a:pt x="1907" y="276"/>
                  <a:pt x="1907" y="275"/>
                  <a:pt x="1906" y="276"/>
                </a:cubicBezTo>
                <a:cubicBezTo>
                  <a:pt x="1906" y="276"/>
                  <a:pt x="1906" y="276"/>
                  <a:pt x="1906" y="276"/>
                </a:cubicBezTo>
                <a:cubicBezTo>
                  <a:pt x="1904" y="276"/>
                  <a:pt x="1905" y="275"/>
                  <a:pt x="1903" y="274"/>
                </a:cubicBezTo>
                <a:cubicBezTo>
                  <a:pt x="1902" y="273"/>
                  <a:pt x="1901" y="275"/>
                  <a:pt x="1899" y="276"/>
                </a:cubicBezTo>
                <a:cubicBezTo>
                  <a:pt x="1899" y="276"/>
                  <a:pt x="1899" y="276"/>
                  <a:pt x="1899" y="276"/>
                </a:cubicBezTo>
                <a:cubicBezTo>
                  <a:pt x="1898" y="277"/>
                  <a:pt x="1898" y="276"/>
                  <a:pt x="1898" y="276"/>
                </a:cubicBezTo>
                <a:cubicBezTo>
                  <a:pt x="1895" y="275"/>
                  <a:pt x="1892" y="276"/>
                  <a:pt x="1891" y="276"/>
                </a:cubicBezTo>
                <a:cubicBezTo>
                  <a:pt x="1891" y="274"/>
                  <a:pt x="1891" y="274"/>
                  <a:pt x="1892" y="273"/>
                </a:cubicBezTo>
                <a:cubicBezTo>
                  <a:pt x="1894" y="273"/>
                  <a:pt x="1895" y="273"/>
                  <a:pt x="1896" y="274"/>
                </a:cubicBezTo>
                <a:cubicBezTo>
                  <a:pt x="1896" y="273"/>
                  <a:pt x="1896" y="273"/>
                  <a:pt x="1896" y="273"/>
                </a:cubicBezTo>
                <a:cubicBezTo>
                  <a:pt x="1897" y="273"/>
                  <a:pt x="1897" y="273"/>
                  <a:pt x="1897" y="273"/>
                </a:cubicBezTo>
                <a:cubicBezTo>
                  <a:pt x="1897" y="270"/>
                  <a:pt x="1896" y="270"/>
                  <a:pt x="1894" y="270"/>
                </a:cubicBezTo>
                <a:cubicBezTo>
                  <a:pt x="1894" y="267"/>
                  <a:pt x="1894" y="267"/>
                  <a:pt x="1894" y="267"/>
                </a:cubicBezTo>
                <a:cubicBezTo>
                  <a:pt x="1891" y="267"/>
                  <a:pt x="1891" y="267"/>
                  <a:pt x="1891" y="267"/>
                </a:cubicBezTo>
                <a:cubicBezTo>
                  <a:pt x="1892" y="265"/>
                  <a:pt x="1892" y="265"/>
                  <a:pt x="1892" y="263"/>
                </a:cubicBezTo>
                <a:cubicBezTo>
                  <a:pt x="1891" y="263"/>
                  <a:pt x="1890" y="264"/>
                  <a:pt x="1889" y="264"/>
                </a:cubicBezTo>
                <a:cubicBezTo>
                  <a:pt x="1889" y="266"/>
                  <a:pt x="1889" y="266"/>
                  <a:pt x="1889" y="266"/>
                </a:cubicBezTo>
                <a:cubicBezTo>
                  <a:pt x="1889" y="266"/>
                  <a:pt x="1888" y="266"/>
                  <a:pt x="1887" y="266"/>
                </a:cubicBezTo>
                <a:cubicBezTo>
                  <a:pt x="1887" y="267"/>
                  <a:pt x="1887" y="267"/>
                  <a:pt x="1887" y="268"/>
                </a:cubicBezTo>
                <a:cubicBezTo>
                  <a:pt x="1885" y="268"/>
                  <a:pt x="1884" y="268"/>
                  <a:pt x="1883" y="268"/>
                </a:cubicBezTo>
                <a:cubicBezTo>
                  <a:pt x="1883" y="270"/>
                  <a:pt x="1884" y="271"/>
                  <a:pt x="1884" y="271"/>
                </a:cubicBezTo>
                <a:cubicBezTo>
                  <a:pt x="1883" y="271"/>
                  <a:pt x="1883" y="271"/>
                  <a:pt x="1883" y="271"/>
                </a:cubicBezTo>
                <a:cubicBezTo>
                  <a:pt x="1883" y="272"/>
                  <a:pt x="1883" y="271"/>
                  <a:pt x="1883" y="272"/>
                </a:cubicBezTo>
                <a:cubicBezTo>
                  <a:pt x="1883" y="273"/>
                  <a:pt x="1883" y="273"/>
                  <a:pt x="1883" y="273"/>
                </a:cubicBezTo>
                <a:cubicBezTo>
                  <a:pt x="1882" y="273"/>
                  <a:pt x="1882" y="273"/>
                  <a:pt x="1882" y="273"/>
                </a:cubicBezTo>
                <a:cubicBezTo>
                  <a:pt x="1882" y="270"/>
                  <a:pt x="1882" y="270"/>
                  <a:pt x="1882" y="270"/>
                </a:cubicBezTo>
                <a:cubicBezTo>
                  <a:pt x="1880" y="270"/>
                  <a:pt x="1876" y="271"/>
                  <a:pt x="1875" y="272"/>
                </a:cubicBezTo>
                <a:cubicBezTo>
                  <a:pt x="1875" y="272"/>
                  <a:pt x="1874" y="272"/>
                  <a:pt x="1874" y="273"/>
                </a:cubicBezTo>
                <a:cubicBezTo>
                  <a:pt x="1870" y="273"/>
                  <a:pt x="1870" y="273"/>
                  <a:pt x="1870" y="273"/>
                </a:cubicBezTo>
                <a:cubicBezTo>
                  <a:pt x="1870" y="274"/>
                  <a:pt x="1870" y="274"/>
                  <a:pt x="1870" y="274"/>
                </a:cubicBezTo>
                <a:cubicBezTo>
                  <a:pt x="1869" y="274"/>
                  <a:pt x="1869" y="274"/>
                  <a:pt x="1869" y="274"/>
                </a:cubicBezTo>
                <a:cubicBezTo>
                  <a:pt x="1868" y="274"/>
                  <a:pt x="1868" y="275"/>
                  <a:pt x="1868" y="276"/>
                </a:cubicBezTo>
                <a:cubicBezTo>
                  <a:pt x="1866" y="276"/>
                  <a:pt x="1865" y="276"/>
                  <a:pt x="1864" y="276"/>
                </a:cubicBezTo>
                <a:cubicBezTo>
                  <a:pt x="1864" y="277"/>
                  <a:pt x="1864" y="277"/>
                  <a:pt x="1864" y="277"/>
                </a:cubicBezTo>
                <a:cubicBezTo>
                  <a:pt x="1863" y="277"/>
                  <a:pt x="1863" y="277"/>
                  <a:pt x="1863" y="277"/>
                </a:cubicBezTo>
                <a:cubicBezTo>
                  <a:pt x="1863" y="277"/>
                  <a:pt x="1862" y="278"/>
                  <a:pt x="1862" y="278"/>
                </a:cubicBezTo>
                <a:cubicBezTo>
                  <a:pt x="1860" y="279"/>
                  <a:pt x="1858" y="279"/>
                  <a:pt x="1856" y="281"/>
                </a:cubicBezTo>
                <a:cubicBezTo>
                  <a:pt x="1854" y="281"/>
                  <a:pt x="1853" y="280"/>
                  <a:pt x="1852" y="280"/>
                </a:cubicBezTo>
                <a:cubicBezTo>
                  <a:pt x="1852" y="283"/>
                  <a:pt x="1852" y="283"/>
                  <a:pt x="1852" y="283"/>
                </a:cubicBezTo>
                <a:cubicBezTo>
                  <a:pt x="1851" y="283"/>
                  <a:pt x="1851" y="283"/>
                  <a:pt x="1850" y="283"/>
                </a:cubicBezTo>
                <a:cubicBezTo>
                  <a:pt x="1850" y="284"/>
                  <a:pt x="1850" y="284"/>
                  <a:pt x="1850" y="284"/>
                </a:cubicBezTo>
                <a:cubicBezTo>
                  <a:pt x="1850" y="284"/>
                  <a:pt x="1849" y="284"/>
                  <a:pt x="1848" y="283"/>
                </a:cubicBezTo>
                <a:cubicBezTo>
                  <a:pt x="1848" y="284"/>
                  <a:pt x="1848" y="284"/>
                  <a:pt x="1848" y="284"/>
                </a:cubicBezTo>
                <a:cubicBezTo>
                  <a:pt x="1848" y="284"/>
                  <a:pt x="1847" y="284"/>
                  <a:pt x="1846" y="285"/>
                </a:cubicBezTo>
                <a:cubicBezTo>
                  <a:pt x="1845" y="284"/>
                  <a:pt x="1846" y="284"/>
                  <a:pt x="1844" y="284"/>
                </a:cubicBezTo>
                <a:cubicBezTo>
                  <a:pt x="1844" y="286"/>
                  <a:pt x="1844" y="288"/>
                  <a:pt x="1844" y="289"/>
                </a:cubicBezTo>
                <a:cubicBezTo>
                  <a:pt x="1843" y="289"/>
                  <a:pt x="1843" y="289"/>
                  <a:pt x="1843" y="289"/>
                </a:cubicBezTo>
                <a:cubicBezTo>
                  <a:pt x="1842" y="292"/>
                  <a:pt x="1844" y="295"/>
                  <a:pt x="1843" y="297"/>
                </a:cubicBezTo>
                <a:cubicBezTo>
                  <a:pt x="1843" y="298"/>
                  <a:pt x="1843" y="298"/>
                  <a:pt x="1843" y="298"/>
                </a:cubicBezTo>
                <a:cubicBezTo>
                  <a:pt x="1841" y="298"/>
                  <a:pt x="1840" y="297"/>
                  <a:pt x="1840" y="297"/>
                </a:cubicBezTo>
                <a:cubicBezTo>
                  <a:pt x="1840" y="298"/>
                  <a:pt x="1839" y="299"/>
                  <a:pt x="1839" y="299"/>
                </a:cubicBezTo>
                <a:cubicBezTo>
                  <a:pt x="1838" y="299"/>
                  <a:pt x="1837" y="300"/>
                  <a:pt x="1835" y="300"/>
                </a:cubicBezTo>
                <a:cubicBezTo>
                  <a:pt x="1835" y="300"/>
                  <a:pt x="1835" y="300"/>
                  <a:pt x="1835" y="300"/>
                </a:cubicBezTo>
                <a:cubicBezTo>
                  <a:pt x="1831" y="300"/>
                  <a:pt x="1831" y="300"/>
                  <a:pt x="1831" y="300"/>
                </a:cubicBezTo>
                <a:cubicBezTo>
                  <a:pt x="1830" y="301"/>
                  <a:pt x="1830" y="301"/>
                  <a:pt x="1830" y="302"/>
                </a:cubicBezTo>
                <a:cubicBezTo>
                  <a:pt x="1827" y="302"/>
                  <a:pt x="1827" y="302"/>
                  <a:pt x="1827" y="302"/>
                </a:cubicBezTo>
                <a:cubicBezTo>
                  <a:pt x="1827" y="301"/>
                  <a:pt x="1827" y="301"/>
                  <a:pt x="1827" y="301"/>
                </a:cubicBezTo>
                <a:cubicBezTo>
                  <a:pt x="1825" y="299"/>
                  <a:pt x="1828" y="296"/>
                  <a:pt x="1824" y="293"/>
                </a:cubicBezTo>
                <a:cubicBezTo>
                  <a:pt x="1824" y="290"/>
                  <a:pt x="1824" y="290"/>
                  <a:pt x="1825" y="289"/>
                </a:cubicBezTo>
                <a:cubicBezTo>
                  <a:pt x="1826" y="289"/>
                  <a:pt x="1826" y="289"/>
                  <a:pt x="1826" y="289"/>
                </a:cubicBezTo>
                <a:cubicBezTo>
                  <a:pt x="1826" y="287"/>
                  <a:pt x="1826" y="287"/>
                  <a:pt x="1826" y="287"/>
                </a:cubicBezTo>
                <a:cubicBezTo>
                  <a:pt x="1826" y="287"/>
                  <a:pt x="1827" y="286"/>
                  <a:pt x="1827" y="285"/>
                </a:cubicBezTo>
                <a:cubicBezTo>
                  <a:pt x="1828" y="286"/>
                  <a:pt x="1830" y="286"/>
                  <a:pt x="1831" y="286"/>
                </a:cubicBezTo>
                <a:cubicBezTo>
                  <a:pt x="1831" y="285"/>
                  <a:pt x="1831" y="285"/>
                  <a:pt x="1831" y="285"/>
                </a:cubicBezTo>
                <a:cubicBezTo>
                  <a:pt x="1832" y="285"/>
                  <a:pt x="1835" y="285"/>
                  <a:pt x="1837" y="284"/>
                </a:cubicBezTo>
                <a:cubicBezTo>
                  <a:pt x="1837" y="284"/>
                  <a:pt x="1837" y="284"/>
                  <a:pt x="1837" y="284"/>
                </a:cubicBezTo>
                <a:cubicBezTo>
                  <a:pt x="1837" y="283"/>
                  <a:pt x="1837" y="283"/>
                  <a:pt x="1837" y="282"/>
                </a:cubicBezTo>
                <a:cubicBezTo>
                  <a:pt x="1836" y="282"/>
                  <a:pt x="1836" y="282"/>
                  <a:pt x="1836" y="282"/>
                </a:cubicBezTo>
                <a:cubicBezTo>
                  <a:pt x="1836" y="281"/>
                  <a:pt x="1836" y="281"/>
                  <a:pt x="1836" y="281"/>
                </a:cubicBezTo>
                <a:cubicBezTo>
                  <a:pt x="1835" y="281"/>
                  <a:pt x="1835" y="281"/>
                  <a:pt x="1835" y="281"/>
                </a:cubicBezTo>
                <a:cubicBezTo>
                  <a:pt x="1835" y="279"/>
                  <a:pt x="1835" y="279"/>
                  <a:pt x="1835" y="279"/>
                </a:cubicBezTo>
                <a:cubicBezTo>
                  <a:pt x="1834" y="278"/>
                  <a:pt x="1833" y="277"/>
                  <a:pt x="1831" y="276"/>
                </a:cubicBezTo>
                <a:cubicBezTo>
                  <a:pt x="1831" y="274"/>
                  <a:pt x="1831" y="274"/>
                  <a:pt x="1831" y="274"/>
                </a:cubicBezTo>
                <a:cubicBezTo>
                  <a:pt x="1830" y="272"/>
                  <a:pt x="1829" y="270"/>
                  <a:pt x="1827" y="269"/>
                </a:cubicBezTo>
                <a:cubicBezTo>
                  <a:pt x="1825" y="269"/>
                  <a:pt x="1822" y="268"/>
                  <a:pt x="1820" y="268"/>
                </a:cubicBezTo>
                <a:cubicBezTo>
                  <a:pt x="1820" y="268"/>
                  <a:pt x="1820" y="268"/>
                  <a:pt x="1820" y="268"/>
                </a:cubicBezTo>
                <a:cubicBezTo>
                  <a:pt x="1818" y="268"/>
                  <a:pt x="1818" y="268"/>
                  <a:pt x="1818" y="268"/>
                </a:cubicBezTo>
                <a:cubicBezTo>
                  <a:pt x="1818" y="267"/>
                  <a:pt x="1818" y="267"/>
                  <a:pt x="1818" y="267"/>
                </a:cubicBezTo>
                <a:cubicBezTo>
                  <a:pt x="1816" y="267"/>
                  <a:pt x="1816" y="267"/>
                  <a:pt x="1816" y="267"/>
                </a:cubicBezTo>
                <a:cubicBezTo>
                  <a:pt x="1814" y="266"/>
                  <a:pt x="1811" y="265"/>
                  <a:pt x="1810" y="264"/>
                </a:cubicBezTo>
                <a:cubicBezTo>
                  <a:pt x="1810" y="264"/>
                  <a:pt x="1810" y="264"/>
                  <a:pt x="1810" y="264"/>
                </a:cubicBezTo>
                <a:cubicBezTo>
                  <a:pt x="1810" y="267"/>
                  <a:pt x="1812" y="270"/>
                  <a:pt x="1815" y="270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6" y="272"/>
                  <a:pt x="1816" y="272"/>
                  <a:pt x="1816" y="272"/>
                </a:cubicBezTo>
                <a:cubicBezTo>
                  <a:pt x="1816" y="276"/>
                  <a:pt x="1816" y="276"/>
                  <a:pt x="1816" y="276"/>
                </a:cubicBezTo>
                <a:cubicBezTo>
                  <a:pt x="1816" y="276"/>
                  <a:pt x="1816" y="276"/>
                  <a:pt x="1816" y="276"/>
                </a:cubicBezTo>
                <a:cubicBezTo>
                  <a:pt x="1816" y="277"/>
                  <a:pt x="1816" y="277"/>
                  <a:pt x="1816" y="277"/>
                </a:cubicBezTo>
                <a:cubicBezTo>
                  <a:pt x="1815" y="277"/>
                  <a:pt x="1815" y="277"/>
                  <a:pt x="1815" y="277"/>
                </a:cubicBezTo>
                <a:cubicBezTo>
                  <a:pt x="1815" y="278"/>
                  <a:pt x="1815" y="278"/>
                  <a:pt x="1815" y="278"/>
                </a:cubicBezTo>
                <a:cubicBezTo>
                  <a:pt x="1814" y="278"/>
                  <a:pt x="1814" y="278"/>
                  <a:pt x="1814" y="278"/>
                </a:cubicBezTo>
                <a:cubicBezTo>
                  <a:pt x="1814" y="279"/>
                  <a:pt x="1814" y="279"/>
                  <a:pt x="1814" y="281"/>
                </a:cubicBezTo>
                <a:cubicBezTo>
                  <a:pt x="1812" y="281"/>
                  <a:pt x="1813" y="281"/>
                  <a:pt x="1812" y="281"/>
                </a:cubicBezTo>
                <a:cubicBezTo>
                  <a:pt x="1812" y="281"/>
                  <a:pt x="1812" y="281"/>
                  <a:pt x="1812" y="281"/>
                </a:cubicBezTo>
                <a:cubicBezTo>
                  <a:pt x="1810" y="283"/>
                  <a:pt x="1813" y="283"/>
                  <a:pt x="1810" y="285"/>
                </a:cubicBezTo>
                <a:cubicBezTo>
                  <a:pt x="1810" y="288"/>
                  <a:pt x="1810" y="288"/>
                  <a:pt x="1810" y="288"/>
                </a:cubicBezTo>
                <a:cubicBezTo>
                  <a:pt x="1810" y="288"/>
                  <a:pt x="1810" y="288"/>
                  <a:pt x="1810" y="288"/>
                </a:cubicBezTo>
                <a:cubicBezTo>
                  <a:pt x="1812" y="290"/>
                  <a:pt x="1812" y="289"/>
                  <a:pt x="1813" y="291"/>
                </a:cubicBezTo>
                <a:cubicBezTo>
                  <a:pt x="1814" y="291"/>
                  <a:pt x="1814" y="291"/>
                  <a:pt x="1814" y="291"/>
                </a:cubicBezTo>
                <a:cubicBezTo>
                  <a:pt x="1813" y="292"/>
                  <a:pt x="1813" y="293"/>
                  <a:pt x="1813" y="293"/>
                </a:cubicBezTo>
                <a:cubicBezTo>
                  <a:pt x="1814" y="293"/>
                  <a:pt x="1814" y="293"/>
                  <a:pt x="1814" y="293"/>
                </a:cubicBezTo>
                <a:cubicBezTo>
                  <a:pt x="1814" y="296"/>
                  <a:pt x="1811" y="296"/>
                  <a:pt x="1810" y="297"/>
                </a:cubicBezTo>
                <a:cubicBezTo>
                  <a:pt x="1810" y="298"/>
                  <a:pt x="1810" y="299"/>
                  <a:pt x="1810" y="300"/>
                </a:cubicBezTo>
                <a:cubicBezTo>
                  <a:pt x="1809" y="300"/>
                  <a:pt x="1809" y="300"/>
                  <a:pt x="1809" y="300"/>
                </a:cubicBezTo>
                <a:cubicBezTo>
                  <a:pt x="1808" y="303"/>
                  <a:pt x="1808" y="305"/>
                  <a:pt x="1808" y="308"/>
                </a:cubicBezTo>
                <a:cubicBezTo>
                  <a:pt x="1804" y="308"/>
                  <a:pt x="1804" y="308"/>
                  <a:pt x="1804" y="308"/>
                </a:cubicBezTo>
                <a:cubicBezTo>
                  <a:pt x="1804" y="307"/>
                  <a:pt x="1804" y="307"/>
                  <a:pt x="1805" y="306"/>
                </a:cubicBezTo>
                <a:cubicBezTo>
                  <a:pt x="1804" y="305"/>
                  <a:pt x="1804" y="305"/>
                  <a:pt x="1804" y="304"/>
                </a:cubicBezTo>
                <a:cubicBezTo>
                  <a:pt x="1802" y="304"/>
                  <a:pt x="1802" y="304"/>
                  <a:pt x="1802" y="304"/>
                </a:cubicBezTo>
                <a:cubicBezTo>
                  <a:pt x="1802" y="304"/>
                  <a:pt x="1802" y="303"/>
                  <a:pt x="1801" y="302"/>
                </a:cubicBezTo>
                <a:cubicBezTo>
                  <a:pt x="1798" y="302"/>
                  <a:pt x="1798" y="302"/>
                  <a:pt x="1798" y="302"/>
                </a:cubicBezTo>
                <a:cubicBezTo>
                  <a:pt x="1798" y="302"/>
                  <a:pt x="1797" y="301"/>
                  <a:pt x="1796" y="300"/>
                </a:cubicBezTo>
                <a:cubicBezTo>
                  <a:pt x="1794" y="300"/>
                  <a:pt x="1794" y="300"/>
                  <a:pt x="1794" y="300"/>
                </a:cubicBezTo>
                <a:cubicBezTo>
                  <a:pt x="1793" y="300"/>
                  <a:pt x="1793" y="301"/>
                  <a:pt x="1793" y="302"/>
                </a:cubicBezTo>
                <a:cubicBezTo>
                  <a:pt x="1791" y="302"/>
                  <a:pt x="1791" y="302"/>
                  <a:pt x="1791" y="302"/>
                </a:cubicBezTo>
                <a:cubicBezTo>
                  <a:pt x="1791" y="302"/>
                  <a:pt x="1790" y="303"/>
                  <a:pt x="1790" y="304"/>
                </a:cubicBezTo>
                <a:cubicBezTo>
                  <a:pt x="1789" y="304"/>
                  <a:pt x="1787" y="304"/>
                  <a:pt x="1786" y="304"/>
                </a:cubicBezTo>
                <a:cubicBezTo>
                  <a:pt x="1786" y="306"/>
                  <a:pt x="1785" y="306"/>
                  <a:pt x="1785" y="308"/>
                </a:cubicBezTo>
                <a:cubicBezTo>
                  <a:pt x="1782" y="309"/>
                  <a:pt x="1782" y="310"/>
                  <a:pt x="1781" y="311"/>
                </a:cubicBezTo>
                <a:cubicBezTo>
                  <a:pt x="1779" y="311"/>
                  <a:pt x="1779" y="311"/>
                  <a:pt x="1779" y="311"/>
                </a:cubicBezTo>
                <a:cubicBezTo>
                  <a:pt x="1779" y="312"/>
                  <a:pt x="1779" y="312"/>
                  <a:pt x="1779" y="312"/>
                </a:cubicBezTo>
                <a:cubicBezTo>
                  <a:pt x="1779" y="312"/>
                  <a:pt x="1778" y="313"/>
                  <a:pt x="1777" y="313"/>
                </a:cubicBezTo>
                <a:cubicBezTo>
                  <a:pt x="1778" y="317"/>
                  <a:pt x="1779" y="318"/>
                  <a:pt x="1781" y="320"/>
                </a:cubicBezTo>
                <a:cubicBezTo>
                  <a:pt x="1781" y="320"/>
                  <a:pt x="1781" y="320"/>
                  <a:pt x="1781" y="320"/>
                </a:cubicBezTo>
                <a:cubicBezTo>
                  <a:pt x="1781" y="320"/>
                  <a:pt x="1782" y="321"/>
                  <a:pt x="1783" y="321"/>
                </a:cubicBezTo>
                <a:cubicBezTo>
                  <a:pt x="1784" y="322"/>
                  <a:pt x="1784" y="324"/>
                  <a:pt x="1785" y="325"/>
                </a:cubicBezTo>
                <a:cubicBezTo>
                  <a:pt x="1785" y="327"/>
                  <a:pt x="1785" y="327"/>
                  <a:pt x="1785" y="327"/>
                </a:cubicBezTo>
                <a:cubicBezTo>
                  <a:pt x="1784" y="327"/>
                  <a:pt x="1783" y="327"/>
                  <a:pt x="1781" y="327"/>
                </a:cubicBezTo>
                <a:cubicBezTo>
                  <a:pt x="1781" y="326"/>
                  <a:pt x="1781" y="326"/>
                  <a:pt x="1781" y="326"/>
                </a:cubicBezTo>
                <a:cubicBezTo>
                  <a:pt x="1777" y="326"/>
                  <a:pt x="1777" y="326"/>
                  <a:pt x="1777" y="326"/>
                </a:cubicBezTo>
                <a:cubicBezTo>
                  <a:pt x="1777" y="325"/>
                  <a:pt x="1777" y="325"/>
                  <a:pt x="1777" y="325"/>
                </a:cubicBezTo>
                <a:cubicBezTo>
                  <a:pt x="1776" y="325"/>
                  <a:pt x="1775" y="325"/>
                  <a:pt x="1774" y="325"/>
                </a:cubicBezTo>
                <a:cubicBezTo>
                  <a:pt x="1774" y="324"/>
                  <a:pt x="1774" y="324"/>
                  <a:pt x="1774" y="324"/>
                </a:cubicBezTo>
                <a:cubicBezTo>
                  <a:pt x="1772" y="324"/>
                  <a:pt x="1772" y="324"/>
                  <a:pt x="1772" y="324"/>
                </a:cubicBezTo>
                <a:cubicBezTo>
                  <a:pt x="1772" y="324"/>
                  <a:pt x="1772" y="324"/>
                  <a:pt x="1772" y="324"/>
                </a:cubicBezTo>
                <a:cubicBezTo>
                  <a:pt x="1769" y="324"/>
                  <a:pt x="1769" y="324"/>
                  <a:pt x="1769" y="325"/>
                </a:cubicBezTo>
                <a:cubicBezTo>
                  <a:pt x="1768" y="325"/>
                  <a:pt x="1768" y="325"/>
                  <a:pt x="1768" y="325"/>
                </a:cubicBezTo>
                <a:cubicBezTo>
                  <a:pt x="1768" y="324"/>
                  <a:pt x="1768" y="324"/>
                  <a:pt x="1768" y="324"/>
                </a:cubicBezTo>
                <a:cubicBezTo>
                  <a:pt x="1768" y="324"/>
                  <a:pt x="1768" y="324"/>
                  <a:pt x="1768" y="324"/>
                </a:cubicBezTo>
                <a:cubicBezTo>
                  <a:pt x="1769" y="323"/>
                  <a:pt x="1770" y="324"/>
                  <a:pt x="1770" y="322"/>
                </a:cubicBezTo>
                <a:cubicBezTo>
                  <a:pt x="1770" y="321"/>
                  <a:pt x="1769" y="321"/>
                  <a:pt x="1768" y="321"/>
                </a:cubicBezTo>
                <a:cubicBezTo>
                  <a:pt x="1768" y="320"/>
                  <a:pt x="1768" y="320"/>
                  <a:pt x="1768" y="320"/>
                </a:cubicBezTo>
                <a:cubicBezTo>
                  <a:pt x="1767" y="320"/>
                  <a:pt x="1766" y="320"/>
                  <a:pt x="1765" y="320"/>
                </a:cubicBezTo>
                <a:cubicBezTo>
                  <a:pt x="1764" y="319"/>
                  <a:pt x="1764" y="318"/>
                  <a:pt x="1763" y="317"/>
                </a:cubicBezTo>
                <a:cubicBezTo>
                  <a:pt x="1762" y="316"/>
                  <a:pt x="1760" y="316"/>
                  <a:pt x="1759" y="316"/>
                </a:cubicBezTo>
                <a:cubicBezTo>
                  <a:pt x="1758" y="318"/>
                  <a:pt x="1759" y="319"/>
                  <a:pt x="1759" y="322"/>
                </a:cubicBezTo>
                <a:cubicBezTo>
                  <a:pt x="1757" y="322"/>
                  <a:pt x="1757" y="322"/>
                  <a:pt x="1757" y="322"/>
                </a:cubicBezTo>
                <a:cubicBezTo>
                  <a:pt x="1757" y="322"/>
                  <a:pt x="1757" y="322"/>
                  <a:pt x="1757" y="322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57" y="323"/>
                  <a:pt x="1757" y="324"/>
                  <a:pt x="1757" y="325"/>
                </a:cubicBezTo>
                <a:cubicBezTo>
                  <a:pt x="1758" y="325"/>
                  <a:pt x="1758" y="325"/>
                  <a:pt x="1758" y="325"/>
                </a:cubicBezTo>
                <a:cubicBezTo>
                  <a:pt x="1759" y="329"/>
                  <a:pt x="1761" y="330"/>
                  <a:pt x="1765" y="331"/>
                </a:cubicBezTo>
                <a:cubicBezTo>
                  <a:pt x="1765" y="337"/>
                  <a:pt x="1765" y="337"/>
                  <a:pt x="1765" y="337"/>
                </a:cubicBezTo>
                <a:cubicBezTo>
                  <a:pt x="1765" y="338"/>
                  <a:pt x="1764" y="337"/>
                  <a:pt x="1764" y="338"/>
                </a:cubicBezTo>
                <a:cubicBezTo>
                  <a:pt x="1765" y="338"/>
                  <a:pt x="1765" y="338"/>
                  <a:pt x="1765" y="338"/>
                </a:cubicBezTo>
                <a:cubicBezTo>
                  <a:pt x="1765" y="340"/>
                  <a:pt x="1765" y="340"/>
                  <a:pt x="1765" y="340"/>
                </a:cubicBezTo>
                <a:cubicBezTo>
                  <a:pt x="1762" y="340"/>
                  <a:pt x="1762" y="340"/>
                  <a:pt x="1762" y="340"/>
                </a:cubicBezTo>
                <a:cubicBezTo>
                  <a:pt x="1762" y="342"/>
                  <a:pt x="1762" y="342"/>
                  <a:pt x="1762" y="342"/>
                </a:cubicBezTo>
                <a:cubicBezTo>
                  <a:pt x="1760" y="342"/>
                  <a:pt x="1760" y="342"/>
                  <a:pt x="1760" y="342"/>
                </a:cubicBezTo>
                <a:cubicBezTo>
                  <a:pt x="1760" y="341"/>
                  <a:pt x="1760" y="341"/>
                  <a:pt x="1760" y="341"/>
                </a:cubicBezTo>
                <a:cubicBezTo>
                  <a:pt x="1756" y="340"/>
                  <a:pt x="1752" y="338"/>
                  <a:pt x="1748" y="339"/>
                </a:cubicBezTo>
                <a:cubicBezTo>
                  <a:pt x="1748" y="339"/>
                  <a:pt x="1748" y="339"/>
                  <a:pt x="1748" y="339"/>
                </a:cubicBezTo>
                <a:cubicBezTo>
                  <a:pt x="1748" y="335"/>
                  <a:pt x="1748" y="335"/>
                  <a:pt x="1748" y="335"/>
                </a:cubicBezTo>
                <a:cubicBezTo>
                  <a:pt x="1748" y="335"/>
                  <a:pt x="1746" y="333"/>
                  <a:pt x="1746" y="333"/>
                </a:cubicBezTo>
                <a:cubicBezTo>
                  <a:pt x="1744" y="333"/>
                  <a:pt x="1744" y="333"/>
                  <a:pt x="1743" y="333"/>
                </a:cubicBezTo>
                <a:cubicBezTo>
                  <a:pt x="1743" y="334"/>
                  <a:pt x="1743" y="334"/>
                  <a:pt x="1743" y="334"/>
                </a:cubicBezTo>
                <a:cubicBezTo>
                  <a:pt x="1742" y="334"/>
                  <a:pt x="1742" y="333"/>
                  <a:pt x="1741" y="333"/>
                </a:cubicBezTo>
                <a:cubicBezTo>
                  <a:pt x="1741" y="330"/>
                  <a:pt x="1741" y="330"/>
                  <a:pt x="1741" y="330"/>
                </a:cubicBezTo>
                <a:cubicBezTo>
                  <a:pt x="1741" y="330"/>
                  <a:pt x="1740" y="330"/>
                  <a:pt x="1740" y="329"/>
                </a:cubicBezTo>
                <a:cubicBezTo>
                  <a:pt x="1740" y="328"/>
                  <a:pt x="1740" y="328"/>
                  <a:pt x="1741" y="327"/>
                </a:cubicBezTo>
                <a:cubicBezTo>
                  <a:pt x="1740" y="327"/>
                  <a:pt x="1740" y="327"/>
                  <a:pt x="1740" y="327"/>
                </a:cubicBezTo>
                <a:cubicBezTo>
                  <a:pt x="1740" y="326"/>
                  <a:pt x="1740" y="326"/>
                  <a:pt x="1740" y="326"/>
                </a:cubicBezTo>
                <a:cubicBezTo>
                  <a:pt x="1739" y="326"/>
                  <a:pt x="1739" y="326"/>
                  <a:pt x="1739" y="326"/>
                </a:cubicBezTo>
                <a:cubicBezTo>
                  <a:pt x="1739" y="321"/>
                  <a:pt x="1739" y="321"/>
                  <a:pt x="1739" y="321"/>
                </a:cubicBezTo>
                <a:cubicBezTo>
                  <a:pt x="1739" y="321"/>
                  <a:pt x="1739" y="321"/>
                  <a:pt x="1739" y="321"/>
                </a:cubicBezTo>
                <a:cubicBezTo>
                  <a:pt x="1738" y="320"/>
                  <a:pt x="1738" y="319"/>
                  <a:pt x="1738" y="318"/>
                </a:cubicBezTo>
                <a:cubicBezTo>
                  <a:pt x="1737" y="318"/>
                  <a:pt x="1737" y="318"/>
                  <a:pt x="1737" y="318"/>
                </a:cubicBezTo>
                <a:cubicBezTo>
                  <a:pt x="1738" y="316"/>
                  <a:pt x="1738" y="315"/>
                  <a:pt x="1738" y="314"/>
                </a:cubicBezTo>
                <a:cubicBezTo>
                  <a:pt x="1739" y="313"/>
                  <a:pt x="1739" y="313"/>
                  <a:pt x="1739" y="313"/>
                </a:cubicBezTo>
                <a:cubicBezTo>
                  <a:pt x="1739" y="312"/>
                  <a:pt x="1739" y="311"/>
                  <a:pt x="1739" y="310"/>
                </a:cubicBezTo>
                <a:cubicBezTo>
                  <a:pt x="1736" y="310"/>
                  <a:pt x="1736" y="309"/>
                  <a:pt x="1735" y="308"/>
                </a:cubicBezTo>
                <a:cubicBezTo>
                  <a:pt x="1735" y="307"/>
                  <a:pt x="1735" y="307"/>
                  <a:pt x="1735" y="307"/>
                </a:cubicBezTo>
                <a:cubicBezTo>
                  <a:pt x="1730" y="307"/>
                  <a:pt x="1730" y="307"/>
                  <a:pt x="1730" y="307"/>
                </a:cubicBezTo>
                <a:cubicBezTo>
                  <a:pt x="1730" y="306"/>
                  <a:pt x="1730" y="306"/>
                  <a:pt x="1730" y="306"/>
                </a:cubicBezTo>
                <a:cubicBezTo>
                  <a:pt x="1729" y="306"/>
                  <a:pt x="1729" y="306"/>
                  <a:pt x="1729" y="306"/>
                </a:cubicBezTo>
                <a:cubicBezTo>
                  <a:pt x="1729" y="306"/>
                  <a:pt x="1729" y="306"/>
                  <a:pt x="1729" y="306"/>
                </a:cubicBezTo>
                <a:cubicBezTo>
                  <a:pt x="1725" y="306"/>
                  <a:pt x="1725" y="306"/>
                  <a:pt x="1725" y="306"/>
                </a:cubicBezTo>
                <a:cubicBezTo>
                  <a:pt x="1725" y="305"/>
                  <a:pt x="1725" y="305"/>
                  <a:pt x="1725" y="304"/>
                </a:cubicBezTo>
                <a:cubicBezTo>
                  <a:pt x="1723" y="304"/>
                  <a:pt x="1722" y="304"/>
                  <a:pt x="1720" y="304"/>
                </a:cubicBezTo>
                <a:cubicBezTo>
                  <a:pt x="1720" y="303"/>
                  <a:pt x="1720" y="303"/>
                  <a:pt x="1720" y="303"/>
                </a:cubicBezTo>
                <a:cubicBezTo>
                  <a:pt x="1724" y="303"/>
                  <a:pt x="1724" y="303"/>
                  <a:pt x="1724" y="303"/>
                </a:cubicBezTo>
                <a:cubicBezTo>
                  <a:pt x="1724" y="302"/>
                  <a:pt x="1724" y="302"/>
                  <a:pt x="1724" y="302"/>
                </a:cubicBezTo>
                <a:cubicBezTo>
                  <a:pt x="1724" y="302"/>
                  <a:pt x="1724" y="302"/>
                  <a:pt x="1724" y="302"/>
                </a:cubicBezTo>
                <a:cubicBezTo>
                  <a:pt x="1724" y="300"/>
                  <a:pt x="1724" y="300"/>
                  <a:pt x="1724" y="300"/>
                </a:cubicBezTo>
                <a:cubicBezTo>
                  <a:pt x="1724" y="300"/>
                  <a:pt x="1724" y="300"/>
                  <a:pt x="1724" y="300"/>
                </a:cubicBezTo>
                <a:cubicBezTo>
                  <a:pt x="1724" y="301"/>
                  <a:pt x="1724" y="301"/>
                  <a:pt x="1724" y="301"/>
                </a:cubicBezTo>
                <a:cubicBezTo>
                  <a:pt x="1722" y="301"/>
                  <a:pt x="1721" y="301"/>
                  <a:pt x="1720" y="300"/>
                </a:cubicBezTo>
                <a:cubicBezTo>
                  <a:pt x="1719" y="300"/>
                  <a:pt x="1719" y="299"/>
                  <a:pt x="1719" y="298"/>
                </a:cubicBezTo>
                <a:cubicBezTo>
                  <a:pt x="1720" y="298"/>
                  <a:pt x="1720" y="297"/>
                  <a:pt x="1721" y="297"/>
                </a:cubicBezTo>
                <a:cubicBezTo>
                  <a:pt x="1721" y="297"/>
                  <a:pt x="1721" y="296"/>
                  <a:pt x="1722" y="296"/>
                </a:cubicBezTo>
                <a:cubicBezTo>
                  <a:pt x="1719" y="295"/>
                  <a:pt x="1719" y="295"/>
                  <a:pt x="1716" y="296"/>
                </a:cubicBezTo>
                <a:cubicBezTo>
                  <a:pt x="1716" y="295"/>
                  <a:pt x="1716" y="295"/>
                  <a:pt x="1716" y="295"/>
                </a:cubicBezTo>
                <a:cubicBezTo>
                  <a:pt x="1716" y="295"/>
                  <a:pt x="1716" y="295"/>
                  <a:pt x="1716" y="295"/>
                </a:cubicBezTo>
                <a:cubicBezTo>
                  <a:pt x="1715" y="295"/>
                  <a:pt x="1717" y="294"/>
                  <a:pt x="1718" y="293"/>
                </a:cubicBezTo>
                <a:cubicBezTo>
                  <a:pt x="1717" y="293"/>
                  <a:pt x="1716" y="293"/>
                  <a:pt x="1716" y="293"/>
                </a:cubicBezTo>
                <a:cubicBezTo>
                  <a:pt x="1715" y="291"/>
                  <a:pt x="1715" y="291"/>
                  <a:pt x="1714" y="290"/>
                </a:cubicBezTo>
                <a:cubicBezTo>
                  <a:pt x="1714" y="288"/>
                  <a:pt x="1714" y="288"/>
                  <a:pt x="1712" y="288"/>
                </a:cubicBezTo>
                <a:cubicBezTo>
                  <a:pt x="1712" y="287"/>
                  <a:pt x="1712" y="287"/>
                  <a:pt x="1712" y="287"/>
                </a:cubicBezTo>
                <a:cubicBezTo>
                  <a:pt x="1714" y="286"/>
                  <a:pt x="1714" y="286"/>
                  <a:pt x="1714" y="286"/>
                </a:cubicBezTo>
                <a:cubicBezTo>
                  <a:pt x="1715" y="286"/>
                  <a:pt x="1715" y="287"/>
                  <a:pt x="1715" y="287"/>
                </a:cubicBezTo>
                <a:cubicBezTo>
                  <a:pt x="1716" y="288"/>
                  <a:pt x="1717" y="288"/>
                  <a:pt x="1718" y="288"/>
                </a:cubicBezTo>
                <a:cubicBezTo>
                  <a:pt x="1718" y="290"/>
                  <a:pt x="1718" y="290"/>
                  <a:pt x="1718" y="290"/>
                </a:cubicBezTo>
                <a:cubicBezTo>
                  <a:pt x="1718" y="290"/>
                  <a:pt x="1718" y="290"/>
                  <a:pt x="1718" y="290"/>
                </a:cubicBezTo>
                <a:cubicBezTo>
                  <a:pt x="1719" y="292"/>
                  <a:pt x="1719" y="290"/>
                  <a:pt x="1720" y="291"/>
                </a:cubicBezTo>
                <a:cubicBezTo>
                  <a:pt x="1720" y="292"/>
                  <a:pt x="1720" y="292"/>
                  <a:pt x="1720" y="292"/>
                </a:cubicBezTo>
                <a:cubicBezTo>
                  <a:pt x="1722" y="292"/>
                  <a:pt x="1722" y="292"/>
                  <a:pt x="1722" y="292"/>
                </a:cubicBezTo>
                <a:cubicBezTo>
                  <a:pt x="1722" y="292"/>
                  <a:pt x="1723" y="293"/>
                  <a:pt x="1723" y="293"/>
                </a:cubicBezTo>
                <a:cubicBezTo>
                  <a:pt x="1724" y="293"/>
                  <a:pt x="1725" y="293"/>
                  <a:pt x="1726" y="293"/>
                </a:cubicBezTo>
                <a:cubicBezTo>
                  <a:pt x="1726" y="293"/>
                  <a:pt x="1726" y="293"/>
                  <a:pt x="1726" y="293"/>
                </a:cubicBezTo>
                <a:cubicBezTo>
                  <a:pt x="1728" y="294"/>
                  <a:pt x="1728" y="295"/>
                  <a:pt x="1731" y="296"/>
                </a:cubicBezTo>
                <a:cubicBezTo>
                  <a:pt x="1731" y="298"/>
                  <a:pt x="1731" y="298"/>
                  <a:pt x="1731" y="298"/>
                </a:cubicBezTo>
                <a:cubicBezTo>
                  <a:pt x="1732" y="298"/>
                  <a:pt x="1732" y="298"/>
                  <a:pt x="1732" y="298"/>
                </a:cubicBezTo>
                <a:cubicBezTo>
                  <a:pt x="1732" y="295"/>
                  <a:pt x="1732" y="295"/>
                  <a:pt x="1732" y="295"/>
                </a:cubicBezTo>
                <a:cubicBezTo>
                  <a:pt x="1733" y="295"/>
                  <a:pt x="1733" y="295"/>
                  <a:pt x="1733" y="295"/>
                </a:cubicBezTo>
                <a:cubicBezTo>
                  <a:pt x="1733" y="294"/>
                  <a:pt x="1733" y="294"/>
                  <a:pt x="1734" y="294"/>
                </a:cubicBezTo>
                <a:cubicBezTo>
                  <a:pt x="1734" y="295"/>
                  <a:pt x="1735" y="297"/>
                  <a:pt x="1735" y="299"/>
                </a:cubicBezTo>
                <a:cubicBezTo>
                  <a:pt x="1738" y="299"/>
                  <a:pt x="1740" y="299"/>
                  <a:pt x="1742" y="300"/>
                </a:cubicBezTo>
                <a:cubicBezTo>
                  <a:pt x="1742" y="300"/>
                  <a:pt x="1742" y="301"/>
                  <a:pt x="1743" y="301"/>
                </a:cubicBezTo>
                <a:cubicBezTo>
                  <a:pt x="1748" y="301"/>
                  <a:pt x="1748" y="301"/>
                  <a:pt x="1748" y="301"/>
                </a:cubicBezTo>
                <a:cubicBezTo>
                  <a:pt x="1748" y="302"/>
                  <a:pt x="1748" y="302"/>
                  <a:pt x="1748" y="302"/>
                </a:cubicBezTo>
                <a:cubicBezTo>
                  <a:pt x="1750" y="303"/>
                  <a:pt x="1751" y="303"/>
                  <a:pt x="1752" y="303"/>
                </a:cubicBezTo>
                <a:cubicBezTo>
                  <a:pt x="1752" y="304"/>
                  <a:pt x="1752" y="304"/>
                  <a:pt x="1752" y="304"/>
                </a:cubicBezTo>
                <a:cubicBezTo>
                  <a:pt x="1758" y="304"/>
                  <a:pt x="1758" y="304"/>
                  <a:pt x="1758" y="304"/>
                </a:cubicBezTo>
                <a:cubicBezTo>
                  <a:pt x="1758" y="304"/>
                  <a:pt x="1758" y="304"/>
                  <a:pt x="1758" y="304"/>
                </a:cubicBezTo>
                <a:cubicBezTo>
                  <a:pt x="1760" y="304"/>
                  <a:pt x="1760" y="304"/>
                  <a:pt x="1760" y="304"/>
                </a:cubicBezTo>
                <a:cubicBezTo>
                  <a:pt x="1760" y="305"/>
                  <a:pt x="1760" y="305"/>
                  <a:pt x="1760" y="305"/>
                </a:cubicBezTo>
                <a:cubicBezTo>
                  <a:pt x="1763" y="305"/>
                  <a:pt x="1767" y="306"/>
                  <a:pt x="1771" y="306"/>
                </a:cubicBezTo>
                <a:cubicBezTo>
                  <a:pt x="1771" y="305"/>
                  <a:pt x="1771" y="305"/>
                  <a:pt x="1771" y="305"/>
                </a:cubicBezTo>
                <a:cubicBezTo>
                  <a:pt x="1772" y="305"/>
                  <a:pt x="1772" y="305"/>
                  <a:pt x="1772" y="305"/>
                </a:cubicBezTo>
                <a:cubicBezTo>
                  <a:pt x="1772" y="305"/>
                  <a:pt x="1773" y="304"/>
                  <a:pt x="1773" y="304"/>
                </a:cubicBezTo>
                <a:cubicBezTo>
                  <a:pt x="1774" y="304"/>
                  <a:pt x="1774" y="304"/>
                  <a:pt x="1774" y="304"/>
                </a:cubicBezTo>
                <a:cubicBezTo>
                  <a:pt x="1774" y="303"/>
                  <a:pt x="1774" y="303"/>
                  <a:pt x="1774" y="303"/>
                </a:cubicBezTo>
                <a:cubicBezTo>
                  <a:pt x="1775" y="303"/>
                  <a:pt x="1775" y="303"/>
                  <a:pt x="1775" y="303"/>
                </a:cubicBezTo>
                <a:cubicBezTo>
                  <a:pt x="1775" y="302"/>
                  <a:pt x="1775" y="302"/>
                  <a:pt x="1775" y="302"/>
                </a:cubicBezTo>
                <a:cubicBezTo>
                  <a:pt x="1777" y="302"/>
                  <a:pt x="1777" y="302"/>
                  <a:pt x="1777" y="302"/>
                </a:cubicBezTo>
                <a:cubicBezTo>
                  <a:pt x="1778" y="301"/>
                  <a:pt x="1779" y="300"/>
                  <a:pt x="1780" y="299"/>
                </a:cubicBezTo>
                <a:cubicBezTo>
                  <a:pt x="1781" y="299"/>
                  <a:pt x="1781" y="299"/>
                  <a:pt x="1782" y="299"/>
                </a:cubicBezTo>
                <a:cubicBezTo>
                  <a:pt x="1782" y="297"/>
                  <a:pt x="1782" y="297"/>
                  <a:pt x="1782" y="297"/>
                </a:cubicBezTo>
                <a:cubicBezTo>
                  <a:pt x="1784" y="295"/>
                  <a:pt x="1786" y="296"/>
                  <a:pt x="1787" y="293"/>
                </a:cubicBezTo>
                <a:cubicBezTo>
                  <a:pt x="1787" y="293"/>
                  <a:pt x="1787" y="293"/>
                  <a:pt x="1787" y="293"/>
                </a:cubicBezTo>
                <a:cubicBezTo>
                  <a:pt x="1787" y="290"/>
                  <a:pt x="1787" y="287"/>
                  <a:pt x="1787" y="284"/>
                </a:cubicBezTo>
                <a:cubicBezTo>
                  <a:pt x="1786" y="284"/>
                  <a:pt x="1786" y="284"/>
                  <a:pt x="1786" y="284"/>
                </a:cubicBezTo>
                <a:cubicBezTo>
                  <a:pt x="1786" y="284"/>
                  <a:pt x="1786" y="283"/>
                  <a:pt x="1785" y="283"/>
                </a:cubicBezTo>
                <a:cubicBezTo>
                  <a:pt x="1784" y="283"/>
                  <a:pt x="1784" y="283"/>
                  <a:pt x="1784" y="283"/>
                </a:cubicBezTo>
                <a:cubicBezTo>
                  <a:pt x="1784" y="282"/>
                  <a:pt x="1784" y="281"/>
                  <a:pt x="1783" y="281"/>
                </a:cubicBezTo>
                <a:cubicBezTo>
                  <a:pt x="1782" y="280"/>
                  <a:pt x="1782" y="280"/>
                  <a:pt x="1781" y="279"/>
                </a:cubicBezTo>
                <a:cubicBezTo>
                  <a:pt x="1781" y="278"/>
                  <a:pt x="1781" y="278"/>
                  <a:pt x="1781" y="278"/>
                </a:cubicBezTo>
                <a:cubicBezTo>
                  <a:pt x="1779" y="278"/>
                  <a:pt x="1776" y="277"/>
                  <a:pt x="1775" y="276"/>
                </a:cubicBezTo>
                <a:cubicBezTo>
                  <a:pt x="1775" y="275"/>
                  <a:pt x="1775" y="275"/>
                  <a:pt x="1775" y="275"/>
                </a:cubicBezTo>
                <a:cubicBezTo>
                  <a:pt x="1774" y="275"/>
                  <a:pt x="1774" y="275"/>
                  <a:pt x="1774" y="275"/>
                </a:cubicBezTo>
                <a:cubicBezTo>
                  <a:pt x="1774" y="274"/>
                  <a:pt x="1774" y="274"/>
                  <a:pt x="1774" y="274"/>
                </a:cubicBezTo>
                <a:cubicBezTo>
                  <a:pt x="1773" y="274"/>
                  <a:pt x="1773" y="274"/>
                  <a:pt x="1773" y="274"/>
                </a:cubicBezTo>
                <a:cubicBezTo>
                  <a:pt x="1773" y="273"/>
                  <a:pt x="1774" y="273"/>
                  <a:pt x="1773" y="273"/>
                </a:cubicBezTo>
                <a:cubicBezTo>
                  <a:pt x="1773" y="274"/>
                  <a:pt x="1773" y="274"/>
                  <a:pt x="1773" y="274"/>
                </a:cubicBezTo>
                <a:cubicBezTo>
                  <a:pt x="1772" y="274"/>
                  <a:pt x="1772" y="274"/>
                  <a:pt x="1772" y="274"/>
                </a:cubicBezTo>
                <a:cubicBezTo>
                  <a:pt x="1770" y="270"/>
                  <a:pt x="1767" y="271"/>
                  <a:pt x="1764" y="268"/>
                </a:cubicBezTo>
                <a:cubicBezTo>
                  <a:pt x="1763" y="268"/>
                  <a:pt x="1763" y="267"/>
                  <a:pt x="1763" y="267"/>
                </a:cubicBezTo>
                <a:cubicBezTo>
                  <a:pt x="1762" y="267"/>
                  <a:pt x="1762" y="267"/>
                  <a:pt x="1762" y="267"/>
                </a:cubicBezTo>
                <a:cubicBezTo>
                  <a:pt x="1762" y="266"/>
                  <a:pt x="1762" y="266"/>
                  <a:pt x="1762" y="266"/>
                </a:cubicBezTo>
                <a:cubicBezTo>
                  <a:pt x="1760" y="266"/>
                  <a:pt x="1759" y="266"/>
                  <a:pt x="1758" y="266"/>
                </a:cubicBezTo>
                <a:cubicBezTo>
                  <a:pt x="1757" y="265"/>
                  <a:pt x="1756" y="264"/>
                  <a:pt x="1756" y="263"/>
                </a:cubicBezTo>
                <a:cubicBezTo>
                  <a:pt x="1754" y="263"/>
                  <a:pt x="1753" y="263"/>
                  <a:pt x="1751" y="262"/>
                </a:cubicBezTo>
                <a:cubicBezTo>
                  <a:pt x="1751" y="262"/>
                  <a:pt x="1751" y="262"/>
                  <a:pt x="1751" y="262"/>
                </a:cubicBezTo>
                <a:cubicBezTo>
                  <a:pt x="1749" y="261"/>
                  <a:pt x="1746" y="260"/>
                  <a:pt x="1744" y="259"/>
                </a:cubicBezTo>
                <a:cubicBezTo>
                  <a:pt x="1744" y="260"/>
                  <a:pt x="1744" y="260"/>
                  <a:pt x="1744" y="260"/>
                </a:cubicBezTo>
                <a:cubicBezTo>
                  <a:pt x="1743" y="260"/>
                  <a:pt x="1743" y="260"/>
                  <a:pt x="1743" y="260"/>
                </a:cubicBezTo>
                <a:cubicBezTo>
                  <a:pt x="1743" y="259"/>
                  <a:pt x="1743" y="259"/>
                  <a:pt x="1743" y="259"/>
                </a:cubicBezTo>
                <a:cubicBezTo>
                  <a:pt x="1742" y="259"/>
                  <a:pt x="1742" y="259"/>
                  <a:pt x="1742" y="259"/>
                </a:cubicBezTo>
                <a:cubicBezTo>
                  <a:pt x="1741" y="258"/>
                  <a:pt x="1741" y="257"/>
                  <a:pt x="1740" y="256"/>
                </a:cubicBezTo>
                <a:cubicBezTo>
                  <a:pt x="1739" y="256"/>
                  <a:pt x="1737" y="257"/>
                  <a:pt x="1737" y="257"/>
                </a:cubicBezTo>
                <a:cubicBezTo>
                  <a:pt x="1737" y="256"/>
                  <a:pt x="1737" y="256"/>
                  <a:pt x="1737" y="256"/>
                </a:cubicBezTo>
                <a:cubicBezTo>
                  <a:pt x="1736" y="256"/>
                  <a:pt x="1735" y="256"/>
                  <a:pt x="1735" y="256"/>
                </a:cubicBezTo>
                <a:cubicBezTo>
                  <a:pt x="1734" y="255"/>
                  <a:pt x="1734" y="255"/>
                  <a:pt x="1734" y="254"/>
                </a:cubicBezTo>
                <a:cubicBezTo>
                  <a:pt x="1732" y="254"/>
                  <a:pt x="1732" y="254"/>
                  <a:pt x="1732" y="254"/>
                </a:cubicBezTo>
                <a:cubicBezTo>
                  <a:pt x="1729" y="253"/>
                  <a:pt x="1728" y="252"/>
                  <a:pt x="1725" y="253"/>
                </a:cubicBezTo>
                <a:cubicBezTo>
                  <a:pt x="1725" y="251"/>
                  <a:pt x="1725" y="251"/>
                  <a:pt x="1725" y="251"/>
                </a:cubicBezTo>
                <a:cubicBezTo>
                  <a:pt x="1724" y="251"/>
                  <a:pt x="1724" y="251"/>
                  <a:pt x="1724" y="251"/>
                </a:cubicBezTo>
                <a:cubicBezTo>
                  <a:pt x="1724" y="252"/>
                  <a:pt x="1724" y="252"/>
                  <a:pt x="1724" y="252"/>
                </a:cubicBezTo>
                <a:cubicBezTo>
                  <a:pt x="1722" y="252"/>
                  <a:pt x="1722" y="251"/>
                  <a:pt x="1722" y="251"/>
                </a:cubicBezTo>
                <a:cubicBezTo>
                  <a:pt x="1720" y="251"/>
                  <a:pt x="1718" y="252"/>
                  <a:pt x="1717" y="252"/>
                </a:cubicBezTo>
                <a:cubicBezTo>
                  <a:pt x="1717" y="251"/>
                  <a:pt x="1717" y="251"/>
                  <a:pt x="1717" y="251"/>
                </a:cubicBezTo>
                <a:cubicBezTo>
                  <a:pt x="1713" y="251"/>
                  <a:pt x="1713" y="251"/>
                  <a:pt x="1713" y="251"/>
                </a:cubicBezTo>
                <a:cubicBezTo>
                  <a:pt x="1713" y="249"/>
                  <a:pt x="1713" y="249"/>
                  <a:pt x="1713" y="249"/>
                </a:cubicBezTo>
                <a:cubicBezTo>
                  <a:pt x="1716" y="249"/>
                  <a:pt x="1716" y="249"/>
                  <a:pt x="1716" y="249"/>
                </a:cubicBezTo>
                <a:cubicBezTo>
                  <a:pt x="1717" y="248"/>
                  <a:pt x="1718" y="248"/>
                  <a:pt x="1718" y="247"/>
                </a:cubicBezTo>
                <a:cubicBezTo>
                  <a:pt x="1719" y="247"/>
                  <a:pt x="1719" y="247"/>
                  <a:pt x="1719" y="247"/>
                </a:cubicBezTo>
                <a:cubicBezTo>
                  <a:pt x="1717" y="245"/>
                  <a:pt x="1717" y="246"/>
                  <a:pt x="1715" y="245"/>
                </a:cubicBezTo>
                <a:cubicBezTo>
                  <a:pt x="1714" y="245"/>
                  <a:pt x="1712" y="243"/>
                  <a:pt x="1711" y="243"/>
                </a:cubicBezTo>
                <a:cubicBezTo>
                  <a:pt x="1711" y="243"/>
                  <a:pt x="1711" y="244"/>
                  <a:pt x="1710" y="244"/>
                </a:cubicBezTo>
                <a:cubicBezTo>
                  <a:pt x="1711" y="245"/>
                  <a:pt x="1711" y="245"/>
                  <a:pt x="1711" y="245"/>
                </a:cubicBezTo>
                <a:cubicBezTo>
                  <a:pt x="1708" y="245"/>
                  <a:pt x="1708" y="245"/>
                  <a:pt x="1708" y="245"/>
                </a:cubicBezTo>
                <a:cubicBezTo>
                  <a:pt x="1708" y="246"/>
                  <a:pt x="1708" y="246"/>
                  <a:pt x="1708" y="246"/>
                </a:cubicBezTo>
                <a:cubicBezTo>
                  <a:pt x="1707" y="246"/>
                  <a:pt x="1707" y="246"/>
                  <a:pt x="1706" y="245"/>
                </a:cubicBezTo>
                <a:cubicBezTo>
                  <a:pt x="1706" y="245"/>
                  <a:pt x="1706" y="245"/>
                  <a:pt x="1706" y="245"/>
                </a:cubicBezTo>
                <a:cubicBezTo>
                  <a:pt x="1701" y="245"/>
                  <a:pt x="1701" y="245"/>
                  <a:pt x="1701" y="245"/>
                </a:cubicBezTo>
                <a:cubicBezTo>
                  <a:pt x="1701" y="244"/>
                  <a:pt x="1701" y="244"/>
                  <a:pt x="1701" y="244"/>
                </a:cubicBezTo>
                <a:cubicBezTo>
                  <a:pt x="1700" y="244"/>
                  <a:pt x="1700" y="244"/>
                  <a:pt x="1699" y="243"/>
                </a:cubicBezTo>
                <a:cubicBezTo>
                  <a:pt x="1699" y="244"/>
                  <a:pt x="1699" y="245"/>
                  <a:pt x="1698" y="245"/>
                </a:cubicBezTo>
                <a:cubicBezTo>
                  <a:pt x="1698" y="246"/>
                  <a:pt x="1698" y="246"/>
                  <a:pt x="1698" y="246"/>
                </a:cubicBezTo>
                <a:cubicBezTo>
                  <a:pt x="1697" y="245"/>
                  <a:pt x="1696" y="245"/>
                  <a:pt x="1695" y="244"/>
                </a:cubicBezTo>
                <a:cubicBezTo>
                  <a:pt x="1695" y="246"/>
                  <a:pt x="1695" y="245"/>
                  <a:pt x="1695" y="247"/>
                </a:cubicBezTo>
                <a:cubicBezTo>
                  <a:pt x="1693" y="247"/>
                  <a:pt x="1692" y="247"/>
                  <a:pt x="1691" y="247"/>
                </a:cubicBezTo>
                <a:cubicBezTo>
                  <a:pt x="1691" y="244"/>
                  <a:pt x="1690" y="244"/>
                  <a:pt x="1689" y="242"/>
                </a:cubicBezTo>
                <a:cubicBezTo>
                  <a:pt x="1692" y="242"/>
                  <a:pt x="1692" y="242"/>
                  <a:pt x="1692" y="242"/>
                </a:cubicBezTo>
                <a:cubicBezTo>
                  <a:pt x="1692" y="243"/>
                  <a:pt x="1692" y="243"/>
                  <a:pt x="1692" y="243"/>
                </a:cubicBezTo>
                <a:cubicBezTo>
                  <a:pt x="1693" y="243"/>
                  <a:pt x="1693" y="243"/>
                  <a:pt x="1693" y="243"/>
                </a:cubicBezTo>
                <a:cubicBezTo>
                  <a:pt x="1693" y="242"/>
                  <a:pt x="1693" y="242"/>
                  <a:pt x="1693" y="242"/>
                </a:cubicBezTo>
                <a:cubicBezTo>
                  <a:pt x="1694" y="242"/>
                  <a:pt x="1695" y="242"/>
                  <a:pt x="1697" y="241"/>
                </a:cubicBezTo>
                <a:cubicBezTo>
                  <a:pt x="1697" y="240"/>
                  <a:pt x="1697" y="240"/>
                  <a:pt x="1698" y="239"/>
                </a:cubicBezTo>
                <a:cubicBezTo>
                  <a:pt x="1703" y="239"/>
                  <a:pt x="1703" y="239"/>
                  <a:pt x="1703" y="239"/>
                </a:cubicBezTo>
                <a:cubicBezTo>
                  <a:pt x="1703" y="238"/>
                  <a:pt x="1703" y="236"/>
                  <a:pt x="1702" y="235"/>
                </a:cubicBezTo>
                <a:cubicBezTo>
                  <a:pt x="1701" y="235"/>
                  <a:pt x="1701" y="235"/>
                  <a:pt x="1701" y="235"/>
                </a:cubicBezTo>
                <a:cubicBezTo>
                  <a:pt x="1701" y="235"/>
                  <a:pt x="1701" y="234"/>
                  <a:pt x="1700" y="233"/>
                </a:cubicBezTo>
                <a:cubicBezTo>
                  <a:pt x="1699" y="234"/>
                  <a:pt x="1697" y="234"/>
                  <a:pt x="1696" y="234"/>
                </a:cubicBezTo>
                <a:cubicBezTo>
                  <a:pt x="1696" y="232"/>
                  <a:pt x="1697" y="232"/>
                  <a:pt x="1698" y="231"/>
                </a:cubicBezTo>
                <a:cubicBezTo>
                  <a:pt x="1697" y="231"/>
                  <a:pt x="1697" y="230"/>
                  <a:pt x="1697" y="230"/>
                </a:cubicBezTo>
                <a:cubicBezTo>
                  <a:pt x="1697" y="229"/>
                  <a:pt x="1697" y="229"/>
                  <a:pt x="1697" y="229"/>
                </a:cubicBezTo>
                <a:cubicBezTo>
                  <a:pt x="1696" y="229"/>
                  <a:pt x="1696" y="229"/>
                  <a:pt x="1696" y="229"/>
                </a:cubicBezTo>
                <a:cubicBezTo>
                  <a:pt x="1695" y="231"/>
                  <a:pt x="1695" y="231"/>
                  <a:pt x="1693" y="232"/>
                </a:cubicBezTo>
                <a:cubicBezTo>
                  <a:pt x="1693" y="230"/>
                  <a:pt x="1693" y="230"/>
                  <a:pt x="1693" y="230"/>
                </a:cubicBezTo>
                <a:cubicBezTo>
                  <a:pt x="1692" y="230"/>
                  <a:pt x="1691" y="230"/>
                  <a:pt x="1691" y="229"/>
                </a:cubicBezTo>
                <a:cubicBezTo>
                  <a:pt x="1691" y="227"/>
                  <a:pt x="1691" y="227"/>
                  <a:pt x="1689" y="226"/>
                </a:cubicBezTo>
                <a:cubicBezTo>
                  <a:pt x="1688" y="225"/>
                  <a:pt x="1689" y="226"/>
                  <a:pt x="1687" y="226"/>
                </a:cubicBezTo>
                <a:cubicBezTo>
                  <a:pt x="1687" y="227"/>
                  <a:pt x="1687" y="228"/>
                  <a:pt x="1685" y="229"/>
                </a:cubicBezTo>
                <a:cubicBezTo>
                  <a:pt x="1686" y="233"/>
                  <a:pt x="1688" y="233"/>
                  <a:pt x="1685" y="235"/>
                </a:cubicBezTo>
                <a:cubicBezTo>
                  <a:pt x="1685" y="235"/>
                  <a:pt x="1685" y="235"/>
                  <a:pt x="1685" y="235"/>
                </a:cubicBezTo>
                <a:cubicBezTo>
                  <a:pt x="1684" y="235"/>
                  <a:pt x="1683" y="235"/>
                  <a:pt x="1683" y="235"/>
                </a:cubicBezTo>
                <a:cubicBezTo>
                  <a:pt x="1683" y="231"/>
                  <a:pt x="1684" y="231"/>
                  <a:pt x="1685" y="229"/>
                </a:cubicBezTo>
                <a:cubicBezTo>
                  <a:pt x="1682" y="229"/>
                  <a:pt x="1683" y="230"/>
                  <a:pt x="1681" y="231"/>
                </a:cubicBezTo>
                <a:cubicBezTo>
                  <a:pt x="1681" y="230"/>
                  <a:pt x="1680" y="229"/>
                  <a:pt x="1680" y="228"/>
                </a:cubicBezTo>
                <a:cubicBezTo>
                  <a:pt x="1681" y="227"/>
                  <a:pt x="1683" y="227"/>
                  <a:pt x="1684" y="226"/>
                </a:cubicBezTo>
                <a:cubicBezTo>
                  <a:pt x="1684" y="225"/>
                  <a:pt x="1684" y="225"/>
                  <a:pt x="1684" y="225"/>
                </a:cubicBezTo>
                <a:cubicBezTo>
                  <a:pt x="1683" y="225"/>
                  <a:pt x="1683" y="225"/>
                  <a:pt x="1683" y="225"/>
                </a:cubicBezTo>
                <a:cubicBezTo>
                  <a:pt x="1683" y="222"/>
                  <a:pt x="1683" y="222"/>
                  <a:pt x="1683" y="222"/>
                </a:cubicBezTo>
                <a:cubicBezTo>
                  <a:pt x="1681" y="223"/>
                  <a:pt x="1682" y="222"/>
                  <a:pt x="1681" y="223"/>
                </a:cubicBezTo>
                <a:cubicBezTo>
                  <a:pt x="1679" y="223"/>
                  <a:pt x="1679" y="223"/>
                  <a:pt x="1679" y="221"/>
                </a:cubicBezTo>
                <a:cubicBezTo>
                  <a:pt x="1676" y="221"/>
                  <a:pt x="1676" y="221"/>
                  <a:pt x="1676" y="221"/>
                </a:cubicBezTo>
                <a:cubicBezTo>
                  <a:pt x="1676" y="224"/>
                  <a:pt x="1676" y="224"/>
                  <a:pt x="1676" y="224"/>
                </a:cubicBezTo>
                <a:cubicBezTo>
                  <a:pt x="1676" y="224"/>
                  <a:pt x="1676" y="224"/>
                  <a:pt x="1676" y="224"/>
                </a:cubicBezTo>
                <a:cubicBezTo>
                  <a:pt x="1676" y="225"/>
                  <a:pt x="1676" y="225"/>
                  <a:pt x="1676" y="225"/>
                </a:cubicBezTo>
                <a:cubicBezTo>
                  <a:pt x="1674" y="225"/>
                  <a:pt x="1674" y="225"/>
                  <a:pt x="1674" y="225"/>
                </a:cubicBezTo>
                <a:cubicBezTo>
                  <a:pt x="1674" y="227"/>
                  <a:pt x="1674" y="227"/>
                  <a:pt x="1675" y="229"/>
                </a:cubicBezTo>
                <a:cubicBezTo>
                  <a:pt x="1674" y="229"/>
                  <a:pt x="1673" y="229"/>
                  <a:pt x="1672" y="229"/>
                </a:cubicBezTo>
                <a:cubicBezTo>
                  <a:pt x="1672" y="230"/>
                  <a:pt x="1672" y="230"/>
                  <a:pt x="1671" y="231"/>
                </a:cubicBezTo>
                <a:cubicBezTo>
                  <a:pt x="1671" y="234"/>
                  <a:pt x="1671" y="234"/>
                  <a:pt x="1671" y="234"/>
                </a:cubicBezTo>
                <a:cubicBezTo>
                  <a:pt x="1669" y="235"/>
                  <a:pt x="1667" y="236"/>
                  <a:pt x="1667" y="239"/>
                </a:cubicBezTo>
                <a:cubicBezTo>
                  <a:pt x="1666" y="239"/>
                  <a:pt x="1666" y="239"/>
                  <a:pt x="1666" y="239"/>
                </a:cubicBezTo>
                <a:cubicBezTo>
                  <a:pt x="1667" y="237"/>
                  <a:pt x="1667" y="236"/>
                  <a:pt x="1667" y="235"/>
                </a:cubicBezTo>
                <a:cubicBezTo>
                  <a:pt x="1667" y="235"/>
                  <a:pt x="1666" y="234"/>
                  <a:pt x="1666" y="233"/>
                </a:cubicBezTo>
                <a:cubicBezTo>
                  <a:pt x="1667" y="233"/>
                  <a:pt x="1667" y="233"/>
                  <a:pt x="1667" y="233"/>
                </a:cubicBezTo>
                <a:cubicBezTo>
                  <a:pt x="1667" y="231"/>
                  <a:pt x="1667" y="231"/>
                  <a:pt x="1667" y="231"/>
                </a:cubicBezTo>
                <a:cubicBezTo>
                  <a:pt x="1667" y="231"/>
                  <a:pt x="1668" y="230"/>
                  <a:pt x="1668" y="230"/>
                </a:cubicBezTo>
                <a:cubicBezTo>
                  <a:pt x="1668" y="229"/>
                  <a:pt x="1668" y="229"/>
                  <a:pt x="1668" y="229"/>
                </a:cubicBezTo>
                <a:cubicBezTo>
                  <a:pt x="1669" y="229"/>
                  <a:pt x="1669" y="229"/>
                  <a:pt x="1669" y="229"/>
                </a:cubicBezTo>
                <a:cubicBezTo>
                  <a:pt x="1669" y="228"/>
                  <a:pt x="1668" y="227"/>
                  <a:pt x="1668" y="226"/>
                </a:cubicBezTo>
                <a:cubicBezTo>
                  <a:pt x="1667" y="226"/>
                  <a:pt x="1667" y="226"/>
                  <a:pt x="1667" y="226"/>
                </a:cubicBezTo>
                <a:cubicBezTo>
                  <a:pt x="1667" y="228"/>
                  <a:pt x="1667" y="228"/>
                  <a:pt x="1667" y="228"/>
                </a:cubicBezTo>
                <a:cubicBezTo>
                  <a:pt x="1666" y="228"/>
                  <a:pt x="1666" y="228"/>
                  <a:pt x="1666" y="228"/>
                </a:cubicBezTo>
                <a:cubicBezTo>
                  <a:pt x="1665" y="230"/>
                  <a:pt x="1665" y="230"/>
                  <a:pt x="1664" y="231"/>
                </a:cubicBezTo>
                <a:cubicBezTo>
                  <a:pt x="1663" y="231"/>
                  <a:pt x="1663" y="231"/>
                  <a:pt x="1663" y="231"/>
                </a:cubicBezTo>
                <a:cubicBezTo>
                  <a:pt x="1663" y="232"/>
                  <a:pt x="1661" y="237"/>
                  <a:pt x="1660" y="237"/>
                </a:cubicBezTo>
                <a:cubicBezTo>
                  <a:pt x="1659" y="237"/>
                  <a:pt x="1659" y="237"/>
                  <a:pt x="1659" y="237"/>
                </a:cubicBezTo>
                <a:cubicBezTo>
                  <a:pt x="1659" y="238"/>
                  <a:pt x="1659" y="238"/>
                  <a:pt x="1658" y="239"/>
                </a:cubicBezTo>
                <a:cubicBezTo>
                  <a:pt x="1658" y="239"/>
                  <a:pt x="1658" y="239"/>
                  <a:pt x="1658" y="239"/>
                </a:cubicBezTo>
                <a:cubicBezTo>
                  <a:pt x="1658" y="240"/>
                  <a:pt x="1657" y="241"/>
                  <a:pt x="1657" y="243"/>
                </a:cubicBezTo>
                <a:cubicBezTo>
                  <a:pt x="1656" y="243"/>
                  <a:pt x="1656" y="243"/>
                  <a:pt x="1656" y="243"/>
                </a:cubicBezTo>
                <a:cubicBezTo>
                  <a:pt x="1656" y="244"/>
                  <a:pt x="1656" y="244"/>
                  <a:pt x="1655" y="245"/>
                </a:cubicBezTo>
                <a:cubicBezTo>
                  <a:pt x="1654" y="245"/>
                  <a:pt x="1655" y="245"/>
                  <a:pt x="1654" y="245"/>
                </a:cubicBezTo>
                <a:cubicBezTo>
                  <a:pt x="1653" y="245"/>
                  <a:pt x="1653" y="245"/>
                  <a:pt x="1653" y="245"/>
                </a:cubicBezTo>
                <a:cubicBezTo>
                  <a:pt x="1654" y="242"/>
                  <a:pt x="1655" y="240"/>
                  <a:pt x="1655" y="237"/>
                </a:cubicBezTo>
                <a:cubicBezTo>
                  <a:pt x="1657" y="236"/>
                  <a:pt x="1658" y="236"/>
                  <a:pt x="1659" y="235"/>
                </a:cubicBezTo>
                <a:cubicBezTo>
                  <a:pt x="1659" y="233"/>
                  <a:pt x="1659" y="232"/>
                  <a:pt x="1660" y="231"/>
                </a:cubicBezTo>
                <a:cubicBezTo>
                  <a:pt x="1659" y="231"/>
                  <a:pt x="1659" y="231"/>
                  <a:pt x="1659" y="231"/>
                </a:cubicBezTo>
                <a:cubicBezTo>
                  <a:pt x="1659" y="230"/>
                  <a:pt x="1659" y="230"/>
                  <a:pt x="1659" y="230"/>
                </a:cubicBezTo>
                <a:cubicBezTo>
                  <a:pt x="1658" y="231"/>
                  <a:pt x="1658" y="231"/>
                  <a:pt x="1656" y="231"/>
                </a:cubicBezTo>
                <a:cubicBezTo>
                  <a:pt x="1656" y="229"/>
                  <a:pt x="1656" y="229"/>
                  <a:pt x="1656" y="229"/>
                </a:cubicBezTo>
                <a:cubicBezTo>
                  <a:pt x="1655" y="229"/>
                  <a:pt x="1655" y="229"/>
                  <a:pt x="1655" y="229"/>
                </a:cubicBezTo>
                <a:cubicBezTo>
                  <a:pt x="1655" y="230"/>
                  <a:pt x="1655" y="230"/>
                  <a:pt x="1655" y="230"/>
                </a:cubicBezTo>
                <a:cubicBezTo>
                  <a:pt x="1653" y="230"/>
                  <a:pt x="1653" y="230"/>
                  <a:pt x="1653" y="230"/>
                </a:cubicBezTo>
                <a:cubicBezTo>
                  <a:pt x="1653" y="229"/>
                  <a:pt x="1653" y="229"/>
                  <a:pt x="1652" y="228"/>
                </a:cubicBezTo>
                <a:cubicBezTo>
                  <a:pt x="1650" y="228"/>
                  <a:pt x="1651" y="228"/>
                  <a:pt x="1649" y="227"/>
                </a:cubicBezTo>
                <a:cubicBezTo>
                  <a:pt x="1649" y="229"/>
                  <a:pt x="1649" y="233"/>
                  <a:pt x="1649" y="234"/>
                </a:cubicBezTo>
                <a:cubicBezTo>
                  <a:pt x="1649" y="235"/>
                  <a:pt x="1649" y="235"/>
                  <a:pt x="1649" y="235"/>
                </a:cubicBezTo>
                <a:cubicBezTo>
                  <a:pt x="1647" y="235"/>
                  <a:pt x="1647" y="235"/>
                  <a:pt x="1647" y="235"/>
                </a:cubicBezTo>
                <a:cubicBezTo>
                  <a:pt x="1647" y="233"/>
                  <a:pt x="1646" y="232"/>
                  <a:pt x="1646" y="231"/>
                </a:cubicBezTo>
                <a:cubicBezTo>
                  <a:pt x="1643" y="231"/>
                  <a:pt x="1643" y="231"/>
                  <a:pt x="1643" y="231"/>
                </a:cubicBezTo>
                <a:cubicBezTo>
                  <a:pt x="1644" y="231"/>
                  <a:pt x="1644" y="232"/>
                  <a:pt x="1644" y="233"/>
                </a:cubicBezTo>
                <a:cubicBezTo>
                  <a:pt x="1643" y="233"/>
                  <a:pt x="1643" y="233"/>
                  <a:pt x="1643" y="233"/>
                </a:cubicBezTo>
                <a:cubicBezTo>
                  <a:pt x="1643" y="233"/>
                  <a:pt x="1643" y="234"/>
                  <a:pt x="1643" y="235"/>
                </a:cubicBezTo>
                <a:cubicBezTo>
                  <a:pt x="1642" y="235"/>
                  <a:pt x="1642" y="235"/>
                  <a:pt x="1641" y="235"/>
                </a:cubicBezTo>
                <a:cubicBezTo>
                  <a:pt x="1641" y="236"/>
                  <a:pt x="1641" y="236"/>
                  <a:pt x="1641" y="236"/>
                </a:cubicBezTo>
                <a:cubicBezTo>
                  <a:pt x="1641" y="236"/>
                  <a:pt x="1640" y="236"/>
                  <a:pt x="1639" y="237"/>
                </a:cubicBezTo>
                <a:cubicBezTo>
                  <a:pt x="1639" y="237"/>
                  <a:pt x="1639" y="238"/>
                  <a:pt x="1639" y="238"/>
                </a:cubicBezTo>
                <a:cubicBezTo>
                  <a:pt x="1638" y="239"/>
                  <a:pt x="1637" y="238"/>
                  <a:pt x="1636" y="239"/>
                </a:cubicBezTo>
                <a:cubicBezTo>
                  <a:pt x="1636" y="241"/>
                  <a:pt x="1636" y="241"/>
                  <a:pt x="1636" y="241"/>
                </a:cubicBezTo>
                <a:cubicBezTo>
                  <a:pt x="1635" y="241"/>
                  <a:pt x="1635" y="241"/>
                  <a:pt x="1635" y="241"/>
                </a:cubicBezTo>
                <a:cubicBezTo>
                  <a:pt x="1635" y="241"/>
                  <a:pt x="1635" y="241"/>
                  <a:pt x="1635" y="241"/>
                </a:cubicBezTo>
                <a:cubicBezTo>
                  <a:pt x="1635" y="241"/>
                  <a:pt x="1635" y="241"/>
                  <a:pt x="1635" y="241"/>
                </a:cubicBezTo>
                <a:cubicBezTo>
                  <a:pt x="1635" y="241"/>
                  <a:pt x="1635" y="241"/>
                  <a:pt x="1635" y="241"/>
                </a:cubicBezTo>
                <a:cubicBezTo>
                  <a:pt x="1631" y="240"/>
                  <a:pt x="1632" y="239"/>
                  <a:pt x="1629" y="238"/>
                </a:cubicBezTo>
                <a:cubicBezTo>
                  <a:pt x="1629" y="236"/>
                  <a:pt x="1629" y="236"/>
                  <a:pt x="1629" y="236"/>
                </a:cubicBezTo>
                <a:cubicBezTo>
                  <a:pt x="1628" y="236"/>
                  <a:pt x="1627" y="236"/>
                  <a:pt x="1626" y="237"/>
                </a:cubicBezTo>
                <a:cubicBezTo>
                  <a:pt x="1626" y="235"/>
                  <a:pt x="1626" y="235"/>
                  <a:pt x="1626" y="235"/>
                </a:cubicBezTo>
                <a:cubicBezTo>
                  <a:pt x="1625" y="235"/>
                  <a:pt x="1624" y="234"/>
                  <a:pt x="1623" y="234"/>
                </a:cubicBezTo>
                <a:cubicBezTo>
                  <a:pt x="1623" y="235"/>
                  <a:pt x="1622" y="235"/>
                  <a:pt x="1622" y="236"/>
                </a:cubicBezTo>
                <a:cubicBezTo>
                  <a:pt x="1619" y="236"/>
                  <a:pt x="1619" y="236"/>
                  <a:pt x="1619" y="236"/>
                </a:cubicBezTo>
                <a:cubicBezTo>
                  <a:pt x="1619" y="238"/>
                  <a:pt x="1619" y="238"/>
                  <a:pt x="1620" y="239"/>
                </a:cubicBezTo>
                <a:cubicBezTo>
                  <a:pt x="1620" y="239"/>
                  <a:pt x="1620" y="239"/>
                  <a:pt x="1620" y="239"/>
                </a:cubicBezTo>
                <a:cubicBezTo>
                  <a:pt x="1621" y="239"/>
                  <a:pt x="1622" y="239"/>
                  <a:pt x="1622" y="238"/>
                </a:cubicBezTo>
                <a:cubicBezTo>
                  <a:pt x="1624" y="239"/>
                  <a:pt x="1625" y="243"/>
                  <a:pt x="1626" y="245"/>
                </a:cubicBezTo>
                <a:cubicBezTo>
                  <a:pt x="1623" y="244"/>
                  <a:pt x="1622" y="242"/>
                  <a:pt x="1620" y="241"/>
                </a:cubicBezTo>
                <a:cubicBezTo>
                  <a:pt x="1619" y="241"/>
                  <a:pt x="1620" y="241"/>
                  <a:pt x="1618" y="241"/>
                </a:cubicBezTo>
                <a:cubicBezTo>
                  <a:pt x="1618" y="241"/>
                  <a:pt x="1618" y="241"/>
                  <a:pt x="1618" y="241"/>
                </a:cubicBezTo>
                <a:cubicBezTo>
                  <a:pt x="1618" y="241"/>
                  <a:pt x="1618" y="241"/>
                  <a:pt x="1618" y="241"/>
                </a:cubicBezTo>
                <a:cubicBezTo>
                  <a:pt x="1618" y="242"/>
                  <a:pt x="1619" y="243"/>
                  <a:pt x="1620" y="244"/>
                </a:cubicBezTo>
                <a:cubicBezTo>
                  <a:pt x="1620" y="245"/>
                  <a:pt x="1619" y="246"/>
                  <a:pt x="1618" y="247"/>
                </a:cubicBezTo>
                <a:cubicBezTo>
                  <a:pt x="1616" y="247"/>
                  <a:pt x="1616" y="247"/>
                  <a:pt x="1616" y="247"/>
                </a:cubicBezTo>
                <a:cubicBezTo>
                  <a:pt x="1616" y="246"/>
                  <a:pt x="1616" y="246"/>
                  <a:pt x="1616" y="246"/>
                </a:cubicBezTo>
                <a:cubicBezTo>
                  <a:pt x="1616" y="246"/>
                  <a:pt x="1616" y="246"/>
                  <a:pt x="1616" y="246"/>
                </a:cubicBezTo>
                <a:cubicBezTo>
                  <a:pt x="1616" y="244"/>
                  <a:pt x="1616" y="243"/>
                  <a:pt x="1616" y="241"/>
                </a:cubicBezTo>
                <a:cubicBezTo>
                  <a:pt x="1616" y="241"/>
                  <a:pt x="1616" y="241"/>
                  <a:pt x="1616" y="241"/>
                </a:cubicBezTo>
                <a:cubicBezTo>
                  <a:pt x="1616" y="242"/>
                  <a:pt x="1616" y="242"/>
                  <a:pt x="1616" y="242"/>
                </a:cubicBezTo>
                <a:cubicBezTo>
                  <a:pt x="1613" y="244"/>
                  <a:pt x="1615" y="243"/>
                  <a:pt x="1614" y="245"/>
                </a:cubicBezTo>
                <a:cubicBezTo>
                  <a:pt x="1614" y="246"/>
                  <a:pt x="1613" y="246"/>
                  <a:pt x="1612" y="247"/>
                </a:cubicBezTo>
                <a:cubicBezTo>
                  <a:pt x="1612" y="248"/>
                  <a:pt x="1612" y="248"/>
                  <a:pt x="1612" y="248"/>
                </a:cubicBezTo>
                <a:cubicBezTo>
                  <a:pt x="1611" y="246"/>
                  <a:pt x="1612" y="245"/>
                  <a:pt x="1612" y="243"/>
                </a:cubicBezTo>
                <a:cubicBezTo>
                  <a:pt x="1612" y="242"/>
                  <a:pt x="1611" y="242"/>
                  <a:pt x="1610" y="242"/>
                </a:cubicBezTo>
                <a:cubicBezTo>
                  <a:pt x="1610" y="243"/>
                  <a:pt x="1610" y="243"/>
                  <a:pt x="1610" y="243"/>
                </a:cubicBezTo>
                <a:cubicBezTo>
                  <a:pt x="1609" y="243"/>
                  <a:pt x="1609" y="243"/>
                  <a:pt x="1609" y="243"/>
                </a:cubicBezTo>
                <a:cubicBezTo>
                  <a:pt x="1609" y="246"/>
                  <a:pt x="1609" y="246"/>
                  <a:pt x="1609" y="246"/>
                </a:cubicBezTo>
                <a:cubicBezTo>
                  <a:pt x="1607" y="247"/>
                  <a:pt x="1606" y="248"/>
                  <a:pt x="1604" y="249"/>
                </a:cubicBezTo>
                <a:cubicBezTo>
                  <a:pt x="1604" y="248"/>
                  <a:pt x="1604" y="247"/>
                  <a:pt x="1604" y="245"/>
                </a:cubicBezTo>
                <a:cubicBezTo>
                  <a:pt x="1603" y="245"/>
                  <a:pt x="1603" y="245"/>
                  <a:pt x="1603" y="245"/>
                </a:cubicBezTo>
                <a:cubicBezTo>
                  <a:pt x="1603" y="245"/>
                  <a:pt x="1603" y="245"/>
                  <a:pt x="1603" y="245"/>
                </a:cubicBezTo>
                <a:cubicBezTo>
                  <a:pt x="1601" y="245"/>
                  <a:pt x="1601" y="245"/>
                  <a:pt x="1601" y="245"/>
                </a:cubicBezTo>
                <a:cubicBezTo>
                  <a:pt x="1601" y="246"/>
                  <a:pt x="1601" y="247"/>
                  <a:pt x="1601" y="247"/>
                </a:cubicBezTo>
                <a:cubicBezTo>
                  <a:pt x="1600" y="247"/>
                  <a:pt x="1600" y="247"/>
                  <a:pt x="1600" y="247"/>
                </a:cubicBezTo>
                <a:cubicBezTo>
                  <a:pt x="1600" y="250"/>
                  <a:pt x="1600" y="250"/>
                  <a:pt x="1602" y="251"/>
                </a:cubicBezTo>
                <a:cubicBezTo>
                  <a:pt x="1602" y="256"/>
                  <a:pt x="1602" y="256"/>
                  <a:pt x="1602" y="256"/>
                </a:cubicBezTo>
                <a:cubicBezTo>
                  <a:pt x="1601" y="256"/>
                  <a:pt x="1601" y="256"/>
                  <a:pt x="1601" y="256"/>
                </a:cubicBezTo>
                <a:cubicBezTo>
                  <a:pt x="1601" y="254"/>
                  <a:pt x="1601" y="254"/>
                  <a:pt x="1601" y="254"/>
                </a:cubicBezTo>
                <a:cubicBezTo>
                  <a:pt x="1601" y="254"/>
                  <a:pt x="1601" y="254"/>
                  <a:pt x="1601" y="254"/>
                </a:cubicBezTo>
                <a:cubicBezTo>
                  <a:pt x="1600" y="253"/>
                  <a:pt x="1600" y="252"/>
                  <a:pt x="1598" y="252"/>
                </a:cubicBezTo>
                <a:cubicBezTo>
                  <a:pt x="1598" y="251"/>
                  <a:pt x="1598" y="251"/>
                  <a:pt x="1598" y="251"/>
                </a:cubicBezTo>
                <a:cubicBezTo>
                  <a:pt x="1597" y="251"/>
                  <a:pt x="1597" y="251"/>
                  <a:pt x="1597" y="251"/>
                </a:cubicBezTo>
                <a:cubicBezTo>
                  <a:pt x="1597" y="252"/>
                  <a:pt x="1598" y="253"/>
                  <a:pt x="1599" y="254"/>
                </a:cubicBezTo>
                <a:cubicBezTo>
                  <a:pt x="1599" y="255"/>
                  <a:pt x="1599" y="255"/>
                  <a:pt x="1598" y="255"/>
                </a:cubicBezTo>
                <a:cubicBezTo>
                  <a:pt x="1598" y="256"/>
                  <a:pt x="1598" y="256"/>
                  <a:pt x="1598" y="256"/>
                </a:cubicBezTo>
                <a:cubicBezTo>
                  <a:pt x="1597" y="255"/>
                  <a:pt x="1597" y="255"/>
                  <a:pt x="1595" y="255"/>
                </a:cubicBezTo>
                <a:cubicBezTo>
                  <a:pt x="1595" y="254"/>
                  <a:pt x="1595" y="255"/>
                  <a:pt x="1595" y="254"/>
                </a:cubicBezTo>
                <a:cubicBezTo>
                  <a:pt x="1595" y="253"/>
                  <a:pt x="1595" y="253"/>
                  <a:pt x="1595" y="253"/>
                </a:cubicBezTo>
                <a:cubicBezTo>
                  <a:pt x="1594" y="253"/>
                  <a:pt x="1594" y="253"/>
                  <a:pt x="1594" y="253"/>
                </a:cubicBezTo>
                <a:cubicBezTo>
                  <a:pt x="1594" y="255"/>
                  <a:pt x="1593" y="256"/>
                  <a:pt x="1593" y="258"/>
                </a:cubicBezTo>
                <a:cubicBezTo>
                  <a:pt x="1591" y="258"/>
                  <a:pt x="1591" y="258"/>
                  <a:pt x="1591" y="258"/>
                </a:cubicBezTo>
                <a:cubicBezTo>
                  <a:pt x="1591" y="259"/>
                  <a:pt x="1591" y="260"/>
                  <a:pt x="1591" y="261"/>
                </a:cubicBezTo>
                <a:cubicBezTo>
                  <a:pt x="1590" y="261"/>
                  <a:pt x="1590" y="261"/>
                  <a:pt x="1590" y="261"/>
                </a:cubicBezTo>
                <a:cubicBezTo>
                  <a:pt x="1590" y="264"/>
                  <a:pt x="1590" y="264"/>
                  <a:pt x="1590" y="264"/>
                </a:cubicBezTo>
                <a:cubicBezTo>
                  <a:pt x="1590" y="264"/>
                  <a:pt x="1589" y="264"/>
                  <a:pt x="1589" y="264"/>
                </a:cubicBezTo>
                <a:cubicBezTo>
                  <a:pt x="1588" y="265"/>
                  <a:pt x="1589" y="266"/>
                  <a:pt x="1589" y="266"/>
                </a:cubicBezTo>
                <a:cubicBezTo>
                  <a:pt x="1589" y="267"/>
                  <a:pt x="1589" y="268"/>
                  <a:pt x="1589" y="269"/>
                </a:cubicBezTo>
                <a:cubicBezTo>
                  <a:pt x="1587" y="269"/>
                  <a:pt x="1587" y="269"/>
                  <a:pt x="1586" y="270"/>
                </a:cubicBezTo>
                <a:cubicBezTo>
                  <a:pt x="1586" y="270"/>
                  <a:pt x="1586" y="270"/>
                  <a:pt x="1586" y="270"/>
                </a:cubicBezTo>
                <a:cubicBezTo>
                  <a:pt x="1585" y="270"/>
                  <a:pt x="1585" y="270"/>
                  <a:pt x="1585" y="270"/>
                </a:cubicBezTo>
                <a:cubicBezTo>
                  <a:pt x="1585" y="271"/>
                  <a:pt x="1585" y="271"/>
                  <a:pt x="1585" y="271"/>
                </a:cubicBezTo>
                <a:cubicBezTo>
                  <a:pt x="1581" y="271"/>
                  <a:pt x="1581" y="271"/>
                  <a:pt x="1581" y="271"/>
                </a:cubicBezTo>
                <a:cubicBezTo>
                  <a:pt x="1581" y="272"/>
                  <a:pt x="1581" y="272"/>
                  <a:pt x="1581" y="273"/>
                </a:cubicBezTo>
                <a:cubicBezTo>
                  <a:pt x="1580" y="273"/>
                  <a:pt x="1580" y="273"/>
                  <a:pt x="1580" y="273"/>
                </a:cubicBezTo>
                <a:cubicBezTo>
                  <a:pt x="1580" y="275"/>
                  <a:pt x="1580" y="275"/>
                  <a:pt x="1580" y="275"/>
                </a:cubicBezTo>
                <a:cubicBezTo>
                  <a:pt x="1583" y="275"/>
                  <a:pt x="1585" y="275"/>
                  <a:pt x="1586" y="273"/>
                </a:cubicBezTo>
                <a:cubicBezTo>
                  <a:pt x="1588" y="273"/>
                  <a:pt x="1588" y="273"/>
                  <a:pt x="1589" y="274"/>
                </a:cubicBezTo>
                <a:cubicBezTo>
                  <a:pt x="1588" y="274"/>
                  <a:pt x="1588" y="274"/>
                  <a:pt x="1588" y="275"/>
                </a:cubicBezTo>
                <a:cubicBezTo>
                  <a:pt x="1582" y="277"/>
                  <a:pt x="1583" y="274"/>
                  <a:pt x="1583" y="282"/>
                </a:cubicBezTo>
                <a:cubicBezTo>
                  <a:pt x="1582" y="282"/>
                  <a:pt x="1582" y="282"/>
                  <a:pt x="1582" y="282"/>
                </a:cubicBezTo>
                <a:cubicBezTo>
                  <a:pt x="1582" y="280"/>
                  <a:pt x="1580" y="279"/>
                  <a:pt x="1580" y="277"/>
                </a:cubicBezTo>
                <a:cubicBezTo>
                  <a:pt x="1576" y="277"/>
                  <a:pt x="1575" y="277"/>
                  <a:pt x="1574" y="279"/>
                </a:cubicBezTo>
                <a:cubicBezTo>
                  <a:pt x="1575" y="279"/>
                  <a:pt x="1576" y="279"/>
                  <a:pt x="1576" y="279"/>
                </a:cubicBezTo>
                <a:cubicBezTo>
                  <a:pt x="1576" y="279"/>
                  <a:pt x="1576" y="279"/>
                  <a:pt x="1576" y="279"/>
                </a:cubicBezTo>
                <a:cubicBezTo>
                  <a:pt x="1578" y="279"/>
                  <a:pt x="1578" y="279"/>
                  <a:pt x="1578" y="279"/>
                </a:cubicBezTo>
                <a:cubicBezTo>
                  <a:pt x="1578" y="281"/>
                  <a:pt x="1578" y="281"/>
                  <a:pt x="1578" y="281"/>
                </a:cubicBezTo>
                <a:cubicBezTo>
                  <a:pt x="1576" y="281"/>
                  <a:pt x="1576" y="281"/>
                  <a:pt x="1576" y="281"/>
                </a:cubicBezTo>
                <a:cubicBezTo>
                  <a:pt x="1576" y="283"/>
                  <a:pt x="1576" y="283"/>
                  <a:pt x="1576" y="283"/>
                </a:cubicBezTo>
                <a:cubicBezTo>
                  <a:pt x="1577" y="283"/>
                  <a:pt x="1578" y="282"/>
                  <a:pt x="1579" y="282"/>
                </a:cubicBezTo>
                <a:cubicBezTo>
                  <a:pt x="1579" y="285"/>
                  <a:pt x="1578" y="284"/>
                  <a:pt x="1578" y="286"/>
                </a:cubicBezTo>
                <a:cubicBezTo>
                  <a:pt x="1580" y="286"/>
                  <a:pt x="1580" y="286"/>
                  <a:pt x="1580" y="286"/>
                </a:cubicBezTo>
                <a:cubicBezTo>
                  <a:pt x="1580" y="288"/>
                  <a:pt x="1580" y="288"/>
                  <a:pt x="1580" y="288"/>
                </a:cubicBezTo>
                <a:cubicBezTo>
                  <a:pt x="1574" y="288"/>
                  <a:pt x="1574" y="288"/>
                  <a:pt x="1574" y="288"/>
                </a:cubicBezTo>
                <a:cubicBezTo>
                  <a:pt x="1573" y="290"/>
                  <a:pt x="1574" y="290"/>
                  <a:pt x="1572" y="291"/>
                </a:cubicBezTo>
                <a:cubicBezTo>
                  <a:pt x="1573" y="292"/>
                  <a:pt x="1573" y="292"/>
                  <a:pt x="1574" y="293"/>
                </a:cubicBezTo>
                <a:cubicBezTo>
                  <a:pt x="1573" y="295"/>
                  <a:pt x="1573" y="293"/>
                  <a:pt x="1571" y="294"/>
                </a:cubicBezTo>
                <a:cubicBezTo>
                  <a:pt x="1570" y="294"/>
                  <a:pt x="1570" y="296"/>
                  <a:pt x="1569" y="297"/>
                </a:cubicBezTo>
                <a:cubicBezTo>
                  <a:pt x="1569" y="297"/>
                  <a:pt x="1569" y="297"/>
                  <a:pt x="1569" y="297"/>
                </a:cubicBezTo>
                <a:cubicBezTo>
                  <a:pt x="1568" y="297"/>
                  <a:pt x="1568" y="297"/>
                  <a:pt x="1567" y="297"/>
                </a:cubicBezTo>
                <a:cubicBezTo>
                  <a:pt x="1567" y="297"/>
                  <a:pt x="1567" y="297"/>
                  <a:pt x="1567" y="297"/>
                </a:cubicBezTo>
                <a:cubicBezTo>
                  <a:pt x="1564" y="297"/>
                  <a:pt x="1564" y="297"/>
                  <a:pt x="1564" y="297"/>
                </a:cubicBezTo>
                <a:cubicBezTo>
                  <a:pt x="1564" y="299"/>
                  <a:pt x="1564" y="299"/>
                  <a:pt x="1564" y="299"/>
                </a:cubicBezTo>
                <a:cubicBezTo>
                  <a:pt x="1564" y="299"/>
                  <a:pt x="1564" y="299"/>
                  <a:pt x="1564" y="299"/>
                </a:cubicBezTo>
                <a:cubicBezTo>
                  <a:pt x="1564" y="300"/>
                  <a:pt x="1564" y="300"/>
                  <a:pt x="1564" y="300"/>
                </a:cubicBezTo>
                <a:cubicBezTo>
                  <a:pt x="1562" y="300"/>
                  <a:pt x="1562" y="300"/>
                  <a:pt x="1562" y="300"/>
                </a:cubicBezTo>
                <a:cubicBezTo>
                  <a:pt x="1562" y="300"/>
                  <a:pt x="1562" y="301"/>
                  <a:pt x="1562" y="301"/>
                </a:cubicBezTo>
                <a:cubicBezTo>
                  <a:pt x="1559" y="301"/>
                  <a:pt x="1559" y="301"/>
                  <a:pt x="1559" y="301"/>
                </a:cubicBezTo>
                <a:cubicBezTo>
                  <a:pt x="1559" y="301"/>
                  <a:pt x="1558" y="302"/>
                  <a:pt x="1558" y="302"/>
                </a:cubicBezTo>
                <a:cubicBezTo>
                  <a:pt x="1558" y="304"/>
                  <a:pt x="1558" y="304"/>
                  <a:pt x="1558" y="304"/>
                </a:cubicBezTo>
                <a:cubicBezTo>
                  <a:pt x="1560" y="304"/>
                  <a:pt x="1560" y="304"/>
                  <a:pt x="1560" y="304"/>
                </a:cubicBezTo>
                <a:cubicBezTo>
                  <a:pt x="1560" y="306"/>
                  <a:pt x="1560" y="306"/>
                  <a:pt x="1560" y="306"/>
                </a:cubicBezTo>
                <a:cubicBezTo>
                  <a:pt x="1558" y="306"/>
                  <a:pt x="1558" y="306"/>
                  <a:pt x="1558" y="306"/>
                </a:cubicBezTo>
                <a:cubicBezTo>
                  <a:pt x="1558" y="308"/>
                  <a:pt x="1558" y="308"/>
                  <a:pt x="1558" y="308"/>
                </a:cubicBezTo>
                <a:cubicBezTo>
                  <a:pt x="1559" y="308"/>
                  <a:pt x="1559" y="308"/>
                  <a:pt x="1559" y="308"/>
                </a:cubicBezTo>
                <a:cubicBezTo>
                  <a:pt x="1559" y="310"/>
                  <a:pt x="1558" y="308"/>
                  <a:pt x="1559" y="310"/>
                </a:cubicBezTo>
                <a:cubicBezTo>
                  <a:pt x="1558" y="311"/>
                  <a:pt x="1558" y="311"/>
                  <a:pt x="1557" y="312"/>
                </a:cubicBezTo>
                <a:cubicBezTo>
                  <a:pt x="1557" y="312"/>
                  <a:pt x="1557" y="312"/>
                  <a:pt x="1557" y="312"/>
                </a:cubicBezTo>
                <a:cubicBezTo>
                  <a:pt x="1555" y="314"/>
                  <a:pt x="1555" y="312"/>
                  <a:pt x="1554" y="314"/>
                </a:cubicBezTo>
                <a:cubicBezTo>
                  <a:pt x="1551" y="314"/>
                  <a:pt x="1551" y="314"/>
                  <a:pt x="1551" y="314"/>
                </a:cubicBezTo>
                <a:cubicBezTo>
                  <a:pt x="1551" y="316"/>
                  <a:pt x="1551" y="316"/>
                  <a:pt x="1551" y="316"/>
                </a:cubicBezTo>
                <a:cubicBezTo>
                  <a:pt x="1548" y="316"/>
                  <a:pt x="1547" y="317"/>
                  <a:pt x="1545" y="318"/>
                </a:cubicBezTo>
                <a:cubicBezTo>
                  <a:pt x="1546" y="319"/>
                  <a:pt x="1546" y="321"/>
                  <a:pt x="1547" y="322"/>
                </a:cubicBezTo>
                <a:cubicBezTo>
                  <a:pt x="1547" y="323"/>
                  <a:pt x="1547" y="323"/>
                  <a:pt x="1546" y="324"/>
                </a:cubicBezTo>
                <a:cubicBezTo>
                  <a:pt x="1545" y="324"/>
                  <a:pt x="1543" y="323"/>
                  <a:pt x="1541" y="323"/>
                </a:cubicBezTo>
                <a:cubicBezTo>
                  <a:pt x="1540" y="324"/>
                  <a:pt x="1540" y="324"/>
                  <a:pt x="1539" y="324"/>
                </a:cubicBezTo>
                <a:cubicBezTo>
                  <a:pt x="1539" y="325"/>
                  <a:pt x="1539" y="325"/>
                  <a:pt x="1540" y="325"/>
                </a:cubicBezTo>
                <a:cubicBezTo>
                  <a:pt x="1540" y="326"/>
                  <a:pt x="1540" y="326"/>
                  <a:pt x="1540" y="326"/>
                </a:cubicBezTo>
                <a:cubicBezTo>
                  <a:pt x="1539" y="326"/>
                  <a:pt x="1538" y="327"/>
                  <a:pt x="1537" y="327"/>
                </a:cubicBezTo>
                <a:cubicBezTo>
                  <a:pt x="1537" y="329"/>
                  <a:pt x="1537" y="329"/>
                  <a:pt x="1537" y="329"/>
                </a:cubicBezTo>
                <a:cubicBezTo>
                  <a:pt x="1536" y="329"/>
                  <a:pt x="1535" y="328"/>
                  <a:pt x="1534" y="328"/>
                </a:cubicBezTo>
                <a:cubicBezTo>
                  <a:pt x="1534" y="329"/>
                  <a:pt x="1534" y="329"/>
                  <a:pt x="1534" y="329"/>
                </a:cubicBezTo>
                <a:cubicBezTo>
                  <a:pt x="1533" y="329"/>
                  <a:pt x="1533" y="329"/>
                  <a:pt x="1533" y="329"/>
                </a:cubicBezTo>
                <a:cubicBezTo>
                  <a:pt x="1533" y="331"/>
                  <a:pt x="1533" y="331"/>
                  <a:pt x="1533" y="331"/>
                </a:cubicBezTo>
                <a:cubicBezTo>
                  <a:pt x="1530" y="332"/>
                  <a:pt x="1530" y="335"/>
                  <a:pt x="1528" y="337"/>
                </a:cubicBezTo>
                <a:cubicBezTo>
                  <a:pt x="1528" y="338"/>
                  <a:pt x="1527" y="338"/>
                  <a:pt x="1527" y="339"/>
                </a:cubicBezTo>
                <a:cubicBezTo>
                  <a:pt x="1524" y="339"/>
                  <a:pt x="1524" y="339"/>
                  <a:pt x="1524" y="339"/>
                </a:cubicBezTo>
                <a:cubicBezTo>
                  <a:pt x="1524" y="340"/>
                  <a:pt x="1524" y="340"/>
                  <a:pt x="1524" y="340"/>
                </a:cubicBezTo>
                <a:cubicBezTo>
                  <a:pt x="1526" y="340"/>
                  <a:pt x="1526" y="340"/>
                  <a:pt x="1526" y="340"/>
                </a:cubicBezTo>
                <a:cubicBezTo>
                  <a:pt x="1526" y="341"/>
                  <a:pt x="1526" y="341"/>
                  <a:pt x="1526" y="341"/>
                </a:cubicBezTo>
                <a:cubicBezTo>
                  <a:pt x="1525" y="341"/>
                  <a:pt x="1525" y="341"/>
                  <a:pt x="1525" y="342"/>
                </a:cubicBezTo>
                <a:cubicBezTo>
                  <a:pt x="1526" y="342"/>
                  <a:pt x="1526" y="342"/>
                  <a:pt x="1526" y="342"/>
                </a:cubicBezTo>
                <a:cubicBezTo>
                  <a:pt x="1526" y="343"/>
                  <a:pt x="1526" y="342"/>
                  <a:pt x="1527" y="343"/>
                </a:cubicBezTo>
                <a:cubicBezTo>
                  <a:pt x="1528" y="341"/>
                  <a:pt x="1528" y="342"/>
                  <a:pt x="1530" y="341"/>
                </a:cubicBezTo>
                <a:cubicBezTo>
                  <a:pt x="1530" y="341"/>
                  <a:pt x="1530" y="341"/>
                  <a:pt x="1530" y="341"/>
                </a:cubicBezTo>
                <a:cubicBezTo>
                  <a:pt x="1531" y="341"/>
                  <a:pt x="1531" y="341"/>
                  <a:pt x="1531" y="341"/>
                </a:cubicBezTo>
                <a:cubicBezTo>
                  <a:pt x="1531" y="340"/>
                  <a:pt x="1531" y="340"/>
                  <a:pt x="1532" y="339"/>
                </a:cubicBezTo>
                <a:cubicBezTo>
                  <a:pt x="1532" y="339"/>
                  <a:pt x="1533" y="339"/>
                  <a:pt x="1533" y="339"/>
                </a:cubicBezTo>
                <a:cubicBezTo>
                  <a:pt x="1533" y="338"/>
                  <a:pt x="1533" y="338"/>
                  <a:pt x="1533" y="338"/>
                </a:cubicBezTo>
                <a:cubicBezTo>
                  <a:pt x="1535" y="337"/>
                  <a:pt x="1535" y="336"/>
                  <a:pt x="1537" y="336"/>
                </a:cubicBezTo>
                <a:cubicBezTo>
                  <a:pt x="1537" y="337"/>
                  <a:pt x="1537" y="337"/>
                  <a:pt x="1537" y="337"/>
                </a:cubicBezTo>
                <a:cubicBezTo>
                  <a:pt x="1536" y="338"/>
                  <a:pt x="1535" y="338"/>
                  <a:pt x="1535" y="339"/>
                </a:cubicBezTo>
                <a:cubicBezTo>
                  <a:pt x="1535" y="340"/>
                  <a:pt x="1535" y="340"/>
                  <a:pt x="1535" y="340"/>
                </a:cubicBezTo>
                <a:cubicBezTo>
                  <a:pt x="1534" y="340"/>
                  <a:pt x="1534" y="340"/>
                  <a:pt x="1533" y="341"/>
                </a:cubicBezTo>
                <a:cubicBezTo>
                  <a:pt x="1533" y="341"/>
                  <a:pt x="1533" y="341"/>
                  <a:pt x="1533" y="341"/>
                </a:cubicBezTo>
                <a:cubicBezTo>
                  <a:pt x="1533" y="342"/>
                  <a:pt x="1531" y="342"/>
                  <a:pt x="1530" y="343"/>
                </a:cubicBezTo>
                <a:cubicBezTo>
                  <a:pt x="1530" y="344"/>
                  <a:pt x="1530" y="345"/>
                  <a:pt x="1530" y="346"/>
                </a:cubicBezTo>
                <a:cubicBezTo>
                  <a:pt x="1527" y="346"/>
                  <a:pt x="1525" y="345"/>
                  <a:pt x="1523" y="345"/>
                </a:cubicBezTo>
                <a:cubicBezTo>
                  <a:pt x="1523" y="343"/>
                  <a:pt x="1523" y="342"/>
                  <a:pt x="1522" y="341"/>
                </a:cubicBezTo>
                <a:cubicBezTo>
                  <a:pt x="1522" y="341"/>
                  <a:pt x="1522" y="341"/>
                  <a:pt x="1522" y="341"/>
                </a:cubicBezTo>
                <a:cubicBezTo>
                  <a:pt x="1521" y="341"/>
                  <a:pt x="1521" y="341"/>
                  <a:pt x="1521" y="341"/>
                </a:cubicBezTo>
                <a:cubicBezTo>
                  <a:pt x="1520" y="342"/>
                  <a:pt x="1520" y="342"/>
                  <a:pt x="1520" y="343"/>
                </a:cubicBezTo>
                <a:cubicBezTo>
                  <a:pt x="1517" y="343"/>
                  <a:pt x="1517" y="342"/>
                  <a:pt x="1514" y="342"/>
                </a:cubicBezTo>
                <a:cubicBezTo>
                  <a:pt x="1514" y="343"/>
                  <a:pt x="1514" y="342"/>
                  <a:pt x="1514" y="343"/>
                </a:cubicBezTo>
                <a:cubicBezTo>
                  <a:pt x="1514" y="345"/>
                  <a:pt x="1514" y="345"/>
                  <a:pt x="1515" y="346"/>
                </a:cubicBezTo>
                <a:cubicBezTo>
                  <a:pt x="1514" y="349"/>
                  <a:pt x="1513" y="348"/>
                  <a:pt x="1510" y="348"/>
                </a:cubicBezTo>
                <a:cubicBezTo>
                  <a:pt x="1511" y="349"/>
                  <a:pt x="1511" y="350"/>
                  <a:pt x="1511" y="351"/>
                </a:cubicBezTo>
                <a:cubicBezTo>
                  <a:pt x="1513" y="351"/>
                  <a:pt x="1513" y="351"/>
                  <a:pt x="1513" y="351"/>
                </a:cubicBezTo>
                <a:cubicBezTo>
                  <a:pt x="1513" y="352"/>
                  <a:pt x="1513" y="352"/>
                  <a:pt x="1513" y="352"/>
                </a:cubicBezTo>
                <a:cubicBezTo>
                  <a:pt x="1511" y="352"/>
                  <a:pt x="1511" y="350"/>
                  <a:pt x="1508" y="350"/>
                </a:cubicBezTo>
                <a:cubicBezTo>
                  <a:pt x="1508" y="353"/>
                  <a:pt x="1508" y="353"/>
                  <a:pt x="1508" y="353"/>
                </a:cubicBezTo>
                <a:cubicBezTo>
                  <a:pt x="1508" y="353"/>
                  <a:pt x="1507" y="352"/>
                  <a:pt x="1507" y="352"/>
                </a:cubicBezTo>
                <a:cubicBezTo>
                  <a:pt x="1504" y="351"/>
                  <a:pt x="1503" y="354"/>
                  <a:pt x="1501" y="352"/>
                </a:cubicBezTo>
                <a:cubicBezTo>
                  <a:pt x="1499" y="352"/>
                  <a:pt x="1499" y="352"/>
                  <a:pt x="1499" y="352"/>
                </a:cubicBezTo>
                <a:cubicBezTo>
                  <a:pt x="1500" y="353"/>
                  <a:pt x="1500" y="353"/>
                  <a:pt x="1500" y="354"/>
                </a:cubicBezTo>
                <a:cubicBezTo>
                  <a:pt x="1502" y="354"/>
                  <a:pt x="1502" y="354"/>
                  <a:pt x="1502" y="354"/>
                </a:cubicBezTo>
                <a:cubicBezTo>
                  <a:pt x="1502" y="355"/>
                  <a:pt x="1502" y="355"/>
                  <a:pt x="1502" y="355"/>
                </a:cubicBezTo>
                <a:cubicBezTo>
                  <a:pt x="1503" y="355"/>
                  <a:pt x="1503" y="355"/>
                  <a:pt x="1503" y="355"/>
                </a:cubicBezTo>
                <a:cubicBezTo>
                  <a:pt x="1503" y="356"/>
                  <a:pt x="1503" y="356"/>
                  <a:pt x="1503" y="356"/>
                </a:cubicBezTo>
                <a:cubicBezTo>
                  <a:pt x="1501" y="358"/>
                  <a:pt x="1502" y="358"/>
                  <a:pt x="1500" y="358"/>
                </a:cubicBezTo>
                <a:cubicBezTo>
                  <a:pt x="1500" y="360"/>
                  <a:pt x="1500" y="360"/>
                  <a:pt x="1500" y="360"/>
                </a:cubicBezTo>
                <a:cubicBezTo>
                  <a:pt x="1498" y="359"/>
                  <a:pt x="1497" y="359"/>
                  <a:pt x="1493" y="359"/>
                </a:cubicBezTo>
                <a:cubicBezTo>
                  <a:pt x="1493" y="362"/>
                  <a:pt x="1493" y="362"/>
                  <a:pt x="1493" y="362"/>
                </a:cubicBezTo>
                <a:cubicBezTo>
                  <a:pt x="1493" y="362"/>
                  <a:pt x="1493" y="362"/>
                  <a:pt x="1493" y="362"/>
                </a:cubicBezTo>
                <a:cubicBezTo>
                  <a:pt x="1493" y="362"/>
                  <a:pt x="1493" y="362"/>
                  <a:pt x="1493" y="362"/>
                </a:cubicBezTo>
                <a:cubicBezTo>
                  <a:pt x="1497" y="362"/>
                  <a:pt x="1497" y="362"/>
                  <a:pt x="1497" y="362"/>
                </a:cubicBezTo>
                <a:cubicBezTo>
                  <a:pt x="1497" y="363"/>
                  <a:pt x="1497" y="363"/>
                  <a:pt x="1497" y="363"/>
                </a:cubicBezTo>
                <a:cubicBezTo>
                  <a:pt x="1499" y="364"/>
                  <a:pt x="1498" y="364"/>
                  <a:pt x="1500" y="365"/>
                </a:cubicBezTo>
                <a:cubicBezTo>
                  <a:pt x="1500" y="366"/>
                  <a:pt x="1500" y="366"/>
                  <a:pt x="1500" y="366"/>
                </a:cubicBezTo>
                <a:cubicBezTo>
                  <a:pt x="1499" y="366"/>
                  <a:pt x="1499" y="366"/>
                  <a:pt x="1499" y="366"/>
                </a:cubicBezTo>
                <a:cubicBezTo>
                  <a:pt x="1499" y="367"/>
                  <a:pt x="1499" y="366"/>
                  <a:pt x="1499" y="367"/>
                </a:cubicBezTo>
                <a:cubicBezTo>
                  <a:pt x="1499" y="368"/>
                  <a:pt x="1499" y="368"/>
                  <a:pt x="1499" y="368"/>
                </a:cubicBezTo>
                <a:cubicBezTo>
                  <a:pt x="1498" y="368"/>
                  <a:pt x="1498" y="368"/>
                  <a:pt x="1498" y="368"/>
                </a:cubicBezTo>
                <a:cubicBezTo>
                  <a:pt x="1498" y="364"/>
                  <a:pt x="1498" y="364"/>
                  <a:pt x="1498" y="364"/>
                </a:cubicBezTo>
                <a:cubicBezTo>
                  <a:pt x="1494" y="364"/>
                  <a:pt x="1496" y="365"/>
                  <a:pt x="1494" y="366"/>
                </a:cubicBezTo>
                <a:cubicBezTo>
                  <a:pt x="1494" y="366"/>
                  <a:pt x="1494" y="365"/>
                  <a:pt x="1493" y="364"/>
                </a:cubicBezTo>
                <a:cubicBezTo>
                  <a:pt x="1492" y="364"/>
                  <a:pt x="1492" y="364"/>
                  <a:pt x="1492" y="364"/>
                </a:cubicBezTo>
                <a:cubicBezTo>
                  <a:pt x="1492" y="367"/>
                  <a:pt x="1492" y="367"/>
                  <a:pt x="1492" y="367"/>
                </a:cubicBezTo>
                <a:cubicBezTo>
                  <a:pt x="1489" y="367"/>
                  <a:pt x="1489" y="367"/>
                  <a:pt x="1489" y="367"/>
                </a:cubicBezTo>
                <a:cubicBezTo>
                  <a:pt x="1489" y="366"/>
                  <a:pt x="1489" y="366"/>
                  <a:pt x="1489" y="366"/>
                </a:cubicBezTo>
                <a:cubicBezTo>
                  <a:pt x="1488" y="366"/>
                  <a:pt x="1487" y="366"/>
                  <a:pt x="1485" y="366"/>
                </a:cubicBezTo>
                <a:cubicBezTo>
                  <a:pt x="1485" y="366"/>
                  <a:pt x="1485" y="368"/>
                  <a:pt x="1484" y="368"/>
                </a:cubicBezTo>
                <a:cubicBezTo>
                  <a:pt x="1484" y="367"/>
                  <a:pt x="1484" y="367"/>
                  <a:pt x="1484" y="366"/>
                </a:cubicBezTo>
                <a:cubicBezTo>
                  <a:pt x="1483" y="366"/>
                  <a:pt x="1483" y="366"/>
                  <a:pt x="1483" y="366"/>
                </a:cubicBezTo>
                <a:cubicBezTo>
                  <a:pt x="1483" y="370"/>
                  <a:pt x="1483" y="370"/>
                  <a:pt x="1483" y="370"/>
                </a:cubicBezTo>
                <a:cubicBezTo>
                  <a:pt x="1485" y="370"/>
                  <a:pt x="1489" y="370"/>
                  <a:pt x="1490" y="371"/>
                </a:cubicBezTo>
                <a:cubicBezTo>
                  <a:pt x="1491" y="371"/>
                  <a:pt x="1491" y="371"/>
                  <a:pt x="1491" y="372"/>
                </a:cubicBezTo>
                <a:cubicBezTo>
                  <a:pt x="1489" y="372"/>
                  <a:pt x="1489" y="372"/>
                  <a:pt x="1486" y="372"/>
                </a:cubicBezTo>
                <a:cubicBezTo>
                  <a:pt x="1484" y="372"/>
                  <a:pt x="1482" y="372"/>
                  <a:pt x="1480" y="372"/>
                </a:cubicBezTo>
                <a:cubicBezTo>
                  <a:pt x="1480" y="375"/>
                  <a:pt x="1480" y="375"/>
                  <a:pt x="1480" y="375"/>
                </a:cubicBezTo>
                <a:cubicBezTo>
                  <a:pt x="1480" y="375"/>
                  <a:pt x="1480" y="375"/>
                  <a:pt x="1481" y="375"/>
                </a:cubicBezTo>
                <a:cubicBezTo>
                  <a:pt x="1481" y="376"/>
                  <a:pt x="1480" y="376"/>
                  <a:pt x="1480" y="377"/>
                </a:cubicBezTo>
                <a:cubicBezTo>
                  <a:pt x="1480" y="378"/>
                  <a:pt x="1480" y="379"/>
                  <a:pt x="1480" y="379"/>
                </a:cubicBezTo>
                <a:cubicBezTo>
                  <a:pt x="1482" y="379"/>
                  <a:pt x="1484" y="377"/>
                  <a:pt x="1485" y="377"/>
                </a:cubicBezTo>
                <a:cubicBezTo>
                  <a:pt x="1485" y="378"/>
                  <a:pt x="1486" y="379"/>
                  <a:pt x="1486" y="379"/>
                </a:cubicBezTo>
                <a:cubicBezTo>
                  <a:pt x="1487" y="379"/>
                  <a:pt x="1487" y="379"/>
                  <a:pt x="1487" y="379"/>
                </a:cubicBezTo>
                <a:cubicBezTo>
                  <a:pt x="1487" y="380"/>
                  <a:pt x="1487" y="380"/>
                  <a:pt x="1487" y="380"/>
                </a:cubicBezTo>
                <a:cubicBezTo>
                  <a:pt x="1489" y="380"/>
                  <a:pt x="1489" y="380"/>
                  <a:pt x="1490" y="379"/>
                </a:cubicBezTo>
                <a:cubicBezTo>
                  <a:pt x="1490" y="377"/>
                  <a:pt x="1490" y="377"/>
                  <a:pt x="1490" y="377"/>
                </a:cubicBezTo>
                <a:cubicBezTo>
                  <a:pt x="1491" y="377"/>
                  <a:pt x="1491" y="377"/>
                  <a:pt x="1491" y="377"/>
                </a:cubicBezTo>
                <a:cubicBezTo>
                  <a:pt x="1492" y="376"/>
                  <a:pt x="1491" y="377"/>
                  <a:pt x="1493" y="378"/>
                </a:cubicBezTo>
                <a:cubicBezTo>
                  <a:pt x="1493" y="379"/>
                  <a:pt x="1493" y="379"/>
                  <a:pt x="1493" y="379"/>
                </a:cubicBezTo>
                <a:cubicBezTo>
                  <a:pt x="1494" y="379"/>
                  <a:pt x="1494" y="378"/>
                  <a:pt x="1495" y="378"/>
                </a:cubicBezTo>
                <a:cubicBezTo>
                  <a:pt x="1496" y="379"/>
                  <a:pt x="1495" y="379"/>
                  <a:pt x="1496" y="379"/>
                </a:cubicBezTo>
                <a:cubicBezTo>
                  <a:pt x="1496" y="380"/>
                  <a:pt x="1496" y="380"/>
                  <a:pt x="1496" y="380"/>
                </a:cubicBezTo>
                <a:cubicBezTo>
                  <a:pt x="1497" y="380"/>
                  <a:pt x="1497" y="380"/>
                  <a:pt x="1497" y="380"/>
                </a:cubicBezTo>
                <a:cubicBezTo>
                  <a:pt x="1497" y="379"/>
                  <a:pt x="1497" y="379"/>
                  <a:pt x="1497" y="378"/>
                </a:cubicBezTo>
                <a:cubicBezTo>
                  <a:pt x="1499" y="378"/>
                  <a:pt x="1499" y="378"/>
                  <a:pt x="1499" y="378"/>
                </a:cubicBezTo>
                <a:cubicBezTo>
                  <a:pt x="1499" y="380"/>
                  <a:pt x="1499" y="380"/>
                  <a:pt x="1499" y="380"/>
                </a:cubicBezTo>
                <a:cubicBezTo>
                  <a:pt x="1498" y="380"/>
                  <a:pt x="1496" y="380"/>
                  <a:pt x="1495" y="381"/>
                </a:cubicBezTo>
                <a:cubicBezTo>
                  <a:pt x="1495" y="381"/>
                  <a:pt x="1495" y="382"/>
                  <a:pt x="1495" y="382"/>
                </a:cubicBezTo>
                <a:cubicBezTo>
                  <a:pt x="1493" y="383"/>
                  <a:pt x="1493" y="381"/>
                  <a:pt x="1491" y="381"/>
                </a:cubicBezTo>
                <a:cubicBezTo>
                  <a:pt x="1491" y="381"/>
                  <a:pt x="1491" y="381"/>
                  <a:pt x="1491" y="381"/>
                </a:cubicBezTo>
                <a:cubicBezTo>
                  <a:pt x="1489" y="381"/>
                  <a:pt x="1489" y="381"/>
                  <a:pt x="1489" y="381"/>
                </a:cubicBezTo>
                <a:cubicBezTo>
                  <a:pt x="1489" y="381"/>
                  <a:pt x="1489" y="381"/>
                  <a:pt x="1489" y="381"/>
                </a:cubicBezTo>
                <a:cubicBezTo>
                  <a:pt x="1483" y="381"/>
                  <a:pt x="1483" y="381"/>
                  <a:pt x="1483" y="381"/>
                </a:cubicBezTo>
                <a:cubicBezTo>
                  <a:pt x="1483" y="381"/>
                  <a:pt x="1483" y="381"/>
                  <a:pt x="1483" y="381"/>
                </a:cubicBezTo>
                <a:cubicBezTo>
                  <a:pt x="1482" y="381"/>
                  <a:pt x="1482" y="381"/>
                  <a:pt x="1482" y="381"/>
                </a:cubicBezTo>
                <a:cubicBezTo>
                  <a:pt x="1482" y="382"/>
                  <a:pt x="1482" y="382"/>
                  <a:pt x="1482" y="382"/>
                </a:cubicBezTo>
                <a:cubicBezTo>
                  <a:pt x="1481" y="382"/>
                  <a:pt x="1480" y="382"/>
                  <a:pt x="1480" y="381"/>
                </a:cubicBezTo>
                <a:cubicBezTo>
                  <a:pt x="1480" y="383"/>
                  <a:pt x="1480" y="383"/>
                  <a:pt x="1480" y="383"/>
                </a:cubicBezTo>
                <a:cubicBezTo>
                  <a:pt x="1481" y="383"/>
                  <a:pt x="1482" y="383"/>
                  <a:pt x="1484" y="383"/>
                </a:cubicBezTo>
                <a:cubicBezTo>
                  <a:pt x="1484" y="384"/>
                  <a:pt x="1484" y="384"/>
                  <a:pt x="1484" y="384"/>
                </a:cubicBezTo>
                <a:cubicBezTo>
                  <a:pt x="1484" y="384"/>
                  <a:pt x="1484" y="384"/>
                  <a:pt x="1484" y="384"/>
                </a:cubicBezTo>
                <a:cubicBezTo>
                  <a:pt x="1484" y="385"/>
                  <a:pt x="1484" y="385"/>
                  <a:pt x="1484" y="387"/>
                </a:cubicBezTo>
                <a:cubicBezTo>
                  <a:pt x="1481" y="387"/>
                  <a:pt x="1481" y="387"/>
                  <a:pt x="1481" y="387"/>
                </a:cubicBezTo>
                <a:cubicBezTo>
                  <a:pt x="1481" y="388"/>
                  <a:pt x="1481" y="387"/>
                  <a:pt x="1482" y="388"/>
                </a:cubicBezTo>
                <a:cubicBezTo>
                  <a:pt x="1482" y="389"/>
                  <a:pt x="1482" y="389"/>
                  <a:pt x="1482" y="389"/>
                </a:cubicBezTo>
                <a:cubicBezTo>
                  <a:pt x="1479" y="389"/>
                  <a:pt x="1479" y="389"/>
                  <a:pt x="1479" y="389"/>
                </a:cubicBezTo>
                <a:cubicBezTo>
                  <a:pt x="1479" y="389"/>
                  <a:pt x="1479" y="389"/>
                  <a:pt x="1480" y="390"/>
                </a:cubicBezTo>
                <a:cubicBezTo>
                  <a:pt x="1483" y="391"/>
                  <a:pt x="1482" y="390"/>
                  <a:pt x="1485" y="389"/>
                </a:cubicBezTo>
                <a:cubicBezTo>
                  <a:pt x="1486" y="390"/>
                  <a:pt x="1486" y="391"/>
                  <a:pt x="1486" y="391"/>
                </a:cubicBezTo>
                <a:cubicBezTo>
                  <a:pt x="1484" y="391"/>
                  <a:pt x="1484" y="391"/>
                  <a:pt x="1484" y="391"/>
                </a:cubicBezTo>
                <a:cubicBezTo>
                  <a:pt x="1484" y="392"/>
                  <a:pt x="1484" y="393"/>
                  <a:pt x="1484" y="393"/>
                </a:cubicBezTo>
                <a:cubicBezTo>
                  <a:pt x="1485" y="393"/>
                  <a:pt x="1486" y="393"/>
                  <a:pt x="1487" y="393"/>
                </a:cubicBezTo>
                <a:cubicBezTo>
                  <a:pt x="1487" y="395"/>
                  <a:pt x="1487" y="395"/>
                  <a:pt x="1487" y="395"/>
                </a:cubicBezTo>
                <a:cubicBezTo>
                  <a:pt x="1488" y="395"/>
                  <a:pt x="1489" y="395"/>
                  <a:pt x="1489" y="395"/>
                </a:cubicBezTo>
                <a:cubicBezTo>
                  <a:pt x="1490" y="393"/>
                  <a:pt x="1491" y="393"/>
                  <a:pt x="1491" y="391"/>
                </a:cubicBezTo>
                <a:cubicBezTo>
                  <a:pt x="1492" y="391"/>
                  <a:pt x="1493" y="391"/>
                  <a:pt x="1494" y="391"/>
                </a:cubicBezTo>
                <a:cubicBezTo>
                  <a:pt x="1494" y="390"/>
                  <a:pt x="1494" y="390"/>
                  <a:pt x="1494" y="390"/>
                </a:cubicBezTo>
                <a:cubicBezTo>
                  <a:pt x="1497" y="390"/>
                  <a:pt x="1497" y="390"/>
                  <a:pt x="1497" y="390"/>
                </a:cubicBezTo>
                <a:cubicBezTo>
                  <a:pt x="1497" y="389"/>
                  <a:pt x="1497" y="389"/>
                  <a:pt x="1497" y="389"/>
                </a:cubicBezTo>
                <a:cubicBezTo>
                  <a:pt x="1498" y="389"/>
                  <a:pt x="1498" y="389"/>
                  <a:pt x="1498" y="389"/>
                </a:cubicBezTo>
                <a:cubicBezTo>
                  <a:pt x="1498" y="390"/>
                  <a:pt x="1497" y="391"/>
                  <a:pt x="1495" y="392"/>
                </a:cubicBezTo>
                <a:cubicBezTo>
                  <a:pt x="1493" y="392"/>
                  <a:pt x="1493" y="392"/>
                  <a:pt x="1493" y="392"/>
                </a:cubicBezTo>
                <a:cubicBezTo>
                  <a:pt x="1493" y="392"/>
                  <a:pt x="1491" y="396"/>
                  <a:pt x="1491" y="396"/>
                </a:cubicBezTo>
                <a:cubicBezTo>
                  <a:pt x="1490" y="396"/>
                  <a:pt x="1490" y="396"/>
                  <a:pt x="1490" y="396"/>
                </a:cubicBezTo>
                <a:cubicBezTo>
                  <a:pt x="1490" y="399"/>
                  <a:pt x="1490" y="398"/>
                  <a:pt x="1490" y="400"/>
                </a:cubicBezTo>
                <a:cubicBezTo>
                  <a:pt x="1489" y="401"/>
                  <a:pt x="1489" y="401"/>
                  <a:pt x="1488" y="401"/>
                </a:cubicBezTo>
                <a:cubicBezTo>
                  <a:pt x="1488" y="402"/>
                  <a:pt x="1488" y="402"/>
                  <a:pt x="1488" y="402"/>
                </a:cubicBezTo>
                <a:cubicBezTo>
                  <a:pt x="1487" y="402"/>
                  <a:pt x="1485" y="402"/>
                  <a:pt x="1484" y="402"/>
                </a:cubicBezTo>
                <a:cubicBezTo>
                  <a:pt x="1484" y="403"/>
                  <a:pt x="1484" y="403"/>
                  <a:pt x="1484" y="403"/>
                </a:cubicBezTo>
                <a:cubicBezTo>
                  <a:pt x="1483" y="403"/>
                  <a:pt x="1483" y="404"/>
                  <a:pt x="1482" y="404"/>
                </a:cubicBezTo>
                <a:cubicBezTo>
                  <a:pt x="1482" y="406"/>
                  <a:pt x="1482" y="406"/>
                  <a:pt x="1482" y="406"/>
                </a:cubicBezTo>
                <a:cubicBezTo>
                  <a:pt x="1483" y="406"/>
                  <a:pt x="1484" y="406"/>
                  <a:pt x="1485" y="406"/>
                </a:cubicBezTo>
                <a:cubicBezTo>
                  <a:pt x="1485" y="408"/>
                  <a:pt x="1485" y="408"/>
                  <a:pt x="1485" y="408"/>
                </a:cubicBezTo>
                <a:cubicBezTo>
                  <a:pt x="1486" y="408"/>
                  <a:pt x="1486" y="408"/>
                  <a:pt x="1486" y="408"/>
                </a:cubicBezTo>
                <a:cubicBezTo>
                  <a:pt x="1486" y="408"/>
                  <a:pt x="1486" y="408"/>
                  <a:pt x="1486" y="408"/>
                </a:cubicBezTo>
                <a:cubicBezTo>
                  <a:pt x="1487" y="408"/>
                  <a:pt x="1487" y="408"/>
                  <a:pt x="1487" y="408"/>
                </a:cubicBezTo>
                <a:cubicBezTo>
                  <a:pt x="1487" y="406"/>
                  <a:pt x="1487" y="406"/>
                  <a:pt x="1487" y="406"/>
                </a:cubicBezTo>
                <a:cubicBezTo>
                  <a:pt x="1487" y="406"/>
                  <a:pt x="1487" y="406"/>
                  <a:pt x="1487" y="406"/>
                </a:cubicBezTo>
                <a:cubicBezTo>
                  <a:pt x="1487" y="405"/>
                  <a:pt x="1487" y="405"/>
                  <a:pt x="1487" y="405"/>
                </a:cubicBezTo>
                <a:cubicBezTo>
                  <a:pt x="1488" y="405"/>
                  <a:pt x="1489" y="406"/>
                  <a:pt x="1489" y="406"/>
                </a:cubicBezTo>
                <a:cubicBezTo>
                  <a:pt x="1489" y="406"/>
                  <a:pt x="1490" y="406"/>
                  <a:pt x="1491" y="406"/>
                </a:cubicBezTo>
                <a:cubicBezTo>
                  <a:pt x="1491" y="404"/>
                  <a:pt x="1491" y="405"/>
                  <a:pt x="1491" y="404"/>
                </a:cubicBezTo>
                <a:cubicBezTo>
                  <a:pt x="1491" y="404"/>
                  <a:pt x="1491" y="404"/>
                  <a:pt x="1491" y="404"/>
                </a:cubicBezTo>
                <a:cubicBezTo>
                  <a:pt x="1492" y="404"/>
                  <a:pt x="1492" y="404"/>
                  <a:pt x="1492" y="404"/>
                </a:cubicBezTo>
                <a:cubicBezTo>
                  <a:pt x="1492" y="405"/>
                  <a:pt x="1492" y="405"/>
                  <a:pt x="1491" y="406"/>
                </a:cubicBezTo>
                <a:cubicBezTo>
                  <a:pt x="1491" y="406"/>
                  <a:pt x="1491" y="406"/>
                  <a:pt x="1491" y="406"/>
                </a:cubicBezTo>
                <a:cubicBezTo>
                  <a:pt x="1491" y="408"/>
                  <a:pt x="1491" y="409"/>
                  <a:pt x="1491" y="410"/>
                </a:cubicBezTo>
                <a:cubicBezTo>
                  <a:pt x="1491" y="410"/>
                  <a:pt x="1491" y="410"/>
                  <a:pt x="1491" y="410"/>
                </a:cubicBezTo>
                <a:cubicBezTo>
                  <a:pt x="1491" y="413"/>
                  <a:pt x="1490" y="413"/>
                  <a:pt x="1489" y="415"/>
                </a:cubicBezTo>
                <a:cubicBezTo>
                  <a:pt x="1487" y="415"/>
                  <a:pt x="1487" y="415"/>
                  <a:pt x="1487" y="415"/>
                </a:cubicBezTo>
                <a:cubicBezTo>
                  <a:pt x="1487" y="421"/>
                  <a:pt x="1489" y="419"/>
                  <a:pt x="1490" y="423"/>
                </a:cubicBezTo>
                <a:cubicBezTo>
                  <a:pt x="1492" y="423"/>
                  <a:pt x="1494" y="423"/>
                  <a:pt x="1496" y="423"/>
                </a:cubicBezTo>
                <a:cubicBezTo>
                  <a:pt x="1496" y="422"/>
                  <a:pt x="1496" y="422"/>
                  <a:pt x="1496" y="422"/>
                </a:cubicBezTo>
                <a:cubicBezTo>
                  <a:pt x="1497" y="422"/>
                  <a:pt x="1497" y="422"/>
                  <a:pt x="1497" y="422"/>
                </a:cubicBezTo>
                <a:cubicBezTo>
                  <a:pt x="1497" y="423"/>
                  <a:pt x="1497" y="424"/>
                  <a:pt x="1497" y="425"/>
                </a:cubicBezTo>
                <a:cubicBezTo>
                  <a:pt x="1503" y="425"/>
                  <a:pt x="1503" y="425"/>
                  <a:pt x="1503" y="425"/>
                </a:cubicBezTo>
                <a:cubicBezTo>
                  <a:pt x="1504" y="425"/>
                  <a:pt x="1504" y="424"/>
                  <a:pt x="1505" y="423"/>
                </a:cubicBezTo>
                <a:cubicBezTo>
                  <a:pt x="1506" y="423"/>
                  <a:pt x="1506" y="423"/>
                  <a:pt x="1506" y="423"/>
                </a:cubicBezTo>
                <a:cubicBezTo>
                  <a:pt x="1506" y="423"/>
                  <a:pt x="1506" y="423"/>
                  <a:pt x="1506" y="423"/>
                </a:cubicBezTo>
                <a:cubicBezTo>
                  <a:pt x="1508" y="423"/>
                  <a:pt x="1508" y="423"/>
                  <a:pt x="1508" y="423"/>
                </a:cubicBezTo>
                <a:cubicBezTo>
                  <a:pt x="1509" y="422"/>
                  <a:pt x="1509" y="422"/>
                  <a:pt x="1509" y="421"/>
                </a:cubicBezTo>
                <a:cubicBezTo>
                  <a:pt x="1510" y="421"/>
                  <a:pt x="1510" y="421"/>
                  <a:pt x="1511" y="421"/>
                </a:cubicBezTo>
                <a:cubicBezTo>
                  <a:pt x="1511" y="420"/>
                  <a:pt x="1511" y="420"/>
                  <a:pt x="1511" y="420"/>
                </a:cubicBezTo>
                <a:cubicBezTo>
                  <a:pt x="1513" y="420"/>
                  <a:pt x="1513" y="420"/>
                  <a:pt x="1513" y="420"/>
                </a:cubicBezTo>
                <a:cubicBezTo>
                  <a:pt x="1513" y="420"/>
                  <a:pt x="1514" y="419"/>
                  <a:pt x="1514" y="419"/>
                </a:cubicBezTo>
                <a:cubicBezTo>
                  <a:pt x="1516" y="419"/>
                  <a:pt x="1516" y="419"/>
                  <a:pt x="1516" y="419"/>
                </a:cubicBezTo>
                <a:cubicBezTo>
                  <a:pt x="1516" y="418"/>
                  <a:pt x="1517" y="418"/>
                  <a:pt x="1517" y="417"/>
                </a:cubicBezTo>
                <a:cubicBezTo>
                  <a:pt x="1518" y="417"/>
                  <a:pt x="1518" y="417"/>
                  <a:pt x="1518" y="417"/>
                </a:cubicBezTo>
                <a:cubicBezTo>
                  <a:pt x="1519" y="417"/>
                  <a:pt x="1519" y="416"/>
                  <a:pt x="1520" y="416"/>
                </a:cubicBezTo>
                <a:cubicBezTo>
                  <a:pt x="1520" y="415"/>
                  <a:pt x="1520" y="415"/>
                  <a:pt x="1520" y="415"/>
                </a:cubicBezTo>
                <a:cubicBezTo>
                  <a:pt x="1524" y="415"/>
                  <a:pt x="1524" y="415"/>
                  <a:pt x="1524" y="415"/>
                </a:cubicBezTo>
                <a:cubicBezTo>
                  <a:pt x="1524" y="414"/>
                  <a:pt x="1524" y="414"/>
                  <a:pt x="1524" y="414"/>
                </a:cubicBezTo>
                <a:cubicBezTo>
                  <a:pt x="1524" y="414"/>
                  <a:pt x="1525" y="414"/>
                  <a:pt x="1526" y="414"/>
                </a:cubicBezTo>
                <a:cubicBezTo>
                  <a:pt x="1526" y="413"/>
                  <a:pt x="1526" y="413"/>
                  <a:pt x="1526" y="413"/>
                </a:cubicBezTo>
                <a:cubicBezTo>
                  <a:pt x="1528" y="413"/>
                  <a:pt x="1528" y="413"/>
                  <a:pt x="1528" y="413"/>
                </a:cubicBezTo>
                <a:cubicBezTo>
                  <a:pt x="1528" y="412"/>
                  <a:pt x="1528" y="412"/>
                  <a:pt x="1528" y="412"/>
                </a:cubicBezTo>
                <a:cubicBezTo>
                  <a:pt x="1530" y="412"/>
                  <a:pt x="1530" y="412"/>
                  <a:pt x="1530" y="412"/>
                </a:cubicBezTo>
                <a:cubicBezTo>
                  <a:pt x="1530" y="411"/>
                  <a:pt x="1530" y="411"/>
                  <a:pt x="1530" y="410"/>
                </a:cubicBezTo>
                <a:cubicBezTo>
                  <a:pt x="1532" y="410"/>
                  <a:pt x="1532" y="410"/>
                  <a:pt x="1532" y="410"/>
                </a:cubicBezTo>
                <a:cubicBezTo>
                  <a:pt x="1532" y="410"/>
                  <a:pt x="1532" y="410"/>
                  <a:pt x="1532" y="410"/>
                </a:cubicBezTo>
                <a:cubicBezTo>
                  <a:pt x="1532" y="409"/>
                  <a:pt x="1533" y="409"/>
                  <a:pt x="1534" y="409"/>
                </a:cubicBezTo>
                <a:cubicBezTo>
                  <a:pt x="1534" y="413"/>
                  <a:pt x="1534" y="413"/>
                  <a:pt x="1534" y="413"/>
                </a:cubicBezTo>
                <a:cubicBezTo>
                  <a:pt x="1533" y="413"/>
                  <a:pt x="1533" y="413"/>
                  <a:pt x="1533" y="413"/>
                </a:cubicBezTo>
                <a:cubicBezTo>
                  <a:pt x="1533" y="418"/>
                  <a:pt x="1533" y="418"/>
                  <a:pt x="1533" y="418"/>
                </a:cubicBezTo>
                <a:cubicBezTo>
                  <a:pt x="1534" y="418"/>
                  <a:pt x="1534" y="418"/>
                  <a:pt x="1534" y="418"/>
                </a:cubicBezTo>
                <a:cubicBezTo>
                  <a:pt x="1534" y="418"/>
                  <a:pt x="1534" y="418"/>
                  <a:pt x="1534" y="418"/>
                </a:cubicBezTo>
                <a:cubicBezTo>
                  <a:pt x="1536" y="418"/>
                  <a:pt x="1536" y="418"/>
                  <a:pt x="1536" y="418"/>
                </a:cubicBezTo>
                <a:cubicBezTo>
                  <a:pt x="1537" y="420"/>
                  <a:pt x="1537" y="421"/>
                  <a:pt x="1539" y="422"/>
                </a:cubicBezTo>
                <a:cubicBezTo>
                  <a:pt x="1538" y="423"/>
                  <a:pt x="1537" y="423"/>
                  <a:pt x="1537" y="423"/>
                </a:cubicBezTo>
                <a:cubicBezTo>
                  <a:pt x="1536" y="426"/>
                  <a:pt x="1538" y="425"/>
                  <a:pt x="1536" y="427"/>
                </a:cubicBezTo>
                <a:cubicBezTo>
                  <a:pt x="1537" y="429"/>
                  <a:pt x="1538" y="428"/>
                  <a:pt x="1538" y="431"/>
                </a:cubicBezTo>
                <a:cubicBezTo>
                  <a:pt x="1541" y="431"/>
                  <a:pt x="1541" y="431"/>
                  <a:pt x="1541" y="431"/>
                </a:cubicBezTo>
                <a:cubicBezTo>
                  <a:pt x="1541" y="436"/>
                  <a:pt x="1546" y="437"/>
                  <a:pt x="1547" y="442"/>
                </a:cubicBezTo>
                <a:cubicBezTo>
                  <a:pt x="1548" y="442"/>
                  <a:pt x="1548" y="442"/>
                  <a:pt x="1549" y="443"/>
                </a:cubicBezTo>
                <a:cubicBezTo>
                  <a:pt x="1549" y="444"/>
                  <a:pt x="1549" y="443"/>
                  <a:pt x="1549" y="444"/>
                </a:cubicBezTo>
                <a:cubicBezTo>
                  <a:pt x="1549" y="444"/>
                  <a:pt x="1549" y="444"/>
                  <a:pt x="1549" y="444"/>
                </a:cubicBezTo>
                <a:cubicBezTo>
                  <a:pt x="1547" y="444"/>
                  <a:pt x="1547" y="444"/>
                  <a:pt x="1547" y="444"/>
                </a:cubicBezTo>
                <a:cubicBezTo>
                  <a:pt x="1547" y="447"/>
                  <a:pt x="1547" y="447"/>
                  <a:pt x="1547" y="447"/>
                </a:cubicBezTo>
                <a:cubicBezTo>
                  <a:pt x="1547" y="448"/>
                  <a:pt x="1547" y="448"/>
                  <a:pt x="1547" y="448"/>
                </a:cubicBezTo>
                <a:cubicBezTo>
                  <a:pt x="1547" y="448"/>
                  <a:pt x="1546" y="449"/>
                  <a:pt x="1545" y="449"/>
                </a:cubicBezTo>
                <a:cubicBezTo>
                  <a:pt x="1545" y="454"/>
                  <a:pt x="1545" y="454"/>
                  <a:pt x="1545" y="454"/>
                </a:cubicBezTo>
                <a:cubicBezTo>
                  <a:pt x="1546" y="454"/>
                  <a:pt x="1546" y="454"/>
                  <a:pt x="1547" y="454"/>
                </a:cubicBezTo>
                <a:cubicBezTo>
                  <a:pt x="1546" y="456"/>
                  <a:pt x="1546" y="457"/>
                  <a:pt x="1546" y="459"/>
                </a:cubicBezTo>
                <a:cubicBezTo>
                  <a:pt x="1547" y="459"/>
                  <a:pt x="1547" y="459"/>
                  <a:pt x="1547" y="459"/>
                </a:cubicBezTo>
                <a:cubicBezTo>
                  <a:pt x="1547" y="460"/>
                  <a:pt x="1547" y="460"/>
                  <a:pt x="1547" y="460"/>
                </a:cubicBezTo>
                <a:cubicBezTo>
                  <a:pt x="1549" y="460"/>
                  <a:pt x="1549" y="460"/>
                  <a:pt x="1549" y="460"/>
                </a:cubicBezTo>
                <a:cubicBezTo>
                  <a:pt x="1549" y="460"/>
                  <a:pt x="1549" y="460"/>
                  <a:pt x="1549" y="460"/>
                </a:cubicBezTo>
                <a:cubicBezTo>
                  <a:pt x="1549" y="460"/>
                  <a:pt x="1549" y="460"/>
                  <a:pt x="1549" y="460"/>
                </a:cubicBezTo>
                <a:cubicBezTo>
                  <a:pt x="1549" y="460"/>
                  <a:pt x="1549" y="460"/>
                  <a:pt x="1549" y="460"/>
                </a:cubicBezTo>
                <a:cubicBezTo>
                  <a:pt x="1553" y="459"/>
                  <a:pt x="1555" y="460"/>
                  <a:pt x="1557" y="458"/>
                </a:cubicBezTo>
                <a:cubicBezTo>
                  <a:pt x="1562" y="457"/>
                  <a:pt x="1558" y="455"/>
                  <a:pt x="1558" y="453"/>
                </a:cubicBezTo>
                <a:cubicBezTo>
                  <a:pt x="1559" y="453"/>
                  <a:pt x="1559" y="453"/>
                  <a:pt x="1559" y="453"/>
                </a:cubicBezTo>
                <a:cubicBezTo>
                  <a:pt x="1559" y="452"/>
                  <a:pt x="1560" y="451"/>
                  <a:pt x="1560" y="450"/>
                </a:cubicBezTo>
                <a:cubicBezTo>
                  <a:pt x="1562" y="450"/>
                  <a:pt x="1562" y="450"/>
                  <a:pt x="1562" y="450"/>
                </a:cubicBezTo>
                <a:cubicBezTo>
                  <a:pt x="1562" y="448"/>
                  <a:pt x="1562" y="448"/>
                  <a:pt x="1562" y="448"/>
                </a:cubicBezTo>
                <a:cubicBezTo>
                  <a:pt x="1564" y="448"/>
                  <a:pt x="1565" y="447"/>
                  <a:pt x="1566" y="447"/>
                </a:cubicBezTo>
                <a:cubicBezTo>
                  <a:pt x="1566" y="448"/>
                  <a:pt x="1566" y="448"/>
                  <a:pt x="1566" y="448"/>
                </a:cubicBezTo>
                <a:cubicBezTo>
                  <a:pt x="1571" y="448"/>
                  <a:pt x="1573" y="448"/>
                  <a:pt x="1576" y="446"/>
                </a:cubicBezTo>
                <a:cubicBezTo>
                  <a:pt x="1576" y="445"/>
                  <a:pt x="1576" y="445"/>
                  <a:pt x="1576" y="445"/>
                </a:cubicBezTo>
                <a:cubicBezTo>
                  <a:pt x="1576" y="445"/>
                  <a:pt x="1576" y="445"/>
                  <a:pt x="1576" y="445"/>
                </a:cubicBezTo>
                <a:cubicBezTo>
                  <a:pt x="1576" y="446"/>
                  <a:pt x="1576" y="446"/>
                  <a:pt x="1576" y="446"/>
                </a:cubicBezTo>
                <a:cubicBezTo>
                  <a:pt x="1577" y="447"/>
                  <a:pt x="1578" y="447"/>
                  <a:pt x="1578" y="447"/>
                </a:cubicBezTo>
                <a:cubicBezTo>
                  <a:pt x="1579" y="445"/>
                  <a:pt x="1580" y="443"/>
                  <a:pt x="1581" y="441"/>
                </a:cubicBezTo>
                <a:cubicBezTo>
                  <a:pt x="1581" y="439"/>
                  <a:pt x="1581" y="439"/>
                  <a:pt x="1581" y="439"/>
                </a:cubicBezTo>
                <a:cubicBezTo>
                  <a:pt x="1579" y="440"/>
                  <a:pt x="1579" y="441"/>
                  <a:pt x="1578" y="443"/>
                </a:cubicBezTo>
                <a:cubicBezTo>
                  <a:pt x="1578" y="443"/>
                  <a:pt x="1578" y="443"/>
                  <a:pt x="1578" y="443"/>
                </a:cubicBezTo>
                <a:cubicBezTo>
                  <a:pt x="1577" y="443"/>
                  <a:pt x="1577" y="443"/>
                  <a:pt x="1577" y="443"/>
                </a:cubicBezTo>
                <a:cubicBezTo>
                  <a:pt x="1577" y="442"/>
                  <a:pt x="1577" y="440"/>
                  <a:pt x="1578" y="439"/>
                </a:cubicBezTo>
                <a:cubicBezTo>
                  <a:pt x="1578" y="439"/>
                  <a:pt x="1578" y="439"/>
                  <a:pt x="1578" y="439"/>
                </a:cubicBezTo>
                <a:cubicBezTo>
                  <a:pt x="1578" y="434"/>
                  <a:pt x="1578" y="434"/>
                  <a:pt x="1578" y="434"/>
                </a:cubicBezTo>
                <a:cubicBezTo>
                  <a:pt x="1579" y="434"/>
                  <a:pt x="1579" y="434"/>
                  <a:pt x="1579" y="434"/>
                </a:cubicBezTo>
                <a:cubicBezTo>
                  <a:pt x="1579" y="433"/>
                  <a:pt x="1579" y="432"/>
                  <a:pt x="1580" y="431"/>
                </a:cubicBezTo>
                <a:cubicBezTo>
                  <a:pt x="1580" y="431"/>
                  <a:pt x="1580" y="431"/>
                  <a:pt x="1580" y="431"/>
                </a:cubicBezTo>
                <a:cubicBezTo>
                  <a:pt x="1580" y="430"/>
                  <a:pt x="1580" y="429"/>
                  <a:pt x="1580" y="428"/>
                </a:cubicBezTo>
                <a:cubicBezTo>
                  <a:pt x="1580" y="428"/>
                  <a:pt x="1580" y="428"/>
                  <a:pt x="1581" y="427"/>
                </a:cubicBezTo>
                <a:cubicBezTo>
                  <a:pt x="1581" y="423"/>
                  <a:pt x="1581" y="423"/>
                  <a:pt x="1581" y="423"/>
                </a:cubicBezTo>
                <a:cubicBezTo>
                  <a:pt x="1582" y="420"/>
                  <a:pt x="1581" y="420"/>
                  <a:pt x="1580" y="417"/>
                </a:cubicBezTo>
                <a:cubicBezTo>
                  <a:pt x="1581" y="416"/>
                  <a:pt x="1581" y="416"/>
                  <a:pt x="1583" y="416"/>
                </a:cubicBezTo>
                <a:cubicBezTo>
                  <a:pt x="1583" y="416"/>
                  <a:pt x="1583" y="416"/>
                  <a:pt x="1583" y="416"/>
                </a:cubicBezTo>
                <a:cubicBezTo>
                  <a:pt x="1582" y="416"/>
                  <a:pt x="1582" y="416"/>
                  <a:pt x="1582" y="416"/>
                </a:cubicBezTo>
                <a:cubicBezTo>
                  <a:pt x="1581" y="413"/>
                  <a:pt x="1581" y="415"/>
                  <a:pt x="1579" y="414"/>
                </a:cubicBezTo>
                <a:cubicBezTo>
                  <a:pt x="1579" y="414"/>
                  <a:pt x="1579" y="414"/>
                  <a:pt x="1579" y="414"/>
                </a:cubicBezTo>
                <a:cubicBezTo>
                  <a:pt x="1578" y="414"/>
                  <a:pt x="1578" y="414"/>
                  <a:pt x="1578" y="414"/>
                </a:cubicBezTo>
                <a:cubicBezTo>
                  <a:pt x="1578" y="413"/>
                  <a:pt x="1578" y="413"/>
                  <a:pt x="1578" y="413"/>
                </a:cubicBezTo>
                <a:cubicBezTo>
                  <a:pt x="1580" y="413"/>
                  <a:pt x="1582" y="414"/>
                  <a:pt x="1584" y="413"/>
                </a:cubicBezTo>
                <a:cubicBezTo>
                  <a:pt x="1584" y="412"/>
                  <a:pt x="1585" y="412"/>
                  <a:pt x="1585" y="412"/>
                </a:cubicBezTo>
                <a:cubicBezTo>
                  <a:pt x="1589" y="412"/>
                  <a:pt x="1589" y="412"/>
                  <a:pt x="1589" y="412"/>
                </a:cubicBezTo>
                <a:cubicBezTo>
                  <a:pt x="1589" y="411"/>
                  <a:pt x="1589" y="411"/>
                  <a:pt x="1589" y="411"/>
                </a:cubicBezTo>
                <a:cubicBezTo>
                  <a:pt x="1589" y="411"/>
                  <a:pt x="1589" y="411"/>
                  <a:pt x="1589" y="411"/>
                </a:cubicBezTo>
                <a:cubicBezTo>
                  <a:pt x="1590" y="413"/>
                  <a:pt x="1590" y="413"/>
                  <a:pt x="1590" y="413"/>
                </a:cubicBezTo>
                <a:cubicBezTo>
                  <a:pt x="1591" y="413"/>
                  <a:pt x="1591" y="413"/>
                  <a:pt x="1591" y="413"/>
                </a:cubicBezTo>
                <a:cubicBezTo>
                  <a:pt x="1591" y="412"/>
                  <a:pt x="1592" y="412"/>
                  <a:pt x="1592" y="410"/>
                </a:cubicBezTo>
                <a:cubicBezTo>
                  <a:pt x="1593" y="410"/>
                  <a:pt x="1595" y="410"/>
                  <a:pt x="1596" y="410"/>
                </a:cubicBezTo>
                <a:cubicBezTo>
                  <a:pt x="1596" y="409"/>
                  <a:pt x="1596" y="409"/>
                  <a:pt x="1596" y="409"/>
                </a:cubicBezTo>
                <a:cubicBezTo>
                  <a:pt x="1597" y="409"/>
                  <a:pt x="1597" y="409"/>
                  <a:pt x="1597" y="409"/>
                </a:cubicBezTo>
                <a:cubicBezTo>
                  <a:pt x="1597" y="407"/>
                  <a:pt x="1597" y="407"/>
                  <a:pt x="1597" y="407"/>
                </a:cubicBezTo>
                <a:cubicBezTo>
                  <a:pt x="1597" y="407"/>
                  <a:pt x="1597" y="407"/>
                  <a:pt x="1597" y="407"/>
                </a:cubicBezTo>
                <a:cubicBezTo>
                  <a:pt x="1597" y="406"/>
                  <a:pt x="1597" y="406"/>
                  <a:pt x="1597" y="406"/>
                </a:cubicBezTo>
                <a:cubicBezTo>
                  <a:pt x="1599" y="406"/>
                  <a:pt x="1599" y="406"/>
                  <a:pt x="1599" y="406"/>
                </a:cubicBezTo>
                <a:cubicBezTo>
                  <a:pt x="1599" y="405"/>
                  <a:pt x="1599" y="406"/>
                  <a:pt x="1599" y="405"/>
                </a:cubicBezTo>
                <a:cubicBezTo>
                  <a:pt x="1599" y="404"/>
                  <a:pt x="1599" y="404"/>
                  <a:pt x="1599" y="404"/>
                </a:cubicBezTo>
                <a:cubicBezTo>
                  <a:pt x="1595" y="404"/>
                  <a:pt x="1595" y="404"/>
                  <a:pt x="1595" y="404"/>
                </a:cubicBezTo>
                <a:cubicBezTo>
                  <a:pt x="1595" y="404"/>
                  <a:pt x="1595" y="404"/>
                  <a:pt x="1595" y="404"/>
                </a:cubicBezTo>
                <a:cubicBezTo>
                  <a:pt x="1597" y="403"/>
                  <a:pt x="1599" y="402"/>
                  <a:pt x="1601" y="401"/>
                </a:cubicBezTo>
                <a:cubicBezTo>
                  <a:pt x="1601" y="400"/>
                  <a:pt x="1601" y="399"/>
                  <a:pt x="1601" y="398"/>
                </a:cubicBezTo>
                <a:cubicBezTo>
                  <a:pt x="1601" y="398"/>
                  <a:pt x="1600" y="397"/>
                  <a:pt x="1600" y="397"/>
                </a:cubicBezTo>
                <a:cubicBezTo>
                  <a:pt x="1600" y="394"/>
                  <a:pt x="1600" y="394"/>
                  <a:pt x="1600" y="394"/>
                </a:cubicBezTo>
                <a:cubicBezTo>
                  <a:pt x="1599" y="393"/>
                  <a:pt x="1598" y="393"/>
                  <a:pt x="1597" y="393"/>
                </a:cubicBezTo>
                <a:cubicBezTo>
                  <a:pt x="1596" y="392"/>
                  <a:pt x="1596" y="391"/>
                  <a:pt x="1596" y="391"/>
                </a:cubicBezTo>
                <a:cubicBezTo>
                  <a:pt x="1597" y="390"/>
                  <a:pt x="1597" y="390"/>
                  <a:pt x="1597" y="390"/>
                </a:cubicBezTo>
                <a:cubicBezTo>
                  <a:pt x="1596" y="390"/>
                  <a:pt x="1595" y="389"/>
                  <a:pt x="1595" y="389"/>
                </a:cubicBezTo>
                <a:cubicBezTo>
                  <a:pt x="1594" y="390"/>
                  <a:pt x="1594" y="390"/>
                  <a:pt x="1594" y="390"/>
                </a:cubicBezTo>
                <a:cubicBezTo>
                  <a:pt x="1594" y="389"/>
                  <a:pt x="1594" y="389"/>
                  <a:pt x="1594" y="389"/>
                </a:cubicBezTo>
                <a:cubicBezTo>
                  <a:pt x="1592" y="388"/>
                  <a:pt x="1594" y="387"/>
                  <a:pt x="1591" y="386"/>
                </a:cubicBezTo>
                <a:cubicBezTo>
                  <a:pt x="1590" y="387"/>
                  <a:pt x="1591" y="387"/>
                  <a:pt x="1590" y="387"/>
                </a:cubicBezTo>
                <a:cubicBezTo>
                  <a:pt x="1590" y="388"/>
                  <a:pt x="1590" y="388"/>
                  <a:pt x="1590" y="388"/>
                </a:cubicBezTo>
                <a:cubicBezTo>
                  <a:pt x="1589" y="388"/>
                  <a:pt x="1588" y="388"/>
                  <a:pt x="1587" y="387"/>
                </a:cubicBezTo>
                <a:cubicBezTo>
                  <a:pt x="1587" y="387"/>
                  <a:pt x="1587" y="387"/>
                  <a:pt x="1587" y="387"/>
                </a:cubicBezTo>
                <a:cubicBezTo>
                  <a:pt x="1586" y="387"/>
                  <a:pt x="1586" y="387"/>
                  <a:pt x="1586" y="387"/>
                </a:cubicBezTo>
                <a:cubicBezTo>
                  <a:pt x="1586" y="386"/>
                  <a:pt x="1586" y="384"/>
                  <a:pt x="1585" y="383"/>
                </a:cubicBezTo>
                <a:cubicBezTo>
                  <a:pt x="1586" y="383"/>
                  <a:pt x="1586" y="383"/>
                  <a:pt x="1586" y="383"/>
                </a:cubicBezTo>
                <a:cubicBezTo>
                  <a:pt x="1586" y="383"/>
                  <a:pt x="1587" y="382"/>
                  <a:pt x="1587" y="381"/>
                </a:cubicBezTo>
                <a:cubicBezTo>
                  <a:pt x="1586" y="381"/>
                  <a:pt x="1586" y="381"/>
                  <a:pt x="1585" y="381"/>
                </a:cubicBezTo>
                <a:cubicBezTo>
                  <a:pt x="1586" y="379"/>
                  <a:pt x="1586" y="378"/>
                  <a:pt x="1586" y="377"/>
                </a:cubicBezTo>
                <a:cubicBezTo>
                  <a:pt x="1585" y="376"/>
                  <a:pt x="1585" y="376"/>
                  <a:pt x="1585" y="376"/>
                </a:cubicBezTo>
                <a:cubicBezTo>
                  <a:pt x="1584" y="375"/>
                  <a:pt x="1585" y="374"/>
                  <a:pt x="1585" y="374"/>
                </a:cubicBezTo>
                <a:cubicBezTo>
                  <a:pt x="1585" y="373"/>
                  <a:pt x="1585" y="373"/>
                  <a:pt x="1585" y="373"/>
                </a:cubicBezTo>
                <a:cubicBezTo>
                  <a:pt x="1585" y="373"/>
                  <a:pt x="1585" y="373"/>
                  <a:pt x="1585" y="373"/>
                </a:cubicBezTo>
                <a:cubicBezTo>
                  <a:pt x="1585" y="371"/>
                  <a:pt x="1585" y="371"/>
                  <a:pt x="1585" y="371"/>
                </a:cubicBezTo>
                <a:cubicBezTo>
                  <a:pt x="1586" y="370"/>
                  <a:pt x="1585" y="371"/>
                  <a:pt x="1586" y="370"/>
                </a:cubicBezTo>
                <a:cubicBezTo>
                  <a:pt x="1587" y="370"/>
                  <a:pt x="1587" y="370"/>
                  <a:pt x="1587" y="370"/>
                </a:cubicBezTo>
                <a:cubicBezTo>
                  <a:pt x="1587" y="369"/>
                  <a:pt x="1585" y="367"/>
                  <a:pt x="1586" y="366"/>
                </a:cubicBezTo>
                <a:cubicBezTo>
                  <a:pt x="1587" y="366"/>
                  <a:pt x="1587" y="366"/>
                  <a:pt x="1587" y="366"/>
                </a:cubicBezTo>
                <a:cubicBezTo>
                  <a:pt x="1587" y="364"/>
                  <a:pt x="1587" y="364"/>
                  <a:pt x="1587" y="364"/>
                </a:cubicBezTo>
                <a:cubicBezTo>
                  <a:pt x="1587" y="364"/>
                  <a:pt x="1587" y="364"/>
                  <a:pt x="1587" y="364"/>
                </a:cubicBezTo>
                <a:cubicBezTo>
                  <a:pt x="1588" y="362"/>
                  <a:pt x="1587" y="359"/>
                  <a:pt x="1586" y="358"/>
                </a:cubicBezTo>
                <a:cubicBezTo>
                  <a:pt x="1586" y="356"/>
                  <a:pt x="1586" y="356"/>
                  <a:pt x="1586" y="356"/>
                </a:cubicBezTo>
                <a:cubicBezTo>
                  <a:pt x="1587" y="356"/>
                  <a:pt x="1587" y="356"/>
                  <a:pt x="1587" y="356"/>
                </a:cubicBezTo>
                <a:cubicBezTo>
                  <a:pt x="1587" y="356"/>
                  <a:pt x="1588" y="358"/>
                  <a:pt x="1589" y="357"/>
                </a:cubicBezTo>
                <a:cubicBezTo>
                  <a:pt x="1589" y="356"/>
                  <a:pt x="1589" y="356"/>
                  <a:pt x="1589" y="356"/>
                </a:cubicBezTo>
                <a:cubicBezTo>
                  <a:pt x="1590" y="356"/>
                  <a:pt x="1591" y="355"/>
                  <a:pt x="1592" y="355"/>
                </a:cubicBezTo>
                <a:cubicBezTo>
                  <a:pt x="1592" y="353"/>
                  <a:pt x="1593" y="354"/>
                  <a:pt x="1593" y="352"/>
                </a:cubicBezTo>
                <a:cubicBezTo>
                  <a:pt x="1592" y="352"/>
                  <a:pt x="1592" y="352"/>
                  <a:pt x="1592" y="352"/>
                </a:cubicBezTo>
                <a:cubicBezTo>
                  <a:pt x="1592" y="350"/>
                  <a:pt x="1592" y="350"/>
                  <a:pt x="1592" y="350"/>
                </a:cubicBezTo>
                <a:cubicBezTo>
                  <a:pt x="1595" y="350"/>
                  <a:pt x="1595" y="350"/>
                  <a:pt x="1597" y="349"/>
                </a:cubicBezTo>
                <a:cubicBezTo>
                  <a:pt x="1597" y="348"/>
                  <a:pt x="1597" y="348"/>
                  <a:pt x="1597" y="348"/>
                </a:cubicBezTo>
                <a:cubicBezTo>
                  <a:pt x="1598" y="348"/>
                  <a:pt x="1598" y="348"/>
                  <a:pt x="1598" y="348"/>
                </a:cubicBezTo>
                <a:cubicBezTo>
                  <a:pt x="1598" y="347"/>
                  <a:pt x="1598" y="347"/>
                  <a:pt x="1598" y="347"/>
                </a:cubicBezTo>
                <a:cubicBezTo>
                  <a:pt x="1597" y="347"/>
                  <a:pt x="1597" y="347"/>
                  <a:pt x="1597" y="347"/>
                </a:cubicBezTo>
                <a:cubicBezTo>
                  <a:pt x="1597" y="347"/>
                  <a:pt x="1597" y="346"/>
                  <a:pt x="1597" y="346"/>
                </a:cubicBezTo>
                <a:cubicBezTo>
                  <a:pt x="1597" y="346"/>
                  <a:pt x="1597" y="346"/>
                  <a:pt x="1597" y="346"/>
                </a:cubicBezTo>
                <a:cubicBezTo>
                  <a:pt x="1598" y="344"/>
                  <a:pt x="1599" y="344"/>
                  <a:pt x="1599" y="343"/>
                </a:cubicBezTo>
                <a:cubicBezTo>
                  <a:pt x="1600" y="343"/>
                  <a:pt x="1602" y="343"/>
                  <a:pt x="1602" y="343"/>
                </a:cubicBezTo>
                <a:cubicBezTo>
                  <a:pt x="1602" y="343"/>
                  <a:pt x="1602" y="343"/>
                  <a:pt x="1602" y="343"/>
                </a:cubicBezTo>
                <a:cubicBezTo>
                  <a:pt x="1603" y="342"/>
                  <a:pt x="1604" y="342"/>
                  <a:pt x="1604" y="342"/>
                </a:cubicBezTo>
                <a:cubicBezTo>
                  <a:pt x="1604" y="341"/>
                  <a:pt x="1604" y="341"/>
                  <a:pt x="1604" y="341"/>
                </a:cubicBezTo>
                <a:cubicBezTo>
                  <a:pt x="1606" y="342"/>
                  <a:pt x="1606" y="342"/>
                  <a:pt x="1606" y="342"/>
                </a:cubicBezTo>
                <a:cubicBezTo>
                  <a:pt x="1606" y="341"/>
                  <a:pt x="1607" y="340"/>
                  <a:pt x="1608" y="339"/>
                </a:cubicBezTo>
                <a:cubicBezTo>
                  <a:pt x="1609" y="339"/>
                  <a:pt x="1610" y="339"/>
                  <a:pt x="1611" y="339"/>
                </a:cubicBezTo>
                <a:cubicBezTo>
                  <a:pt x="1611" y="339"/>
                  <a:pt x="1611" y="339"/>
                  <a:pt x="1611" y="339"/>
                </a:cubicBezTo>
                <a:cubicBezTo>
                  <a:pt x="1612" y="339"/>
                  <a:pt x="1612" y="339"/>
                  <a:pt x="1612" y="339"/>
                </a:cubicBezTo>
                <a:cubicBezTo>
                  <a:pt x="1612" y="339"/>
                  <a:pt x="1612" y="338"/>
                  <a:pt x="1612" y="338"/>
                </a:cubicBezTo>
                <a:cubicBezTo>
                  <a:pt x="1614" y="338"/>
                  <a:pt x="1614" y="338"/>
                  <a:pt x="1614" y="338"/>
                </a:cubicBezTo>
                <a:cubicBezTo>
                  <a:pt x="1617" y="336"/>
                  <a:pt x="1615" y="333"/>
                  <a:pt x="1620" y="331"/>
                </a:cubicBezTo>
                <a:cubicBezTo>
                  <a:pt x="1620" y="331"/>
                  <a:pt x="1620" y="330"/>
                  <a:pt x="1620" y="329"/>
                </a:cubicBezTo>
                <a:cubicBezTo>
                  <a:pt x="1619" y="328"/>
                  <a:pt x="1620" y="329"/>
                  <a:pt x="1619" y="328"/>
                </a:cubicBezTo>
                <a:cubicBezTo>
                  <a:pt x="1618" y="328"/>
                  <a:pt x="1618" y="328"/>
                  <a:pt x="1618" y="328"/>
                </a:cubicBezTo>
                <a:cubicBezTo>
                  <a:pt x="1619" y="327"/>
                  <a:pt x="1619" y="326"/>
                  <a:pt x="1619" y="325"/>
                </a:cubicBezTo>
                <a:cubicBezTo>
                  <a:pt x="1618" y="325"/>
                  <a:pt x="1618" y="325"/>
                  <a:pt x="1618" y="325"/>
                </a:cubicBezTo>
                <a:cubicBezTo>
                  <a:pt x="1618" y="324"/>
                  <a:pt x="1618" y="324"/>
                  <a:pt x="1618" y="324"/>
                </a:cubicBezTo>
                <a:cubicBezTo>
                  <a:pt x="1618" y="323"/>
                  <a:pt x="1618" y="322"/>
                  <a:pt x="1618" y="320"/>
                </a:cubicBezTo>
                <a:cubicBezTo>
                  <a:pt x="1620" y="320"/>
                  <a:pt x="1620" y="319"/>
                  <a:pt x="1620" y="318"/>
                </a:cubicBezTo>
                <a:cubicBezTo>
                  <a:pt x="1621" y="318"/>
                  <a:pt x="1621" y="318"/>
                  <a:pt x="1621" y="318"/>
                </a:cubicBezTo>
                <a:cubicBezTo>
                  <a:pt x="1621" y="317"/>
                  <a:pt x="1620" y="316"/>
                  <a:pt x="1620" y="315"/>
                </a:cubicBezTo>
                <a:cubicBezTo>
                  <a:pt x="1622" y="315"/>
                  <a:pt x="1621" y="315"/>
                  <a:pt x="1622" y="314"/>
                </a:cubicBezTo>
                <a:cubicBezTo>
                  <a:pt x="1622" y="314"/>
                  <a:pt x="1622" y="314"/>
                  <a:pt x="1622" y="314"/>
                </a:cubicBezTo>
                <a:cubicBezTo>
                  <a:pt x="1622" y="314"/>
                  <a:pt x="1622" y="313"/>
                  <a:pt x="1622" y="312"/>
                </a:cubicBezTo>
                <a:cubicBezTo>
                  <a:pt x="1622" y="312"/>
                  <a:pt x="1623" y="312"/>
                  <a:pt x="1624" y="312"/>
                </a:cubicBezTo>
                <a:cubicBezTo>
                  <a:pt x="1624" y="312"/>
                  <a:pt x="1624" y="313"/>
                  <a:pt x="1625" y="312"/>
                </a:cubicBezTo>
                <a:cubicBezTo>
                  <a:pt x="1625" y="312"/>
                  <a:pt x="1625" y="312"/>
                  <a:pt x="1625" y="312"/>
                </a:cubicBezTo>
                <a:cubicBezTo>
                  <a:pt x="1626" y="311"/>
                  <a:pt x="1627" y="311"/>
                  <a:pt x="1628" y="310"/>
                </a:cubicBezTo>
                <a:cubicBezTo>
                  <a:pt x="1628" y="310"/>
                  <a:pt x="1628" y="310"/>
                  <a:pt x="1628" y="310"/>
                </a:cubicBezTo>
                <a:cubicBezTo>
                  <a:pt x="1628" y="309"/>
                  <a:pt x="1628" y="308"/>
                  <a:pt x="1628" y="307"/>
                </a:cubicBezTo>
                <a:cubicBezTo>
                  <a:pt x="1628" y="307"/>
                  <a:pt x="1628" y="307"/>
                  <a:pt x="1628" y="307"/>
                </a:cubicBezTo>
                <a:cubicBezTo>
                  <a:pt x="1629" y="306"/>
                  <a:pt x="1629" y="306"/>
                  <a:pt x="1629" y="304"/>
                </a:cubicBezTo>
                <a:cubicBezTo>
                  <a:pt x="1630" y="305"/>
                  <a:pt x="1630" y="307"/>
                  <a:pt x="1631" y="306"/>
                </a:cubicBezTo>
                <a:cubicBezTo>
                  <a:pt x="1632" y="306"/>
                  <a:pt x="1631" y="305"/>
                  <a:pt x="1633" y="305"/>
                </a:cubicBezTo>
                <a:cubicBezTo>
                  <a:pt x="1633" y="306"/>
                  <a:pt x="1633" y="306"/>
                  <a:pt x="1633" y="306"/>
                </a:cubicBezTo>
                <a:cubicBezTo>
                  <a:pt x="1633" y="306"/>
                  <a:pt x="1634" y="306"/>
                  <a:pt x="1634" y="306"/>
                </a:cubicBezTo>
                <a:cubicBezTo>
                  <a:pt x="1634" y="308"/>
                  <a:pt x="1634" y="308"/>
                  <a:pt x="1634" y="308"/>
                </a:cubicBezTo>
                <a:cubicBezTo>
                  <a:pt x="1635" y="308"/>
                  <a:pt x="1635" y="308"/>
                  <a:pt x="1635" y="308"/>
                </a:cubicBezTo>
                <a:cubicBezTo>
                  <a:pt x="1635" y="307"/>
                  <a:pt x="1635" y="306"/>
                  <a:pt x="1635" y="306"/>
                </a:cubicBezTo>
                <a:cubicBezTo>
                  <a:pt x="1640" y="306"/>
                  <a:pt x="1642" y="307"/>
                  <a:pt x="1647" y="306"/>
                </a:cubicBezTo>
                <a:cubicBezTo>
                  <a:pt x="1647" y="307"/>
                  <a:pt x="1647" y="307"/>
                  <a:pt x="1648" y="308"/>
                </a:cubicBezTo>
                <a:cubicBezTo>
                  <a:pt x="1648" y="309"/>
                  <a:pt x="1648" y="309"/>
                  <a:pt x="1648" y="309"/>
                </a:cubicBezTo>
                <a:cubicBezTo>
                  <a:pt x="1649" y="309"/>
                  <a:pt x="1650" y="309"/>
                  <a:pt x="1651" y="308"/>
                </a:cubicBezTo>
                <a:cubicBezTo>
                  <a:pt x="1651" y="309"/>
                  <a:pt x="1651" y="310"/>
                  <a:pt x="1651" y="310"/>
                </a:cubicBezTo>
                <a:cubicBezTo>
                  <a:pt x="1652" y="310"/>
                  <a:pt x="1652" y="310"/>
                  <a:pt x="1652" y="310"/>
                </a:cubicBezTo>
                <a:cubicBezTo>
                  <a:pt x="1651" y="311"/>
                  <a:pt x="1651" y="312"/>
                  <a:pt x="1651" y="313"/>
                </a:cubicBezTo>
                <a:cubicBezTo>
                  <a:pt x="1651" y="313"/>
                  <a:pt x="1651" y="313"/>
                  <a:pt x="1651" y="313"/>
                </a:cubicBezTo>
                <a:cubicBezTo>
                  <a:pt x="1651" y="314"/>
                  <a:pt x="1650" y="315"/>
                  <a:pt x="1651" y="316"/>
                </a:cubicBezTo>
                <a:cubicBezTo>
                  <a:pt x="1651" y="316"/>
                  <a:pt x="1652" y="316"/>
                  <a:pt x="1652" y="317"/>
                </a:cubicBezTo>
                <a:cubicBezTo>
                  <a:pt x="1652" y="318"/>
                  <a:pt x="1652" y="318"/>
                  <a:pt x="1652" y="318"/>
                </a:cubicBezTo>
                <a:cubicBezTo>
                  <a:pt x="1652" y="318"/>
                  <a:pt x="1652" y="319"/>
                  <a:pt x="1652" y="320"/>
                </a:cubicBezTo>
                <a:cubicBezTo>
                  <a:pt x="1651" y="320"/>
                  <a:pt x="1651" y="320"/>
                  <a:pt x="1651" y="320"/>
                </a:cubicBezTo>
                <a:cubicBezTo>
                  <a:pt x="1651" y="320"/>
                  <a:pt x="1652" y="320"/>
                  <a:pt x="1652" y="321"/>
                </a:cubicBezTo>
                <a:cubicBezTo>
                  <a:pt x="1651" y="321"/>
                  <a:pt x="1651" y="321"/>
                  <a:pt x="1651" y="321"/>
                </a:cubicBezTo>
                <a:cubicBezTo>
                  <a:pt x="1651" y="322"/>
                  <a:pt x="1651" y="322"/>
                  <a:pt x="1651" y="322"/>
                </a:cubicBezTo>
                <a:cubicBezTo>
                  <a:pt x="1651" y="322"/>
                  <a:pt x="1651" y="322"/>
                  <a:pt x="1651" y="322"/>
                </a:cubicBezTo>
                <a:cubicBezTo>
                  <a:pt x="1651" y="322"/>
                  <a:pt x="1651" y="322"/>
                  <a:pt x="1651" y="322"/>
                </a:cubicBezTo>
                <a:cubicBezTo>
                  <a:pt x="1648" y="322"/>
                  <a:pt x="1649" y="322"/>
                  <a:pt x="1647" y="323"/>
                </a:cubicBezTo>
                <a:cubicBezTo>
                  <a:pt x="1646" y="325"/>
                  <a:pt x="1645" y="328"/>
                  <a:pt x="1644" y="330"/>
                </a:cubicBezTo>
                <a:cubicBezTo>
                  <a:pt x="1641" y="331"/>
                  <a:pt x="1643" y="331"/>
                  <a:pt x="1642" y="333"/>
                </a:cubicBezTo>
                <a:cubicBezTo>
                  <a:pt x="1641" y="333"/>
                  <a:pt x="1641" y="333"/>
                  <a:pt x="1641" y="333"/>
                </a:cubicBezTo>
                <a:cubicBezTo>
                  <a:pt x="1641" y="335"/>
                  <a:pt x="1641" y="335"/>
                  <a:pt x="1641" y="335"/>
                </a:cubicBezTo>
                <a:cubicBezTo>
                  <a:pt x="1640" y="335"/>
                  <a:pt x="1640" y="335"/>
                  <a:pt x="1640" y="335"/>
                </a:cubicBezTo>
                <a:cubicBezTo>
                  <a:pt x="1640" y="337"/>
                  <a:pt x="1640" y="337"/>
                  <a:pt x="1640" y="337"/>
                </a:cubicBezTo>
                <a:cubicBezTo>
                  <a:pt x="1640" y="337"/>
                  <a:pt x="1639" y="337"/>
                  <a:pt x="1639" y="337"/>
                </a:cubicBezTo>
                <a:cubicBezTo>
                  <a:pt x="1639" y="338"/>
                  <a:pt x="1639" y="338"/>
                  <a:pt x="1639" y="338"/>
                </a:cubicBezTo>
                <a:cubicBezTo>
                  <a:pt x="1637" y="338"/>
                  <a:pt x="1637" y="338"/>
                  <a:pt x="1637" y="338"/>
                </a:cubicBezTo>
                <a:cubicBezTo>
                  <a:pt x="1637" y="338"/>
                  <a:pt x="1637" y="339"/>
                  <a:pt x="1637" y="339"/>
                </a:cubicBezTo>
                <a:cubicBezTo>
                  <a:pt x="1635" y="339"/>
                  <a:pt x="1635" y="339"/>
                  <a:pt x="1635" y="339"/>
                </a:cubicBezTo>
                <a:cubicBezTo>
                  <a:pt x="1634" y="341"/>
                  <a:pt x="1633" y="342"/>
                  <a:pt x="1631" y="343"/>
                </a:cubicBezTo>
                <a:cubicBezTo>
                  <a:pt x="1630" y="343"/>
                  <a:pt x="1630" y="343"/>
                  <a:pt x="1630" y="343"/>
                </a:cubicBezTo>
                <a:cubicBezTo>
                  <a:pt x="1630" y="346"/>
                  <a:pt x="1630" y="346"/>
                  <a:pt x="1630" y="346"/>
                </a:cubicBezTo>
                <a:cubicBezTo>
                  <a:pt x="1627" y="346"/>
                  <a:pt x="1626" y="346"/>
                  <a:pt x="1626" y="348"/>
                </a:cubicBezTo>
                <a:cubicBezTo>
                  <a:pt x="1626" y="350"/>
                  <a:pt x="1626" y="350"/>
                  <a:pt x="1626" y="350"/>
                </a:cubicBezTo>
                <a:cubicBezTo>
                  <a:pt x="1625" y="350"/>
                  <a:pt x="1622" y="352"/>
                  <a:pt x="1622" y="352"/>
                </a:cubicBezTo>
                <a:cubicBezTo>
                  <a:pt x="1622" y="354"/>
                  <a:pt x="1621" y="356"/>
                  <a:pt x="1622" y="356"/>
                </a:cubicBezTo>
                <a:cubicBezTo>
                  <a:pt x="1623" y="357"/>
                  <a:pt x="1624" y="357"/>
                  <a:pt x="1624" y="357"/>
                </a:cubicBezTo>
                <a:cubicBezTo>
                  <a:pt x="1624" y="358"/>
                  <a:pt x="1624" y="359"/>
                  <a:pt x="1624" y="360"/>
                </a:cubicBezTo>
                <a:cubicBezTo>
                  <a:pt x="1624" y="361"/>
                  <a:pt x="1624" y="361"/>
                  <a:pt x="1625" y="361"/>
                </a:cubicBezTo>
                <a:cubicBezTo>
                  <a:pt x="1625" y="362"/>
                  <a:pt x="1625" y="364"/>
                  <a:pt x="1626" y="365"/>
                </a:cubicBezTo>
                <a:cubicBezTo>
                  <a:pt x="1626" y="365"/>
                  <a:pt x="1626" y="365"/>
                  <a:pt x="1626" y="365"/>
                </a:cubicBezTo>
                <a:cubicBezTo>
                  <a:pt x="1627" y="367"/>
                  <a:pt x="1625" y="368"/>
                  <a:pt x="1625" y="369"/>
                </a:cubicBezTo>
                <a:cubicBezTo>
                  <a:pt x="1624" y="369"/>
                  <a:pt x="1624" y="369"/>
                  <a:pt x="1624" y="369"/>
                </a:cubicBezTo>
                <a:cubicBezTo>
                  <a:pt x="1625" y="372"/>
                  <a:pt x="1625" y="372"/>
                  <a:pt x="1625" y="372"/>
                </a:cubicBezTo>
                <a:cubicBezTo>
                  <a:pt x="1624" y="372"/>
                  <a:pt x="1624" y="372"/>
                  <a:pt x="1624" y="372"/>
                </a:cubicBezTo>
                <a:cubicBezTo>
                  <a:pt x="1624" y="375"/>
                  <a:pt x="1624" y="375"/>
                  <a:pt x="1624" y="375"/>
                </a:cubicBezTo>
                <a:cubicBezTo>
                  <a:pt x="1624" y="375"/>
                  <a:pt x="1624" y="375"/>
                  <a:pt x="1624" y="375"/>
                </a:cubicBezTo>
                <a:cubicBezTo>
                  <a:pt x="1624" y="376"/>
                  <a:pt x="1624" y="376"/>
                  <a:pt x="1624" y="376"/>
                </a:cubicBezTo>
                <a:cubicBezTo>
                  <a:pt x="1624" y="376"/>
                  <a:pt x="1624" y="376"/>
                  <a:pt x="1624" y="376"/>
                </a:cubicBezTo>
                <a:cubicBezTo>
                  <a:pt x="1625" y="379"/>
                  <a:pt x="1625" y="379"/>
                  <a:pt x="1625" y="379"/>
                </a:cubicBezTo>
                <a:cubicBezTo>
                  <a:pt x="1628" y="378"/>
                  <a:pt x="1628" y="378"/>
                  <a:pt x="1628" y="378"/>
                </a:cubicBezTo>
                <a:cubicBezTo>
                  <a:pt x="1628" y="381"/>
                  <a:pt x="1628" y="382"/>
                  <a:pt x="1628" y="384"/>
                </a:cubicBezTo>
                <a:cubicBezTo>
                  <a:pt x="1630" y="384"/>
                  <a:pt x="1630" y="384"/>
                  <a:pt x="1630" y="384"/>
                </a:cubicBezTo>
                <a:cubicBezTo>
                  <a:pt x="1630" y="382"/>
                  <a:pt x="1630" y="383"/>
                  <a:pt x="1629" y="382"/>
                </a:cubicBezTo>
                <a:cubicBezTo>
                  <a:pt x="1629" y="380"/>
                  <a:pt x="1629" y="380"/>
                  <a:pt x="1629" y="380"/>
                </a:cubicBezTo>
                <a:cubicBezTo>
                  <a:pt x="1635" y="383"/>
                  <a:pt x="1635" y="383"/>
                  <a:pt x="1635" y="383"/>
                </a:cubicBezTo>
                <a:cubicBezTo>
                  <a:pt x="1635" y="385"/>
                  <a:pt x="1635" y="385"/>
                  <a:pt x="1635" y="385"/>
                </a:cubicBezTo>
                <a:cubicBezTo>
                  <a:pt x="1636" y="385"/>
                  <a:pt x="1637" y="385"/>
                  <a:pt x="1638" y="385"/>
                </a:cubicBezTo>
                <a:cubicBezTo>
                  <a:pt x="1638" y="387"/>
                  <a:pt x="1638" y="387"/>
                  <a:pt x="1638" y="387"/>
                </a:cubicBezTo>
                <a:cubicBezTo>
                  <a:pt x="1636" y="388"/>
                  <a:pt x="1634" y="388"/>
                  <a:pt x="1632" y="388"/>
                </a:cubicBezTo>
                <a:cubicBezTo>
                  <a:pt x="1632" y="389"/>
                  <a:pt x="1632" y="389"/>
                  <a:pt x="1632" y="389"/>
                </a:cubicBezTo>
                <a:cubicBezTo>
                  <a:pt x="1631" y="389"/>
                  <a:pt x="1631" y="389"/>
                  <a:pt x="1631" y="389"/>
                </a:cubicBezTo>
                <a:cubicBezTo>
                  <a:pt x="1632" y="389"/>
                  <a:pt x="1632" y="390"/>
                  <a:pt x="1632" y="391"/>
                </a:cubicBezTo>
                <a:cubicBezTo>
                  <a:pt x="1631" y="391"/>
                  <a:pt x="1631" y="391"/>
                  <a:pt x="1631" y="391"/>
                </a:cubicBezTo>
                <a:cubicBezTo>
                  <a:pt x="1631" y="393"/>
                  <a:pt x="1631" y="393"/>
                  <a:pt x="1631" y="393"/>
                </a:cubicBezTo>
                <a:cubicBezTo>
                  <a:pt x="1632" y="393"/>
                  <a:pt x="1632" y="393"/>
                  <a:pt x="1632" y="393"/>
                </a:cubicBezTo>
                <a:cubicBezTo>
                  <a:pt x="1632" y="393"/>
                  <a:pt x="1632" y="393"/>
                  <a:pt x="1632" y="393"/>
                </a:cubicBezTo>
                <a:cubicBezTo>
                  <a:pt x="1633" y="393"/>
                  <a:pt x="1634" y="393"/>
                  <a:pt x="1635" y="393"/>
                </a:cubicBezTo>
                <a:cubicBezTo>
                  <a:pt x="1635" y="392"/>
                  <a:pt x="1635" y="392"/>
                  <a:pt x="1635" y="392"/>
                </a:cubicBezTo>
                <a:cubicBezTo>
                  <a:pt x="1636" y="392"/>
                  <a:pt x="1636" y="392"/>
                  <a:pt x="1636" y="392"/>
                </a:cubicBezTo>
                <a:cubicBezTo>
                  <a:pt x="1636" y="389"/>
                  <a:pt x="1636" y="389"/>
                  <a:pt x="1636" y="389"/>
                </a:cubicBezTo>
                <a:cubicBezTo>
                  <a:pt x="1637" y="389"/>
                  <a:pt x="1637" y="389"/>
                  <a:pt x="1637" y="389"/>
                </a:cubicBezTo>
                <a:cubicBezTo>
                  <a:pt x="1637" y="389"/>
                  <a:pt x="1637" y="389"/>
                  <a:pt x="1637" y="389"/>
                </a:cubicBezTo>
                <a:cubicBezTo>
                  <a:pt x="1637" y="389"/>
                  <a:pt x="1637" y="389"/>
                  <a:pt x="1637" y="389"/>
                </a:cubicBezTo>
                <a:cubicBezTo>
                  <a:pt x="1637" y="390"/>
                  <a:pt x="1637" y="390"/>
                  <a:pt x="1637" y="390"/>
                </a:cubicBezTo>
                <a:cubicBezTo>
                  <a:pt x="1638" y="390"/>
                  <a:pt x="1639" y="390"/>
                  <a:pt x="1639" y="391"/>
                </a:cubicBezTo>
                <a:cubicBezTo>
                  <a:pt x="1639" y="391"/>
                  <a:pt x="1639" y="392"/>
                  <a:pt x="1639" y="393"/>
                </a:cubicBezTo>
                <a:cubicBezTo>
                  <a:pt x="1641" y="393"/>
                  <a:pt x="1641" y="393"/>
                  <a:pt x="1641" y="393"/>
                </a:cubicBezTo>
                <a:cubicBezTo>
                  <a:pt x="1641" y="395"/>
                  <a:pt x="1641" y="395"/>
                  <a:pt x="1641" y="395"/>
                </a:cubicBezTo>
                <a:cubicBezTo>
                  <a:pt x="1642" y="395"/>
                  <a:pt x="1643" y="395"/>
                  <a:pt x="1645" y="395"/>
                </a:cubicBezTo>
                <a:cubicBezTo>
                  <a:pt x="1645" y="394"/>
                  <a:pt x="1645" y="394"/>
                  <a:pt x="1645" y="394"/>
                </a:cubicBezTo>
                <a:cubicBezTo>
                  <a:pt x="1648" y="394"/>
                  <a:pt x="1648" y="394"/>
                  <a:pt x="1648" y="394"/>
                </a:cubicBezTo>
                <a:cubicBezTo>
                  <a:pt x="1648" y="393"/>
                  <a:pt x="1648" y="393"/>
                  <a:pt x="1649" y="392"/>
                </a:cubicBezTo>
                <a:cubicBezTo>
                  <a:pt x="1649" y="392"/>
                  <a:pt x="1650" y="391"/>
                  <a:pt x="1651" y="391"/>
                </a:cubicBezTo>
                <a:cubicBezTo>
                  <a:pt x="1651" y="390"/>
                  <a:pt x="1652" y="389"/>
                  <a:pt x="1653" y="388"/>
                </a:cubicBezTo>
                <a:cubicBezTo>
                  <a:pt x="1655" y="388"/>
                  <a:pt x="1657" y="388"/>
                  <a:pt x="1658" y="387"/>
                </a:cubicBezTo>
                <a:cubicBezTo>
                  <a:pt x="1658" y="385"/>
                  <a:pt x="1658" y="385"/>
                  <a:pt x="1658" y="385"/>
                </a:cubicBezTo>
                <a:cubicBezTo>
                  <a:pt x="1662" y="386"/>
                  <a:pt x="1661" y="384"/>
                  <a:pt x="1664" y="384"/>
                </a:cubicBezTo>
                <a:cubicBezTo>
                  <a:pt x="1664" y="385"/>
                  <a:pt x="1664" y="385"/>
                  <a:pt x="1664" y="385"/>
                </a:cubicBezTo>
                <a:cubicBezTo>
                  <a:pt x="1665" y="385"/>
                  <a:pt x="1666" y="385"/>
                  <a:pt x="1667" y="385"/>
                </a:cubicBezTo>
                <a:cubicBezTo>
                  <a:pt x="1667" y="383"/>
                  <a:pt x="1667" y="383"/>
                  <a:pt x="1667" y="383"/>
                </a:cubicBezTo>
                <a:cubicBezTo>
                  <a:pt x="1668" y="383"/>
                  <a:pt x="1669" y="382"/>
                  <a:pt x="1670" y="382"/>
                </a:cubicBezTo>
                <a:cubicBezTo>
                  <a:pt x="1670" y="383"/>
                  <a:pt x="1670" y="383"/>
                  <a:pt x="1670" y="383"/>
                </a:cubicBezTo>
                <a:cubicBezTo>
                  <a:pt x="1676" y="383"/>
                  <a:pt x="1675" y="381"/>
                  <a:pt x="1679" y="380"/>
                </a:cubicBezTo>
                <a:cubicBezTo>
                  <a:pt x="1679" y="383"/>
                  <a:pt x="1679" y="383"/>
                  <a:pt x="1679" y="383"/>
                </a:cubicBezTo>
                <a:cubicBezTo>
                  <a:pt x="1677" y="383"/>
                  <a:pt x="1677" y="383"/>
                  <a:pt x="1677" y="383"/>
                </a:cubicBezTo>
                <a:cubicBezTo>
                  <a:pt x="1679" y="386"/>
                  <a:pt x="1683" y="387"/>
                  <a:pt x="1685" y="390"/>
                </a:cubicBezTo>
                <a:cubicBezTo>
                  <a:pt x="1689" y="390"/>
                  <a:pt x="1688" y="389"/>
                  <a:pt x="1691" y="389"/>
                </a:cubicBezTo>
                <a:cubicBezTo>
                  <a:pt x="1691" y="389"/>
                  <a:pt x="1691" y="389"/>
                  <a:pt x="1691" y="389"/>
                </a:cubicBezTo>
                <a:cubicBezTo>
                  <a:pt x="1693" y="389"/>
                  <a:pt x="1693" y="389"/>
                  <a:pt x="1693" y="389"/>
                </a:cubicBezTo>
                <a:cubicBezTo>
                  <a:pt x="1694" y="391"/>
                  <a:pt x="1695" y="392"/>
                  <a:pt x="1696" y="393"/>
                </a:cubicBezTo>
                <a:cubicBezTo>
                  <a:pt x="1698" y="393"/>
                  <a:pt x="1698" y="393"/>
                  <a:pt x="1698" y="393"/>
                </a:cubicBezTo>
                <a:cubicBezTo>
                  <a:pt x="1698" y="394"/>
                  <a:pt x="1698" y="394"/>
                  <a:pt x="1698" y="394"/>
                </a:cubicBezTo>
                <a:cubicBezTo>
                  <a:pt x="1699" y="394"/>
                  <a:pt x="1699" y="394"/>
                  <a:pt x="1699" y="394"/>
                </a:cubicBezTo>
                <a:cubicBezTo>
                  <a:pt x="1698" y="394"/>
                  <a:pt x="1698" y="395"/>
                  <a:pt x="1698" y="395"/>
                </a:cubicBezTo>
                <a:cubicBezTo>
                  <a:pt x="1695" y="395"/>
                  <a:pt x="1693" y="394"/>
                  <a:pt x="1690" y="394"/>
                </a:cubicBezTo>
                <a:cubicBezTo>
                  <a:pt x="1690" y="395"/>
                  <a:pt x="1690" y="395"/>
                  <a:pt x="1690" y="395"/>
                </a:cubicBezTo>
                <a:cubicBezTo>
                  <a:pt x="1689" y="395"/>
                  <a:pt x="1689" y="395"/>
                  <a:pt x="1689" y="395"/>
                </a:cubicBezTo>
                <a:cubicBezTo>
                  <a:pt x="1688" y="395"/>
                  <a:pt x="1688" y="396"/>
                  <a:pt x="1687" y="396"/>
                </a:cubicBezTo>
                <a:cubicBezTo>
                  <a:pt x="1686" y="396"/>
                  <a:pt x="1686" y="396"/>
                  <a:pt x="1686" y="396"/>
                </a:cubicBezTo>
                <a:cubicBezTo>
                  <a:pt x="1686" y="397"/>
                  <a:pt x="1686" y="397"/>
                  <a:pt x="1686" y="397"/>
                </a:cubicBezTo>
                <a:cubicBezTo>
                  <a:pt x="1684" y="397"/>
                  <a:pt x="1683" y="397"/>
                  <a:pt x="1681" y="396"/>
                </a:cubicBezTo>
                <a:cubicBezTo>
                  <a:pt x="1681" y="396"/>
                  <a:pt x="1680" y="398"/>
                  <a:pt x="1680" y="398"/>
                </a:cubicBezTo>
                <a:cubicBezTo>
                  <a:pt x="1680" y="397"/>
                  <a:pt x="1679" y="396"/>
                  <a:pt x="1679" y="396"/>
                </a:cubicBezTo>
                <a:cubicBezTo>
                  <a:pt x="1678" y="398"/>
                  <a:pt x="1677" y="400"/>
                  <a:pt x="1677" y="402"/>
                </a:cubicBezTo>
                <a:cubicBezTo>
                  <a:pt x="1674" y="402"/>
                  <a:pt x="1673" y="401"/>
                  <a:pt x="1671" y="401"/>
                </a:cubicBezTo>
                <a:cubicBezTo>
                  <a:pt x="1671" y="400"/>
                  <a:pt x="1671" y="400"/>
                  <a:pt x="1671" y="400"/>
                </a:cubicBezTo>
                <a:cubicBezTo>
                  <a:pt x="1670" y="399"/>
                  <a:pt x="1670" y="400"/>
                  <a:pt x="1670" y="399"/>
                </a:cubicBezTo>
                <a:cubicBezTo>
                  <a:pt x="1668" y="399"/>
                  <a:pt x="1668" y="399"/>
                  <a:pt x="1668" y="399"/>
                </a:cubicBezTo>
                <a:cubicBezTo>
                  <a:pt x="1668" y="400"/>
                  <a:pt x="1668" y="400"/>
                  <a:pt x="1668" y="400"/>
                </a:cubicBezTo>
                <a:cubicBezTo>
                  <a:pt x="1667" y="400"/>
                  <a:pt x="1667" y="400"/>
                  <a:pt x="1667" y="400"/>
                </a:cubicBezTo>
                <a:cubicBezTo>
                  <a:pt x="1667" y="402"/>
                  <a:pt x="1667" y="402"/>
                  <a:pt x="1667" y="402"/>
                </a:cubicBezTo>
                <a:cubicBezTo>
                  <a:pt x="1660" y="402"/>
                  <a:pt x="1660" y="402"/>
                  <a:pt x="1660" y="402"/>
                </a:cubicBezTo>
                <a:cubicBezTo>
                  <a:pt x="1660" y="402"/>
                  <a:pt x="1660" y="403"/>
                  <a:pt x="1659" y="402"/>
                </a:cubicBezTo>
                <a:cubicBezTo>
                  <a:pt x="1659" y="402"/>
                  <a:pt x="1659" y="402"/>
                  <a:pt x="1659" y="402"/>
                </a:cubicBezTo>
                <a:cubicBezTo>
                  <a:pt x="1658" y="402"/>
                  <a:pt x="1658" y="402"/>
                  <a:pt x="1658" y="402"/>
                </a:cubicBezTo>
                <a:cubicBezTo>
                  <a:pt x="1658" y="400"/>
                  <a:pt x="1658" y="400"/>
                  <a:pt x="1658" y="400"/>
                </a:cubicBezTo>
                <a:cubicBezTo>
                  <a:pt x="1657" y="401"/>
                  <a:pt x="1656" y="401"/>
                  <a:pt x="1655" y="401"/>
                </a:cubicBezTo>
                <a:cubicBezTo>
                  <a:pt x="1655" y="403"/>
                  <a:pt x="1655" y="403"/>
                  <a:pt x="1655" y="403"/>
                </a:cubicBezTo>
                <a:cubicBezTo>
                  <a:pt x="1651" y="403"/>
                  <a:pt x="1651" y="403"/>
                  <a:pt x="1651" y="403"/>
                </a:cubicBezTo>
                <a:cubicBezTo>
                  <a:pt x="1651" y="402"/>
                  <a:pt x="1651" y="402"/>
                  <a:pt x="1651" y="402"/>
                </a:cubicBezTo>
                <a:cubicBezTo>
                  <a:pt x="1650" y="402"/>
                  <a:pt x="1650" y="402"/>
                  <a:pt x="1650" y="402"/>
                </a:cubicBezTo>
                <a:cubicBezTo>
                  <a:pt x="1650" y="403"/>
                  <a:pt x="1649" y="403"/>
                  <a:pt x="1649" y="404"/>
                </a:cubicBezTo>
                <a:cubicBezTo>
                  <a:pt x="1648" y="404"/>
                  <a:pt x="1648" y="404"/>
                  <a:pt x="1648" y="404"/>
                </a:cubicBezTo>
                <a:cubicBezTo>
                  <a:pt x="1648" y="404"/>
                  <a:pt x="1648" y="404"/>
                  <a:pt x="1648" y="404"/>
                </a:cubicBezTo>
                <a:cubicBezTo>
                  <a:pt x="1645" y="404"/>
                  <a:pt x="1645" y="404"/>
                  <a:pt x="1645" y="404"/>
                </a:cubicBezTo>
                <a:cubicBezTo>
                  <a:pt x="1644" y="405"/>
                  <a:pt x="1644" y="405"/>
                  <a:pt x="1644" y="406"/>
                </a:cubicBezTo>
                <a:cubicBezTo>
                  <a:pt x="1643" y="405"/>
                  <a:pt x="1643" y="405"/>
                  <a:pt x="1642" y="405"/>
                </a:cubicBezTo>
                <a:cubicBezTo>
                  <a:pt x="1642" y="406"/>
                  <a:pt x="1642" y="406"/>
                  <a:pt x="1642" y="406"/>
                </a:cubicBezTo>
                <a:cubicBezTo>
                  <a:pt x="1641" y="406"/>
                  <a:pt x="1641" y="406"/>
                  <a:pt x="1640" y="406"/>
                </a:cubicBezTo>
                <a:cubicBezTo>
                  <a:pt x="1640" y="408"/>
                  <a:pt x="1640" y="409"/>
                  <a:pt x="1641" y="411"/>
                </a:cubicBezTo>
                <a:cubicBezTo>
                  <a:pt x="1640" y="411"/>
                  <a:pt x="1640" y="411"/>
                  <a:pt x="1640" y="411"/>
                </a:cubicBezTo>
                <a:cubicBezTo>
                  <a:pt x="1640" y="412"/>
                  <a:pt x="1640" y="412"/>
                  <a:pt x="1640" y="412"/>
                </a:cubicBezTo>
                <a:cubicBezTo>
                  <a:pt x="1639" y="412"/>
                  <a:pt x="1639" y="412"/>
                  <a:pt x="1639" y="412"/>
                </a:cubicBezTo>
                <a:cubicBezTo>
                  <a:pt x="1640" y="414"/>
                  <a:pt x="1640" y="416"/>
                  <a:pt x="1640" y="418"/>
                </a:cubicBezTo>
                <a:cubicBezTo>
                  <a:pt x="1641" y="418"/>
                  <a:pt x="1641" y="419"/>
                  <a:pt x="1642" y="419"/>
                </a:cubicBezTo>
                <a:cubicBezTo>
                  <a:pt x="1642" y="418"/>
                  <a:pt x="1642" y="418"/>
                  <a:pt x="1642" y="418"/>
                </a:cubicBezTo>
                <a:cubicBezTo>
                  <a:pt x="1643" y="418"/>
                  <a:pt x="1643" y="418"/>
                  <a:pt x="1643" y="418"/>
                </a:cubicBezTo>
                <a:cubicBezTo>
                  <a:pt x="1643" y="420"/>
                  <a:pt x="1643" y="423"/>
                  <a:pt x="1643" y="425"/>
                </a:cubicBezTo>
                <a:cubicBezTo>
                  <a:pt x="1642" y="425"/>
                  <a:pt x="1642" y="425"/>
                  <a:pt x="1642" y="425"/>
                </a:cubicBezTo>
                <a:cubicBezTo>
                  <a:pt x="1641" y="427"/>
                  <a:pt x="1641" y="431"/>
                  <a:pt x="1643" y="432"/>
                </a:cubicBezTo>
                <a:cubicBezTo>
                  <a:pt x="1643" y="434"/>
                  <a:pt x="1642" y="435"/>
                  <a:pt x="1642" y="437"/>
                </a:cubicBezTo>
                <a:cubicBezTo>
                  <a:pt x="1640" y="437"/>
                  <a:pt x="1638" y="438"/>
                  <a:pt x="1637" y="437"/>
                </a:cubicBezTo>
                <a:cubicBezTo>
                  <a:pt x="1631" y="437"/>
                  <a:pt x="1634" y="437"/>
                  <a:pt x="1631" y="434"/>
                </a:cubicBezTo>
                <a:cubicBezTo>
                  <a:pt x="1631" y="434"/>
                  <a:pt x="1631" y="434"/>
                  <a:pt x="1631" y="434"/>
                </a:cubicBezTo>
                <a:cubicBezTo>
                  <a:pt x="1630" y="433"/>
                  <a:pt x="1629" y="432"/>
                  <a:pt x="1629" y="431"/>
                </a:cubicBezTo>
                <a:cubicBezTo>
                  <a:pt x="1628" y="431"/>
                  <a:pt x="1628" y="431"/>
                  <a:pt x="1628" y="431"/>
                </a:cubicBezTo>
                <a:cubicBezTo>
                  <a:pt x="1628" y="430"/>
                  <a:pt x="1629" y="429"/>
                  <a:pt x="1629" y="427"/>
                </a:cubicBezTo>
                <a:cubicBezTo>
                  <a:pt x="1627" y="428"/>
                  <a:pt x="1625" y="429"/>
                  <a:pt x="1623" y="429"/>
                </a:cubicBezTo>
                <a:cubicBezTo>
                  <a:pt x="1623" y="430"/>
                  <a:pt x="1622" y="431"/>
                  <a:pt x="1622" y="431"/>
                </a:cubicBezTo>
                <a:cubicBezTo>
                  <a:pt x="1622" y="431"/>
                  <a:pt x="1622" y="431"/>
                  <a:pt x="1622" y="431"/>
                </a:cubicBezTo>
                <a:cubicBezTo>
                  <a:pt x="1622" y="433"/>
                  <a:pt x="1622" y="433"/>
                  <a:pt x="1622" y="433"/>
                </a:cubicBezTo>
                <a:cubicBezTo>
                  <a:pt x="1621" y="433"/>
                  <a:pt x="1621" y="433"/>
                  <a:pt x="1621" y="433"/>
                </a:cubicBezTo>
                <a:cubicBezTo>
                  <a:pt x="1621" y="434"/>
                  <a:pt x="1621" y="434"/>
                  <a:pt x="1621" y="434"/>
                </a:cubicBezTo>
                <a:cubicBezTo>
                  <a:pt x="1620" y="434"/>
                  <a:pt x="1620" y="434"/>
                  <a:pt x="1620" y="435"/>
                </a:cubicBezTo>
                <a:cubicBezTo>
                  <a:pt x="1620" y="436"/>
                  <a:pt x="1620" y="436"/>
                  <a:pt x="1620" y="436"/>
                </a:cubicBezTo>
                <a:cubicBezTo>
                  <a:pt x="1619" y="436"/>
                  <a:pt x="1619" y="436"/>
                  <a:pt x="1619" y="436"/>
                </a:cubicBezTo>
                <a:cubicBezTo>
                  <a:pt x="1619" y="437"/>
                  <a:pt x="1618" y="439"/>
                  <a:pt x="1618" y="440"/>
                </a:cubicBezTo>
                <a:cubicBezTo>
                  <a:pt x="1617" y="440"/>
                  <a:pt x="1617" y="440"/>
                  <a:pt x="1617" y="440"/>
                </a:cubicBezTo>
                <a:cubicBezTo>
                  <a:pt x="1617" y="441"/>
                  <a:pt x="1617" y="443"/>
                  <a:pt x="1616" y="444"/>
                </a:cubicBezTo>
                <a:cubicBezTo>
                  <a:pt x="1616" y="444"/>
                  <a:pt x="1616" y="444"/>
                  <a:pt x="1616" y="444"/>
                </a:cubicBezTo>
                <a:cubicBezTo>
                  <a:pt x="1616" y="448"/>
                  <a:pt x="1616" y="448"/>
                  <a:pt x="1616" y="448"/>
                </a:cubicBezTo>
                <a:cubicBezTo>
                  <a:pt x="1615" y="449"/>
                  <a:pt x="1614" y="453"/>
                  <a:pt x="1615" y="456"/>
                </a:cubicBezTo>
                <a:cubicBezTo>
                  <a:pt x="1616" y="456"/>
                  <a:pt x="1616" y="456"/>
                  <a:pt x="1616" y="456"/>
                </a:cubicBezTo>
                <a:cubicBezTo>
                  <a:pt x="1616" y="457"/>
                  <a:pt x="1616" y="457"/>
                  <a:pt x="1616" y="457"/>
                </a:cubicBezTo>
                <a:cubicBezTo>
                  <a:pt x="1616" y="457"/>
                  <a:pt x="1616" y="457"/>
                  <a:pt x="1616" y="457"/>
                </a:cubicBezTo>
                <a:cubicBezTo>
                  <a:pt x="1617" y="458"/>
                  <a:pt x="1616" y="457"/>
                  <a:pt x="1616" y="458"/>
                </a:cubicBezTo>
                <a:cubicBezTo>
                  <a:pt x="1616" y="458"/>
                  <a:pt x="1616" y="458"/>
                  <a:pt x="1616" y="458"/>
                </a:cubicBezTo>
                <a:cubicBezTo>
                  <a:pt x="1616" y="458"/>
                  <a:pt x="1616" y="458"/>
                  <a:pt x="1616" y="458"/>
                </a:cubicBezTo>
                <a:cubicBezTo>
                  <a:pt x="1616" y="462"/>
                  <a:pt x="1616" y="462"/>
                  <a:pt x="1616" y="462"/>
                </a:cubicBezTo>
                <a:cubicBezTo>
                  <a:pt x="1615" y="462"/>
                  <a:pt x="1615" y="462"/>
                  <a:pt x="1615" y="462"/>
                </a:cubicBezTo>
                <a:cubicBezTo>
                  <a:pt x="1617" y="463"/>
                  <a:pt x="1613" y="463"/>
                  <a:pt x="1612" y="465"/>
                </a:cubicBezTo>
                <a:cubicBezTo>
                  <a:pt x="1611" y="465"/>
                  <a:pt x="1611" y="465"/>
                  <a:pt x="1611" y="465"/>
                </a:cubicBezTo>
                <a:cubicBezTo>
                  <a:pt x="1611" y="464"/>
                  <a:pt x="1612" y="463"/>
                  <a:pt x="1612" y="463"/>
                </a:cubicBezTo>
                <a:cubicBezTo>
                  <a:pt x="1612" y="460"/>
                  <a:pt x="1612" y="460"/>
                  <a:pt x="1612" y="460"/>
                </a:cubicBezTo>
                <a:cubicBezTo>
                  <a:pt x="1610" y="462"/>
                  <a:pt x="1609" y="463"/>
                  <a:pt x="1606" y="464"/>
                </a:cubicBezTo>
                <a:cubicBezTo>
                  <a:pt x="1606" y="466"/>
                  <a:pt x="1606" y="467"/>
                  <a:pt x="1606" y="468"/>
                </a:cubicBezTo>
                <a:cubicBezTo>
                  <a:pt x="1608" y="468"/>
                  <a:pt x="1608" y="468"/>
                  <a:pt x="1608" y="468"/>
                </a:cubicBezTo>
                <a:cubicBezTo>
                  <a:pt x="1608" y="469"/>
                  <a:pt x="1608" y="469"/>
                  <a:pt x="1608" y="469"/>
                </a:cubicBezTo>
                <a:cubicBezTo>
                  <a:pt x="1607" y="469"/>
                  <a:pt x="1606" y="469"/>
                  <a:pt x="1606" y="469"/>
                </a:cubicBezTo>
                <a:cubicBezTo>
                  <a:pt x="1606" y="473"/>
                  <a:pt x="1604" y="473"/>
                  <a:pt x="1603" y="476"/>
                </a:cubicBezTo>
                <a:cubicBezTo>
                  <a:pt x="1602" y="476"/>
                  <a:pt x="1603" y="476"/>
                  <a:pt x="1602" y="475"/>
                </a:cubicBezTo>
                <a:cubicBezTo>
                  <a:pt x="1601" y="475"/>
                  <a:pt x="1601" y="475"/>
                  <a:pt x="1601" y="475"/>
                </a:cubicBezTo>
                <a:cubicBezTo>
                  <a:pt x="1602" y="475"/>
                  <a:pt x="1602" y="475"/>
                  <a:pt x="1603" y="474"/>
                </a:cubicBezTo>
                <a:cubicBezTo>
                  <a:pt x="1603" y="473"/>
                  <a:pt x="1603" y="473"/>
                  <a:pt x="1603" y="473"/>
                </a:cubicBezTo>
                <a:cubicBezTo>
                  <a:pt x="1599" y="474"/>
                  <a:pt x="1598" y="476"/>
                  <a:pt x="1594" y="476"/>
                </a:cubicBezTo>
                <a:cubicBezTo>
                  <a:pt x="1594" y="475"/>
                  <a:pt x="1594" y="474"/>
                  <a:pt x="1593" y="473"/>
                </a:cubicBezTo>
                <a:cubicBezTo>
                  <a:pt x="1595" y="473"/>
                  <a:pt x="1595" y="473"/>
                  <a:pt x="1595" y="473"/>
                </a:cubicBezTo>
                <a:cubicBezTo>
                  <a:pt x="1595" y="473"/>
                  <a:pt x="1595" y="473"/>
                  <a:pt x="1595" y="473"/>
                </a:cubicBezTo>
                <a:cubicBezTo>
                  <a:pt x="1596" y="474"/>
                  <a:pt x="1596" y="473"/>
                  <a:pt x="1596" y="473"/>
                </a:cubicBezTo>
                <a:cubicBezTo>
                  <a:pt x="1597" y="473"/>
                  <a:pt x="1597" y="473"/>
                  <a:pt x="1597" y="473"/>
                </a:cubicBezTo>
                <a:cubicBezTo>
                  <a:pt x="1597" y="472"/>
                  <a:pt x="1597" y="472"/>
                  <a:pt x="1597" y="472"/>
                </a:cubicBezTo>
                <a:cubicBezTo>
                  <a:pt x="1595" y="472"/>
                  <a:pt x="1595" y="471"/>
                  <a:pt x="1593" y="471"/>
                </a:cubicBezTo>
                <a:cubicBezTo>
                  <a:pt x="1593" y="470"/>
                  <a:pt x="1593" y="470"/>
                  <a:pt x="1592" y="470"/>
                </a:cubicBezTo>
                <a:cubicBezTo>
                  <a:pt x="1592" y="471"/>
                  <a:pt x="1592" y="471"/>
                  <a:pt x="1592" y="471"/>
                </a:cubicBezTo>
                <a:cubicBezTo>
                  <a:pt x="1590" y="471"/>
                  <a:pt x="1589" y="471"/>
                  <a:pt x="1587" y="471"/>
                </a:cubicBezTo>
                <a:cubicBezTo>
                  <a:pt x="1587" y="472"/>
                  <a:pt x="1587" y="472"/>
                  <a:pt x="1587" y="472"/>
                </a:cubicBezTo>
                <a:cubicBezTo>
                  <a:pt x="1585" y="472"/>
                  <a:pt x="1585" y="472"/>
                  <a:pt x="1585" y="472"/>
                </a:cubicBezTo>
                <a:cubicBezTo>
                  <a:pt x="1585" y="473"/>
                  <a:pt x="1584" y="473"/>
                  <a:pt x="1584" y="473"/>
                </a:cubicBezTo>
                <a:cubicBezTo>
                  <a:pt x="1583" y="473"/>
                  <a:pt x="1583" y="473"/>
                  <a:pt x="1583" y="473"/>
                </a:cubicBezTo>
                <a:cubicBezTo>
                  <a:pt x="1583" y="474"/>
                  <a:pt x="1583" y="474"/>
                  <a:pt x="1583" y="474"/>
                </a:cubicBezTo>
                <a:cubicBezTo>
                  <a:pt x="1581" y="474"/>
                  <a:pt x="1581" y="474"/>
                  <a:pt x="1581" y="474"/>
                </a:cubicBezTo>
                <a:cubicBezTo>
                  <a:pt x="1581" y="475"/>
                  <a:pt x="1581" y="475"/>
                  <a:pt x="1581" y="475"/>
                </a:cubicBezTo>
                <a:cubicBezTo>
                  <a:pt x="1578" y="475"/>
                  <a:pt x="1578" y="475"/>
                  <a:pt x="1578" y="475"/>
                </a:cubicBezTo>
                <a:cubicBezTo>
                  <a:pt x="1578" y="476"/>
                  <a:pt x="1577" y="476"/>
                  <a:pt x="1576" y="477"/>
                </a:cubicBezTo>
                <a:cubicBezTo>
                  <a:pt x="1575" y="477"/>
                  <a:pt x="1575" y="477"/>
                  <a:pt x="1575" y="477"/>
                </a:cubicBezTo>
                <a:cubicBezTo>
                  <a:pt x="1575" y="478"/>
                  <a:pt x="1575" y="478"/>
                  <a:pt x="1575" y="478"/>
                </a:cubicBezTo>
                <a:cubicBezTo>
                  <a:pt x="1574" y="478"/>
                  <a:pt x="1573" y="478"/>
                  <a:pt x="1572" y="477"/>
                </a:cubicBezTo>
                <a:cubicBezTo>
                  <a:pt x="1572" y="478"/>
                  <a:pt x="1572" y="478"/>
                  <a:pt x="1572" y="478"/>
                </a:cubicBezTo>
                <a:cubicBezTo>
                  <a:pt x="1570" y="478"/>
                  <a:pt x="1570" y="478"/>
                  <a:pt x="1570" y="478"/>
                </a:cubicBezTo>
                <a:cubicBezTo>
                  <a:pt x="1570" y="479"/>
                  <a:pt x="1570" y="479"/>
                  <a:pt x="1570" y="479"/>
                </a:cubicBezTo>
                <a:cubicBezTo>
                  <a:pt x="1566" y="479"/>
                  <a:pt x="1562" y="480"/>
                  <a:pt x="1558" y="481"/>
                </a:cubicBezTo>
                <a:cubicBezTo>
                  <a:pt x="1558" y="480"/>
                  <a:pt x="1558" y="480"/>
                  <a:pt x="1558" y="480"/>
                </a:cubicBezTo>
                <a:cubicBezTo>
                  <a:pt x="1557" y="480"/>
                  <a:pt x="1557" y="480"/>
                  <a:pt x="1557" y="480"/>
                </a:cubicBezTo>
                <a:cubicBezTo>
                  <a:pt x="1557" y="479"/>
                  <a:pt x="1557" y="479"/>
                  <a:pt x="1557" y="479"/>
                </a:cubicBezTo>
                <a:cubicBezTo>
                  <a:pt x="1555" y="479"/>
                  <a:pt x="1555" y="479"/>
                  <a:pt x="1555" y="479"/>
                </a:cubicBezTo>
                <a:cubicBezTo>
                  <a:pt x="1555" y="479"/>
                  <a:pt x="1555" y="478"/>
                  <a:pt x="1555" y="478"/>
                </a:cubicBezTo>
                <a:cubicBezTo>
                  <a:pt x="1553" y="478"/>
                  <a:pt x="1553" y="478"/>
                  <a:pt x="1553" y="478"/>
                </a:cubicBezTo>
                <a:cubicBezTo>
                  <a:pt x="1553" y="477"/>
                  <a:pt x="1553" y="477"/>
                  <a:pt x="1553" y="477"/>
                </a:cubicBezTo>
                <a:cubicBezTo>
                  <a:pt x="1551" y="478"/>
                  <a:pt x="1551" y="478"/>
                  <a:pt x="1551" y="478"/>
                </a:cubicBezTo>
                <a:cubicBezTo>
                  <a:pt x="1551" y="477"/>
                  <a:pt x="1551" y="477"/>
                  <a:pt x="1551" y="477"/>
                </a:cubicBezTo>
                <a:cubicBezTo>
                  <a:pt x="1549" y="477"/>
                  <a:pt x="1547" y="476"/>
                  <a:pt x="1545" y="476"/>
                </a:cubicBezTo>
                <a:cubicBezTo>
                  <a:pt x="1545" y="475"/>
                  <a:pt x="1545" y="475"/>
                  <a:pt x="1545" y="475"/>
                </a:cubicBezTo>
                <a:cubicBezTo>
                  <a:pt x="1540" y="475"/>
                  <a:pt x="1542" y="477"/>
                  <a:pt x="1539" y="479"/>
                </a:cubicBezTo>
                <a:cubicBezTo>
                  <a:pt x="1539" y="480"/>
                  <a:pt x="1539" y="480"/>
                  <a:pt x="1539" y="480"/>
                </a:cubicBezTo>
                <a:cubicBezTo>
                  <a:pt x="1539" y="480"/>
                  <a:pt x="1539" y="480"/>
                  <a:pt x="1538" y="479"/>
                </a:cubicBezTo>
                <a:cubicBezTo>
                  <a:pt x="1538" y="480"/>
                  <a:pt x="1538" y="480"/>
                  <a:pt x="1538" y="480"/>
                </a:cubicBezTo>
                <a:cubicBezTo>
                  <a:pt x="1536" y="480"/>
                  <a:pt x="1536" y="480"/>
                  <a:pt x="1536" y="480"/>
                </a:cubicBezTo>
                <a:cubicBezTo>
                  <a:pt x="1536" y="481"/>
                  <a:pt x="1536" y="481"/>
                  <a:pt x="1536" y="481"/>
                </a:cubicBezTo>
                <a:cubicBezTo>
                  <a:pt x="1535" y="481"/>
                  <a:pt x="1535" y="481"/>
                  <a:pt x="1535" y="481"/>
                </a:cubicBezTo>
                <a:cubicBezTo>
                  <a:pt x="1536" y="482"/>
                  <a:pt x="1536" y="482"/>
                  <a:pt x="1536" y="483"/>
                </a:cubicBezTo>
                <a:cubicBezTo>
                  <a:pt x="1533" y="483"/>
                  <a:pt x="1534" y="482"/>
                  <a:pt x="1531" y="481"/>
                </a:cubicBezTo>
                <a:cubicBezTo>
                  <a:pt x="1531" y="479"/>
                  <a:pt x="1531" y="479"/>
                  <a:pt x="1531" y="479"/>
                </a:cubicBezTo>
                <a:cubicBezTo>
                  <a:pt x="1530" y="479"/>
                  <a:pt x="1530" y="479"/>
                  <a:pt x="1530" y="479"/>
                </a:cubicBezTo>
                <a:cubicBezTo>
                  <a:pt x="1530" y="478"/>
                  <a:pt x="1530" y="478"/>
                  <a:pt x="1530" y="478"/>
                </a:cubicBezTo>
                <a:cubicBezTo>
                  <a:pt x="1529" y="478"/>
                  <a:pt x="1527" y="479"/>
                  <a:pt x="1526" y="479"/>
                </a:cubicBezTo>
                <a:cubicBezTo>
                  <a:pt x="1526" y="479"/>
                  <a:pt x="1526" y="479"/>
                  <a:pt x="1526" y="479"/>
                </a:cubicBezTo>
                <a:cubicBezTo>
                  <a:pt x="1525" y="478"/>
                  <a:pt x="1525" y="478"/>
                  <a:pt x="1524" y="478"/>
                </a:cubicBezTo>
                <a:cubicBezTo>
                  <a:pt x="1524" y="475"/>
                  <a:pt x="1524" y="475"/>
                  <a:pt x="1524" y="475"/>
                </a:cubicBezTo>
                <a:cubicBezTo>
                  <a:pt x="1524" y="475"/>
                  <a:pt x="1524" y="475"/>
                  <a:pt x="1524" y="475"/>
                </a:cubicBezTo>
                <a:cubicBezTo>
                  <a:pt x="1524" y="474"/>
                  <a:pt x="1524" y="474"/>
                  <a:pt x="1524" y="474"/>
                </a:cubicBezTo>
                <a:cubicBezTo>
                  <a:pt x="1523" y="474"/>
                  <a:pt x="1523" y="474"/>
                  <a:pt x="1523" y="474"/>
                </a:cubicBezTo>
                <a:cubicBezTo>
                  <a:pt x="1522" y="472"/>
                  <a:pt x="1524" y="473"/>
                  <a:pt x="1522" y="471"/>
                </a:cubicBezTo>
                <a:cubicBezTo>
                  <a:pt x="1522" y="470"/>
                  <a:pt x="1522" y="470"/>
                  <a:pt x="1522" y="470"/>
                </a:cubicBezTo>
                <a:cubicBezTo>
                  <a:pt x="1520" y="470"/>
                  <a:pt x="1520" y="470"/>
                  <a:pt x="1520" y="470"/>
                </a:cubicBezTo>
                <a:cubicBezTo>
                  <a:pt x="1520" y="469"/>
                  <a:pt x="1520" y="469"/>
                  <a:pt x="1520" y="469"/>
                </a:cubicBezTo>
                <a:cubicBezTo>
                  <a:pt x="1522" y="469"/>
                  <a:pt x="1522" y="469"/>
                  <a:pt x="1522" y="469"/>
                </a:cubicBezTo>
                <a:cubicBezTo>
                  <a:pt x="1523" y="468"/>
                  <a:pt x="1524" y="467"/>
                  <a:pt x="1524" y="466"/>
                </a:cubicBezTo>
                <a:cubicBezTo>
                  <a:pt x="1524" y="466"/>
                  <a:pt x="1524" y="466"/>
                  <a:pt x="1524" y="466"/>
                </a:cubicBezTo>
                <a:cubicBezTo>
                  <a:pt x="1523" y="466"/>
                  <a:pt x="1523" y="466"/>
                  <a:pt x="1523" y="466"/>
                </a:cubicBezTo>
                <a:cubicBezTo>
                  <a:pt x="1523" y="467"/>
                  <a:pt x="1523" y="467"/>
                  <a:pt x="1523" y="467"/>
                </a:cubicBezTo>
                <a:cubicBezTo>
                  <a:pt x="1522" y="468"/>
                  <a:pt x="1521" y="467"/>
                  <a:pt x="1520" y="468"/>
                </a:cubicBezTo>
                <a:cubicBezTo>
                  <a:pt x="1520" y="466"/>
                  <a:pt x="1520" y="465"/>
                  <a:pt x="1520" y="464"/>
                </a:cubicBezTo>
                <a:cubicBezTo>
                  <a:pt x="1521" y="464"/>
                  <a:pt x="1521" y="464"/>
                  <a:pt x="1521" y="464"/>
                </a:cubicBezTo>
                <a:cubicBezTo>
                  <a:pt x="1521" y="463"/>
                  <a:pt x="1521" y="462"/>
                  <a:pt x="1520" y="461"/>
                </a:cubicBezTo>
                <a:cubicBezTo>
                  <a:pt x="1521" y="461"/>
                  <a:pt x="1521" y="460"/>
                  <a:pt x="1522" y="460"/>
                </a:cubicBezTo>
                <a:cubicBezTo>
                  <a:pt x="1522" y="459"/>
                  <a:pt x="1522" y="459"/>
                  <a:pt x="1522" y="459"/>
                </a:cubicBezTo>
                <a:cubicBezTo>
                  <a:pt x="1522" y="459"/>
                  <a:pt x="1522" y="459"/>
                  <a:pt x="1522" y="459"/>
                </a:cubicBezTo>
                <a:cubicBezTo>
                  <a:pt x="1523" y="458"/>
                  <a:pt x="1523" y="457"/>
                  <a:pt x="1523" y="456"/>
                </a:cubicBezTo>
                <a:cubicBezTo>
                  <a:pt x="1524" y="456"/>
                  <a:pt x="1524" y="456"/>
                  <a:pt x="1524" y="456"/>
                </a:cubicBezTo>
                <a:cubicBezTo>
                  <a:pt x="1525" y="453"/>
                  <a:pt x="1526" y="452"/>
                  <a:pt x="1526" y="448"/>
                </a:cubicBezTo>
                <a:cubicBezTo>
                  <a:pt x="1527" y="449"/>
                  <a:pt x="1527" y="449"/>
                  <a:pt x="1528" y="450"/>
                </a:cubicBezTo>
                <a:cubicBezTo>
                  <a:pt x="1530" y="450"/>
                  <a:pt x="1530" y="450"/>
                  <a:pt x="1530" y="450"/>
                </a:cubicBezTo>
                <a:cubicBezTo>
                  <a:pt x="1530" y="448"/>
                  <a:pt x="1530" y="448"/>
                  <a:pt x="1531" y="446"/>
                </a:cubicBezTo>
                <a:cubicBezTo>
                  <a:pt x="1529" y="446"/>
                  <a:pt x="1528" y="446"/>
                  <a:pt x="1526" y="445"/>
                </a:cubicBezTo>
                <a:cubicBezTo>
                  <a:pt x="1526" y="443"/>
                  <a:pt x="1526" y="440"/>
                  <a:pt x="1526" y="437"/>
                </a:cubicBezTo>
                <a:cubicBezTo>
                  <a:pt x="1524" y="437"/>
                  <a:pt x="1523" y="436"/>
                  <a:pt x="1523" y="436"/>
                </a:cubicBezTo>
                <a:cubicBezTo>
                  <a:pt x="1523" y="437"/>
                  <a:pt x="1523" y="437"/>
                  <a:pt x="1523" y="437"/>
                </a:cubicBezTo>
                <a:cubicBezTo>
                  <a:pt x="1522" y="437"/>
                  <a:pt x="1522" y="437"/>
                  <a:pt x="1522" y="437"/>
                </a:cubicBezTo>
                <a:cubicBezTo>
                  <a:pt x="1522" y="436"/>
                  <a:pt x="1522" y="436"/>
                  <a:pt x="1522" y="436"/>
                </a:cubicBezTo>
                <a:cubicBezTo>
                  <a:pt x="1522" y="435"/>
                  <a:pt x="1522" y="435"/>
                  <a:pt x="1522" y="435"/>
                </a:cubicBezTo>
                <a:cubicBezTo>
                  <a:pt x="1526" y="435"/>
                  <a:pt x="1526" y="435"/>
                  <a:pt x="1526" y="435"/>
                </a:cubicBezTo>
                <a:cubicBezTo>
                  <a:pt x="1526" y="435"/>
                  <a:pt x="1526" y="435"/>
                  <a:pt x="1526" y="435"/>
                </a:cubicBezTo>
                <a:cubicBezTo>
                  <a:pt x="1526" y="434"/>
                  <a:pt x="1527" y="433"/>
                  <a:pt x="1528" y="433"/>
                </a:cubicBezTo>
                <a:cubicBezTo>
                  <a:pt x="1528" y="430"/>
                  <a:pt x="1527" y="428"/>
                  <a:pt x="1528" y="427"/>
                </a:cubicBezTo>
                <a:cubicBezTo>
                  <a:pt x="1528" y="425"/>
                  <a:pt x="1528" y="425"/>
                  <a:pt x="1528" y="425"/>
                </a:cubicBezTo>
                <a:cubicBezTo>
                  <a:pt x="1527" y="425"/>
                  <a:pt x="1527" y="426"/>
                  <a:pt x="1527" y="426"/>
                </a:cubicBezTo>
                <a:cubicBezTo>
                  <a:pt x="1526" y="426"/>
                  <a:pt x="1526" y="426"/>
                  <a:pt x="1526" y="426"/>
                </a:cubicBezTo>
                <a:cubicBezTo>
                  <a:pt x="1526" y="427"/>
                  <a:pt x="1526" y="427"/>
                  <a:pt x="1526" y="427"/>
                </a:cubicBezTo>
                <a:cubicBezTo>
                  <a:pt x="1524" y="427"/>
                  <a:pt x="1523" y="427"/>
                  <a:pt x="1522" y="428"/>
                </a:cubicBezTo>
                <a:cubicBezTo>
                  <a:pt x="1522" y="429"/>
                  <a:pt x="1522" y="429"/>
                  <a:pt x="1522" y="429"/>
                </a:cubicBezTo>
                <a:cubicBezTo>
                  <a:pt x="1521" y="430"/>
                  <a:pt x="1519" y="433"/>
                  <a:pt x="1519" y="433"/>
                </a:cubicBezTo>
                <a:cubicBezTo>
                  <a:pt x="1517" y="434"/>
                  <a:pt x="1515" y="434"/>
                  <a:pt x="1513" y="434"/>
                </a:cubicBezTo>
                <a:cubicBezTo>
                  <a:pt x="1513" y="433"/>
                  <a:pt x="1513" y="433"/>
                  <a:pt x="1513" y="433"/>
                </a:cubicBezTo>
                <a:cubicBezTo>
                  <a:pt x="1512" y="433"/>
                  <a:pt x="1512" y="433"/>
                  <a:pt x="1512" y="433"/>
                </a:cubicBezTo>
                <a:cubicBezTo>
                  <a:pt x="1512" y="434"/>
                  <a:pt x="1512" y="434"/>
                  <a:pt x="1512" y="434"/>
                </a:cubicBezTo>
                <a:cubicBezTo>
                  <a:pt x="1510" y="435"/>
                  <a:pt x="1509" y="437"/>
                  <a:pt x="1507" y="438"/>
                </a:cubicBezTo>
                <a:cubicBezTo>
                  <a:pt x="1507" y="439"/>
                  <a:pt x="1507" y="440"/>
                  <a:pt x="1507" y="441"/>
                </a:cubicBezTo>
                <a:cubicBezTo>
                  <a:pt x="1508" y="441"/>
                  <a:pt x="1508" y="441"/>
                  <a:pt x="1509" y="441"/>
                </a:cubicBezTo>
                <a:cubicBezTo>
                  <a:pt x="1510" y="439"/>
                  <a:pt x="1511" y="437"/>
                  <a:pt x="1514" y="437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515" y="437"/>
                  <a:pt x="1516" y="437"/>
                  <a:pt x="1518" y="437"/>
                </a:cubicBezTo>
                <a:cubicBezTo>
                  <a:pt x="1518" y="438"/>
                  <a:pt x="1518" y="440"/>
                  <a:pt x="1519" y="441"/>
                </a:cubicBezTo>
                <a:cubicBezTo>
                  <a:pt x="1519" y="443"/>
                  <a:pt x="1519" y="443"/>
                  <a:pt x="1519" y="443"/>
                </a:cubicBezTo>
                <a:cubicBezTo>
                  <a:pt x="1518" y="443"/>
                  <a:pt x="1518" y="443"/>
                  <a:pt x="1518" y="443"/>
                </a:cubicBezTo>
                <a:cubicBezTo>
                  <a:pt x="1518" y="443"/>
                  <a:pt x="1518" y="443"/>
                  <a:pt x="1518" y="443"/>
                </a:cubicBezTo>
                <a:cubicBezTo>
                  <a:pt x="1517" y="442"/>
                  <a:pt x="1517" y="442"/>
                  <a:pt x="1517" y="441"/>
                </a:cubicBezTo>
                <a:cubicBezTo>
                  <a:pt x="1515" y="441"/>
                  <a:pt x="1515" y="441"/>
                  <a:pt x="1515" y="441"/>
                </a:cubicBezTo>
                <a:cubicBezTo>
                  <a:pt x="1514" y="443"/>
                  <a:pt x="1513" y="443"/>
                  <a:pt x="1512" y="445"/>
                </a:cubicBezTo>
                <a:cubicBezTo>
                  <a:pt x="1510" y="445"/>
                  <a:pt x="1508" y="444"/>
                  <a:pt x="1507" y="444"/>
                </a:cubicBezTo>
                <a:cubicBezTo>
                  <a:pt x="1506" y="446"/>
                  <a:pt x="1506" y="449"/>
                  <a:pt x="1506" y="452"/>
                </a:cubicBezTo>
                <a:cubicBezTo>
                  <a:pt x="1508" y="452"/>
                  <a:pt x="1508" y="452"/>
                  <a:pt x="1508" y="452"/>
                </a:cubicBezTo>
                <a:cubicBezTo>
                  <a:pt x="1508" y="452"/>
                  <a:pt x="1508" y="453"/>
                  <a:pt x="1508" y="454"/>
                </a:cubicBezTo>
                <a:cubicBezTo>
                  <a:pt x="1509" y="454"/>
                  <a:pt x="1509" y="454"/>
                  <a:pt x="1509" y="454"/>
                </a:cubicBezTo>
                <a:cubicBezTo>
                  <a:pt x="1509" y="455"/>
                  <a:pt x="1509" y="455"/>
                  <a:pt x="1507" y="456"/>
                </a:cubicBezTo>
                <a:cubicBezTo>
                  <a:pt x="1507" y="460"/>
                  <a:pt x="1508" y="460"/>
                  <a:pt x="1509" y="463"/>
                </a:cubicBezTo>
                <a:cubicBezTo>
                  <a:pt x="1511" y="463"/>
                  <a:pt x="1511" y="463"/>
                  <a:pt x="1511" y="463"/>
                </a:cubicBezTo>
                <a:cubicBezTo>
                  <a:pt x="1511" y="464"/>
                  <a:pt x="1512" y="466"/>
                  <a:pt x="1512" y="468"/>
                </a:cubicBezTo>
                <a:cubicBezTo>
                  <a:pt x="1511" y="468"/>
                  <a:pt x="1511" y="468"/>
                  <a:pt x="1511" y="468"/>
                </a:cubicBezTo>
                <a:cubicBezTo>
                  <a:pt x="1511" y="468"/>
                  <a:pt x="1511" y="469"/>
                  <a:pt x="1510" y="470"/>
                </a:cubicBezTo>
                <a:cubicBezTo>
                  <a:pt x="1512" y="470"/>
                  <a:pt x="1512" y="470"/>
                  <a:pt x="1512" y="470"/>
                </a:cubicBezTo>
                <a:cubicBezTo>
                  <a:pt x="1512" y="471"/>
                  <a:pt x="1512" y="472"/>
                  <a:pt x="1512" y="473"/>
                </a:cubicBezTo>
                <a:cubicBezTo>
                  <a:pt x="1513" y="473"/>
                  <a:pt x="1513" y="473"/>
                  <a:pt x="1513" y="473"/>
                </a:cubicBezTo>
                <a:cubicBezTo>
                  <a:pt x="1513" y="477"/>
                  <a:pt x="1513" y="477"/>
                  <a:pt x="1513" y="477"/>
                </a:cubicBezTo>
                <a:cubicBezTo>
                  <a:pt x="1512" y="477"/>
                  <a:pt x="1512" y="477"/>
                  <a:pt x="1512" y="477"/>
                </a:cubicBezTo>
                <a:cubicBezTo>
                  <a:pt x="1512" y="481"/>
                  <a:pt x="1514" y="483"/>
                  <a:pt x="1515" y="484"/>
                </a:cubicBezTo>
                <a:cubicBezTo>
                  <a:pt x="1515" y="485"/>
                  <a:pt x="1515" y="485"/>
                  <a:pt x="1515" y="485"/>
                </a:cubicBezTo>
                <a:cubicBezTo>
                  <a:pt x="1514" y="484"/>
                  <a:pt x="1512" y="484"/>
                  <a:pt x="1511" y="484"/>
                </a:cubicBezTo>
                <a:cubicBezTo>
                  <a:pt x="1511" y="488"/>
                  <a:pt x="1511" y="488"/>
                  <a:pt x="1511" y="488"/>
                </a:cubicBezTo>
                <a:cubicBezTo>
                  <a:pt x="1510" y="489"/>
                  <a:pt x="1510" y="489"/>
                  <a:pt x="1509" y="490"/>
                </a:cubicBezTo>
                <a:cubicBezTo>
                  <a:pt x="1509" y="491"/>
                  <a:pt x="1509" y="491"/>
                  <a:pt x="1509" y="491"/>
                </a:cubicBezTo>
                <a:cubicBezTo>
                  <a:pt x="1508" y="491"/>
                  <a:pt x="1508" y="491"/>
                  <a:pt x="1508" y="491"/>
                </a:cubicBezTo>
                <a:cubicBezTo>
                  <a:pt x="1508" y="489"/>
                  <a:pt x="1508" y="489"/>
                  <a:pt x="1508" y="489"/>
                </a:cubicBezTo>
                <a:cubicBezTo>
                  <a:pt x="1508" y="488"/>
                  <a:pt x="1508" y="488"/>
                  <a:pt x="1507" y="487"/>
                </a:cubicBezTo>
                <a:cubicBezTo>
                  <a:pt x="1504" y="488"/>
                  <a:pt x="1502" y="489"/>
                  <a:pt x="1500" y="491"/>
                </a:cubicBezTo>
                <a:cubicBezTo>
                  <a:pt x="1500" y="493"/>
                  <a:pt x="1501" y="494"/>
                  <a:pt x="1503" y="494"/>
                </a:cubicBezTo>
                <a:cubicBezTo>
                  <a:pt x="1503" y="496"/>
                  <a:pt x="1503" y="496"/>
                  <a:pt x="1503" y="496"/>
                </a:cubicBezTo>
                <a:cubicBezTo>
                  <a:pt x="1501" y="495"/>
                  <a:pt x="1500" y="494"/>
                  <a:pt x="1499" y="494"/>
                </a:cubicBezTo>
                <a:cubicBezTo>
                  <a:pt x="1499" y="491"/>
                  <a:pt x="1499" y="491"/>
                  <a:pt x="1499" y="491"/>
                </a:cubicBezTo>
                <a:cubicBezTo>
                  <a:pt x="1498" y="491"/>
                  <a:pt x="1496" y="490"/>
                  <a:pt x="1494" y="491"/>
                </a:cubicBezTo>
                <a:cubicBezTo>
                  <a:pt x="1494" y="491"/>
                  <a:pt x="1493" y="492"/>
                  <a:pt x="1492" y="491"/>
                </a:cubicBezTo>
                <a:cubicBezTo>
                  <a:pt x="1492" y="491"/>
                  <a:pt x="1492" y="491"/>
                  <a:pt x="1492" y="491"/>
                </a:cubicBezTo>
                <a:cubicBezTo>
                  <a:pt x="1491" y="491"/>
                  <a:pt x="1491" y="491"/>
                  <a:pt x="1491" y="491"/>
                </a:cubicBezTo>
                <a:cubicBezTo>
                  <a:pt x="1491" y="490"/>
                  <a:pt x="1491" y="490"/>
                  <a:pt x="1491" y="490"/>
                </a:cubicBezTo>
                <a:cubicBezTo>
                  <a:pt x="1489" y="490"/>
                  <a:pt x="1487" y="490"/>
                  <a:pt x="1486" y="491"/>
                </a:cubicBezTo>
                <a:cubicBezTo>
                  <a:pt x="1486" y="491"/>
                  <a:pt x="1486" y="492"/>
                  <a:pt x="1485" y="492"/>
                </a:cubicBezTo>
                <a:cubicBezTo>
                  <a:pt x="1485" y="492"/>
                  <a:pt x="1485" y="492"/>
                  <a:pt x="1485" y="492"/>
                </a:cubicBezTo>
                <a:cubicBezTo>
                  <a:pt x="1483" y="494"/>
                  <a:pt x="1483" y="495"/>
                  <a:pt x="1479" y="495"/>
                </a:cubicBezTo>
                <a:cubicBezTo>
                  <a:pt x="1479" y="496"/>
                  <a:pt x="1478" y="496"/>
                  <a:pt x="1478" y="497"/>
                </a:cubicBezTo>
                <a:cubicBezTo>
                  <a:pt x="1478" y="497"/>
                  <a:pt x="1478" y="497"/>
                  <a:pt x="1478" y="497"/>
                </a:cubicBezTo>
                <a:cubicBezTo>
                  <a:pt x="1478" y="498"/>
                  <a:pt x="1478" y="498"/>
                  <a:pt x="1478" y="498"/>
                </a:cubicBezTo>
                <a:cubicBezTo>
                  <a:pt x="1477" y="498"/>
                  <a:pt x="1477" y="498"/>
                  <a:pt x="1477" y="498"/>
                </a:cubicBezTo>
                <a:cubicBezTo>
                  <a:pt x="1476" y="501"/>
                  <a:pt x="1477" y="503"/>
                  <a:pt x="1474" y="504"/>
                </a:cubicBezTo>
                <a:cubicBezTo>
                  <a:pt x="1475" y="506"/>
                  <a:pt x="1474" y="506"/>
                  <a:pt x="1476" y="506"/>
                </a:cubicBezTo>
                <a:cubicBezTo>
                  <a:pt x="1475" y="507"/>
                  <a:pt x="1473" y="509"/>
                  <a:pt x="1473" y="509"/>
                </a:cubicBezTo>
                <a:cubicBezTo>
                  <a:pt x="1472" y="511"/>
                  <a:pt x="1476" y="511"/>
                  <a:pt x="1472" y="513"/>
                </a:cubicBezTo>
                <a:cubicBezTo>
                  <a:pt x="1472" y="514"/>
                  <a:pt x="1472" y="514"/>
                  <a:pt x="1472" y="514"/>
                </a:cubicBezTo>
                <a:cubicBezTo>
                  <a:pt x="1471" y="513"/>
                  <a:pt x="1471" y="513"/>
                  <a:pt x="1469" y="513"/>
                </a:cubicBezTo>
                <a:cubicBezTo>
                  <a:pt x="1469" y="513"/>
                  <a:pt x="1469" y="514"/>
                  <a:pt x="1468" y="514"/>
                </a:cubicBezTo>
                <a:cubicBezTo>
                  <a:pt x="1467" y="513"/>
                  <a:pt x="1467" y="511"/>
                  <a:pt x="1464" y="512"/>
                </a:cubicBezTo>
                <a:cubicBezTo>
                  <a:pt x="1464" y="513"/>
                  <a:pt x="1464" y="513"/>
                  <a:pt x="1464" y="513"/>
                </a:cubicBezTo>
                <a:cubicBezTo>
                  <a:pt x="1463" y="513"/>
                  <a:pt x="1462" y="513"/>
                  <a:pt x="1460" y="514"/>
                </a:cubicBezTo>
                <a:cubicBezTo>
                  <a:pt x="1460" y="514"/>
                  <a:pt x="1460" y="514"/>
                  <a:pt x="1460" y="514"/>
                </a:cubicBezTo>
                <a:cubicBezTo>
                  <a:pt x="1458" y="514"/>
                  <a:pt x="1458" y="514"/>
                  <a:pt x="1458" y="514"/>
                </a:cubicBezTo>
                <a:cubicBezTo>
                  <a:pt x="1458" y="515"/>
                  <a:pt x="1458" y="515"/>
                  <a:pt x="1458" y="515"/>
                </a:cubicBezTo>
                <a:cubicBezTo>
                  <a:pt x="1455" y="515"/>
                  <a:pt x="1455" y="515"/>
                  <a:pt x="1455" y="515"/>
                </a:cubicBezTo>
                <a:cubicBezTo>
                  <a:pt x="1455" y="515"/>
                  <a:pt x="1455" y="516"/>
                  <a:pt x="1455" y="516"/>
                </a:cubicBezTo>
                <a:cubicBezTo>
                  <a:pt x="1453" y="516"/>
                  <a:pt x="1452" y="517"/>
                  <a:pt x="1450" y="517"/>
                </a:cubicBezTo>
                <a:cubicBezTo>
                  <a:pt x="1450" y="517"/>
                  <a:pt x="1450" y="517"/>
                  <a:pt x="1450" y="517"/>
                </a:cubicBezTo>
                <a:cubicBezTo>
                  <a:pt x="1449" y="518"/>
                  <a:pt x="1449" y="518"/>
                  <a:pt x="1448" y="518"/>
                </a:cubicBezTo>
                <a:cubicBezTo>
                  <a:pt x="1448" y="520"/>
                  <a:pt x="1448" y="523"/>
                  <a:pt x="1449" y="525"/>
                </a:cubicBezTo>
                <a:cubicBezTo>
                  <a:pt x="1449" y="525"/>
                  <a:pt x="1447" y="526"/>
                  <a:pt x="1448" y="527"/>
                </a:cubicBezTo>
                <a:cubicBezTo>
                  <a:pt x="1449" y="527"/>
                  <a:pt x="1449" y="527"/>
                  <a:pt x="1449" y="527"/>
                </a:cubicBezTo>
                <a:cubicBezTo>
                  <a:pt x="1449" y="529"/>
                  <a:pt x="1449" y="529"/>
                  <a:pt x="1449" y="529"/>
                </a:cubicBezTo>
                <a:cubicBezTo>
                  <a:pt x="1448" y="527"/>
                  <a:pt x="1440" y="532"/>
                  <a:pt x="1439" y="533"/>
                </a:cubicBezTo>
                <a:cubicBezTo>
                  <a:pt x="1438" y="535"/>
                  <a:pt x="1438" y="534"/>
                  <a:pt x="1439" y="536"/>
                </a:cubicBezTo>
                <a:cubicBezTo>
                  <a:pt x="1438" y="536"/>
                  <a:pt x="1438" y="536"/>
                  <a:pt x="1438" y="536"/>
                </a:cubicBezTo>
                <a:cubicBezTo>
                  <a:pt x="1438" y="537"/>
                  <a:pt x="1438" y="537"/>
                  <a:pt x="1438" y="537"/>
                </a:cubicBezTo>
                <a:cubicBezTo>
                  <a:pt x="1435" y="537"/>
                  <a:pt x="1435" y="537"/>
                  <a:pt x="1435" y="537"/>
                </a:cubicBezTo>
                <a:cubicBezTo>
                  <a:pt x="1435" y="537"/>
                  <a:pt x="1435" y="537"/>
                  <a:pt x="1435" y="538"/>
                </a:cubicBezTo>
                <a:cubicBezTo>
                  <a:pt x="1427" y="538"/>
                  <a:pt x="1427" y="538"/>
                  <a:pt x="1427" y="538"/>
                </a:cubicBezTo>
                <a:cubicBezTo>
                  <a:pt x="1427" y="538"/>
                  <a:pt x="1427" y="538"/>
                  <a:pt x="1426" y="539"/>
                </a:cubicBezTo>
                <a:cubicBezTo>
                  <a:pt x="1425" y="537"/>
                  <a:pt x="1425" y="535"/>
                  <a:pt x="1425" y="533"/>
                </a:cubicBezTo>
                <a:cubicBezTo>
                  <a:pt x="1423" y="533"/>
                  <a:pt x="1421" y="534"/>
                  <a:pt x="1420" y="534"/>
                </a:cubicBezTo>
                <a:cubicBezTo>
                  <a:pt x="1420" y="536"/>
                  <a:pt x="1421" y="535"/>
                  <a:pt x="1421" y="536"/>
                </a:cubicBezTo>
                <a:cubicBezTo>
                  <a:pt x="1421" y="539"/>
                  <a:pt x="1421" y="539"/>
                  <a:pt x="1421" y="539"/>
                </a:cubicBezTo>
                <a:cubicBezTo>
                  <a:pt x="1422" y="539"/>
                  <a:pt x="1422" y="539"/>
                  <a:pt x="1422" y="539"/>
                </a:cubicBezTo>
                <a:cubicBezTo>
                  <a:pt x="1422" y="540"/>
                  <a:pt x="1422" y="540"/>
                  <a:pt x="1422" y="540"/>
                </a:cubicBezTo>
                <a:cubicBezTo>
                  <a:pt x="1422" y="540"/>
                  <a:pt x="1422" y="540"/>
                  <a:pt x="1422" y="540"/>
                </a:cubicBezTo>
                <a:cubicBezTo>
                  <a:pt x="1424" y="544"/>
                  <a:pt x="1421" y="545"/>
                  <a:pt x="1424" y="547"/>
                </a:cubicBezTo>
                <a:cubicBezTo>
                  <a:pt x="1424" y="548"/>
                  <a:pt x="1424" y="548"/>
                  <a:pt x="1424" y="548"/>
                </a:cubicBezTo>
                <a:cubicBezTo>
                  <a:pt x="1419" y="548"/>
                  <a:pt x="1419" y="548"/>
                  <a:pt x="1419" y="548"/>
                </a:cubicBezTo>
                <a:cubicBezTo>
                  <a:pt x="1419" y="547"/>
                  <a:pt x="1419" y="547"/>
                  <a:pt x="1419" y="547"/>
                </a:cubicBezTo>
                <a:cubicBezTo>
                  <a:pt x="1418" y="546"/>
                  <a:pt x="1418" y="548"/>
                  <a:pt x="1418" y="548"/>
                </a:cubicBezTo>
                <a:cubicBezTo>
                  <a:pt x="1416" y="548"/>
                  <a:pt x="1416" y="548"/>
                  <a:pt x="1416" y="548"/>
                </a:cubicBezTo>
                <a:cubicBezTo>
                  <a:pt x="1416" y="548"/>
                  <a:pt x="1416" y="549"/>
                  <a:pt x="1416" y="549"/>
                </a:cubicBezTo>
                <a:cubicBezTo>
                  <a:pt x="1415" y="549"/>
                  <a:pt x="1414" y="549"/>
                  <a:pt x="1412" y="548"/>
                </a:cubicBezTo>
                <a:cubicBezTo>
                  <a:pt x="1412" y="550"/>
                  <a:pt x="1412" y="550"/>
                  <a:pt x="1411" y="551"/>
                </a:cubicBezTo>
                <a:cubicBezTo>
                  <a:pt x="1410" y="551"/>
                  <a:pt x="1410" y="551"/>
                  <a:pt x="1410" y="551"/>
                </a:cubicBezTo>
                <a:cubicBezTo>
                  <a:pt x="1409" y="550"/>
                  <a:pt x="1409" y="548"/>
                  <a:pt x="1408" y="547"/>
                </a:cubicBezTo>
                <a:cubicBezTo>
                  <a:pt x="1406" y="547"/>
                  <a:pt x="1404" y="547"/>
                  <a:pt x="1403" y="548"/>
                </a:cubicBezTo>
                <a:cubicBezTo>
                  <a:pt x="1403" y="549"/>
                  <a:pt x="1403" y="549"/>
                  <a:pt x="1403" y="549"/>
                </a:cubicBezTo>
                <a:cubicBezTo>
                  <a:pt x="1401" y="549"/>
                  <a:pt x="1402" y="549"/>
                  <a:pt x="1401" y="548"/>
                </a:cubicBezTo>
                <a:cubicBezTo>
                  <a:pt x="1399" y="548"/>
                  <a:pt x="1397" y="549"/>
                  <a:pt x="1396" y="550"/>
                </a:cubicBezTo>
                <a:cubicBezTo>
                  <a:pt x="1395" y="550"/>
                  <a:pt x="1395" y="550"/>
                  <a:pt x="1395" y="552"/>
                </a:cubicBezTo>
                <a:cubicBezTo>
                  <a:pt x="1397" y="552"/>
                  <a:pt x="1397" y="553"/>
                  <a:pt x="1399" y="554"/>
                </a:cubicBezTo>
                <a:cubicBezTo>
                  <a:pt x="1399" y="554"/>
                  <a:pt x="1399" y="554"/>
                  <a:pt x="1399" y="554"/>
                </a:cubicBezTo>
                <a:cubicBezTo>
                  <a:pt x="1398" y="554"/>
                  <a:pt x="1398" y="554"/>
                  <a:pt x="1398" y="554"/>
                </a:cubicBezTo>
                <a:cubicBezTo>
                  <a:pt x="1398" y="555"/>
                  <a:pt x="1398" y="555"/>
                  <a:pt x="1398" y="555"/>
                </a:cubicBezTo>
                <a:cubicBezTo>
                  <a:pt x="1397" y="555"/>
                  <a:pt x="1397" y="554"/>
                  <a:pt x="1395" y="554"/>
                </a:cubicBezTo>
                <a:cubicBezTo>
                  <a:pt x="1396" y="557"/>
                  <a:pt x="1397" y="557"/>
                  <a:pt x="1394" y="558"/>
                </a:cubicBezTo>
                <a:cubicBezTo>
                  <a:pt x="1394" y="558"/>
                  <a:pt x="1395" y="558"/>
                  <a:pt x="1395" y="559"/>
                </a:cubicBezTo>
                <a:cubicBezTo>
                  <a:pt x="1397" y="558"/>
                  <a:pt x="1399" y="558"/>
                  <a:pt x="1401" y="558"/>
                </a:cubicBezTo>
                <a:cubicBezTo>
                  <a:pt x="1401" y="558"/>
                  <a:pt x="1402" y="559"/>
                  <a:pt x="1402" y="560"/>
                </a:cubicBezTo>
                <a:cubicBezTo>
                  <a:pt x="1402" y="560"/>
                  <a:pt x="1403" y="560"/>
                  <a:pt x="1403" y="560"/>
                </a:cubicBezTo>
                <a:cubicBezTo>
                  <a:pt x="1404" y="560"/>
                  <a:pt x="1404" y="560"/>
                  <a:pt x="1404" y="561"/>
                </a:cubicBezTo>
                <a:cubicBezTo>
                  <a:pt x="1406" y="562"/>
                  <a:pt x="1407" y="562"/>
                  <a:pt x="1407" y="565"/>
                </a:cubicBezTo>
                <a:cubicBezTo>
                  <a:pt x="1408" y="565"/>
                  <a:pt x="1408" y="565"/>
                  <a:pt x="1408" y="565"/>
                </a:cubicBezTo>
                <a:cubicBezTo>
                  <a:pt x="1408" y="564"/>
                  <a:pt x="1408" y="564"/>
                  <a:pt x="1409" y="563"/>
                </a:cubicBezTo>
                <a:cubicBezTo>
                  <a:pt x="1410" y="563"/>
                  <a:pt x="1410" y="563"/>
                  <a:pt x="1410" y="563"/>
                </a:cubicBezTo>
                <a:cubicBezTo>
                  <a:pt x="1410" y="563"/>
                  <a:pt x="1410" y="561"/>
                  <a:pt x="1411" y="562"/>
                </a:cubicBezTo>
                <a:cubicBezTo>
                  <a:pt x="1411" y="562"/>
                  <a:pt x="1411" y="562"/>
                  <a:pt x="1411" y="562"/>
                </a:cubicBezTo>
                <a:cubicBezTo>
                  <a:pt x="1412" y="563"/>
                  <a:pt x="1412" y="562"/>
                  <a:pt x="1412" y="563"/>
                </a:cubicBezTo>
                <a:cubicBezTo>
                  <a:pt x="1411" y="563"/>
                  <a:pt x="1411" y="564"/>
                  <a:pt x="1410" y="564"/>
                </a:cubicBezTo>
                <a:cubicBezTo>
                  <a:pt x="1410" y="565"/>
                  <a:pt x="1410" y="565"/>
                  <a:pt x="1410" y="565"/>
                </a:cubicBezTo>
                <a:cubicBezTo>
                  <a:pt x="1413" y="565"/>
                  <a:pt x="1413" y="565"/>
                  <a:pt x="1413" y="565"/>
                </a:cubicBezTo>
                <a:cubicBezTo>
                  <a:pt x="1413" y="567"/>
                  <a:pt x="1413" y="567"/>
                  <a:pt x="1412" y="568"/>
                </a:cubicBezTo>
                <a:cubicBezTo>
                  <a:pt x="1413" y="568"/>
                  <a:pt x="1413" y="568"/>
                  <a:pt x="1413" y="568"/>
                </a:cubicBezTo>
                <a:cubicBezTo>
                  <a:pt x="1413" y="569"/>
                  <a:pt x="1413" y="569"/>
                  <a:pt x="1413" y="569"/>
                </a:cubicBezTo>
                <a:cubicBezTo>
                  <a:pt x="1416" y="569"/>
                  <a:pt x="1416" y="569"/>
                  <a:pt x="1416" y="569"/>
                </a:cubicBezTo>
                <a:cubicBezTo>
                  <a:pt x="1416" y="570"/>
                  <a:pt x="1416" y="570"/>
                  <a:pt x="1415" y="571"/>
                </a:cubicBezTo>
                <a:cubicBezTo>
                  <a:pt x="1416" y="571"/>
                  <a:pt x="1415" y="571"/>
                  <a:pt x="1416" y="571"/>
                </a:cubicBezTo>
                <a:cubicBezTo>
                  <a:pt x="1416" y="575"/>
                  <a:pt x="1416" y="575"/>
                  <a:pt x="1416" y="575"/>
                </a:cubicBezTo>
                <a:cubicBezTo>
                  <a:pt x="1417" y="576"/>
                  <a:pt x="1417" y="576"/>
                  <a:pt x="1418" y="576"/>
                </a:cubicBezTo>
                <a:cubicBezTo>
                  <a:pt x="1418" y="577"/>
                  <a:pt x="1418" y="577"/>
                  <a:pt x="1418" y="577"/>
                </a:cubicBezTo>
                <a:cubicBezTo>
                  <a:pt x="1418" y="578"/>
                  <a:pt x="1419" y="578"/>
                  <a:pt x="1420" y="578"/>
                </a:cubicBezTo>
                <a:cubicBezTo>
                  <a:pt x="1420" y="579"/>
                  <a:pt x="1421" y="579"/>
                  <a:pt x="1421" y="580"/>
                </a:cubicBezTo>
                <a:cubicBezTo>
                  <a:pt x="1422" y="580"/>
                  <a:pt x="1424" y="581"/>
                  <a:pt x="1425" y="581"/>
                </a:cubicBezTo>
                <a:cubicBezTo>
                  <a:pt x="1425" y="582"/>
                  <a:pt x="1426" y="583"/>
                  <a:pt x="1426" y="583"/>
                </a:cubicBezTo>
                <a:cubicBezTo>
                  <a:pt x="1427" y="583"/>
                  <a:pt x="1427" y="583"/>
                  <a:pt x="1428" y="583"/>
                </a:cubicBezTo>
                <a:cubicBezTo>
                  <a:pt x="1428" y="585"/>
                  <a:pt x="1428" y="587"/>
                  <a:pt x="1428" y="589"/>
                </a:cubicBezTo>
                <a:cubicBezTo>
                  <a:pt x="1428" y="589"/>
                  <a:pt x="1427" y="589"/>
                  <a:pt x="1428" y="590"/>
                </a:cubicBezTo>
                <a:cubicBezTo>
                  <a:pt x="1428" y="590"/>
                  <a:pt x="1428" y="590"/>
                  <a:pt x="1428" y="590"/>
                </a:cubicBezTo>
                <a:cubicBezTo>
                  <a:pt x="1428" y="591"/>
                  <a:pt x="1429" y="592"/>
                  <a:pt x="1429" y="592"/>
                </a:cubicBezTo>
                <a:cubicBezTo>
                  <a:pt x="1428" y="593"/>
                  <a:pt x="1428" y="593"/>
                  <a:pt x="1428" y="593"/>
                </a:cubicBezTo>
                <a:cubicBezTo>
                  <a:pt x="1428" y="599"/>
                  <a:pt x="1428" y="599"/>
                  <a:pt x="1428" y="599"/>
                </a:cubicBezTo>
                <a:cubicBezTo>
                  <a:pt x="1428" y="599"/>
                  <a:pt x="1429" y="599"/>
                  <a:pt x="1430" y="600"/>
                </a:cubicBezTo>
                <a:cubicBezTo>
                  <a:pt x="1429" y="601"/>
                  <a:pt x="1428" y="603"/>
                  <a:pt x="1427" y="605"/>
                </a:cubicBezTo>
                <a:cubicBezTo>
                  <a:pt x="1427" y="606"/>
                  <a:pt x="1427" y="605"/>
                  <a:pt x="1428" y="606"/>
                </a:cubicBezTo>
                <a:cubicBezTo>
                  <a:pt x="1427" y="607"/>
                  <a:pt x="1427" y="609"/>
                  <a:pt x="1427" y="611"/>
                </a:cubicBezTo>
                <a:cubicBezTo>
                  <a:pt x="1426" y="613"/>
                  <a:pt x="1424" y="614"/>
                  <a:pt x="1422" y="615"/>
                </a:cubicBezTo>
                <a:cubicBezTo>
                  <a:pt x="1414" y="615"/>
                  <a:pt x="1414" y="615"/>
                  <a:pt x="1414" y="615"/>
                </a:cubicBezTo>
                <a:cubicBezTo>
                  <a:pt x="1414" y="615"/>
                  <a:pt x="1414" y="614"/>
                  <a:pt x="1413" y="613"/>
                </a:cubicBezTo>
                <a:cubicBezTo>
                  <a:pt x="1411" y="613"/>
                  <a:pt x="1410" y="613"/>
                  <a:pt x="1408" y="613"/>
                </a:cubicBezTo>
                <a:cubicBezTo>
                  <a:pt x="1408" y="612"/>
                  <a:pt x="1408" y="612"/>
                  <a:pt x="1408" y="612"/>
                </a:cubicBezTo>
                <a:cubicBezTo>
                  <a:pt x="1407" y="612"/>
                  <a:pt x="1406" y="613"/>
                  <a:pt x="1404" y="613"/>
                </a:cubicBezTo>
                <a:cubicBezTo>
                  <a:pt x="1404" y="612"/>
                  <a:pt x="1404" y="612"/>
                  <a:pt x="1404" y="612"/>
                </a:cubicBezTo>
                <a:cubicBezTo>
                  <a:pt x="1399" y="612"/>
                  <a:pt x="1399" y="612"/>
                  <a:pt x="1399" y="612"/>
                </a:cubicBezTo>
                <a:cubicBezTo>
                  <a:pt x="1399" y="613"/>
                  <a:pt x="1399" y="613"/>
                  <a:pt x="1399" y="613"/>
                </a:cubicBezTo>
                <a:cubicBezTo>
                  <a:pt x="1396" y="613"/>
                  <a:pt x="1396" y="613"/>
                  <a:pt x="1396" y="613"/>
                </a:cubicBezTo>
                <a:cubicBezTo>
                  <a:pt x="1396" y="612"/>
                  <a:pt x="1396" y="612"/>
                  <a:pt x="1396" y="612"/>
                </a:cubicBezTo>
                <a:cubicBezTo>
                  <a:pt x="1395" y="612"/>
                  <a:pt x="1395" y="612"/>
                  <a:pt x="1395" y="612"/>
                </a:cubicBezTo>
                <a:cubicBezTo>
                  <a:pt x="1395" y="612"/>
                  <a:pt x="1395" y="612"/>
                  <a:pt x="1395" y="612"/>
                </a:cubicBezTo>
                <a:cubicBezTo>
                  <a:pt x="1392" y="612"/>
                  <a:pt x="1392" y="612"/>
                  <a:pt x="1392" y="612"/>
                </a:cubicBezTo>
                <a:cubicBezTo>
                  <a:pt x="1392" y="611"/>
                  <a:pt x="1392" y="611"/>
                  <a:pt x="1392" y="611"/>
                </a:cubicBezTo>
                <a:cubicBezTo>
                  <a:pt x="1388" y="611"/>
                  <a:pt x="1383" y="611"/>
                  <a:pt x="1379" y="612"/>
                </a:cubicBezTo>
                <a:cubicBezTo>
                  <a:pt x="1379" y="612"/>
                  <a:pt x="1379" y="612"/>
                  <a:pt x="1379" y="612"/>
                </a:cubicBezTo>
                <a:cubicBezTo>
                  <a:pt x="1378" y="612"/>
                  <a:pt x="1377" y="610"/>
                  <a:pt x="1376" y="610"/>
                </a:cubicBezTo>
                <a:cubicBezTo>
                  <a:pt x="1375" y="609"/>
                  <a:pt x="1371" y="609"/>
                  <a:pt x="1369" y="610"/>
                </a:cubicBezTo>
                <a:cubicBezTo>
                  <a:pt x="1369" y="611"/>
                  <a:pt x="1369" y="611"/>
                  <a:pt x="1369" y="611"/>
                </a:cubicBezTo>
                <a:cubicBezTo>
                  <a:pt x="1367" y="611"/>
                  <a:pt x="1367" y="611"/>
                  <a:pt x="1367" y="611"/>
                </a:cubicBezTo>
                <a:cubicBezTo>
                  <a:pt x="1367" y="612"/>
                  <a:pt x="1367" y="612"/>
                  <a:pt x="1367" y="612"/>
                </a:cubicBezTo>
                <a:cubicBezTo>
                  <a:pt x="1366" y="612"/>
                  <a:pt x="1366" y="612"/>
                  <a:pt x="1366" y="612"/>
                </a:cubicBezTo>
                <a:cubicBezTo>
                  <a:pt x="1366" y="613"/>
                  <a:pt x="1366" y="613"/>
                  <a:pt x="1366" y="613"/>
                </a:cubicBezTo>
                <a:cubicBezTo>
                  <a:pt x="1363" y="613"/>
                  <a:pt x="1363" y="613"/>
                  <a:pt x="1363" y="613"/>
                </a:cubicBezTo>
                <a:cubicBezTo>
                  <a:pt x="1362" y="614"/>
                  <a:pt x="1363" y="614"/>
                  <a:pt x="1362" y="614"/>
                </a:cubicBezTo>
                <a:cubicBezTo>
                  <a:pt x="1362" y="613"/>
                  <a:pt x="1362" y="613"/>
                  <a:pt x="1362" y="613"/>
                </a:cubicBezTo>
                <a:cubicBezTo>
                  <a:pt x="1361" y="613"/>
                  <a:pt x="1361" y="613"/>
                  <a:pt x="1361" y="613"/>
                </a:cubicBezTo>
                <a:cubicBezTo>
                  <a:pt x="1359" y="616"/>
                  <a:pt x="1357" y="615"/>
                  <a:pt x="1357" y="617"/>
                </a:cubicBezTo>
                <a:cubicBezTo>
                  <a:pt x="1356" y="617"/>
                  <a:pt x="1356" y="617"/>
                  <a:pt x="1356" y="617"/>
                </a:cubicBezTo>
                <a:cubicBezTo>
                  <a:pt x="1355" y="619"/>
                  <a:pt x="1357" y="619"/>
                  <a:pt x="1357" y="619"/>
                </a:cubicBezTo>
                <a:cubicBezTo>
                  <a:pt x="1357" y="621"/>
                  <a:pt x="1357" y="621"/>
                  <a:pt x="1357" y="621"/>
                </a:cubicBezTo>
                <a:cubicBezTo>
                  <a:pt x="1359" y="621"/>
                  <a:pt x="1359" y="621"/>
                  <a:pt x="1359" y="621"/>
                </a:cubicBezTo>
                <a:cubicBezTo>
                  <a:pt x="1358" y="621"/>
                  <a:pt x="1358" y="622"/>
                  <a:pt x="1358" y="623"/>
                </a:cubicBezTo>
                <a:cubicBezTo>
                  <a:pt x="1359" y="623"/>
                  <a:pt x="1359" y="623"/>
                  <a:pt x="1360" y="623"/>
                </a:cubicBezTo>
                <a:cubicBezTo>
                  <a:pt x="1360" y="627"/>
                  <a:pt x="1360" y="625"/>
                  <a:pt x="1362" y="627"/>
                </a:cubicBezTo>
                <a:cubicBezTo>
                  <a:pt x="1360" y="628"/>
                  <a:pt x="1360" y="629"/>
                  <a:pt x="1359" y="631"/>
                </a:cubicBezTo>
                <a:cubicBezTo>
                  <a:pt x="1361" y="631"/>
                  <a:pt x="1361" y="631"/>
                  <a:pt x="1361" y="631"/>
                </a:cubicBezTo>
                <a:cubicBezTo>
                  <a:pt x="1361" y="634"/>
                  <a:pt x="1361" y="636"/>
                  <a:pt x="1361" y="638"/>
                </a:cubicBezTo>
                <a:cubicBezTo>
                  <a:pt x="1362" y="639"/>
                  <a:pt x="1362" y="639"/>
                  <a:pt x="1363" y="639"/>
                </a:cubicBezTo>
                <a:cubicBezTo>
                  <a:pt x="1362" y="640"/>
                  <a:pt x="1362" y="640"/>
                  <a:pt x="1362" y="640"/>
                </a:cubicBezTo>
                <a:cubicBezTo>
                  <a:pt x="1363" y="640"/>
                  <a:pt x="1363" y="640"/>
                  <a:pt x="1363" y="640"/>
                </a:cubicBezTo>
                <a:cubicBezTo>
                  <a:pt x="1363" y="644"/>
                  <a:pt x="1363" y="644"/>
                  <a:pt x="1363" y="644"/>
                </a:cubicBezTo>
                <a:cubicBezTo>
                  <a:pt x="1362" y="644"/>
                  <a:pt x="1362" y="644"/>
                  <a:pt x="1362" y="644"/>
                </a:cubicBezTo>
                <a:cubicBezTo>
                  <a:pt x="1362" y="648"/>
                  <a:pt x="1362" y="648"/>
                  <a:pt x="1362" y="648"/>
                </a:cubicBezTo>
                <a:cubicBezTo>
                  <a:pt x="1361" y="648"/>
                  <a:pt x="1361" y="648"/>
                  <a:pt x="1361" y="648"/>
                </a:cubicBezTo>
                <a:cubicBezTo>
                  <a:pt x="1361" y="650"/>
                  <a:pt x="1361" y="650"/>
                  <a:pt x="1361" y="650"/>
                </a:cubicBezTo>
                <a:cubicBezTo>
                  <a:pt x="1361" y="650"/>
                  <a:pt x="1360" y="651"/>
                  <a:pt x="1359" y="651"/>
                </a:cubicBezTo>
                <a:cubicBezTo>
                  <a:pt x="1359" y="652"/>
                  <a:pt x="1360" y="653"/>
                  <a:pt x="1360" y="654"/>
                </a:cubicBezTo>
                <a:cubicBezTo>
                  <a:pt x="1359" y="654"/>
                  <a:pt x="1359" y="654"/>
                  <a:pt x="1359" y="654"/>
                </a:cubicBezTo>
                <a:cubicBezTo>
                  <a:pt x="1358" y="656"/>
                  <a:pt x="1358" y="657"/>
                  <a:pt x="1358" y="660"/>
                </a:cubicBezTo>
                <a:cubicBezTo>
                  <a:pt x="1357" y="660"/>
                  <a:pt x="1357" y="660"/>
                  <a:pt x="1356" y="660"/>
                </a:cubicBezTo>
                <a:cubicBezTo>
                  <a:pt x="1356" y="662"/>
                  <a:pt x="1357" y="663"/>
                  <a:pt x="1355" y="665"/>
                </a:cubicBezTo>
                <a:cubicBezTo>
                  <a:pt x="1355" y="668"/>
                  <a:pt x="1355" y="668"/>
                  <a:pt x="1355" y="668"/>
                </a:cubicBezTo>
                <a:cubicBezTo>
                  <a:pt x="1356" y="668"/>
                  <a:pt x="1356" y="668"/>
                  <a:pt x="1356" y="668"/>
                </a:cubicBezTo>
                <a:cubicBezTo>
                  <a:pt x="1356" y="669"/>
                  <a:pt x="1356" y="669"/>
                  <a:pt x="1356" y="669"/>
                </a:cubicBezTo>
                <a:cubicBezTo>
                  <a:pt x="1357" y="669"/>
                  <a:pt x="1357" y="669"/>
                  <a:pt x="1357" y="669"/>
                </a:cubicBezTo>
                <a:cubicBezTo>
                  <a:pt x="1357" y="668"/>
                  <a:pt x="1357" y="667"/>
                  <a:pt x="1357" y="667"/>
                </a:cubicBezTo>
                <a:cubicBezTo>
                  <a:pt x="1359" y="667"/>
                  <a:pt x="1359" y="667"/>
                  <a:pt x="1359" y="667"/>
                </a:cubicBezTo>
                <a:cubicBezTo>
                  <a:pt x="1359" y="669"/>
                  <a:pt x="1359" y="669"/>
                  <a:pt x="1359" y="669"/>
                </a:cubicBezTo>
                <a:cubicBezTo>
                  <a:pt x="1357" y="670"/>
                  <a:pt x="1358" y="669"/>
                  <a:pt x="1357" y="670"/>
                </a:cubicBezTo>
                <a:cubicBezTo>
                  <a:pt x="1357" y="670"/>
                  <a:pt x="1357" y="670"/>
                  <a:pt x="1357" y="670"/>
                </a:cubicBezTo>
                <a:cubicBezTo>
                  <a:pt x="1357" y="672"/>
                  <a:pt x="1357" y="672"/>
                  <a:pt x="1357" y="672"/>
                </a:cubicBezTo>
                <a:cubicBezTo>
                  <a:pt x="1359" y="672"/>
                  <a:pt x="1359" y="672"/>
                  <a:pt x="1359" y="672"/>
                </a:cubicBezTo>
                <a:cubicBezTo>
                  <a:pt x="1359" y="674"/>
                  <a:pt x="1359" y="677"/>
                  <a:pt x="1360" y="679"/>
                </a:cubicBezTo>
                <a:cubicBezTo>
                  <a:pt x="1359" y="679"/>
                  <a:pt x="1359" y="679"/>
                  <a:pt x="1359" y="679"/>
                </a:cubicBezTo>
                <a:cubicBezTo>
                  <a:pt x="1359" y="682"/>
                  <a:pt x="1358" y="685"/>
                  <a:pt x="1358" y="688"/>
                </a:cubicBezTo>
                <a:cubicBezTo>
                  <a:pt x="1359" y="688"/>
                  <a:pt x="1361" y="687"/>
                  <a:pt x="1363" y="687"/>
                </a:cubicBezTo>
                <a:cubicBezTo>
                  <a:pt x="1363" y="688"/>
                  <a:pt x="1363" y="688"/>
                  <a:pt x="1363" y="688"/>
                </a:cubicBezTo>
                <a:cubicBezTo>
                  <a:pt x="1366" y="688"/>
                  <a:pt x="1366" y="688"/>
                  <a:pt x="1366" y="688"/>
                </a:cubicBezTo>
                <a:cubicBezTo>
                  <a:pt x="1366" y="688"/>
                  <a:pt x="1367" y="689"/>
                  <a:pt x="1367" y="690"/>
                </a:cubicBezTo>
                <a:cubicBezTo>
                  <a:pt x="1368" y="690"/>
                  <a:pt x="1371" y="688"/>
                  <a:pt x="1372" y="688"/>
                </a:cubicBezTo>
                <a:cubicBezTo>
                  <a:pt x="1374" y="688"/>
                  <a:pt x="1374" y="688"/>
                  <a:pt x="1374" y="688"/>
                </a:cubicBezTo>
                <a:cubicBezTo>
                  <a:pt x="1374" y="687"/>
                  <a:pt x="1374" y="687"/>
                  <a:pt x="1374" y="687"/>
                </a:cubicBezTo>
                <a:cubicBezTo>
                  <a:pt x="1378" y="687"/>
                  <a:pt x="1378" y="687"/>
                  <a:pt x="1378" y="687"/>
                </a:cubicBezTo>
                <a:cubicBezTo>
                  <a:pt x="1379" y="688"/>
                  <a:pt x="1380" y="690"/>
                  <a:pt x="1381" y="691"/>
                </a:cubicBezTo>
                <a:cubicBezTo>
                  <a:pt x="1382" y="691"/>
                  <a:pt x="1382" y="691"/>
                  <a:pt x="1382" y="691"/>
                </a:cubicBezTo>
                <a:cubicBezTo>
                  <a:pt x="1382" y="692"/>
                  <a:pt x="1382" y="693"/>
                  <a:pt x="1382" y="694"/>
                </a:cubicBezTo>
                <a:cubicBezTo>
                  <a:pt x="1383" y="694"/>
                  <a:pt x="1383" y="694"/>
                  <a:pt x="1383" y="694"/>
                </a:cubicBezTo>
                <a:cubicBezTo>
                  <a:pt x="1384" y="695"/>
                  <a:pt x="1384" y="696"/>
                  <a:pt x="1384" y="698"/>
                </a:cubicBezTo>
                <a:cubicBezTo>
                  <a:pt x="1386" y="698"/>
                  <a:pt x="1387" y="699"/>
                  <a:pt x="1389" y="699"/>
                </a:cubicBezTo>
                <a:cubicBezTo>
                  <a:pt x="1390" y="697"/>
                  <a:pt x="1391" y="697"/>
                  <a:pt x="1393" y="696"/>
                </a:cubicBezTo>
                <a:cubicBezTo>
                  <a:pt x="1393" y="696"/>
                  <a:pt x="1393" y="696"/>
                  <a:pt x="1393" y="696"/>
                </a:cubicBezTo>
                <a:cubicBezTo>
                  <a:pt x="1395" y="695"/>
                  <a:pt x="1396" y="695"/>
                  <a:pt x="1397" y="695"/>
                </a:cubicBezTo>
                <a:cubicBezTo>
                  <a:pt x="1398" y="694"/>
                  <a:pt x="1398" y="693"/>
                  <a:pt x="1399" y="692"/>
                </a:cubicBezTo>
                <a:cubicBezTo>
                  <a:pt x="1400" y="693"/>
                  <a:pt x="1401" y="692"/>
                  <a:pt x="1402" y="693"/>
                </a:cubicBezTo>
                <a:cubicBezTo>
                  <a:pt x="1402" y="694"/>
                  <a:pt x="1402" y="694"/>
                  <a:pt x="1402" y="694"/>
                </a:cubicBezTo>
                <a:cubicBezTo>
                  <a:pt x="1403" y="694"/>
                  <a:pt x="1404" y="693"/>
                  <a:pt x="1405" y="693"/>
                </a:cubicBezTo>
                <a:cubicBezTo>
                  <a:pt x="1405" y="694"/>
                  <a:pt x="1405" y="694"/>
                  <a:pt x="1405" y="694"/>
                </a:cubicBezTo>
                <a:cubicBezTo>
                  <a:pt x="1406" y="694"/>
                  <a:pt x="1407" y="694"/>
                  <a:pt x="1409" y="694"/>
                </a:cubicBezTo>
                <a:cubicBezTo>
                  <a:pt x="1409" y="694"/>
                  <a:pt x="1409" y="694"/>
                  <a:pt x="1409" y="694"/>
                </a:cubicBezTo>
                <a:cubicBezTo>
                  <a:pt x="1410" y="694"/>
                  <a:pt x="1410" y="694"/>
                  <a:pt x="1410" y="694"/>
                </a:cubicBezTo>
                <a:cubicBezTo>
                  <a:pt x="1410" y="693"/>
                  <a:pt x="1410" y="693"/>
                  <a:pt x="1410" y="693"/>
                </a:cubicBezTo>
                <a:cubicBezTo>
                  <a:pt x="1414" y="693"/>
                  <a:pt x="1414" y="693"/>
                  <a:pt x="1414" y="693"/>
                </a:cubicBezTo>
                <a:cubicBezTo>
                  <a:pt x="1415" y="693"/>
                  <a:pt x="1415" y="692"/>
                  <a:pt x="1415" y="692"/>
                </a:cubicBezTo>
                <a:cubicBezTo>
                  <a:pt x="1416" y="692"/>
                  <a:pt x="1416" y="692"/>
                  <a:pt x="1416" y="692"/>
                </a:cubicBezTo>
                <a:cubicBezTo>
                  <a:pt x="1417" y="688"/>
                  <a:pt x="1418" y="687"/>
                  <a:pt x="1420" y="685"/>
                </a:cubicBezTo>
                <a:cubicBezTo>
                  <a:pt x="1421" y="685"/>
                  <a:pt x="1421" y="684"/>
                  <a:pt x="1421" y="684"/>
                </a:cubicBezTo>
                <a:cubicBezTo>
                  <a:pt x="1422" y="684"/>
                  <a:pt x="1423" y="683"/>
                  <a:pt x="1424" y="683"/>
                </a:cubicBezTo>
                <a:cubicBezTo>
                  <a:pt x="1424" y="683"/>
                  <a:pt x="1424" y="682"/>
                  <a:pt x="1424" y="682"/>
                </a:cubicBezTo>
                <a:cubicBezTo>
                  <a:pt x="1427" y="682"/>
                  <a:pt x="1427" y="682"/>
                  <a:pt x="1427" y="682"/>
                </a:cubicBezTo>
                <a:cubicBezTo>
                  <a:pt x="1428" y="682"/>
                  <a:pt x="1427" y="681"/>
                  <a:pt x="1429" y="681"/>
                </a:cubicBezTo>
                <a:cubicBezTo>
                  <a:pt x="1429" y="678"/>
                  <a:pt x="1429" y="678"/>
                  <a:pt x="1429" y="678"/>
                </a:cubicBezTo>
                <a:cubicBezTo>
                  <a:pt x="1430" y="678"/>
                  <a:pt x="1430" y="678"/>
                  <a:pt x="1430" y="678"/>
                </a:cubicBezTo>
                <a:cubicBezTo>
                  <a:pt x="1430" y="675"/>
                  <a:pt x="1430" y="675"/>
                  <a:pt x="1430" y="675"/>
                </a:cubicBezTo>
                <a:cubicBezTo>
                  <a:pt x="1430" y="675"/>
                  <a:pt x="1431" y="674"/>
                  <a:pt x="1432" y="673"/>
                </a:cubicBezTo>
                <a:cubicBezTo>
                  <a:pt x="1432" y="672"/>
                  <a:pt x="1432" y="672"/>
                  <a:pt x="1432" y="672"/>
                </a:cubicBezTo>
                <a:cubicBezTo>
                  <a:pt x="1433" y="672"/>
                  <a:pt x="1434" y="671"/>
                  <a:pt x="1434" y="671"/>
                </a:cubicBezTo>
                <a:cubicBezTo>
                  <a:pt x="1436" y="669"/>
                  <a:pt x="1435" y="668"/>
                  <a:pt x="1438" y="667"/>
                </a:cubicBezTo>
                <a:cubicBezTo>
                  <a:pt x="1438" y="665"/>
                  <a:pt x="1438" y="665"/>
                  <a:pt x="1438" y="665"/>
                </a:cubicBezTo>
                <a:cubicBezTo>
                  <a:pt x="1436" y="664"/>
                  <a:pt x="1436" y="664"/>
                  <a:pt x="1436" y="664"/>
                </a:cubicBezTo>
                <a:cubicBezTo>
                  <a:pt x="1436" y="663"/>
                  <a:pt x="1435" y="660"/>
                  <a:pt x="1434" y="660"/>
                </a:cubicBezTo>
                <a:cubicBezTo>
                  <a:pt x="1435" y="658"/>
                  <a:pt x="1435" y="658"/>
                  <a:pt x="1436" y="657"/>
                </a:cubicBezTo>
                <a:cubicBezTo>
                  <a:pt x="1436" y="656"/>
                  <a:pt x="1436" y="656"/>
                  <a:pt x="1436" y="656"/>
                </a:cubicBezTo>
                <a:cubicBezTo>
                  <a:pt x="1437" y="656"/>
                  <a:pt x="1437" y="656"/>
                  <a:pt x="1438" y="656"/>
                </a:cubicBezTo>
                <a:cubicBezTo>
                  <a:pt x="1438" y="654"/>
                  <a:pt x="1438" y="654"/>
                  <a:pt x="1438" y="654"/>
                </a:cubicBezTo>
                <a:cubicBezTo>
                  <a:pt x="1439" y="653"/>
                  <a:pt x="1439" y="653"/>
                  <a:pt x="1439" y="653"/>
                </a:cubicBezTo>
                <a:cubicBezTo>
                  <a:pt x="1439" y="652"/>
                  <a:pt x="1439" y="652"/>
                  <a:pt x="1439" y="652"/>
                </a:cubicBezTo>
                <a:cubicBezTo>
                  <a:pt x="1440" y="652"/>
                  <a:pt x="1440" y="652"/>
                  <a:pt x="1440" y="652"/>
                </a:cubicBezTo>
                <a:cubicBezTo>
                  <a:pt x="1440" y="650"/>
                  <a:pt x="1440" y="650"/>
                  <a:pt x="1440" y="650"/>
                </a:cubicBezTo>
                <a:cubicBezTo>
                  <a:pt x="1441" y="650"/>
                  <a:pt x="1441" y="650"/>
                  <a:pt x="1442" y="650"/>
                </a:cubicBezTo>
                <a:cubicBezTo>
                  <a:pt x="1443" y="649"/>
                  <a:pt x="1443" y="647"/>
                  <a:pt x="1443" y="646"/>
                </a:cubicBezTo>
                <a:cubicBezTo>
                  <a:pt x="1446" y="645"/>
                  <a:pt x="1447" y="643"/>
                  <a:pt x="1449" y="642"/>
                </a:cubicBezTo>
                <a:cubicBezTo>
                  <a:pt x="1449" y="641"/>
                  <a:pt x="1449" y="641"/>
                  <a:pt x="1449" y="641"/>
                </a:cubicBezTo>
                <a:cubicBezTo>
                  <a:pt x="1450" y="641"/>
                  <a:pt x="1450" y="641"/>
                  <a:pt x="1450" y="641"/>
                </a:cubicBezTo>
                <a:cubicBezTo>
                  <a:pt x="1450" y="640"/>
                  <a:pt x="1451" y="640"/>
                  <a:pt x="1451" y="639"/>
                </a:cubicBezTo>
                <a:cubicBezTo>
                  <a:pt x="1453" y="639"/>
                  <a:pt x="1453" y="639"/>
                  <a:pt x="1453" y="639"/>
                </a:cubicBezTo>
                <a:cubicBezTo>
                  <a:pt x="1453" y="638"/>
                  <a:pt x="1453" y="638"/>
                  <a:pt x="1453" y="638"/>
                </a:cubicBezTo>
                <a:cubicBezTo>
                  <a:pt x="1456" y="637"/>
                  <a:pt x="1455" y="639"/>
                  <a:pt x="1456" y="637"/>
                </a:cubicBezTo>
                <a:cubicBezTo>
                  <a:pt x="1460" y="636"/>
                  <a:pt x="1462" y="634"/>
                  <a:pt x="1464" y="631"/>
                </a:cubicBezTo>
                <a:cubicBezTo>
                  <a:pt x="1464" y="631"/>
                  <a:pt x="1464" y="631"/>
                  <a:pt x="1464" y="631"/>
                </a:cubicBezTo>
                <a:cubicBezTo>
                  <a:pt x="1464" y="630"/>
                  <a:pt x="1464" y="628"/>
                  <a:pt x="1464" y="625"/>
                </a:cubicBezTo>
                <a:cubicBezTo>
                  <a:pt x="1463" y="625"/>
                  <a:pt x="1463" y="625"/>
                  <a:pt x="1463" y="625"/>
                </a:cubicBezTo>
                <a:cubicBezTo>
                  <a:pt x="1463" y="623"/>
                  <a:pt x="1464" y="620"/>
                  <a:pt x="1464" y="618"/>
                </a:cubicBezTo>
                <a:cubicBezTo>
                  <a:pt x="1465" y="618"/>
                  <a:pt x="1466" y="618"/>
                  <a:pt x="1467" y="617"/>
                </a:cubicBezTo>
                <a:cubicBezTo>
                  <a:pt x="1467" y="616"/>
                  <a:pt x="1467" y="616"/>
                  <a:pt x="1468" y="615"/>
                </a:cubicBezTo>
                <a:cubicBezTo>
                  <a:pt x="1468" y="615"/>
                  <a:pt x="1468" y="615"/>
                  <a:pt x="1468" y="615"/>
                </a:cubicBezTo>
                <a:cubicBezTo>
                  <a:pt x="1470" y="615"/>
                  <a:pt x="1470" y="615"/>
                  <a:pt x="1470" y="615"/>
                </a:cubicBezTo>
                <a:cubicBezTo>
                  <a:pt x="1470" y="614"/>
                  <a:pt x="1470" y="614"/>
                  <a:pt x="1470" y="614"/>
                </a:cubicBezTo>
                <a:cubicBezTo>
                  <a:pt x="1470" y="614"/>
                  <a:pt x="1471" y="614"/>
                  <a:pt x="1472" y="613"/>
                </a:cubicBezTo>
                <a:cubicBezTo>
                  <a:pt x="1473" y="612"/>
                  <a:pt x="1476" y="614"/>
                  <a:pt x="1478" y="614"/>
                </a:cubicBezTo>
                <a:cubicBezTo>
                  <a:pt x="1478" y="615"/>
                  <a:pt x="1478" y="615"/>
                  <a:pt x="1478" y="615"/>
                </a:cubicBezTo>
                <a:cubicBezTo>
                  <a:pt x="1479" y="614"/>
                  <a:pt x="1480" y="614"/>
                  <a:pt x="1480" y="613"/>
                </a:cubicBezTo>
                <a:cubicBezTo>
                  <a:pt x="1481" y="614"/>
                  <a:pt x="1481" y="615"/>
                  <a:pt x="1482" y="615"/>
                </a:cubicBezTo>
                <a:cubicBezTo>
                  <a:pt x="1484" y="615"/>
                  <a:pt x="1484" y="615"/>
                  <a:pt x="1484" y="615"/>
                </a:cubicBezTo>
                <a:cubicBezTo>
                  <a:pt x="1484" y="616"/>
                  <a:pt x="1484" y="616"/>
                  <a:pt x="1484" y="616"/>
                </a:cubicBezTo>
                <a:cubicBezTo>
                  <a:pt x="1484" y="616"/>
                  <a:pt x="1485" y="617"/>
                  <a:pt x="1485" y="617"/>
                </a:cubicBezTo>
                <a:cubicBezTo>
                  <a:pt x="1486" y="618"/>
                  <a:pt x="1485" y="617"/>
                  <a:pt x="1486" y="618"/>
                </a:cubicBezTo>
                <a:cubicBezTo>
                  <a:pt x="1487" y="619"/>
                  <a:pt x="1490" y="618"/>
                  <a:pt x="1493" y="617"/>
                </a:cubicBezTo>
                <a:cubicBezTo>
                  <a:pt x="1493" y="616"/>
                  <a:pt x="1493" y="616"/>
                  <a:pt x="1493" y="616"/>
                </a:cubicBezTo>
                <a:cubicBezTo>
                  <a:pt x="1496" y="615"/>
                  <a:pt x="1493" y="615"/>
                  <a:pt x="1495" y="613"/>
                </a:cubicBezTo>
                <a:cubicBezTo>
                  <a:pt x="1495" y="613"/>
                  <a:pt x="1495" y="613"/>
                  <a:pt x="1495" y="613"/>
                </a:cubicBezTo>
                <a:cubicBezTo>
                  <a:pt x="1495" y="613"/>
                  <a:pt x="1495" y="613"/>
                  <a:pt x="1495" y="613"/>
                </a:cubicBezTo>
                <a:cubicBezTo>
                  <a:pt x="1497" y="613"/>
                  <a:pt x="1497" y="613"/>
                  <a:pt x="1497" y="613"/>
                </a:cubicBezTo>
                <a:cubicBezTo>
                  <a:pt x="1497" y="612"/>
                  <a:pt x="1497" y="612"/>
                  <a:pt x="1497" y="612"/>
                </a:cubicBezTo>
                <a:cubicBezTo>
                  <a:pt x="1498" y="612"/>
                  <a:pt x="1498" y="612"/>
                  <a:pt x="1498" y="612"/>
                </a:cubicBezTo>
                <a:cubicBezTo>
                  <a:pt x="1498" y="612"/>
                  <a:pt x="1498" y="611"/>
                  <a:pt x="1499" y="611"/>
                </a:cubicBezTo>
                <a:cubicBezTo>
                  <a:pt x="1501" y="611"/>
                  <a:pt x="1501" y="611"/>
                  <a:pt x="1501" y="611"/>
                </a:cubicBezTo>
                <a:cubicBezTo>
                  <a:pt x="1501" y="610"/>
                  <a:pt x="1501" y="610"/>
                  <a:pt x="1501" y="610"/>
                </a:cubicBezTo>
                <a:cubicBezTo>
                  <a:pt x="1504" y="610"/>
                  <a:pt x="1504" y="610"/>
                  <a:pt x="1504" y="610"/>
                </a:cubicBezTo>
                <a:cubicBezTo>
                  <a:pt x="1504" y="610"/>
                  <a:pt x="1504" y="609"/>
                  <a:pt x="1505" y="608"/>
                </a:cubicBezTo>
                <a:cubicBezTo>
                  <a:pt x="1505" y="608"/>
                  <a:pt x="1506" y="607"/>
                  <a:pt x="1507" y="606"/>
                </a:cubicBezTo>
                <a:cubicBezTo>
                  <a:pt x="1507" y="604"/>
                  <a:pt x="1507" y="604"/>
                  <a:pt x="1507" y="604"/>
                </a:cubicBezTo>
                <a:cubicBezTo>
                  <a:pt x="1508" y="604"/>
                  <a:pt x="1508" y="604"/>
                  <a:pt x="1508" y="604"/>
                </a:cubicBezTo>
                <a:cubicBezTo>
                  <a:pt x="1509" y="603"/>
                  <a:pt x="1509" y="603"/>
                  <a:pt x="1509" y="602"/>
                </a:cubicBezTo>
                <a:cubicBezTo>
                  <a:pt x="1510" y="602"/>
                  <a:pt x="1513" y="603"/>
                  <a:pt x="1514" y="603"/>
                </a:cubicBezTo>
                <a:cubicBezTo>
                  <a:pt x="1514" y="603"/>
                  <a:pt x="1514" y="604"/>
                  <a:pt x="1514" y="604"/>
                </a:cubicBezTo>
                <a:cubicBezTo>
                  <a:pt x="1516" y="604"/>
                  <a:pt x="1517" y="605"/>
                  <a:pt x="1518" y="605"/>
                </a:cubicBezTo>
                <a:cubicBezTo>
                  <a:pt x="1518" y="605"/>
                  <a:pt x="1518" y="606"/>
                  <a:pt x="1518" y="606"/>
                </a:cubicBezTo>
                <a:cubicBezTo>
                  <a:pt x="1520" y="606"/>
                  <a:pt x="1520" y="606"/>
                  <a:pt x="1520" y="606"/>
                </a:cubicBezTo>
                <a:cubicBezTo>
                  <a:pt x="1520" y="607"/>
                  <a:pt x="1520" y="607"/>
                  <a:pt x="1520" y="607"/>
                </a:cubicBezTo>
                <a:cubicBezTo>
                  <a:pt x="1521" y="608"/>
                  <a:pt x="1521" y="608"/>
                  <a:pt x="1523" y="609"/>
                </a:cubicBezTo>
                <a:cubicBezTo>
                  <a:pt x="1523" y="610"/>
                  <a:pt x="1524" y="610"/>
                  <a:pt x="1524" y="610"/>
                </a:cubicBezTo>
                <a:cubicBezTo>
                  <a:pt x="1524" y="613"/>
                  <a:pt x="1524" y="613"/>
                  <a:pt x="1524" y="613"/>
                </a:cubicBezTo>
                <a:cubicBezTo>
                  <a:pt x="1524" y="614"/>
                  <a:pt x="1525" y="614"/>
                  <a:pt x="1526" y="615"/>
                </a:cubicBezTo>
                <a:cubicBezTo>
                  <a:pt x="1526" y="616"/>
                  <a:pt x="1526" y="616"/>
                  <a:pt x="1526" y="616"/>
                </a:cubicBezTo>
                <a:cubicBezTo>
                  <a:pt x="1526" y="616"/>
                  <a:pt x="1526" y="616"/>
                  <a:pt x="1526" y="616"/>
                </a:cubicBezTo>
                <a:cubicBezTo>
                  <a:pt x="1526" y="619"/>
                  <a:pt x="1526" y="619"/>
                  <a:pt x="1526" y="619"/>
                </a:cubicBezTo>
                <a:cubicBezTo>
                  <a:pt x="1527" y="620"/>
                  <a:pt x="1528" y="620"/>
                  <a:pt x="1528" y="621"/>
                </a:cubicBezTo>
                <a:cubicBezTo>
                  <a:pt x="1528" y="623"/>
                  <a:pt x="1528" y="623"/>
                  <a:pt x="1528" y="623"/>
                </a:cubicBezTo>
                <a:cubicBezTo>
                  <a:pt x="1530" y="626"/>
                  <a:pt x="1531" y="630"/>
                  <a:pt x="1535" y="631"/>
                </a:cubicBezTo>
                <a:cubicBezTo>
                  <a:pt x="1535" y="632"/>
                  <a:pt x="1535" y="633"/>
                  <a:pt x="1535" y="633"/>
                </a:cubicBezTo>
                <a:cubicBezTo>
                  <a:pt x="1537" y="633"/>
                  <a:pt x="1537" y="633"/>
                  <a:pt x="1537" y="633"/>
                </a:cubicBezTo>
                <a:cubicBezTo>
                  <a:pt x="1537" y="634"/>
                  <a:pt x="1537" y="634"/>
                  <a:pt x="1537" y="635"/>
                </a:cubicBezTo>
                <a:cubicBezTo>
                  <a:pt x="1538" y="635"/>
                  <a:pt x="1538" y="635"/>
                  <a:pt x="1538" y="635"/>
                </a:cubicBezTo>
                <a:cubicBezTo>
                  <a:pt x="1538" y="636"/>
                  <a:pt x="1538" y="636"/>
                  <a:pt x="1538" y="636"/>
                </a:cubicBezTo>
                <a:cubicBezTo>
                  <a:pt x="1539" y="637"/>
                  <a:pt x="1540" y="638"/>
                  <a:pt x="1541" y="640"/>
                </a:cubicBezTo>
                <a:cubicBezTo>
                  <a:pt x="1543" y="640"/>
                  <a:pt x="1544" y="641"/>
                  <a:pt x="1546" y="641"/>
                </a:cubicBezTo>
                <a:cubicBezTo>
                  <a:pt x="1546" y="642"/>
                  <a:pt x="1546" y="642"/>
                  <a:pt x="1547" y="642"/>
                </a:cubicBezTo>
                <a:cubicBezTo>
                  <a:pt x="1548" y="642"/>
                  <a:pt x="1548" y="642"/>
                  <a:pt x="1548" y="642"/>
                </a:cubicBezTo>
                <a:cubicBezTo>
                  <a:pt x="1548" y="643"/>
                  <a:pt x="1548" y="643"/>
                  <a:pt x="1548" y="643"/>
                </a:cubicBezTo>
                <a:cubicBezTo>
                  <a:pt x="1549" y="643"/>
                  <a:pt x="1551" y="643"/>
                  <a:pt x="1552" y="642"/>
                </a:cubicBezTo>
                <a:cubicBezTo>
                  <a:pt x="1552" y="643"/>
                  <a:pt x="1552" y="643"/>
                  <a:pt x="1553" y="644"/>
                </a:cubicBezTo>
                <a:cubicBezTo>
                  <a:pt x="1554" y="645"/>
                  <a:pt x="1555" y="646"/>
                  <a:pt x="1557" y="647"/>
                </a:cubicBezTo>
                <a:cubicBezTo>
                  <a:pt x="1557" y="649"/>
                  <a:pt x="1557" y="649"/>
                  <a:pt x="1557" y="649"/>
                </a:cubicBezTo>
                <a:cubicBezTo>
                  <a:pt x="1559" y="650"/>
                  <a:pt x="1561" y="650"/>
                  <a:pt x="1562" y="652"/>
                </a:cubicBezTo>
                <a:cubicBezTo>
                  <a:pt x="1562" y="654"/>
                  <a:pt x="1562" y="654"/>
                  <a:pt x="1562" y="654"/>
                </a:cubicBezTo>
                <a:cubicBezTo>
                  <a:pt x="1562" y="655"/>
                  <a:pt x="1567" y="657"/>
                  <a:pt x="1568" y="658"/>
                </a:cubicBezTo>
                <a:cubicBezTo>
                  <a:pt x="1569" y="660"/>
                  <a:pt x="1570" y="661"/>
                  <a:pt x="1570" y="663"/>
                </a:cubicBezTo>
                <a:cubicBezTo>
                  <a:pt x="1571" y="663"/>
                  <a:pt x="1571" y="663"/>
                  <a:pt x="1571" y="663"/>
                </a:cubicBezTo>
                <a:cubicBezTo>
                  <a:pt x="1571" y="664"/>
                  <a:pt x="1570" y="666"/>
                  <a:pt x="1570" y="667"/>
                </a:cubicBezTo>
                <a:cubicBezTo>
                  <a:pt x="1571" y="667"/>
                  <a:pt x="1571" y="667"/>
                  <a:pt x="1571" y="667"/>
                </a:cubicBezTo>
                <a:cubicBezTo>
                  <a:pt x="1571" y="669"/>
                  <a:pt x="1571" y="670"/>
                  <a:pt x="1572" y="671"/>
                </a:cubicBezTo>
                <a:cubicBezTo>
                  <a:pt x="1570" y="672"/>
                  <a:pt x="1571" y="671"/>
                  <a:pt x="1570" y="672"/>
                </a:cubicBezTo>
                <a:cubicBezTo>
                  <a:pt x="1570" y="672"/>
                  <a:pt x="1570" y="672"/>
                  <a:pt x="1570" y="672"/>
                </a:cubicBezTo>
                <a:cubicBezTo>
                  <a:pt x="1570" y="677"/>
                  <a:pt x="1570" y="677"/>
                  <a:pt x="1570" y="677"/>
                </a:cubicBezTo>
                <a:cubicBezTo>
                  <a:pt x="1569" y="677"/>
                  <a:pt x="1569" y="677"/>
                  <a:pt x="1569" y="677"/>
                </a:cubicBezTo>
                <a:cubicBezTo>
                  <a:pt x="1568" y="679"/>
                  <a:pt x="1568" y="680"/>
                  <a:pt x="1568" y="683"/>
                </a:cubicBezTo>
                <a:cubicBezTo>
                  <a:pt x="1570" y="683"/>
                  <a:pt x="1570" y="683"/>
                  <a:pt x="1572" y="683"/>
                </a:cubicBezTo>
                <a:cubicBezTo>
                  <a:pt x="1572" y="681"/>
                  <a:pt x="1572" y="681"/>
                  <a:pt x="1572" y="681"/>
                </a:cubicBezTo>
                <a:cubicBezTo>
                  <a:pt x="1573" y="681"/>
                  <a:pt x="1573" y="681"/>
                  <a:pt x="1573" y="681"/>
                </a:cubicBezTo>
                <a:cubicBezTo>
                  <a:pt x="1573" y="679"/>
                  <a:pt x="1574" y="679"/>
                  <a:pt x="1575" y="677"/>
                </a:cubicBezTo>
                <a:cubicBezTo>
                  <a:pt x="1576" y="677"/>
                  <a:pt x="1576" y="677"/>
                  <a:pt x="1576" y="677"/>
                </a:cubicBezTo>
                <a:cubicBezTo>
                  <a:pt x="1576" y="673"/>
                  <a:pt x="1576" y="673"/>
                  <a:pt x="1576" y="673"/>
                </a:cubicBezTo>
                <a:cubicBezTo>
                  <a:pt x="1577" y="673"/>
                  <a:pt x="1577" y="672"/>
                  <a:pt x="1578" y="671"/>
                </a:cubicBezTo>
                <a:cubicBezTo>
                  <a:pt x="1579" y="671"/>
                  <a:pt x="1579" y="671"/>
                  <a:pt x="1579" y="671"/>
                </a:cubicBezTo>
                <a:cubicBezTo>
                  <a:pt x="1579" y="671"/>
                  <a:pt x="1579" y="670"/>
                  <a:pt x="1580" y="670"/>
                </a:cubicBezTo>
                <a:cubicBezTo>
                  <a:pt x="1580" y="667"/>
                  <a:pt x="1580" y="667"/>
                  <a:pt x="1580" y="667"/>
                </a:cubicBezTo>
                <a:cubicBezTo>
                  <a:pt x="1580" y="667"/>
                  <a:pt x="1580" y="667"/>
                  <a:pt x="1580" y="667"/>
                </a:cubicBezTo>
                <a:cubicBezTo>
                  <a:pt x="1580" y="663"/>
                  <a:pt x="1579" y="665"/>
                  <a:pt x="1578" y="663"/>
                </a:cubicBezTo>
                <a:cubicBezTo>
                  <a:pt x="1576" y="661"/>
                  <a:pt x="1577" y="660"/>
                  <a:pt x="1574" y="659"/>
                </a:cubicBezTo>
                <a:cubicBezTo>
                  <a:pt x="1575" y="655"/>
                  <a:pt x="1577" y="653"/>
                  <a:pt x="1579" y="650"/>
                </a:cubicBezTo>
                <a:cubicBezTo>
                  <a:pt x="1580" y="650"/>
                  <a:pt x="1580" y="650"/>
                  <a:pt x="1580" y="650"/>
                </a:cubicBezTo>
                <a:cubicBezTo>
                  <a:pt x="1580" y="651"/>
                  <a:pt x="1581" y="652"/>
                  <a:pt x="1581" y="652"/>
                </a:cubicBezTo>
                <a:cubicBezTo>
                  <a:pt x="1583" y="653"/>
                  <a:pt x="1584" y="654"/>
                  <a:pt x="1587" y="654"/>
                </a:cubicBezTo>
                <a:cubicBezTo>
                  <a:pt x="1587" y="655"/>
                  <a:pt x="1587" y="656"/>
                  <a:pt x="1587" y="658"/>
                </a:cubicBezTo>
                <a:cubicBezTo>
                  <a:pt x="1589" y="658"/>
                  <a:pt x="1589" y="658"/>
                  <a:pt x="1589" y="658"/>
                </a:cubicBezTo>
                <a:cubicBezTo>
                  <a:pt x="1589" y="656"/>
                  <a:pt x="1589" y="656"/>
                  <a:pt x="1589" y="656"/>
                </a:cubicBezTo>
                <a:cubicBezTo>
                  <a:pt x="1590" y="656"/>
                  <a:pt x="1591" y="656"/>
                  <a:pt x="1591" y="654"/>
                </a:cubicBezTo>
                <a:cubicBezTo>
                  <a:pt x="1590" y="654"/>
                  <a:pt x="1590" y="654"/>
                  <a:pt x="1590" y="654"/>
                </a:cubicBezTo>
                <a:cubicBezTo>
                  <a:pt x="1590" y="650"/>
                  <a:pt x="1589" y="652"/>
                  <a:pt x="1587" y="650"/>
                </a:cubicBezTo>
                <a:cubicBezTo>
                  <a:pt x="1586" y="648"/>
                  <a:pt x="1585" y="647"/>
                  <a:pt x="1583" y="646"/>
                </a:cubicBezTo>
                <a:cubicBezTo>
                  <a:pt x="1582" y="646"/>
                  <a:pt x="1582" y="646"/>
                  <a:pt x="1582" y="646"/>
                </a:cubicBezTo>
                <a:cubicBezTo>
                  <a:pt x="1582" y="645"/>
                  <a:pt x="1582" y="645"/>
                  <a:pt x="1581" y="644"/>
                </a:cubicBezTo>
                <a:cubicBezTo>
                  <a:pt x="1580" y="644"/>
                  <a:pt x="1580" y="644"/>
                  <a:pt x="1580" y="644"/>
                </a:cubicBezTo>
                <a:cubicBezTo>
                  <a:pt x="1577" y="643"/>
                  <a:pt x="1574" y="642"/>
                  <a:pt x="1572" y="639"/>
                </a:cubicBezTo>
                <a:cubicBezTo>
                  <a:pt x="1572" y="639"/>
                  <a:pt x="1572" y="639"/>
                  <a:pt x="1572" y="639"/>
                </a:cubicBezTo>
                <a:cubicBezTo>
                  <a:pt x="1572" y="638"/>
                  <a:pt x="1572" y="637"/>
                  <a:pt x="1573" y="635"/>
                </a:cubicBezTo>
                <a:cubicBezTo>
                  <a:pt x="1572" y="635"/>
                  <a:pt x="1571" y="635"/>
                  <a:pt x="1569" y="635"/>
                </a:cubicBezTo>
                <a:cubicBezTo>
                  <a:pt x="1569" y="634"/>
                  <a:pt x="1569" y="634"/>
                  <a:pt x="1569" y="634"/>
                </a:cubicBezTo>
                <a:cubicBezTo>
                  <a:pt x="1568" y="634"/>
                  <a:pt x="1568" y="634"/>
                  <a:pt x="1567" y="635"/>
                </a:cubicBezTo>
                <a:cubicBezTo>
                  <a:pt x="1567" y="634"/>
                  <a:pt x="1567" y="634"/>
                  <a:pt x="1567" y="634"/>
                </a:cubicBezTo>
                <a:cubicBezTo>
                  <a:pt x="1563" y="634"/>
                  <a:pt x="1563" y="634"/>
                  <a:pt x="1563" y="634"/>
                </a:cubicBezTo>
                <a:cubicBezTo>
                  <a:pt x="1563" y="633"/>
                  <a:pt x="1563" y="633"/>
                  <a:pt x="1562" y="633"/>
                </a:cubicBezTo>
                <a:cubicBezTo>
                  <a:pt x="1561" y="633"/>
                  <a:pt x="1561" y="633"/>
                  <a:pt x="1561" y="633"/>
                </a:cubicBezTo>
                <a:cubicBezTo>
                  <a:pt x="1561" y="632"/>
                  <a:pt x="1561" y="632"/>
                  <a:pt x="1561" y="632"/>
                </a:cubicBezTo>
                <a:cubicBezTo>
                  <a:pt x="1560" y="631"/>
                  <a:pt x="1559" y="631"/>
                  <a:pt x="1558" y="630"/>
                </a:cubicBezTo>
                <a:cubicBezTo>
                  <a:pt x="1558" y="629"/>
                  <a:pt x="1558" y="629"/>
                  <a:pt x="1558" y="629"/>
                </a:cubicBezTo>
                <a:cubicBezTo>
                  <a:pt x="1557" y="628"/>
                  <a:pt x="1556" y="627"/>
                  <a:pt x="1555" y="626"/>
                </a:cubicBezTo>
                <a:cubicBezTo>
                  <a:pt x="1555" y="625"/>
                  <a:pt x="1555" y="625"/>
                  <a:pt x="1555" y="625"/>
                </a:cubicBezTo>
                <a:cubicBezTo>
                  <a:pt x="1555" y="625"/>
                  <a:pt x="1555" y="625"/>
                  <a:pt x="1555" y="625"/>
                </a:cubicBezTo>
                <a:cubicBezTo>
                  <a:pt x="1554" y="624"/>
                  <a:pt x="1554" y="623"/>
                  <a:pt x="1554" y="622"/>
                </a:cubicBezTo>
                <a:cubicBezTo>
                  <a:pt x="1553" y="622"/>
                  <a:pt x="1553" y="622"/>
                  <a:pt x="1553" y="622"/>
                </a:cubicBezTo>
                <a:cubicBezTo>
                  <a:pt x="1553" y="620"/>
                  <a:pt x="1553" y="620"/>
                  <a:pt x="1553" y="620"/>
                </a:cubicBezTo>
                <a:cubicBezTo>
                  <a:pt x="1553" y="620"/>
                  <a:pt x="1553" y="620"/>
                  <a:pt x="1553" y="620"/>
                </a:cubicBezTo>
                <a:cubicBezTo>
                  <a:pt x="1553" y="619"/>
                  <a:pt x="1553" y="619"/>
                  <a:pt x="1553" y="619"/>
                </a:cubicBezTo>
                <a:cubicBezTo>
                  <a:pt x="1552" y="619"/>
                  <a:pt x="1552" y="619"/>
                  <a:pt x="1552" y="619"/>
                </a:cubicBezTo>
                <a:cubicBezTo>
                  <a:pt x="1552" y="617"/>
                  <a:pt x="1552" y="617"/>
                  <a:pt x="1552" y="617"/>
                </a:cubicBezTo>
                <a:cubicBezTo>
                  <a:pt x="1551" y="616"/>
                  <a:pt x="1550" y="616"/>
                  <a:pt x="1549" y="615"/>
                </a:cubicBezTo>
                <a:cubicBezTo>
                  <a:pt x="1549" y="614"/>
                  <a:pt x="1549" y="614"/>
                  <a:pt x="1549" y="614"/>
                </a:cubicBezTo>
                <a:cubicBezTo>
                  <a:pt x="1549" y="614"/>
                  <a:pt x="1549" y="614"/>
                  <a:pt x="1549" y="614"/>
                </a:cubicBezTo>
                <a:cubicBezTo>
                  <a:pt x="1549" y="613"/>
                  <a:pt x="1549" y="613"/>
                  <a:pt x="1549" y="613"/>
                </a:cubicBezTo>
                <a:cubicBezTo>
                  <a:pt x="1548" y="612"/>
                  <a:pt x="1547" y="612"/>
                  <a:pt x="1547" y="612"/>
                </a:cubicBezTo>
                <a:cubicBezTo>
                  <a:pt x="1547" y="611"/>
                  <a:pt x="1547" y="611"/>
                  <a:pt x="1547" y="611"/>
                </a:cubicBezTo>
                <a:cubicBezTo>
                  <a:pt x="1545" y="611"/>
                  <a:pt x="1545" y="611"/>
                  <a:pt x="1545" y="611"/>
                </a:cubicBezTo>
                <a:cubicBezTo>
                  <a:pt x="1545" y="610"/>
                  <a:pt x="1545" y="610"/>
                  <a:pt x="1545" y="610"/>
                </a:cubicBezTo>
                <a:cubicBezTo>
                  <a:pt x="1543" y="610"/>
                  <a:pt x="1543" y="610"/>
                  <a:pt x="1543" y="610"/>
                </a:cubicBezTo>
                <a:cubicBezTo>
                  <a:pt x="1543" y="610"/>
                  <a:pt x="1543" y="610"/>
                  <a:pt x="1543" y="610"/>
                </a:cubicBezTo>
                <a:cubicBezTo>
                  <a:pt x="1541" y="610"/>
                  <a:pt x="1541" y="610"/>
                  <a:pt x="1541" y="610"/>
                </a:cubicBezTo>
                <a:cubicBezTo>
                  <a:pt x="1541" y="609"/>
                  <a:pt x="1541" y="609"/>
                  <a:pt x="1541" y="609"/>
                </a:cubicBezTo>
                <a:cubicBezTo>
                  <a:pt x="1540" y="609"/>
                  <a:pt x="1540" y="609"/>
                  <a:pt x="1540" y="609"/>
                </a:cubicBezTo>
                <a:cubicBezTo>
                  <a:pt x="1539" y="608"/>
                  <a:pt x="1540" y="607"/>
                  <a:pt x="1538" y="606"/>
                </a:cubicBezTo>
                <a:cubicBezTo>
                  <a:pt x="1538" y="605"/>
                  <a:pt x="1538" y="601"/>
                  <a:pt x="1539" y="600"/>
                </a:cubicBezTo>
                <a:cubicBezTo>
                  <a:pt x="1539" y="600"/>
                  <a:pt x="1539" y="600"/>
                  <a:pt x="1539" y="600"/>
                </a:cubicBezTo>
                <a:cubicBezTo>
                  <a:pt x="1541" y="598"/>
                  <a:pt x="1543" y="595"/>
                  <a:pt x="1539" y="592"/>
                </a:cubicBezTo>
                <a:cubicBezTo>
                  <a:pt x="1539" y="590"/>
                  <a:pt x="1539" y="590"/>
                  <a:pt x="1539" y="590"/>
                </a:cubicBezTo>
                <a:cubicBezTo>
                  <a:pt x="1540" y="590"/>
                  <a:pt x="1540" y="590"/>
                  <a:pt x="1540" y="590"/>
                </a:cubicBezTo>
                <a:cubicBezTo>
                  <a:pt x="1540" y="590"/>
                  <a:pt x="1540" y="590"/>
                  <a:pt x="1540" y="590"/>
                </a:cubicBezTo>
                <a:cubicBezTo>
                  <a:pt x="1541" y="590"/>
                  <a:pt x="1541" y="591"/>
                  <a:pt x="1542" y="591"/>
                </a:cubicBezTo>
                <a:cubicBezTo>
                  <a:pt x="1542" y="590"/>
                  <a:pt x="1542" y="590"/>
                  <a:pt x="1542" y="590"/>
                </a:cubicBezTo>
                <a:cubicBezTo>
                  <a:pt x="1543" y="590"/>
                  <a:pt x="1543" y="590"/>
                  <a:pt x="1543" y="590"/>
                </a:cubicBezTo>
                <a:cubicBezTo>
                  <a:pt x="1544" y="590"/>
                  <a:pt x="1544" y="590"/>
                  <a:pt x="1544" y="589"/>
                </a:cubicBezTo>
                <a:cubicBezTo>
                  <a:pt x="1547" y="589"/>
                  <a:pt x="1547" y="589"/>
                  <a:pt x="1547" y="589"/>
                </a:cubicBezTo>
                <a:cubicBezTo>
                  <a:pt x="1547" y="589"/>
                  <a:pt x="1547" y="588"/>
                  <a:pt x="1547" y="588"/>
                </a:cubicBezTo>
                <a:cubicBezTo>
                  <a:pt x="1551" y="588"/>
                  <a:pt x="1551" y="588"/>
                  <a:pt x="1551" y="588"/>
                </a:cubicBezTo>
                <a:cubicBezTo>
                  <a:pt x="1551" y="587"/>
                  <a:pt x="1551" y="587"/>
                  <a:pt x="1551" y="587"/>
                </a:cubicBezTo>
                <a:cubicBezTo>
                  <a:pt x="1551" y="588"/>
                  <a:pt x="1551" y="587"/>
                  <a:pt x="1551" y="588"/>
                </a:cubicBezTo>
                <a:cubicBezTo>
                  <a:pt x="1552" y="588"/>
                  <a:pt x="1552" y="588"/>
                  <a:pt x="1552" y="588"/>
                </a:cubicBezTo>
                <a:cubicBezTo>
                  <a:pt x="1551" y="590"/>
                  <a:pt x="1550" y="590"/>
                  <a:pt x="1549" y="591"/>
                </a:cubicBezTo>
                <a:cubicBezTo>
                  <a:pt x="1549" y="593"/>
                  <a:pt x="1549" y="593"/>
                  <a:pt x="1550" y="594"/>
                </a:cubicBezTo>
                <a:cubicBezTo>
                  <a:pt x="1551" y="594"/>
                  <a:pt x="1551" y="594"/>
                  <a:pt x="1551" y="594"/>
                </a:cubicBezTo>
                <a:cubicBezTo>
                  <a:pt x="1552" y="596"/>
                  <a:pt x="1550" y="598"/>
                  <a:pt x="1552" y="600"/>
                </a:cubicBezTo>
                <a:cubicBezTo>
                  <a:pt x="1553" y="601"/>
                  <a:pt x="1552" y="601"/>
                  <a:pt x="1553" y="601"/>
                </a:cubicBezTo>
                <a:cubicBezTo>
                  <a:pt x="1553" y="600"/>
                  <a:pt x="1553" y="600"/>
                  <a:pt x="1553" y="600"/>
                </a:cubicBezTo>
                <a:cubicBezTo>
                  <a:pt x="1554" y="600"/>
                  <a:pt x="1554" y="600"/>
                  <a:pt x="1554" y="600"/>
                </a:cubicBezTo>
                <a:cubicBezTo>
                  <a:pt x="1554" y="598"/>
                  <a:pt x="1554" y="598"/>
                  <a:pt x="1554" y="598"/>
                </a:cubicBezTo>
                <a:cubicBezTo>
                  <a:pt x="1555" y="598"/>
                  <a:pt x="1555" y="598"/>
                  <a:pt x="1555" y="598"/>
                </a:cubicBezTo>
                <a:cubicBezTo>
                  <a:pt x="1555" y="598"/>
                  <a:pt x="1555" y="598"/>
                  <a:pt x="1555" y="598"/>
                </a:cubicBezTo>
                <a:cubicBezTo>
                  <a:pt x="1556" y="598"/>
                  <a:pt x="1556" y="598"/>
                  <a:pt x="1556" y="598"/>
                </a:cubicBezTo>
                <a:cubicBezTo>
                  <a:pt x="1557" y="596"/>
                  <a:pt x="1557" y="594"/>
                  <a:pt x="1558" y="592"/>
                </a:cubicBezTo>
                <a:cubicBezTo>
                  <a:pt x="1560" y="593"/>
                  <a:pt x="1561" y="593"/>
                  <a:pt x="1561" y="595"/>
                </a:cubicBezTo>
                <a:cubicBezTo>
                  <a:pt x="1562" y="596"/>
                  <a:pt x="1561" y="599"/>
                  <a:pt x="1560" y="602"/>
                </a:cubicBezTo>
                <a:cubicBezTo>
                  <a:pt x="1563" y="602"/>
                  <a:pt x="1563" y="604"/>
                  <a:pt x="1564" y="606"/>
                </a:cubicBezTo>
                <a:cubicBezTo>
                  <a:pt x="1565" y="606"/>
                  <a:pt x="1566" y="607"/>
                  <a:pt x="1567" y="608"/>
                </a:cubicBezTo>
                <a:cubicBezTo>
                  <a:pt x="1566" y="608"/>
                  <a:pt x="1566" y="608"/>
                  <a:pt x="1564" y="608"/>
                </a:cubicBezTo>
                <a:cubicBezTo>
                  <a:pt x="1564" y="610"/>
                  <a:pt x="1564" y="610"/>
                  <a:pt x="1564" y="610"/>
                </a:cubicBezTo>
                <a:cubicBezTo>
                  <a:pt x="1565" y="610"/>
                  <a:pt x="1566" y="611"/>
                  <a:pt x="1566" y="611"/>
                </a:cubicBezTo>
                <a:cubicBezTo>
                  <a:pt x="1566" y="612"/>
                  <a:pt x="1566" y="612"/>
                  <a:pt x="1566" y="612"/>
                </a:cubicBezTo>
                <a:cubicBezTo>
                  <a:pt x="1568" y="612"/>
                  <a:pt x="1568" y="612"/>
                  <a:pt x="1568" y="612"/>
                </a:cubicBezTo>
                <a:cubicBezTo>
                  <a:pt x="1568" y="612"/>
                  <a:pt x="1568" y="612"/>
                  <a:pt x="1568" y="613"/>
                </a:cubicBezTo>
                <a:cubicBezTo>
                  <a:pt x="1570" y="613"/>
                  <a:pt x="1570" y="613"/>
                  <a:pt x="1570" y="613"/>
                </a:cubicBezTo>
                <a:cubicBezTo>
                  <a:pt x="1570" y="613"/>
                  <a:pt x="1570" y="613"/>
                  <a:pt x="1570" y="613"/>
                </a:cubicBezTo>
                <a:cubicBezTo>
                  <a:pt x="1571" y="613"/>
                  <a:pt x="1571" y="613"/>
                  <a:pt x="1571" y="613"/>
                </a:cubicBezTo>
                <a:cubicBezTo>
                  <a:pt x="1571" y="615"/>
                  <a:pt x="1571" y="615"/>
                  <a:pt x="1571" y="615"/>
                </a:cubicBezTo>
                <a:cubicBezTo>
                  <a:pt x="1572" y="615"/>
                  <a:pt x="1573" y="615"/>
                  <a:pt x="1574" y="615"/>
                </a:cubicBezTo>
                <a:cubicBezTo>
                  <a:pt x="1574" y="615"/>
                  <a:pt x="1574" y="615"/>
                  <a:pt x="1574" y="615"/>
                </a:cubicBezTo>
                <a:cubicBezTo>
                  <a:pt x="1574" y="615"/>
                  <a:pt x="1574" y="615"/>
                  <a:pt x="1574" y="615"/>
                </a:cubicBezTo>
                <a:cubicBezTo>
                  <a:pt x="1574" y="615"/>
                  <a:pt x="1574" y="615"/>
                  <a:pt x="1574" y="615"/>
                </a:cubicBezTo>
                <a:cubicBezTo>
                  <a:pt x="1575" y="616"/>
                  <a:pt x="1576" y="615"/>
                  <a:pt x="1577" y="615"/>
                </a:cubicBezTo>
                <a:cubicBezTo>
                  <a:pt x="1577" y="615"/>
                  <a:pt x="1577" y="615"/>
                  <a:pt x="1577" y="615"/>
                </a:cubicBezTo>
                <a:cubicBezTo>
                  <a:pt x="1578" y="616"/>
                  <a:pt x="1578" y="616"/>
                  <a:pt x="1579" y="618"/>
                </a:cubicBezTo>
                <a:cubicBezTo>
                  <a:pt x="1581" y="619"/>
                  <a:pt x="1582" y="621"/>
                  <a:pt x="1584" y="622"/>
                </a:cubicBezTo>
                <a:cubicBezTo>
                  <a:pt x="1584" y="623"/>
                  <a:pt x="1584" y="623"/>
                  <a:pt x="1584" y="623"/>
                </a:cubicBezTo>
                <a:cubicBezTo>
                  <a:pt x="1585" y="623"/>
                  <a:pt x="1585" y="623"/>
                  <a:pt x="1585" y="623"/>
                </a:cubicBezTo>
                <a:cubicBezTo>
                  <a:pt x="1586" y="623"/>
                  <a:pt x="1586" y="624"/>
                  <a:pt x="1586" y="624"/>
                </a:cubicBezTo>
                <a:cubicBezTo>
                  <a:pt x="1587" y="624"/>
                  <a:pt x="1587" y="624"/>
                  <a:pt x="1588" y="623"/>
                </a:cubicBezTo>
                <a:cubicBezTo>
                  <a:pt x="1589" y="625"/>
                  <a:pt x="1591" y="626"/>
                  <a:pt x="1592" y="628"/>
                </a:cubicBezTo>
                <a:cubicBezTo>
                  <a:pt x="1594" y="629"/>
                  <a:pt x="1595" y="628"/>
                  <a:pt x="1597" y="629"/>
                </a:cubicBezTo>
                <a:cubicBezTo>
                  <a:pt x="1597" y="629"/>
                  <a:pt x="1597" y="629"/>
                  <a:pt x="1597" y="630"/>
                </a:cubicBezTo>
                <a:cubicBezTo>
                  <a:pt x="1599" y="630"/>
                  <a:pt x="1599" y="630"/>
                  <a:pt x="1599" y="630"/>
                </a:cubicBezTo>
                <a:cubicBezTo>
                  <a:pt x="1600" y="631"/>
                  <a:pt x="1600" y="631"/>
                  <a:pt x="1600" y="631"/>
                </a:cubicBezTo>
                <a:cubicBezTo>
                  <a:pt x="1600" y="632"/>
                  <a:pt x="1600" y="633"/>
                  <a:pt x="1601" y="633"/>
                </a:cubicBezTo>
                <a:cubicBezTo>
                  <a:pt x="1603" y="633"/>
                  <a:pt x="1603" y="633"/>
                  <a:pt x="1603" y="633"/>
                </a:cubicBezTo>
                <a:cubicBezTo>
                  <a:pt x="1603" y="634"/>
                  <a:pt x="1603" y="634"/>
                  <a:pt x="1603" y="634"/>
                </a:cubicBezTo>
                <a:cubicBezTo>
                  <a:pt x="1604" y="634"/>
                  <a:pt x="1604" y="634"/>
                  <a:pt x="1604" y="634"/>
                </a:cubicBezTo>
                <a:cubicBezTo>
                  <a:pt x="1604" y="637"/>
                  <a:pt x="1604" y="637"/>
                  <a:pt x="1604" y="637"/>
                </a:cubicBezTo>
                <a:cubicBezTo>
                  <a:pt x="1603" y="637"/>
                  <a:pt x="1603" y="637"/>
                  <a:pt x="1603" y="637"/>
                </a:cubicBezTo>
                <a:cubicBezTo>
                  <a:pt x="1603" y="638"/>
                  <a:pt x="1603" y="638"/>
                  <a:pt x="1603" y="638"/>
                </a:cubicBezTo>
                <a:cubicBezTo>
                  <a:pt x="1603" y="638"/>
                  <a:pt x="1603" y="638"/>
                  <a:pt x="1603" y="638"/>
                </a:cubicBezTo>
                <a:cubicBezTo>
                  <a:pt x="1602" y="640"/>
                  <a:pt x="1604" y="640"/>
                  <a:pt x="1604" y="641"/>
                </a:cubicBezTo>
                <a:cubicBezTo>
                  <a:pt x="1603" y="641"/>
                  <a:pt x="1603" y="641"/>
                  <a:pt x="1603" y="641"/>
                </a:cubicBezTo>
                <a:cubicBezTo>
                  <a:pt x="1603" y="644"/>
                  <a:pt x="1603" y="644"/>
                  <a:pt x="1603" y="644"/>
                </a:cubicBezTo>
                <a:cubicBezTo>
                  <a:pt x="1603" y="644"/>
                  <a:pt x="1603" y="644"/>
                  <a:pt x="1603" y="644"/>
                </a:cubicBezTo>
                <a:cubicBezTo>
                  <a:pt x="1602" y="645"/>
                  <a:pt x="1601" y="648"/>
                  <a:pt x="1602" y="650"/>
                </a:cubicBezTo>
                <a:cubicBezTo>
                  <a:pt x="1603" y="650"/>
                  <a:pt x="1603" y="650"/>
                  <a:pt x="1603" y="650"/>
                </a:cubicBezTo>
                <a:cubicBezTo>
                  <a:pt x="1603" y="652"/>
                  <a:pt x="1603" y="654"/>
                  <a:pt x="1605" y="655"/>
                </a:cubicBezTo>
                <a:cubicBezTo>
                  <a:pt x="1606" y="655"/>
                  <a:pt x="1606" y="655"/>
                  <a:pt x="1606" y="655"/>
                </a:cubicBezTo>
                <a:cubicBezTo>
                  <a:pt x="1606" y="656"/>
                  <a:pt x="1606" y="656"/>
                  <a:pt x="1606" y="656"/>
                </a:cubicBezTo>
                <a:cubicBezTo>
                  <a:pt x="1607" y="656"/>
                  <a:pt x="1608" y="656"/>
                  <a:pt x="1608" y="657"/>
                </a:cubicBezTo>
                <a:cubicBezTo>
                  <a:pt x="1608" y="658"/>
                  <a:pt x="1608" y="658"/>
                  <a:pt x="1608" y="658"/>
                </a:cubicBezTo>
                <a:cubicBezTo>
                  <a:pt x="1609" y="658"/>
                  <a:pt x="1609" y="658"/>
                  <a:pt x="1609" y="658"/>
                </a:cubicBezTo>
                <a:cubicBezTo>
                  <a:pt x="1609" y="660"/>
                  <a:pt x="1609" y="660"/>
                  <a:pt x="1609" y="660"/>
                </a:cubicBezTo>
                <a:cubicBezTo>
                  <a:pt x="1610" y="660"/>
                  <a:pt x="1610" y="660"/>
                  <a:pt x="1610" y="660"/>
                </a:cubicBezTo>
                <a:cubicBezTo>
                  <a:pt x="1610" y="661"/>
                  <a:pt x="1610" y="661"/>
                  <a:pt x="1610" y="661"/>
                </a:cubicBezTo>
                <a:cubicBezTo>
                  <a:pt x="1610" y="661"/>
                  <a:pt x="1610" y="661"/>
                  <a:pt x="1610" y="661"/>
                </a:cubicBezTo>
                <a:cubicBezTo>
                  <a:pt x="1610" y="663"/>
                  <a:pt x="1610" y="663"/>
                  <a:pt x="1610" y="663"/>
                </a:cubicBezTo>
                <a:cubicBezTo>
                  <a:pt x="1611" y="664"/>
                  <a:pt x="1612" y="664"/>
                  <a:pt x="1613" y="665"/>
                </a:cubicBezTo>
                <a:cubicBezTo>
                  <a:pt x="1613" y="667"/>
                  <a:pt x="1613" y="667"/>
                  <a:pt x="1613" y="667"/>
                </a:cubicBezTo>
                <a:cubicBezTo>
                  <a:pt x="1614" y="667"/>
                  <a:pt x="1615" y="668"/>
                  <a:pt x="1616" y="669"/>
                </a:cubicBezTo>
                <a:cubicBezTo>
                  <a:pt x="1616" y="669"/>
                  <a:pt x="1616" y="669"/>
                  <a:pt x="1616" y="669"/>
                </a:cubicBezTo>
                <a:cubicBezTo>
                  <a:pt x="1617" y="669"/>
                  <a:pt x="1617" y="669"/>
                  <a:pt x="1619" y="669"/>
                </a:cubicBezTo>
                <a:cubicBezTo>
                  <a:pt x="1619" y="670"/>
                  <a:pt x="1619" y="670"/>
                  <a:pt x="1619" y="670"/>
                </a:cubicBezTo>
                <a:cubicBezTo>
                  <a:pt x="1618" y="670"/>
                  <a:pt x="1618" y="670"/>
                  <a:pt x="1617" y="671"/>
                </a:cubicBezTo>
                <a:cubicBezTo>
                  <a:pt x="1617" y="673"/>
                  <a:pt x="1617" y="676"/>
                  <a:pt x="1618" y="677"/>
                </a:cubicBezTo>
                <a:cubicBezTo>
                  <a:pt x="1619" y="678"/>
                  <a:pt x="1622" y="675"/>
                  <a:pt x="1624" y="677"/>
                </a:cubicBezTo>
                <a:cubicBezTo>
                  <a:pt x="1624" y="677"/>
                  <a:pt x="1625" y="677"/>
                  <a:pt x="1625" y="678"/>
                </a:cubicBezTo>
                <a:cubicBezTo>
                  <a:pt x="1628" y="678"/>
                  <a:pt x="1628" y="678"/>
                  <a:pt x="1628" y="678"/>
                </a:cubicBezTo>
                <a:cubicBezTo>
                  <a:pt x="1629" y="679"/>
                  <a:pt x="1629" y="679"/>
                  <a:pt x="1629" y="680"/>
                </a:cubicBezTo>
                <a:cubicBezTo>
                  <a:pt x="1631" y="680"/>
                  <a:pt x="1631" y="680"/>
                  <a:pt x="1631" y="680"/>
                </a:cubicBezTo>
                <a:cubicBezTo>
                  <a:pt x="1631" y="681"/>
                  <a:pt x="1631" y="681"/>
                  <a:pt x="1631" y="681"/>
                </a:cubicBezTo>
                <a:cubicBezTo>
                  <a:pt x="1632" y="681"/>
                  <a:pt x="1632" y="681"/>
                  <a:pt x="1632" y="681"/>
                </a:cubicBezTo>
                <a:cubicBezTo>
                  <a:pt x="1632" y="681"/>
                  <a:pt x="1632" y="681"/>
                  <a:pt x="1631" y="682"/>
                </a:cubicBezTo>
                <a:cubicBezTo>
                  <a:pt x="1630" y="682"/>
                  <a:pt x="1629" y="681"/>
                  <a:pt x="1628" y="681"/>
                </a:cubicBezTo>
                <a:cubicBezTo>
                  <a:pt x="1627" y="681"/>
                  <a:pt x="1627" y="680"/>
                  <a:pt x="1626" y="679"/>
                </a:cubicBezTo>
                <a:cubicBezTo>
                  <a:pt x="1625" y="679"/>
                  <a:pt x="1625" y="679"/>
                  <a:pt x="1625" y="679"/>
                </a:cubicBezTo>
                <a:cubicBezTo>
                  <a:pt x="1625" y="679"/>
                  <a:pt x="1625" y="679"/>
                  <a:pt x="1625" y="679"/>
                </a:cubicBezTo>
                <a:cubicBezTo>
                  <a:pt x="1622" y="679"/>
                  <a:pt x="1622" y="679"/>
                  <a:pt x="1622" y="679"/>
                </a:cubicBezTo>
                <a:cubicBezTo>
                  <a:pt x="1622" y="679"/>
                  <a:pt x="1622" y="679"/>
                  <a:pt x="1622" y="679"/>
                </a:cubicBezTo>
                <a:cubicBezTo>
                  <a:pt x="1622" y="679"/>
                  <a:pt x="1621" y="679"/>
                  <a:pt x="1620" y="679"/>
                </a:cubicBezTo>
                <a:cubicBezTo>
                  <a:pt x="1620" y="679"/>
                  <a:pt x="1620" y="679"/>
                  <a:pt x="1619" y="680"/>
                </a:cubicBezTo>
                <a:cubicBezTo>
                  <a:pt x="1619" y="681"/>
                  <a:pt x="1619" y="681"/>
                  <a:pt x="1618" y="682"/>
                </a:cubicBezTo>
                <a:cubicBezTo>
                  <a:pt x="1619" y="682"/>
                  <a:pt x="1619" y="682"/>
                  <a:pt x="1619" y="682"/>
                </a:cubicBezTo>
                <a:cubicBezTo>
                  <a:pt x="1619" y="683"/>
                  <a:pt x="1619" y="683"/>
                  <a:pt x="1619" y="683"/>
                </a:cubicBezTo>
                <a:cubicBezTo>
                  <a:pt x="1620" y="683"/>
                  <a:pt x="1620" y="683"/>
                  <a:pt x="1620" y="683"/>
                </a:cubicBezTo>
                <a:cubicBezTo>
                  <a:pt x="1621" y="684"/>
                  <a:pt x="1622" y="687"/>
                  <a:pt x="1620" y="688"/>
                </a:cubicBezTo>
                <a:cubicBezTo>
                  <a:pt x="1620" y="691"/>
                  <a:pt x="1621" y="692"/>
                  <a:pt x="1623" y="692"/>
                </a:cubicBezTo>
                <a:cubicBezTo>
                  <a:pt x="1623" y="691"/>
                  <a:pt x="1623" y="691"/>
                  <a:pt x="1623" y="691"/>
                </a:cubicBezTo>
                <a:cubicBezTo>
                  <a:pt x="1626" y="692"/>
                  <a:pt x="1629" y="692"/>
                  <a:pt x="1631" y="692"/>
                </a:cubicBezTo>
                <a:cubicBezTo>
                  <a:pt x="1631" y="691"/>
                  <a:pt x="1631" y="690"/>
                  <a:pt x="1631" y="688"/>
                </a:cubicBezTo>
                <a:cubicBezTo>
                  <a:pt x="1633" y="688"/>
                  <a:pt x="1635" y="689"/>
                  <a:pt x="1637" y="689"/>
                </a:cubicBezTo>
                <a:cubicBezTo>
                  <a:pt x="1637" y="689"/>
                  <a:pt x="1637" y="688"/>
                  <a:pt x="1637" y="688"/>
                </a:cubicBezTo>
                <a:cubicBezTo>
                  <a:pt x="1638" y="688"/>
                  <a:pt x="1638" y="688"/>
                  <a:pt x="1638" y="688"/>
                </a:cubicBezTo>
                <a:cubicBezTo>
                  <a:pt x="1637" y="687"/>
                  <a:pt x="1637" y="687"/>
                  <a:pt x="1637" y="685"/>
                </a:cubicBezTo>
                <a:cubicBezTo>
                  <a:pt x="1635" y="685"/>
                  <a:pt x="1636" y="685"/>
                  <a:pt x="1635" y="685"/>
                </a:cubicBezTo>
                <a:cubicBezTo>
                  <a:pt x="1635" y="685"/>
                  <a:pt x="1635" y="685"/>
                  <a:pt x="1635" y="685"/>
                </a:cubicBezTo>
                <a:cubicBezTo>
                  <a:pt x="1635" y="683"/>
                  <a:pt x="1635" y="683"/>
                  <a:pt x="1635" y="683"/>
                </a:cubicBezTo>
                <a:cubicBezTo>
                  <a:pt x="1637" y="683"/>
                  <a:pt x="1637" y="683"/>
                  <a:pt x="1637" y="683"/>
                </a:cubicBezTo>
                <a:cubicBezTo>
                  <a:pt x="1637" y="682"/>
                  <a:pt x="1637" y="682"/>
                  <a:pt x="1637" y="682"/>
                </a:cubicBezTo>
                <a:cubicBezTo>
                  <a:pt x="1638" y="682"/>
                  <a:pt x="1638" y="682"/>
                  <a:pt x="1638" y="682"/>
                </a:cubicBezTo>
                <a:cubicBezTo>
                  <a:pt x="1638" y="683"/>
                  <a:pt x="1638" y="683"/>
                  <a:pt x="1638" y="683"/>
                </a:cubicBezTo>
                <a:cubicBezTo>
                  <a:pt x="1640" y="683"/>
                  <a:pt x="1640" y="685"/>
                  <a:pt x="1642" y="685"/>
                </a:cubicBezTo>
                <a:cubicBezTo>
                  <a:pt x="1642" y="683"/>
                  <a:pt x="1642" y="682"/>
                  <a:pt x="1643" y="681"/>
                </a:cubicBezTo>
                <a:cubicBezTo>
                  <a:pt x="1642" y="681"/>
                  <a:pt x="1642" y="681"/>
                  <a:pt x="1642" y="681"/>
                </a:cubicBezTo>
                <a:cubicBezTo>
                  <a:pt x="1642" y="680"/>
                  <a:pt x="1642" y="679"/>
                  <a:pt x="1641" y="679"/>
                </a:cubicBezTo>
                <a:cubicBezTo>
                  <a:pt x="1639" y="679"/>
                  <a:pt x="1639" y="679"/>
                  <a:pt x="1639" y="679"/>
                </a:cubicBezTo>
                <a:cubicBezTo>
                  <a:pt x="1639" y="678"/>
                  <a:pt x="1638" y="677"/>
                  <a:pt x="1638" y="677"/>
                </a:cubicBezTo>
                <a:cubicBezTo>
                  <a:pt x="1637" y="677"/>
                  <a:pt x="1637" y="677"/>
                  <a:pt x="1637" y="677"/>
                </a:cubicBezTo>
                <a:cubicBezTo>
                  <a:pt x="1637" y="676"/>
                  <a:pt x="1637" y="676"/>
                  <a:pt x="1637" y="676"/>
                </a:cubicBezTo>
                <a:cubicBezTo>
                  <a:pt x="1636" y="676"/>
                  <a:pt x="1636" y="676"/>
                  <a:pt x="1635" y="675"/>
                </a:cubicBezTo>
                <a:cubicBezTo>
                  <a:pt x="1635" y="673"/>
                  <a:pt x="1635" y="673"/>
                  <a:pt x="1635" y="673"/>
                </a:cubicBezTo>
                <a:cubicBezTo>
                  <a:pt x="1635" y="673"/>
                  <a:pt x="1635" y="673"/>
                  <a:pt x="1635" y="673"/>
                </a:cubicBezTo>
                <a:cubicBezTo>
                  <a:pt x="1635" y="672"/>
                  <a:pt x="1635" y="672"/>
                  <a:pt x="1635" y="672"/>
                </a:cubicBezTo>
                <a:cubicBezTo>
                  <a:pt x="1636" y="673"/>
                  <a:pt x="1637" y="674"/>
                  <a:pt x="1639" y="675"/>
                </a:cubicBezTo>
                <a:cubicBezTo>
                  <a:pt x="1639" y="676"/>
                  <a:pt x="1639" y="676"/>
                  <a:pt x="1640" y="677"/>
                </a:cubicBezTo>
                <a:cubicBezTo>
                  <a:pt x="1640" y="677"/>
                  <a:pt x="1640" y="677"/>
                  <a:pt x="1641" y="678"/>
                </a:cubicBezTo>
                <a:cubicBezTo>
                  <a:pt x="1645" y="678"/>
                  <a:pt x="1645" y="678"/>
                  <a:pt x="1645" y="678"/>
                </a:cubicBezTo>
                <a:cubicBezTo>
                  <a:pt x="1645" y="679"/>
                  <a:pt x="1645" y="679"/>
                  <a:pt x="1645" y="679"/>
                </a:cubicBezTo>
                <a:cubicBezTo>
                  <a:pt x="1646" y="680"/>
                  <a:pt x="1647" y="681"/>
                  <a:pt x="1649" y="682"/>
                </a:cubicBezTo>
                <a:cubicBezTo>
                  <a:pt x="1649" y="681"/>
                  <a:pt x="1649" y="681"/>
                  <a:pt x="1649" y="681"/>
                </a:cubicBezTo>
                <a:cubicBezTo>
                  <a:pt x="1649" y="681"/>
                  <a:pt x="1649" y="681"/>
                  <a:pt x="1649" y="681"/>
                </a:cubicBezTo>
                <a:cubicBezTo>
                  <a:pt x="1649" y="680"/>
                  <a:pt x="1648" y="680"/>
                  <a:pt x="1648" y="680"/>
                </a:cubicBezTo>
                <a:cubicBezTo>
                  <a:pt x="1648" y="679"/>
                  <a:pt x="1648" y="679"/>
                  <a:pt x="1648" y="679"/>
                </a:cubicBezTo>
                <a:cubicBezTo>
                  <a:pt x="1647" y="678"/>
                  <a:pt x="1647" y="678"/>
                  <a:pt x="1647" y="678"/>
                </a:cubicBezTo>
                <a:cubicBezTo>
                  <a:pt x="1646" y="677"/>
                  <a:pt x="1646" y="676"/>
                  <a:pt x="1646" y="675"/>
                </a:cubicBezTo>
                <a:cubicBezTo>
                  <a:pt x="1643" y="675"/>
                  <a:pt x="1642" y="673"/>
                  <a:pt x="1640" y="673"/>
                </a:cubicBezTo>
                <a:cubicBezTo>
                  <a:pt x="1640" y="671"/>
                  <a:pt x="1639" y="670"/>
                  <a:pt x="1637" y="670"/>
                </a:cubicBezTo>
                <a:cubicBezTo>
                  <a:pt x="1637" y="669"/>
                  <a:pt x="1637" y="669"/>
                  <a:pt x="1637" y="669"/>
                </a:cubicBezTo>
                <a:cubicBezTo>
                  <a:pt x="1635" y="669"/>
                  <a:pt x="1636" y="670"/>
                  <a:pt x="1633" y="670"/>
                </a:cubicBezTo>
                <a:cubicBezTo>
                  <a:pt x="1634" y="671"/>
                  <a:pt x="1633" y="671"/>
                  <a:pt x="1634" y="671"/>
                </a:cubicBezTo>
                <a:cubicBezTo>
                  <a:pt x="1634" y="672"/>
                  <a:pt x="1634" y="672"/>
                  <a:pt x="1634" y="672"/>
                </a:cubicBezTo>
                <a:cubicBezTo>
                  <a:pt x="1632" y="672"/>
                  <a:pt x="1632" y="672"/>
                  <a:pt x="1632" y="672"/>
                </a:cubicBezTo>
                <a:cubicBezTo>
                  <a:pt x="1632" y="671"/>
                  <a:pt x="1632" y="671"/>
                  <a:pt x="1632" y="671"/>
                </a:cubicBezTo>
                <a:cubicBezTo>
                  <a:pt x="1631" y="671"/>
                  <a:pt x="1631" y="671"/>
                  <a:pt x="1631" y="671"/>
                </a:cubicBezTo>
                <a:cubicBezTo>
                  <a:pt x="1631" y="671"/>
                  <a:pt x="1631" y="671"/>
                  <a:pt x="1631" y="671"/>
                </a:cubicBezTo>
                <a:cubicBezTo>
                  <a:pt x="1632" y="670"/>
                  <a:pt x="1632" y="671"/>
                  <a:pt x="1633" y="669"/>
                </a:cubicBezTo>
                <a:cubicBezTo>
                  <a:pt x="1634" y="669"/>
                  <a:pt x="1634" y="669"/>
                  <a:pt x="1634" y="669"/>
                </a:cubicBezTo>
                <a:cubicBezTo>
                  <a:pt x="1634" y="669"/>
                  <a:pt x="1634" y="668"/>
                  <a:pt x="1633" y="667"/>
                </a:cubicBezTo>
                <a:cubicBezTo>
                  <a:pt x="1633" y="667"/>
                  <a:pt x="1633" y="667"/>
                  <a:pt x="1632" y="667"/>
                </a:cubicBezTo>
                <a:cubicBezTo>
                  <a:pt x="1632" y="664"/>
                  <a:pt x="1632" y="664"/>
                  <a:pt x="1632" y="664"/>
                </a:cubicBezTo>
                <a:cubicBezTo>
                  <a:pt x="1633" y="664"/>
                  <a:pt x="1633" y="664"/>
                  <a:pt x="1633" y="664"/>
                </a:cubicBezTo>
                <a:cubicBezTo>
                  <a:pt x="1634" y="665"/>
                  <a:pt x="1634" y="665"/>
                  <a:pt x="1634" y="666"/>
                </a:cubicBezTo>
                <a:cubicBezTo>
                  <a:pt x="1637" y="666"/>
                  <a:pt x="1637" y="666"/>
                  <a:pt x="1637" y="666"/>
                </a:cubicBezTo>
                <a:cubicBezTo>
                  <a:pt x="1636" y="662"/>
                  <a:pt x="1632" y="662"/>
                  <a:pt x="1632" y="657"/>
                </a:cubicBezTo>
                <a:cubicBezTo>
                  <a:pt x="1631" y="656"/>
                  <a:pt x="1631" y="657"/>
                  <a:pt x="1630" y="656"/>
                </a:cubicBezTo>
                <a:cubicBezTo>
                  <a:pt x="1629" y="656"/>
                  <a:pt x="1629" y="656"/>
                  <a:pt x="1629" y="656"/>
                </a:cubicBezTo>
                <a:cubicBezTo>
                  <a:pt x="1630" y="654"/>
                  <a:pt x="1630" y="653"/>
                  <a:pt x="1631" y="652"/>
                </a:cubicBezTo>
                <a:cubicBezTo>
                  <a:pt x="1631" y="652"/>
                  <a:pt x="1631" y="652"/>
                  <a:pt x="1631" y="652"/>
                </a:cubicBezTo>
                <a:cubicBezTo>
                  <a:pt x="1631" y="650"/>
                  <a:pt x="1631" y="650"/>
                  <a:pt x="1631" y="650"/>
                </a:cubicBezTo>
                <a:cubicBezTo>
                  <a:pt x="1632" y="650"/>
                  <a:pt x="1632" y="650"/>
                  <a:pt x="1632" y="650"/>
                </a:cubicBezTo>
                <a:cubicBezTo>
                  <a:pt x="1633" y="648"/>
                  <a:pt x="1632" y="649"/>
                  <a:pt x="1633" y="648"/>
                </a:cubicBezTo>
                <a:cubicBezTo>
                  <a:pt x="1633" y="650"/>
                  <a:pt x="1634" y="651"/>
                  <a:pt x="1635" y="652"/>
                </a:cubicBezTo>
                <a:cubicBezTo>
                  <a:pt x="1635" y="652"/>
                  <a:pt x="1635" y="652"/>
                  <a:pt x="1635" y="652"/>
                </a:cubicBezTo>
                <a:cubicBezTo>
                  <a:pt x="1635" y="654"/>
                  <a:pt x="1635" y="654"/>
                  <a:pt x="1635" y="654"/>
                </a:cubicBezTo>
                <a:cubicBezTo>
                  <a:pt x="1636" y="654"/>
                  <a:pt x="1636" y="654"/>
                  <a:pt x="1636" y="654"/>
                </a:cubicBezTo>
                <a:cubicBezTo>
                  <a:pt x="1636" y="655"/>
                  <a:pt x="1636" y="656"/>
                  <a:pt x="1637" y="656"/>
                </a:cubicBezTo>
                <a:cubicBezTo>
                  <a:pt x="1639" y="656"/>
                  <a:pt x="1639" y="656"/>
                  <a:pt x="1639" y="656"/>
                </a:cubicBezTo>
                <a:cubicBezTo>
                  <a:pt x="1638" y="656"/>
                  <a:pt x="1638" y="655"/>
                  <a:pt x="1637" y="654"/>
                </a:cubicBezTo>
                <a:cubicBezTo>
                  <a:pt x="1638" y="654"/>
                  <a:pt x="1638" y="654"/>
                  <a:pt x="1639" y="654"/>
                </a:cubicBezTo>
                <a:cubicBezTo>
                  <a:pt x="1639" y="653"/>
                  <a:pt x="1639" y="653"/>
                  <a:pt x="1639" y="653"/>
                </a:cubicBezTo>
                <a:cubicBezTo>
                  <a:pt x="1640" y="653"/>
                  <a:pt x="1640" y="654"/>
                  <a:pt x="1641" y="654"/>
                </a:cubicBezTo>
                <a:cubicBezTo>
                  <a:pt x="1641" y="654"/>
                  <a:pt x="1641" y="654"/>
                  <a:pt x="1641" y="654"/>
                </a:cubicBezTo>
                <a:cubicBezTo>
                  <a:pt x="1642" y="654"/>
                  <a:pt x="1642" y="654"/>
                  <a:pt x="1642" y="654"/>
                </a:cubicBezTo>
                <a:cubicBezTo>
                  <a:pt x="1642" y="653"/>
                  <a:pt x="1642" y="652"/>
                  <a:pt x="1641" y="652"/>
                </a:cubicBezTo>
                <a:cubicBezTo>
                  <a:pt x="1642" y="652"/>
                  <a:pt x="1644" y="652"/>
                  <a:pt x="1645" y="652"/>
                </a:cubicBezTo>
                <a:cubicBezTo>
                  <a:pt x="1644" y="650"/>
                  <a:pt x="1643" y="650"/>
                  <a:pt x="1641" y="649"/>
                </a:cubicBezTo>
                <a:cubicBezTo>
                  <a:pt x="1641" y="649"/>
                  <a:pt x="1641" y="648"/>
                  <a:pt x="1640" y="648"/>
                </a:cubicBezTo>
                <a:cubicBezTo>
                  <a:pt x="1640" y="645"/>
                  <a:pt x="1640" y="645"/>
                  <a:pt x="1640" y="645"/>
                </a:cubicBezTo>
                <a:cubicBezTo>
                  <a:pt x="1641" y="645"/>
                  <a:pt x="1646" y="644"/>
                  <a:pt x="1646" y="644"/>
                </a:cubicBezTo>
                <a:cubicBezTo>
                  <a:pt x="1646" y="645"/>
                  <a:pt x="1646" y="645"/>
                  <a:pt x="1646" y="645"/>
                </a:cubicBezTo>
                <a:cubicBezTo>
                  <a:pt x="1647" y="645"/>
                  <a:pt x="1647" y="645"/>
                  <a:pt x="1647" y="645"/>
                </a:cubicBezTo>
                <a:cubicBezTo>
                  <a:pt x="1647" y="646"/>
                  <a:pt x="1647" y="646"/>
                  <a:pt x="1647" y="646"/>
                </a:cubicBezTo>
                <a:cubicBezTo>
                  <a:pt x="1651" y="646"/>
                  <a:pt x="1651" y="646"/>
                  <a:pt x="1651" y="646"/>
                </a:cubicBezTo>
                <a:cubicBezTo>
                  <a:pt x="1651" y="645"/>
                  <a:pt x="1651" y="645"/>
                  <a:pt x="1651" y="645"/>
                </a:cubicBezTo>
                <a:cubicBezTo>
                  <a:pt x="1652" y="645"/>
                  <a:pt x="1653" y="645"/>
                  <a:pt x="1654" y="646"/>
                </a:cubicBezTo>
                <a:cubicBezTo>
                  <a:pt x="1656" y="645"/>
                  <a:pt x="1657" y="645"/>
                  <a:pt x="1660" y="644"/>
                </a:cubicBezTo>
                <a:cubicBezTo>
                  <a:pt x="1660" y="646"/>
                  <a:pt x="1660" y="646"/>
                  <a:pt x="1660" y="646"/>
                </a:cubicBezTo>
                <a:cubicBezTo>
                  <a:pt x="1662" y="647"/>
                  <a:pt x="1661" y="648"/>
                  <a:pt x="1664" y="648"/>
                </a:cubicBezTo>
                <a:cubicBezTo>
                  <a:pt x="1664" y="649"/>
                  <a:pt x="1664" y="649"/>
                  <a:pt x="1664" y="649"/>
                </a:cubicBezTo>
                <a:cubicBezTo>
                  <a:pt x="1662" y="650"/>
                  <a:pt x="1663" y="650"/>
                  <a:pt x="1661" y="650"/>
                </a:cubicBezTo>
                <a:cubicBezTo>
                  <a:pt x="1661" y="654"/>
                  <a:pt x="1661" y="654"/>
                  <a:pt x="1661" y="654"/>
                </a:cubicBezTo>
                <a:cubicBezTo>
                  <a:pt x="1662" y="653"/>
                  <a:pt x="1662" y="653"/>
                  <a:pt x="1663" y="653"/>
                </a:cubicBezTo>
                <a:cubicBezTo>
                  <a:pt x="1663" y="652"/>
                  <a:pt x="1663" y="652"/>
                  <a:pt x="1663" y="652"/>
                </a:cubicBezTo>
                <a:cubicBezTo>
                  <a:pt x="1664" y="652"/>
                  <a:pt x="1664" y="652"/>
                  <a:pt x="1665" y="652"/>
                </a:cubicBezTo>
                <a:cubicBezTo>
                  <a:pt x="1665" y="651"/>
                  <a:pt x="1665" y="651"/>
                  <a:pt x="1666" y="650"/>
                </a:cubicBezTo>
                <a:cubicBezTo>
                  <a:pt x="1667" y="650"/>
                  <a:pt x="1667" y="650"/>
                  <a:pt x="1667" y="650"/>
                </a:cubicBezTo>
                <a:cubicBezTo>
                  <a:pt x="1667" y="650"/>
                  <a:pt x="1667" y="649"/>
                  <a:pt x="1668" y="649"/>
                </a:cubicBezTo>
                <a:cubicBezTo>
                  <a:pt x="1669" y="649"/>
                  <a:pt x="1671" y="648"/>
                  <a:pt x="1672" y="648"/>
                </a:cubicBezTo>
                <a:cubicBezTo>
                  <a:pt x="1673" y="647"/>
                  <a:pt x="1674" y="646"/>
                  <a:pt x="1674" y="645"/>
                </a:cubicBezTo>
                <a:cubicBezTo>
                  <a:pt x="1679" y="645"/>
                  <a:pt x="1679" y="645"/>
                  <a:pt x="1679" y="645"/>
                </a:cubicBezTo>
                <a:cubicBezTo>
                  <a:pt x="1679" y="644"/>
                  <a:pt x="1679" y="644"/>
                  <a:pt x="1679" y="644"/>
                </a:cubicBezTo>
                <a:cubicBezTo>
                  <a:pt x="1681" y="644"/>
                  <a:pt x="1681" y="644"/>
                  <a:pt x="1681" y="644"/>
                </a:cubicBezTo>
                <a:cubicBezTo>
                  <a:pt x="1681" y="644"/>
                  <a:pt x="1681" y="644"/>
                  <a:pt x="1681" y="644"/>
                </a:cubicBezTo>
                <a:cubicBezTo>
                  <a:pt x="1683" y="644"/>
                  <a:pt x="1683" y="644"/>
                  <a:pt x="1683" y="644"/>
                </a:cubicBezTo>
                <a:cubicBezTo>
                  <a:pt x="1683" y="643"/>
                  <a:pt x="1683" y="643"/>
                  <a:pt x="1683" y="643"/>
                </a:cubicBezTo>
                <a:cubicBezTo>
                  <a:pt x="1684" y="643"/>
                  <a:pt x="1684" y="643"/>
                  <a:pt x="1685" y="642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3" y="640"/>
                  <a:pt x="1681" y="639"/>
                  <a:pt x="1678" y="638"/>
                </a:cubicBezTo>
                <a:cubicBezTo>
                  <a:pt x="1678" y="637"/>
                  <a:pt x="1678" y="637"/>
                  <a:pt x="1677" y="636"/>
                </a:cubicBezTo>
                <a:cubicBezTo>
                  <a:pt x="1676" y="636"/>
                  <a:pt x="1676" y="636"/>
                  <a:pt x="1676" y="636"/>
                </a:cubicBezTo>
                <a:cubicBezTo>
                  <a:pt x="1676" y="634"/>
                  <a:pt x="1676" y="634"/>
                  <a:pt x="1676" y="634"/>
                </a:cubicBezTo>
                <a:cubicBezTo>
                  <a:pt x="1676" y="634"/>
                  <a:pt x="1676" y="634"/>
                  <a:pt x="1676" y="634"/>
                </a:cubicBezTo>
                <a:cubicBezTo>
                  <a:pt x="1676" y="632"/>
                  <a:pt x="1676" y="632"/>
                  <a:pt x="1676" y="632"/>
                </a:cubicBezTo>
                <a:cubicBezTo>
                  <a:pt x="1675" y="632"/>
                  <a:pt x="1675" y="632"/>
                  <a:pt x="1675" y="632"/>
                </a:cubicBezTo>
                <a:cubicBezTo>
                  <a:pt x="1675" y="631"/>
                  <a:pt x="1674" y="631"/>
                  <a:pt x="1674" y="630"/>
                </a:cubicBezTo>
                <a:cubicBezTo>
                  <a:pt x="1674" y="630"/>
                  <a:pt x="1673" y="629"/>
                  <a:pt x="1672" y="629"/>
                </a:cubicBezTo>
                <a:cubicBezTo>
                  <a:pt x="1673" y="627"/>
                  <a:pt x="1673" y="628"/>
                  <a:pt x="1674" y="627"/>
                </a:cubicBezTo>
                <a:cubicBezTo>
                  <a:pt x="1675" y="627"/>
                  <a:pt x="1675" y="627"/>
                  <a:pt x="1675" y="627"/>
                </a:cubicBezTo>
                <a:cubicBezTo>
                  <a:pt x="1676" y="625"/>
                  <a:pt x="1675" y="623"/>
                  <a:pt x="1676" y="622"/>
                </a:cubicBezTo>
                <a:cubicBezTo>
                  <a:pt x="1676" y="622"/>
                  <a:pt x="1677" y="621"/>
                  <a:pt x="1677" y="621"/>
                </a:cubicBezTo>
                <a:cubicBezTo>
                  <a:pt x="1677" y="619"/>
                  <a:pt x="1677" y="619"/>
                  <a:pt x="1677" y="619"/>
                </a:cubicBezTo>
                <a:cubicBezTo>
                  <a:pt x="1678" y="619"/>
                  <a:pt x="1678" y="619"/>
                  <a:pt x="1678" y="619"/>
                </a:cubicBezTo>
                <a:cubicBezTo>
                  <a:pt x="1679" y="619"/>
                  <a:pt x="1679" y="618"/>
                  <a:pt x="1680" y="617"/>
                </a:cubicBezTo>
                <a:cubicBezTo>
                  <a:pt x="1681" y="617"/>
                  <a:pt x="1681" y="617"/>
                  <a:pt x="1681" y="617"/>
                </a:cubicBezTo>
                <a:cubicBezTo>
                  <a:pt x="1682" y="613"/>
                  <a:pt x="1682" y="611"/>
                  <a:pt x="1681" y="608"/>
                </a:cubicBezTo>
                <a:cubicBezTo>
                  <a:pt x="1683" y="608"/>
                  <a:pt x="1683" y="608"/>
                  <a:pt x="1683" y="608"/>
                </a:cubicBezTo>
                <a:cubicBezTo>
                  <a:pt x="1683" y="606"/>
                  <a:pt x="1683" y="606"/>
                  <a:pt x="1684" y="605"/>
                </a:cubicBezTo>
                <a:cubicBezTo>
                  <a:pt x="1685" y="605"/>
                  <a:pt x="1685" y="605"/>
                  <a:pt x="1685" y="605"/>
                </a:cubicBezTo>
                <a:cubicBezTo>
                  <a:pt x="1684" y="604"/>
                  <a:pt x="1684" y="603"/>
                  <a:pt x="1684" y="602"/>
                </a:cubicBezTo>
                <a:cubicBezTo>
                  <a:pt x="1684" y="602"/>
                  <a:pt x="1685" y="602"/>
                  <a:pt x="1685" y="600"/>
                </a:cubicBezTo>
                <a:cubicBezTo>
                  <a:pt x="1686" y="601"/>
                  <a:pt x="1687" y="601"/>
                  <a:pt x="1687" y="602"/>
                </a:cubicBezTo>
                <a:cubicBezTo>
                  <a:pt x="1688" y="601"/>
                  <a:pt x="1688" y="601"/>
                  <a:pt x="1688" y="600"/>
                </a:cubicBezTo>
                <a:cubicBezTo>
                  <a:pt x="1689" y="600"/>
                  <a:pt x="1689" y="600"/>
                  <a:pt x="1689" y="600"/>
                </a:cubicBezTo>
                <a:cubicBezTo>
                  <a:pt x="1688" y="599"/>
                  <a:pt x="1688" y="599"/>
                  <a:pt x="1688" y="598"/>
                </a:cubicBezTo>
                <a:cubicBezTo>
                  <a:pt x="1689" y="598"/>
                  <a:pt x="1689" y="598"/>
                  <a:pt x="1689" y="598"/>
                </a:cubicBezTo>
                <a:cubicBezTo>
                  <a:pt x="1689" y="596"/>
                  <a:pt x="1689" y="596"/>
                  <a:pt x="1689" y="596"/>
                </a:cubicBezTo>
                <a:cubicBezTo>
                  <a:pt x="1689" y="596"/>
                  <a:pt x="1689" y="596"/>
                  <a:pt x="1689" y="596"/>
                </a:cubicBezTo>
                <a:cubicBezTo>
                  <a:pt x="1689" y="596"/>
                  <a:pt x="1689" y="595"/>
                  <a:pt x="1689" y="594"/>
                </a:cubicBezTo>
                <a:cubicBezTo>
                  <a:pt x="1689" y="594"/>
                  <a:pt x="1690" y="594"/>
                  <a:pt x="1690" y="593"/>
                </a:cubicBezTo>
                <a:cubicBezTo>
                  <a:pt x="1689" y="593"/>
                  <a:pt x="1689" y="593"/>
                  <a:pt x="1689" y="593"/>
                </a:cubicBezTo>
                <a:cubicBezTo>
                  <a:pt x="1689" y="591"/>
                  <a:pt x="1689" y="591"/>
                  <a:pt x="1689" y="591"/>
                </a:cubicBezTo>
                <a:cubicBezTo>
                  <a:pt x="1689" y="591"/>
                  <a:pt x="1689" y="591"/>
                  <a:pt x="1689" y="591"/>
                </a:cubicBezTo>
                <a:cubicBezTo>
                  <a:pt x="1690" y="590"/>
                  <a:pt x="1690" y="591"/>
                  <a:pt x="1691" y="592"/>
                </a:cubicBezTo>
                <a:cubicBezTo>
                  <a:pt x="1691" y="592"/>
                  <a:pt x="1691" y="592"/>
                  <a:pt x="1691" y="592"/>
                </a:cubicBezTo>
                <a:cubicBezTo>
                  <a:pt x="1691" y="591"/>
                  <a:pt x="1691" y="590"/>
                  <a:pt x="1691" y="588"/>
                </a:cubicBezTo>
                <a:cubicBezTo>
                  <a:pt x="1693" y="588"/>
                  <a:pt x="1694" y="586"/>
                  <a:pt x="1696" y="585"/>
                </a:cubicBezTo>
                <a:cubicBezTo>
                  <a:pt x="1696" y="584"/>
                  <a:pt x="1696" y="583"/>
                  <a:pt x="1697" y="582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0"/>
                  <a:pt x="1699" y="580"/>
                  <a:pt x="1699" y="579"/>
                </a:cubicBezTo>
                <a:cubicBezTo>
                  <a:pt x="1700" y="578"/>
                  <a:pt x="1701" y="578"/>
                  <a:pt x="1702" y="578"/>
                </a:cubicBezTo>
                <a:cubicBezTo>
                  <a:pt x="1702" y="577"/>
                  <a:pt x="1702" y="577"/>
                  <a:pt x="1702" y="577"/>
                </a:cubicBezTo>
                <a:cubicBezTo>
                  <a:pt x="1702" y="577"/>
                  <a:pt x="1702" y="577"/>
                  <a:pt x="1702" y="577"/>
                </a:cubicBezTo>
                <a:cubicBezTo>
                  <a:pt x="1702" y="578"/>
                  <a:pt x="1702" y="578"/>
                  <a:pt x="1702" y="578"/>
                </a:cubicBezTo>
                <a:cubicBezTo>
                  <a:pt x="1704" y="578"/>
                  <a:pt x="1706" y="578"/>
                  <a:pt x="1708" y="577"/>
                </a:cubicBezTo>
                <a:cubicBezTo>
                  <a:pt x="1709" y="576"/>
                  <a:pt x="1708" y="577"/>
                  <a:pt x="1709" y="576"/>
                </a:cubicBezTo>
                <a:cubicBezTo>
                  <a:pt x="1709" y="575"/>
                  <a:pt x="1709" y="575"/>
                  <a:pt x="1709" y="575"/>
                </a:cubicBezTo>
                <a:cubicBezTo>
                  <a:pt x="1711" y="577"/>
                  <a:pt x="1709" y="578"/>
                  <a:pt x="1713" y="578"/>
                </a:cubicBezTo>
                <a:cubicBezTo>
                  <a:pt x="1713" y="579"/>
                  <a:pt x="1713" y="579"/>
                  <a:pt x="1713" y="579"/>
                </a:cubicBezTo>
                <a:cubicBezTo>
                  <a:pt x="1712" y="579"/>
                  <a:pt x="1712" y="579"/>
                  <a:pt x="1712" y="579"/>
                </a:cubicBezTo>
                <a:cubicBezTo>
                  <a:pt x="1708" y="579"/>
                  <a:pt x="1708" y="579"/>
                  <a:pt x="1708" y="579"/>
                </a:cubicBezTo>
                <a:cubicBezTo>
                  <a:pt x="1708" y="580"/>
                  <a:pt x="1708" y="580"/>
                  <a:pt x="1708" y="580"/>
                </a:cubicBezTo>
                <a:cubicBezTo>
                  <a:pt x="1707" y="580"/>
                  <a:pt x="1707" y="580"/>
                  <a:pt x="1707" y="580"/>
                </a:cubicBezTo>
                <a:cubicBezTo>
                  <a:pt x="1707" y="581"/>
                  <a:pt x="1707" y="581"/>
                  <a:pt x="1707" y="581"/>
                </a:cubicBezTo>
                <a:cubicBezTo>
                  <a:pt x="1708" y="581"/>
                  <a:pt x="1709" y="581"/>
                  <a:pt x="1710" y="581"/>
                </a:cubicBezTo>
                <a:cubicBezTo>
                  <a:pt x="1710" y="583"/>
                  <a:pt x="1710" y="583"/>
                  <a:pt x="1710" y="583"/>
                </a:cubicBezTo>
                <a:cubicBezTo>
                  <a:pt x="1713" y="583"/>
                  <a:pt x="1714" y="583"/>
                  <a:pt x="1715" y="585"/>
                </a:cubicBezTo>
                <a:cubicBezTo>
                  <a:pt x="1716" y="585"/>
                  <a:pt x="1716" y="585"/>
                  <a:pt x="1716" y="585"/>
                </a:cubicBezTo>
                <a:cubicBezTo>
                  <a:pt x="1717" y="584"/>
                  <a:pt x="1717" y="584"/>
                  <a:pt x="1717" y="583"/>
                </a:cubicBezTo>
                <a:cubicBezTo>
                  <a:pt x="1719" y="583"/>
                  <a:pt x="1721" y="582"/>
                  <a:pt x="1722" y="582"/>
                </a:cubicBezTo>
                <a:cubicBezTo>
                  <a:pt x="1722" y="583"/>
                  <a:pt x="1723" y="583"/>
                  <a:pt x="1723" y="584"/>
                </a:cubicBezTo>
                <a:cubicBezTo>
                  <a:pt x="1724" y="584"/>
                  <a:pt x="1725" y="583"/>
                  <a:pt x="1725" y="583"/>
                </a:cubicBezTo>
                <a:cubicBezTo>
                  <a:pt x="1726" y="585"/>
                  <a:pt x="1727" y="586"/>
                  <a:pt x="1727" y="588"/>
                </a:cubicBezTo>
                <a:cubicBezTo>
                  <a:pt x="1726" y="588"/>
                  <a:pt x="1725" y="587"/>
                  <a:pt x="1724" y="587"/>
                </a:cubicBezTo>
                <a:cubicBezTo>
                  <a:pt x="1723" y="588"/>
                  <a:pt x="1723" y="588"/>
                  <a:pt x="1723" y="588"/>
                </a:cubicBezTo>
                <a:cubicBezTo>
                  <a:pt x="1722" y="589"/>
                  <a:pt x="1720" y="589"/>
                  <a:pt x="1719" y="589"/>
                </a:cubicBezTo>
                <a:cubicBezTo>
                  <a:pt x="1719" y="590"/>
                  <a:pt x="1718" y="590"/>
                  <a:pt x="1718" y="590"/>
                </a:cubicBezTo>
                <a:cubicBezTo>
                  <a:pt x="1717" y="592"/>
                  <a:pt x="1716" y="591"/>
                  <a:pt x="1715" y="594"/>
                </a:cubicBezTo>
                <a:cubicBezTo>
                  <a:pt x="1718" y="594"/>
                  <a:pt x="1718" y="594"/>
                  <a:pt x="1718" y="594"/>
                </a:cubicBezTo>
                <a:cubicBezTo>
                  <a:pt x="1718" y="593"/>
                  <a:pt x="1718" y="593"/>
                  <a:pt x="1718" y="593"/>
                </a:cubicBezTo>
                <a:cubicBezTo>
                  <a:pt x="1719" y="593"/>
                  <a:pt x="1719" y="593"/>
                  <a:pt x="1719" y="593"/>
                </a:cubicBezTo>
                <a:cubicBezTo>
                  <a:pt x="1719" y="594"/>
                  <a:pt x="1719" y="594"/>
                  <a:pt x="1719" y="594"/>
                </a:cubicBezTo>
                <a:cubicBezTo>
                  <a:pt x="1721" y="594"/>
                  <a:pt x="1721" y="594"/>
                  <a:pt x="1721" y="594"/>
                </a:cubicBezTo>
                <a:cubicBezTo>
                  <a:pt x="1721" y="594"/>
                  <a:pt x="1721" y="594"/>
                  <a:pt x="1721" y="594"/>
                </a:cubicBezTo>
                <a:cubicBezTo>
                  <a:pt x="1722" y="595"/>
                  <a:pt x="1722" y="595"/>
                  <a:pt x="1724" y="595"/>
                </a:cubicBezTo>
                <a:cubicBezTo>
                  <a:pt x="1724" y="597"/>
                  <a:pt x="1724" y="599"/>
                  <a:pt x="1725" y="602"/>
                </a:cubicBezTo>
                <a:cubicBezTo>
                  <a:pt x="1724" y="602"/>
                  <a:pt x="1724" y="602"/>
                  <a:pt x="1724" y="602"/>
                </a:cubicBezTo>
                <a:cubicBezTo>
                  <a:pt x="1723" y="603"/>
                  <a:pt x="1723" y="603"/>
                  <a:pt x="1723" y="605"/>
                </a:cubicBezTo>
                <a:cubicBezTo>
                  <a:pt x="1725" y="604"/>
                  <a:pt x="1724" y="604"/>
                  <a:pt x="1725" y="604"/>
                </a:cubicBezTo>
                <a:cubicBezTo>
                  <a:pt x="1727" y="603"/>
                  <a:pt x="1728" y="603"/>
                  <a:pt x="1730" y="603"/>
                </a:cubicBezTo>
                <a:cubicBezTo>
                  <a:pt x="1730" y="602"/>
                  <a:pt x="1730" y="602"/>
                  <a:pt x="1730" y="602"/>
                </a:cubicBezTo>
                <a:cubicBezTo>
                  <a:pt x="1731" y="602"/>
                  <a:pt x="1733" y="601"/>
                  <a:pt x="1734" y="601"/>
                </a:cubicBezTo>
                <a:cubicBezTo>
                  <a:pt x="1734" y="600"/>
                  <a:pt x="1734" y="600"/>
                  <a:pt x="1734" y="600"/>
                </a:cubicBezTo>
                <a:cubicBezTo>
                  <a:pt x="1737" y="600"/>
                  <a:pt x="1737" y="600"/>
                  <a:pt x="1737" y="600"/>
                </a:cubicBezTo>
                <a:cubicBezTo>
                  <a:pt x="1737" y="600"/>
                  <a:pt x="1737" y="599"/>
                  <a:pt x="1737" y="599"/>
                </a:cubicBezTo>
                <a:cubicBezTo>
                  <a:pt x="1739" y="599"/>
                  <a:pt x="1740" y="598"/>
                  <a:pt x="1741" y="598"/>
                </a:cubicBezTo>
                <a:cubicBezTo>
                  <a:pt x="1741" y="597"/>
                  <a:pt x="1741" y="597"/>
                  <a:pt x="1741" y="597"/>
                </a:cubicBezTo>
                <a:cubicBezTo>
                  <a:pt x="1742" y="597"/>
                  <a:pt x="1743" y="598"/>
                  <a:pt x="1743" y="598"/>
                </a:cubicBezTo>
                <a:cubicBezTo>
                  <a:pt x="1745" y="598"/>
                  <a:pt x="1744" y="597"/>
                  <a:pt x="1745" y="596"/>
                </a:cubicBezTo>
                <a:cubicBezTo>
                  <a:pt x="1748" y="596"/>
                  <a:pt x="1748" y="596"/>
                  <a:pt x="1748" y="596"/>
                </a:cubicBezTo>
                <a:cubicBezTo>
                  <a:pt x="1748" y="596"/>
                  <a:pt x="1748" y="596"/>
                  <a:pt x="1748" y="596"/>
                </a:cubicBezTo>
                <a:cubicBezTo>
                  <a:pt x="1749" y="596"/>
                  <a:pt x="1749" y="596"/>
                  <a:pt x="1749" y="596"/>
                </a:cubicBezTo>
                <a:cubicBezTo>
                  <a:pt x="1749" y="595"/>
                  <a:pt x="1750" y="594"/>
                  <a:pt x="1750" y="592"/>
                </a:cubicBezTo>
                <a:cubicBezTo>
                  <a:pt x="1749" y="592"/>
                  <a:pt x="1749" y="592"/>
                  <a:pt x="1749" y="592"/>
                </a:cubicBezTo>
                <a:cubicBezTo>
                  <a:pt x="1749" y="592"/>
                  <a:pt x="1749" y="592"/>
                  <a:pt x="1749" y="592"/>
                </a:cubicBezTo>
                <a:cubicBezTo>
                  <a:pt x="1748" y="592"/>
                  <a:pt x="1747" y="592"/>
                  <a:pt x="1745" y="592"/>
                </a:cubicBezTo>
                <a:cubicBezTo>
                  <a:pt x="1745" y="593"/>
                  <a:pt x="1745" y="593"/>
                  <a:pt x="1745" y="593"/>
                </a:cubicBezTo>
                <a:cubicBezTo>
                  <a:pt x="1744" y="593"/>
                  <a:pt x="1743" y="593"/>
                  <a:pt x="1742" y="592"/>
                </a:cubicBezTo>
                <a:cubicBezTo>
                  <a:pt x="1742" y="593"/>
                  <a:pt x="1742" y="593"/>
                  <a:pt x="1742" y="593"/>
                </a:cubicBezTo>
                <a:cubicBezTo>
                  <a:pt x="1741" y="593"/>
                  <a:pt x="1741" y="592"/>
                  <a:pt x="1741" y="592"/>
                </a:cubicBezTo>
                <a:cubicBezTo>
                  <a:pt x="1739" y="593"/>
                  <a:pt x="1738" y="593"/>
                  <a:pt x="1736" y="593"/>
                </a:cubicBezTo>
                <a:cubicBezTo>
                  <a:pt x="1735" y="590"/>
                  <a:pt x="1735" y="591"/>
                  <a:pt x="1735" y="588"/>
                </a:cubicBezTo>
                <a:cubicBezTo>
                  <a:pt x="1734" y="588"/>
                  <a:pt x="1733" y="587"/>
                  <a:pt x="1732" y="587"/>
                </a:cubicBezTo>
                <a:cubicBezTo>
                  <a:pt x="1731" y="584"/>
                  <a:pt x="1731" y="586"/>
                  <a:pt x="1729" y="585"/>
                </a:cubicBezTo>
                <a:cubicBezTo>
                  <a:pt x="1729" y="585"/>
                  <a:pt x="1729" y="585"/>
                  <a:pt x="1729" y="585"/>
                </a:cubicBezTo>
                <a:cubicBezTo>
                  <a:pt x="1729" y="584"/>
                  <a:pt x="1728" y="584"/>
                  <a:pt x="1727" y="583"/>
                </a:cubicBezTo>
                <a:cubicBezTo>
                  <a:pt x="1727" y="581"/>
                  <a:pt x="1727" y="581"/>
                  <a:pt x="1727" y="581"/>
                </a:cubicBezTo>
                <a:cubicBezTo>
                  <a:pt x="1730" y="581"/>
                  <a:pt x="1730" y="581"/>
                  <a:pt x="1732" y="581"/>
                </a:cubicBezTo>
                <a:cubicBezTo>
                  <a:pt x="1732" y="582"/>
                  <a:pt x="1732" y="582"/>
                  <a:pt x="1732" y="582"/>
                </a:cubicBezTo>
                <a:cubicBezTo>
                  <a:pt x="1739" y="582"/>
                  <a:pt x="1739" y="582"/>
                  <a:pt x="1739" y="582"/>
                </a:cubicBezTo>
                <a:cubicBezTo>
                  <a:pt x="1740" y="579"/>
                  <a:pt x="1739" y="581"/>
                  <a:pt x="1741" y="580"/>
                </a:cubicBezTo>
                <a:cubicBezTo>
                  <a:pt x="1741" y="579"/>
                  <a:pt x="1741" y="579"/>
                  <a:pt x="1741" y="579"/>
                </a:cubicBezTo>
                <a:cubicBezTo>
                  <a:pt x="1743" y="579"/>
                  <a:pt x="1743" y="579"/>
                  <a:pt x="1743" y="579"/>
                </a:cubicBezTo>
                <a:cubicBezTo>
                  <a:pt x="1743" y="578"/>
                  <a:pt x="1744" y="578"/>
                  <a:pt x="1745" y="577"/>
                </a:cubicBezTo>
                <a:cubicBezTo>
                  <a:pt x="1746" y="577"/>
                  <a:pt x="1746" y="577"/>
                  <a:pt x="1746" y="577"/>
                </a:cubicBezTo>
                <a:cubicBezTo>
                  <a:pt x="1746" y="578"/>
                  <a:pt x="1746" y="578"/>
                  <a:pt x="1746" y="578"/>
                </a:cubicBezTo>
                <a:cubicBezTo>
                  <a:pt x="1747" y="578"/>
                  <a:pt x="1748" y="578"/>
                  <a:pt x="1749" y="577"/>
                </a:cubicBezTo>
                <a:cubicBezTo>
                  <a:pt x="1749" y="577"/>
                  <a:pt x="1750" y="576"/>
                  <a:pt x="1750" y="576"/>
                </a:cubicBezTo>
                <a:cubicBezTo>
                  <a:pt x="1751" y="576"/>
                  <a:pt x="1753" y="576"/>
                  <a:pt x="1754" y="575"/>
                </a:cubicBezTo>
                <a:cubicBezTo>
                  <a:pt x="1755" y="575"/>
                  <a:pt x="1755" y="574"/>
                  <a:pt x="1756" y="573"/>
                </a:cubicBezTo>
                <a:cubicBezTo>
                  <a:pt x="1758" y="573"/>
                  <a:pt x="1760" y="572"/>
                  <a:pt x="1762" y="572"/>
                </a:cubicBezTo>
                <a:cubicBezTo>
                  <a:pt x="1762" y="572"/>
                  <a:pt x="1762" y="571"/>
                  <a:pt x="1762" y="571"/>
                </a:cubicBezTo>
                <a:cubicBezTo>
                  <a:pt x="1764" y="570"/>
                  <a:pt x="1765" y="570"/>
                  <a:pt x="1766" y="569"/>
                </a:cubicBezTo>
                <a:cubicBezTo>
                  <a:pt x="1766" y="570"/>
                  <a:pt x="1766" y="570"/>
                  <a:pt x="1766" y="570"/>
                </a:cubicBezTo>
                <a:cubicBezTo>
                  <a:pt x="1772" y="569"/>
                  <a:pt x="1772" y="569"/>
                  <a:pt x="1772" y="569"/>
                </a:cubicBezTo>
                <a:cubicBezTo>
                  <a:pt x="1773" y="569"/>
                  <a:pt x="1772" y="568"/>
                  <a:pt x="1773" y="568"/>
                </a:cubicBezTo>
                <a:cubicBezTo>
                  <a:pt x="1773" y="569"/>
                  <a:pt x="1773" y="569"/>
                  <a:pt x="1773" y="569"/>
                </a:cubicBezTo>
                <a:cubicBezTo>
                  <a:pt x="1775" y="569"/>
                  <a:pt x="1775" y="569"/>
                  <a:pt x="1775" y="569"/>
                </a:cubicBezTo>
                <a:cubicBezTo>
                  <a:pt x="1775" y="570"/>
                  <a:pt x="1775" y="570"/>
                  <a:pt x="1775" y="570"/>
                </a:cubicBezTo>
                <a:cubicBezTo>
                  <a:pt x="1774" y="570"/>
                  <a:pt x="1773" y="571"/>
                  <a:pt x="1772" y="571"/>
                </a:cubicBezTo>
                <a:cubicBezTo>
                  <a:pt x="1772" y="571"/>
                  <a:pt x="1772" y="572"/>
                  <a:pt x="1772" y="572"/>
                </a:cubicBezTo>
                <a:cubicBezTo>
                  <a:pt x="1770" y="572"/>
                  <a:pt x="1770" y="572"/>
                  <a:pt x="1770" y="572"/>
                </a:cubicBezTo>
                <a:cubicBezTo>
                  <a:pt x="1770" y="573"/>
                  <a:pt x="1770" y="573"/>
                  <a:pt x="1770" y="573"/>
                </a:cubicBezTo>
                <a:cubicBezTo>
                  <a:pt x="1768" y="573"/>
                  <a:pt x="1768" y="574"/>
                  <a:pt x="1767" y="574"/>
                </a:cubicBezTo>
                <a:cubicBezTo>
                  <a:pt x="1767" y="575"/>
                  <a:pt x="1767" y="575"/>
                  <a:pt x="1767" y="575"/>
                </a:cubicBezTo>
                <a:cubicBezTo>
                  <a:pt x="1766" y="575"/>
                  <a:pt x="1766" y="575"/>
                  <a:pt x="1766" y="575"/>
                </a:cubicBezTo>
                <a:cubicBezTo>
                  <a:pt x="1766" y="574"/>
                  <a:pt x="1766" y="574"/>
                  <a:pt x="1766" y="574"/>
                </a:cubicBezTo>
                <a:cubicBezTo>
                  <a:pt x="1765" y="574"/>
                  <a:pt x="1765" y="574"/>
                  <a:pt x="1765" y="574"/>
                </a:cubicBezTo>
                <a:cubicBezTo>
                  <a:pt x="1765" y="575"/>
                  <a:pt x="1764" y="576"/>
                  <a:pt x="1764" y="577"/>
                </a:cubicBezTo>
                <a:cubicBezTo>
                  <a:pt x="1765" y="577"/>
                  <a:pt x="1765" y="577"/>
                  <a:pt x="1765" y="577"/>
                </a:cubicBezTo>
                <a:cubicBezTo>
                  <a:pt x="1765" y="578"/>
                  <a:pt x="1765" y="578"/>
                  <a:pt x="1765" y="578"/>
                </a:cubicBezTo>
                <a:cubicBezTo>
                  <a:pt x="1762" y="578"/>
                  <a:pt x="1759" y="578"/>
                  <a:pt x="1758" y="579"/>
                </a:cubicBezTo>
                <a:cubicBezTo>
                  <a:pt x="1758" y="580"/>
                  <a:pt x="1759" y="580"/>
                  <a:pt x="1760" y="581"/>
                </a:cubicBezTo>
                <a:cubicBezTo>
                  <a:pt x="1762" y="581"/>
                  <a:pt x="1762" y="581"/>
                  <a:pt x="1762" y="581"/>
                </a:cubicBezTo>
                <a:cubicBezTo>
                  <a:pt x="1762" y="581"/>
                  <a:pt x="1763" y="582"/>
                  <a:pt x="1764" y="583"/>
                </a:cubicBezTo>
                <a:cubicBezTo>
                  <a:pt x="1764" y="584"/>
                  <a:pt x="1764" y="584"/>
                  <a:pt x="1764" y="584"/>
                </a:cubicBezTo>
                <a:cubicBezTo>
                  <a:pt x="1762" y="584"/>
                  <a:pt x="1762" y="584"/>
                  <a:pt x="1762" y="584"/>
                </a:cubicBezTo>
                <a:cubicBezTo>
                  <a:pt x="1762" y="587"/>
                  <a:pt x="1762" y="585"/>
                  <a:pt x="1760" y="587"/>
                </a:cubicBezTo>
                <a:cubicBezTo>
                  <a:pt x="1760" y="587"/>
                  <a:pt x="1760" y="587"/>
                  <a:pt x="1760" y="587"/>
                </a:cubicBezTo>
                <a:cubicBezTo>
                  <a:pt x="1760" y="590"/>
                  <a:pt x="1760" y="590"/>
                  <a:pt x="1760" y="590"/>
                </a:cubicBezTo>
                <a:cubicBezTo>
                  <a:pt x="1759" y="591"/>
                  <a:pt x="1757" y="591"/>
                  <a:pt x="1757" y="591"/>
                </a:cubicBezTo>
                <a:cubicBezTo>
                  <a:pt x="1757" y="590"/>
                  <a:pt x="1757" y="590"/>
                  <a:pt x="1757" y="590"/>
                </a:cubicBezTo>
                <a:cubicBezTo>
                  <a:pt x="1754" y="590"/>
                  <a:pt x="1754" y="590"/>
                  <a:pt x="1754" y="590"/>
                </a:cubicBezTo>
                <a:cubicBezTo>
                  <a:pt x="1754" y="593"/>
                  <a:pt x="1754" y="593"/>
                  <a:pt x="1754" y="593"/>
                </a:cubicBezTo>
                <a:cubicBezTo>
                  <a:pt x="1753" y="593"/>
                  <a:pt x="1752" y="594"/>
                  <a:pt x="1750" y="594"/>
                </a:cubicBezTo>
                <a:cubicBezTo>
                  <a:pt x="1750" y="596"/>
                  <a:pt x="1750" y="596"/>
                  <a:pt x="1750" y="596"/>
                </a:cubicBezTo>
                <a:cubicBezTo>
                  <a:pt x="1752" y="595"/>
                  <a:pt x="1754" y="594"/>
                  <a:pt x="1756" y="594"/>
                </a:cubicBezTo>
                <a:cubicBezTo>
                  <a:pt x="1756" y="595"/>
                  <a:pt x="1756" y="596"/>
                  <a:pt x="1757" y="597"/>
                </a:cubicBezTo>
                <a:cubicBezTo>
                  <a:pt x="1758" y="597"/>
                  <a:pt x="1758" y="597"/>
                  <a:pt x="1758" y="597"/>
                </a:cubicBezTo>
                <a:cubicBezTo>
                  <a:pt x="1758" y="598"/>
                  <a:pt x="1758" y="599"/>
                  <a:pt x="1759" y="600"/>
                </a:cubicBezTo>
                <a:cubicBezTo>
                  <a:pt x="1759" y="600"/>
                  <a:pt x="1759" y="600"/>
                  <a:pt x="1759" y="600"/>
                </a:cubicBezTo>
                <a:cubicBezTo>
                  <a:pt x="1760" y="600"/>
                  <a:pt x="1761" y="600"/>
                  <a:pt x="1762" y="600"/>
                </a:cubicBezTo>
                <a:cubicBezTo>
                  <a:pt x="1762" y="601"/>
                  <a:pt x="1763" y="601"/>
                  <a:pt x="1763" y="603"/>
                </a:cubicBezTo>
                <a:cubicBezTo>
                  <a:pt x="1764" y="603"/>
                  <a:pt x="1764" y="603"/>
                  <a:pt x="1764" y="603"/>
                </a:cubicBezTo>
                <a:cubicBezTo>
                  <a:pt x="1764" y="603"/>
                  <a:pt x="1765" y="604"/>
                  <a:pt x="1765" y="604"/>
                </a:cubicBezTo>
                <a:cubicBezTo>
                  <a:pt x="1766" y="604"/>
                  <a:pt x="1766" y="605"/>
                  <a:pt x="1767" y="605"/>
                </a:cubicBezTo>
                <a:cubicBezTo>
                  <a:pt x="1767" y="606"/>
                  <a:pt x="1767" y="606"/>
                  <a:pt x="1767" y="606"/>
                </a:cubicBezTo>
                <a:cubicBezTo>
                  <a:pt x="1768" y="606"/>
                  <a:pt x="1768" y="606"/>
                  <a:pt x="1768" y="606"/>
                </a:cubicBezTo>
                <a:cubicBezTo>
                  <a:pt x="1768" y="607"/>
                  <a:pt x="1768" y="608"/>
                  <a:pt x="1768" y="608"/>
                </a:cubicBezTo>
                <a:cubicBezTo>
                  <a:pt x="1769" y="608"/>
                  <a:pt x="1769" y="608"/>
                  <a:pt x="1769" y="608"/>
                </a:cubicBezTo>
                <a:cubicBezTo>
                  <a:pt x="1769" y="609"/>
                  <a:pt x="1769" y="609"/>
                  <a:pt x="1769" y="609"/>
                </a:cubicBezTo>
                <a:cubicBezTo>
                  <a:pt x="1771" y="609"/>
                  <a:pt x="1771" y="609"/>
                  <a:pt x="1771" y="609"/>
                </a:cubicBezTo>
                <a:cubicBezTo>
                  <a:pt x="1771" y="610"/>
                  <a:pt x="1772" y="610"/>
                  <a:pt x="1772" y="611"/>
                </a:cubicBezTo>
                <a:cubicBezTo>
                  <a:pt x="1773" y="611"/>
                  <a:pt x="1773" y="611"/>
                  <a:pt x="1773" y="611"/>
                </a:cubicBezTo>
                <a:cubicBezTo>
                  <a:pt x="1773" y="612"/>
                  <a:pt x="1773" y="612"/>
                  <a:pt x="1773" y="612"/>
                </a:cubicBezTo>
                <a:cubicBezTo>
                  <a:pt x="1774" y="613"/>
                  <a:pt x="1775" y="613"/>
                  <a:pt x="1775" y="614"/>
                </a:cubicBezTo>
                <a:cubicBezTo>
                  <a:pt x="1775" y="615"/>
                  <a:pt x="1775" y="615"/>
                  <a:pt x="1775" y="615"/>
                </a:cubicBezTo>
                <a:cubicBezTo>
                  <a:pt x="1777" y="615"/>
                  <a:pt x="1777" y="615"/>
                  <a:pt x="1777" y="615"/>
                </a:cubicBezTo>
                <a:cubicBezTo>
                  <a:pt x="1777" y="615"/>
                  <a:pt x="1777" y="616"/>
                  <a:pt x="1777" y="616"/>
                </a:cubicBezTo>
                <a:cubicBezTo>
                  <a:pt x="1779" y="616"/>
                  <a:pt x="1779" y="616"/>
                  <a:pt x="1779" y="616"/>
                </a:cubicBezTo>
                <a:cubicBezTo>
                  <a:pt x="1779" y="617"/>
                  <a:pt x="1779" y="617"/>
                  <a:pt x="1779" y="617"/>
                </a:cubicBezTo>
                <a:cubicBezTo>
                  <a:pt x="1782" y="617"/>
                  <a:pt x="1782" y="617"/>
                  <a:pt x="1782" y="617"/>
                </a:cubicBezTo>
                <a:cubicBezTo>
                  <a:pt x="1782" y="618"/>
                  <a:pt x="1782" y="618"/>
                  <a:pt x="1783" y="619"/>
                </a:cubicBezTo>
                <a:cubicBezTo>
                  <a:pt x="1784" y="619"/>
                  <a:pt x="1784" y="619"/>
                  <a:pt x="1784" y="619"/>
                </a:cubicBezTo>
                <a:cubicBezTo>
                  <a:pt x="1784" y="619"/>
                  <a:pt x="1784" y="620"/>
                  <a:pt x="1785" y="620"/>
                </a:cubicBezTo>
                <a:cubicBezTo>
                  <a:pt x="1786" y="620"/>
                  <a:pt x="1786" y="620"/>
                  <a:pt x="1786" y="620"/>
                </a:cubicBezTo>
                <a:cubicBezTo>
                  <a:pt x="1786" y="621"/>
                  <a:pt x="1786" y="621"/>
                  <a:pt x="1786" y="621"/>
                </a:cubicBezTo>
                <a:cubicBezTo>
                  <a:pt x="1786" y="621"/>
                  <a:pt x="1787" y="621"/>
                  <a:pt x="1787" y="621"/>
                </a:cubicBezTo>
                <a:cubicBezTo>
                  <a:pt x="1787" y="623"/>
                  <a:pt x="1787" y="623"/>
                  <a:pt x="1787" y="623"/>
                </a:cubicBezTo>
                <a:cubicBezTo>
                  <a:pt x="1788" y="623"/>
                  <a:pt x="1789" y="623"/>
                  <a:pt x="1789" y="623"/>
                </a:cubicBezTo>
                <a:cubicBezTo>
                  <a:pt x="1790" y="625"/>
                  <a:pt x="1793" y="631"/>
                  <a:pt x="1792" y="633"/>
                </a:cubicBezTo>
                <a:cubicBezTo>
                  <a:pt x="1791" y="633"/>
                  <a:pt x="1791" y="633"/>
                  <a:pt x="1791" y="633"/>
                </a:cubicBezTo>
                <a:cubicBezTo>
                  <a:pt x="1791" y="634"/>
                  <a:pt x="1791" y="635"/>
                  <a:pt x="1791" y="637"/>
                </a:cubicBezTo>
                <a:cubicBezTo>
                  <a:pt x="1788" y="637"/>
                  <a:pt x="1790" y="637"/>
                  <a:pt x="1789" y="638"/>
                </a:cubicBezTo>
                <a:cubicBezTo>
                  <a:pt x="1788" y="639"/>
                  <a:pt x="1788" y="639"/>
                  <a:pt x="1787" y="639"/>
                </a:cubicBezTo>
                <a:cubicBezTo>
                  <a:pt x="1787" y="640"/>
                  <a:pt x="1787" y="640"/>
                  <a:pt x="1787" y="640"/>
                </a:cubicBezTo>
                <a:cubicBezTo>
                  <a:pt x="1786" y="640"/>
                  <a:pt x="1786" y="640"/>
                  <a:pt x="1786" y="640"/>
                </a:cubicBezTo>
                <a:cubicBezTo>
                  <a:pt x="1786" y="640"/>
                  <a:pt x="1786" y="640"/>
                  <a:pt x="1786" y="640"/>
                </a:cubicBezTo>
                <a:cubicBezTo>
                  <a:pt x="1785" y="640"/>
                  <a:pt x="1785" y="640"/>
                  <a:pt x="1785" y="640"/>
                </a:cubicBezTo>
                <a:cubicBezTo>
                  <a:pt x="1785" y="641"/>
                  <a:pt x="1785" y="641"/>
                  <a:pt x="1785" y="641"/>
                </a:cubicBezTo>
                <a:cubicBezTo>
                  <a:pt x="1783" y="641"/>
                  <a:pt x="1783" y="641"/>
                  <a:pt x="1783" y="641"/>
                </a:cubicBezTo>
                <a:cubicBezTo>
                  <a:pt x="1783" y="642"/>
                  <a:pt x="1783" y="642"/>
                  <a:pt x="1783" y="642"/>
                </a:cubicBezTo>
                <a:cubicBezTo>
                  <a:pt x="1782" y="642"/>
                  <a:pt x="1782" y="643"/>
                  <a:pt x="1780" y="643"/>
                </a:cubicBezTo>
                <a:cubicBezTo>
                  <a:pt x="1778" y="645"/>
                  <a:pt x="1776" y="640"/>
                  <a:pt x="1773" y="641"/>
                </a:cubicBezTo>
                <a:cubicBezTo>
                  <a:pt x="1773" y="642"/>
                  <a:pt x="1773" y="642"/>
                  <a:pt x="1773" y="642"/>
                </a:cubicBezTo>
                <a:cubicBezTo>
                  <a:pt x="1772" y="642"/>
                  <a:pt x="1772" y="642"/>
                  <a:pt x="1772" y="642"/>
                </a:cubicBezTo>
                <a:cubicBezTo>
                  <a:pt x="1771" y="642"/>
                  <a:pt x="1771" y="643"/>
                  <a:pt x="1771" y="643"/>
                </a:cubicBezTo>
                <a:cubicBezTo>
                  <a:pt x="1768" y="643"/>
                  <a:pt x="1768" y="643"/>
                  <a:pt x="1768" y="643"/>
                </a:cubicBezTo>
                <a:cubicBezTo>
                  <a:pt x="1768" y="644"/>
                  <a:pt x="1768" y="644"/>
                  <a:pt x="1768" y="644"/>
                </a:cubicBezTo>
                <a:cubicBezTo>
                  <a:pt x="1765" y="644"/>
                  <a:pt x="1763" y="643"/>
                  <a:pt x="1761" y="643"/>
                </a:cubicBezTo>
                <a:cubicBezTo>
                  <a:pt x="1761" y="643"/>
                  <a:pt x="1761" y="642"/>
                  <a:pt x="1760" y="642"/>
                </a:cubicBezTo>
                <a:cubicBezTo>
                  <a:pt x="1757" y="642"/>
                  <a:pt x="1757" y="642"/>
                  <a:pt x="1757" y="642"/>
                </a:cubicBezTo>
                <a:cubicBezTo>
                  <a:pt x="1757" y="642"/>
                  <a:pt x="1757" y="641"/>
                  <a:pt x="1756" y="641"/>
                </a:cubicBezTo>
                <a:cubicBezTo>
                  <a:pt x="1756" y="640"/>
                  <a:pt x="1755" y="640"/>
                  <a:pt x="1755" y="639"/>
                </a:cubicBezTo>
                <a:cubicBezTo>
                  <a:pt x="1754" y="639"/>
                  <a:pt x="1755" y="639"/>
                  <a:pt x="1754" y="638"/>
                </a:cubicBezTo>
                <a:cubicBezTo>
                  <a:pt x="1751" y="638"/>
                  <a:pt x="1750" y="638"/>
                  <a:pt x="1749" y="640"/>
                </a:cubicBezTo>
                <a:cubicBezTo>
                  <a:pt x="1748" y="640"/>
                  <a:pt x="1747" y="640"/>
                  <a:pt x="1746" y="640"/>
                </a:cubicBezTo>
                <a:cubicBezTo>
                  <a:pt x="1746" y="638"/>
                  <a:pt x="1745" y="636"/>
                  <a:pt x="1744" y="635"/>
                </a:cubicBezTo>
                <a:cubicBezTo>
                  <a:pt x="1744" y="635"/>
                  <a:pt x="1744" y="635"/>
                  <a:pt x="1744" y="635"/>
                </a:cubicBezTo>
                <a:cubicBezTo>
                  <a:pt x="1743" y="634"/>
                  <a:pt x="1741" y="636"/>
                  <a:pt x="1739" y="635"/>
                </a:cubicBezTo>
                <a:cubicBezTo>
                  <a:pt x="1739" y="635"/>
                  <a:pt x="1739" y="635"/>
                  <a:pt x="1739" y="635"/>
                </a:cubicBezTo>
                <a:cubicBezTo>
                  <a:pt x="1739" y="634"/>
                  <a:pt x="1738" y="634"/>
                  <a:pt x="1737" y="634"/>
                </a:cubicBezTo>
                <a:cubicBezTo>
                  <a:pt x="1737" y="633"/>
                  <a:pt x="1737" y="633"/>
                  <a:pt x="1737" y="631"/>
                </a:cubicBezTo>
                <a:cubicBezTo>
                  <a:pt x="1735" y="632"/>
                  <a:pt x="1735" y="632"/>
                  <a:pt x="1735" y="633"/>
                </a:cubicBezTo>
                <a:cubicBezTo>
                  <a:pt x="1732" y="633"/>
                  <a:pt x="1732" y="633"/>
                  <a:pt x="1732" y="633"/>
                </a:cubicBezTo>
                <a:cubicBezTo>
                  <a:pt x="1732" y="633"/>
                  <a:pt x="1732" y="634"/>
                  <a:pt x="1730" y="633"/>
                </a:cubicBezTo>
                <a:cubicBezTo>
                  <a:pt x="1730" y="633"/>
                  <a:pt x="1730" y="633"/>
                  <a:pt x="1730" y="633"/>
                </a:cubicBezTo>
                <a:cubicBezTo>
                  <a:pt x="1729" y="632"/>
                  <a:pt x="1728" y="632"/>
                  <a:pt x="1727" y="632"/>
                </a:cubicBezTo>
                <a:cubicBezTo>
                  <a:pt x="1727" y="631"/>
                  <a:pt x="1727" y="631"/>
                  <a:pt x="1727" y="631"/>
                </a:cubicBezTo>
                <a:cubicBezTo>
                  <a:pt x="1721" y="631"/>
                  <a:pt x="1721" y="631"/>
                  <a:pt x="1721" y="631"/>
                </a:cubicBezTo>
                <a:cubicBezTo>
                  <a:pt x="1721" y="632"/>
                  <a:pt x="1720" y="632"/>
                  <a:pt x="1720" y="633"/>
                </a:cubicBezTo>
                <a:cubicBezTo>
                  <a:pt x="1718" y="633"/>
                  <a:pt x="1716" y="633"/>
                  <a:pt x="1714" y="634"/>
                </a:cubicBezTo>
                <a:cubicBezTo>
                  <a:pt x="1713" y="635"/>
                  <a:pt x="1713" y="635"/>
                  <a:pt x="1712" y="637"/>
                </a:cubicBezTo>
                <a:cubicBezTo>
                  <a:pt x="1710" y="637"/>
                  <a:pt x="1709" y="638"/>
                  <a:pt x="1707" y="638"/>
                </a:cubicBezTo>
                <a:cubicBezTo>
                  <a:pt x="1707" y="639"/>
                  <a:pt x="1707" y="639"/>
                  <a:pt x="1707" y="639"/>
                </a:cubicBezTo>
                <a:cubicBezTo>
                  <a:pt x="1706" y="639"/>
                  <a:pt x="1706" y="639"/>
                  <a:pt x="1706" y="639"/>
                </a:cubicBezTo>
                <a:cubicBezTo>
                  <a:pt x="1705" y="640"/>
                  <a:pt x="1705" y="640"/>
                  <a:pt x="1704" y="641"/>
                </a:cubicBezTo>
                <a:cubicBezTo>
                  <a:pt x="1703" y="642"/>
                  <a:pt x="1699" y="642"/>
                  <a:pt x="1697" y="642"/>
                </a:cubicBezTo>
                <a:cubicBezTo>
                  <a:pt x="1697" y="641"/>
                  <a:pt x="1697" y="641"/>
                  <a:pt x="1697" y="640"/>
                </a:cubicBezTo>
                <a:cubicBezTo>
                  <a:pt x="1694" y="640"/>
                  <a:pt x="1694" y="643"/>
                  <a:pt x="1692" y="641"/>
                </a:cubicBezTo>
                <a:cubicBezTo>
                  <a:pt x="1690" y="641"/>
                  <a:pt x="1687" y="641"/>
                  <a:pt x="1686" y="642"/>
                </a:cubicBezTo>
                <a:cubicBezTo>
                  <a:pt x="1685" y="644"/>
                  <a:pt x="1685" y="644"/>
                  <a:pt x="1685" y="644"/>
                </a:cubicBezTo>
                <a:cubicBezTo>
                  <a:pt x="1687" y="644"/>
                  <a:pt x="1689" y="645"/>
                  <a:pt x="1692" y="645"/>
                </a:cubicBezTo>
                <a:cubicBezTo>
                  <a:pt x="1692" y="646"/>
                  <a:pt x="1692" y="646"/>
                  <a:pt x="1692" y="646"/>
                </a:cubicBezTo>
                <a:cubicBezTo>
                  <a:pt x="1689" y="646"/>
                  <a:pt x="1689" y="646"/>
                  <a:pt x="1686" y="646"/>
                </a:cubicBezTo>
                <a:cubicBezTo>
                  <a:pt x="1686" y="646"/>
                  <a:pt x="1686" y="647"/>
                  <a:pt x="1685" y="647"/>
                </a:cubicBezTo>
                <a:cubicBezTo>
                  <a:pt x="1686" y="647"/>
                  <a:pt x="1686" y="647"/>
                  <a:pt x="1686" y="647"/>
                </a:cubicBezTo>
                <a:cubicBezTo>
                  <a:pt x="1686" y="648"/>
                  <a:pt x="1686" y="647"/>
                  <a:pt x="1685" y="648"/>
                </a:cubicBezTo>
                <a:cubicBezTo>
                  <a:pt x="1684" y="649"/>
                  <a:pt x="1680" y="650"/>
                  <a:pt x="1678" y="650"/>
                </a:cubicBezTo>
                <a:cubicBezTo>
                  <a:pt x="1678" y="648"/>
                  <a:pt x="1678" y="648"/>
                  <a:pt x="1678" y="648"/>
                </a:cubicBezTo>
                <a:cubicBezTo>
                  <a:pt x="1675" y="648"/>
                  <a:pt x="1675" y="648"/>
                  <a:pt x="1675" y="648"/>
                </a:cubicBezTo>
                <a:cubicBezTo>
                  <a:pt x="1675" y="651"/>
                  <a:pt x="1675" y="651"/>
                  <a:pt x="1675" y="651"/>
                </a:cubicBezTo>
                <a:cubicBezTo>
                  <a:pt x="1673" y="651"/>
                  <a:pt x="1671" y="650"/>
                  <a:pt x="1670" y="651"/>
                </a:cubicBezTo>
                <a:cubicBezTo>
                  <a:pt x="1667" y="651"/>
                  <a:pt x="1666" y="652"/>
                  <a:pt x="1665" y="654"/>
                </a:cubicBezTo>
                <a:cubicBezTo>
                  <a:pt x="1663" y="655"/>
                  <a:pt x="1663" y="655"/>
                  <a:pt x="1662" y="656"/>
                </a:cubicBezTo>
                <a:cubicBezTo>
                  <a:pt x="1662" y="658"/>
                  <a:pt x="1663" y="660"/>
                  <a:pt x="1661" y="661"/>
                </a:cubicBezTo>
                <a:cubicBezTo>
                  <a:pt x="1661" y="663"/>
                  <a:pt x="1661" y="663"/>
                  <a:pt x="1661" y="663"/>
                </a:cubicBezTo>
                <a:cubicBezTo>
                  <a:pt x="1662" y="662"/>
                  <a:pt x="1665" y="662"/>
                  <a:pt x="1667" y="662"/>
                </a:cubicBezTo>
                <a:cubicBezTo>
                  <a:pt x="1667" y="666"/>
                  <a:pt x="1669" y="669"/>
                  <a:pt x="1666" y="671"/>
                </a:cubicBezTo>
                <a:cubicBezTo>
                  <a:pt x="1667" y="672"/>
                  <a:pt x="1667" y="672"/>
                  <a:pt x="1669" y="673"/>
                </a:cubicBezTo>
                <a:cubicBezTo>
                  <a:pt x="1668" y="674"/>
                  <a:pt x="1668" y="675"/>
                  <a:pt x="1667" y="675"/>
                </a:cubicBezTo>
                <a:cubicBezTo>
                  <a:pt x="1667" y="676"/>
                  <a:pt x="1667" y="676"/>
                  <a:pt x="1667" y="676"/>
                </a:cubicBezTo>
                <a:cubicBezTo>
                  <a:pt x="1665" y="675"/>
                  <a:pt x="1665" y="675"/>
                  <a:pt x="1663" y="674"/>
                </a:cubicBezTo>
                <a:cubicBezTo>
                  <a:pt x="1663" y="676"/>
                  <a:pt x="1665" y="677"/>
                  <a:pt x="1664" y="679"/>
                </a:cubicBezTo>
                <a:cubicBezTo>
                  <a:pt x="1664" y="679"/>
                  <a:pt x="1664" y="679"/>
                  <a:pt x="1664" y="679"/>
                </a:cubicBezTo>
                <a:cubicBezTo>
                  <a:pt x="1665" y="679"/>
                  <a:pt x="1666" y="679"/>
                  <a:pt x="1667" y="679"/>
                </a:cubicBezTo>
                <a:cubicBezTo>
                  <a:pt x="1668" y="679"/>
                  <a:pt x="1668" y="679"/>
                  <a:pt x="1669" y="679"/>
                </a:cubicBezTo>
                <a:cubicBezTo>
                  <a:pt x="1669" y="681"/>
                  <a:pt x="1669" y="684"/>
                  <a:pt x="1670" y="686"/>
                </a:cubicBezTo>
                <a:cubicBezTo>
                  <a:pt x="1671" y="686"/>
                  <a:pt x="1671" y="686"/>
                  <a:pt x="1671" y="686"/>
                </a:cubicBezTo>
                <a:cubicBezTo>
                  <a:pt x="1671" y="688"/>
                  <a:pt x="1671" y="688"/>
                  <a:pt x="1671" y="688"/>
                </a:cubicBezTo>
                <a:cubicBezTo>
                  <a:pt x="1670" y="688"/>
                  <a:pt x="1670" y="688"/>
                  <a:pt x="1670" y="688"/>
                </a:cubicBezTo>
                <a:cubicBezTo>
                  <a:pt x="1670" y="690"/>
                  <a:pt x="1670" y="690"/>
                  <a:pt x="1670" y="690"/>
                </a:cubicBezTo>
                <a:cubicBezTo>
                  <a:pt x="1672" y="691"/>
                  <a:pt x="1674" y="691"/>
                  <a:pt x="1677" y="691"/>
                </a:cubicBezTo>
                <a:cubicBezTo>
                  <a:pt x="1676" y="692"/>
                  <a:pt x="1677" y="692"/>
                  <a:pt x="1676" y="692"/>
                </a:cubicBezTo>
                <a:cubicBezTo>
                  <a:pt x="1677" y="694"/>
                  <a:pt x="1676" y="693"/>
                  <a:pt x="1677" y="694"/>
                </a:cubicBezTo>
                <a:cubicBezTo>
                  <a:pt x="1677" y="694"/>
                  <a:pt x="1677" y="694"/>
                  <a:pt x="1677" y="694"/>
                </a:cubicBezTo>
                <a:cubicBezTo>
                  <a:pt x="1679" y="694"/>
                  <a:pt x="1679" y="694"/>
                  <a:pt x="1679" y="694"/>
                </a:cubicBezTo>
                <a:cubicBezTo>
                  <a:pt x="1679" y="693"/>
                  <a:pt x="1679" y="693"/>
                  <a:pt x="1679" y="693"/>
                </a:cubicBezTo>
                <a:cubicBezTo>
                  <a:pt x="1681" y="693"/>
                  <a:pt x="1681" y="693"/>
                  <a:pt x="1681" y="693"/>
                </a:cubicBezTo>
                <a:cubicBezTo>
                  <a:pt x="1681" y="694"/>
                  <a:pt x="1681" y="694"/>
                  <a:pt x="1681" y="694"/>
                </a:cubicBezTo>
                <a:cubicBezTo>
                  <a:pt x="1683" y="699"/>
                  <a:pt x="1683" y="695"/>
                  <a:pt x="1685" y="696"/>
                </a:cubicBezTo>
                <a:cubicBezTo>
                  <a:pt x="1685" y="697"/>
                  <a:pt x="1685" y="697"/>
                  <a:pt x="1685" y="697"/>
                </a:cubicBezTo>
                <a:cubicBezTo>
                  <a:pt x="1686" y="697"/>
                  <a:pt x="1686" y="697"/>
                  <a:pt x="1686" y="697"/>
                </a:cubicBezTo>
                <a:cubicBezTo>
                  <a:pt x="1686" y="698"/>
                  <a:pt x="1686" y="698"/>
                  <a:pt x="1685" y="699"/>
                </a:cubicBezTo>
                <a:cubicBezTo>
                  <a:pt x="1686" y="699"/>
                  <a:pt x="1686" y="699"/>
                  <a:pt x="1686" y="699"/>
                </a:cubicBezTo>
                <a:cubicBezTo>
                  <a:pt x="1686" y="700"/>
                  <a:pt x="1687" y="700"/>
                  <a:pt x="1687" y="701"/>
                </a:cubicBezTo>
                <a:cubicBezTo>
                  <a:pt x="1689" y="701"/>
                  <a:pt x="1689" y="701"/>
                  <a:pt x="1689" y="701"/>
                </a:cubicBezTo>
                <a:cubicBezTo>
                  <a:pt x="1690" y="702"/>
                  <a:pt x="1690" y="703"/>
                  <a:pt x="1691" y="704"/>
                </a:cubicBezTo>
                <a:cubicBezTo>
                  <a:pt x="1693" y="704"/>
                  <a:pt x="1693" y="704"/>
                  <a:pt x="1694" y="703"/>
                </a:cubicBezTo>
                <a:cubicBezTo>
                  <a:pt x="1694" y="702"/>
                  <a:pt x="1694" y="702"/>
                  <a:pt x="1694" y="702"/>
                </a:cubicBezTo>
                <a:cubicBezTo>
                  <a:pt x="1695" y="702"/>
                  <a:pt x="1696" y="702"/>
                  <a:pt x="1697" y="702"/>
                </a:cubicBezTo>
                <a:cubicBezTo>
                  <a:pt x="1697" y="701"/>
                  <a:pt x="1699" y="697"/>
                  <a:pt x="1699" y="695"/>
                </a:cubicBezTo>
                <a:cubicBezTo>
                  <a:pt x="1701" y="695"/>
                  <a:pt x="1701" y="696"/>
                  <a:pt x="1702" y="696"/>
                </a:cubicBezTo>
                <a:cubicBezTo>
                  <a:pt x="1702" y="696"/>
                  <a:pt x="1702" y="695"/>
                  <a:pt x="1704" y="695"/>
                </a:cubicBezTo>
                <a:cubicBezTo>
                  <a:pt x="1704" y="696"/>
                  <a:pt x="1704" y="696"/>
                  <a:pt x="1704" y="696"/>
                </a:cubicBezTo>
                <a:cubicBezTo>
                  <a:pt x="1705" y="696"/>
                  <a:pt x="1705" y="696"/>
                  <a:pt x="1705" y="696"/>
                </a:cubicBezTo>
                <a:cubicBezTo>
                  <a:pt x="1705" y="696"/>
                  <a:pt x="1705" y="696"/>
                  <a:pt x="1705" y="696"/>
                </a:cubicBezTo>
                <a:cubicBezTo>
                  <a:pt x="1708" y="696"/>
                  <a:pt x="1708" y="696"/>
                  <a:pt x="1708" y="696"/>
                </a:cubicBezTo>
                <a:cubicBezTo>
                  <a:pt x="1708" y="697"/>
                  <a:pt x="1708" y="697"/>
                  <a:pt x="1708" y="698"/>
                </a:cubicBezTo>
                <a:cubicBezTo>
                  <a:pt x="1710" y="698"/>
                  <a:pt x="1710" y="698"/>
                  <a:pt x="1710" y="698"/>
                </a:cubicBezTo>
                <a:cubicBezTo>
                  <a:pt x="1710" y="698"/>
                  <a:pt x="1710" y="698"/>
                  <a:pt x="1710" y="698"/>
                </a:cubicBezTo>
                <a:cubicBezTo>
                  <a:pt x="1711" y="698"/>
                  <a:pt x="1711" y="698"/>
                  <a:pt x="1711" y="698"/>
                </a:cubicBezTo>
                <a:cubicBezTo>
                  <a:pt x="1711" y="699"/>
                  <a:pt x="1712" y="700"/>
                  <a:pt x="1712" y="700"/>
                </a:cubicBezTo>
                <a:cubicBezTo>
                  <a:pt x="1714" y="701"/>
                  <a:pt x="1715" y="701"/>
                  <a:pt x="1716" y="703"/>
                </a:cubicBezTo>
                <a:cubicBezTo>
                  <a:pt x="1724" y="703"/>
                  <a:pt x="1730" y="701"/>
                  <a:pt x="1733" y="696"/>
                </a:cubicBezTo>
                <a:cubicBezTo>
                  <a:pt x="1736" y="696"/>
                  <a:pt x="1736" y="696"/>
                  <a:pt x="1736" y="696"/>
                </a:cubicBezTo>
                <a:cubicBezTo>
                  <a:pt x="1736" y="697"/>
                  <a:pt x="1736" y="697"/>
                  <a:pt x="1736" y="697"/>
                </a:cubicBezTo>
                <a:cubicBezTo>
                  <a:pt x="1739" y="697"/>
                  <a:pt x="1740" y="695"/>
                  <a:pt x="1741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4"/>
                  <a:pt x="1744" y="697"/>
                  <a:pt x="1743" y="699"/>
                </a:cubicBezTo>
                <a:cubicBezTo>
                  <a:pt x="1743" y="699"/>
                  <a:pt x="1742" y="700"/>
                  <a:pt x="1741" y="700"/>
                </a:cubicBezTo>
                <a:cubicBezTo>
                  <a:pt x="1741" y="702"/>
                  <a:pt x="1742" y="703"/>
                  <a:pt x="1742" y="704"/>
                </a:cubicBezTo>
                <a:cubicBezTo>
                  <a:pt x="1743" y="704"/>
                  <a:pt x="1743" y="704"/>
                  <a:pt x="1743" y="704"/>
                </a:cubicBezTo>
                <a:cubicBezTo>
                  <a:pt x="1743" y="705"/>
                  <a:pt x="1742" y="704"/>
                  <a:pt x="1742" y="705"/>
                </a:cubicBezTo>
                <a:cubicBezTo>
                  <a:pt x="1742" y="708"/>
                  <a:pt x="1742" y="708"/>
                  <a:pt x="1742" y="708"/>
                </a:cubicBezTo>
                <a:cubicBezTo>
                  <a:pt x="1743" y="708"/>
                  <a:pt x="1743" y="708"/>
                  <a:pt x="1743" y="708"/>
                </a:cubicBezTo>
                <a:cubicBezTo>
                  <a:pt x="1742" y="709"/>
                  <a:pt x="1742" y="710"/>
                  <a:pt x="1742" y="711"/>
                </a:cubicBezTo>
                <a:cubicBezTo>
                  <a:pt x="1743" y="711"/>
                  <a:pt x="1743" y="711"/>
                  <a:pt x="1744" y="711"/>
                </a:cubicBezTo>
                <a:cubicBezTo>
                  <a:pt x="1744" y="714"/>
                  <a:pt x="1744" y="716"/>
                  <a:pt x="1743" y="717"/>
                </a:cubicBezTo>
                <a:cubicBezTo>
                  <a:pt x="1743" y="719"/>
                  <a:pt x="1744" y="718"/>
                  <a:pt x="1745" y="721"/>
                </a:cubicBezTo>
                <a:cubicBezTo>
                  <a:pt x="1745" y="721"/>
                  <a:pt x="1745" y="721"/>
                  <a:pt x="1745" y="721"/>
                </a:cubicBezTo>
                <a:cubicBezTo>
                  <a:pt x="1745" y="722"/>
                  <a:pt x="1744" y="721"/>
                  <a:pt x="1744" y="722"/>
                </a:cubicBezTo>
                <a:cubicBezTo>
                  <a:pt x="1744" y="723"/>
                  <a:pt x="1743" y="725"/>
                  <a:pt x="1743" y="726"/>
                </a:cubicBezTo>
                <a:cubicBezTo>
                  <a:pt x="1743" y="726"/>
                  <a:pt x="1742" y="726"/>
                  <a:pt x="1741" y="727"/>
                </a:cubicBezTo>
                <a:cubicBezTo>
                  <a:pt x="1741" y="728"/>
                  <a:pt x="1741" y="728"/>
                  <a:pt x="1741" y="728"/>
                </a:cubicBezTo>
                <a:cubicBezTo>
                  <a:pt x="1741" y="731"/>
                  <a:pt x="1741" y="731"/>
                  <a:pt x="1741" y="731"/>
                </a:cubicBezTo>
                <a:cubicBezTo>
                  <a:pt x="1740" y="731"/>
                  <a:pt x="1740" y="731"/>
                  <a:pt x="1740" y="731"/>
                </a:cubicBezTo>
                <a:cubicBezTo>
                  <a:pt x="1740" y="736"/>
                  <a:pt x="1740" y="736"/>
                  <a:pt x="1740" y="736"/>
                </a:cubicBezTo>
                <a:cubicBezTo>
                  <a:pt x="1740" y="737"/>
                  <a:pt x="1739" y="737"/>
                  <a:pt x="1739" y="738"/>
                </a:cubicBezTo>
                <a:cubicBezTo>
                  <a:pt x="1737" y="738"/>
                  <a:pt x="1737" y="738"/>
                  <a:pt x="1737" y="738"/>
                </a:cubicBezTo>
                <a:cubicBezTo>
                  <a:pt x="1737" y="741"/>
                  <a:pt x="1737" y="744"/>
                  <a:pt x="1737" y="746"/>
                </a:cubicBezTo>
                <a:cubicBezTo>
                  <a:pt x="1736" y="747"/>
                  <a:pt x="1736" y="747"/>
                  <a:pt x="1735" y="747"/>
                </a:cubicBezTo>
                <a:cubicBezTo>
                  <a:pt x="1735" y="748"/>
                  <a:pt x="1735" y="748"/>
                  <a:pt x="1735" y="748"/>
                </a:cubicBezTo>
                <a:cubicBezTo>
                  <a:pt x="1734" y="749"/>
                  <a:pt x="1734" y="749"/>
                  <a:pt x="1734" y="749"/>
                </a:cubicBezTo>
                <a:cubicBezTo>
                  <a:pt x="1733" y="751"/>
                  <a:pt x="1734" y="753"/>
                  <a:pt x="1733" y="754"/>
                </a:cubicBezTo>
                <a:cubicBezTo>
                  <a:pt x="1733" y="754"/>
                  <a:pt x="1733" y="754"/>
                  <a:pt x="1733" y="754"/>
                </a:cubicBezTo>
                <a:cubicBezTo>
                  <a:pt x="1732" y="755"/>
                  <a:pt x="1731" y="756"/>
                  <a:pt x="1730" y="757"/>
                </a:cubicBezTo>
                <a:cubicBezTo>
                  <a:pt x="1725" y="758"/>
                  <a:pt x="1723" y="759"/>
                  <a:pt x="1719" y="759"/>
                </a:cubicBezTo>
                <a:cubicBezTo>
                  <a:pt x="1719" y="757"/>
                  <a:pt x="1719" y="757"/>
                  <a:pt x="1719" y="757"/>
                </a:cubicBezTo>
                <a:cubicBezTo>
                  <a:pt x="1717" y="758"/>
                  <a:pt x="1715" y="758"/>
                  <a:pt x="1713" y="759"/>
                </a:cubicBezTo>
                <a:cubicBezTo>
                  <a:pt x="1713" y="759"/>
                  <a:pt x="1713" y="760"/>
                  <a:pt x="1712" y="760"/>
                </a:cubicBezTo>
                <a:cubicBezTo>
                  <a:pt x="1711" y="760"/>
                  <a:pt x="1712" y="759"/>
                  <a:pt x="1711" y="759"/>
                </a:cubicBezTo>
                <a:cubicBezTo>
                  <a:pt x="1708" y="759"/>
                  <a:pt x="1708" y="759"/>
                  <a:pt x="1708" y="759"/>
                </a:cubicBezTo>
                <a:cubicBezTo>
                  <a:pt x="1708" y="758"/>
                  <a:pt x="1708" y="757"/>
                  <a:pt x="1708" y="756"/>
                </a:cubicBezTo>
                <a:cubicBezTo>
                  <a:pt x="1707" y="756"/>
                  <a:pt x="1705" y="756"/>
                  <a:pt x="1704" y="756"/>
                </a:cubicBezTo>
                <a:cubicBezTo>
                  <a:pt x="1704" y="757"/>
                  <a:pt x="1704" y="758"/>
                  <a:pt x="1705" y="759"/>
                </a:cubicBezTo>
                <a:cubicBezTo>
                  <a:pt x="1705" y="760"/>
                  <a:pt x="1705" y="759"/>
                  <a:pt x="1704" y="760"/>
                </a:cubicBezTo>
                <a:cubicBezTo>
                  <a:pt x="1704" y="761"/>
                  <a:pt x="1704" y="760"/>
                  <a:pt x="1703" y="761"/>
                </a:cubicBezTo>
                <a:cubicBezTo>
                  <a:pt x="1702" y="759"/>
                  <a:pt x="1702" y="759"/>
                  <a:pt x="1703" y="757"/>
                </a:cubicBezTo>
                <a:cubicBezTo>
                  <a:pt x="1701" y="758"/>
                  <a:pt x="1699" y="760"/>
                  <a:pt x="1698" y="757"/>
                </a:cubicBezTo>
                <a:cubicBezTo>
                  <a:pt x="1695" y="758"/>
                  <a:pt x="1695" y="758"/>
                  <a:pt x="1695" y="761"/>
                </a:cubicBezTo>
                <a:cubicBezTo>
                  <a:pt x="1693" y="761"/>
                  <a:pt x="1692" y="759"/>
                  <a:pt x="1690" y="760"/>
                </a:cubicBezTo>
                <a:cubicBezTo>
                  <a:pt x="1690" y="761"/>
                  <a:pt x="1690" y="761"/>
                  <a:pt x="1690" y="761"/>
                </a:cubicBezTo>
                <a:cubicBezTo>
                  <a:pt x="1689" y="761"/>
                  <a:pt x="1686" y="762"/>
                  <a:pt x="1685" y="761"/>
                </a:cubicBezTo>
                <a:cubicBezTo>
                  <a:pt x="1684" y="761"/>
                  <a:pt x="1684" y="761"/>
                  <a:pt x="1684" y="760"/>
                </a:cubicBezTo>
                <a:cubicBezTo>
                  <a:pt x="1683" y="760"/>
                  <a:pt x="1683" y="760"/>
                  <a:pt x="1682" y="759"/>
                </a:cubicBezTo>
                <a:cubicBezTo>
                  <a:pt x="1682" y="759"/>
                  <a:pt x="1682" y="759"/>
                  <a:pt x="1682" y="759"/>
                </a:cubicBezTo>
                <a:cubicBezTo>
                  <a:pt x="1681" y="758"/>
                  <a:pt x="1680" y="759"/>
                  <a:pt x="1680" y="759"/>
                </a:cubicBezTo>
                <a:cubicBezTo>
                  <a:pt x="1678" y="759"/>
                  <a:pt x="1677" y="759"/>
                  <a:pt x="1675" y="759"/>
                </a:cubicBezTo>
                <a:cubicBezTo>
                  <a:pt x="1675" y="759"/>
                  <a:pt x="1675" y="759"/>
                  <a:pt x="1675" y="759"/>
                </a:cubicBezTo>
                <a:cubicBezTo>
                  <a:pt x="1672" y="759"/>
                  <a:pt x="1672" y="759"/>
                  <a:pt x="1672" y="759"/>
                </a:cubicBezTo>
                <a:cubicBezTo>
                  <a:pt x="1671" y="759"/>
                  <a:pt x="1671" y="759"/>
                  <a:pt x="1671" y="758"/>
                </a:cubicBezTo>
                <a:cubicBezTo>
                  <a:pt x="1669" y="758"/>
                  <a:pt x="1669" y="758"/>
                  <a:pt x="1669" y="758"/>
                </a:cubicBezTo>
                <a:cubicBezTo>
                  <a:pt x="1669" y="757"/>
                  <a:pt x="1669" y="757"/>
                  <a:pt x="1669" y="757"/>
                </a:cubicBezTo>
                <a:cubicBezTo>
                  <a:pt x="1668" y="757"/>
                  <a:pt x="1668" y="757"/>
                  <a:pt x="1668" y="757"/>
                </a:cubicBezTo>
                <a:cubicBezTo>
                  <a:pt x="1668" y="757"/>
                  <a:pt x="1668" y="757"/>
                  <a:pt x="1668" y="757"/>
                </a:cubicBezTo>
                <a:cubicBezTo>
                  <a:pt x="1666" y="757"/>
                  <a:pt x="1666" y="757"/>
                  <a:pt x="1666" y="757"/>
                </a:cubicBezTo>
                <a:cubicBezTo>
                  <a:pt x="1665" y="756"/>
                  <a:pt x="1665" y="756"/>
                  <a:pt x="1664" y="755"/>
                </a:cubicBezTo>
                <a:cubicBezTo>
                  <a:pt x="1664" y="755"/>
                  <a:pt x="1658" y="753"/>
                  <a:pt x="1657" y="754"/>
                </a:cubicBezTo>
                <a:cubicBezTo>
                  <a:pt x="1657" y="754"/>
                  <a:pt x="1657" y="754"/>
                  <a:pt x="1657" y="754"/>
                </a:cubicBezTo>
                <a:cubicBezTo>
                  <a:pt x="1656" y="754"/>
                  <a:pt x="1654" y="755"/>
                  <a:pt x="1653" y="755"/>
                </a:cubicBezTo>
                <a:cubicBezTo>
                  <a:pt x="1653" y="754"/>
                  <a:pt x="1653" y="754"/>
                  <a:pt x="1652" y="754"/>
                </a:cubicBezTo>
                <a:cubicBezTo>
                  <a:pt x="1652" y="752"/>
                  <a:pt x="1651" y="751"/>
                  <a:pt x="1651" y="750"/>
                </a:cubicBezTo>
                <a:cubicBezTo>
                  <a:pt x="1649" y="750"/>
                  <a:pt x="1646" y="750"/>
                  <a:pt x="1643" y="750"/>
                </a:cubicBezTo>
                <a:cubicBezTo>
                  <a:pt x="1643" y="748"/>
                  <a:pt x="1643" y="748"/>
                  <a:pt x="1643" y="748"/>
                </a:cubicBezTo>
                <a:cubicBezTo>
                  <a:pt x="1641" y="747"/>
                  <a:pt x="1638" y="746"/>
                  <a:pt x="1636" y="748"/>
                </a:cubicBezTo>
                <a:cubicBezTo>
                  <a:pt x="1634" y="748"/>
                  <a:pt x="1634" y="748"/>
                  <a:pt x="1634" y="748"/>
                </a:cubicBezTo>
                <a:cubicBezTo>
                  <a:pt x="1634" y="747"/>
                  <a:pt x="1634" y="747"/>
                  <a:pt x="1634" y="747"/>
                </a:cubicBezTo>
                <a:cubicBezTo>
                  <a:pt x="1633" y="747"/>
                  <a:pt x="1633" y="747"/>
                  <a:pt x="1633" y="747"/>
                </a:cubicBezTo>
                <a:cubicBezTo>
                  <a:pt x="1634" y="746"/>
                  <a:pt x="1634" y="746"/>
                  <a:pt x="1634" y="745"/>
                </a:cubicBezTo>
                <a:cubicBezTo>
                  <a:pt x="1633" y="745"/>
                  <a:pt x="1633" y="745"/>
                  <a:pt x="1632" y="744"/>
                </a:cubicBezTo>
                <a:cubicBezTo>
                  <a:pt x="1632" y="743"/>
                  <a:pt x="1632" y="744"/>
                  <a:pt x="1631" y="743"/>
                </a:cubicBezTo>
                <a:cubicBezTo>
                  <a:pt x="1631" y="742"/>
                  <a:pt x="1631" y="742"/>
                  <a:pt x="1631" y="742"/>
                </a:cubicBezTo>
                <a:cubicBezTo>
                  <a:pt x="1628" y="742"/>
                  <a:pt x="1628" y="742"/>
                  <a:pt x="1628" y="742"/>
                </a:cubicBezTo>
                <a:cubicBezTo>
                  <a:pt x="1625" y="741"/>
                  <a:pt x="1622" y="740"/>
                  <a:pt x="1619" y="738"/>
                </a:cubicBezTo>
                <a:cubicBezTo>
                  <a:pt x="1618" y="740"/>
                  <a:pt x="1618" y="739"/>
                  <a:pt x="1616" y="740"/>
                </a:cubicBezTo>
                <a:cubicBezTo>
                  <a:pt x="1616" y="740"/>
                  <a:pt x="1616" y="740"/>
                  <a:pt x="1616" y="740"/>
                </a:cubicBezTo>
                <a:cubicBezTo>
                  <a:pt x="1615" y="740"/>
                  <a:pt x="1615" y="740"/>
                  <a:pt x="1615" y="740"/>
                </a:cubicBezTo>
                <a:cubicBezTo>
                  <a:pt x="1615" y="741"/>
                  <a:pt x="1614" y="742"/>
                  <a:pt x="1614" y="742"/>
                </a:cubicBezTo>
                <a:cubicBezTo>
                  <a:pt x="1612" y="742"/>
                  <a:pt x="1612" y="742"/>
                  <a:pt x="1612" y="742"/>
                </a:cubicBezTo>
                <a:cubicBezTo>
                  <a:pt x="1612" y="743"/>
                  <a:pt x="1612" y="743"/>
                  <a:pt x="1612" y="743"/>
                </a:cubicBezTo>
                <a:cubicBezTo>
                  <a:pt x="1610" y="743"/>
                  <a:pt x="1610" y="743"/>
                  <a:pt x="1610" y="743"/>
                </a:cubicBezTo>
                <a:cubicBezTo>
                  <a:pt x="1608" y="745"/>
                  <a:pt x="1607" y="747"/>
                  <a:pt x="1606" y="750"/>
                </a:cubicBezTo>
                <a:cubicBezTo>
                  <a:pt x="1604" y="750"/>
                  <a:pt x="1604" y="750"/>
                  <a:pt x="1604" y="750"/>
                </a:cubicBezTo>
                <a:cubicBezTo>
                  <a:pt x="1605" y="751"/>
                  <a:pt x="1605" y="752"/>
                  <a:pt x="1606" y="754"/>
                </a:cubicBezTo>
                <a:cubicBezTo>
                  <a:pt x="1607" y="754"/>
                  <a:pt x="1607" y="754"/>
                  <a:pt x="1608" y="754"/>
                </a:cubicBezTo>
                <a:cubicBezTo>
                  <a:pt x="1608" y="756"/>
                  <a:pt x="1608" y="756"/>
                  <a:pt x="1608" y="756"/>
                </a:cubicBezTo>
                <a:cubicBezTo>
                  <a:pt x="1608" y="756"/>
                  <a:pt x="1608" y="756"/>
                  <a:pt x="1608" y="756"/>
                </a:cubicBezTo>
                <a:cubicBezTo>
                  <a:pt x="1608" y="762"/>
                  <a:pt x="1604" y="763"/>
                  <a:pt x="1602" y="767"/>
                </a:cubicBezTo>
                <a:cubicBezTo>
                  <a:pt x="1596" y="765"/>
                  <a:pt x="1590" y="764"/>
                  <a:pt x="1585" y="763"/>
                </a:cubicBezTo>
                <a:cubicBezTo>
                  <a:pt x="1585" y="762"/>
                  <a:pt x="1585" y="762"/>
                  <a:pt x="1585" y="762"/>
                </a:cubicBezTo>
                <a:cubicBezTo>
                  <a:pt x="1583" y="762"/>
                  <a:pt x="1583" y="762"/>
                  <a:pt x="1583" y="762"/>
                </a:cubicBezTo>
                <a:cubicBezTo>
                  <a:pt x="1583" y="761"/>
                  <a:pt x="1583" y="761"/>
                  <a:pt x="1583" y="761"/>
                </a:cubicBezTo>
                <a:cubicBezTo>
                  <a:pt x="1581" y="761"/>
                  <a:pt x="1581" y="761"/>
                  <a:pt x="1581" y="761"/>
                </a:cubicBezTo>
                <a:cubicBezTo>
                  <a:pt x="1581" y="761"/>
                  <a:pt x="1580" y="761"/>
                  <a:pt x="1580" y="760"/>
                </a:cubicBezTo>
                <a:cubicBezTo>
                  <a:pt x="1579" y="760"/>
                  <a:pt x="1579" y="760"/>
                  <a:pt x="1579" y="760"/>
                </a:cubicBezTo>
                <a:cubicBezTo>
                  <a:pt x="1579" y="759"/>
                  <a:pt x="1579" y="759"/>
                  <a:pt x="1579" y="759"/>
                </a:cubicBezTo>
                <a:cubicBezTo>
                  <a:pt x="1578" y="760"/>
                  <a:pt x="1576" y="760"/>
                  <a:pt x="1575" y="760"/>
                </a:cubicBezTo>
                <a:cubicBezTo>
                  <a:pt x="1574" y="759"/>
                  <a:pt x="1574" y="759"/>
                  <a:pt x="1574" y="758"/>
                </a:cubicBezTo>
                <a:cubicBezTo>
                  <a:pt x="1572" y="758"/>
                  <a:pt x="1572" y="758"/>
                  <a:pt x="1572" y="758"/>
                </a:cubicBezTo>
                <a:cubicBezTo>
                  <a:pt x="1570" y="756"/>
                  <a:pt x="1568" y="754"/>
                  <a:pt x="1566" y="752"/>
                </a:cubicBezTo>
                <a:cubicBezTo>
                  <a:pt x="1565" y="751"/>
                  <a:pt x="1565" y="751"/>
                  <a:pt x="1564" y="750"/>
                </a:cubicBezTo>
                <a:cubicBezTo>
                  <a:pt x="1563" y="749"/>
                  <a:pt x="1564" y="748"/>
                  <a:pt x="1563" y="747"/>
                </a:cubicBezTo>
                <a:cubicBezTo>
                  <a:pt x="1562" y="747"/>
                  <a:pt x="1560" y="746"/>
                  <a:pt x="1558" y="746"/>
                </a:cubicBezTo>
                <a:cubicBezTo>
                  <a:pt x="1558" y="745"/>
                  <a:pt x="1558" y="745"/>
                  <a:pt x="1558" y="744"/>
                </a:cubicBezTo>
                <a:cubicBezTo>
                  <a:pt x="1555" y="744"/>
                  <a:pt x="1555" y="744"/>
                  <a:pt x="1555" y="744"/>
                </a:cubicBezTo>
                <a:cubicBezTo>
                  <a:pt x="1555" y="744"/>
                  <a:pt x="1555" y="743"/>
                  <a:pt x="1555" y="743"/>
                </a:cubicBezTo>
                <a:cubicBezTo>
                  <a:pt x="1553" y="743"/>
                  <a:pt x="1552" y="743"/>
                  <a:pt x="1551" y="742"/>
                </a:cubicBezTo>
                <a:cubicBezTo>
                  <a:pt x="1551" y="742"/>
                  <a:pt x="1551" y="741"/>
                  <a:pt x="1551" y="741"/>
                </a:cubicBezTo>
                <a:cubicBezTo>
                  <a:pt x="1549" y="741"/>
                  <a:pt x="1549" y="741"/>
                  <a:pt x="1549" y="741"/>
                </a:cubicBezTo>
                <a:cubicBezTo>
                  <a:pt x="1549" y="740"/>
                  <a:pt x="1549" y="740"/>
                  <a:pt x="1549" y="740"/>
                </a:cubicBezTo>
                <a:cubicBezTo>
                  <a:pt x="1546" y="740"/>
                  <a:pt x="1544" y="741"/>
                  <a:pt x="1543" y="741"/>
                </a:cubicBezTo>
                <a:cubicBezTo>
                  <a:pt x="1543" y="740"/>
                  <a:pt x="1543" y="740"/>
                  <a:pt x="1543" y="740"/>
                </a:cubicBezTo>
                <a:cubicBezTo>
                  <a:pt x="1539" y="740"/>
                  <a:pt x="1539" y="740"/>
                  <a:pt x="1539" y="740"/>
                </a:cubicBezTo>
                <a:cubicBezTo>
                  <a:pt x="1539" y="740"/>
                  <a:pt x="1540" y="740"/>
                  <a:pt x="1538" y="740"/>
                </a:cubicBezTo>
                <a:cubicBezTo>
                  <a:pt x="1537" y="737"/>
                  <a:pt x="1537" y="738"/>
                  <a:pt x="1534" y="737"/>
                </a:cubicBezTo>
                <a:cubicBezTo>
                  <a:pt x="1534" y="736"/>
                  <a:pt x="1534" y="736"/>
                  <a:pt x="1534" y="736"/>
                </a:cubicBezTo>
                <a:cubicBezTo>
                  <a:pt x="1533" y="736"/>
                  <a:pt x="1533" y="736"/>
                  <a:pt x="1532" y="736"/>
                </a:cubicBezTo>
                <a:cubicBezTo>
                  <a:pt x="1532" y="735"/>
                  <a:pt x="1532" y="735"/>
                  <a:pt x="1532" y="734"/>
                </a:cubicBezTo>
                <a:cubicBezTo>
                  <a:pt x="1532" y="734"/>
                  <a:pt x="1532" y="734"/>
                  <a:pt x="1532" y="734"/>
                </a:cubicBezTo>
                <a:cubicBezTo>
                  <a:pt x="1532" y="734"/>
                  <a:pt x="1532" y="734"/>
                  <a:pt x="1532" y="734"/>
                </a:cubicBezTo>
                <a:cubicBezTo>
                  <a:pt x="1531" y="733"/>
                  <a:pt x="1530" y="732"/>
                  <a:pt x="1529" y="731"/>
                </a:cubicBezTo>
                <a:cubicBezTo>
                  <a:pt x="1529" y="732"/>
                  <a:pt x="1529" y="732"/>
                  <a:pt x="1529" y="732"/>
                </a:cubicBezTo>
                <a:cubicBezTo>
                  <a:pt x="1528" y="732"/>
                  <a:pt x="1528" y="732"/>
                  <a:pt x="1528" y="732"/>
                </a:cubicBezTo>
                <a:cubicBezTo>
                  <a:pt x="1527" y="731"/>
                  <a:pt x="1527" y="731"/>
                  <a:pt x="1527" y="731"/>
                </a:cubicBezTo>
                <a:cubicBezTo>
                  <a:pt x="1526" y="731"/>
                  <a:pt x="1526" y="731"/>
                  <a:pt x="1526" y="731"/>
                </a:cubicBezTo>
                <a:cubicBezTo>
                  <a:pt x="1526" y="730"/>
                  <a:pt x="1526" y="730"/>
                  <a:pt x="1526" y="730"/>
                </a:cubicBezTo>
                <a:cubicBezTo>
                  <a:pt x="1525" y="730"/>
                  <a:pt x="1525" y="729"/>
                  <a:pt x="1524" y="729"/>
                </a:cubicBezTo>
                <a:cubicBezTo>
                  <a:pt x="1523" y="728"/>
                  <a:pt x="1525" y="729"/>
                  <a:pt x="1524" y="728"/>
                </a:cubicBezTo>
                <a:cubicBezTo>
                  <a:pt x="1524" y="725"/>
                  <a:pt x="1524" y="725"/>
                  <a:pt x="1524" y="725"/>
                </a:cubicBezTo>
                <a:cubicBezTo>
                  <a:pt x="1524" y="725"/>
                  <a:pt x="1524" y="725"/>
                  <a:pt x="1524" y="725"/>
                </a:cubicBezTo>
                <a:cubicBezTo>
                  <a:pt x="1524" y="723"/>
                  <a:pt x="1524" y="723"/>
                  <a:pt x="1524" y="723"/>
                </a:cubicBezTo>
                <a:cubicBezTo>
                  <a:pt x="1525" y="723"/>
                  <a:pt x="1525" y="723"/>
                  <a:pt x="1526" y="723"/>
                </a:cubicBezTo>
                <a:cubicBezTo>
                  <a:pt x="1526" y="722"/>
                  <a:pt x="1526" y="722"/>
                  <a:pt x="1526" y="722"/>
                </a:cubicBezTo>
                <a:cubicBezTo>
                  <a:pt x="1526" y="722"/>
                  <a:pt x="1526" y="722"/>
                  <a:pt x="1527" y="721"/>
                </a:cubicBezTo>
                <a:cubicBezTo>
                  <a:pt x="1527" y="720"/>
                  <a:pt x="1527" y="720"/>
                  <a:pt x="1527" y="720"/>
                </a:cubicBezTo>
                <a:cubicBezTo>
                  <a:pt x="1528" y="720"/>
                  <a:pt x="1528" y="720"/>
                  <a:pt x="1528" y="720"/>
                </a:cubicBezTo>
                <a:cubicBezTo>
                  <a:pt x="1528" y="719"/>
                  <a:pt x="1528" y="718"/>
                  <a:pt x="1528" y="717"/>
                </a:cubicBezTo>
                <a:cubicBezTo>
                  <a:pt x="1530" y="717"/>
                  <a:pt x="1530" y="717"/>
                  <a:pt x="1530" y="717"/>
                </a:cubicBezTo>
                <a:cubicBezTo>
                  <a:pt x="1530" y="715"/>
                  <a:pt x="1529" y="712"/>
                  <a:pt x="1529" y="710"/>
                </a:cubicBezTo>
                <a:cubicBezTo>
                  <a:pt x="1530" y="710"/>
                  <a:pt x="1530" y="710"/>
                  <a:pt x="1530" y="710"/>
                </a:cubicBezTo>
                <a:cubicBezTo>
                  <a:pt x="1530" y="709"/>
                  <a:pt x="1530" y="708"/>
                  <a:pt x="1530" y="708"/>
                </a:cubicBezTo>
                <a:cubicBezTo>
                  <a:pt x="1527" y="708"/>
                  <a:pt x="1527" y="708"/>
                  <a:pt x="1527" y="708"/>
                </a:cubicBezTo>
                <a:cubicBezTo>
                  <a:pt x="1527" y="702"/>
                  <a:pt x="1527" y="702"/>
                  <a:pt x="1527" y="702"/>
                </a:cubicBezTo>
                <a:cubicBezTo>
                  <a:pt x="1528" y="701"/>
                  <a:pt x="1528" y="701"/>
                  <a:pt x="1529" y="700"/>
                </a:cubicBezTo>
                <a:cubicBezTo>
                  <a:pt x="1530" y="698"/>
                  <a:pt x="1530" y="697"/>
                  <a:pt x="1532" y="696"/>
                </a:cubicBezTo>
                <a:cubicBezTo>
                  <a:pt x="1532" y="695"/>
                  <a:pt x="1533" y="693"/>
                  <a:pt x="1533" y="692"/>
                </a:cubicBezTo>
                <a:cubicBezTo>
                  <a:pt x="1531" y="692"/>
                  <a:pt x="1530" y="692"/>
                  <a:pt x="1528" y="692"/>
                </a:cubicBezTo>
                <a:cubicBezTo>
                  <a:pt x="1528" y="693"/>
                  <a:pt x="1528" y="693"/>
                  <a:pt x="1528" y="693"/>
                </a:cubicBezTo>
                <a:cubicBezTo>
                  <a:pt x="1524" y="693"/>
                  <a:pt x="1526" y="691"/>
                  <a:pt x="1524" y="689"/>
                </a:cubicBezTo>
                <a:cubicBezTo>
                  <a:pt x="1524" y="688"/>
                  <a:pt x="1524" y="688"/>
                  <a:pt x="1524" y="688"/>
                </a:cubicBezTo>
                <a:cubicBezTo>
                  <a:pt x="1524" y="689"/>
                  <a:pt x="1523" y="689"/>
                  <a:pt x="1522" y="689"/>
                </a:cubicBezTo>
                <a:cubicBezTo>
                  <a:pt x="1522" y="689"/>
                  <a:pt x="1522" y="687"/>
                  <a:pt x="1520" y="688"/>
                </a:cubicBezTo>
                <a:cubicBezTo>
                  <a:pt x="1520" y="688"/>
                  <a:pt x="1520" y="688"/>
                  <a:pt x="1520" y="688"/>
                </a:cubicBezTo>
                <a:cubicBezTo>
                  <a:pt x="1518" y="688"/>
                  <a:pt x="1518" y="688"/>
                  <a:pt x="1518" y="688"/>
                </a:cubicBezTo>
                <a:cubicBezTo>
                  <a:pt x="1517" y="689"/>
                  <a:pt x="1517" y="689"/>
                  <a:pt x="1517" y="690"/>
                </a:cubicBezTo>
                <a:cubicBezTo>
                  <a:pt x="1515" y="690"/>
                  <a:pt x="1515" y="690"/>
                  <a:pt x="1515" y="690"/>
                </a:cubicBezTo>
                <a:cubicBezTo>
                  <a:pt x="1515" y="690"/>
                  <a:pt x="1515" y="690"/>
                  <a:pt x="1515" y="690"/>
                </a:cubicBezTo>
                <a:cubicBezTo>
                  <a:pt x="1512" y="691"/>
                  <a:pt x="1510" y="691"/>
                  <a:pt x="1507" y="691"/>
                </a:cubicBezTo>
                <a:cubicBezTo>
                  <a:pt x="1507" y="690"/>
                  <a:pt x="1507" y="690"/>
                  <a:pt x="1507" y="690"/>
                </a:cubicBezTo>
                <a:cubicBezTo>
                  <a:pt x="1506" y="691"/>
                  <a:pt x="1504" y="691"/>
                  <a:pt x="1503" y="691"/>
                </a:cubicBezTo>
                <a:cubicBezTo>
                  <a:pt x="1503" y="690"/>
                  <a:pt x="1503" y="690"/>
                  <a:pt x="1503" y="690"/>
                </a:cubicBezTo>
                <a:cubicBezTo>
                  <a:pt x="1501" y="690"/>
                  <a:pt x="1500" y="690"/>
                  <a:pt x="1499" y="690"/>
                </a:cubicBezTo>
                <a:cubicBezTo>
                  <a:pt x="1499" y="691"/>
                  <a:pt x="1499" y="692"/>
                  <a:pt x="1499" y="693"/>
                </a:cubicBezTo>
                <a:cubicBezTo>
                  <a:pt x="1498" y="693"/>
                  <a:pt x="1498" y="693"/>
                  <a:pt x="1498" y="693"/>
                </a:cubicBezTo>
                <a:cubicBezTo>
                  <a:pt x="1497" y="694"/>
                  <a:pt x="1498" y="693"/>
                  <a:pt x="1497" y="694"/>
                </a:cubicBezTo>
                <a:cubicBezTo>
                  <a:pt x="1496" y="693"/>
                  <a:pt x="1496" y="691"/>
                  <a:pt x="1495" y="690"/>
                </a:cubicBezTo>
                <a:cubicBezTo>
                  <a:pt x="1493" y="688"/>
                  <a:pt x="1491" y="690"/>
                  <a:pt x="1489" y="690"/>
                </a:cubicBezTo>
                <a:cubicBezTo>
                  <a:pt x="1489" y="692"/>
                  <a:pt x="1489" y="692"/>
                  <a:pt x="1489" y="692"/>
                </a:cubicBezTo>
                <a:cubicBezTo>
                  <a:pt x="1487" y="692"/>
                  <a:pt x="1486" y="691"/>
                  <a:pt x="1484" y="691"/>
                </a:cubicBezTo>
                <a:cubicBezTo>
                  <a:pt x="1484" y="692"/>
                  <a:pt x="1484" y="692"/>
                  <a:pt x="1484" y="692"/>
                </a:cubicBezTo>
                <a:cubicBezTo>
                  <a:pt x="1483" y="692"/>
                  <a:pt x="1482" y="692"/>
                  <a:pt x="1480" y="692"/>
                </a:cubicBezTo>
                <a:cubicBezTo>
                  <a:pt x="1480" y="692"/>
                  <a:pt x="1480" y="692"/>
                  <a:pt x="1480" y="691"/>
                </a:cubicBezTo>
                <a:cubicBezTo>
                  <a:pt x="1478" y="690"/>
                  <a:pt x="1476" y="692"/>
                  <a:pt x="1475" y="692"/>
                </a:cubicBezTo>
                <a:cubicBezTo>
                  <a:pt x="1473" y="692"/>
                  <a:pt x="1473" y="691"/>
                  <a:pt x="1473" y="691"/>
                </a:cubicBezTo>
                <a:cubicBezTo>
                  <a:pt x="1471" y="691"/>
                  <a:pt x="1468" y="692"/>
                  <a:pt x="1466" y="692"/>
                </a:cubicBezTo>
                <a:cubicBezTo>
                  <a:pt x="1466" y="692"/>
                  <a:pt x="1465" y="693"/>
                  <a:pt x="1465" y="693"/>
                </a:cubicBezTo>
                <a:cubicBezTo>
                  <a:pt x="1463" y="693"/>
                  <a:pt x="1463" y="693"/>
                  <a:pt x="1463" y="693"/>
                </a:cubicBezTo>
                <a:cubicBezTo>
                  <a:pt x="1463" y="694"/>
                  <a:pt x="1463" y="694"/>
                  <a:pt x="1463" y="694"/>
                </a:cubicBezTo>
                <a:cubicBezTo>
                  <a:pt x="1459" y="693"/>
                  <a:pt x="1455" y="693"/>
                  <a:pt x="1451" y="692"/>
                </a:cubicBezTo>
                <a:cubicBezTo>
                  <a:pt x="1451" y="693"/>
                  <a:pt x="1450" y="694"/>
                  <a:pt x="1450" y="694"/>
                </a:cubicBezTo>
                <a:cubicBezTo>
                  <a:pt x="1449" y="694"/>
                  <a:pt x="1449" y="694"/>
                  <a:pt x="1449" y="694"/>
                </a:cubicBezTo>
                <a:cubicBezTo>
                  <a:pt x="1449" y="695"/>
                  <a:pt x="1449" y="695"/>
                  <a:pt x="1449" y="695"/>
                </a:cubicBezTo>
                <a:cubicBezTo>
                  <a:pt x="1447" y="695"/>
                  <a:pt x="1447" y="695"/>
                  <a:pt x="1447" y="695"/>
                </a:cubicBezTo>
                <a:cubicBezTo>
                  <a:pt x="1446" y="695"/>
                  <a:pt x="1446" y="696"/>
                  <a:pt x="1446" y="696"/>
                </a:cubicBezTo>
                <a:cubicBezTo>
                  <a:pt x="1444" y="698"/>
                  <a:pt x="1445" y="696"/>
                  <a:pt x="1444" y="698"/>
                </a:cubicBezTo>
                <a:cubicBezTo>
                  <a:pt x="1441" y="698"/>
                  <a:pt x="1440" y="698"/>
                  <a:pt x="1438" y="700"/>
                </a:cubicBezTo>
                <a:cubicBezTo>
                  <a:pt x="1438" y="700"/>
                  <a:pt x="1438" y="701"/>
                  <a:pt x="1437" y="701"/>
                </a:cubicBezTo>
                <a:cubicBezTo>
                  <a:pt x="1436" y="701"/>
                  <a:pt x="1436" y="701"/>
                  <a:pt x="1436" y="701"/>
                </a:cubicBezTo>
                <a:cubicBezTo>
                  <a:pt x="1436" y="701"/>
                  <a:pt x="1436" y="702"/>
                  <a:pt x="1435" y="702"/>
                </a:cubicBezTo>
                <a:cubicBezTo>
                  <a:pt x="1434" y="702"/>
                  <a:pt x="1433" y="702"/>
                  <a:pt x="1432" y="702"/>
                </a:cubicBezTo>
                <a:cubicBezTo>
                  <a:pt x="1432" y="702"/>
                  <a:pt x="1432" y="702"/>
                  <a:pt x="1432" y="703"/>
                </a:cubicBezTo>
                <a:cubicBezTo>
                  <a:pt x="1430" y="704"/>
                  <a:pt x="1428" y="703"/>
                  <a:pt x="1427" y="704"/>
                </a:cubicBezTo>
                <a:cubicBezTo>
                  <a:pt x="1427" y="704"/>
                  <a:pt x="1427" y="704"/>
                  <a:pt x="1427" y="704"/>
                </a:cubicBezTo>
                <a:cubicBezTo>
                  <a:pt x="1427" y="704"/>
                  <a:pt x="1426" y="705"/>
                  <a:pt x="1426" y="705"/>
                </a:cubicBezTo>
                <a:cubicBezTo>
                  <a:pt x="1426" y="706"/>
                  <a:pt x="1426" y="706"/>
                  <a:pt x="1426" y="706"/>
                </a:cubicBezTo>
                <a:cubicBezTo>
                  <a:pt x="1425" y="706"/>
                  <a:pt x="1425" y="706"/>
                  <a:pt x="1425" y="706"/>
                </a:cubicBezTo>
                <a:cubicBezTo>
                  <a:pt x="1424" y="707"/>
                  <a:pt x="1423" y="708"/>
                  <a:pt x="1422" y="709"/>
                </a:cubicBezTo>
                <a:cubicBezTo>
                  <a:pt x="1419" y="709"/>
                  <a:pt x="1419" y="709"/>
                  <a:pt x="1419" y="709"/>
                </a:cubicBezTo>
                <a:cubicBezTo>
                  <a:pt x="1419" y="710"/>
                  <a:pt x="1419" y="710"/>
                  <a:pt x="1419" y="710"/>
                </a:cubicBezTo>
                <a:cubicBezTo>
                  <a:pt x="1418" y="710"/>
                  <a:pt x="1418" y="710"/>
                  <a:pt x="1418" y="710"/>
                </a:cubicBezTo>
                <a:cubicBezTo>
                  <a:pt x="1418" y="711"/>
                  <a:pt x="1418" y="711"/>
                  <a:pt x="1418" y="711"/>
                </a:cubicBezTo>
                <a:cubicBezTo>
                  <a:pt x="1417" y="711"/>
                  <a:pt x="1416" y="711"/>
                  <a:pt x="1416" y="711"/>
                </a:cubicBezTo>
                <a:cubicBezTo>
                  <a:pt x="1415" y="711"/>
                  <a:pt x="1414" y="710"/>
                  <a:pt x="1413" y="709"/>
                </a:cubicBezTo>
                <a:cubicBezTo>
                  <a:pt x="1412" y="709"/>
                  <a:pt x="1412" y="709"/>
                  <a:pt x="1412" y="709"/>
                </a:cubicBezTo>
                <a:cubicBezTo>
                  <a:pt x="1412" y="708"/>
                  <a:pt x="1412" y="708"/>
                  <a:pt x="1412" y="708"/>
                </a:cubicBezTo>
                <a:cubicBezTo>
                  <a:pt x="1411" y="708"/>
                  <a:pt x="1411" y="708"/>
                  <a:pt x="1410" y="709"/>
                </a:cubicBezTo>
                <a:cubicBezTo>
                  <a:pt x="1410" y="709"/>
                  <a:pt x="1410" y="709"/>
                  <a:pt x="1410" y="709"/>
                </a:cubicBezTo>
                <a:cubicBezTo>
                  <a:pt x="1409" y="709"/>
                  <a:pt x="1409" y="709"/>
                  <a:pt x="1409" y="709"/>
                </a:cubicBezTo>
                <a:cubicBezTo>
                  <a:pt x="1409" y="710"/>
                  <a:pt x="1409" y="710"/>
                  <a:pt x="1409" y="710"/>
                </a:cubicBezTo>
                <a:cubicBezTo>
                  <a:pt x="1406" y="710"/>
                  <a:pt x="1403" y="710"/>
                  <a:pt x="1401" y="709"/>
                </a:cubicBezTo>
                <a:cubicBezTo>
                  <a:pt x="1401" y="710"/>
                  <a:pt x="1401" y="710"/>
                  <a:pt x="1401" y="710"/>
                </a:cubicBezTo>
                <a:cubicBezTo>
                  <a:pt x="1399" y="711"/>
                  <a:pt x="1397" y="711"/>
                  <a:pt x="1395" y="710"/>
                </a:cubicBezTo>
                <a:cubicBezTo>
                  <a:pt x="1393" y="709"/>
                  <a:pt x="1391" y="706"/>
                  <a:pt x="1390" y="703"/>
                </a:cubicBezTo>
                <a:cubicBezTo>
                  <a:pt x="1388" y="703"/>
                  <a:pt x="1388" y="703"/>
                  <a:pt x="1388" y="703"/>
                </a:cubicBezTo>
                <a:cubicBezTo>
                  <a:pt x="1388" y="704"/>
                  <a:pt x="1388" y="704"/>
                  <a:pt x="1388" y="704"/>
                </a:cubicBezTo>
                <a:cubicBezTo>
                  <a:pt x="1386" y="704"/>
                  <a:pt x="1385" y="705"/>
                  <a:pt x="1384" y="706"/>
                </a:cubicBezTo>
                <a:cubicBezTo>
                  <a:pt x="1384" y="708"/>
                  <a:pt x="1384" y="709"/>
                  <a:pt x="1384" y="710"/>
                </a:cubicBezTo>
                <a:cubicBezTo>
                  <a:pt x="1383" y="710"/>
                  <a:pt x="1383" y="710"/>
                  <a:pt x="1383" y="710"/>
                </a:cubicBezTo>
                <a:cubicBezTo>
                  <a:pt x="1383" y="711"/>
                  <a:pt x="1383" y="711"/>
                  <a:pt x="1383" y="711"/>
                </a:cubicBezTo>
                <a:cubicBezTo>
                  <a:pt x="1382" y="712"/>
                  <a:pt x="1382" y="712"/>
                  <a:pt x="1382" y="712"/>
                </a:cubicBezTo>
                <a:cubicBezTo>
                  <a:pt x="1382" y="717"/>
                  <a:pt x="1382" y="717"/>
                  <a:pt x="1382" y="717"/>
                </a:cubicBezTo>
                <a:cubicBezTo>
                  <a:pt x="1381" y="717"/>
                  <a:pt x="1381" y="717"/>
                  <a:pt x="1381" y="717"/>
                </a:cubicBezTo>
                <a:cubicBezTo>
                  <a:pt x="1381" y="718"/>
                  <a:pt x="1380" y="718"/>
                  <a:pt x="1380" y="719"/>
                </a:cubicBezTo>
                <a:cubicBezTo>
                  <a:pt x="1380" y="719"/>
                  <a:pt x="1380" y="719"/>
                  <a:pt x="1380" y="719"/>
                </a:cubicBezTo>
                <a:cubicBezTo>
                  <a:pt x="1380" y="721"/>
                  <a:pt x="1380" y="721"/>
                  <a:pt x="1380" y="721"/>
                </a:cubicBezTo>
                <a:cubicBezTo>
                  <a:pt x="1379" y="721"/>
                  <a:pt x="1378" y="722"/>
                  <a:pt x="1378" y="722"/>
                </a:cubicBezTo>
                <a:cubicBezTo>
                  <a:pt x="1377" y="723"/>
                  <a:pt x="1377" y="724"/>
                  <a:pt x="1377" y="725"/>
                </a:cubicBezTo>
                <a:cubicBezTo>
                  <a:pt x="1376" y="726"/>
                  <a:pt x="1375" y="727"/>
                  <a:pt x="1374" y="727"/>
                </a:cubicBezTo>
                <a:cubicBezTo>
                  <a:pt x="1374" y="728"/>
                  <a:pt x="1374" y="728"/>
                  <a:pt x="1374" y="728"/>
                </a:cubicBezTo>
                <a:cubicBezTo>
                  <a:pt x="1373" y="728"/>
                  <a:pt x="1373" y="728"/>
                  <a:pt x="1373" y="728"/>
                </a:cubicBezTo>
                <a:cubicBezTo>
                  <a:pt x="1373" y="728"/>
                  <a:pt x="1373" y="729"/>
                  <a:pt x="1372" y="729"/>
                </a:cubicBezTo>
                <a:cubicBezTo>
                  <a:pt x="1371" y="729"/>
                  <a:pt x="1371" y="729"/>
                  <a:pt x="1371" y="729"/>
                </a:cubicBezTo>
                <a:cubicBezTo>
                  <a:pt x="1371" y="730"/>
                  <a:pt x="1371" y="730"/>
                  <a:pt x="1371" y="730"/>
                </a:cubicBezTo>
                <a:cubicBezTo>
                  <a:pt x="1370" y="730"/>
                  <a:pt x="1370" y="730"/>
                  <a:pt x="1370" y="730"/>
                </a:cubicBezTo>
                <a:cubicBezTo>
                  <a:pt x="1370" y="730"/>
                  <a:pt x="1369" y="731"/>
                  <a:pt x="1369" y="731"/>
                </a:cubicBezTo>
                <a:cubicBezTo>
                  <a:pt x="1368" y="731"/>
                  <a:pt x="1367" y="732"/>
                  <a:pt x="1366" y="732"/>
                </a:cubicBezTo>
                <a:cubicBezTo>
                  <a:pt x="1366" y="733"/>
                  <a:pt x="1366" y="733"/>
                  <a:pt x="1366" y="733"/>
                </a:cubicBezTo>
                <a:cubicBezTo>
                  <a:pt x="1363" y="733"/>
                  <a:pt x="1363" y="733"/>
                  <a:pt x="1363" y="733"/>
                </a:cubicBezTo>
                <a:cubicBezTo>
                  <a:pt x="1363" y="733"/>
                  <a:pt x="1362" y="734"/>
                  <a:pt x="1362" y="734"/>
                </a:cubicBezTo>
                <a:cubicBezTo>
                  <a:pt x="1360" y="734"/>
                  <a:pt x="1360" y="734"/>
                  <a:pt x="1360" y="734"/>
                </a:cubicBezTo>
                <a:cubicBezTo>
                  <a:pt x="1360" y="735"/>
                  <a:pt x="1359" y="736"/>
                  <a:pt x="1359" y="736"/>
                </a:cubicBezTo>
                <a:cubicBezTo>
                  <a:pt x="1358" y="738"/>
                  <a:pt x="1357" y="739"/>
                  <a:pt x="1355" y="740"/>
                </a:cubicBezTo>
                <a:cubicBezTo>
                  <a:pt x="1355" y="742"/>
                  <a:pt x="1355" y="744"/>
                  <a:pt x="1355" y="746"/>
                </a:cubicBezTo>
                <a:cubicBezTo>
                  <a:pt x="1354" y="746"/>
                  <a:pt x="1354" y="746"/>
                  <a:pt x="1354" y="746"/>
                </a:cubicBezTo>
                <a:cubicBezTo>
                  <a:pt x="1354" y="747"/>
                  <a:pt x="1354" y="748"/>
                  <a:pt x="1353" y="749"/>
                </a:cubicBezTo>
                <a:cubicBezTo>
                  <a:pt x="1353" y="749"/>
                  <a:pt x="1352" y="750"/>
                  <a:pt x="1351" y="750"/>
                </a:cubicBezTo>
                <a:cubicBezTo>
                  <a:pt x="1351" y="756"/>
                  <a:pt x="1351" y="756"/>
                  <a:pt x="1351" y="756"/>
                </a:cubicBezTo>
                <a:cubicBezTo>
                  <a:pt x="1351" y="756"/>
                  <a:pt x="1350" y="756"/>
                  <a:pt x="1350" y="758"/>
                </a:cubicBezTo>
                <a:cubicBezTo>
                  <a:pt x="1351" y="758"/>
                  <a:pt x="1351" y="758"/>
                  <a:pt x="1351" y="758"/>
                </a:cubicBezTo>
                <a:cubicBezTo>
                  <a:pt x="1351" y="762"/>
                  <a:pt x="1351" y="762"/>
                  <a:pt x="1351" y="762"/>
                </a:cubicBezTo>
                <a:cubicBezTo>
                  <a:pt x="1351" y="763"/>
                  <a:pt x="1352" y="763"/>
                  <a:pt x="1353" y="763"/>
                </a:cubicBezTo>
                <a:cubicBezTo>
                  <a:pt x="1353" y="772"/>
                  <a:pt x="1353" y="772"/>
                  <a:pt x="1353" y="772"/>
                </a:cubicBezTo>
                <a:cubicBezTo>
                  <a:pt x="1352" y="772"/>
                  <a:pt x="1352" y="772"/>
                  <a:pt x="1352" y="772"/>
                </a:cubicBezTo>
                <a:cubicBezTo>
                  <a:pt x="1352" y="773"/>
                  <a:pt x="1352" y="773"/>
                  <a:pt x="1352" y="773"/>
                </a:cubicBezTo>
                <a:cubicBezTo>
                  <a:pt x="1351" y="773"/>
                  <a:pt x="1351" y="773"/>
                  <a:pt x="1351" y="773"/>
                </a:cubicBezTo>
                <a:cubicBezTo>
                  <a:pt x="1351" y="774"/>
                  <a:pt x="1351" y="775"/>
                  <a:pt x="1351" y="777"/>
                </a:cubicBezTo>
                <a:cubicBezTo>
                  <a:pt x="1350" y="777"/>
                  <a:pt x="1349" y="777"/>
                  <a:pt x="1349" y="778"/>
                </a:cubicBezTo>
                <a:cubicBezTo>
                  <a:pt x="1348" y="779"/>
                  <a:pt x="1348" y="780"/>
                  <a:pt x="1348" y="781"/>
                </a:cubicBezTo>
                <a:cubicBezTo>
                  <a:pt x="1347" y="781"/>
                  <a:pt x="1347" y="781"/>
                  <a:pt x="1346" y="782"/>
                </a:cubicBezTo>
                <a:cubicBezTo>
                  <a:pt x="1346" y="783"/>
                  <a:pt x="1346" y="783"/>
                  <a:pt x="1346" y="783"/>
                </a:cubicBezTo>
                <a:cubicBezTo>
                  <a:pt x="1345" y="785"/>
                  <a:pt x="1344" y="786"/>
                  <a:pt x="1343" y="788"/>
                </a:cubicBezTo>
                <a:cubicBezTo>
                  <a:pt x="1342" y="788"/>
                  <a:pt x="1341" y="788"/>
                  <a:pt x="1340" y="788"/>
                </a:cubicBezTo>
                <a:cubicBezTo>
                  <a:pt x="1338" y="790"/>
                  <a:pt x="1337" y="792"/>
                  <a:pt x="1335" y="794"/>
                </a:cubicBezTo>
                <a:cubicBezTo>
                  <a:pt x="1334" y="795"/>
                  <a:pt x="1333" y="795"/>
                  <a:pt x="1332" y="795"/>
                </a:cubicBezTo>
                <a:cubicBezTo>
                  <a:pt x="1332" y="796"/>
                  <a:pt x="1332" y="796"/>
                  <a:pt x="1332" y="797"/>
                </a:cubicBezTo>
                <a:cubicBezTo>
                  <a:pt x="1331" y="797"/>
                  <a:pt x="1330" y="797"/>
                  <a:pt x="1330" y="798"/>
                </a:cubicBezTo>
                <a:cubicBezTo>
                  <a:pt x="1329" y="798"/>
                  <a:pt x="1328" y="800"/>
                  <a:pt x="1328" y="800"/>
                </a:cubicBezTo>
                <a:cubicBezTo>
                  <a:pt x="1328" y="801"/>
                  <a:pt x="1328" y="801"/>
                  <a:pt x="1328" y="801"/>
                </a:cubicBezTo>
                <a:cubicBezTo>
                  <a:pt x="1328" y="801"/>
                  <a:pt x="1324" y="800"/>
                  <a:pt x="1323" y="800"/>
                </a:cubicBezTo>
                <a:cubicBezTo>
                  <a:pt x="1323" y="803"/>
                  <a:pt x="1322" y="803"/>
                  <a:pt x="1321" y="805"/>
                </a:cubicBezTo>
                <a:cubicBezTo>
                  <a:pt x="1320" y="805"/>
                  <a:pt x="1320" y="805"/>
                  <a:pt x="1320" y="805"/>
                </a:cubicBezTo>
                <a:cubicBezTo>
                  <a:pt x="1320" y="807"/>
                  <a:pt x="1320" y="807"/>
                  <a:pt x="1320" y="807"/>
                </a:cubicBezTo>
                <a:cubicBezTo>
                  <a:pt x="1320" y="808"/>
                  <a:pt x="1320" y="808"/>
                  <a:pt x="1319" y="808"/>
                </a:cubicBezTo>
                <a:cubicBezTo>
                  <a:pt x="1319" y="810"/>
                  <a:pt x="1319" y="810"/>
                  <a:pt x="1319" y="810"/>
                </a:cubicBezTo>
                <a:cubicBezTo>
                  <a:pt x="1318" y="810"/>
                  <a:pt x="1318" y="811"/>
                  <a:pt x="1317" y="811"/>
                </a:cubicBezTo>
                <a:cubicBezTo>
                  <a:pt x="1316" y="812"/>
                  <a:pt x="1316" y="812"/>
                  <a:pt x="1316" y="812"/>
                </a:cubicBezTo>
                <a:cubicBezTo>
                  <a:pt x="1316" y="813"/>
                  <a:pt x="1316" y="813"/>
                  <a:pt x="1316" y="813"/>
                </a:cubicBezTo>
                <a:cubicBezTo>
                  <a:pt x="1315" y="814"/>
                  <a:pt x="1314" y="815"/>
                  <a:pt x="1313" y="816"/>
                </a:cubicBezTo>
                <a:cubicBezTo>
                  <a:pt x="1313" y="817"/>
                  <a:pt x="1313" y="817"/>
                  <a:pt x="1313" y="817"/>
                </a:cubicBezTo>
                <a:cubicBezTo>
                  <a:pt x="1312" y="818"/>
                  <a:pt x="1312" y="818"/>
                  <a:pt x="1311" y="818"/>
                </a:cubicBezTo>
                <a:cubicBezTo>
                  <a:pt x="1311" y="822"/>
                  <a:pt x="1311" y="822"/>
                  <a:pt x="1311" y="822"/>
                </a:cubicBezTo>
                <a:cubicBezTo>
                  <a:pt x="1311" y="822"/>
                  <a:pt x="1310" y="822"/>
                  <a:pt x="1310" y="823"/>
                </a:cubicBezTo>
                <a:cubicBezTo>
                  <a:pt x="1310" y="823"/>
                  <a:pt x="1310" y="824"/>
                  <a:pt x="1311" y="825"/>
                </a:cubicBezTo>
                <a:cubicBezTo>
                  <a:pt x="1310" y="825"/>
                  <a:pt x="1309" y="825"/>
                  <a:pt x="1309" y="826"/>
                </a:cubicBezTo>
                <a:cubicBezTo>
                  <a:pt x="1309" y="827"/>
                  <a:pt x="1309" y="827"/>
                  <a:pt x="1309" y="827"/>
                </a:cubicBezTo>
                <a:cubicBezTo>
                  <a:pt x="1308" y="827"/>
                  <a:pt x="1308" y="827"/>
                  <a:pt x="1308" y="827"/>
                </a:cubicBezTo>
                <a:cubicBezTo>
                  <a:pt x="1308" y="829"/>
                  <a:pt x="1308" y="829"/>
                  <a:pt x="1308" y="829"/>
                </a:cubicBezTo>
                <a:cubicBezTo>
                  <a:pt x="1307" y="829"/>
                  <a:pt x="1307" y="829"/>
                  <a:pt x="1307" y="829"/>
                </a:cubicBezTo>
                <a:cubicBezTo>
                  <a:pt x="1307" y="830"/>
                  <a:pt x="1307" y="830"/>
                  <a:pt x="1307" y="830"/>
                </a:cubicBezTo>
                <a:cubicBezTo>
                  <a:pt x="1307" y="830"/>
                  <a:pt x="1307" y="830"/>
                  <a:pt x="1307" y="830"/>
                </a:cubicBezTo>
                <a:cubicBezTo>
                  <a:pt x="1307" y="832"/>
                  <a:pt x="1307" y="832"/>
                  <a:pt x="1307" y="832"/>
                </a:cubicBezTo>
                <a:cubicBezTo>
                  <a:pt x="1306" y="832"/>
                  <a:pt x="1306" y="832"/>
                  <a:pt x="1306" y="832"/>
                </a:cubicBezTo>
                <a:cubicBezTo>
                  <a:pt x="1306" y="834"/>
                  <a:pt x="1306" y="834"/>
                  <a:pt x="1306" y="834"/>
                </a:cubicBezTo>
                <a:cubicBezTo>
                  <a:pt x="1306" y="835"/>
                  <a:pt x="1305" y="835"/>
                  <a:pt x="1305" y="835"/>
                </a:cubicBezTo>
                <a:cubicBezTo>
                  <a:pt x="1304" y="836"/>
                  <a:pt x="1304" y="838"/>
                  <a:pt x="1303" y="838"/>
                </a:cubicBezTo>
                <a:cubicBezTo>
                  <a:pt x="1302" y="838"/>
                  <a:pt x="1302" y="838"/>
                  <a:pt x="1302" y="838"/>
                </a:cubicBezTo>
                <a:cubicBezTo>
                  <a:pt x="1302" y="839"/>
                  <a:pt x="1302" y="839"/>
                  <a:pt x="1301" y="840"/>
                </a:cubicBezTo>
                <a:cubicBezTo>
                  <a:pt x="1301" y="840"/>
                  <a:pt x="1301" y="840"/>
                  <a:pt x="1301" y="840"/>
                </a:cubicBezTo>
                <a:cubicBezTo>
                  <a:pt x="1301" y="841"/>
                  <a:pt x="1301" y="841"/>
                  <a:pt x="1301" y="841"/>
                </a:cubicBezTo>
                <a:cubicBezTo>
                  <a:pt x="1300" y="841"/>
                  <a:pt x="1300" y="841"/>
                  <a:pt x="1300" y="841"/>
                </a:cubicBezTo>
                <a:cubicBezTo>
                  <a:pt x="1300" y="842"/>
                  <a:pt x="1300" y="842"/>
                  <a:pt x="1301" y="843"/>
                </a:cubicBezTo>
                <a:cubicBezTo>
                  <a:pt x="1300" y="843"/>
                  <a:pt x="1300" y="843"/>
                  <a:pt x="1299" y="844"/>
                </a:cubicBezTo>
                <a:cubicBezTo>
                  <a:pt x="1299" y="845"/>
                  <a:pt x="1299" y="845"/>
                  <a:pt x="1299" y="845"/>
                </a:cubicBezTo>
                <a:cubicBezTo>
                  <a:pt x="1299" y="845"/>
                  <a:pt x="1299" y="845"/>
                  <a:pt x="1299" y="845"/>
                </a:cubicBezTo>
                <a:cubicBezTo>
                  <a:pt x="1299" y="846"/>
                  <a:pt x="1298" y="848"/>
                  <a:pt x="1298" y="849"/>
                </a:cubicBezTo>
                <a:cubicBezTo>
                  <a:pt x="1298" y="849"/>
                  <a:pt x="1297" y="849"/>
                  <a:pt x="1297" y="850"/>
                </a:cubicBezTo>
                <a:cubicBezTo>
                  <a:pt x="1297" y="852"/>
                  <a:pt x="1297" y="852"/>
                  <a:pt x="1297" y="852"/>
                </a:cubicBezTo>
                <a:cubicBezTo>
                  <a:pt x="1296" y="852"/>
                  <a:pt x="1296" y="853"/>
                  <a:pt x="1295" y="853"/>
                </a:cubicBezTo>
                <a:cubicBezTo>
                  <a:pt x="1294" y="854"/>
                  <a:pt x="1295" y="857"/>
                  <a:pt x="1293" y="858"/>
                </a:cubicBezTo>
                <a:cubicBezTo>
                  <a:pt x="1292" y="858"/>
                  <a:pt x="1292" y="858"/>
                  <a:pt x="1292" y="858"/>
                </a:cubicBezTo>
                <a:cubicBezTo>
                  <a:pt x="1292" y="859"/>
                  <a:pt x="1291" y="859"/>
                  <a:pt x="1291" y="860"/>
                </a:cubicBezTo>
                <a:cubicBezTo>
                  <a:pt x="1290" y="860"/>
                  <a:pt x="1290" y="860"/>
                  <a:pt x="1290" y="860"/>
                </a:cubicBezTo>
                <a:cubicBezTo>
                  <a:pt x="1290" y="861"/>
                  <a:pt x="1291" y="863"/>
                  <a:pt x="1291" y="864"/>
                </a:cubicBezTo>
                <a:cubicBezTo>
                  <a:pt x="1290" y="864"/>
                  <a:pt x="1290" y="864"/>
                  <a:pt x="1290" y="864"/>
                </a:cubicBezTo>
                <a:cubicBezTo>
                  <a:pt x="1290" y="865"/>
                  <a:pt x="1290" y="865"/>
                  <a:pt x="1290" y="865"/>
                </a:cubicBezTo>
                <a:cubicBezTo>
                  <a:pt x="1290" y="865"/>
                  <a:pt x="1290" y="865"/>
                  <a:pt x="1290" y="865"/>
                </a:cubicBezTo>
                <a:cubicBezTo>
                  <a:pt x="1289" y="867"/>
                  <a:pt x="1290" y="867"/>
                  <a:pt x="1290" y="867"/>
                </a:cubicBezTo>
                <a:cubicBezTo>
                  <a:pt x="1290" y="868"/>
                  <a:pt x="1290" y="869"/>
                  <a:pt x="1290" y="870"/>
                </a:cubicBezTo>
                <a:cubicBezTo>
                  <a:pt x="1291" y="870"/>
                  <a:pt x="1291" y="870"/>
                  <a:pt x="1291" y="870"/>
                </a:cubicBezTo>
                <a:cubicBezTo>
                  <a:pt x="1291" y="872"/>
                  <a:pt x="1292" y="873"/>
                  <a:pt x="1293" y="875"/>
                </a:cubicBezTo>
                <a:cubicBezTo>
                  <a:pt x="1293" y="875"/>
                  <a:pt x="1294" y="875"/>
                  <a:pt x="1294" y="875"/>
                </a:cubicBezTo>
                <a:cubicBezTo>
                  <a:pt x="1294" y="877"/>
                  <a:pt x="1294" y="877"/>
                  <a:pt x="1294" y="877"/>
                </a:cubicBezTo>
                <a:cubicBezTo>
                  <a:pt x="1295" y="877"/>
                  <a:pt x="1295" y="877"/>
                  <a:pt x="1295" y="877"/>
                </a:cubicBezTo>
                <a:cubicBezTo>
                  <a:pt x="1296" y="879"/>
                  <a:pt x="1293" y="878"/>
                  <a:pt x="1293" y="881"/>
                </a:cubicBezTo>
                <a:cubicBezTo>
                  <a:pt x="1294" y="881"/>
                  <a:pt x="1294" y="881"/>
                  <a:pt x="1294" y="881"/>
                </a:cubicBezTo>
                <a:cubicBezTo>
                  <a:pt x="1294" y="882"/>
                  <a:pt x="1295" y="884"/>
                  <a:pt x="1295" y="886"/>
                </a:cubicBezTo>
                <a:cubicBezTo>
                  <a:pt x="1294" y="886"/>
                  <a:pt x="1294" y="886"/>
                  <a:pt x="1293" y="886"/>
                </a:cubicBezTo>
                <a:cubicBezTo>
                  <a:pt x="1293" y="891"/>
                  <a:pt x="1293" y="891"/>
                  <a:pt x="1293" y="891"/>
                </a:cubicBezTo>
                <a:cubicBezTo>
                  <a:pt x="1294" y="891"/>
                  <a:pt x="1294" y="891"/>
                  <a:pt x="1294" y="891"/>
                </a:cubicBezTo>
                <a:cubicBezTo>
                  <a:pt x="1294" y="892"/>
                  <a:pt x="1295" y="893"/>
                  <a:pt x="1295" y="894"/>
                </a:cubicBezTo>
                <a:cubicBezTo>
                  <a:pt x="1295" y="894"/>
                  <a:pt x="1295" y="894"/>
                  <a:pt x="1295" y="894"/>
                </a:cubicBezTo>
                <a:cubicBezTo>
                  <a:pt x="1295" y="896"/>
                  <a:pt x="1295" y="896"/>
                  <a:pt x="1295" y="896"/>
                </a:cubicBezTo>
                <a:cubicBezTo>
                  <a:pt x="1296" y="896"/>
                  <a:pt x="1296" y="896"/>
                  <a:pt x="1296" y="896"/>
                </a:cubicBezTo>
                <a:cubicBezTo>
                  <a:pt x="1296" y="898"/>
                  <a:pt x="1296" y="900"/>
                  <a:pt x="1295" y="903"/>
                </a:cubicBezTo>
                <a:cubicBezTo>
                  <a:pt x="1296" y="903"/>
                  <a:pt x="1296" y="903"/>
                  <a:pt x="1297" y="903"/>
                </a:cubicBezTo>
                <a:cubicBezTo>
                  <a:pt x="1297" y="905"/>
                  <a:pt x="1296" y="905"/>
                  <a:pt x="1295" y="905"/>
                </a:cubicBezTo>
                <a:cubicBezTo>
                  <a:pt x="1296" y="908"/>
                  <a:pt x="1296" y="911"/>
                  <a:pt x="1296" y="913"/>
                </a:cubicBezTo>
                <a:cubicBezTo>
                  <a:pt x="1295" y="913"/>
                  <a:pt x="1295" y="913"/>
                  <a:pt x="1295" y="913"/>
                </a:cubicBezTo>
                <a:cubicBezTo>
                  <a:pt x="1295" y="915"/>
                  <a:pt x="1295" y="915"/>
                  <a:pt x="1295" y="915"/>
                </a:cubicBezTo>
                <a:cubicBezTo>
                  <a:pt x="1295" y="915"/>
                  <a:pt x="1295" y="915"/>
                  <a:pt x="1295" y="915"/>
                </a:cubicBezTo>
                <a:cubicBezTo>
                  <a:pt x="1295" y="918"/>
                  <a:pt x="1295" y="918"/>
                  <a:pt x="1295" y="918"/>
                </a:cubicBezTo>
                <a:cubicBezTo>
                  <a:pt x="1294" y="918"/>
                  <a:pt x="1294" y="918"/>
                  <a:pt x="1294" y="918"/>
                </a:cubicBezTo>
                <a:cubicBezTo>
                  <a:pt x="1294" y="919"/>
                  <a:pt x="1294" y="919"/>
                  <a:pt x="1294" y="919"/>
                </a:cubicBezTo>
                <a:cubicBezTo>
                  <a:pt x="1293" y="919"/>
                  <a:pt x="1293" y="919"/>
                  <a:pt x="1293" y="919"/>
                </a:cubicBezTo>
                <a:cubicBezTo>
                  <a:pt x="1293" y="921"/>
                  <a:pt x="1293" y="924"/>
                  <a:pt x="1293" y="926"/>
                </a:cubicBezTo>
                <a:cubicBezTo>
                  <a:pt x="1293" y="926"/>
                  <a:pt x="1293" y="926"/>
                  <a:pt x="1293" y="926"/>
                </a:cubicBezTo>
                <a:cubicBezTo>
                  <a:pt x="1293" y="930"/>
                  <a:pt x="1293" y="930"/>
                  <a:pt x="1293" y="930"/>
                </a:cubicBezTo>
                <a:cubicBezTo>
                  <a:pt x="1293" y="930"/>
                  <a:pt x="1293" y="930"/>
                  <a:pt x="1293" y="930"/>
                </a:cubicBezTo>
                <a:cubicBezTo>
                  <a:pt x="1292" y="932"/>
                  <a:pt x="1291" y="932"/>
                  <a:pt x="1291" y="934"/>
                </a:cubicBezTo>
                <a:cubicBezTo>
                  <a:pt x="1290" y="935"/>
                  <a:pt x="1290" y="934"/>
                  <a:pt x="1290" y="935"/>
                </a:cubicBezTo>
                <a:cubicBezTo>
                  <a:pt x="1289" y="935"/>
                  <a:pt x="1289" y="935"/>
                  <a:pt x="1289" y="935"/>
                </a:cubicBezTo>
                <a:cubicBezTo>
                  <a:pt x="1288" y="938"/>
                  <a:pt x="1288" y="938"/>
                  <a:pt x="1288" y="938"/>
                </a:cubicBezTo>
                <a:cubicBezTo>
                  <a:pt x="1287" y="939"/>
                  <a:pt x="1288" y="938"/>
                  <a:pt x="1287" y="939"/>
                </a:cubicBezTo>
                <a:cubicBezTo>
                  <a:pt x="1286" y="939"/>
                  <a:pt x="1286" y="939"/>
                  <a:pt x="1286" y="939"/>
                </a:cubicBezTo>
                <a:cubicBezTo>
                  <a:pt x="1287" y="940"/>
                  <a:pt x="1287" y="941"/>
                  <a:pt x="1289" y="941"/>
                </a:cubicBezTo>
                <a:cubicBezTo>
                  <a:pt x="1289" y="944"/>
                  <a:pt x="1290" y="946"/>
                  <a:pt x="1290" y="949"/>
                </a:cubicBezTo>
                <a:cubicBezTo>
                  <a:pt x="1291" y="949"/>
                  <a:pt x="1291" y="949"/>
                  <a:pt x="1292" y="949"/>
                </a:cubicBezTo>
                <a:cubicBezTo>
                  <a:pt x="1292" y="951"/>
                  <a:pt x="1292" y="952"/>
                  <a:pt x="1293" y="953"/>
                </a:cubicBezTo>
                <a:cubicBezTo>
                  <a:pt x="1292" y="953"/>
                  <a:pt x="1292" y="953"/>
                  <a:pt x="1292" y="953"/>
                </a:cubicBezTo>
                <a:cubicBezTo>
                  <a:pt x="1292" y="955"/>
                  <a:pt x="1292" y="956"/>
                  <a:pt x="1292" y="957"/>
                </a:cubicBezTo>
                <a:cubicBezTo>
                  <a:pt x="1293" y="958"/>
                  <a:pt x="1293" y="958"/>
                  <a:pt x="1293" y="958"/>
                </a:cubicBezTo>
                <a:cubicBezTo>
                  <a:pt x="1293" y="959"/>
                  <a:pt x="1293" y="959"/>
                  <a:pt x="1293" y="959"/>
                </a:cubicBezTo>
                <a:cubicBezTo>
                  <a:pt x="1293" y="959"/>
                  <a:pt x="1293" y="959"/>
                  <a:pt x="1292" y="959"/>
                </a:cubicBezTo>
                <a:cubicBezTo>
                  <a:pt x="1292" y="961"/>
                  <a:pt x="1292" y="961"/>
                  <a:pt x="1292" y="961"/>
                </a:cubicBezTo>
                <a:cubicBezTo>
                  <a:pt x="1294" y="962"/>
                  <a:pt x="1293" y="962"/>
                  <a:pt x="1295" y="963"/>
                </a:cubicBezTo>
                <a:cubicBezTo>
                  <a:pt x="1295" y="963"/>
                  <a:pt x="1294" y="964"/>
                  <a:pt x="1294" y="965"/>
                </a:cubicBezTo>
                <a:cubicBezTo>
                  <a:pt x="1295" y="965"/>
                  <a:pt x="1296" y="966"/>
                  <a:pt x="1297" y="967"/>
                </a:cubicBezTo>
                <a:cubicBezTo>
                  <a:pt x="1299" y="967"/>
                  <a:pt x="1299" y="967"/>
                  <a:pt x="1299" y="967"/>
                </a:cubicBezTo>
                <a:cubicBezTo>
                  <a:pt x="1299" y="969"/>
                  <a:pt x="1299" y="969"/>
                  <a:pt x="1299" y="969"/>
                </a:cubicBezTo>
                <a:cubicBezTo>
                  <a:pt x="1302" y="969"/>
                  <a:pt x="1302" y="969"/>
                  <a:pt x="1302" y="969"/>
                </a:cubicBezTo>
                <a:cubicBezTo>
                  <a:pt x="1302" y="969"/>
                  <a:pt x="1302" y="970"/>
                  <a:pt x="1301" y="971"/>
                </a:cubicBezTo>
                <a:cubicBezTo>
                  <a:pt x="1302" y="971"/>
                  <a:pt x="1303" y="971"/>
                  <a:pt x="1303" y="972"/>
                </a:cubicBezTo>
                <a:cubicBezTo>
                  <a:pt x="1303" y="972"/>
                  <a:pt x="1301" y="973"/>
                  <a:pt x="1302" y="974"/>
                </a:cubicBezTo>
                <a:cubicBezTo>
                  <a:pt x="1303" y="974"/>
                  <a:pt x="1303" y="974"/>
                  <a:pt x="1303" y="974"/>
                </a:cubicBezTo>
                <a:cubicBezTo>
                  <a:pt x="1304" y="975"/>
                  <a:pt x="1304" y="975"/>
                  <a:pt x="1306" y="976"/>
                </a:cubicBezTo>
                <a:cubicBezTo>
                  <a:pt x="1306" y="977"/>
                  <a:pt x="1306" y="977"/>
                  <a:pt x="1306" y="977"/>
                </a:cubicBezTo>
                <a:cubicBezTo>
                  <a:pt x="1308" y="977"/>
                  <a:pt x="1308" y="977"/>
                  <a:pt x="1308" y="977"/>
                </a:cubicBezTo>
                <a:cubicBezTo>
                  <a:pt x="1308" y="979"/>
                  <a:pt x="1309" y="979"/>
                  <a:pt x="1310" y="980"/>
                </a:cubicBezTo>
                <a:cubicBezTo>
                  <a:pt x="1311" y="980"/>
                  <a:pt x="1311" y="980"/>
                  <a:pt x="1311" y="980"/>
                </a:cubicBezTo>
                <a:cubicBezTo>
                  <a:pt x="1311" y="982"/>
                  <a:pt x="1310" y="982"/>
                  <a:pt x="1310" y="983"/>
                </a:cubicBezTo>
                <a:cubicBezTo>
                  <a:pt x="1311" y="983"/>
                  <a:pt x="1311" y="983"/>
                  <a:pt x="1311" y="983"/>
                </a:cubicBezTo>
                <a:cubicBezTo>
                  <a:pt x="1311" y="984"/>
                  <a:pt x="1311" y="984"/>
                  <a:pt x="1311" y="984"/>
                </a:cubicBezTo>
                <a:cubicBezTo>
                  <a:pt x="1311" y="984"/>
                  <a:pt x="1311" y="984"/>
                  <a:pt x="1311" y="984"/>
                </a:cubicBezTo>
                <a:cubicBezTo>
                  <a:pt x="1312" y="986"/>
                  <a:pt x="1312" y="986"/>
                  <a:pt x="1312" y="986"/>
                </a:cubicBezTo>
                <a:cubicBezTo>
                  <a:pt x="1313" y="987"/>
                  <a:pt x="1314" y="987"/>
                  <a:pt x="1315" y="987"/>
                </a:cubicBezTo>
                <a:cubicBezTo>
                  <a:pt x="1315" y="989"/>
                  <a:pt x="1314" y="990"/>
                  <a:pt x="1315" y="993"/>
                </a:cubicBezTo>
                <a:cubicBezTo>
                  <a:pt x="1316" y="993"/>
                  <a:pt x="1316" y="993"/>
                  <a:pt x="1316" y="993"/>
                </a:cubicBezTo>
                <a:cubicBezTo>
                  <a:pt x="1316" y="996"/>
                  <a:pt x="1316" y="996"/>
                  <a:pt x="1316" y="996"/>
                </a:cubicBezTo>
                <a:cubicBezTo>
                  <a:pt x="1319" y="996"/>
                  <a:pt x="1318" y="997"/>
                  <a:pt x="1320" y="997"/>
                </a:cubicBezTo>
                <a:cubicBezTo>
                  <a:pt x="1320" y="999"/>
                  <a:pt x="1319" y="1000"/>
                  <a:pt x="1319" y="1001"/>
                </a:cubicBezTo>
                <a:cubicBezTo>
                  <a:pt x="1319" y="1001"/>
                  <a:pt x="1320" y="1001"/>
                  <a:pt x="1320" y="1002"/>
                </a:cubicBezTo>
                <a:cubicBezTo>
                  <a:pt x="1319" y="1002"/>
                  <a:pt x="1319" y="1002"/>
                  <a:pt x="1319" y="1002"/>
                </a:cubicBezTo>
                <a:cubicBezTo>
                  <a:pt x="1319" y="1003"/>
                  <a:pt x="1320" y="1003"/>
                  <a:pt x="1320" y="1004"/>
                </a:cubicBezTo>
                <a:cubicBezTo>
                  <a:pt x="1320" y="1004"/>
                  <a:pt x="1320" y="1004"/>
                  <a:pt x="1320" y="1004"/>
                </a:cubicBezTo>
                <a:cubicBezTo>
                  <a:pt x="1322" y="1006"/>
                  <a:pt x="1320" y="1005"/>
                  <a:pt x="1322" y="1006"/>
                </a:cubicBezTo>
                <a:cubicBezTo>
                  <a:pt x="1322" y="1007"/>
                  <a:pt x="1322" y="1007"/>
                  <a:pt x="1322" y="1007"/>
                </a:cubicBezTo>
                <a:cubicBezTo>
                  <a:pt x="1321" y="1008"/>
                  <a:pt x="1322" y="1007"/>
                  <a:pt x="1321" y="1008"/>
                </a:cubicBezTo>
                <a:cubicBezTo>
                  <a:pt x="1320" y="1008"/>
                  <a:pt x="1320" y="1008"/>
                  <a:pt x="1320" y="1008"/>
                </a:cubicBezTo>
                <a:cubicBezTo>
                  <a:pt x="1320" y="1009"/>
                  <a:pt x="1320" y="1009"/>
                  <a:pt x="1320" y="1009"/>
                </a:cubicBezTo>
                <a:cubicBezTo>
                  <a:pt x="1322" y="1009"/>
                  <a:pt x="1323" y="1010"/>
                  <a:pt x="1324" y="1010"/>
                </a:cubicBezTo>
                <a:cubicBezTo>
                  <a:pt x="1324" y="1014"/>
                  <a:pt x="1324" y="1014"/>
                  <a:pt x="1324" y="1014"/>
                </a:cubicBezTo>
                <a:cubicBezTo>
                  <a:pt x="1325" y="1014"/>
                  <a:pt x="1326" y="1015"/>
                  <a:pt x="1327" y="1015"/>
                </a:cubicBezTo>
                <a:cubicBezTo>
                  <a:pt x="1328" y="1017"/>
                  <a:pt x="1328" y="1019"/>
                  <a:pt x="1329" y="1021"/>
                </a:cubicBezTo>
                <a:cubicBezTo>
                  <a:pt x="1330" y="1021"/>
                  <a:pt x="1330" y="1021"/>
                  <a:pt x="1330" y="1021"/>
                </a:cubicBezTo>
                <a:cubicBezTo>
                  <a:pt x="1331" y="1021"/>
                  <a:pt x="1331" y="1021"/>
                  <a:pt x="1331" y="1022"/>
                </a:cubicBezTo>
                <a:cubicBezTo>
                  <a:pt x="1335" y="1022"/>
                  <a:pt x="1335" y="1022"/>
                  <a:pt x="1335" y="1022"/>
                </a:cubicBezTo>
                <a:cubicBezTo>
                  <a:pt x="1336" y="1023"/>
                  <a:pt x="1337" y="1024"/>
                  <a:pt x="1338" y="1026"/>
                </a:cubicBezTo>
                <a:cubicBezTo>
                  <a:pt x="1338" y="1027"/>
                  <a:pt x="1338" y="1027"/>
                  <a:pt x="1338" y="1027"/>
                </a:cubicBezTo>
                <a:cubicBezTo>
                  <a:pt x="1339" y="1028"/>
                  <a:pt x="1340" y="1028"/>
                  <a:pt x="1340" y="1028"/>
                </a:cubicBezTo>
                <a:cubicBezTo>
                  <a:pt x="1340" y="1030"/>
                  <a:pt x="1340" y="1030"/>
                  <a:pt x="1340" y="1030"/>
                </a:cubicBezTo>
                <a:cubicBezTo>
                  <a:pt x="1341" y="1030"/>
                  <a:pt x="1341" y="1030"/>
                  <a:pt x="1341" y="1030"/>
                </a:cubicBezTo>
                <a:cubicBezTo>
                  <a:pt x="1341" y="1030"/>
                  <a:pt x="1341" y="1031"/>
                  <a:pt x="1341" y="1031"/>
                </a:cubicBezTo>
                <a:cubicBezTo>
                  <a:pt x="1343" y="1031"/>
                  <a:pt x="1343" y="1031"/>
                  <a:pt x="1343" y="1031"/>
                </a:cubicBezTo>
                <a:cubicBezTo>
                  <a:pt x="1344" y="1032"/>
                  <a:pt x="1344" y="1032"/>
                  <a:pt x="1345" y="1033"/>
                </a:cubicBezTo>
                <a:cubicBezTo>
                  <a:pt x="1346" y="1033"/>
                  <a:pt x="1347" y="1033"/>
                  <a:pt x="1347" y="1034"/>
                </a:cubicBezTo>
                <a:cubicBezTo>
                  <a:pt x="1349" y="1035"/>
                  <a:pt x="1348" y="1036"/>
                  <a:pt x="1351" y="1037"/>
                </a:cubicBezTo>
                <a:cubicBezTo>
                  <a:pt x="1352" y="1042"/>
                  <a:pt x="1355" y="1042"/>
                  <a:pt x="1359" y="1045"/>
                </a:cubicBezTo>
                <a:cubicBezTo>
                  <a:pt x="1359" y="1045"/>
                  <a:pt x="1359" y="1046"/>
                  <a:pt x="1360" y="1047"/>
                </a:cubicBezTo>
                <a:cubicBezTo>
                  <a:pt x="1363" y="1047"/>
                  <a:pt x="1363" y="1047"/>
                  <a:pt x="1363" y="1047"/>
                </a:cubicBezTo>
                <a:cubicBezTo>
                  <a:pt x="1363" y="1047"/>
                  <a:pt x="1363" y="1047"/>
                  <a:pt x="1363" y="1047"/>
                </a:cubicBezTo>
                <a:cubicBezTo>
                  <a:pt x="1364" y="1048"/>
                  <a:pt x="1366" y="1049"/>
                  <a:pt x="1366" y="1050"/>
                </a:cubicBezTo>
                <a:cubicBezTo>
                  <a:pt x="1373" y="1050"/>
                  <a:pt x="1381" y="1045"/>
                  <a:pt x="1384" y="1041"/>
                </a:cubicBezTo>
                <a:cubicBezTo>
                  <a:pt x="1397" y="1041"/>
                  <a:pt x="1397" y="1041"/>
                  <a:pt x="1397" y="1041"/>
                </a:cubicBezTo>
                <a:cubicBezTo>
                  <a:pt x="1397" y="1042"/>
                  <a:pt x="1397" y="1042"/>
                  <a:pt x="1397" y="1042"/>
                </a:cubicBezTo>
                <a:cubicBezTo>
                  <a:pt x="1398" y="1042"/>
                  <a:pt x="1399" y="1042"/>
                  <a:pt x="1400" y="1042"/>
                </a:cubicBezTo>
                <a:cubicBezTo>
                  <a:pt x="1400" y="1043"/>
                  <a:pt x="1400" y="1043"/>
                  <a:pt x="1400" y="1043"/>
                </a:cubicBezTo>
                <a:cubicBezTo>
                  <a:pt x="1401" y="1043"/>
                  <a:pt x="1401" y="1043"/>
                  <a:pt x="1401" y="1043"/>
                </a:cubicBezTo>
                <a:cubicBezTo>
                  <a:pt x="1402" y="1043"/>
                  <a:pt x="1402" y="1044"/>
                  <a:pt x="1402" y="1044"/>
                </a:cubicBezTo>
                <a:cubicBezTo>
                  <a:pt x="1410" y="1044"/>
                  <a:pt x="1410" y="1044"/>
                  <a:pt x="1410" y="1044"/>
                </a:cubicBezTo>
                <a:cubicBezTo>
                  <a:pt x="1410" y="1044"/>
                  <a:pt x="1410" y="1044"/>
                  <a:pt x="1410" y="1044"/>
                </a:cubicBezTo>
                <a:cubicBezTo>
                  <a:pt x="1411" y="1043"/>
                  <a:pt x="1412" y="1043"/>
                  <a:pt x="1414" y="1042"/>
                </a:cubicBezTo>
                <a:cubicBezTo>
                  <a:pt x="1414" y="1042"/>
                  <a:pt x="1414" y="1042"/>
                  <a:pt x="1414" y="1042"/>
                </a:cubicBezTo>
                <a:cubicBezTo>
                  <a:pt x="1415" y="1042"/>
                  <a:pt x="1415" y="1042"/>
                  <a:pt x="1415" y="1042"/>
                </a:cubicBezTo>
                <a:cubicBezTo>
                  <a:pt x="1415" y="1041"/>
                  <a:pt x="1415" y="1041"/>
                  <a:pt x="1415" y="1041"/>
                </a:cubicBezTo>
                <a:cubicBezTo>
                  <a:pt x="1417" y="1041"/>
                  <a:pt x="1417" y="1041"/>
                  <a:pt x="1417" y="1041"/>
                </a:cubicBezTo>
                <a:cubicBezTo>
                  <a:pt x="1417" y="1040"/>
                  <a:pt x="1417" y="1040"/>
                  <a:pt x="1417" y="1040"/>
                </a:cubicBezTo>
                <a:cubicBezTo>
                  <a:pt x="1421" y="1040"/>
                  <a:pt x="1421" y="1040"/>
                  <a:pt x="1421" y="1040"/>
                </a:cubicBezTo>
                <a:cubicBezTo>
                  <a:pt x="1421" y="1040"/>
                  <a:pt x="1422" y="1039"/>
                  <a:pt x="1422" y="1038"/>
                </a:cubicBezTo>
                <a:cubicBezTo>
                  <a:pt x="1424" y="1038"/>
                  <a:pt x="1424" y="1038"/>
                  <a:pt x="1424" y="1038"/>
                </a:cubicBezTo>
                <a:cubicBezTo>
                  <a:pt x="1424" y="1038"/>
                  <a:pt x="1424" y="1038"/>
                  <a:pt x="1424" y="1038"/>
                </a:cubicBezTo>
                <a:cubicBezTo>
                  <a:pt x="1426" y="1038"/>
                  <a:pt x="1426" y="1038"/>
                  <a:pt x="1426" y="1038"/>
                </a:cubicBezTo>
                <a:cubicBezTo>
                  <a:pt x="1426" y="1037"/>
                  <a:pt x="1426" y="1037"/>
                  <a:pt x="1426" y="1037"/>
                </a:cubicBezTo>
                <a:cubicBezTo>
                  <a:pt x="1433" y="1037"/>
                  <a:pt x="1433" y="1037"/>
                  <a:pt x="1433" y="1037"/>
                </a:cubicBezTo>
                <a:cubicBezTo>
                  <a:pt x="1433" y="1036"/>
                  <a:pt x="1433" y="1036"/>
                  <a:pt x="1433" y="1036"/>
                </a:cubicBezTo>
                <a:cubicBezTo>
                  <a:pt x="1435" y="1036"/>
                  <a:pt x="1435" y="1036"/>
                  <a:pt x="1435" y="1036"/>
                </a:cubicBezTo>
                <a:cubicBezTo>
                  <a:pt x="1436" y="1036"/>
                  <a:pt x="1436" y="1035"/>
                  <a:pt x="1436" y="1035"/>
                </a:cubicBezTo>
                <a:cubicBezTo>
                  <a:pt x="1440" y="1035"/>
                  <a:pt x="1440" y="1035"/>
                  <a:pt x="1440" y="1035"/>
                </a:cubicBezTo>
                <a:cubicBezTo>
                  <a:pt x="1440" y="1032"/>
                  <a:pt x="1440" y="1031"/>
                  <a:pt x="1437" y="1030"/>
                </a:cubicBezTo>
                <a:cubicBezTo>
                  <a:pt x="1437" y="1029"/>
                  <a:pt x="1437" y="1029"/>
                  <a:pt x="1437" y="1029"/>
                </a:cubicBezTo>
                <a:cubicBezTo>
                  <a:pt x="1439" y="1029"/>
                  <a:pt x="1439" y="1030"/>
                  <a:pt x="1441" y="1030"/>
                </a:cubicBezTo>
                <a:cubicBezTo>
                  <a:pt x="1441" y="1031"/>
                  <a:pt x="1441" y="1032"/>
                  <a:pt x="1442" y="1032"/>
                </a:cubicBezTo>
                <a:cubicBezTo>
                  <a:pt x="1442" y="1033"/>
                  <a:pt x="1442" y="1033"/>
                  <a:pt x="1442" y="1033"/>
                </a:cubicBezTo>
                <a:cubicBezTo>
                  <a:pt x="1444" y="1033"/>
                  <a:pt x="1444" y="1033"/>
                  <a:pt x="1444" y="1033"/>
                </a:cubicBezTo>
                <a:cubicBezTo>
                  <a:pt x="1444" y="1032"/>
                  <a:pt x="1444" y="1031"/>
                  <a:pt x="1445" y="1030"/>
                </a:cubicBezTo>
                <a:cubicBezTo>
                  <a:pt x="1445" y="1030"/>
                  <a:pt x="1445" y="1030"/>
                  <a:pt x="1445" y="1030"/>
                </a:cubicBezTo>
                <a:cubicBezTo>
                  <a:pt x="1446" y="1030"/>
                  <a:pt x="1446" y="1030"/>
                  <a:pt x="1446" y="1030"/>
                </a:cubicBezTo>
                <a:cubicBezTo>
                  <a:pt x="1446" y="1032"/>
                  <a:pt x="1446" y="1032"/>
                  <a:pt x="1446" y="1032"/>
                </a:cubicBezTo>
                <a:cubicBezTo>
                  <a:pt x="1446" y="1033"/>
                  <a:pt x="1446" y="1031"/>
                  <a:pt x="1447" y="1032"/>
                </a:cubicBezTo>
                <a:cubicBezTo>
                  <a:pt x="1446" y="1033"/>
                  <a:pt x="1445" y="1033"/>
                  <a:pt x="1445" y="1033"/>
                </a:cubicBezTo>
                <a:cubicBezTo>
                  <a:pt x="1445" y="1034"/>
                  <a:pt x="1445" y="1034"/>
                  <a:pt x="1445" y="1034"/>
                </a:cubicBezTo>
                <a:cubicBezTo>
                  <a:pt x="1447" y="1034"/>
                  <a:pt x="1446" y="1034"/>
                  <a:pt x="1447" y="1033"/>
                </a:cubicBezTo>
                <a:cubicBezTo>
                  <a:pt x="1448" y="1033"/>
                  <a:pt x="1448" y="1033"/>
                  <a:pt x="1448" y="1033"/>
                </a:cubicBezTo>
                <a:cubicBezTo>
                  <a:pt x="1448" y="1032"/>
                  <a:pt x="1448" y="1032"/>
                  <a:pt x="1448" y="1032"/>
                </a:cubicBezTo>
                <a:cubicBezTo>
                  <a:pt x="1448" y="1032"/>
                  <a:pt x="1449" y="1032"/>
                  <a:pt x="1449" y="1032"/>
                </a:cubicBezTo>
                <a:cubicBezTo>
                  <a:pt x="1449" y="1032"/>
                  <a:pt x="1449" y="1032"/>
                  <a:pt x="1449" y="1032"/>
                </a:cubicBezTo>
                <a:cubicBezTo>
                  <a:pt x="1451" y="1032"/>
                  <a:pt x="1451" y="1032"/>
                  <a:pt x="1451" y="1032"/>
                </a:cubicBezTo>
                <a:cubicBezTo>
                  <a:pt x="1452" y="1030"/>
                  <a:pt x="1452" y="1030"/>
                  <a:pt x="1453" y="1028"/>
                </a:cubicBezTo>
                <a:cubicBezTo>
                  <a:pt x="1455" y="1028"/>
                  <a:pt x="1457" y="1028"/>
                  <a:pt x="1459" y="1027"/>
                </a:cubicBezTo>
                <a:cubicBezTo>
                  <a:pt x="1459" y="1027"/>
                  <a:pt x="1460" y="1026"/>
                  <a:pt x="1460" y="1026"/>
                </a:cubicBezTo>
                <a:cubicBezTo>
                  <a:pt x="1462" y="1026"/>
                  <a:pt x="1462" y="1026"/>
                  <a:pt x="1462" y="1026"/>
                </a:cubicBezTo>
                <a:cubicBezTo>
                  <a:pt x="1462" y="1025"/>
                  <a:pt x="1462" y="1025"/>
                  <a:pt x="1462" y="1025"/>
                </a:cubicBezTo>
                <a:cubicBezTo>
                  <a:pt x="1465" y="1025"/>
                  <a:pt x="1465" y="1025"/>
                  <a:pt x="1465" y="1025"/>
                </a:cubicBezTo>
                <a:cubicBezTo>
                  <a:pt x="1465" y="1026"/>
                  <a:pt x="1465" y="1026"/>
                  <a:pt x="1465" y="1026"/>
                </a:cubicBezTo>
                <a:cubicBezTo>
                  <a:pt x="1464" y="1026"/>
                  <a:pt x="1464" y="1026"/>
                  <a:pt x="1464" y="1026"/>
                </a:cubicBezTo>
                <a:cubicBezTo>
                  <a:pt x="1464" y="1027"/>
                  <a:pt x="1464" y="1027"/>
                  <a:pt x="1464" y="1027"/>
                </a:cubicBezTo>
                <a:cubicBezTo>
                  <a:pt x="1473" y="1027"/>
                  <a:pt x="1473" y="1027"/>
                  <a:pt x="1473" y="1027"/>
                </a:cubicBezTo>
                <a:cubicBezTo>
                  <a:pt x="1473" y="1028"/>
                  <a:pt x="1474" y="1028"/>
                  <a:pt x="1474" y="1029"/>
                </a:cubicBezTo>
                <a:cubicBezTo>
                  <a:pt x="1476" y="1030"/>
                  <a:pt x="1476" y="1028"/>
                  <a:pt x="1476" y="1031"/>
                </a:cubicBezTo>
                <a:cubicBezTo>
                  <a:pt x="1479" y="1032"/>
                  <a:pt x="1478" y="1032"/>
                  <a:pt x="1481" y="1032"/>
                </a:cubicBezTo>
                <a:cubicBezTo>
                  <a:pt x="1481" y="1035"/>
                  <a:pt x="1481" y="1035"/>
                  <a:pt x="1481" y="1035"/>
                </a:cubicBezTo>
                <a:cubicBezTo>
                  <a:pt x="1482" y="1035"/>
                  <a:pt x="1482" y="1035"/>
                  <a:pt x="1482" y="1035"/>
                </a:cubicBezTo>
                <a:cubicBezTo>
                  <a:pt x="1483" y="1037"/>
                  <a:pt x="1483" y="1038"/>
                  <a:pt x="1484" y="1039"/>
                </a:cubicBezTo>
                <a:cubicBezTo>
                  <a:pt x="1484" y="1040"/>
                  <a:pt x="1482" y="1040"/>
                  <a:pt x="1482" y="1041"/>
                </a:cubicBezTo>
                <a:cubicBezTo>
                  <a:pt x="1482" y="1042"/>
                  <a:pt x="1482" y="1042"/>
                  <a:pt x="1482" y="1043"/>
                </a:cubicBezTo>
                <a:cubicBezTo>
                  <a:pt x="1483" y="1043"/>
                  <a:pt x="1483" y="1043"/>
                  <a:pt x="1483" y="1043"/>
                </a:cubicBezTo>
                <a:cubicBezTo>
                  <a:pt x="1483" y="1045"/>
                  <a:pt x="1483" y="1045"/>
                  <a:pt x="1483" y="1045"/>
                </a:cubicBezTo>
                <a:cubicBezTo>
                  <a:pt x="1484" y="1045"/>
                  <a:pt x="1484" y="1045"/>
                  <a:pt x="1484" y="1045"/>
                </a:cubicBezTo>
                <a:cubicBezTo>
                  <a:pt x="1484" y="1046"/>
                  <a:pt x="1484" y="1046"/>
                  <a:pt x="1484" y="1046"/>
                </a:cubicBezTo>
                <a:cubicBezTo>
                  <a:pt x="1484" y="1046"/>
                  <a:pt x="1484" y="1047"/>
                  <a:pt x="1485" y="1047"/>
                </a:cubicBezTo>
                <a:cubicBezTo>
                  <a:pt x="1486" y="1048"/>
                  <a:pt x="1484" y="1048"/>
                  <a:pt x="1487" y="1049"/>
                </a:cubicBezTo>
                <a:cubicBezTo>
                  <a:pt x="1487" y="1050"/>
                  <a:pt x="1487" y="1050"/>
                  <a:pt x="1487" y="1050"/>
                </a:cubicBezTo>
                <a:cubicBezTo>
                  <a:pt x="1489" y="1050"/>
                  <a:pt x="1491" y="1050"/>
                  <a:pt x="1493" y="1049"/>
                </a:cubicBezTo>
                <a:cubicBezTo>
                  <a:pt x="1493" y="1048"/>
                  <a:pt x="1493" y="1048"/>
                  <a:pt x="1493" y="1048"/>
                </a:cubicBezTo>
                <a:cubicBezTo>
                  <a:pt x="1495" y="1049"/>
                  <a:pt x="1494" y="1048"/>
                  <a:pt x="1495" y="1049"/>
                </a:cubicBezTo>
                <a:cubicBezTo>
                  <a:pt x="1496" y="1049"/>
                  <a:pt x="1496" y="1049"/>
                  <a:pt x="1497" y="1048"/>
                </a:cubicBezTo>
                <a:cubicBezTo>
                  <a:pt x="1497" y="1047"/>
                  <a:pt x="1497" y="1047"/>
                  <a:pt x="1497" y="1047"/>
                </a:cubicBezTo>
                <a:cubicBezTo>
                  <a:pt x="1498" y="1048"/>
                  <a:pt x="1499" y="1049"/>
                  <a:pt x="1500" y="1047"/>
                </a:cubicBezTo>
                <a:cubicBezTo>
                  <a:pt x="1500" y="1046"/>
                  <a:pt x="1500" y="1046"/>
                  <a:pt x="1500" y="1046"/>
                </a:cubicBezTo>
                <a:cubicBezTo>
                  <a:pt x="1500" y="1046"/>
                  <a:pt x="1501" y="1046"/>
                  <a:pt x="1501" y="1045"/>
                </a:cubicBezTo>
                <a:cubicBezTo>
                  <a:pt x="1504" y="1045"/>
                  <a:pt x="1504" y="1045"/>
                  <a:pt x="1504" y="1045"/>
                </a:cubicBezTo>
                <a:cubicBezTo>
                  <a:pt x="1504" y="1045"/>
                  <a:pt x="1504" y="1045"/>
                  <a:pt x="1504" y="1045"/>
                </a:cubicBezTo>
                <a:cubicBezTo>
                  <a:pt x="1505" y="1045"/>
                  <a:pt x="1505" y="1045"/>
                  <a:pt x="1505" y="1045"/>
                </a:cubicBezTo>
                <a:cubicBezTo>
                  <a:pt x="1505" y="1047"/>
                  <a:pt x="1505" y="1047"/>
                  <a:pt x="1505" y="1047"/>
                </a:cubicBezTo>
                <a:cubicBezTo>
                  <a:pt x="1506" y="1047"/>
                  <a:pt x="1506" y="1047"/>
                  <a:pt x="1506" y="1047"/>
                </a:cubicBezTo>
                <a:cubicBezTo>
                  <a:pt x="1506" y="1045"/>
                  <a:pt x="1506" y="1045"/>
                  <a:pt x="1506" y="1045"/>
                </a:cubicBezTo>
                <a:cubicBezTo>
                  <a:pt x="1507" y="1045"/>
                  <a:pt x="1507" y="1045"/>
                  <a:pt x="1507" y="1045"/>
                </a:cubicBezTo>
                <a:cubicBezTo>
                  <a:pt x="1507" y="1045"/>
                  <a:pt x="1507" y="1045"/>
                  <a:pt x="1507" y="1045"/>
                </a:cubicBezTo>
                <a:cubicBezTo>
                  <a:pt x="1508" y="1046"/>
                  <a:pt x="1507" y="1046"/>
                  <a:pt x="1508" y="1047"/>
                </a:cubicBezTo>
                <a:cubicBezTo>
                  <a:pt x="1509" y="1047"/>
                  <a:pt x="1510" y="1047"/>
                  <a:pt x="1511" y="1045"/>
                </a:cubicBezTo>
                <a:cubicBezTo>
                  <a:pt x="1512" y="1045"/>
                  <a:pt x="1512" y="1045"/>
                  <a:pt x="1512" y="1045"/>
                </a:cubicBezTo>
                <a:cubicBezTo>
                  <a:pt x="1511" y="1047"/>
                  <a:pt x="1511" y="1048"/>
                  <a:pt x="1511" y="1050"/>
                </a:cubicBezTo>
                <a:cubicBezTo>
                  <a:pt x="1513" y="1050"/>
                  <a:pt x="1514" y="1052"/>
                  <a:pt x="1516" y="1051"/>
                </a:cubicBezTo>
                <a:cubicBezTo>
                  <a:pt x="1516" y="1051"/>
                  <a:pt x="1516" y="1051"/>
                  <a:pt x="1516" y="1050"/>
                </a:cubicBezTo>
                <a:cubicBezTo>
                  <a:pt x="1518" y="1050"/>
                  <a:pt x="1518" y="1050"/>
                  <a:pt x="1518" y="1050"/>
                </a:cubicBezTo>
                <a:cubicBezTo>
                  <a:pt x="1518" y="1051"/>
                  <a:pt x="1518" y="1051"/>
                  <a:pt x="1518" y="1051"/>
                </a:cubicBezTo>
                <a:cubicBezTo>
                  <a:pt x="1517" y="1051"/>
                  <a:pt x="1517" y="1051"/>
                  <a:pt x="1517" y="1051"/>
                </a:cubicBezTo>
                <a:cubicBezTo>
                  <a:pt x="1517" y="1053"/>
                  <a:pt x="1516" y="1053"/>
                  <a:pt x="1517" y="1055"/>
                </a:cubicBezTo>
                <a:cubicBezTo>
                  <a:pt x="1518" y="1055"/>
                  <a:pt x="1518" y="1055"/>
                  <a:pt x="1518" y="1055"/>
                </a:cubicBezTo>
                <a:cubicBezTo>
                  <a:pt x="1518" y="1057"/>
                  <a:pt x="1518" y="1057"/>
                  <a:pt x="1518" y="1057"/>
                </a:cubicBezTo>
                <a:cubicBezTo>
                  <a:pt x="1518" y="1058"/>
                  <a:pt x="1519" y="1058"/>
                  <a:pt x="1519" y="1058"/>
                </a:cubicBezTo>
                <a:cubicBezTo>
                  <a:pt x="1519" y="1059"/>
                  <a:pt x="1519" y="1059"/>
                  <a:pt x="1519" y="1059"/>
                </a:cubicBezTo>
                <a:cubicBezTo>
                  <a:pt x="1520" y="1059"/>
                  <a:pt x="1520" y="1059"/>
                  <a:pt x="1520" y="1059"/>
                </a:cubicBezTo>
                <a:cubicBezTo>
                  <a:pt x="1520" y="1060"/>
                  <a:pt x="1521" y="1061"/>
                  <a:pt x="1520" y="1063"/>
                </a:cubicBezTo>
                <a:cubicBezTo>
                  <a:pt x="1520" y="1063"/>
                  <a:pt x="1520" y="1063"/>
                  <a:pt x="1520" y="1063"/>
                </a:cubicBezTo>
                <a:cubicBezTo>
                  <a:pt x="1520" y="1065"/>
                  <a:pt x="1520" y="1065"/>
                  <a:pt x="1520" y="1065"/>
                </a:cubicBezTo>
                <a:cubicBezTo>
                  <a:pt x="1519" y="1065"/>
                  <a:pt x="1519" y="1065"/>
                  <a:pt x="1519" y="1065"/>
                </a:cubicBezTo>
                <a:cubicBezTo>
                  <a:pt x="1519" y="1070"/>
                  <a:pt x="1519" y="1070"/>
                  <a:pt x="1519" y="1070"/>
                </a:cubicBezTo>
                <a:cubicBezTo>
                  <a:pt x="1519" y="1070"/>
                  <a:pt x="1518" y="1070"/>
                  <a:pt x="1518" y="1070"/>
                </a:cubicBezTo>
                <a:cubicBezTo>
                  <a:pt x="1517" y="1071"/>
                  <a:pt x="1519" y="1074"/>
                  <a:pt x="1518" y="1076"/>
                </a:cubicBezTo>
                <a:cubicBezTo>
                  <a:pt x="1518" y="1076"/>
                  <a:pt x="1518" y="1076"/>
                  <a:pt x="1518" y="1076"/>
                </a:cubicBezTo>
                <a:cubicBezTo>
                  <a:pt x="1517" y="1078"/>
                  <a:pt x="1516" y="1081"/>
                  <a:pt x="1515" y="1084"/>
                </a:cubicBezTo>
                <a:cubicBezTo>
                  <a:pt x="1516" y="1084"/>
                  <a:pt x="1516" y="1084"/>
                  <a:pt x="1516" y="1084"/>
                </a:cubicBezTo>
                <a:cubicBezTo>
                  <a:pt x="1517" y="1086"/>
                  <a:pt x="1517" y="1088"/>
                  <a:pt x="1518" y="1090"/>
                </a:cubicBezTo>
                <a:cubicBezTo>
                  <a:pt x="1514" y="1090"/>
                  <a:pt x="1514" y="1090"/>
                  <a:pt x="1514" y="1090"/>
                </a:cubicBezTo>
                <a:cubicBezTo>
                  <a:pt x="1514" y="1092"/>
                  <a:pt x="1514" y="1092"/>
                  <a:pt x="1514" y="1092"/>
                </a:cubicBezTo>
                <a:cubicBezTo>
                  <a:pt x="1514" y="1092"/>
                  <a:pt x="1514" y="1092"/>
                  <a:pt x="1514" y="1092"/>
                </a:cubicBezTo>
                <a:cubicBezTo>
                  <a:pt x="1516" y="1093"/>
                  <a:pt x="1516" y="1092"/>
                  <a:pt x="1516" y="1094"/>
                </a:cubicBezTo>
                <a:cubicBezTo>
                  <a:pt x="1514" y="1094"/>
                  <a:pt x="1514" y="1094"/>
                  <a:pt x="1514" y="1094"/>
                </a:cubicBezTo>
                <a:cubicBezTo>
                  <a:pt x="1515" y="1098"/>
                  <a:pt x="1513" y="1100"/>
                  <a:pt x="1512" y="1105"/>
                </a:cubicBezTo>
                <a:cubicBezTo>
                  <a:pt x="1510" y="1105"/>
                  <a:pt x="1510" y="1105"/>
                  <a:pt x="1510" y="1105"/>
                </a:cubicBezTo>
                <a:cubicBezTo>
                  <a:pt x="1510" y="1107"/>
                  <a:pt x="1510" y="1107"/>
                  <a:pt x="1510" y="1107"/>
                </a:cubicBezTo>
                <a:cubicBezTo>
                  <a:pt x="1510" y="1107"/>
                  <a:pt x="1510" y="1107"/>
                  <a:pt x="1510" y="1107"/>
                </a:cubicBezTo>
                <a:cubicBezTo>
                  <a:pt x="1510" y="1108"/>
                  <a:pt x="1510" y="1108"/>
                  <a:pt x="1510" y="1108"/>
                </a:cubicBezTo>
                <a:cubicBezTo>
                  <a:pt x="1512" y="1108"/>
                  <a:pt x="1512" y="1108"/>
                  <a:pt x="1512" y="1108"/>
                </a:cubicBezTo>
                <a:cubicBezTo>
                  <a:pt x="1512" y="1110"/>
                  <a:pt x="1512" y="1110"/>
                  <a:pt x="1512" y="1111"/>
                </a:cubicBezTo>
                <a:cubicBezTo>
                  <a:pt x="1513" y="1111"/>
                  <a:pt x="1514" y="1111"/>
                  <a:pt x="1516" y="1111"/>
                </a:cubicBezTo>
                <a:cubicBezTo>
                  <a:pt x="1516" y="1112"/>
                  <a:pt x="1515" y="1113"/>
                  <a:pt x="1515" y="1113"/>
                </a:cubicBezTo>
                <a:cubicBezTo>
                  <a:pt x="1517" y="1113"/>
                  <a:pt x="1517" y="1113"/>
                  <a:pt x="1517" y="1113"/>
                </a:cubicBezTo>
                <a:cubicBezTo>
                  <a:pt x="1517" y="1115"/>
                  <a:pt x="1517" y="1115"/>
                  <a:pt x="1517" y="1115"/>
                </a:cubicBezTo>
                <a:cubicBezTo>
                  <a:pt x="1514" y="1115"/>
                  <a:pt x="1514" y="1115"/>
                  <a:pt x="1514" y="1115"/>
                </a:cubicBezTo>
                <a:cubicBezTo>
                  <a:pt x="1514" y="1119"/>
                  <a:pt x="1516" y="1117"/>
                  <a:pt x="1517" y="1118"/>
                </a:cubicBezTo>
                <a:cubicBezTo>
                  <a:pt x="1517" y="1120"/>
                  <a:pt x="1517" y="1120"/>
                  <a:pt x="1517" y="1120"/>
                </a:cubicBezTo>
                <a:cubicBezTo>
                  <a:pt x="1518" y="1120"/>
                  <a:pt x="1518" y="1120"/>
                  <a:pt x="1518" y="1120"/>
                </a:cubicBezTo>
                <a:cubicBezTo>
                  <a:pt x="1519" y="1123"/>
                  <a:pt x="1520" y="1122"/>
                  <a:pt x="1522" y="1124"/>
                </a:cubicBezTo>
                <a:cubicBezTo>
                  <a:pt x="1523" y="1124"/>
                  <a:pt x="1523" y="1125"/>
                  <a:pt x="1524" y="1126"/>
                </a:cubicBezTo>
                <a:cubicBezTo>
                  <a:pt x="1525" y="1126"/>
                  <a:pt x="1525" y="1126"/>
                  <a:pt x="1525" y="1126"/>
                </a:cubicBezTo>
                <a:cubicBezTo>
                  <a:pt x="1525" y="1126"/>
                  <a:pt x="1526" y="1127"/>
                  <a:pt x="1526" y="1128"/>
                </a:cubicBezTo>
                <a:cubicBezTo>
                  <a:pt x="1527" y="1128"/>
                  <a:pt x="1527" y="1128"/>
                  <a:pt x="1528" y="1128"/>
                </a:cubicBezTo>
                <a:cubicBezTo>
                  <a:pt x="1527" y="1129"/>
                  <a:pt x="1527" y="1131"/>
                  <a:pt x="1527" y="1132"/>
                </a:cubicBezTo>
                <a:cubicBezTo>
                  <a:pt x="1528" y="1132"/>
                  <a:pt x="1528" y="1132"/>
                  <a:pt x="1528" y="1132"/>
                </a:cubicBezTo>
                <a:cubicBezTo>
                  <a:pt x="1528" y="1133"/>
                  <a:pt x="1528" y="1133"/>
                  <a:pt x="1528" y="1133"/>
                </a:cubicBezTo>
                <a:cubicBezTo>
                  <a:pt x="1529" y="1134"/>
                  <a:pt x="1531" y="1136"/>
                  <a:pt x="1533" y="1137"/>
                </a:cubicBezTo>
                <a:cubicBezTo>
                  <a:pt x="1533" y="1138"/>
                  <a:pt x="1533" y="1138"/>
                  <a:pt x="1533" y="1139"/>
                </a:cubicBezTo>
                <a:cubicBezTo>
                  <a:pt x="1535" y="1139"/>
                  <a:pt x="1535" y="1139"/>
                  <a:pt x="1535" y="1139"/>
                </a:cubicBezTo>
                <a:cubicBezTo>
                  <a:pt x="1535" y="1141"/>
                  <a:pt x="1535" y="1141"/>
                  <a:pt x="1535" y="1141"/>
                </a:cubicBezTo>
                <a:cubicBezTo>
                  <a:pt x="1536" y="1141"/>
                  <a:pt x="1536" y="1141"/>
                  <a:pt x="1536" y="1141"/>
                </a:cubicBezTo>
                <a:cubicBezTo>
                  <a:pt x="1536" y="1144"/>
                  <a:pt x="1537" y="1143"/>
                  <a:pt x="1537" y="1146"/>
                </a:cubicBezTo>
                <a:cubicBezTo>
                  <a:pt x="1539" y="1146"/>
                  <a:pt x="1539" y="1146"/>
                  <a:pt x="1539" y="1146"/>
                </a:cubicBezTo>
                <a:cubicBezTo>
                  <a:pt x="1539" y="1147"/>
                  <a:pt x="1539" y="1147"/>
                  <a:pt x="1539" y="1147"/>
                </a:cubicBezTo>
                <a:cubicBezTo>
                  <a:pt x="1540" y="1147"/>
                  <a:pt x="1540" y="1147"/>
                  <a:pt x="1540" y="1147"/>
                </a:cubicBezTo>
                <a:cubicBezTo>
                  <a:pt x="1540" y="1149"/>
                  <a:pt x="1540" y="1149"/>
                  <a:pt x="1540" y="1149"/>
                </a:cubicBezTo>
                <a:cubicBezTo>
                  <a:pt x="1540" y="1150"/>
                  <a:pt x="1538" y="1150"/>
                  <a:pt x="1539" y="1152"/>
                </a:cubicBezTo>
                <a:cubicBezTo>
                  <a:pt x="1539" y="1152"/>
                  <a:pt x="1539" y="1152"/>
                  <a:pt x="1539" y="1152"/>
                </a:cubicBezTo>
                <a:cubicBezTo>
                  <a:pt x="1539" y="1153"/>
                  <a:pt x="1539" y="1153"/>
                  <a:pt x="1539" y="1153"/>
                </a:cubicBezTo>
                <a:cubicBezTo>
                  <a:pt x="1540" y="1154"/>
                  <a:pt x="1541" y="1155"/>
                  <a:pt x="1542" y="1155"/>
                </a:cubicBezTo>
                <a:cubicBezTo>
                  <a:pt x="1542" y="1156"/>
                  <a:pt x="1542" y="1157"/>
                  <a:pt x="1541" y="1157"/>
                </a:cubicBezTo>
                <a:cubicBezTo>
                  <a:pt x="1542" y="1157"/>
                  <a:pt x="1542" y="1157"/>
                  <a:pt x="1542" y="1157"/>
                </a:cubicBezTo>
                <a:cubicBezTo>
                  <a:pt x="1542" y="1159"/>
                  <a:pt x="1542" y="1160"/>
                  <a:pt x="1543" y="1162"/>
                </a:cubicBezTo>
                <a:cubicBezTo>
                  <a:pt x="1543" y="1162"/>
                  <a:pt x="1543" y="1162"/>
                  <a:pt x="1543" y="1162"/>
                </a:cubicBezTo>
                <a:cubicBezTo>
                  <a:pt x="1543" y="1163"/>
                  <a:pt x="1543" y="1163"/>
                  <a:pt x="1543" y="1163"/>
                </a:cubicBezTo>
                <a:cubicBezTo>
                  <a:pt x="1544" y="1163"/>
                  <a:pt x="1544" y="1163"/>
                  <a:pt x="1544" y="1163"/>
                </a:cubicBezTo>
                <a:cubicBezTo>
                  <a:pt x="1544" y="1165"/>
                  <a:pt x="1544" y="1165"/>
                  <a:pt x="1544" y="1165"/>
                </a:cubicBezTo>
                <a:cubicBezTo>
                  <a:pt x="1545" y="1165"/>
                  <a:pt x="1545" y="1165"/>
                  <a:pt x="1545" y="1165"/>
                </a:cubicBezTo>
                <a:cubicBezTo>
                  <a:pt x="1545" y="1166"/>
                  <a:pt x="1545" y="1167"/>
                  <a:pt x="1545" y="1168"/>
                </a:cubicBezTo>
                <a:cubicBezTo>
                  <a:pt x="1546" y="1169"/>
                  <a:pt x="1546" y="1169"/>
                  <a:pt x="1547" y="1169"/>
                </a:cubicBezTo>
                <a:cubicBezTo>
                  <a:pt x="1547" y="1170"/>
                  <a:pt x="1547" y="1170"/>
                  <a:pt x="1547" y="1170"/>
                </a:cubicBezTo>
                <a:cubicBezTo>
                  <a:pt x="1547" y="1170"/>
                  <a:pt x="1547" y="1170"/>
                  <a:pt x="1547" y="1170"/>
                </a:cubicBezTo>
                <a:cubicBezTo>
                  <a:pt x="1548" y="1176"/>
                  <a:pt x="1548" y="1176"/>
                  <a:pt x="1548" y="1176"/>
                </a:cubicBezTo>
                <a:cubicBezTo>
                  <a:pt x="1548" y="1177"/>
                  <a:pt x="1549" y="1177"/>
                  <a:pt x="1549" y="1177"/>
                </a:cubicBezTo>
                <a:cubicBezTo>
                  <a:pt x="1549" y="1178"/>
                  <a:pt x="1549" y="1178"/>
                  <a:pt x="1549" y="1178"/>
                </a:cubicBezTo>
                <a:cubicBezTo>
                  <a:pt x="1550" y="1178"/>
                  <a:pt x="1550" y="1178"/>
                  <a:pt x="1550" y="1178"/>
                </a:cubicBezTo>
                <a:cubicBezTo>
                  <a:pt x="1550" y="1180"/>
                  <a:pt x="1549" y="1181"/>
                  <a:pt x="1549" y="1182"/>
                </a:cubicBezTo>
                <a:cubicBezTo>
                  <a:pt x="1550" y="1182"/>
                  <a:pt x="1550" y="1182"/>
                  <a:pt x="1550" y="1182"/>
                </a:cubicBezTo>
                <a:cubicBezTo>
                  <a:pt x="1550" y="1183"/>
                  <a:pt x="1550" y="1184"/>
                  <a:pt x="1551" y="1184"/>
                </a:cubicBezTo>
                <a:cubicBezTo>
                  <a:pt x="1551" y="1184"/>
                  <a:pt x="1551" y="1184"/>
                  <a:pt x="1551" y="1184"/>
                </a:cubicBezTo>
                <a:cubicBezTo>
                  <a:pt x="1552" y="1186"/>
                  <a:pt x="1550" y="1186"/>
                  <a:pt x="1550" y="1186"/>
                </a:cubicBezTo>
                <a:cubicBezTo>
                  <a:pt x="1550" y="1187"/>
                  <a:pt x="1550" y="1188"/>
                  <a:pt x="1551" y="1188"/>
                </a:cubicBezTo>
                <a:cubicBezTo>
                  <a:pt x="1550" y="1189"/>
                  <a:pt x="1549" y="1189"/>
                  <a:pt x="1549" y="1189"/>
                </a:cubicBezTo>
                <a:cubicBezTo>
                  <a:pt x="1549" y="1194"/>
                  <a:pt x="1549" y="1194"/>
                  <a:pt x="1549" y="1194"/>
                </a:cubicBezTo>
                <a:cubicBezTo>
                  <a:pt x="1549" y="1194"/>
                  <a:pt x="1549" y="1194"/>
                  <a:pt x="1549" y="1194"/>
                </a:cubicBezTo>
                <a:cubicBezTo>
                  <a:pt x="1549" y="1197"/>
                  <a:pt x="1549" y="1197"/>
                  <a:pt x="1549" y="1197"/>
                </a:cubicBezTo>
                <a:cubicBezTo>
                  <a:pt x="1549" y="1197"/>
                  <a:pt x="1549" y="1197"/>
                  <a:pt x="1549" y="1197"/>
                </a:cubicBezTo>
                <a:cubicBezTo>
                  <a:pt x="1549" y="1199"/>
                  <a:pt x="1549" y="1199"/>
                  <a:pt x="1549" y="1199"/>
                </a:cubicBezTo>
                <a:cubicBezTo>
                  <a:pt x="1550" y="1199"/>
                  <a:pt x="1550" y="1199"/>
                  <a:pt x="1550" y="1199"/>
                </a:cubicBezTo>
                <a:cubicBezTo>
                  <a:pt x="1550" y="1201"/>
                  <a:pt x="1549" y="1202"/>
                  <a:pt x="1549" y="1203"/>
                </a:cubicBezTo>
                <a:cubicBezTo>
                  <a:pt x="1550" y="1204"/>
                  <a:pt x="1551" y="1204"/>
                  <a:pt x="1551" y="1205"/>
                </a:cubicBezTo>
                <a:cubicBezTo>
                  <a:pt x="1551" y="1207"/>
                  <a:pt x="1551" y="1207"/>
                  <a:pt x="1551" y="1207"/>
                </a:cubicBezTo>
                <a:cubicBezTo>
                  <a:pt x="1552" y="1207"/>
                  <a:pt x="1552" y="1207"/>
                  <a:pt x="1553" y="1207"/>
                </a:cubicBezTo>
                <a:cubicBezTo>
                  <a:pt x="1553" y="1210"/>
                  <a:pt x="1553" y="1210"/>
                  <a:pt x="1553" y="1210"/>
                </a:cubicBezTo>
                <a:cubicBezTo>
                  <a:pt x="1553" y="1210"/>
                  <a:pt x="1553" y="1210"/>
                  <a:pt x="1553" y="1210"/>
                </a:cubicBezTo>
                <a:cubicBezTo>
                  <a:pt x="1553" y="1214"/>
                  <a:pt x="1553" y="1214"/>
                  <a:pt x="1553" y="1214"/>
                </a:cubicBezTo>
                <a:cubicBezTo>
                  <a:pt x="1554" y="1214"/>
                  <a:pt x="1554" y="1214"/>
                  <a:pt x="1554" y="1214"/>
                </a:cubicBezTo>
                <a:cubicBezTo>
                  <a:pt x="1554" y="1217"/>
                  <a:pt x="1553" y="1220"/>
                  <a:pt x="1553" y="1223"/>
                </a:cubicBezTo>
                <a:cubicBezTo>
                  <a:pt x="1553" y="1223"/>
                  <a:pt x="1553" y="1223"/>
                  <a:pt x="1553" y="1223"/>
                </a:cubicBezTo>
                <a:cubicBezTo>
                  <a:pt x="1553" y="1226"/>
                  <a:pt x="1553" y="1226"/>
                  <a:pt x="1553" y="1226"/>
                </a:cubicBezTo>
                <a:cubicBezTo>
                  <a:pt x="1552" y="1226"/>
                  <a:pt x="1552" y="1226"/>
                  <a:pt x="1552" y="1226"/>
                </a:cubicBezTo>
                <a:cubicBezTo>
                  <a:pt x="1551" y="1227"/>
                  <a:pt x="1551" y="1229"/>
                  <a:pt x="1551" y="1230"/>
                </a:cubicBezTo>
                <a:cubicBezTo>
                  <a:pt x="1549" y="1230"/>
                  <a:pt x="1549" y="1230"/>
                  <a:pt x="1549" y="1230"/>
                </a:cubicBezTo>
                <a:cubicBezTo>
                  <a:pt x="1549" y="1230"/>
                  <a:pt x="1549" y="1230"/>
                  <a:pt x="1549" y="1230"/>
                </a:cubicBezTo>
                <a:cubicBezTo>
                  <a:pt x="1548" y="1231"/>
                  <a:pt x="1548" y="1231"/>
                  <a:pt x="1548" y="1231"/>
                </a:cubicBezTo>
                <a:cubicBezTo>
                  <a:pt x="1548" y="1235"/>
                  <a:pt x="1548" y="1235"/>
                  <a:pt x="1548" y="1235"/>
                </a:cubicBezTo>
                <a:cubicBezTo>
                  <a:pt x="1547" y="1235"/>
                  <a:pt x="1547" y="1235"/>
                  <a:pt x="1547" y="1235"/>
                </a:cubicBezTo>
                <a:cubicBezTo>
                  <a:pt x="1547" y="1236"/>
                  <a:pt x="1546" y="1237"/>
                  <a:pt x="1545" y="1237"/>
                </a:cubicBezTo>
                <a:cubicBezTo>
                  <a:pt x="1544" y="1237"/>
                  <a:pt x="1544" y="1237"/>
                  <a:pt x="1544" y="1237"/>
                </a:cubicBezTo>
                <a:cubicBezTo>
                  <a:pt x="1544" y="1240"/>
                  <a:pt x="1544" y="1242"/>
                  <a:pt x="1543" y="1244"/>
                </a:cubicBezTo>
                <a:cubicBezTo>
                  <a:pt x="1542" y="1244"/>
                  <a:pt x="1542" y="1244"/>
                  <a:pt x="1542" y="1244"/>
                </a:cubicBezTo>
                <a:cubicBezTo>
                  <a:pt x="1542" y="1246"/>
                  <a:pt x="1542" y="1248"/>
                  <a:pt x="1543" y="1251"/>
                </a:cubicBezTo>
                <a:cubicBezTo>
                  <a:pt x="1542" y="1251"/>
                  <a:pt x="1541" y="1252"/>
                  <a:pt x="1541" y="1252"/>
                </a:cubicBezTo>
                <a:cubicBezTo>
                  <a:pt x="1540" y="1253"/>
                  <a:pt x="1541" y="1255"/>
                  <a:pt x="1540" y="1257"/>
                </a:cubicBezTo>
                <a:cubicBezTo>
                  <a:pt x="1539" y="1257"/>
                  <a:pt x="1539" y="1257"/>
                  <a:pt x="1539" y="1257"/>
                </a:cubicBezTo>
                <a:cubicBezTo>
                  <a:pt x="1539" y="1258"/>
                  <a:pt x="1539" y="1258"/>
                  <a:pt x="1539" y="1259"/>
                </a:cubicBezTo>
                <a:cubicBezTo>
                  <a:pt x="1537" y="1259"/>
                  <a:pt x="1537" y="1259"/>
                  <a:pt x="1537" y="1259"/>
                </a:cubicBezTo>
                <a:cubicBezTo>
                  <a:pt x="1537" y="1261"/>
                  <a:pt x="1537" y="1262"/>
                  <a:pt x="1536" y="1264"/>
                </a:cubicBezTo>
                <a:cubicBezTo>
                  <a:pt x="1535" y="1264"/>
                  <a:pt x="1535" y="1264"/>
                  <a:pt x="1535" y="1264"/>
                </a:cubicBezTo>
                <a:cubicBezTo>
                  <a:pt x="1534" y="1267"/>
                  <a:pt x="1538" y="1271"/>
                  <a:pt x="1537" y="1274"/>
                </a:cubicBezTo>
                <a:cubicBezTo>
                  <a:pt x="1536" y="1274"/>
                  <a:pt x="1536" y="1274"/>
                  <a:pt x="1535" y="1274"/>
                </a:cubicBezTo>
                <a:cubicBezTo>
                  <a:pt x="1536" y="1275"/>
                  <a:pt x="1536" y="1275"/>
                  <a:pt x="1536" y="1275"/>
                </a:cubicBezTo>
                <a:cubicBezTo>
                  <a:pt x="1536" y="1280"/>
                  <a:pt x="1536" y="1280"/>
                  <a:pt x="1536" y="1280"/>
                </a:cubicBezTo>
                <a:cubicBezTo>
                  <a:pt x="1537" y="1280"/>
                  <a:pt x="1537" y="1280"/>
                  <a:pt x="1537" y="1280"/>
                </a:cubicBezTo>
                <a:cubicBezTo>
                  <a:pt x="1537" y="1280"/>
                  <a:pt x="1536" y="1281"/>
                  <a:pt x="1536" y="1282"/>
                </a:cubicBezTo>
                <a:cubicBezTo>
                  <a:pt x="1535" y="1282"/>
                  <a:pt x="1535" y="1282"/>
                  <a:pt x="1535" y="1282"/>
                </a:cubicBezTo>
                <a:cubicBezTo>
                  <a:pt x="1536" y="1285"/>
                  <a:pt x="1536" y="1288"/>
                  <a:pt x="1536" y="1291"/>
                </a:cubicBezTo>
                <a:cubicBezTo>
                  <a:pt x="1538" y="1291"/>
                  <a:pt x="1538" y="1292"/>
                  <a:pt x="1539" y="1292"/>
                </a:cubicBezTo>
                <a:cubicBezTo>
                  <a:pt x="1540" y="1294"/>
                  <a:pt x="1541" y="1296"/>
                  <a:pt x="1542" y="1297"/>
                </a:cubicBezTo>
                <a:cubicBezTo>
                  <a:pt x="1542" y="1297"/>
                  <a:pt x="1543" y="1297"/>
                  <a:pt x="1543" y="1297"/>
                </a:cubicBezTo>
                <a:cubicBezTo>
                  <a:pt x="1544" y="1298"/>
                  <a:pt x="1544" y="1299"/>
                  <a:pt x="1544" y="1299"/>
                </a:cubicBezTo>
                <a:cubicBezTo>
                  <a:pt x="1545" y="1300"/>
                  <a:pt x="1545" y="1300"/>
                  <a:pt x="1546" y="1300"/>
                </a:cubicBezTo>
                <a:cubicBezTo>
                  <a:pt x="1547" y="1302"/>
                  <a:pt x="1545" y="1305"/>
                  <a:pt x="1545" y="1306"/>
                </a:cubicBezTo>
                <a:cubicBezTo>
                  <a:pt x="1546" y="1306"/>
                  <a:pt x="1546" y="1306"/>
                  <a:pt x="1546" y="1306"/>
                </a:cubicBezTo>
                <a:cubicBezTo>
                  <a:pt x="1546" y="1308"/>
                  <a:pt x="1546" y="1308"/>
                  <a:pt x="1546" y="1308"/>
                </a:cubicBezTo>
                <a:cubicBezTo>
                  <a:pt x="1547" y="1308"/>
                  <a:pt x="1547" y="1308"/>
                  <a:pt x="1547" y="1308"/>
                </a:cubicBezTo>
                <a:cubicBezTo>
                  <a:pt x="1547" y="1314"/>
                  <a:pt x="1547" y="1314"/>
                  <a:pt x="1547" y="1314"/>
                </a:cubicBezTo>
                <a:cubicBezTo>
                  <a:pt x="1548" y="1314"/>
                  <a:pt x="1548" y="1314"/>
                  <a:pt x="1549" y="1314"/>
                </a:cubicBezTo>
                <a:cubicBezTo>
                  <a:pt x="1549" y="1316"/>
                  <a:pt x="1549" y="1316"/>
                  <a:pt x="1549" y="1316"/>
                </a:cubicBezTo>
                <a:cubicBezTo>
                  <a:pt x="1549" y="1316"/>
                  <a:pt x="1549" y="1316"/>
                  <a:pt x="1549" y="1316"/>
                </a:cubicBezTo>
                <a:cubicBezTo>
                  <a:pt x="1550" y="1317"/>
                  <a:pt x="1550" y="1318"/>
                  <a:pt x="1551" y="1320"/>
                </a:cubicBezTo>
                <a:cubicBezTo>
                  <a:pt x="1551" y="1320"/>
                  <a:pt x="1552" y="1320"/>
                  <a:pt x="1553" y="1320"/>
                </a:cubicBezTo>
                <a:cubicBezTo>
                  <a:pt x="1553" y="1322"/>
                  <a:pt x="1553" y="1322"/>
                  <a:pt x="1554" y="1323"/>
                </a:cubicBezTo>
                <a:cubicBezTo>
                  <a:pt x="1555" y="1323"/>
                  <a:pt x="1555" y="1323"/>
                  <a:pt x="1555" y="1323"/>
                </a:cubicBezTo>
                <a:cubicBezTo>
                  <a:pt x="1555" y="1325"/>
                  <a:pt x="1554" y="1327"/>
                  <a:pt x="1554" y="1328"/>
                </a:cubicBezTo>
                <a:cubicBezTo>
                  <a:pt x="1555" y="1328"/>
                  <a:pt x="1555" y="1328"/>
                  <a:pt x="1555" y="1328"/>
                </a:cubicBezTo>
                <a:cubicBezTo>
                  <a:pt x="1556" y="1330"/>
                  <a:pt x="1556" y="1331"/>
                  <a:pt x="1557" y="1332"/>
                </a:cubicBezTo>
                <a:cubicBezTo>
                  <a:pt x="1558" y="1332"/>
                  <a:pt x="1558" y="1333"/>
                  <a:pt x="1558" y="1333"/>
                </a:cubicBezTo>
                <a:cubicBezTo>
                  <a:pt x="1559" y="1334"/>
                  <a:pt x="1559" y="1335"/>
                  <a:pt x="1559" y="1337"/>
                </a:cubicBezTo>
                <a:cubicBezTo>
                  <a:pt x="1560" y="1337"/>
                  <a:pt x="1560" y="1337"/>
                  <a:pt x="1560" y="1337"/>
                </a:cubicBezTo>
                <a:cubicBezTo>
                  <a:pt x="1560" y="1337"/>
                  <a:pt x="1560" y="1337"/>
                  <a:pt x="1560" y="1337"/>
                </a:cubicBezTo>
                <a:cubicBezTo>
                  <a:pt x="1558" y="1337"/>
                  <a:pt x="1558" y="1337"/>
                  <a:pt x="1558" y="1337"/>
                </a:cubicBezTo>
                <a:cubicBezTo>
                  <a:pt x="1558" y="1338"/>
                  <a:pt x="1558" y="1339"/>
                  <a:pt x="1558" y="1340"/>
                </a:cubicBezTo>
                <a:cubicBezTo>
                  <a:pt x="1559" y="1340"/>
                  <a:pt x="1559" y="1340"/>
                  <a:pt x="1559" y="1340"/>
                </a:cubicBezTo>
                <a:cubicBezTo>
                  <a:pt x="1559" y="1341"/>
                  <a:pt x="1559" y="1341"/>
                  <a:pt x="1559" y="1341"/>
                </a:cubicBezTo>
                <a:cubicBezTo>
                  <a:pt x="1558" y="1341"/>
                  <a:pt x="1558" y="1344"/>
                  <a:pt x="1558" y="1345"/>
                </a:cubicBezTo>
                <a:cubicBezTo>
                  <a:pt x="1559" y="1346"/>
                  <a:pt x="1559" y="1345"/>
                  <a:pt x="1560" y="1347"/>
                </a:cubicBezTo>
                <a:cubicBezTo>
                  <a:pt x="1558" y="1347"/>
                  <a:pt x="1558" y="1347"/>
                  <a:pt x="1558" y="1347"/>
                </a:cubicBezTo>
                <a:cubicBezTo>
                  <a:pt x="1559" y="1353"/>
                  <a:pt x="1559" y="1353"/>
                  <a:pt x="1559" y="1353"/>
                </a:cubicBezTo>
                <a:cubicBezTo>
                  <a:pt x="1560" y="1353"/>
                  <a:pt x="1560" y="1353"/>
                  <a:pt x="1560" y="1353"/>
                </a:cubicBezTo>
                <a:cubicBezTo>
                  <a:pt x="1560" y="1353"/>
                  <a:pt x="1559" y="1355"/>
                  <a:pt x="1559" y="1357"/>
                </a:cubicBezTo>
                <a:cubicBezTo>
                  <a:pt x="1560" y="1357"/>
                  <a:pt x="1560" y="1357"/>
                  <a:pt x="1560" y="1357"/>
                </a:cubicBezTo>
                <a:cubicBezTo>
                  <a:pt x="1561" y="1360"/>
                  <a:pt x="1561" y="1360"/>
                  <a:pt x="1561" y="1360"/>
                </a:cubicBezTo>
                <a:cubicBezTo>
                  <a:pt x="1562" y="1360"/>
                  <a:pt x="1562" y="1360"/>
                  <a:pt x="1562" y="1360"/>
                </a:cubicBezTo>
                <a:cubicBezTo>
                  <a:pt x="1562" y="1363"/>
                  <a:pt x="1562" y="1363"/>
                  <a:pt x="1562" y="1363"/>
                </a:cubicBezTo>
                <a:cubicBezTo>
                  <a:pt x="1562" y="1363"/>
                  <a:pt x="1562" y="1363"/>
                  <a:pt x="1562" y="1363"/>
                </a:cubicBezTo>
                <a:cubicBezTo>
                  <a:pt x="1562" y="1364"/>
                  <a:pt x="1562" y="1364"/>
                  <a:pt x="1562" y="1364"/>
                </a:cubicBezTo>
                <a:cubicBezTo>
                  <a:pt x="1562" y="1364"/>
                  <a:pt x="1562" y="1364"/>
                  <a:pt x="1562" y="1364"/>
                </a:cubicBezTo>
                <a:cubicBezTo>
                  <a:pt x="1562" y="1366"/>
                  <a:pt x="1562" y="1368"/>
                  <a:pt x="1562" y="1370"/>
                </a:cubicBezTo>
                <a:cubicBezTo>
                  <a:pt x="1562" y="1371"/>
                  <a:pt x="1561" y="1370"/>
                  <a:pt x="1561" y="1372"/>
                </a:cubicBezTo>
                <a:cubicBezTo>
                  <a:pt x="1562" y="1373"/>
                  <a:pt x="1562" y="1373"/>
                  <a:pt x="1562" y="1373"/>
                </a:cubicBezTo>
                <a:cubicBezTo>
                  <a:pt x="1562" y="1375"/>
                  <a:pt x="1562" y="1375"/>
                  <a:pt x="1562" y="1375"/>
                </a:cubicBezTo>
                <a:cubicBezTo>
                  <a:pt x="1563" y="1375"/>
                  <a:pt x="1563" y="1375"/>
                  <a:pt x="1563" y="1375"/>
                </a:cubicBezTo>
                <a:cubicBezTo>
                  <a:pt x="1563" y="1377"/>
                  <a:pt x="1561" y="1376"/>
                  <a:pt x="1562" y="1378"/>
                </a:cubicBezTo>
                <a:cubicBezTo>
                  <a:pt x="1562" y="1378"/>
                  <a:pt x="1563" y="1379"/>
                  <a:pt x="1563" y="1379"/>
                </a:cubicBezTo>
                <a:cubicBezTo>
                  <a:pt x="1563" y="1383"/>
                  <a:pt x="1563" y="1383"/>
                  <a:pt x="1563" y="1383"/>
                </a:cubicBezTo>
                <a:cubicBezTo>
                  <a:pt x="1564" y="1384"/>
                  <a:pt x="1564" y="1384"/>
                  <a:pt x="1564" y="1384"/>
                </a:cubicBezTo>
                <a:cubicBezTo>
                  <a:pt x="1564" y="1386"/>
                  <a:pt x="1564" y="1386"/>
                  <a:pt x="1564" y="1386"/>
                </a:cubicBezTo>
                <a:cubicBezTo>
                  <a:pt x="1565" y="1386"/>
                  <a:pt x="1565" y="1386"/>
                  <a:pt x="1565" y="1386"/>
                </a:cubicBezTo>
                <a:cubicBezTo>
                  <a:pt x="1565" y="1388"/>
                  <a:pt x="1565" y="1390"/>
                  <a:pt x="1566" y="1392"/>
                </a:cubicBezTo>
                <a:cubicBezTo>
                  <a:pt x="1566" y="1392"/>
                  <a:pt x="1566" y="1392"/>
                  <a:pt x="1566" y="1392"/>
                </a:cubicBezTo>
                <a:cubicBezTo>
                  <a:pt x="1566" y="1393"/>
                  <a:pt x="1566" y="1393"/>
                  <a:pt x="1566" y="1393"/>
                </a:cubicBezTo>
                <a:cubicBezTo>
                  <a:pt x="1567" y="1394"/>
                  <a:pt x="1567" y="1394"/>
                  <a:pt x="1568" y="1394"/>
                </a:cubicBezTo>
                <a:cubicBezTo>
                  <a:pt x="1568" y="1395"/>
                  <a:pt x="1568" y="1396"/>
                  <a:pt x="1568" y="1397"/>
                </a:cubicBezTo>
                <a:cubicBezTo>
                  <a:pt x="1569" y="1397"/>
                  <a:pt x="1569" y="1397"/>
                  <a:pt x="1569" y="1397"/>
                </a:cubicBezTo>
                <a:cubicBezTo>
                  <a:pt x="1569" y="1397"/>
                  <a:pt x="1570" y="1398"/>
                  <a:pt x="1570" y="1399"/>
                </a:cubicBezTo>
                <a:cubicBezTo>
                  <a:pt x="1574" y="1399"/>
                  <a:pt x="1574" y="1399"/>
                  <a:pt x="1574" y="1399"/>
                </a:cubicBezTo>
                <a:cubicBezTo>
                  <a:pt x="1574" y="1401"/>
                  <a:pt x="1575" y="1404"/>
                  <a:pt x="1576" y="1406"/>
                </a:cubicBezTo>
                <a:cubicBezTo>
                  <a:pt x="1577" y="1407"/>
                  <a:pt x="1577" y="1407"/>
                  <a:pt x="1578" y="1407"/>
                </a:cubicBezTo>
                <a:cubicBezTo>
                  <a:pt x="1578" y="1408"/>
                  <a:pt x="1578" y="1409"/>
                  <a:pt x="1578" y="1410"/>
                </a:cubicBezTo>
                <a:cubicBezTo>
                  <a:pt x="1580" y="1410"/>
                  <a:pt x="1580" y="1410"/>
                  <a:pt x="1580" y="1410"/>
                </a:cubicBezTo>
                <a:cubicBezTo>
                  <a:pt x="1580" y="1412"/>
                  <a:pt x="1580" y="1412"/>
                  <a:pt x="1580" y="1412"/>
                </a:cubicBezTo>
                <a:cubicBezTo>
                  <a:pt x="1580" y="1412"/>
                  <a:pt x="1579" y="1413"/>
                  <a:pt x="1580" y="1414"/>
                </a:cubicBezTo>
                <a:cubicBezTo>
                  <a:pt x="1580" y="1414"/>
                  <a:pt x="1580" y="1414"/>
                  <a:pt x="1581" y="1414"/>
                </a:cubicBezTo>
                <a:cubicBezTo>
                  <a:pt x="1581" y="1417"/>
                  <a:pt x="1581" y="1420"/>
                  <a:pt x="1581" y="1422"/>
                </a:cubicBezTo>
                <a:cubicBezTo>
                  <a:pt x="1582" y="1422"/>
                  <a:pt x="1582" y="1422"/>
                  <a:pt x="1582" y="1422"/>
                </a:cubicBezTo>
                <a:cubicBezTo>
                  <a:pt x="1582" y="1423"/>
                  <a:pt x="1583" y="1424"/>
                  <a:pt x="1583" y="1426"/>
                </a:cubicBezTo>
                <a:cubicBezTo>
                  <a:pt x="1584" y="1426"/>
                  <a:pt x="1583" y="1425"/>
                  <a:pt x="1584" y="1426"/>
                </a:cubicBezTo>
                <a:cubicBezTo>
                  <a:pt x="1587" y="1428"/>
                  <a:pt x="1585" y="1428"/>
                  <a:pt x="1586" y="1431"/>
                </a:cubicBezTo>
                <a:cubicBezTo>
                  <a:pt x="1587" y="1431"/>
                  <a:pt x="1587" y="1431"/>
                  <a:pt x="1587" y="1431"/>
                </a:cubicBezTo>
                <a:cubicBezTo>
                  <a:pt x="1587" y="1432"/>
                  <a:pt x="1587" y="1432"/>
                  <a:pt x="1587" y="1432"/>
                </a:cubicBezTo>
                <a:cubicBezTo>
                  <a:pt x="1587" y="1432"/>
                  <a:pt x="1588" y="1433"/>
                  <a:pt x="1588" y="1433"/>
                </a:cubicBezTo>
                <a:cubicBezTo>
                  <a:pt x="1589" y="1436"/>
                  <a:pt x="1589" y="1440"/>
                  <a:pt x="1590" y="1443"/>
                </a:cubicBezTo>
                <a:cubicBezTo>
                  <a:pt x="1590" y="1444"/>
                  <a:pt x="1589" y="1444"/>
                  <a:pt x="1589" y="1444"/>
                </a:cubicBezTo>
                <a:cubicBezTo>
                  <a:pt x="1588" y="1446"/>
                  <a:pt x="1588" y="1447"/>
                  <a:pt x="1589" y="1448"/>
                </a:cubicBezTo>
                <a:cubicBezTo>
                  <a:pt x="1588" y="1448"/>
                  <a:pt x="1588" y="1448"/>
                  <a:pt x="1588" y="1448"/>
                </a:cubicBezTo>
                <a:cubicBezTo>
                  <a:pt x="1588" y="1449"/>
                  <a:pt x="1588" y="1449"/>
                  <a:pt x="1588" y="1449"/>
                </a:cubicBezTo>
                <a:cubicBezTo>
                  <a:pt x="1587" y="1448"/>
                  <a:pt x="1587" y="1448"/>
                  <a:pt x="1586" y="1448"/>
                </a:cubicBezTo>
                <a:cubicBezTo>
                  <a:pt x="1586" y="1448"/>
                  <a:pt x="1585" y="1449"/>
                  <a:pt x="1585" y="1449"/>
                </a:cubicBezTo>
                <a:cubicBezTo>
                  <a:pt x="1585" y="1451"/>
                  <a:pt x="1585" y="1451"/>
                  <a:pt x="1585" y="1451"/>
                </a:cubicBezTo>
                <a:cubicBezTo>
                  <a:pt x="1586" y="1453"/>
                  <a:pt x="1589" y="1454"/>
                  <a:pt x="1585" y="1456"/>
                </a:cubicBezTo>
                <a:cubicBezTo>
                  <a:pt x="1586" y="1458"/>
                  <a:pt x="1587" y="1459"/>
                  <a:pt x="1589" y="1460"/>
                </a:cubicBezTo>
                <a:cubicBezTo>
                  <a:pt x="1589" y="1463"/>
                  <a:pt x="1588" y="1462"/>
                  <a:pt x="1587" y="1464"/>
                </a:cubicBezTo>
                <a:cubicBezTo>
                  <a:pt x="1589" y="1466"/>
                  <a:pt x="1588" y="1466"/>
                  <a:pt x="1589" y="1468"/>
                </a:cubicBezTo>
                <a:cubicBezTo>
                  <a:pt x="1589" y="1468"/>
                  <a:pt x="1589" y="1468"/>
                  <a:pt x="1589" y="1468"/>
                </a:cubicBezTo>
                <a:cubicBezTo>
                  <a:pt x="1589" y="1468"/>
                  <a:pt x="1589" y="1468"/>
                  <a:pt x="1589" y="1468"/>
                </a:cubicBezTo>
                <a:cubicBezTo>
                  <a:pt x="1591" y="1468"/>
                  <a:pt x="1591" y="1468"/>
                  <a:pt x="1591" y="1468"/>
                </a:cubicBezTo>
                <a:cubicBezTo>
                  <a:pt x="1591" y="1466"/>
                  <a:pt x="1591" y="1466"/>
                  <a:pt x="1591" y="1466"/>
                </a:cubicBezTo>
                <a:cubicBezTo>
                  <a:pt x="1593" y="1466"/>
                  <a:pt x="1593" y="1466"/>
                  <a:pt x="1593" y="1466"/>
                </a:cubicBezTo>
                <a:cubicBezTo>
                  <a:pt x="1594" y="1468"/>
                  <a:pt x="1593" y="1467"/>
                  <a:pt x="1594" y="1468"/>
                </a:cubicBezTo>
                <a:cubicBezTo>
                  <a:pt x="1594" y="1468"/>
                  <a:pt x="1594" y="1468"/>
                  <a:pt x="1594" y="1468"/>
                </a:cubicBezTo>
                <a:cubicBezTo>
                  <a:pt x="1594" y="1468"/>
                  <a:pt x="1595" y="1468"/>
                  <a:pt x="1595" y="1468"/>
                </a:cubicBezTo>
                <a:cubicBezTo>
                  <a:pt x="1595" y="1468"/>
                  <a:pt x="1595" y="1468"/>
                  <a:pt x="1595" y="1468"/>
                </a:cubicBezTo>
                <a:cubicBezTo>
                  <a:pt x="1597" y="1468"/>
                  <a:pt x="1597" y="1468"/>
                  <a:pt x="1597" y="1468"/>
                </a:cubicBezTo>
                <a:cubicBezTo>
                  <a:pt x="1597" y="1469"/>
                  <a:pt x="1597" y="1469"/>
                  <a:pt x="1597" y="1470"/>
                </a:cubicBezTo>
                <a:cubicBezTo>
                  <a:pt x="1599" y="1471"/>
                  <a:pt x="1599" y="1469"/>
                  <a:pt x="1601" y="1472"/>
                </a:cubicBezTo>
                <a:cubicBezTo>
                  <a:pt x="1606" y="1471"/>
                  <a:pt x="1607" y="1468"/>
                  <a:pt x="1612" y="1468"/>
                </a:cubicBezTo>
                <a:cubicBezTo>
                  <a:pt x="1612" y="1466"/>
                  <a:pt x="1612" y="1466"/>
                  <a:pt x="1612" y="1466"/>
                </a:cubicBezTo>
                <a:cubicBezTo>
                  <a:pt x="1614" y="1466"/>
                  <a:pt x="1617" y="1466"/>
                  <a:pt x="1619" y="1466"/>
                </a:cubicBezTo>
                <a:cubicBezTo>
                  <a:pt x="1619" y="1467"/>
                  <a:pt x="1619" y="1467"/>
                  <a:pt x="1620" y="1468"/>
                </a:cubicBezTo>
                <a:cubicBezTo>
                  <a:pt x="1621" y="1467"/>
                  <a:pt x="1622" y="1467"/>
                  <a:pt x="1623" y="1467"/>
                </a:cubicBezTo>
                <a:cubicBezTo>
                  <a:pt x="1623" y="1466"/>
                  <a:pt x="1623" y="1465"/>
                  <a:pt x="1624" y="1464"/>
                </a:cubicBezTo>
                <a:cubicBezTo>
                  <a:pt x="1625" y="1464"/>
                  <a:pt x="1625" y="1464"/>
                  <a:pt x="1625" y="1464"/>
                </a:cubicBezTo>
                <a:cubicBezTo>
                  <a:pt x="1625" y="1465"/>
                  <a:pt x="1625" y="1465"/>
                  <a:pt x="1625" y="1465"/>
                </a:cubicBezTo>
                <a:cubicBezTo>
                  <a:pt x="1626" y="1466"/>
                  <a:pt x="1626" y="1464"/>
                  <a:pt x="1627" y="1464"/>
                </a:cubicBezTo>
                <a:cubicBezTo>
                  <a:pt x="1628" y="1464"/>
                  <a:pt x="1628" y="1464"/>
                  <a:pt x="1628" y="1464"/>
                </a:cubicBezTo>
                <a:cubicBezTo>
                  <a:pt x="1628" y="1463"/>
                  <a:pt x="1628" y="1463"/>
                  <a:pt x="1628" y="1463"/>
                </a:cubicBezTo>
                <a:cubicBezTo>
                  <a:pt x="1630" y="1463"/>
                  <a:pt x="1631" y="1464"/>
                  <a:pt x="1633" y="1464"/>
                </a:cubicBezTo>
                <a:cubicBezTo>
                  <a:pt x="1633" y="1464"/>
                  <a:pt x="1633" y="1464"/>
                  <a:pt x="1633" y="1464"/>
                </a:cubicBezTo>
                <a:cubicBezTo>
                  <a:pt x="1634" y="1464"/>
                  <a:pt x="1634" y="1464"/>
                  <a:pt x="1634" y="1464"/>
                </a:cubicBezTo>
                <a:cubicBezTo>
                  <a:pt x="1634" y="1463"/>
                  <a:pt x="1635" y="1463"/>
                  <a:pt x="1635" y="1462"/>
                </a:cubicBezTo>
                <a:cubicBezTo>
                  <a:pt x="1636" y="1462"/>
                  <a:pt x="1641" y="1465"/>
                  <a:pt x="1643" y="1465"/>
                </a:cubicBezTo>
                <a:cubicBezTo>
                  <a:pt x="1645" y="1466"/>
                  <a:pt x="1647" y="1464"/>
                  <a:pt x="1648" y="1464"/>
                </a:cubicBezTo>
                <a:cubicBezTo>
                  <a:pt x="1648" y="1463"/>
                  <a:pt x="1648" y="1463"/>
                  <a:pt x="1648" y="1463"/>
                </a:cubicBezTo>
                <a:cubicBezTo>
                  <a:pt x="1650" y="1462"/>
                  <a:pt x="1653" y="1463"/>
                  <a:pt x="1655" y="1463"/>
                </a:cubicBezTo>
                <a:cubicBezTo>
                  <a:pt x="1655" y="1460"/>
                  <a:pt x="1655" y="1460"/>
                  <a:pt x="1655" y="1460"/>
                </a:cubicBezTo>
                <a:cubicBezTo>
                  <a:pt x="1656" y="1460"/>
                  <a:pt x="1656" y="1460"/>
                  <a:pt x="1656" y="1460"/>
                </a:cubicBezTo>
                <a:cubicBezTo>
                  <a:pt x="1658" y="1458"/>
                  <a:pt x="1659" y="1461"/>
                  <a:pt x="1662" y="1460"/>
                </a:cubicBezTo>
                <a:cubicBezTo>
                  <a:pt x="1662" y="1460"/>
                  <a:pt x="1662" y="1460"/>
                  <a:pt x="1662" y="1460"/>
                </a:cubicBezTo>
                <a:cubicBezTo>
                  <a:pt x="1663" y="1460"/>
                  <a:pt x="1663" y="1460"/>
                  <a:pt x="1663" y="1460"/>
                </a:cubicBezTo>
                <a:cubicBezTo>
                  <a:pt x="1663" y="1459"/>
                  <a:pt x="1663" y="1459"/>
                  <a:pt x="1664" y="1458"/>
                </a:cubicBezTo>
                <a:cubicBezTo>
                  <a:pt x="1665" y="1458"/>
                  <a:pt x="1666" y="1458"/>
                  <a:pt x="1667" y="1458"/>
                </a:cubicBezTo>
                <a:cubicBezTo>
                  <a:pt x="1668" y="1457"/>
                  <a:pt x="1668" y="1456"/>
                  <a:pt x="1669" y="1455"/>
                </a:cubicBezTo>
                <a:cubicBezTo>
                  <a:pt x="1670" y="1455"/>
                  <a:pt x="1670" y="1455"/>
                  <a:pt x="1670" y="1455"/>
                </a:cubicBezTo>
                <a:cubicBezTo>
                  <a:pt x="1671" y="1454"/>
                  <a:pt x="1673" y="1451"/>
                  <a:pt x="1674" y="1450"/>
                </a:cubicBezTo>
                <a:cubicBezTo>
                  <a:pt x="1677" y="1449"/>
                  <a:pt x="1676" y="1448"/>
                  <a:pt x="1677" y="1446"/>
                </a:cubicBezTo>
                <a:cubicBezTo>
                  <a:pt x="1679" y="1444"/>
                  <a:pt x="1680" y="1447"/>
                  <a:pt x="1681" y="1442"/>
                </a:cubicBezTo>
                <a:cubicBezTo>
                  <a:pt x="1683" y="1442"/>
                  <a:pt x="1684" y="1441"/>
                  <a:pt x="1684" y="1439"/>
                </a:cubicBezTo>
                <a:cubicBezTo>
                  <a:pt x="1687" y="1439"/>
                  <a:pt x="1688" y="1437"/>
                  <a:pt x="1688" y="1434"/>
                </a:cubicBezTo>
                <a:cubicBezTo>
                  <a:pt x="1689" y="1434"/>
                  <a:pt x="1689" y="1434"/>
                  <a:pt x="1689" y="1434"/>
                </a:cubicBezTo>
                <a:cubicBezTo>
                  <a:pt x="1689" y="1433"/>
                  <a:pt x="1689" y="1433"/>
                  <a:pt x="1689" y="1433"/>
                </a:cubicBezTo>
                <a:cubicBezTo>
                  <a:pt x="1692" y="1432"/>
                  <a:pt x="1694" y="1428"/>
                  <a:pt x="1695" y="1425"/>
                </a:cubicBezTo>
                <a:cubicBezTo>
                  <a:pt x="1697" y="1424"/>
                  <a:pt x="1697" y="1423"/>
                  <a:pt x="1698" y="1421"/>
                </a:cubicBezTo>
                <a:cubicBezTo>
                  <a:pt x="1698" y="1421"/>
                  <a:pt x="1699" y="1421"/>
                  <a:pt x="1699" y="1420"/>
                </a:cubicBezTo>
                <a:cubicBezTo>
                  <a:pt x="1699" y="1417"/>
                  <a:pt x="1699" y="1417"/>
                  <a:pt x="1699" y="1417"/>
                </a:cubicBezTo>
                <a:cubicBezTo>
                  <a:pt x="1700" y="1417"/>
                  <a:pt x="1700" y="1417"/>
                  <a:pt x="1700" y="1417"/>
                </a:cubicBezTo>
                <a:cubicBezTo>
                  <a:pt x="1700" y="1416"/>
                  <a:pt x="1700" y="1415"/>
                  <a:pt x="1700" y="1414"/>
                </a:cubicBezTo>
                <a:cubicBezTo>
                  <a:pt x="1701" y="1414"/>
                  <a:pt x="1701" y="1414"/>
                  <a:pt x="1701" y="1414"/>
                </a:cubicBezTo>
                <a:cubicBezTo>
                  <a:pt x="1702" y="1413"/>
                  <a:pt x="1702" y="1413"/>
                  <a:pt x="1702" y="1411"/>
                </a:cubicBezTo>
                <a:cubicBezTo>
                  <a:pt x="1705" y="1411"/>
                  <a:pt x="1706" y="1411"/>
                  <a:pt x="1706" y="1408"/>
                </a:cubicBezTo>
                <a:cubicBezTo>
                  <a:pt x="1709" y="1408"/>
                  <a:pt x="1709" y="1407"/>
                  <a:pt x="1711" y="1406"/>
                </a:cubicBezTo>
                <a:cubicBezTo>
                  <a:pt x="1711" y="1405"/>
                  <a:pt x="1711" y="1403"/>
                  <a:pt x="1710" y="1401"/>
                </a:cubicBezTo>
                <a:cubicBezTo>
                  <a:pt x="1710" y="1401"/>
                  <a:pt x="1710" y="1401"/>
                  <a:pt x="1710" y="1401"/>
                </a:cubicBezTo>
                <a:cubicBezTo>
                  <a:pt x="1709" y="1400"/>
                  <a:pt x="1709" y="1399"/>
                  <a:pt x="1709" y="1397"/>
                </a:cubicBezTo>
                <a:cubicBezTo>
                  <a:pt x="1712" y="1397"/>
                  <a:pt x="1712" y="1397"/>
                  <a:pt x="1712" y="1397"/>
                </a:cubicBezTo>
                <a:cubicBezTo>
                  <a:pt x="1712" y="1397"/>
                  <a:pt x="1712" y="1397"/>
                  <a:pt x="1712" y="1397"/>
                </a:cubicBezTo>
                <a:cubicBezTo>
                  <a:pt x="1713" y="1396"/>
                  <a:pt x="1714" y="1388"/>
                  <a:pt x="1714" y="1385"/>
                </a:cubicBezTo>
                <a:cubicBezTo>
                  <a:pt x="1713" y="1385"/>
                  <a:pt x="1713" y="1385"/>
                  <a:pt x="1713" y="1385"/>
                </a:cubicBezTo>
                <a:cubicBezTo>
                  <a:pt x="1713" y="1380"/>
                  <a:pt x="1713" y="1380"/>
                  <a:pt x="1713" y="1380"/>
                </a:cubicBezTo>
                <a:cubicBezTo>
                  <a:pt x="1714" y="1380"/>
                  <a:pt x="1714" y="1380"/>
                  <a:pt x="1714" y="1380"/>
                </a:cubicBezTo>
                <a:cubicBezTo>
                  <a:pt x="1714" y="1379"/>
                  <a:pt x="1714" y="1378"/>
                  <a:pt x="1714" y="1377"/>
                </a:cubicBezTo>
                <a:cubicBezTo>
                  <a:pt x="1712" y="1376"/>
                  <a:pt x="1712" y="1376"/>
                  <a:pt x="1711" y="1375"/>
                </a:cubicBezTo>
                <a:cubicBezTo>
                  <a:pt x="1711" y="1373"/>
                  <a:pt x="1711" y="1373"/>
                  <a:pt x="1711" y="1373"/>
                </a:cubicBezTo>
                <a:cubicBezTo>
                  <a:pt x="1712" y="1372"/>
                  <a:pt x="1713" y="1372"/>
                  <a:pt x="1714" y="1371"/>
                </a:cubicBezTo>
                <a:cubicBezTo>
                  <a:pt x="1714" y="1369"/>
                  <a:pt x="1714" y="1369"/>
                  <a:pt x="1714" y="1369"/>
                </a:cubicBezTo>
                <a:cubicBezTo>
                  <a:pt x="1718" y="1368"/>
                  <a:pt x="1718" y="1368"/>
                  <a:pt x="1718" y="1368"/>
                </a:cubicBezTo>
                <a:cubicBezTo>
                  <a:pt x="1718" y="1368"/>
                  <a:pt x="1718" y="1368"/>
                  <a:pt x="1718" y="1368"/>
                </a:cubicBezTo>
                <a:cubicBezTo>
                  <a:pt x="1720" y="1367"/>
                  <a:pt x="1721" y="1367"/>
                  <a:pt x="1722" y="1366"/>
                </a:cubicBezTo>
                <a:cubicBezTo>
                  <a:pt x="1722" y="1366"/>
                  <a:pt x="1722" y="1366"/>
                  <a:pt x="1722" y="1366"/>
                </a:cubicBezTo>
                <a:cubicBezTo>
                  <a:pt x="1723" y="1365"/>
                  <a:pt x="1724" y="1365"/>
                  <a:pt x="1725" y="1365"/>
                </a:cubicBezTo>
                <a:cubicBezTo>
                  <a:pt x="1725" y="1364"/>
                  <a:pt x="1725" y="1364"/>
                  <a:pt x="1725" y="1364"/>
                </a:cubicBezTo>
                <a:cubicBezTo>
                  <a:pt x="1728" y="1364"/>
                  <a:pt x="1728" y="1364"/>
                  <a:pt x="1728" y="1364"/>
                </a:cubicBezTo>
                <a:cubicBezTo>
                  <a:pt x="1728" y="1364"/>
                  <a:pt x="1729" y="1364"/>
                  <a:pt x="1729" y="1363"/>
                </a:cubicBezTo>
                <a:cubicBezTo>
                  <a:pt x="1731" y="1363"/>
                  <a:pt x="1731" y="1363"/>
                  <a:pt x="1731" y="1363"/>
                </a:cubicBezTo>
                <a:cubicBezTo>
                  <a:pt x="1732" y="1362"/>
                  <a:pt x="1732" y="1362"/>
                  <a:pt x="1733" y="1361"/>
                </a:cubicBezTo>
                <a:cubicBezTo>
                  <a:pt x="1734" y="1361"/>
                  <a:pt x="1734" y="1361"/>
                  <a:pt x="1734" y="1361"/>
                </a:cubicBezTo>
                <a:cubicBezTo>
                  <a:pt x="1734" y="1360"/>
                  <a:pt x="1734" y="1360"/>
                  <a:pt x="1734" y="1360"/>
                </a:cubicBezTo>
                <a:cubicBezTo>
                  <a:pt x="1735" y="1360"/>
                  <a:pt x="1736" y="1359"/>
                  <a:pt x="1737" y="1358"/>
                </a:cubicBezTo>
                <a:cubicBezTo>
                  <a:pt x="1737" y="1355"/>
                  <a:pt x="1737" y="1355"/>
                  <a:pt x="1737" y="1355"/>
                </a:cubicBezTo>
                <a:cubicBezTo>
                  <a:pt x="1737" y="1355"/>
                  <a:pt x="1737" y="1355"/>
                  <a:pt x="1737" y="1355"/>
                </a:cubicBezTo>
                <a:cubicBezTo>
                  <a:pt x="1737" y="1353"/>
                  <a:pt x="1737" y="1353"/>
                  <a:pt x="1737" y="1353"/>
                </a:cubicBezTo>
                <a:cubicBezTo>
                  <a:pt x="1736" y="1353"/>
                  <a:pt x="1736" y="1353"/>
                  <a:pt x="1736" y="1353"/>
                </a:cubicBezTo>
                <a:cubicBezTo>
                  <a:pt x="1736" y="1352"/>
                  <a:pt x="1736" y="1351"/>
                  <a:pt x="1737" y="1351"/>
                </a:cubicBezTo>
                <a:cubicBezTo>
                  <a:pt x="1736" y="1351"/>
                  <a:pt x="1736" y="1351"/>
                  <a:pt x="1736" y="1351"/>
                </a:cubicBezTo>
                <a:cubicBezTo>
                  <a:pt x="1736" y="1348"/>
                  <a:pt x="1736" y="1345"/>
                  <a:pt x="1737" y="1343"/>
                </a:cubicBezTo>
                <a:cubicBezTo>
                  <a:pt x="1736" y="1343"/>
                  <a:pt x="1736" y="1343"/>
                  <a:pt x="1736" y="1343"/>
                </a:cubicBezTo>
                <a:cubicBezTo>
                  <a:pt x="1736" y="1340"/>
                  <a:pt x="1736" y="1340"/>
                  <a:pt x="1736" y="1340"/>
                </a:cubicBezTo>
                <a:cubicBezTo>
                  <a:pt x="1735" y="1340"/>
                  <a:pt x="1735" y="1340"/>
                  <a:pt x="1735" y="1340"/>
                </a:cubicBezTo>
                <a:cubicBezTo>
                  <a:pt x="1735" y="1339"/>
                  <a:pt x="1736" y="1336"/>
                  <a:pt x="1736" y="1336"/>
                </a:cubicBezTo>
                <a:cubicBezTo>
                  <a:pt x="1735" y="1336"/>
                  <a:pt x="1735" y="1336"/>
                  <a:pt x="1735" y="1336"/>
                </a:cubicBezTo>
                <a:cubicBezTo>
                  <a:pt x="1735" y="1334"/>
                  <a:pt x="1735" y="1334"/>
                  <a:pt x="1735" y="1334"/>
                </a:cubicBezTo>
                <a:cubicBezTo>
                  <a:pt x="1735" y="1334"/>
                  <a:pt x="1735" y="1334"/>
                  <a:pt x="1735" y="1334"/>
                </a:cubicBezTo>
                <a:cubicBezTo>
                  <a:pt x="1735" y="1333"/>
                  <a:pt x="1735" y="1333"/>
                  <a:pt x="1735" y="1333"/>
                </a:cubicBezTo>
                <a:cubicBezTo>
                  <a:pt x="1734" y="1333"/>
                  <a:pt x="1734" y="1333"/>
                  <a:pt x="1734" y="1333"/>
                </a:cubicBezTo>
                <a:cubicBezTo>
                  <a:pt x="1734" y="1330"/>
                  <a:pt x="1734" y="1330"/>
                  <a:pt x="1734" y="1330"/>
                </a:cubicBezTo>
                <a:cubicBezTo>
                  <a:pt x="1733" y="1330"/>
                  <a:pt x="1733" y="1330"/>
                  <a:pt x="1733" y="1330"/>
                </a:cubicBezTo>
                <a:cubicBezTo>
                  <a:pt x="1733" y="1328"/>
                  <a:pt x="1733" y="1328"/>
                  <a:pt x="1733" y="1328"/>
                </a:cubicBezTo>
                <a:cubicBezTo>
                  <a:pt x="1733" y="1328"/>
                  <a:pt x="1733" y="1328"/>
                  <a:pt x="1733" y="1328"/>
                </a:cubicBezTo>
                <a:cubicBezTo>
                  <a:pt x="1732" y="1326"/>
                  <a:pt x="1732" y="1323"/>
                  <a:pt x="1732" y="1320"/>
                </a:cubicBezTo>
                <a:cubicBezTo>
                  <a:pt x="1732" y="1320"/>
                  <a:pt x="1733" y="1320"/>
                  <a:pt x="1733" y="1319"/>
                </a:cubicBezTo>
                <a:cubicBezTo>
                  <a:pt x="1732" y="1319"/>
                  <a:pt x="1731" y="1318"/>
                  <a:pt x="1730" y="1318"/>
                </a:cubicBezTo>
                <a:cubicBezTo>
                  <a:pt x="1728" y="1315"/>
                  <a:pt x="1729" y="1310"/>
                  <a:pt x="1729" y="1307"/>
                </a:cubicBezTo>
                <a:cubicBezTo>
                  <a:pt x="1731" y="1306"/>
                  <a:pt x="1733" y="1305"/>
                  <a:pt x="1735" y="1304"/>
                </a:cubicBezTo>
                <a:cubicBezTo>
                  <a:pt x="1735" y="1303"/>
                  <a:pt x="1735" y="1303"/>
                  <a:pt x="1735" y="1303"/>
                </a:cubicBezTo>
                <a:cubicBezTo>
                  <a:pt x="1735" y="1302"/>
                  <a:pt x="1736" y="1302"/>
                  <a:pt x="1736" y="1302"/>
                </a:cubicBezTo>
                <a:cubicBezTo>
                  <a:pt x="1736" y="1301"/>
                  <a:pt x="1736" y="1300"/>
                  <a:pt x="1737" y="1299"/>
                </a:cubicBezTo>
                <a:cubicBezTo>
                  <a:pt x="1737" y="1299"/>
                  <a:pt x="1739" y="1298"/>
                  <a:pt x="1740" y="1298"/>
                </a:cubicBezTo>
                <a:cubicBezTo>
                  <a:pt x="1740" y="1297"/>
                  <a:pt x="1740" y="1297"/>
                  <a:pt x="1741" y="1296"/>
                </a:cubicBezTo>
                <a:cubicBezTo>
                  <a:pt x="1741" y="1296"/>
                  <a:pt x="1741" y="1296"/>
                  <a:pt x="1742" y="1295"/>
                </a:cubicBezTo>
                <a:cubicBezTo>
                  <a:pt x="1742" y="1290"/>
                  <a:pt x="1742" y="1290"/>
                  <a:pt x="1742" y="1290"/>
                </a:cubicBezTo>
                <a:cubicBezTo>
                  <a:pt x="1743" y="1290"/>
                  <a:pt x="1743" y="1290"/>
                  <a:pt x="1743" y="1290"/>
                </a:cubicBezTo>
                <a:cubicBezTo>
                  <a:pt x="1743" y="1289"/>
                  <a:pt x="1743" y="1289"/>
                  <a:pt x="1743" y="1289"/>
                </a:cubicBezTo>
                <a:cubicBezTo>
                  <a:pt x="1742" y="1289"/>
                  <a:pt x="1742" y="1289"/>
                  <a:pt x="1742" y="1289"/>
                </a:cubicBezTo>
                <a:cubicBezTo>
                  <a:pt x="1742" y="1289"/>
                  <a:pt x="1742" y="1289"/>
                  <a:pt x="1742" y="1289"/>
                </a:cubicBezTo>
                <a:cubicBezTo>
                  <a:pt x="1747" y="1289"/>
                  <a:pt x="1747" y="1289"/>
                  <a:pt x="1747" y="1289"/>
                </a:cubicBezTo>
                <a:cubicBezTo>
                  <a:pt x="1747" y="1288"/>
                  <a:pt x="1747" y="1288"/>
                  <a:pt x="1747" y="1288"/>
                </a:cubicBezTo>
                <a:cubicBezTo>
                  <a:pt x="1748" y="1288"/>
                  <a:pt x="1748" y="1288"/>
                  <a:pt x="1748" y="1288"/>
                </a:cubicBezTo>
                <a:cubicBezTo>
                  <a:pt x="1748" y="1288"/>
                  <a:pt x="1748" y="1289"/>
                  <a:pt x="1749" y="1289"/>
                </a:cubicBezTo>
                <a:cubicBezTo>
                  <a:pt x="1750" y="1287"/>
                  <a:pt x="1750" y="1287"/>
                  <a:pt x="1750" y="1287"/>
                </a:cubicBezTo>
                <a:cubicBezTo>
                  <a:pt x="1754" y="1287"/>
                  <a:pt x="1754" y="1287"/>
                  <a:pt x="1754" y="1287"/>
                </a:cubicBezTo>
                <a:cubicBezTo>
                  <a:pt x="1754" y="1286"/>
                  <a:pt x="1754" y="1286"/>
                  <a:pt x="1754" y="1286"/>
                </a:cubicBezTo>
                <a:cubicBezTo>
                  <a:pt x="1756" y="1286"/>
                  <a:pt x="1758" y="1285"/>
                  <a:pt x="1759" y="1284"/>
                </a:cubicBezTo>
                <a:cubicBezTo>
                  <a:pt x="1759" y="1283"/>
                  <a:pt x="1759" y="1283"/>
                  <a:pt x="1760" y="1282"/>
                </a:cubicBezTo>
                <a:cubicBezTo>
                  <a:pt x="1761" y="1282"/>
                  <a:pt x="1763" y="1282"/>
                  <a:pt x="1764" y="1282"/>
                </a:cubicBezTo>
                <a:cubicBezTo>
                  <a:pt x="1764" y="1281"/>
                  <a:pt x="1764" y="1281"/>
                  <a:pt x="1764" y="1281"/>
                </a:cubicBezTo>
                <a:cubicBezTo>
                  <a:pt x="1766" y="1281"/>
                  <a:pt x="1766" y="1281"/>
                  <a:pt x="1766" y="1281"/>
                </a:cubicBezTo>
                <a:cubicBezTo>
                  <a:pt x="1766" y="1280"/>
                  <a:pt x="1766" y="1280"/>
                  <a:pt x="1766" y="1280"/>
                </a:cubicBezTo>
                <a:cubicBezTo>
                  <a:pt x="1768" y="1280"/>
                  <a:pt x="1768" y="1280"/>
                  <a:pt x="1768" y="1280"/>
                </a:cubicBezTo>
                <a:cubicBezTo>
                  <a:pt x="1768" y="1280"/>
                  <a:pt x="1768" y="1280"/>
                  <a:pt x="1768" y="1280"/>
                </a:cubicBezTo>
                <a:cubicBezTo>
                  <a:pt x="1769" y="1279"/>
                  <a:pt x="1770" y="1278"/>
                  <a:pt x="1771" y="1277"/>
                </a:cubicBezTo>
                <a:cubicBezTo>
                  <a:pt x="1771" y="1276"/>
                  <a:pt x="1771" y="1276"/>
                  <a:pt x="1772" y="1275"/>
                </a:cubicBezTo>
                <a:cubicBezTo>
                  <a:pt x="1773" y="1275"/>
                  <a:pt x="1773" y="1275"/>
                  <a:pt x="1773" y="1275"/>
                </a:cubicBezTo>
                <a:cubicBezTo>
                  <a:pt x="1774" y="1274"/>
                  <a:pt x="1774" y="1274"/>
                  <a:pt x="1775" y="1273"/>
                </a:cubicBezTo>
                <a:cubicBezTo>
                  <a:pt x="1775" y="1273"/>
                  <a:pt x="1775" y="1273"/>
                  <a:pt x="1775" y="1273"/>
                </a:cubicBezTo>
                <a:cubicBezTo>
                  <a:pt x="1776" y="1269"/>
                  <a:pt x="1776" y="1269"/>
                  <a:pt x="1776" y="1269"/>
                </a:cubicBezTo>
                <a:cubicBezTo>
                  <a:pt x="1777" y="1269"/>
                  <a:pt x="1777" y="1269"/>
                  <a:pt x="1778" y="1268"/>
                </a:cubicBezTo>
                <a:cubicBezTo>
                  <a:pt x="1778" y="1268"/>
                  <a:pt x="1781" y="1265"/>
                  <a:pt x="1781" y="1264"/>
                </a:cubicBezTo>
                <a:cubicBezTo>
                  <a:pt x="1780" y="1263"/>
                  <a:pt x="1780" y="1262"/>
                  <a:pt x="1780" y="1261"/>
                </a:cubicBezTo>
                <a:cubicBezTo>
                  <a:pt x="1781" y="1261"/>
                  <a:pt x="1781" y="1261"/>
                  <a:pt x="1781" y="1261"/>
                </a:cubicBezTo>
                <a:cubicBezTo>
                  <a:pt x="1782" y="1259"/>
                  <a:pt x="1782" y="1261"/>
                  <a:pt x="1783" y="1258"/>
                </a:cubicBezTo>
                <a:cubicBezTo>
                  <a:pt x="1782" y="1258"/>
                  <a:pt x="1781" y="1257"/>
                  <a:pt x="1781" y="1257"/>
                </a:cubicBezTo>
                <a:cubicBezTo>
                  <a:pt x="1780" y="1256"/>
                  <a:pt x="1780" y="1251"/>
                  <a:pt x="1781" y="1249"/>
                </a:cubicBezTo>
                <a:cubicBezTo>
                  <a:pt x="1781" y="1249"/>
                  <a:pt x="1781" y="1249"/>
                  <a:pt x="1781" y="1249"/>
                </a:cubicBezTo>
                <a:cubicBezTo>
                  <a:pt x="1781" y="1247"/>
                  <a:pt x="1781" y="1247"/>
                  <a:pt x="1781" y="1247"/>
                </a:cubicBezTo>
                <a:cubicBezTo>
                  <a:pt x="1782" y="1247"/>
                  <a:pt x="1782" y="1247"/>
                  <a:pt x="1782" y="1247"/>
                </a:cubicBezTo>
                <a:cubicBezTo>
                  <a:pt x="1782" y="1241"/>
                  <a:pt x="1782" y="1241"/>
                  <a:pt x="1782" y="1241"/>
                </a:cubicBezTo>
                <a:cubicBezTo>
                  <a:pt x="1782" y="1241"/>
                  <a:pt x="1784" y="1241"/>
                  <a:pt x="1783" y="1240"/>
                </a:cubicBezTo>
                <a:cubicBezTo>
                  <a:pt x="1783" y="1240"/>
                  <a:pt x="1783" y="1240"/>
                  <a:pt x="1783" y="1240"/>
                </a:cubicBezTo>
                <a:cubicBezTo>
                  <a:pt x="1783" y="1239"/>
                  <a:pt x="1783" y="1239"/>
                  <a:pt x="1783" y="1239"/>
                </a:cubicBezTo>
                <a:cubicBezTo>
                  <a:pt x="1782" y="1239"/>
                  <a:pt x="1782" y="1239"/>
                  <a:pt x="1782" y="1239"/>
                </a:cubicBezTo>
                <a:cubicBezTo>
                  <a:pt x="1782" y="1237"/>
                  <a:pt x="1782" y="1234"/>
                  <a:pt x="1781" y="1232"/>
                </a:cubicBezTo>
                <a:cubicBezTo>
                  <a:pt x="1782" y="1232"/>
                  <a:pt x="1782" y="1232"/>
                  <a:pt x="1782" y="1232"/>
                </a:cubicBezTo>
                <a:cubicBezTo>
                  <a:pt x="1782" y="1230"/>
                  <a:pt x="1782" y="1230"/>
                  <a:pt x="1782" y="1230"/>
                </a:cubicBezTo>
                <a:cubicBezTo>
                  <a:pt x="1781" y="1230"/>
                  <a:pt x="1781" y="1230"/>
                  <a:pt x="1781" y="1230"/>
                </a:cubicBezTo>
                <a:cubicBezTo>
                  <a:pt x="1781" y="1222"/>
                  <a:pt x="1781" y="1222"/>
                  <a:pt x="1781" y="1222"/>
                </a:cubicBezTo>
                <a:cubicBezTo>
                  <a:pt x="1781" y="1222"/>
                  <a:pt x="1781" y="1222"/>
                  <a:pt x="1781" y="1222"/>
                </a:cubicBezTo>
                <a:cubicBezTo>
                  <a:pt x="1781" y="1222"/>
                  <a:pt x="1781" y="1221"/>
                  <a:pt x="1781" y="1220"/>
                </a:cubicBezTo>
                <a:cubicBezTo>
                  <a:pt x="1781" y="1220"/>
                  <a:pt x="1781" y="1220"/>
                  <a:pt x="1781" y="1220"/>
                </a:cubicBezTo>
                <a:cubicBezTo>
                  <a:pt x="1780" y="1219"/>
                  <a:pt x="1780" y="1217"/>
                  <a:pt x="1780" y="1215"/>
                </a:cubicBezTo>
                <a:cubicBezTo>
                  <a:pt x="1779" y="1215"/>
                  <a:pt x="1779" y="1215"/>
                  <a:pt x="1779" y="1215"/>
                </a:cubicBezTo>
                <a:cubicBezTo>
                  <a:pt x="1780" y="1214"/>
                  <a:pt x="1780" y="1213"/>
                  <a:pt x="1780" y="1212"/>
                </a:cubicBezTo>
                <a:cubicBezTo>
                  <a:pt x="1781" y="1212"/>
                  <a:pt x="1781" y="1212"/>
                  <a:pt x="1781" y="1212"/>
                </a:cubicBezTo>
                <a:cubicBezTo>
                  <a:pt x="1781" y="1207"/>
                  <a:pt x="1781" y="1207"/>
                  <a:pt x="1781" y="1207"/>
                </a:cubicBezTo>
                <a:cubicBezTo>
                  <a:pt x="1779" y="1207"/>
                  <a:pt x="1779" y="1207"/>
                  <a:pt x="1779" y="1207"/>
                </a:cubicBezTo>
                <a:cubicBezTo>
                  <a:pt x="1779" y="1205"/>
                  <a:pt x="1776" y="1202"/>
                  <a:pt x="1774" y="1201"/>
                </a:cubicBezTo>
                <a:cubicBezTo>
                  <a:pt x="1774" y="1200"/>
                  <a:pt x="1774" y="1199"/>
                  <a:pt x="1773" y="1198"/>
                </a:cubicBezTo>
                <a:cubicBezTo>
                  <a:pt x="1773" y="1198"/>
                  <a:pt x="1773" y="1198"/>
                  <a:pt x="1773" y="1198"/>
                </a:cubicBezTo>
                <a:cubicBezTo>
                  <a:pt x="1773" y="1192"/>
                  <a:pt x="1773" y="1192"/>
                  <a:pt x="1773" y="1192"/>
                </a:cubicBezTo>
                <a:cubicBezTo>
                  <a:pt x="1772" y="1192"/>
                  <a:pt x="1772" y="1192"/>
                  <a:pt x="1772" y="1192"/>
                </a:cubicBezTo>
                <a:cubicBezTo>
                  <a:pt x="1772" y="1187"/>
                  <a:pt x="1772" y="1187"/>
                  <a:pt x="1772" y="1187"/>
                </a:cubicBezTo>
                <a:cubicBezTo>
                  <a:pt x="1772" y="1187"/>
                  <a:pt x="1772" y="1187"/>
                  <a:pt x="1772" y="1187"/>
                </a:cubicBezTo>
                <a:cubicBezTo>
                  <a:pt x="1771" y="1184"/>
                  <a:pt x="1773" y="1176"/>
                  <a:pt x="1774" y="1175"/>
                </a:cubicBezTo>
                <a:cubicBezTo>
                  <a:pt x="1774" y="1173"/>
                  <a:pt x="1774" y="1172"/>
                  <a:pt x="1773" y="1171"/>
                </a:cubicBezTo>
                <a:cubicBezTo>
                  <a:pt x="1772" y="1171"/>
                  <a:pt x="1772" y="1171"/>
                  <a:pt x="1772" y="1171"/>
                </a:cubicBezTo>
                <a:cubicBezTo>
                  <a:pt x="1771" y="1169"/>
                  <a:pt x="1773" y="1170"/>
                  <a:pt x="1770" y="1169"/>
                </a:cubicBezTo>
                <a:cubicBezTo>
                  <a:pt x="1770" y="1167"/>
                  <a:pt x="1769" y="1167"/>
                  <a:pt x="1768" y="1166"/>
                </a:cubicBezTo>
                <a:cubicBezTo>
                  <a:pt x="1768" y="1166"/>
                  <a:pt x="1768" y="1166"/>
                  <a:pt x="1768" y="1166"/>
                </a:cubicBezTo>
                <a:cubicBezTo>
                  <a:pt x="1767" y="1164"/>
                  <a:pt x="1767" y="1162"/>
                  <a:pt x="1767" y="1161"/>
                </a:cubicBezTo>
                <a:cubicBezTo>
                  <a:pt x="1766" y="1161"/>
                  <a:pt x="1766" y="1161"/>
                  <a:pt x="1766" y="1161"/>
                </a:cubicBezTo>
                <a:cubicBezTo>
                  <a:pt x="1766" y="1160"/>
                  <a:pt x="1767" y="1160"/>
                  <a:pt x="1768" y="1159"/>
                </a:cubicBezTo>
                <a:cubicBezTo>
                  <a:pt x="1768" y="1158"/>
                  <a:pt x="1768" y="1158"/>
                  <a:pt x="1768" y="1158"/>
                </a:cubicBezTo>
                <a:cubicBezTo>
                  <a:pt x="1768" y="1158"/>
                  <a:pt x="1768" y="1158"/>
                  <a:pt x="1768" y="1158"/>
                </a:cubicBezTo>
                <a:cubicBezTo>
                  <a:pt x="1768" y="1155"/>
                  <a:pt x="1768" y="1155"/>
                  <a:pt x="1768" y="1155"/>
                </a:cubicBezTo>
                <a:cubicBezTo>
                  <a:pt x="1769" y="1155"/>
                  <a:pt x="1769" y="1155"/>
                  <a:pt x="1769" y="1155"/>
                </a:cubicBezTo>
                <a:cubicBezTo>
                  <a:pt x="1769" y="1154"/>
                  <a:pt x="1769" y="1153"/>
                  <a:pt x="1770" y="1151"/>
                </a:cubicBezTo>
                <a:cubicBezTo>
                  <a:pt x="1770" y="1151"/>
                  <a:pt x="1770" y="1151"/>
                  <a:pt x="1770" y="1151"/>
                </a:cubicBezTo>
                <a:cubicBezTo>
                  <a:pt x="1770" y="1151"/>
                  <a:pt x="1770" y="1150"/>
                  <a:pt x="1770" y="1149"/>
                </a:cubicBezTo>
                <a:cubicBezTo>
                  <a:pt x="1770" y="1149"/>
                  <a:pt x="1770" y="1149"/>
                  <a:pt x="1771" y="1149"/>
                </a:cubicBezTo>
                <a:cubicBezTo>
                  <a:pt x="1771" y="1147"/>
                  <a:pt x="1772" y="1146"/>
                  <a:pt x="1772" y="1144"/>
                </a:cubicBezTo>
                <a:cubicBezTo>
                  <a:pt x="1773" y="1144"/>
                  <a:pt x="1773" y="1144"/>
                  <a:pt x="1773" y="1143"/>
                </a:cubicBezTo>
                <a:cubicBezTo>
                  <a:pt x="1773" y="1142"/>
                  <a:pt x="1773" y="1142"/>
                  <a:pt x="1773" y="1142"/>
                </a:cubicBezTo>
                <a:cubicBezTo>
                  <a:pt x="1774" y="1142"/>
                  <a:pt x="1774" y="1142"/>
                  <a:pt x="1774" y="1142"/>
                </a:cubicBezTo>
                <a:cubicBezTo>
                  <a:pt x="1774" y="1141"/>
                  <a:pt x="1773" y="1139"/>
                  <a:pt x="1773" y="1138"/>
                </a:cubicBezTo>
                <a:cubicBezTo>
                  <a:pt x="1773" y="1137"/>
                  <a:pt x="1774" y="1137"/>
                  <a:pt x="1774" y="1137"/>
                </a:cubicBezTo>
                <a:cubicBezTo>
                  <a:pt x="1774" y="1134"/>
                  <a:pt x="1774" y="1134"/>
                  <a:pt x="1774" y="1134"/>
                </a:cubicBezTo>
                <a:cubicBezTo>
                  <a:pt x="1775" y="1134"/>
                  <a:pt x="1775" y="1134"/>
                  <a:pt x="1775" y="1134"/>
                </a:cubicBezTo>
                <a:cubicBezTo>
                  <a:pt x="1776" y="1131"/>
                  <a:pt x="1778" y="1127"/>
                  <a:pt x="1781" y="1126"/>
                </a:cubicBezTo>
                <a:cubicBezTo>
                  <a:pt x="1783" y="1126"/>
                  <a:pt x="1783" y="1126"/>
                  <a:pt x="1783" y="1126"/>
                </a:cubicBezTo>
                <a:cubicBezTo>
                  <a:pt x="1784" y="1125"/>
                  <a:pt x="1784" y="1123"/>
                  <a:pt x="1785" y="1122"/>
                </a:cubicBezTo>
                <a:cubicBezTo>
                  <a:pt x="1785" y="1122"/>
                  <a:pt x="1786" y="1122"/>
                  <a:pt x="1787" y="1121"/>
                </a:cubicBezTo>
                <a:cubicBezTo>
                  <a:pt x="1787" y="1119"/>
                  <a:pt x="1787" y="1119"/>
                  <a:pt x="1787" y="1119"/>
                </a:cubicBezTo>
                <a:cubicBezTo>
                  <a:pt x="1787" y="1119"/>
                  <a:pt x="1787" y="1119"/>
                  <a:pt x="1787" y="1119"/>
                </a:cubicBezTo>
                <a:cubicBezTo>
                  <a:pt x="1787" y="1118"/>
                  <a:pt x="1787" y="1118"/>
                  <a:pt x="1787" y="1118"/>
                </a:cubicBezTo>
                <a:cubicBezTo>
                  <a:pt x="1789" y="1119"/>
                  <a:pt x="1789" y="1118"/>
                  <a:pt x="1791" y="1118"/>
                </a:cubicBezTo>
                <a:cubicBezTo>
                  <a:pt x="1791" y="1116"/>
                  <a:pt x="1792" y="1115"/>
                  <a:pt x="1792" y="1113"/>
                </a:cubicBezTo>
                <a:cubicBezTo>
                  <a:pt x="1793" y="1113"/>
                  <a:pt x="1793" y="1113"/>
                  <a:pt x="1793" y="1113"/>
                </a:cubicBezTo>
                <a:cubicBezTo>
                  <a:pt x="1793" y="1111"/>
                  <a:pt x="1793" y="1111"/>
                  <a:pt x="1793" y="1111"/>
                </a:cubicBezTo>
                <a:cubicBezTo>
                  <a:pt x="1794" y="1110"/>
                  <a:pt x="1795" y="1109"/>
                  <a:pt x="1796" y="1108"/>
                </a:cubicBezTo>
                <a:cubicBezTo>
                  <a:pt x="1795" y="1105"/>
                  <a:pt x="1795" y="1105"/>
                  <a:pt x="1795" y="1105"/>
                </a:cubicBezTo>
                <a:cubicBezTo>
                  <a:pt x="1796" y="1105"/>
                  <a:pt x="1796" y="1104"/>
                  <a:pt x="1797" y="1104"/>
                </a:cubicBezTo>
                <a:cubicBezTo>
                  <a:pt x="1797" y="1103"/>
                  <a:pt x="1797" y="1103"/>
                  <a:pt x="1797" y="1103"/>
                </a:cubicBezTo>
                <a:cubicBezTo>
                  <a:pt x="1798" y="1102"/>
                  <a:pt x="1798" y="1102"/>
                  <a:pt x="1798" y="1102"/>
                </a:cubicBezTo>
                <a:cubicBezTo>
                  <a:pt x="1799" y="1101"/>
                  <a:pt x="1798" y="1099"/>
                  <a:pt x="1798" y="1099"/>
                </a:cubicBezTo>
                <a:cubicBezTo>
                  <a:pt x="1800" y="1099"/>
                  <a:pt x="1801" y="1098"/>
                  <a:pt x="1802" y="1097"/>
                </a:cubicBezTo>
                <a:cubicBezTo>
                  <a:pt x="1802" y="1095"/>
                  <a:pt x="1802" y="1095"/>
                  <a:pt x="1802" y="1095"/>
                </a:cubicBezTo>
                <a:cubicBezTo>
                  <a:pt x="1802" y="1095"/>
                  <a:pt x="1802" y="1095"/>
                  <a:pt x="1802" y="1095"/>
                </a:cubicBezTo>
                <a:cubicBezTo>
                  <a:pt x="1803" y="1094"/>
                  <a:pt x="1803" y="1094"/>
                  <a:pt x="1803" y="1093"/>
                </a:cubicBezTo>
                <a:cubicBezTo>
                  <a:pt x="1804" y="1093"/>
                  <a:pt x="1804" y="1093"/>
                  <a:pt x="1804" y="1093"/>
                </a:cubicBezTo>
                <a:cubicBezTo>
                  <a:pt x="1805" y="1093"/>
                  <a:pt x="1807" y="1090"/>
                  <a:pt x="1807" y="1089"/>
                </a:cubicBezTo>
                <a:cubicBezTo>
                  <a:pt x="1809" y="1088"/>
                  <a:pt x="1809" y="1088"/>
                  <a:pt x="1810" y="1087"/>
                </a:cubicBezTo>
                <a:cubicBezTo>
                  <a:pt x="1810" y="1087"/>
                  <a:pt x="1810" y="1087"/>
                  <a:pt x="1810" y="1087"/>
                </a:cubicBezTo>
                <a:cubicBezTo>
                  <a:pt x="1811" y="1086"/>
                  <a:pt x="1811" y="1086"/>
                  <a:pt x="1811" y="1085"/>
                </a:cubicBezTo>
                <a:cubicBezTo>
                  <a:pt x="1812" y="1085"/>
                  <a:pt x="1812" y="1085"/>
                  <a:pt x="1813" y="1084"/>
                </a:cubicBezTo>
                <a:cubicBezTo>
                  <a:pt x="1813" y="1083"/>
                  <a:pt x="1813" y="1083"/>
                  <a:pt x="1813" y="1083"/>
                </a:cubicBezTo>
                <a:cubicBezTo>
                  <a:pt x="1814" y="1083"/>
                  <a:pt x="1814" y="1083"/>
                  <a:pt x="1814" y="1083"/>
                </a:cubicBezTo>
                <a:cubicBezTo>
                  <a:pt x="1814" y="1082"/>
                  <a:pt x="1814" y="1082"/>
                  <a:pt x="1815" y="1081"/>
                </a:cubicBezTo>
                <a:cubicBezTo>
                  <a:pt x="1816" y="1081"/>
                  <a:pt x="1816" y="1081"/>
                  <a:pt x="1816" y="1081"/>
                </a:cubicBezTo>
                <a:cubicBezTo>
                  <a:pt x="1816" y="1081"/>
                  <a:pt x="1817" y="1080"/>
                  <a:pt x="1817" y="1080"/>
                </a:cubicBezTo>
                <a:cubicBezTo>
                  <a:pt x="1818" y="1080"/>
                  <a:pt x="1818" y="1080"/>
                  <a:pt x="1818" y="1080"/>
                </a:cubicBezTo>
                <a:cubicBezTo>
                  <a:pt x="1819" y="1079"/>
                  <a:pt x="1819" y="1078"/>
                  <a:pt x="1820" y="1078"/>
                </a:cubicBezTo>
                <a:cubicBezTo>
                  <a:pt x="1821" y="1077"/>
                  <a:pt x="1822" y="1077"/>
                  <a:pt x="1823" y="1077"/>
                </a:cubicBezTo>
                <a:cubicBezTo>
                  <a:pt x="1823" y="1076"/>
                  <a:pt x="1823" y="1076"/>
                  <a:pt x="1823" y="1076"/>
                </a:cubicBezTo>
                <a:cubicBezTo>
                  <a:pt x="1823" y="1076"/>
                  <a:pt x="1824" y="1076"/>
                  <a:pt x="1824" y="1076"/>
                </a:cubicBezTo>
                <a:cubicBezTo>
                  <a:pt x="1824" y="1074"/>
                  <a:pt x="1824" y="1074"/>
                  <a:pt x="1824" y="1074"/>
                </a:cubicBezTo>
                <a:cubicBezTo>
                  <a:pt x="1827" y="1072"/>
                  <a:pt x="1830" y="1069"/>
                  <a:pt x="1833" y="1066"/>
                </a:cubicBezTo>
                <a:cubicBezTo>
                  <a:pt x="1833" y="1064"/>
                  <a:pt x="1833" y="1064"/>
                  <a:pt x="1833" y="1064"/>
                </a:cubicBezTo>
                <a:cubicBezTo>
                  <a:pt x="1834" y="1063"/>
                  <a:pt x="1835" y="1064"/>
                  <a:pt x="1836" y="1063"/>
                </a:cubicBezTo>
                <a:cubicBezTo>
                  <a:pt x="1836" y="1063"/>
                  <a:pt x="1836" y="1063"/>
                  <a:pt x="1836" y="1063"/>
                </a:cubicBezTo>
                <a:cubicBezTo>
                  <a:pt x="1837" y="1062"/>
                  <a:pt x="1838" y="1061"/>
                  <a:pt x="1839" y="1060"/>
                </a:cubicBezTo>
                <a:cubicBezTo>
                  <a:pt x="1839" y="1056"/>
                  <a:pt x="1839" y="1056"/>
                  <a:pt x="1839" y="1056"/>
                </a:cubicBezTo>
                <a:cubicBezTo>
                  <a:pt x="1839" y="1056"/>
                  <a:pt x="1840" y="1056"/>
                  <a:pt x="1841" y="1054"/>
                </a:cubicBezTo>
                <a:cubicBezTo>
                  <a:pt x="1842" y="1054"/>
                  <a:pt x="1843" y="1054"/>
                  <a:pt x="1844" y="1053"/>
                </a:cubicBezTo>
                <a:cubicBezTo>
                  <a:pt x="1844" y="1053"/>
                  <a:pt x="1844" y="1053"/>
                  <a:pt x="1844" y="1053"/>
                </a:cubicBezTo>
                <a:cubicBezTo>
                  <a:pt x="1848" y="1052"/>
                  <a:pt x="1844" y="1052"/>
                  <a:pt x="1846" y="1049"/>
                </a:cubicBezTo>
                <a:cubicBezTo>
                  <a:pt x="1846" y="1049"/>
                  <a:pt x="1847" y="1048"/>
                  <a:pt x="1847" y="1048"/>
                </a:cubicBezTo>
                <a:cubicBezTo>
                  <a:pt x="1847" y="1047"/>
                  <a:pt x="1847" y="1047"/>
                  <a:pt x="1847" y="1047"/>
                </a:cubicBezTo>
                <a:cubicBezTo>
                  <a:pt x="1848" y="1047"/>
                  <a:pt x="1848" y="1047"/>
                  <a:pt x="1848" y="1047"/>
                </a:cubicBezTo>
                <a:cubicBezTo>
                  <a:pt x="1848" y="1045"/>
                  <a:pt x="1848" y="1045"/>
                  <a:pt x="1848" y="1045"/>
                </a:cubicBezTo>
                <a:cubicBezTo>
                  <a:pt x="1849" y="1044"/>
                  <a:pt x="1849" y="1044"/>
                  <a:pt x="1849" y="1044"/>
                </a:cubicBezTo>
                <a:cubicBezTo>
                  <a:pt x="1849" y="1043"/>
                  <a:pt x="1849" y="1043"/>
                  <a:pt x="1849" y="1043"/>
                </a:cubicBezTo>
                <a:cubicBezTo>
                  <a:pt x="1850" y="1042"/>
                  <a:pt x="1850" y="1042"/>
                  <a:pt x="1851" y="1042"/>
                </a:cubicBezTo>
                <a:cubicBezTo>
                  <a:pt x="1852" y="1040"/>
                  <a:pt x="1851" y="1037"/>
                  <a:pt x="1852" y="1036"/>
                </a:cubicBezTo>
                <a:cubicBezTo>
                  <a:pt x="1853" y="1035"/>
                  <a:pt x="1853" y="1034"/>
                  <a:pt x="1854" y="1034"/>
                </a:cubicBezTo>
                <a:cubicBezTo>
                  <a:pt x="1855" y="1032"/>
                  <a:pt x="1855" y="1030"/>
                  <a:pt x="1855" y="1028"/>
                </a:cubicBezTo>
                <a:cubicBezTo>
                  <a:pt x="1856" y="1028"/>
                  <a:pt x="1856" y="1028"/>
                  <a:pt x="1856" y="1028"/>
                </a:cubicBezTo>
                <a:cubicBezTo>
                  <a:pt x="1856" y="1027"/>
                  <a:pt x="1856" y="1025"/>
                  <a:pt x="1856" y="1024"/>
                </a:cubicBezTo>
                <a:cubicBezTo>
                  <a:pt x="1857" y="1024"/>
                  <a:pt x="1857" y="1024"/>
                  <a:pt x="1857" y="1024"/>
                </a:cubicBezTo>
                <a:cubicBezTo>
                  <a:pt x="1857" y="1022"/>
                  <a:pt x="1857" y="1022"/>
                  <a:pt x="1857" y="1022"/>
                </a:cubicBezTo>
                <a:cubicBezTo>
                  <a:pt x="1858" y="1022"/>
                  <a:pt x="1858" y="1022"/>
                  <a:pt x="1858" y="1022"/>
                </a:cubicBezTo>
                <a:cubicBezTo>
                  <a:pt x="1858" y="1020"/>
                  <a:pt x="1859" y="1017"/>
                  <a:pt x="1859" y="1015"/>
                </a:cubicBezTo>
                <a:cubicBezTo>
                  <a:pt x="1860" y="1015"/>
                  <a:pt x="1860" y="1015"/>
                  <a:pt x="1860" y="1015"/>
                </a:cubicBezTo>
                <a:cubicBezTo>
                  <a:pt x="1860" y="1013"/>
                  <a:pt x="1861" y="1012"/>
                  <a:pt x="1861" y="1011"/>
                </a:cubicBezTo>
                <a:cubicBezTo>
                  <a:pt x="1862" y="1011"/>
                  <a:pt x="1863" y="1010"/>
                  <a:pt x="1864" y="1009"/>
                </a:cubicBezTo>
                <a:cubicBezTo>
                  <a:pt x="1864" y="1007"/>
                  <a:pt x="1864" y="1007"/>
                  <a:pt x="1864" y="1007"/>
                </a:cubicBezTo>
                <a:cubicBezTo>
                  <a:pt x="1864" y="1007"/>
                  <a:pt x="1865" y="1006"/>
                  <a:pt x="1866" y="1005"/>
                </a:cubicBezTo>
                <a:cubicBezTo>
                  <a:pt x="1866" y="1003"/>
                  <a:pt x="1867" y="1001"/>
                  <a:pt x="1867" y="999"/>
                </a:cubicBezTo>
                <a:cubicBezTo>
                  <a:pt x="1867" y="999"/>
                  <a:pt x="1868" y="999"/>
                  <a:pt x="1868" y="999"/>
                </a:cubicBezTo>
                <a:cubicBezTo>
                  <a:pt x="1868" y="997"/>
                  <a:pt x="1869" y="995"/>
                  <a:pt x="1869" y="993"/>
                </a:cubicBezTo>
                <a:cubicBezTo>
                  <a:pt x="1869" y="993"/>
                  <a:pt x="1869" y="993"/>
                  <a:pt x="1869" y="993"/>
                </a:cubicBezTo>
                <a:cubicBezTo>
                  <a:pt x="1869" y="990"/>
                  <a:pt x="1869" y="990"/>
                  <a:pt x="1869" y="990"/>
                </a:cubicBezTo>
                <a:cubicBezTo>
                  <a:pt x="1870" y="990"/>
                  <a:pt x="1870" y="990"/>
                  <a:pt x="1870" y="990"/>
                </a:cubicBezTo>
                <a:cubicBezTo>
                  <a:pt x="1870" y="988"/>
                  <a:pt x="1870" y="988"/>
                  <a:pt x="1870" y="988"/>
                </a:cubicBezTo>
                <a:cubicBezTo>
                  <a:pt x="1871" y="988"/>
                  <a:pt x="1871" y="988"/>
                  <a:pt x="1871" y="988"/>
                </a:cubicBezTo>
                <a:cubicBezTo>
                  <a:pt x="1871" y="984"/>
                  <a:pt x="1871" y="984"/>
                  <a:pt x="1871" y="984"/>
                </a:cubicBezTo>
                <a:cubicBezTo>
                  <a:pt x="1871" y="984"/>
                  <a:pt x="1871" y="984"/>
                  <a:pt x="1871" y="984"/>
                </a:cubicBezTo>
                <a:cubicBezTo>
                  <a:pt x="1871" y="975"/>
                  <a:pt x="1871" y="975"/>
                  <a:pt x="1871" y="975"/>
                </a:cubicBezTo>
                <a:cubicBezTo>
                  <a:pt x="1872" y="975"/>
                  <a:pt x="1872" y="975"/>
                  <a:pt x="1872" y="975"/>
                </a:cubicBezTo>
                <a:cubicBezTo>
                  <a:pt x="1872" y="974"/>
                  <a:pt x="1873" y="973"/>
                  <a:pt x="1873" y="973"/>
                </a:cubicBezTo>
                <a:cubicBezTo>
                  <a:pt x="1872" y="972"/>
                  <a:pt x="1871" y="972"/>
                  <a:pt x="1871" y="971"/>
                </a:cubicBezTo>
                <a:cubicBezTo>
                  <a:pt x="1869" y="971"/>
                  <a:pt x="1869" y="972"/>
                  <a:pt x="1868" y="973"/>
                </a:cubicBezTo>
                <a:cubicBezTo>
                  <a:pt x="1868" y="973"/>
                  <a:pt x="1868" y="973"/>
                  <a:pt x="1868" y="973"/>
                </a:cubicBezTo>
                <a:cubicBezTo>
                  <a:pt x="1866" y="973"/>
                  <a:pt x="1866" y="973"/>
                  <a:pt x="1866" y="973"/>
                </a:cubicBezTo>
                <a:cubicBezTo>
                  <a:pt x="1866" y="974"/>
                  <a:pt x="1866" y="974"/>
                  <a:pt x="1866" y="974"/>
                </a:cubicBezTo>
                <a:cubicBezTo>
                  <a:pt x="1864" y="974"/>
                  <a:pt x="1864" y="974"/>
                  <a:pt x="1864" y="974"/>
                </a:cubicBezTo>
                <a:cubicBezTo>
                  <a:pt x="1864" y="974"/>
                  <a:pt x="1864" y="974"/>
                  <a:pt x="1864" y="974"/>
                </a:cubicBezTo>
                <a:cubicBezTo>
                  <a:pt x="1863" y="975"/>
                  <a:pt x="1862" y="975"/>
                  <a:pt x="1861" y="975"/>
                </a:cubicBezTo>
                <a:cubicBezTo>
                  <a:pt x="1861" y="976"/>
                  <a:pt x="1861" y="976"/>
                  <a:pt x="1861" y="976"/>
                </a:cubicBezTo>
                <a:cubicBezTo>
                  <a:pt x="1859" y="976"/>
                  <a:pt x="1859" y="976"/>
                  <a:pt x="1859" y="976"/>
                </a:cubicBezTo>
                <a:cubicBezTo>
                  <a:pt x="1859" y="976"/>
                  <a:pt x="1859" y="976"/>
                  <a:pt x="1859" y="976"/>
                </a:cubicBezTo>
                <a:cubicBezTo>
                  <a:pt x="1855" y="978"/>
                  <a:pt x="1853" y="975"/>
                  <a:pt x="1850" y="976"/>
                </a:cubicBezTo>
                <a:cubicBezTo>
                  <a:pt x="1850" y="977"/>
                  <a:pt x="1850" y="977"/>
                  <a:pt x="1850" y="977"/>
                </a:cubicBezTo>
                <a:cubicBezTo>
                  <a:pt x="1848" y="977"/>
                  <a:pt x="1848" y="977"/>
                  <a:pt x="1848" y="977"/>
                </a:cubicBezTo>
                <a:cubicBezTo>
                  <a:pt x="1848" y="978"/>
                  <a:pt x="1848" y="978"/>
                  <a:pt x="1848" y="978"/>
                </a:cubicBezTo>
                <a:cubicBezTo>
                  <a:pt x="1844" y="978"/>
                  <a:pt x="1844" y="978"/>
                  <a:pt x="1844" y="978"/>
                </a:cubicBezTo>
                <a:cubicBezTo>
                  <a:pt x="1844" y="979"/>
                  <a:pt x="1844" y="979"/>
                  <a:pt x="1844" y="979"/>
                </a:cubicBezTo>
                <a:cubicBezTo>
                  <a:pt x="1843" y="979"/>
                  <a:pt x="1842" y="980"/>
                  <a:pt x="1841" y="980"/>
                </a:cubicBezTo>
                <a:cubicBezTo>
                  <a:pt x="1840" y="980"/>
                  <a:pt x="1840" y="981"/>
                  <a:pt x="1839" y="982"/>
                </a:cubicBezTo>
                <a:cubicBezTo>
                  <a:pt x="1838" y="982"/>
                  <a:pt x="1838" y="982"/>
                  <a:pt x="1838" y="982"/>
                </a:cubicBezTo>
                <a:cubicBezTo>
                  <a:pt x="1838" y="982"/>
                  <a:pt x="1838" y="982"/>
                  <a:pt x="1838" y="982"/>
                </a:cubicBezTo>
                <a:cubicBezTo>
                  <a:pt x="1837" y="982"/>
                  <a:pt x="1837" y="982"/>
                  <a:pt x="1837" y="982"/>
                </a:cubicBezTo>
                <a:cubicBezTo>
                  <a:pt x="1837" y="983"/>
                  <a:pt x="1837" y="983"/>
                  <a:pt x="1837" y="983"/>
                </a:cubicBezTo>
                <a:cubicBezTo>
                  <a:pt x="1835" y="983"/>
                  <a:pt x="1835" y="983"/>
                  <a:pt x="1835" y="983"/>
                </a:cubicBezTo>
                <a:cubicBezTo>
                  <a:pt x="1834" y="983"/>
                  <a:pt x="1834" y="984"/>
                  <a:pt x="1834" y="984"/>
                </a:cubicBezTo>
                <a:cubicBezTo>
                  <a:pt x="1831" y="986"/>
                  <a:pt x="1830" y="983"/>
                  <a:pt x="1829" y="982"/>
                </a:cubicBezTo>
                <a:cubicBezTo>
                  <a:pt x="1827" y="981"/>
                  <a:pt x="1818" y="984"/>
                  <a:pt x="1818" y="985"/>
                </a:cubicBezTo>
                <a:cubicBezTo>
                  <a:pt x="1815" y="985"/>
                  <a:pt x="1815" y="985"/>
                  <a:pt x="1815" y="985"/>
                </a:cubicBezTo>
                <a:cubicBezTo>
                  <a:pt x="1815" y="985"/>
                  <a:pt x="1814" y="984"/>
                  <a:pt x="1814" y="984"/>
                </a:cubicBezTo>
                <a:cubicBezTo>
                  <a:pt x="1813" y="984"/>
                  <a:pt x="1813" y="984"/>
                  <a:pt x="1813" y="984"/>
                </a:cubicBezTo>
                <a:cubicBezTo>
                  <a:pt x="1813" y="983"/>
                  <a:pt x="1813" y="983"/>
                  <a:pt x="1813" y="983"/>
                </a:cubicBezTo>
                <a:cubicBezTo>
                  <a:pt x="1811" y="983"/>
                  <a:pt x="1811" y="983"/>
                  <a:pt x="1811" y="983"/>
                </a:cubicBezTo>
                <a:cubicBezTo>
                  <a:pt x="1811" y="982"/>
                  <a:pt x="1811" y="982"/>
                  <a:pt x="1811" y="982"/>
                </a:cubicBezTo>
                <a:cubicBezTo>
                  <a:pt x="1810" y="982"/>
                  <a:pt x="1810" y="981"/>
                  <a:pt x="1809" y="981"/>
                </a:cubicBezTo>
                <a:cubicBezTo>
                  <a:pt x="1808" y="978"/>
                  <a:pt x="1808" y="978"/>
                  <a:pt x="1808" y="978"/>
                </a:cubicBezTo>
                <a:cubicBezTo>
                  <a:pt x="1808" y="978"/>
                  <a:pt x="1807" y="978"/>
                  <a:pt x="1806" y="977"/>
                </a:cubicBezTo>
                <a:cubicBezTo>
                  <a:pt x="1806" y="975"/>
                  <a:pt x="1806" y="975"/>
                  <a:pt x="1806" y="975"/>
                </a:cubicBezTo>
                <a:cubicBezTo>
                  <a:pt x="1806" y="973"/>
                  <a:pt x="1805" y="973"/>
                  <a:pt x="1802" y="973"/>
                </a:cubicBezTo>
                <a:cubicBezTo>
                  <a:pt x="1803" y="971"/>
                  <a:pt x="1803" y="971"/>
                  <a:pt x="1804" y="971"/>
                </a:cubicBezTo>
                <a:cubicBezTo>
                  <a:pt x="1804" y="970"/>
                  <a:pt x="1804" y="970"/>
                  <a:pt x="1804" y="970"/>
                </a:cubicBezTo>
                <a:cubicBezTo>
                  <a:pt x="1805" y="970"/>
                  <a:pt x="1805" y="970"/>
                  <a:pt x="1805" y="970"/>
                </a:cubicBezTo>
                <a:cubicBezTo>
                  <a:pt x="1805" y="969"/>
                  <a:pt x="1806" y="968"/>
                  <a:pt x="1806" y="967"/>
                </a:cubicBezTo>
                <a:cubicBezTo>
                  <a:pt x="1807" y="967"/>
                  <a:pt x="1807" y="967"/>
                  <a:pt x="1807" y="967"/>
                </a:cubicBezTo>
                <a:cubicBezTo>
                  <a:pt x="1806" y="965"/>
                  <a:pt x="1807" y="964"/>
                  <a:pt x="1807" y="964"/>
                </a:cubicBezTo>
                <a:cubicBezTo>
                  <a:pt x="1806" y="964"/>
                  <a:pt x="1806" y="964"/>
                  <a:pt x="1806" y="964"/>
                </a:cubicBezTo>
                <a:cubicBezTo>
                  <a:pt x="1806" y="961"/>
                  <a:pt x="1806" y="961"/>
                  <a:pt x="1806" y="961"/>
                </a:cubicBezTo>
                <a:cubicBezTo>
                  <a:pt x="1806" y="961"/>
                  <a:pt x="1805" y="961"/>
                  <a:pt x="1804" y="961"/>
                </a:cubicBezTo>
                <a:cubicBezTo>
                  <a:pt x="1804" y="960"/>
                  <a:pt x="1804" y="960"/>
                  <a:pt x="1804" y="960"/>
                </a:cubicBezTo>
                <a:cubicBezTo>
                  <a:pt x="1803" y="958"/>
                  <a:pt x="1800" y="955"/>
                  <a:pt x="1798" y="955"/>
                </a:cubicBezTo>
                <a:cubicBezTo>
                  <a:pt x="1798" y="953"/>
                  <a:pt x="1797" y="952"/>
                  <a:pt x="1797" y="950"/>
                </a:cubicBezTo>
                <a:cubicBezTo>
                  <a:pt x="1796" y="950"/>
                  <a:pt x="1796" y="950"/>
                  <a:pt x="1796" y="950"/>
                </a:cubicBezTo>
                <a:cubicBezTo>
                  <a:pt x="1795" y="947"/>
                  <a:pt x="1796" y="949"/>
                  <a:pt x="1794" y="948"/>
                </a:cubicBezTo>
                <a:cubicBezTo>
                  <a:pt x="1793" y="948"/>
                  <a:pt x="1793" y="947"/>
                  <a:pt x="1793" y="946"/>
                </a:cubicBezTo>
                <a:cubicBezTo>
                  <a:pt x="1792" y="946"/>
                  <a:pt x="1791" y="946"/>
                  <a:pt x="1791" y="946"/>
                </a:cubicBezTo>
                <a:cubicBezTo>
                  <a:pt x="1789" y="943"/>
                  <a:pt x="1788" y="940"/>
                  <a:pt x="1787" y="938"/>
                </a:cubicBezTo>
                <a:cubicBezTo>
                  <a:pt x="1786" y="937"/>
                  <a:pt x="1785" y="937"/>
                  <a:pt x="1783" y="937"/>
                </a:cubicBezTo>
                <a:cubicBezTo>
                  <a:pt x="1783" y="936"/>
                  <a:pt x="1783" y="936"/>
                  <a:pt x="1783" y="936"/>
                </a:cubicBezTo>
                <a:cubicBezTo>
                  <a:pt x="1782" y="936"/>
                  <a:pt x="1782" y="936"/>
                  <a:pt x="1782" y="936"/>
                </a:cubicBezTo>
                <a:cubicBezTo>
                  <a:pt x="1782" y="934"/>
                  <a:pt x="1782" y="934"/>
                  <a:pt x="1782" y="934"/>
                </a:cubicBezTo>
                <a:cubicBezTo>
                  <a:pt x="1777" y="933"/>
                  <a:pt x="1780" y="932"/>
                  <a:pt x="1777" y="930"/>
                </a:cubicBezTo>
                <a:cubicBezTo>
                  <a:pt x="1777" y="929"/>
                  <a:pt x="1778" y="929"/>
                  <a:pt x="1777" y="929"/>
                </a:cubicBezTo>
                <a:cubicBezTo>
                  <a:pt x="1777" y="930"/>
                  <a:pt x="1777" y="930"/>
                  <a:pt x="1777" y="930"/>
                </a:cubicBezTo>
                <a:cubicBezTo>
                  <a:pt x="1776" y="930"/>
                  <a:pt x="1776" y="930"/>
                  <a:pt x="1775" y="930"/>
                </a:cubicBezTo>
                <a:cubicBezTo>
                  <a:pt x="1775" y="929"/>
                  <a:pt x="1774" y="928"/>
                  <a:pt x="1773" y="928"/>
                </a:cubicBezTo>
                <a:cubicBezTo>
                  <a:pt x="1773" y="925"/>
                  <a:pt x="1772" y="923"/>
                  <a:pt x="1772" y="921"/>
                </a:cubicBezTo>
                <a:cubicBezTo>
                  <a:pt x="1772" y="914"/>
                  <a:pt x="1772" y="914"/>
                  <a:pt x="1772" y="914"/>
                </a:cubicBezTo>
                <a:cubicBezTo>
                  <a:pt x="1771" y="914"/>
                  <a:pt x="1771" y="914"/>
                  <a:pt x="1771" y="914"/>
                </a:cubicBezTo>
                <a:cubicBezTo>
                  <a:pt x="1771" y="913"/>
                  <a:pt x="1771" y="912"/>
                  <a:pt x="1772" y="911"/>
                </a:cubicBezTo>
                <a:cubicBezTo>
                  <a:pt x="1771" y="911"/>
                  <a:pt x="1771" y="911"/>
                  <a:pt x="1771" y="911"/>
                </a:cubicBezTo>
                <a:cubicBezTo>
                  <a:pt x="1771" y="909"/>
                  <a:pt x="1771" y="909"/>
                  <a:pt x="1771" y="909"/>
                </a:cubicBezTo>
                <a:cubicBezTo>
                  <a:pt x="1770" y="909"/>
                  <a:pt x="1770" y="909"/>
                  <a:pt x="1770" y="909"/>
                </a:cubicBezTo>
                <a:cubicBezTo>
                  <a:pt x="1770" y="907"/>
                  <a:pt x="1770" y="907"/>
                  <a:pt x="1770" y="907"/>
                </a:cubicBezTo>
                <a:cubicBezTo>
                  <a:pt x="1770" y="907"/>
                  <a:pt x="1770" y="907"/>
                  <a:pt x="1770" y="907"/>
                </a:cubicBezTo>
                <a:cubicBezTo>
                  <a:pt x="1770" y="906"/>
                  <a:pt x="1770" y="906"/>
                  <a:pt x="1770" y="906"/>
                </a:cubicBezTo>
                <a:cubicBezTo>
                  <a:pt x="1769" y="906"/>
                  <a:pt x="1769" y="906"/>
                  <a:pt x="1769" y="906"/>
                </a:cubicBezTo>
                <a:cubicBezTo>
                  <a:pt x="1769" y="903"/>
                  <a:pt x="1769" y="903"/>
                  <a:pt x="1769" y="903"/>
                </a:cubicBezTo>
                <a:cubicBezTo>
                  <a:pt x="1768" y="903"/>
                  <a:pt x="1768" y="903"/>
                  <a:pt x="1768" y="903"/>
                </a:cubicBezTo>
                <a:cubicBezTo>
                  <a:pt x="1767" y="899"/>
                  <a:pt x="1767" y="902"/>
                  <a:pt x="1765" y="900"/>
                </a:cubicBezTo>
                <a:cubicBezTo>
                  <a:pt x="1762" y="897"/>
                  <a:pt x="1763" y="894"/>
                  <a:pt x="1757" y="894"/>
                </a:cubicBezTo>
                <a:cubicBezTo>
                  <a:pt x="1757" y="893"/>
                  <a:pt x="1756" y="889"/>
                  <a:pt x="1756" y="888"/>
                </a:cubicBezTo>
                <a:cubicBezTo>
                  <a:pt x="1754" y="888"/>
                  <a:pt x="1754" y="888"/>
                  <a:pt x="1754" y="888"/>
                </a:cubicBezTo>
                <a:cubicBezTo>
                  <a:pt x="1754" y="882"/>
                  <a:pt x="1754" y="882"/>
                  <a:pt x="1754" y="882"/>
                </a:cubicBezTo>
                <a:cubicBezTo>
                  <a:pt x="1755" y="882"/>
                  <a:pt x="1755" y="882"/>
                  <a:pt x="1755" y="882"/>
                </a:cubicBezTo>
                <a:cubicBezTo>
                  <a:pt x="1755" y="881"/>
                  <a:pt x="1755" y="880"/>
                  <a:pt x="1754" y="878"/>
                </a:cubicBezTo>
                <a:cubicBezTo>
                  <a:pt x="1755" y="878"/>
                  <a:pt x="1755" y="878"/>
                  <a:pt x="1756" y="878"/>
                </a:cubicBezTo>
                <a:cubicBezTo>
                  <a:pt x="1756" y="876"/>
                  <a:pt x="1755" y="874"/>
                  <a:pt x="1755" y="873"/>
                </a:cubicBezTo>
                <a:cubicBezTo>
                  <a:pt x="1755" y="872"/>
                  <a:pt x="1756" y="872"/>
                  <a:pt x="1756" y="871"/>
                </a:cubicBezTo>
                <a:cubicBezTo>
                  <a:pt x="1755" y="871"/>
                  <a:pt x="1755" y="871"/>
                  <a:pt x="1755" y="871"/>
                </a:cubicBezTo>
                <a:cubicBezTo>
                  <a:pt x="1755" y="870"/>
                  <a:pt x="1755" y="870"/>
                  <a:pt x="1755" y="870"/>
                </a:cubicBezTo>
                <a:cubicBezTo>
                  <a:pt x="1754" y="870"/>
                  <a:pt x="1754" y="870"/>
                  <a:pt x="1754" y="870"/>
                </a:cubicBezTo>
                <a:cubicBezTo>
                  <a:pt x="1754" y="866"/>
                  <a:pt x="1754" y="866"/>
                  <a:pt x="1754" y="866"/>
                </a:cubicBezTo>
                <a:cubicBezTo>
                  <a:pt x="1755" y="866"/>
                  <a:pt x="1755" y="866"/>
                  <a:pt x="1755" y="866"/>
                </a:cubicBezTo>
                <a:cubicBezTo>
                  <a:pt x="1755" y="865"/>
                  <a:pt x="1755" y="865"/>
                  <a:pt x="1755" y="865"/>
                </a:cubicBezTo>
                <a:cubicBezTo>
                  <a:pt x="1754" y="865"/>
                  <a:pt x="1753" y="864"/>
                  <a:pt x="1752" y="863"/>
                </a:cubicBezTo>
                <a:cubicBezTo>
                  <a:pt x="1752" y="861"/>
                  <a:pt x="1752" y="861"/>
                  <a:pt x="1752" y="861"/>
                </a:cubicBezTo>
                <a:cubicBezTo>
                  <a:pt x="1752" y="861"/>
                  <a:pt x="1752" y="861"/>
                  <a:pt x="1752" y="861"/>
                </a:cubicBezTo>
                <a:cubicBezTo>
                  <a:pt x="1752" y="859"/>
                  <a:pt x="1752" y="859"/>
                  <a:pt x="1752" y="859"/>
                </a:cubicBezTo>
                <a:cubicBezTo>
                  <a:pt x="1751" y="859"/>
                  <a:pt x="1751" y="859"/>
                  <a:pt x="1751" y="859"/>
                </a:cubicBezTo>
                <a:cubicBezTo>
                  <a:pt x="1751" y="856"/>
                  <a:pt x="1751" y="856"/>
                  <a:pt x="1751" y="856"/>
                </a:cubicBezTo>
                <a:cubicBezTo>
                  <a:pt x="1750" y="856"/>
                  <a:pt x="1750" y="856"/>
                  <a:pt x="1750" y="856"/>
                </a:cubicBezTo>
                <a:cubicBezTo>
                  <a:pt x="1749" y="854"/>
                  <a:pt x="1749" y="854"/>
                  <a:pt x="1749" y="854"/>
                </a:cubicBezTo>
                <a:cubicBezTo>
                  <a:pt x="1748" y="854"/>
                  <a:pt x="1748" y="854"/>
                  <a:pt x="1748" y="854"/>
                </a:cubicBezTo>
                <a:cubicBezTo>
                  <a:pt x="1748" y="854"/>
                  <a:pt x="1747" y="853"/>
                  <a:pt x="1747" y="853"/>
                </a:cubicBezTo>
                <a:cubicBezTo>
                  <a:pt x="1746" y="852"/>
                  <a:pt x="1745" y="851"/>
                  <a:pt x="1743" y="850"/>
                </a:cubicBezTo>
                <a:cubicBezTo>
                  <a:pt x="1743" y="849"/>
                  <a:pt x="1743" y="848"/>
                  <a:pt x="1743" y="848"/>
                </a:cubicBezTo>
                <a:cubicBezTo>
                  <a:pt x="1742" y="848"/>
                  <a:pt x="1742" y="848"/>
                  <a:pt x="1742" y="848"/>
                </a:cubicBezTo>
                <a:cubicBezTo>
                  <a:pt x="1742" y="844"/>
                  <a:pt x="1742" y="844"/>
                  <a:pt x="1742" y="844"/>
                </a:cubicBezTo>
                <a:cubicBezTo>
                  <a:pt x="1741" y="844"/>
                  <a:pt x="1741" y="844"/>
                  <a:pt x="1741" y="844"/>
                </a:cubicBezTo>
                <a:cubicBezTo>
                  <a:pt x="1740" y="841"/>
                  <a:pt x="1740" y="839"/>
                  <a:pt x="1739" y="836"/>
                </a:cubicBezTo>
                <a:cubicBezTo>
                  <a:pt x="1742" y="836"/>
                  <a:pt x="1742" y="836"/>
                  <a:pt x="1742" y="836"/>
                </a:cubicBezTo>
                <a:cubicBezTo>
                  <a:pt x="1741" y="835"/>
                  <a:pt x="1741" y="834"/>
                  <a:pt x="1740" y="833"/>
                </a:cubicBezTo>
                <a:cubicBezTo>
                  <a:pt x="1739" y="833"/>
                  <a:pt x="1739" y="833"/>
                  <a:pt x="1739" y="833"/>
                </a:cubicBezTo>
                <a:cubicBezTo>
                  <a:pt x="1739" y="830"/>
                  <a:pt x="1739" y="830"/>
                  <a:pt x="1739" y="830"/>
                </a:cubicBezTo>
                <a:cubicBezTo>
                  <a:pt x="1739" y="830"/>
                  <a:pt x="1739" y="830"/>
                  <a:pt x="1739" y="830"/>
                </a:cubicBezTo>
                <a:cubicBezTo>
                  <a:pt x="1738" y="829"/>
                  <a:pt x="1738" y="828"/>
                  <a:pt x="1737" y="827"/>
                </a:cubicBezTo>
                <a:cubicBezTo>
                  <a:pt x="1737" y="827"/>
                  <a:pt x="1737" y="827"/>
                  <a:pt x="1737" y="827"/>
                </a:cubicBezTo>
                <a:cubicBezTo>
                  <a:pt x="1737" y="825"/>
                  <a:pt x="1737" y="825"/>
                  <a:pt x="1737" y="825"/>
                </a:cubicBezTo>
                <a:cubicBezTo>
                  <a:pt x="1736" y="825"/>
                  <a:pt x="1736" y="825"/>
                  <a:pt x="1736" y="825"/>
                </a:cubicBezTo>
                <a:cubicBezTo>
                  <a:pt x="1736" y="824"/>
                  <a:pt x="1736" y="824"/>
                  <a:pt x="1736" y="824"/>
                </a:cubicBezTo>
                <a:cubicBezTo>
                  <a:pt x="1735" y="824"/>
                  <a:pt x="1735" y="824"/>
                  <a:pt x="1735" y="824"/>
                </a:cubicBezTo>
                <a:cubicBezTo>
                  <a:pt x="1735" y="823"/>
                  <a:pt x="1734" y="821"/>
                  <a:pt x="1734" y="820"/>
                </a:cubicBezTo>
                <a:cubicBezTo>
                  <a:pt x="1733" y="820"/>
                  <a:pt x="1733" y="820"/>
                  <a:pt x="1733" y="820"/>
                </a:cubicBezTo>
                <a:cubicBezTo>
                  <a:pt x="1732" y="819"/>
                  <a:pt x="1733" y="819"/>
                  <a:pt x="1731" y="819"/>
                </a:cubicBezTo>
                <a:cubicBezTo>
                  <a:pt x="1731" y="817"/>
                  <a:pt x="1729" y="816"/>
                  <a:pt x="1729" y="814"/>
                </a:cubicBezTo>
                <a:cubicBezTo>
                  <a:pt x="1727" y="809"/>
                  <a:pt x="1726" y="805"/>
                  <a:pt x="1725" y="800"/>
                </a:cubicBezTo>
                <a:cubicBezTo>
                  <a:pt x="1724" y="800"/>
                  <a:pt x="1724" y="800"/>
                  <a:pt x="1723" y="800"/>
                </a:cubicBezTo>
                <a:cubicBezTo>
                  <a:pt x="1723" y="798"/>
                  <a:pt x="1722" y="797"/>
                  <a:pt x="1722" y="796"/>
                </a:cubicBezTo>
                <a:cubicBezTo>
                  <a:pt x="1722" y="796"/>
                  <a:pt x="1722" y="796"/>
                  <a:pt x="1722" y="796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1" y="791"/>
                  <a:pt x="1720" y="791"/>
                </a:cubicBezTo>
                <a:cubicBezTo>
                  <a:pt x="1720" y="790"/>
                  <a:pt x="1720" y="790"/>
                  <a:pt x="1720" y="790"/>
                </a:cubicBezTo>
                <a:cubicBezTo>
                  <a:pt x="1720" y="789"/>
                  <a:pt x="1719" y="789"/>
                  <a:pt x="1718" y="788"/>
                </a:cubicBezTo>
                <a:cubicBezTo>
                  <a:pt x="1717" y="787"/>
                  <a:pt x="1717" y="786"/>
                  <a:pt x="1716" y="784"/>
                </a:cubicBezTo>
                <a:cubicBezTo>
                  <a:pt x="1715" y="783"/>
                  <a:pt x="1715" y="781"/>
                  <a:pt x="1715" y="780"/>
                </a:cubicBezTo>
                <a:cubicBezTo>
                  <a:pt x="1716" y="780"/>
                  <a:pt x="1716" y="780"/>
                  <a:pt x="1716" y="780"/>
                </a:cubicBezTo>
                <a:cubicBezTo>
                  <a:pt x="1716" y="779"/>
                  <a:pt x="1716" y="779"/>
                  <a:pt x="1716" y="779"/>
                </a:cubicBezTo>
                <a:cubicBezTo>
                  <a:pt x="1716" y="779"/>
                  <a:pt x="1716" y="779"/>
                  <a:pt x="1716" y="779"/>
                </a:cubicBezTo>
                <a:cubicBezTo>
                  <a:pt x="1717" y="779"/>
                  <a:pt x="1718" y="780"/>
                  <a:pt x="1718" y="781"/>
                </a:cubicBezTo>
                <a:cubicBezTo>
                  <a:pt x="1719" y="781"/>
                  <a:pt x="1719" y="781"/>
                  <a:pt x="1719" y="781"/>
                </a:cubicBezTo>
                <a:cubicBezTo>
                  <a:pt x="1719" y="782"/>
                  <a:pt x="1719" y="782"/>
                  <a:pt x="1719" y="782"/>
                </a:cubicBezTo>
                <a:cubicBezTo>
                  <a:pt x="1720" y="783"/>
                  <a:pt x="1720" y="783"/>
                  <a:pt x="1720" y="783"/>
                </a:cubicBezTo>
                <a:cubicBezTo>
                  <a:pt x="1720" y="784"/>
                  <a:pt x="1721" y="785"/>
                  <a:pt x="1721" y="786"/>
                </a:cubicBezTo>
                <a:cubicBezTo>
                  <a:pt x="1722" y="786"/>
                  <a:pt x="1722" y="786"/>
                  <a:pt x="1722" y="786"/>
                </a:cubicBezTo>
                <a:cubicBezTo>
                  <a:pt x="1722" y="789"/>
                  <a:pt x="1722" y="789"/>
                  <a:pt x="1722" y="789"/>
                </a:cubicBezTo>
                <a:cubicBezTo>
                  <a:pt x="1722" y="789"/>
                  <a:pt x="1722" y="789"/>
                  <a:pt x="1723" y="790"/>
                </a:cubicBezTo>
                <a:cubicBezTo>
                  <a:pt x="1724" y="791"/>
                  <a:pt x="1725" y="793"/>
                  <a:pt x="1727" y="794"/>
                </a:cubicBezTo>
                <a:cubicBezTo>
                  <a:pt x="1730" y="794"/>
                  <a:pt x="1730" y="794"/>
                  <a:pt x="1730" y="794"/>
                </a:cubicBezTo>
                <a:cubicBezTo>
                  <a:pt x="1731" y="792"/>
                  <a:pt x="1731" y="790"/>
                  <a:pt x="1732" y="788"/>
                </a:cubicBezTo>
                <a:cubicBezTo>
                  <a:pt x="1733" y="788"/>
                  <a:pt x="1733" y="788"/>
                  <a:pt x="1733" y="788"/>
                </a:cubicBezTo>
                <a:cubicBezTo>
                  <a:pt x="1733" y="787"/>
                  <a:pt x="1733" y="787"/>
                  <a:pt x="1733" y="787"/>
                </a:cubicBezTo>
                <a:cubicBezTo>
                  <a:pt x="1733" y="787"/>
                  <a:pt x="1733" y="787"/>
                  <a:pt x="1733" y="787"/>
                </a:cubicBezTo>
                <a:cubicBezTo>
                  <a:pt x="1733" y="789"/>
                  <a:pt x="1733" y="790"/>
                  <a:pt x="1733" y="792"/>
                </a:cubicBezTo>
                <a:cubicBezTo>
                  <a:pt x="1735" y="792"/>
                  <a:pt x="1737" y="792"/>
                  <a:pt x="1739" y="792"/>
                </a:cubicBezTo>
                <a:cubicBezTo>
                  <a:pt x="1739" y="793"/>
                  <a:pt x="1739" y="794"/>
                  <a:pt x="1739" y="795"/>
                </a:cubicBezTo>
                <a:cubicBezTo>
                  <a:pt x="1741" y="795"/>
                  <a:pt x="1741" y="795"/>
                  <a:pt x="1741" y="795"/>
                </a:cubicBezTo>
                <a:cubicBezTo>
                  <a:pt x="1741" y="796"/>
                  <a:pt x="1741" y="796"/>
                  <a:pt x="1741" y="796"/>
                </a:cubicBezTo>
                <a:cubicBezTo>
                  <a:pt x="1741" y="800"/>
                  <a:pt x="1741" y="800"/>
                  <a:pt x="1741" y="800"/>
                </a:cubicBezTo>
                <a:cubicBezTo>
                  <a:pt x="1742" y="800"/>
                  <a:pt x="1742" y="800"/>
                  <a:pt x="1742" y="800"/>
                </a:cubicBezTo>
                <a:cubicBezTo>
                  <a:pt x="1742" y="800"/>
                  <a:pt x="1742" y="801"/>
                  <a:pt x="1743" y="802"/>
                </a:cubicBezTo>
                <a:cubicBezTo>
                  <a:pt x="1743" y="802"/>
                  <a:pt x="1743" y="802"/>
                  <a:pt x="1743" y="802"/>
                </a:cubicBezTo>
                <a:cubicBezTo>
                  <a:pt x="1743" y="804"/>
                  <a:pt x="1743" y="804"/>
                  <a:pt x="1743" y="804"/>
                </a:cubicBezTo>
                <a:cubicBezTo>
                  <a:pt x="1744" y="805"/>
                  <a:pt x="1745" y="805"/>
                  <a:pt x="1746" y="805"/>
                </a:cubicBezTo>
                <a:cubicBezTo>
                  <a:pt x="1746" y="807"/>
                  <a:pt x="1746" y="808"/>
                  <a:pt x="1747" y="809"/>
                </a:cubicBezTo>
                <a:cubicBezTo>
                  <a:pt x="1747" y="810"/>
                  <a:pt x="1748" y="810"/>
                  <a:pt x="1749" y="811"/>
                </a:cubicBezTo>
                <a:cubicBezTo>
                  <a:pt x="1749" y="813"/>
                  <a:pt x="1749" y="813"/>
                  <a:pt x="1749" y="813"/>
                </a:cubicBezTo>
                <a:cubicBezTo>
                  <a:pt x="1750" y="814"/>
                  <a:pt x="1752" y="815"/>
                  <a:pt x="1753" y="816"/>
                </a:cubicBezTo>
                <a:cubicBezTo>
                  <a:pt x="1753" y="817"/>
                  <a:pt x="1753" y="817"/>
                  <a:pt x="1753" y="817"/>
                </a:cubicBezTo>
                <a:cubicBezTo>
                  <a:pt x="1754" y="817"/>
                  <a:pt x="1754" y="817"/>
                  <a:pt x="1754" y="817"/>
                </a:cubicBezTo>
                <a:cubicBezTo>
                  <a:pt x="1755" y="818"/>
                  <a:pt x="1755" y="820"/>
                  <a:pt x="1755" y="821"/>
                </a:cubicBezTo>
                <a:cubicBezTo>
                  <a:pt x="1756" y="821"/>
                  <a:pt x="1756" y="821"/>
                  <a:pt x="1756" y="821"/>
                </a:cubicBezTo>
                <a:cubicBezTo>
                  <a:pt x="1756" y="826"/>
                  <a:pt x="1756" y="826"/>
                  <a:pt x="1756" y="826"/>
                </a:cubicBezTo>
                <a:cubicBezTo>
                  <a:pt x="1756" y="827"/>
                  <a:pt x="1757" y="829"/>
                  <a:pt x="1758" y="830"/>
                </a:cubicBezTo>
                <a:cubicBezTo>
                  <a:pt x="1759" y="830"/>
                  <a:pt x="1759" y="830"/>
                  <a:pt x="1759" y="830"/>
                </a:cubicBezTo>
                <a:cubicBezTo>
                  <a:pt x="1759" y="831"/>
                  <a:pt x="1759" y="831"/>
                  <a:pt x="1759" y="831"/>
                </a:cubicBezTo>
                <a:cubicBezTo>
                  <a:pt x="1761" y="833"/>
                  <a:pt x="1763" y="834"/>
                  <a:pt x="1765" y="836"/>
                </a:cubicBezTo>
                <a:cubicBezTo>
                  <a:pt x="1765" y="838"/>
                  <a:pt x="1765" y="838"/>
                  <a:pt x="1765" y="838"/>
                </a:cubicBezTo>
                <a:cubicBezTo>
                  <a:pt x="1765" y="838"/>
                  <a:pt x="1766" y="838"/>
                  <a:pt x="1766" y="838"/>
                </a:cubicBezTo>
                <a:cubicBezTo>
                  <a:pt x="1766" y="840"/>
                  <a:pt x="1766" y="840"/>
                  <a:pt x="1766" y="840"/>
                </a:cubicBezTo>
                <a:cubicBezTo>
                  <a:pt x="1767" y="840"/>
                  <a:pt x="1767" y="840"/>
                  <a:pt x="1767" y="840"/>
                </a:cubicBezTo>
                <a:cubicBezTo>
                  <a:pt x="1767" y="842"/>
                  <a:pt x="1767" y="842"/>
                  <a:pt x="1767" y="842"/>
                </a:cubicBezTo>
                <a:cubicBezTo>
                  <a:pt x="1768" y="842"/>
                  <a:pt x="1768" y="842"/>
                  <a:pt x="1768" y="842"/>
                </a:cubicBezTo>
                <a:cubicBezTo>
                  <a:pt x="1768" y="843"/>
                  <a:pt x="1768" y="843"/>
                  <a:pt x="1768" y="843"/>
                </a:cubicBezTo>
                <a:cubicBezTo>
                  <a:pt x="1768" y="843"/>
                  <a:pt x="1768" y="843"/>
                  <a:pt x="1768" y="843"/>
                </a:cubicBezTo>
                <a:cubicBezTo>
                  <a:pt x="1768" y="850"/>
                  <a:pt x="1768" y="850"/>
                  <a:pt x="1768" y="850"/>
                </a:cubicBezTo>
                <a:cubicBezTo>
                  <a:pt x="1768" y="851"/>
                  <a:pt x="1770" y="855"/>
                  <a:pt x="1770" y="855"/>
                </a:cubicBezTo>
                <a:cubicBezTo>
                  <a:pt x="1769" y="856"/>
                  <a:pt x="1769" y="856"/>
                  <a:pt x="1768" y="856"/>
                </a:cubicBezTo>
                <a:cubicBezTo>
                  <a:pt x="1767" y="858"/>
                  <a:pt x="1767" y="859"/>
                  <a:pt x="1767" y="861"/>
                </a:cubicBezTo>
                <a:cubicBezTo>
                  <a:pt x="1770" y="861"/>
                  <a:pt x="1770" y="861"/>
                  <a:pt x="1770" y="861"/>
                </a:cubicBezTo>
                <a:cubicBezTo>
                  <a:pt x="1770" y="863"/>
                  <a:pt x="1770" y="863"/>
                  <a:pt x="1770" y="863"/>
                </a:cubicBezTo>
                <a:cubicBezTo>
                  <a:pt x="1770" y="863"/>
                  <a:pt x="1770" y="863"/>
                  <a:pt x="1770" y="863"/>
                </a:cubicBezTo>
                <a:cubicBezTo>
                  <a:pt x="1770" y="871"/>
                  <a:pt x="1770" y="871"/>
                  <a:pt x="1770" y="871"/>
                </a:cubicBezTo>
                <a:cubicBezTo>
                  <a:pt x="1771" y="871"/>
                  <a:pt x="1771" y="871"/>
                  <a:pt x="1771" y="871"/>
                </a:cubicBezTo>
                <a:cubicBezTo>
                  <a:pt x="1771" y="873"/>
                  <a:pt x="1771" y="873"/>
                  <a:pt x="1771" y="873"/>
                </a:cubicBezTo>
                <a:cubicBezTo>
                  <a:pt x="1771" y="875"/>
                  <a:pt x="1773" y="876"/>
                  <a:pt x="1773" y="878"/>
                </a:cubicBezTo>
                <a:cubicBezTo>
                  <a:pt x="1774" y="879"/>
                  <a:pt x="1774" y="879"/>
                  <a:pt x="1775" y="880"/>
                </a:cubicBezTo>
                <a:cubicBezTo>
                  <a:pt x="1775" y="880"/>
                  <a:pt x="1775" y="880"/>
                  <a:pt x="1775" y="880"/>
                </a:cubicBezTo>
                <a:cubicBezTo>
                  <a:pt x="1775" y="881"/>
                  <a:pt x="1775" y="881"/>
                  <a:pt x="1775" y="881"/>
                </a:cubicBezTo>
                <a:cubicBezTo>
                  <a:pt x="1776" y="882"/>
                  <a:pt x="1777" y="882"/>
                  <a:pt x="1777" y="882"/>
                </a:cubicBezTo>
                <a:cubicBezTo>
                  <a:pt x="1777" y="883"/>
                  <a:pt x="1777" y="883"/>
                  <a:pt x="1777" y="883"/>
                </a:cubicBezTo>
                <a:cubicBezTo>
                  <a:pt x="1779" y="882"/>
                  <a:pt x="1779" y="882"/>
                  <a:pt x="1779" y="882"/>
                </a:cubicBezTo>
                <a:cubicBezTo>
                  <a:pt x="1779" y="883"/>
                  <a:pt x="1779" y="883"/>
                  <a:pt x="1779" y="883"/>
                </a:cubicBezTo>
                <a:cubicBezTo>
                  <a:pt x="1781" y="883"/>
                  <a:pt x="1781" y="883"/>
                  <a:pt x="1781" y="883"/>
                </a:cubicBezTo>
                <a:cubicBezTo>
                  <a:pt x="1781" y="883"/>
                  <a:pt x="1781" y="884"/>
                  <a:pt x="1782" y="884"/>
                </a:cubicBezTo>
                <a:cubicBezTo>
                  <a:pt x="1782" y="886"/>
                  <a:pt x="1782" y="886"/>
                  <a:pt x="1782" y="886"/>
                </a:cubicBezTo>
                <a:cubicBezTo>
                  <a:pt x="1784" y="886"/>
                  <a:pt x="1783" y="886"/>
                  <a:pt x="1784" y="887"/>
                </a:cubicBezTo>
                <a:cubicBezTo>
                  <a:pt x="1785" y="887"/>
                  <a:pt x="1785" y="887"/>
                  <a:pt x="1785" y="887"/>
                </a:cubicBezTo>
                <a:cubicBezTo>
                  <a:pt x="1785" y="888"/>
                  <a:pt x="1785" y="888"/>
                  <a:pt x="1785" y="888"/>
                </a:cubicBezTo>
                <a:cubicBezTo>
                  <a:pt x="1785" y="888"/>
                  <a:pt x="1785" y="888"/>
                  <a:pt x="1785" y="888"/>
                </a:cubicBezTo>
                <a:cubicBezTo>
                  <a:pt x="1786" y="889"/>
                  <a:pt x="1786" y="889"/>
                  <a:pt x="1787" y="891"/>
                </a:cubicBezTo>
                <a:cubicBezTo>
                  <a:pt x="1787" y="891"/>
                  <a:pt x="1787" y="891"/>
                  <a:pt x="1787" y="891"/>
                </a:cubicBezTo>
                <a:cubicBezTo>
                  <a:pt x="1787" y="894"/>
                  <a:pt x="1787" y="894"/>
                  <a:pt x="1787" y="894"/>
                </a:cubicBezTo>
                <a:cubicBezTo>
                  <a:pt x="1787" y="894"/>
                  <a:pt x="1788" y="894"/>
                  <a:pt x="1788" y="896"/>
                </a:cubicBezTo>
                <a:cubicBezTo>
                  <a:pt x="1789" y="896"/>
                  <a:pt x="1789" y="895"/>
                  <a:pt x="1789" y="896"/>
                </a:cubicBezTo>
                <a:cubicBezTo>
                  <a:pt x="1791" y="898"/>
                  <a:pt x="1789" y="903"/>
                  <a:pt x="1791" y="904"/>
                </a:cubicBezTo>
                <a:cubicBezTo>
                  <a:pt x="1791" y="904"/>
                  <a:pt x="1792" y="905"/>
                  <a:pt x="1793" y="905"/>
                </a:cubicBezTo>
                <a:cubicBezTo>
                  <a:pt x="1793" y="905"/>
                  <a:pt x="1793" y="906"/>
                  <a:pt x="1794" y="907"/>
                </a:cubicBezTo>
                <a:cubicBezTo>
                  <a:pt x="1795" y="907"/>
                  <a:pt x="1795" y="907"/>
                  <a:pt x="1795" y="907"/>
                </a:cubicBezTo>
                <a:cubicBezTo>
                  <a:pt x="1795" y="909"/>
                  <a:pt x="1795" y="909"/>
                  <a:pt x="1795" y="909"/>
                </a:cubicBezTo>
                <a:cubicBezTo>
                  <a:pt x="1795" y="909"/>
                  <a:pt x="1796" y="910"/>
                  <a:pt x="1796" y="910"/>
                </a:cubicBezTo>
                <a:cubicBezTo>
                  <a:pt x="1796" y="912"/>
                  <a:pt x="1796" y="912"/>
                  <a:pt x="1796" y="912"/>
                </a:cubicBezTo>
                <a:cubicBezTo>
                  <a:pt x="1797" y="913"/>
                  <a:pt x="1798" y="913"/>
                  <a:pt x="1799" y="914"/>
                </a:cubicBezTo>
                <a:cubicBezTo>
                  <a:pt x="1799" y="915"/>
                  <a:pt x="1800" y="915"/>
                  <a:pt x="1800" y="916"/>
                </a:cubicBezTo>
                <a:cubicBezTo>
                  <a:pt x="1800" y="916"/>
                  <a:pt x="1801" y="916"/>
                  <a:pt x="1801" y="917"/>
                </a:cubicBezTo>
                <a:cubicBezTo>
                  <a:pt x="1801" y="927"/>
                  <a:pt x="1801" y="927"/>
                  <a:pt x="1801" y="927"/>
                </a:cubicBezTo>
                <a:cubicBezTo>
                  <a:pt x="1800" y="927"/>
                  <a:pt x="1800" y="927"/>
                  <a:pt x="1800" y="927"/>
                </a:cubicBezTo>
                <a:cubicBezTo>
                  <a:pt x="1800" y="928"/>
                  <a:pt x="1800" y="928"/>
                  <a:pt x="1800" y="928"/>
                </a:cubicBezTo>
                <a:cubicBezTo>
                  <a:pt x="1801" y="928"/>
                  <a:pt x="1801" y="928"/>
                  <a:pt x="1802" y="928"/>
                </a:cubicBezTo>
                <a:cubicBezTo>
                  <a:pt x="1802" y="934"/>
                  <a:pt x="1802" y="934"/>
                  <a:pt x="1802" y="934"/>
                </a:cubicBezTo>
                <a:cubicBezTo>
                  <a:pt x="1802" y="934"/>
                  <a:pt x="1800" y="934"/>
                  <a:pt x="1800" y="936"/>
                </a:cubicBezTo>
                <a:cubicBezTo>
                  <a:pt x="1801" y="936"/>
                  <a:pt x="1801" y="936"/>
                  <a:pt x="1801" y="936"/>
                </a:cubicBezTo>
                <a:cubicBezTo>
                  <a:pt x="1801" y="937"/>
                  <a:pt x="1802" y="939"/>
                  <a:pt x="1802" y="940"/>
                </a:cubicBezTo>
                <a:cubicBezTo>
                  <a:pt x="1802" y="940"/>
                  <a:pt x="1802" y="940"/>
                  <a:pt x="1802" y="940"/>
                </a:cubicBezTo>
                <a:cubicBezTo>
                  <a:pt x="1802" y="942"/>
                  <a:pt x="1802" y="942"/>
                  <a:pt x="1802" y="942"/>
                </a:cubicBezTo>
                <a:cubicBezTo>
                  <a:pt x="1803" y="942"/>
                  <a:pt x="1803" y="942"/>
                  <a:pt x="1803" y="942"/>
                </a:cubicBezTo>
                <a:cubicBezTo>
                  <a:pt x="1803" y="943"/>
                  <a:pt x="1803" y="944"/>
                  <a:pt x="1802" y="946"/>
                </a:cubicBezTo>
                <a:cubicBezTo>
                  <a:pt x="1803" y="946"/>
                  <a:pt x="1803" y="946"/>
                  <a:pt x="1804" y="946"/>
                </a:cubicBezTo>
                <a:cubicBezTo>
                  <a:pt x="1804" y="948"/>
                  <a:pt x="1804" y="948"/>
                  <a:pt x="1804" y="948"/>
                </a:cubicBezTo>
                <a:cubicBezTo>
                  <a:pt x="1804" y="948"/>
                  <a:pt x="1805" y="948"/>
                  <a:pt x="1806" y="949"/>
                </a:cubicBezTo>
                <a:cubicBezTo>
                  <a:pt x="1805" y="951"/>
                  <a:pt x="1805" y="953"/>
                  <a:pt x="1805" y="955"/>
                </a:cubicBezTo>
                <a:cubicBezTo>
                  <a:pt x="1806" y="955"/>
                  <a:pt x="1806" y="955"/>
                  <a:pt x="1806" y="955"/>
                </a:cubicBezTo>
                <a:cubicBezTo>
                  <a:pt x="1806" y="957"/>
                  <a:pt x="1806" y="958"/>
                  <a:pt x="1806" y="959"/>
                </a:cubicBezTo>
                <a:cubicBezTo>
                  <a:pt x="1810" y="960"/>
                  <a:pt x="1813" y="961"/>
                  <a:pt x="1816" y="961"/>
                </a:cubicBezTo>
                <a:cubicBezTo>
                  <a:pt x="1816" y="961"/>
                  <a:pt x="1817" y="960"/>
                  <a:pt x="1817" y="960"/>
                </a:cubicBezTo>
                <a:cubicBezTo>
                  <a:pt x="1820" y="960"/>
                  <a:pt x="1820" y="960"/>
                  <a:pt x="1820" y="960"/>
                </a:cubicBezTo>
                <a:cubicBezTo>
                  <a:pt x="1820" y="959"/>
                  <a:pt x="1820" y="959"/>
                  <a:pt x="1820" y="959"/>
                </a:cubicBezTo>
                <a:cubicBezTo>
                  <a:pt x="1822" y="959"/>
                  <a:pt x="1822" y="959"/>
                  <a:pt x="1822" y="959"/>
                </a:cubicBezTo>
                <a:cubicBezTo>
                  <a:pt x="1823" y="958"/>
                  <a:pt x="1824" y="956"/>
                  <a:pt x="1825" y="955"/>
                </a:cubicBezTo>
                <a:cubicBezTo>
                  <a:pt x="1827" y="955"/>
                  <a:pt x="1827" y="955"/>
                  <a:pt x="1827" y="955"/>
                </a:cubicBezTo>
                <a:cubicBezTo>
                  <a:pt x="1827" y="954"/>
                  <a:pt x="1827" y="954"/>
                  <a:pt x="1827" y="954"/>
                </a:cubicBezTo>
                <a:cubicBezTo>
                  <a:pt x="1829" y="954"/>
                  <a:pt x="1831" y="954"/>
                  <a:pt x="1833" y="953"/>
                </a:cubicBezTo>
                <a:cubicBezTo>
                  <a:pt x="1833" y="954"/>
                  <a:pt x="1833" y="954"/>
                  <a:pt x="1833" y="954"/>
                </a:cubicBezTo>
                <a:cubicBezTo>
                  <a:pt x="1836" y="954"/>
                  <a:pt x="1836" y="954"/>
                  <a:pt x="1836" y="954"/>
                </a:cubicBezTo>
                <a:cubicBezTo>
                  <a:pt x="1836" y="953"/>
                  <a:pt x="1836" y="953"/>
                  <a:pt x="1836" y="953"/>
                </a:cubicBezTo>
                <a:cubicBezTo>
                  <a:pt x="1837" y="953"/>
                  <a:pt x="1838" y="953"/>
                  <a:pt x="1839" y="953"/>
                </a:cubicBezTo>
                <a:cubicBezTo>
                  <a:pt x="1839" y="952"/>
                  <a:pt x="1839" y="952"/>
                  <a:pt x="1839" y="951"/>
                </a:cubicBezTo>
                <a:cubicBezTo>
                  <a:pt x="1841" y="951"/>
                  <a:pt x="1841" y="951"/>
                  <a:pt x="1841" y="951"/>
                </a:cubicBezTo>
                <a:cubicBezTo>
                  <a:pt x="1841" y="951"/>
                  <a:pt x="1841" y="951"/>
                  <a:pt x="1841" y="950"/>
                </a:cubicBezTo>
                <a:cubicBezTo>
                  <a:pt x="1842" y="950"/>
                  <a:pt x="1843" y="950"/>
                  <a:pt x="1843" y="949"/>
                </a:cubicBezTo>
                <a:cubicBezTo>
                  <a:pt x="1843" y="948"/>
                  <a:pt x="1843" y="948"/>
                  <a:pt x="1843" y="948"/>
                </a:cubicBezTo>
                <a:cubicBezTo>
                  <a:pt x="1844" y="948"/>
                  <a:pt x="1846" y="948"/>
                  <a:pt x="1847" y="948"/>
                </a:cubicBezTo>
                <a:cubicBezTo>
                  <a:pt x="1848" y="948"/>
                  <a:pt x="1847" y="948"/>
                  <a:pt x="1848" y="948"/>
                </a:cubicBezTo>
                <a:cubicBezTo>
                  <a:pt x="1848" y="948"/>
                  <a:pt x="1848" y="948"/>
                  <a:pt x="1848" y="948"/>
                </a:cubicBezTo>
                <a:cubicBezTo>
                  <a:pt x="1852" y="948"/>
                  <a:pt x="1852" y="948"/>
                  <a:pt x="1852" y="948"/>
                </a:cubicBezTo>
                <a:cubicBezTo>
                  <a:pt x="1852" y="945"/>
                  <a:pt x="1854" y="944"/>
                  <a:pt x="1856" y="943"/>
                </a:cubicBezTo>
                <a:cubicBezTo>
                  <a:pt x="1856" y="942"/>
                  <a:pt x="1856" y="942"/>
                  <a:pt x="1856" y="942"/>
                </a:cubicBezTo>
                <a:cubicBezTo>
                  <a:pt x="1858" y="942"/>
                  <a:pt x="1858" y="942"/>
                  <a:pt x="1858" y="942"/>
                </a:cubicBezTo>
                <a:cubicBezTo>
                  <a:pt x="1858" y="942"/>
                  <a:pt x="1858" y="941"/>
                  <a:pt x="1858" y="941"/>
                </a:cubicBezTo>
                <a:cubicBezTo>
                  <a:pt x="1861" y="941"/>
                  <a:pt x="1861" y="941"/>
                  <a:pt x="1861" y="941"/>
                </a:cubicBezTo>
                <a:cubicBezTo>
                  <a:pt x="1861" y="940"/>
                  <a:pt x="1861" y="940"/>
                  <a:pt x="1861" y="940"/>
                </a:cubicBezTo>
                <a:cubicBezTo>
                  <a:pt x="1862" y="940"/>
                  <a:pt x="1864" y="939"/>
                  <a:pt x="1865" y="939"/>
                </a:cubicBezTo>
                <a:cubicBezTo>
                  <a:pt x="1865" y="938"/>
                  <a:pt x="1865" y="938"/>
                  <a:pt x="1865" y="938"/>
                </a:cubicBezTo>
                <a:cubicBezTo>
                  <a:pt x="1867" y="938"/>
                  <a:pt x="1867" y="938"/>
                  <a:pt x="1867" y="938"/>
                </a:cubicBezTo>
                <a:cubicBezTo>
                  <a:pt x="1867" y="938"/>
                  <a:pt x="1867" y="938"/>
                  <a:pt x="1867" y="938"/>
                </a:cubicBezTo>
                <a:cubicBezTo>
                  <a:pt x="1868" y="938"/>
                  <a:pt x="1868" y="938"/>
                  <a:pt x="1868" y="938"/>
                </a:cubicBezTo>
                <a:cubicBezTo>
                  <a:pt x="1868" y="937"/>
                  <a:pt x="1868" y="937"/>
                  <a:pt x="1868" y="937"/>
                </a:cubicBezTo>
                <a:cubicBezTo>
                  <a:pt x="1870" y="937"/>
                  <a:pt x="1870" y="937"/>
                  <a:pt x="1870" y="937"/>
                </a:cubicBezTo>
                <a:cubicBezTo>
                  <a:pt x="1870" y="937"/>
                  <a:pt x="1871" y="936"/>
                  <a:pt x="1871" y="936"/>
                </a:cubicBezTo>
                <a:cubicBezTo>
                  <a:pt x="1871" y="935"/>
                  <a:pt x="1872" y="935"/>
                  <a:pt x="1873" y="935"/>
                </a:cubicBezTo>
                <a:cubicBezTo>
                  <a:pt x="1873" y="934"/>
                  <a:pt x="1873" y="934"/>
                  <a:pt x="1873" y="934"/>
                </a:cubicBezTo>
                <a:cubicBezTo>
                  <a:pt x="1874" y="934"/>
                  <a:pt x="1874" y="934"/>
                  <a:pt x="1874" y="934"/>
                </a:cubicBezTo>
                <a:cubicBezTo>
                  <a:pt x="1877" y="933"/>
                  <a:pt x="1880" y="931"/>
                  <a:pt x="1881" y="928"/>
                </a:cubicBezTo>
                <a:cubicBezTo>
                  <a:pt x="1883" y="928"/>
                  <a:pt x="1883" y="928"/>
                  <a:pt x="1883" y="928"/>
                </a:cubicBezTo>
                <a:cubicBezTo>
                  <a:pt x="1883" y="927"/>
                  <a:pt x="1883" y="927"/>
                  <a:pt x="1883" y="927"/>
                </a:cubicBezTo>
                <a:cubicBezTo>
                  <a:pt x="1883" y="927"/>
                  <a:pt x="1883" y="927"/>
                  <a:pt x="1883" y="927"/>
                </a:cubicBezTo>
                <a:cubicBezTo>
                  <a:pt x="1883" y="926"/>
                  <a:pt x="1883" y="926"/>
                  <a:pt x="1883" y="925"/>
                </a:cubicBezTo>
                <a:cubicBezTo>
                  <a:pt x="1882" y="925"/>
                  <a:pt x="1882" y="925"/>
                  <a:pt x="1882" y="925"/>
                </a:cubicBezTo>
                <a:cubicBezTo>
                  <a:pt x="1882" y="925"/>
                  <a:pt x="1882" y="925"/>
                  <a:pt x="1882" y="925"/>
                </a:cubicBezTo>
                <a:cubicBezTo>
                  <a:pt x="1883" y="925"/>
                  <a:pt x="1883" y="925"/>
                  <a:pt x="1883" y="925"/>
                </a:cubicBezTo>
                <a:cubicBezTo>
                  <a:pt x="1883" y="922"/>
                  <a:pt x="1883" y="922"/>
                  <a:pt x="1883" y="922"/>
                </a:cubicBezTo>
                <a:cubicBezTo>
                  <a:pt x="1883" y="922"/>
                  <a:pt x="1884" y="921"/>
                  <a:pt x="1885" y="921"/>
                </a:cubicBezTo>
                <a:cubicBezTo>
                  <a:pt x="1885" y="921"/>
                  <a:pt x="1885" y="920"/>
                  <a:pt x="1885" y="920"/>
                </a:cubicBezTo>
                <a:cubicBezTo>
                  <a:pt x="1887" y="920"/>
                  <a:pt x="1887" y="920"/>
                  <a:pt x="1887" y="920"/>
                </a:cubicBezTo>
                <a:cubicBezTo>
                  <a:pt x="1887" y="919"/>
                  <a:pt x="1887" y="919"/>
                  <a:pt x="1887" y="919"/>
                </a:cubicBezTo>
                <a:cubicBezTo>
                  <a:pt x="1889" y="919"/>
                  <a:pt x="1889" y="919"/>
                  <a:pt x="1889" y="919"/>
                </a:cubicBezTo>
                <a:cubicBezTo>
                  <a:pt x="1890" y="919"/>
                  <a:pt x="1890" y="918"/>
                  <a:pt x="1891" y="917"/>
                </a:cubicBezTo>
                <a:cubicBezTo>
                  <a:pt x="1892" y="917"/>
                  <a:pt x="1894" y="917"/>
                  <a:pt x="1896" y="917"/>
                </a:cubicBezTo>
                <a:cubicBezTo>
                  <a:pt x="1896" y="915"/>
                  <a:pt x="1896" y="915"/>
                  <a:pt x="1896" y="915"/>
                </a:cubicBezTo>
                <a:cubicBezTo>
                  <a:pt x="1898" y="915"/>
                  <a:pt x="1899" y="915"/>
                  <a:pt x="1900" y="915"/>
                </a:cubicBezTo>
                <a:cubicBezTo>
                  <a:pt x="1900" y="914"/>
                  <a:pt x="1900" y="914"/>
                  <a:pt x="1900" y="914"/>
                </a:cubicBezTo>
                <a:cubicBezTo>
                  <a:pt x="1904" y="914"/>
                  <a:pt x="1904" y="914"/>
                  <a:pt x="1904" y="914"/>
                </a:cubicBezTo>
                <a:cubicBezTo>
                  <a:pt x="1904" y="914"/>
                  <a:pt x="1904" y="913"/>
                  <a:pt x="1904" y="913"/>
                </a:cubicBezTo>
                <a:cubicBezTo>
                  <a:pt x="1906" y="913"/>
                  <a:pt x="1906" y="913"/>
                  <a:pt x="1906" y="913"/>
                </a:cubicBezTo>
                <a:cubicBezTo>
                  <a:pt x="1906" y="912"/>
                  <a:pt x="1906" y="912"/>
                  <a:pt x="1906" y="912"/>
                </a:cubicBezTo>
                <a:cubicBezTo>
                  <a:pt x="1906" y="912"/>
                  <a:pt x="1907" y="912"/>
                  <a:pt x="1907" y="911"/>
                </a:cubicBezTo>
                <a:cubicBezTo>
                  <a:pt x="1907" y="909"/>
                  <a:pt x="1907" y="909"/>
                  <a:pt x="1907" y="909"/>
                </a:cubicBezTo>
                <a:cubicBezTo>
                  <a:pt x="1908" y="908"/>
                  <a:pt x="1908" y="908"/>
                  <a:pt x="1908" y="908"/>
                </a:cubicBezTo>
                <a:cubicBezTo>
                  <a:pt x="1908" y="907"/>
                  <a:pt x="1909" y="906"/>
                  <a:pt x="1909" y="905"/>
                </a:cubicBezTo>
                <a:cubicBezTo>
                  <a:pt x="1912" y="906"/>
                  <a:pt x="1916" y="906"/>
                  <a:pt x="1917" y="904"/>
                </a:cubicBezTo>
                <a:cubicBezTo>
                  <a:pt x="1920" y="903"/>
                  <a:pt x="1918" y="903"/>
                  <a:pt x="1919" y="901"/>
                </a:cubicBezTo>
                <a:cubicBezTo>
                  <a:pt x="1919" y="901"/>
                  <a:pt x="1920" y="900"/>
                  <a:pt x="1920" y="900"/>
                </a:cubicBezTo>
                <a:cubicBezTo>
                  <a:pt x="1920" y="899"/>
                  <a:pt x="1920" y="899"/>
                  <a:pt x="1920" y="899"/>
                </a:cubicBezTo>
                <a:cubicBezTo>
                  <a:pt x="1921" y="899"/>
                  <a:pt x="1921" y="898"/>
                  <a:pt x="1921" y="898"/>
                </a:cubicBezTo>
                <a:cubicBezTo>
                  <a:pt x="1922" y="898"/>
                  <a:pt x="1922" y="897"/>
                  <a:pt x="1922" y="896"/>
                </a:cubicBezTo>
                <a:cubicBezTo>
                  <a:pt x="1925" y="896"/>
                  <a:pt x="1927" y="895"/>
                  <a:pt x="1930" y="895"/>
                </a:cubicBezTo>
                <a:cubicBezTo>
                  <a:pt x="1930" y="894"/>
                  <a:pt x="1931" y="894"/>
                  <a:pt x="1931" y="892"/>
                </a:cubicBezTo>
                <a:cubicBezTo>
                  <a:pt x="1930" y="892"/>
                  <a:pt x="1930" y="892"/>
                  <a:pt x="1930" y="892"/>
                </a:cubicBezTo>
                <a:cubicBezTo>
                  <a:pt x="1930" y="885"/>
                  <a:pt x="1930" y="885"/>
                  <a:pt x="1930" y="885"/>
                </a:cubicBezTo>
                <a:cubicBezTo>
                  <a:pt x="1931" y="885"/>
                  <a:pt x="1931" y="885"/>
                  <a:pt x="1931" y="885"/>
                </a:cubicBezTo>
                <a:cubicBezTo>
                  <a:pt x="1931" y="884"/>
                  <a:pt x="1931" y="884"/>
                  <a:pt x="1931" y="884"/>
                </a:cubicBezTo>
                <a:cubicBezTo>
                  <a:pt x="1931" y="884"/>
                  <a:pt x="1932" y="883"/>
                  <a:pt x="1932" y="883"/>
                </a:cubicBezTo>
                <a:cubicBezTo>
                  <a:pt x="1932" y="880"/>
                  <a:pt x="1932" y="880"/>
                  <a:pt x="1932" y="880"/>
                </a:cubicBezTo>
                <a:cubicBezTo>
                  <a:pt x="1933" y="880"/>
                  <a:pt x="1933" y="880"/>
                  <a:pt x="1933" y="880"/>
                </a:cubicBezTo>
                <a:cubicBezTo>
                  <a:pt x="1933" y="880"/>
                  <a:pt x="1933" y="880"/>
                  <a:pt x="1933" y="880"/>
                </a:cubicBezTo>
                <a:cubicBezTo>
                  <a:pt x="1933" y="880"/>
                  <a:pt x="1934" y="880"/>
                  <a:pt x="1935" y="880"/>
                </a:cubicBezTo>
                <a:cubicBezTo>
                  <a:pt x="1935" y="878"/>
                  <a:pt x="1935" y="877"/>
                  <a:pt x="1937" y="875"/>
                </a:cubicBezTo>
                <a:cubicBezTo>
                  <a:pt x="1937" y="875"/>
                  <a:pt x="1937" y="875"/>
                  <a:pt x="1938" y="875"/>
                </a:cubicBezTo>
                <a:cubicBezTo>
                  <a:pt x="1939" y="873"/>
                  <a:pt x="1938" y="870"/>
                  <a:pt x="1939" y="869"/>
                </a:cubicBezTo>
                <a:cubicBezTo>
                  <a:pt x="1940" y="869"/>
                  <a:pt x="1941" y="868"/>
                  <a:pt x="1942" y="867"/>
                </a:cubicBezTo>
                <a:cubicBezTo>
                  <a:pt x="1942" y="865"/>
                  <a:pt x="1942" y="865"/>
                  <a:pt x="1942" y="865"/>
                </a:cubicBezTo>
                <a:cubicBezTo>
                  <a:pt x="1942" y="865"/>
                  <a:pt x="1942" y="865"/>
                  <a:pt x="1942" y="865"/>
                </a:cubicBezTo>
                <a:cubicBezTo>
                  <a:pt x="1942" y="864"/>
                  <a:pt x="1942" y="864"/>
                  <a:pt x="1942" y="864"/>
                </a:cubicBezTo>
                <a:cubicBezTo>
                  <a:pt x="1943" y="864"/>
                  <a:pt x="1943" y="864"/>
                  <a:pt x="1944" y="863"/>
                </a:cubicBezTo>
                <a:cubicBezTo>
                  <a:pt x="1944" y="861"/>
                  <a:pt x="1944" y="861"/>
                  <a:pt x="1944" y="861"/>
                </a:cubicBezTo>
                <a:cubicBezTo>
                  <a:pt x="1944" y="861"/>
                  <a:pt x="1944" y="861"/>
                  <a:pt x="1944" y="861"/>
                </a:cubicBezTo>
                <a:cubicBezTo>
                  <a:pt x="1944" y="859"/>
                  <a:pt x="1944" y="859"/>
                  <a:pt x="1944" y="859"/>
                </a:cubicBezTo>
                <a:cubicBezTo>
                  <a:pt x="1945" y="858"/>
                  <a:pt x="1946" y="857"/>
                  <a:pt x="1946" y="854"/>
                </a:cubicBezTo>
                <a:cubicBezTo>
                  <a:pt x="1945" y="854"/>
                  <a:pt x="1945" y="854"/>
                  <a:pt x="1945" y="854"/>
                </a:cubicBezTo>
                <a:cubicBezTo>
                  <a:pt x="1945" y="854"/>
                  <a:pt x="1945" y="853"/>
                  <a:pt x="1944" y="853"/>
                </a:cubicBezTo>
                <a:cubicBezTo>
                  <a:pt x="1944" y="853"/>
                  <a:pt x="1943" y="852"/>
                  <a:pt x="1942" y="852"/>
                </a:cubicBezTo>
                <a:cubicBezTo>
                  <a:pt x="1942" y="849"/>
                  <a:pt x="1942" y="849"/>
                  <a:pt x="1942" y="849"/>
                </a:cubicBezTo>
                <a:cubicBezTo>
                  <a:pt x="1942" y="848"/>
                  <a:pt x="1941" y="848"/>
                  <a:pt x="1940" y="848"/>
                </a:cubicBezTo>
                <a:cubicBezTo>
                  <a:pt x="1940" y="847"/>
                  <a:pt x="1941" y="846"/>
                  <a:pt x="1940" y="845"/>
                </a:cubicBezTo>
                <a:cubicBezTo>
                  <a:pt x="1938" y="845"/>
                  <a:pt x="1938" y="845"/>
                  <a:pt x="1938" y="845"/>
                </a:cubicBezTo>
                <a:cubicBezTo>
                  <a:pt x="1937" y="844"/>
                  <a:pt x="1936" y="842"/>
                  <a:pt x="1935" y="841"/>
                </a:cubicBezTo>
                <a:cubicBezTo>
                  <a:pt x="1933" y="841"/>
                  <a:pt x="1933" y="841"/>
                  <a:pt x="1933" y="841"/>
                </a:cubicBezTo>
                <a:cubicBezTo>
                  <a:pt x="1933" y="840"/>
                  <a:pt x="1933" y="840"/>
                  <a:pt x="1933" y="840"/>
                </a:cubicBezTo>
                <a:cubicBezTo>
                  <a:pt x="1931" y="840"/>
                  <a:pt x="1930" y="839"/>
                  <a:pt x="1929" y="839"/>
                </a:cubicBezTo>
                <a:cubicBezTo>
                  <a:pt x="1929" y="838"/>
                  <a:pt x="1929" y="838"/>
                  <a:pt x="1929" y="838"/>
                </a:cubicBezTo>
                <a:cubicBezTo>
                  <a:pt x="1926" y="838"/>
                  <a:pt x="1926" y="838"/>
                  <a:pt x="1926" y="838"/>
                </a:cubicBezTo>
                <a:cubicBezTo>
                  <a:pt x="1926" y="838"/>
                  <a:pt x="1926" y="838"/>
                  <a:pt x="1926" y="838"/>
                </a:cubicBezTo>
                <a:cubicBezTo>
                  <a:pt x="1925" y="837"/>
                  <a:pt x="1923" y="836"/>
                  <a:pt x="1922" y="834"/>
                </a:cubicBezTo>
                <a:cubicBezTo>
                  <a:pt x="1922" y="833"/>
                  <a:pt x="1922" y="833"/>
                  <a:pt x="1922" y="833"/>
                </a:cubicBezTo>
                <a:cubicBezTo>
                  <a:pt x="1921" y="833"/>
                  <a:pt x="1921" y="832"/>
                  <a:pt x="1920" y="832"/>
                </a:cubicBezTo>
                <a:cubicBezTo>
                  <a:pt x="1920" y="831"/>
                  <a:pt x="1920" y="831"/>
                  <a:pt x="1920" y="831"/>
                </a:cubicBezTo>
                <a:cubicBezTo>
                  <a:pt x="1919" y="831"/>
                  <a:pt x="1919" y="831"/>
                  <a:pt x="1919" y="831"/>
                </a:cubicBezTo>
                <a:cubicBezTo>
                  <a:pt x="1919" y="830"/>
                  <a:pt x="1918" y="830"/>
                  <a:pt x="1918" y="829"/>
                </a:cubicBezTo>
                <a:cubicBezTo>
                  <a:pt x="1918" y="829"/>
                  <a:pt x="1917" y="829"/>
                  <a:pt x="1917" y="829"/>
                </a:cubicBezTo>
                <a:cubicBezTo>
                  <a:pt x="1917" y="828"/>
                  <a:pt x="1916" y="827"/>
                  <a:pt x="1916" y="826"/>
                </a:cubicBezTo>
                <a:cubicBezTo>
                  <a:pt x="1916" y="826"/>
                  <a:pt x="1916" y="826"/>
                  <a:pt x="1916" y="826"/>
                </a:cubicBezTo>
                <a:cubicBezTo>
                  <a:pt x="1916" y="814"/>
                  <a:pt x="1916" y="814"/>
                  <a:pt x="1916" y="814"/>
                </a:cubicBezTo>
                <a:cubicBezTo>
                  <a:pt x="1912" y="815"/>
                  <a:pt x="1914" y="816"/>
                  <a:pt x="1912" y="819"/>
                </a:cubicBezTo>
                <a:cubicBezTo>
                  <a:pt x="1910" y="820"/>
                  <a:pt x="1908" y="822"/>
                  <a:pt x="1906" y="824"/>
                </a:cubicBezTo>
                <a:cubicBezTo>
                  <a:pt x="1906" y="825"/>
                  <a:pt x="1906" y="825"/>
                  <a:pt x="1906" y="825"/>
                </a:cubicBezTo>
                <a:cubicBezTo>
                  <a:pt x="1906" y="826"/>
                  <a:pt x="1905" y="826"/>
                  <a:pt x="1904" y="827"/>
                </a:cubicBezTo>
                <a:cubicBezTo>
                  <a:pt x="1904" y="828"/>
                  <a:pt x="1904" y="828"/>
                  <a:pt x="1904" y="828"/>
                </a:cubicBezTo>
                <a:cubicBezTo>
                  <a:pt x="1903" y="829"/>
                  <a:pt x="1903" y="829"/>
                  <a:pt x="1903" y="829"/>
                </a:cubicBezTo>
                <a:cubicBezTo>
                  <a:pt x="1902" y="829"/>
                  <a:pt x="1902" y="829"/>
                  <a:pt x="1902" y="829"/>
                </a:cubicBezTo>
                <a:cubicBezTo>
                  <a:pt x="1901" y="830"/>
                  <a:pt x="1901" y="830"/>
                  <a:pt x="1900" y="831"/>
                </a:cubicBezTo>
                <a:cubicBezTo>
                  <a:pt x="1899" y="832"/>
                  <a:pt x="1897" y="832"/>
                  <a:pt x="1896" y="834"/>
                </a:cubicBezTo>
                <a:cubicBezTo>
                  <a:pt x="1894" y="834"/>
                  <a:pt x="1894" y="834"/>
                  <a:pt x="1894" y="834"/>
                </a:cubicBezTo>
                <a:cubicBezTo>
                  <a:pt x="1894" y="836"/>
                  <a:pt x="1894" y="836"/>
                  <a:pt x="1894" y="836"/>
                </a:cubicBezTo>
                <a:cubicBezTo>
                  <a:pt x="1893" y="836"/>
                  <a:pt x="1891" y="835"/>
                  <a:pt x="1890" y="835"/>
                </a:cubicBezTo>
                <a:cubicBezTo>
                  <a:pt x="1890" y="835"/>
                  <a:pt x="1889" y="834"/>
                  <a:pt x="1889" y="834"/>
                </a:cubicBezTo>
                <a:cubicBezTo>
                  <a:pt x="1887" y="833"/>
                  <a:pt x="1887" y="834"/>
                  <a:pt x="1885" y="832"/>
                </a:cubicBezTo>
                <a:cubicBezTo>
                  <a:pt x="1883" y="833"/>
                  <a:pt x="1883" y="833"/>
                  <a:pt x="1882" y="835"/>
                </a:cubicBezTo>
                <a:cubicBezTo>
                  <a:pt x="1880" y="835"/>
                  <a:pt x="1878" y="835"/>
                  <a:pt x="1877" y="834"/>
                </a:cubicBezTo>
                <a:cubicBezTo>
                  <a:pt x="1876" y="832"/>
                  <a:pt x="1875" y="833"/>
                  <a:pt x="1873" y="832"/>
                </a:cubicBezTo>
                <a:cubicBezTo>
                  <a:pt x="1873" y="829"/>
                  <a:pt x="1873" y="829"/>
                  <a:pt x="1874" y="827"/>
                </a:cubicBezTo>
                <a:cubicBezTo>
                  <a:pt x="1875" y="827"/>
                  <a:pt x="1875" y="827"/>
                  <a:pt x="1875" y="827"/>
                </a:cubicBezTo>
                <a:cubicBezTo>
                  <a:pt x="1875" y="827"/>
                  <a:pt x="1874" y="822"/>
                  <a:pt x="1874" y="821"/>
                </a:cubicBezTo>
                <a:cubicBezTo>
                  <a:pt x="1873" y="821"/>
                  <a:pt x="1873" y="821"/>
                  <a:pt x="1873" y="821"/>
                </a:cubicBezTo>
                <a:cubicBezTo>
                  <a:pt x="1873" y="820"/>
                  <a:pt x="1875" y="820"/>
                  <a:pt x="1875" y="819"/>
                </a:cubicBezTo>
                <a:cubicBezTo>
                  <a:pt x="1874" y="818"/>
                  <a:pt x="1874" y="817"/>
                  <a:pt x="1873" y="815"/>
                </a:cubicBezTo>
                <a:cubicBezTo>
                  <a:pt x="1871" y="815"/>
                  <a:pt x="1871" y="815"/>
                  <a:pt x="1871" y="815"/>
                </a:cubicBezTo>
                <a:cubicBezTo>
                  <a:pt x="1871" y="816"/>
                  <a:pt x="1871" y="820"/>
                  <a:pt x="1870" y="821"/>
                </a:cubicBezTo>
                <a:cubicBezTo>
                  <a:pt x="1868" y="821"/>
                  <a:pt x="1868" y="821"/>
                  <a:pt x="1868" y="821"/>
                </a:cubicBezTo>
                <a:cubicBezTo>
                  <a:pt x="1868" y="821"/>
                  <a:pt x="1868" y="822"/>
                  <a:pt x="1867" y="822"/>
                </a:cubicBezTo>
                <a:cubicBezTo>
                  <a:pt x="1867" y="824"/>
                  <a:pt x="1867" y="824"/>
                  <a:pt x="1867" y="824"/>
                </a:cubicBezTo>
                <a:cubicBezTo>
                  <a:pt x="1865" y="823"/>
                  <a:pt x="1865" y="824"/>
                  <a:pt x="1865" y="822"/>
                </a:cubicBezTo>
                <a:cubicBezTo>
                  <a:pt x="1864" y="822"/>
                  <a:pt x="1864" y="822"/>
                  <a:pt x="1864" y="822"/>
                </a:cubicBezTo>
                <a:cubicBezTo>
                  <a:pt x="1864" y="818"/>
                  <a:pt x="1864" y="814"/>
                  <a:pt x="1864" y="809"/>
                </a:cubicBezTo>
                <a:cubicBezTo>
                  <a:pt x="1860" y="808"/>
                  <a:pt x="1862" y="806"/>
                  <a:pt x="1860" y="805"/>
                </a:cubicBezTo>
                <a:cubicBezTo>
                  <a:pt x="1858" y="804"/>
                  <a:pt x="1857" y="804"/>
                  <a:pt x="1856" y="802"/>
                </a:cubicBezTo>
                <a:cubicBezTo>
                  <a:pt x="1856" y="802"/>
                  <a:pt x="1856" y="802"/>
                  <a:pt x="1856" y="802"/>
                </a:cubicBezTo>
                <a:cubicBezTo>
                  <a:pt x="1856" y="800"/>
                  <a:pt x="1856" y="799"/>
                  <a:pt x="1856" y="798"/>
                </a:cubicBezTo>
                <a:cubicBezTo>
                  <a:pt x="1855" y="798"/>
                  <a:pt x="1855" y="798"/>
                  <a:pt x="1855" y="798"/>
                </a:cubicBezTo>
                <a:cubicBezTo>
                  <a:pt x="1853" y="797"/>
                  <a:pt x="1856" y="796"/>
                  <a:pt x="1852" y="795"/>
                </a:cubicBezTo>
                <a:cubicBezTo>
                  <a:pt x="1851" y="792"/>
                  <a:pt x="1851" y="792"/>
                  <a:pt x="1850" y="790"/>
                </a:cubicBezTo>
                <a:cubicBezTo>
                  <a:pt x="1850" y="788"/>
                  <a:pt x="1850" y="788"/>
                  <a:pt x="1850" y="788"/>
                </a:cubicBezTo>
                <a:cubicBezTo>
                  <a:pt x="1849" y="788"/>
                  <a:pt x="1849" y="788"/>
                  <a:pt x="1849" y="788"/>
                </a:cubicBezTo>
                <a:cubicBezTo>
                  <a:pt x="1849" y="787"/>
                  <a:pt x="1849" y="787"/>
                  <a:pt x="1849" y="787"/>
                </a:cubicBezTo>
                <a:cubicBezTo>
                  <a:pt x="1848" y="787"/>
                  <a:pt x="1848" y="787"/>
                  <a:pt x="1848" y="787"/>
                </a:cubicBezTo>
                <a:cubicBezTo>
                  <a:pt x="1848" y="784"/>
                  <a:pt x="1848" y="784"/>
                  <a:pt x="1848" y="784"/>
                </a:cubicBezTo>
                <a:cubicBezTo>
                  <a:pt x="1848" y="784"/>
                  <a:pt x="1848" y="784"/>
                  <a:pt x="1847" y="784"/>
                </a:cubicBezTo>
                <a:cubicBezTo>
                  <a:pt x="1847" y="782"/>
                  <a:pt x="1847" y="782"/>
                  <a:pt x="1847" y="782"/>
                </a:cubicBezTo>
                <a:cubicBezTo>
                  <a:pt x="1847" y="782"/>
                  <a:pt x="1846" y="781"/>
                  <a:pt x="1846" y="781"/>
                </a:cubicBezTo>
                <a:cubicBezTo>
                  <a:pt x="1846" y="780"/>
                  <a:pt x="1845" y="779"/>
                  <a:pt x="1845" y="779"/>
                </a:cubicBezTo>
                <a:cubicBezTo>
                  <a:pt x="1844" y="779"/>
                  <a:pt x="1844" y="779"/>
                  <a:pt x="1844" y="779"/>
                </a:cubicBezTo>
                <a:cubicBezTo>
                  <a:pt x="1844" y="777"/>
                  <a:pt x="1844" y="772"/>
                  <a:pt x="1845" y="771"/>
                </a:cubicBezTo>
                <a:cubicBezTo>
                  <a:pt x="1846" y="771"/>
                  <a:pt x="1848" y="772"/>
                  <a:pt x="1849" y="773"/>
                </a:cubicBezTo>
                <a:cubicBezTo>
                  <a:pt x="1849" y="772"/>
                  <a:pt x="1849" y="772"/>
                  <a:pt x="1849" y="772"/>
                </a:cubicBezTo>
                <a:cubicBezTo>
                  <a:pt x="1850" y="771"/>
                  <a:pt x="1850" y="771"/>
                  <a:pt x="1850" y="771"/>
                </a:cubicBezTo>
                <a:cubicBezTo>
                  <a:pt x="1848" y="771"/>
                  <a:pt x="1848" y="771"/>
                  <a:pt x="1848" y="771"/>
                </a:cubicBezTo>
                <a:cubicBezTo>
                  <a:pt x="1848" y="771"/>
                  <a:pt x="1848" y="771"/>
                  <a:pt x="1848" y="771"/>
                </a:cubicBezTo>
                <a:cubicBezTo>
                  <a:pt x="1847" y="770"/>
                  <a:pt x="1847" y="770"/>
                  <a:pt x="1847" y="770"/>
                </a:cubicBezTo>
                <a:cubicBezTo>
                  <a:pt x="1847" y="769"/>
                  <a:pt x="1847" y="768"/>
                  <a:pt x="1846" y="767"/>
                </a:cubicBezTo>
                <a:cubicBezTo>
                  <a:pt x="1846" y="767"/>
                  <a:pt x="1846" y="767"/>
                  <a:pt x="1846" y="767"/>
                </a:cubicBezTo>
                <a:cubicBezTo>
                  <a:pt x="1846" y="766"/>
                  <a:pt x="1846" y="766"/>
                  <a:pt x="1846" y="766"/>
                </a:cubicBezTo>
                <a:cubicBezTo>
                  <a:pt x="1848" y="766"/>
                  <a:pt x="1848" y="766"/>
                  <a:pt x="1848" y="766"/>
                </a:cubicBezTo>
                <a:cubicBezTo>
                  <a:pt x="1848" y="768"/>
                  <a:pt x="1848" y="767"/>
                  <a:pt x="1849" y="769"/>
                </a:cubicBezTo>
                <a:cubicBezTo>
                  <a:pt x="1850" y="769"/>
                  <a:pt x="1850" y="769"/>
                  <a:pt x="1850" y="769"/>
                </a:cubicBezTo>
                <a:cubicBezTo>
                  <a:pt x="1853" y="769"/>
                  <a:pt x="1853" y="769"/>
                  <a:pt x="1853" y="767"/>
                </a:cubicBezTo>
                <a:cubicBezTo>
                  <a:pt x="1855" y="768"/>
                  <a:pt x="1858" y="771"/>
                  <a:pt x="1860" y="771"/>
                </a:cubicBezTo>
                <a:cubicBezTo>
                  <a:pt x="1860" y="770"/>
                  <a:pt x="1860" y="770"/>
                  <a:pt x="1860" y="770"/>
                </a:cubicBezTo>
                <a:cubicBezTo>
                  <a:pt x="1862" y="770"/>
                  <a:pt x="1863" y="770"/>
                  <a:pt x="1864" y="769"/>
                </a:cubicBezTo>
                <a:cubicBezTo>
                  <a:pt x="1865" y="772"/>
                  <a:pt x="1866" y="773"/>
                  <a:pt x="1867" y="775"/>
                </a:cubicBezTo>
                <a:cubicBezTo>
                  <a:pt x="1867" y="776"/>
                  <a:pt x="1867" y="776"/>
                  <a:pt x="1867" y="776"/>
                </a:cubicBezTo>
                <a:cubicBezTo>
                  <a:pt x="1868" y="776"/>
                  <a:pt x="1868" y="776"/>
                  <a:pt x="1868" y="776"/>
                </a:cubicBezTo>
                <a:cubicBezTo>
                  <a:pt x="1868" y="777"/>
                  <a:pt x="1867" y="779"/>
                  <a:pt x="1868" y="781"/>
                </a:cubicBezTo>
                <a:cubicBezTo>
                  <a:pt x="1869" y="781"/>
                  <a:pt x="1870" y="781"/>
                  <a:pt x="1871" y="782"/>
                </a:cubicBezTo>
                <a:cubicBezTo>
                  <a:pt x="1872" y="783"/>
                  <a:pt x="1870" y="784"/>
                  <a:pt x="1870" y="784"/>
                </a:cubicBezTo>
                <a:cubicBezTo>
                  <a:pt x="1871" y="785"/>
                  <a:pt x="1871" y="785"/>
                  <a:pt x="1872" y="786"/>
                </a:cubicBezTo>
                <a:cubicBezTo>
                  <a:pt x="1872" y="787"/>
                  <a:pt x="1872" y="787"/>
                  <a:pt x="1872" y="787"/>
                </a:cubicBezTo>
                <a:cubicBezTo>
                  <a:pt x="1873" y="787"/>
                  <a:pt x="1873" y="788"/>
                  <a:pt x="1873" y="788"/>
                </a:cubicBezTo>
                <a:cubicBezTo>
                  <a:pt x="1873" y="791"/>
                  <a:pt x="1873" y="791"/>
                  <a:pt x="1873" y="791"/>
                </a:cubicBezTo>
                <a:cubicBezTo>
                  <a:pt x="1875" y="791"/>
                  <a:pt x="1876" y="792"/>
                  <a:pt x="1877" y="792"/>
                </a:cubicBezTo>
                <a:cubicBezTo>
                  <a:pt x="1877" y="794"/>
                  <a:pt x="1877" y="794"/>
                  <a:pt x="1877" y="794"/>
                </a:cubicBezTo>
                <a:cubicBezTo>
                  <a:pt x="1877" y="794"/>
                  <a:pt x="1877" y="794"/>
                  <a:pt x="1877" y="794"/>
                </a:cubicBezTo>
                <a:cubicBezTo>
                  <a:pt x="1877" y="796"/>
                  <a:pt x="1877" y="796"/>
                  <a:pt x="1877" y="796"/>
                </a:cubicBezTo>
                <a:cubicBezTo>
                  <a:pt x="1878" y="797"/>
                  <a:pt x="1879" y="797"/>
                  <a:pt x="1879" y="798"/>
                </a:cubicBezTo>
                <a:cubicBezTo>
                  <a:pt x="1881" y="799"/>
                  <a:pt x="1880" y="800"/>
                  <a:pt x="1883" y="801"/>
                </a:cubicBezTo>
                <a:cubicBezTo>
                  <a:pt x="1883" y="805"/>
                  <a:pt x="1884" y="804"/>
                  <a:pt x="1887" y="806"/>
                </a:cubicBezTo>
                <a:cubicBezTo>
                  <a:pt x="1887" y="807"/>
                  <a:pt x="1888" y="808"/>
                  <a:pt x="1889" y="809"/>
                </a:cubicBezTo>
                <a:cubicBezTo>
                  <a:pt x="1892" y="809"/>
                  <a:pt x="1892" y="809"/>
                  <a:pt x="1892" y="809"/>
                </a:cubicBezTo>
                <a:cubicBezTo>
                  <a:pt x="1893" y="810"/>
                  <a:pt x="1893" y="810"/>
                  <a:pt x="1893" y="811"/>
                </a:cubicBezTo>
                <a:cubicBezTo>
                  <a:pt x="1896" y="811"/>
                  <a:pt x="1896" y="811"/>
                  <a:pt x="1896" y="811"/>
                </a:cubicBezTo>
                <a:cubicBezTo>
                  <a:pt x="1896" y="811"/>
                  <a:pt x="1896" y="811"/>
                  <a:pt x="1896" y="811"/>
                </a:cubicBezTo>
                <a:cubicBezTo>
                  <a:pt x="1897" y="812"/>
                  <a:pt x="1898" y="812"/>
                  <a:pt x="1899" y="812"/>
                </a:cubicBezTo>
                <a:cubicBezTo>
                  <a:pt x="1899" y="813"/>
                  <a:pt x="1899" y="813"/>
                  <a:pt x="1899" y="813"/>
                </a:cubicBezTo>
                <a:cubicBezTo>
                  <a:pt x="1902" y="813"/>
                  <a:pt x="1903" y="812"/>
                  <a:pt x="1905" y="811"/>
                </a:cubicBezTo>
                <a:cubicBezTo>
                  <a:pt x="1905" y="811"/>
                  <a:pt x="1905" y="811"/>
                  <a:pt x="1905" y="811"/>
                </a:cubicBezTo>
                <a:cubicBezTo>
                  <a:pt x="1906" y="811"/>
                  <a:pt x="1907" y="810"/>
                  <a:pt x="1908" y="810"/>
                </a:cubicBezTo>
                <a:cubicBezTo>
                  <a:pt x="1908" y="809"/>
                  <a:pt x="1908" y="809"/>
                  <a:pt x="1908" y="809"/>
                </a:cubicBezTo>
                <a:cubicBezTo>
                  <a:pt x="1908" y="809"/>
                  <a:pt x="1909" y="809"/>
                  <a:pt x="1910" y="809"/>
                </a:cubicBezTo>
                <a:cubicBezTo>
                  <a:pt x="1910" y="808"/>
                  <a:pt x="1911" y="808"/>
                  <a:pt x="1911" y="807"/>
                </a:cubicBezTo>
                <a:cubicBezTo>
                  <a:pt x="1912" y="807"/>
                  <a:pt x="1912" y="807"/>
                  <a:pt x="1912" y="807"/>
                </a:cubicBezTo>
                <a:cubicBezTo>
                  <a:pt x="1912" y="807"/>
                  <a:pt x="1913" y="807"/>
                  <a:pt x="1913" y="806"/>
                </a:cubicBezTo>
                <a:cubicBezTo>
                  <a:pt x="1915" y="805"/>
                  <a:pt x="1915" y="807"/>
                  <a:pt x="1917" y="804"/>
                </a:cubicBezTo>
                <a:cubicBezTo>
                  <a:pt x="1918" y="804"/>
                  <a:pt x="1918" y="804"/>
                  <a:pt x="1918" y="804"/>
                </a:cubicBezTo>
                <a:cubicBezTo>
                  <a:pt x="1918" y="805"/>
                  <a:pt x="1918" y="805"/>
                  <a:pt x="1918" y="805"/>
                </a:cubicBezTo>
                <a:cubicBezTo>
                  <a:pt x="1919" y="805"/>
                  <a:pt x="1919" y="805"/>
                  <a:pt x="1920" y="805"/>
                </a:cubicBezTo>
                <a:cubicBezTo>
                  <a:pt x="1921" y="806"/>
                  <a:pt x="1921" y="807"/>
                  <a:pt x="1922" y="808"/>
                </a:cubicBezTo>
                <a:cubicBezTo>
                  <a:pt x="1923" y="808"/>
                  <a:pt x="1923" y="808"/>
                  <a:pt x="1923" y="808"/>
                </a:cubicBezTo>
                <a:cubicBezTo>
                  <a:pt x="1923" y="809"/>
                  <a:pt x="1923" y="810"/>
                  <a:pt x="1923" y="811"/>
                </a:cubicBezTo>
                <a:cubicBezTo>
                  <a:pt x="1924" y="811"/>
                  <a:pt x="1924" y="811"/>
                  <a:pt x="1924" y="811"/>
                </a:cubicBezTo>
                <a:cubicBezTo>
                  <a:pt x="1924" y="813"/>
                  <a:pt x="1924" y="813"/>
                  <a:pt x="1924" y="813"/>
                </a:cubicBezTo>
                <a:cubicBezTo>
                  <a:pt x="1925" y="813"/>
                  <a:pt x="1925" y="813"/>
                  <a:pt x="1925" y="813"/>
                </a:cubicBezTo>
                <a:cubicBezTo>
                  <a:pt x="1925" y="815"/>
                  <a:pt x="1925" y="816"/>
                  <a:pt x="1925" y="818"/>
                </a:cubicBezTo>
                <a:cubicBezTo>
                  <a:pt x="1926" y="818"/>
                  <a:pt x="1926" y="818"/>
                  <a:pt x="1926" y="818"/>
                </a:cubicBezTo>
                <a:cubicBezTo>
                  <a:pt x="1927" y="821"/>
                  <a:pt x="1931" y="822"/>
                  <a:pt x="1934" y="823"/>
                </a:cubicBezTo>
                <a:cubicBezTo>
                  <a:pt x="1940" y="823"/>
                  <a:pt x="1940" y="823"/>
                  <a:pt x="1940" y="823"/>
                </a:cubicBezTo>
                <a:cubicBezTo>
                  <a:pt x="1941" y="823"/>
                  <a:pt x="1940" y="824"/>
                  <a:pt x="1942" y="825"/>
                </a:cubicBezTo>
                <a:cubicBezTo>
                  <a:pt x="1950" y="825"/>
                  <a:pt x="1950" y="825"/>
                  <a:pt x="1950" y="825"/>
                </a:cubicBezTo>
                <a:cubicBezTo>
                  <a:pt x="1950" y="825"/>
                  <a:pt x="1950" y="823"/>
                  <a:pt x="1952" y="824"/>
                </a:cubicBezTo>
                <a:cubicBezTo>
                  <a:pt x="1952" y="825"/>
                  <a:pt x="1952" y="825"/>
                  <a:pt x="1952" y="825"/>
                </a:cubicBezTo>
                <a:cubicBezTo>
                  <a:pt x="1953" y="825"/>
                  <a:pt x="1954" y="825"/>
                  <a:pt x="1956" y="826"/>
                </a:cubicBezTo>
                <a:cubicBezTo>
                  <a:pt x="1956" y="827"/>
                  <a:pt x="1956" y="827"/>
                  <a:pt x="1956" y="827"/>
                </a:cubicBezTo>
                <a:cubicBezTo>
                  <a:pt x="1957" y="827"/>
                  <a:pt x="1958" y="827"/>
                  <a:pt x="1960" y="827"/>
                </a:cubicBezTo>
                <a:cubicBezTo>
                  <a:pt x="1960" y="827"/>
                  <a:pt x="1960" y="827"/>
                  <a:pt x="1960" y="827"/>
                </a:cubicBezTo>
                <a:cubicBezTo>
                  <a:pt x="1962" y="827"/>
                  <a:pt x="1962" y="827"/>
                  <a:pt x="1962" y="827"/>
                </a:cubicBezTo>
                <a:cubicBezTo>
                  <a:pt x="1962" y="827"/>
                  <a:pt x="1963" y="826"/>
                  <a:pt x="1963" y="826"/>
                </a:cubicBezTo>
                <a:cubicBezTo>
                  <a:pt x="1964" y="826"/>
                  <a:pt x="1965" y="826"/>
                  <a:pt x="1966" y="827"/>
                </a:cubicBezTo>
                <a:cubicBezTo>
                  <a:pt x="1967" y="826"/>
                  <a:pt x="1967" y="825"/>
                  <a:pt x="1967" y="825"/>
                </a:cubicBezTo>
                <a:cubicBezTo>
                  <a:pt x="1968" y="825"/>
                  <a:pt x="1969" y="825"/>
                  <a:pt x="1969" y="825"/>
                </a:cubicBezTo>
                <a:cubicBezTo>
                  <a:pt x="1969" y="826"/>
                  <a:pt x="1969" y="826"/>
                  <a:pt x="1969" y="826"/>
                </a:cubicBezTo>
                <a:cubicBezTo>
                  <a:pt x="1971" y="826"/>
                  <a:pt x="1973" y="826"/>
                  <a:pt x="1975" y="827"/>
                </a:cubicBezTo>
                <a:cubicBezTo>
                  <a:pt x="1976" y="825"/>
                  <a:pt x="1975" y="826"/>
                  <a:pt x="1976" y="825"/>
                </a:cubicBezTo>
                <a:cubicBezTo>
                  <a:pt x="1977" y="824"/>
                  <a:pt x="1980" y="826"/>
                  <a:pt x="1983" y="825"/>
                </a:cubicBezTo>
                <a:cubicBezTo>
                  <a:pt x="1983" y="825"/>
                  <a:pt x="1983" y="825"/>
                  <a:pt x="1983" y="825"/>
                </a:cubicBezTo>
                <a:cubicBezTo>
                  <a:pt x="1987" y="825"/>
                  <a:pt x="1987" y="825"/>
                  <a:pt x="1987" y="825"/>
                </a:cubicBezTo>
                <a:cubicBezTo>
                  <a:pt x="1987" y="824"/>
                  <a:pt x="1987" y="824"/>
                  <a:pt x="1987" y="824"/>
                </a:cubicBezTo>
                <a:cubicBezTo>
                  <a:pt x="1988" y="824"/>
                  <a:pt x="1989" y="823"/>
                  <a:pt x="1990" y="823"/>
                </a:cubicBezTo>
                <a:cubicBezTo>
                  <a:pt x="1990" y="823"/>
                  <a:pt x="1990" y="823"/>
                  <a:pt x="1990" y="823"/>
                </a:cubicBezTo>
                <a:cubicBezTo>
                  <a:pt x="1992" y="823"/>
                  <a:pt x="1992" y="823"/>
                  <a:pt x="1992" y="823"/>
                </a:cubicBezTo>
                <a:cubicBezTo>
                  <a:pt x="1992" y="822"/>
                  <a:pt x="1992" y="822"/>
                  <a:pt x="1992" y="822"/>
                </a:cubicBezTo>
                <a:cubicBezTo>
                  <a:pt x="1993" y="822"/>
                  <a:pt x="1994" y="822"/>
                  <a:pt x="1996" y="823"/>
                </a:cubicBezTo>
                <a:cubicBezTo>
                  <a:pt x="1997" y="822"/>
                  <a:pt x="1999" y="821"/>
                  <a:pt x="2002" y="821"/>
                </a:cubicBezTo>
                <a:cubicBezTo>
                  <a:pt x="2002" y="825"/>
                  <a:pt x="2002" y="825"/>
                  <a:pt x="2002" y="825"/>
                </a:cubicBezTo>
                <a:cubicBezTo>
                  <a:pt x="2003" y="825"/>
                  <a:pt x="2003" y="825"/>
                  <a:pt x="2003" y="825"/>
                </a:cubicBezTo>
                <a:cubicBezTo>
                  <a:pt x="2003" y="825"/>
                  <a:pt x="2004" y="828"/>
                  <a:pt x="2004" y="829"/>
                </a:cubicBezTo>
                <a:cubicBezTo>
                  <a:pt x="2003" y="829"/>
                  <a:pt x="2003" y="829"/>
                  <a:pt x="2003" y="829"/>
                </a:cubicBezTo>
                <a:cubicBezTo>
                  <a:pt x="2003" y="830"/>
                  <a:pt x="2003" y="830"/>
                  <a:pt x="2004" y="831"/>
                </a:cubicBezTo>
                <a:cubicBezTo>
                  <a:pt x="2007" y="831"/>
                  <a:pt x="2007" y="831"/>
                  <a:pt x="2007" y="831"/>
                </a:cubicBezTo>
                <a:cubicBezTo>
                  <a:pt x="2007" y="832"/>
                  <a:pt x="2007" y="832"/>
                  <a:pt x="2007" y="832"/>
                </a:cubicBezTo>
                <a:cubicBezTo>
                  <a:pt x="2008" y="832"/>
                  <a:pt x="2008" y="832"/>
                  <a:pt x="2008" y="832"/>
                </a:cubicBezTo>
                <a:cubicBezTo>
                  <a:pt x="2008" y="832"/>
                  <a:pt x="2008" y="832"/>
                  <a:pt x="2008" y="832"/>
                </a:cubicBezTo>
                <a:cubicBezTo>
                  <a:pt x="2009" y="833"/>
                  <a:pt x="2010" y="833"/>
                  <a:pt x="2010" y="833"/>
                </a:cubicBezTo>
                <a:cubicBezTo>
                  <a:pt x="2012" y="839"/>
                  <a:pt x="2012" y="839"/>
                  <a:pt x="2012" y="839"/>
                </a:cubicBezTo>
                <a:cubicBezTo>
                  <a:pt x="2013" y="839"/>
                  <a:pt x="2013" y="839"/>
                  <a:pt x="2013" y="839"/>
                </a:cubicBezTo>
                <a:cubicBezTo>
                  <a:pt x="2013" y="840"/>
                  <a:pt x="2013" y="840"/>
                  <a:pt x="2013" y="840"/>
                </a:cubicBezTo>
                <a:cubicBezTo>
                  <a:pt x="2014" y="840"/>
                  <a:pt x="2015" y="839"/>
                  <a:pt x="2016" y="839"/>
                </a:cubicBezTo>
                <a:cubicBezTo>
                  <a:pt x="2016" y="841"/>
                  <a:pt x="2016" y="841"/>
                  <a:pt x="2016" y="841"/>
                </a:cubicBezTo>
                <a:cubicBezTo>
                  <a:pt x="2017" y="841"/>
                  <a:pt x="2017" y="841"/>
                  <a:pt x="2017" y="841"/>
                </a:cubicBezTo>
                <a:cubicBezTo>
                  <a:pt x="2017" y="842"/>
                  <a:pt x="2017" y="842"/>
                  <a:pt x="2017" y="842"/>
                </a:cubicBezTo>
                <a:cubicBezTo>
                  <a:pt x="2019" y="842"/>
                  <a:pt x="2020" y="842"/>
                  <a:pt x="2021" y="840"/>
                </a:cubicBezTo>
                <a:cubicBezTo>
                  <a:pt x="2022" y="840"/>
                  <a:pt x="2022" y="840"/>
                  <a:pt x="2022" y="840"/>
                </a:cubicBezTo>
                <a:cubicBezTo>
                  <a:pt x="2021" y="841"/>
                  <a:pt x="2021" y="842"/>
                  <a:pt x="2020" y="842"/>
                </a:cubicBezTo>
                <a:cubicBezTo>
                  <a:pt x="2020" y="846"/>
                  <a:pt x="2022" y="846"/>
                  <a:pt x="2021" y="850"/>
                </a:cubicBezTo>
                <a:cubicBezTo>
                  <a:pt x="2022" y="850"/>
                  <a:pt x="2026" y="851"/>
                  <a:pt x="2027" y="852"/>
                </a:cubicBezTo>
                <a:cubicBezTo>
                  <a:pt x="2036" y="852"/>
                  <a:pt x="2036" y="852"/>
                  <a:pt x="2036" y="852"/>
                </a:cubicBezTo>
                <a:cubicBezTo>
                  <a:pt x="2036" y="852"/>
                  <a:pt x="2036" y="852"/>
                  <a:pt x="2036" y="852"/>
                </a:cubicBezTo>
                <a:cubicBezTo>
                  <a:pt x="2036" y="851"/>
                  <a:pt x="2037" y="851"/>
                  <a:pt x="2037" y="851"/>
                </a:cubicBezTo>
                <a:cubicBezTo>
                  <a:pt x="2037" y="850"/>
                  <a:pt x="2037" y="850"/>
                  <a:pt x="2037" y="850"/>
                </a:cubicBezTo>
                <a:cubicBezTo>
                  <a:pt x="2038" y="850"/>
                  <a:pt x="2038" y="850"/>
                  <a:pt x="2038" y="850"/>
                </a:cubicBezTo>
                <a:cubicBezTo>
                  <a:pt x="2038" y="849"/>
                  <a:pt x="2039" y="848"/>
                  <a:pt x="2039" y="848"/>
                </a:cubicBezTo>
                <a:cubicBezTo>
                  <a:pt x="2041" y="848"/>
                  <a:pt x="2041" y="848"/>
                  <a:pt x="2041" y="848"/>
                </a:cubicBezTo>
                <a:cubicBezTo>
                  <a:pt x="2040" y="849"/>
                  <a:pt x="2039" y="850"/>
                  <a:pt x="2038" y="853"/>
                </a:cubicBezTo>
                <a:cubicBezTo>
                  <a:pt x="2035" y="854"/>
                  <a:pt x="2036" y="855"/>
                  <a:pt x="2035" y="857"/>
                </a:cubicBezTo>
                <a:cubicBezTo>
                  <a:pt x="2035" y="857"/>
                  <a:pt x="2035" y="857"/>
                  <a:pt x="2035" y="857"/>
                </a:cubicBezTo>
                <a:cubicBezTo>
                  <a:pt x="2031" y="857"/>
                  <a:pt x="2031" y="857"/>
                  <a:pt x="2031" y="857"/>
                </a:cubicBezTo>
                <a:cubicBezTo>
                  <a:pt x="2031" y="858"/>
                  <a:pt x="2031" y="858"/>
                  <a:pt x="2031" y="858"/>
                </a:cubicBezTo>
                <a:cubicBezTo>
                  <a:pt x="2030" y="858"/>
                  <a:pt x="2030" y="858"/>
                  <a:pt x="2030" y="858"/>
                </a:cubicBezTo>
                <a:cubicBezTo>
                  <a:pt x="2030" y="859"/>
                  <a:pt x="2029" y="859"/>
                  <a:pt x="2029" y="859"/>
                </a:cubicBezTo>
                <a:cubicBezTo>
                  <a:pt x="2028" y="859"/>
                  <a:pt x="2028" y="859"/>
                  <a:pt x="2027" y="859"/>
                </a:cubicBezTo>
                <a:cubicBezTo>
                  <a:pt x="2027" y="859"/>
                  <a:pt x="2027" y="859"/>
                  <a:pt x="2027" y="859"/>
                </a:cubicBezTo>
                <a:cubicBezTo>
                  <a:pt x="2026" y="860"/>
                  <a:pt x="2025" y="860"/>
                  <a:pt x="2025" y="860"/>
                </a:cubicBezTo>
                <a:cubicBezTo>
                  <a:pt x="2027" y="868"/>
                  <a:pt x="2035" y="871"/>
                  <a:pt x="2038" y="877"/>
                </a:cubicBezTo>
                <a:cubicBezTo>
                  <a:pt x="2040" y="877"/>
                  <a:pt x="2041" y="877"/>
                  <a:pt x="2042" y="877"/>
                </a:cubicBezTo>
                <a:cubicBezTo>
                  <a:pt x="2043" y="876"/>
                  <a:pt x="2043" y="876"/>
                  <a:pt x="2043" y="875"/>
                </a:cubicBezTo>
                <a:cubicBezTo>
                  <a:pt x="2044" y="875"/>
                  <a:pt x="2045" y="875"/>
                  <a:pt x="2046" y="875"/>
                </a:cubicBezTo>
                <a:cubicBezTo>
                  <a:pt x="2046" y="874"/>
                  <a:pt x="2046" y="874"/>
                  <a:pt x="2046" y="873"/>
                </a:cubicBezTo>
                <a:cubicBezTo>
                  <a:pt x="2048" y="873"/>
                  <a:pt x="2048" y="873"/>
                  <a:pt x="2048" y="873"/>
                </a:cubicBezTo>
                <a:cubicBezTo>
                  <a:pt x="2049" y="873"/>
                  <a:pt x="2049" y="872"/>
                  <a:pt x="2050" y="872"/>
                </a:cubicBezTo>
                <a:cubicBezTo>
                  <a:pt x="2050" y="870"/>
                  <a:pt x="2051" y="869"/>
                  <a:pt x="2052" y="867"/>
                </a:cubicBezTo>
                <a:cubicBezTo>
                  <a:pt x="2051" y="865"/>
                  <a:pt x="2051" y="863"/>
                  <a:pt x="2051" y="861"/>
                </a:cubicBezTo>
                <a:cubicBezTo>
                  <a:pt x="2052" y="861"/>
                  <a:pt x="2052" y="861"/>
                  <a:pt x="2052" y="861"/>
                </a:cubicBezTo>
                <a:cubicBezTo>
                  <a:pt x="2052" y="860"/>
                  <a:pt x="2052" y="859"/>
                  <a:pt x="2052" y="857"/>
                </a:cubicBezTo>
                <a:cubicBezTo>
                  <a:pt x="2053" y="858"/>
                  <a:pt x="2054" y="858"/>
                  <a:pt x="2055" y="858"/>
                </a:cubicBezTo>
                <a:cubicBezTo>
                  <a:pt x="2055" y="859"/>
                  <a:pt x="2054" y="859"/>
                  <a:pt x="2054" y="860"/>
                </a:cubicBezTo>
                <a:cubicBezTo>
                  <a:pt x="2055" y="860"/>
                  <a:pt x="2055" y="861"/>
                  <a:pt x="2056" y="861"/>
                </a:cubicBezTo>
                <a:cubicBezTo>
                  <a:pt x="2055" y="862"/>
                  <a:pt x="2055" y="861"/>
                  <a:pt x="2054" y="862"/>
                </a:cubicBezTo>
                <a:cubicBezTo>
                  <a:pt x="2054" y="864"/>
                  <a:pt x="2054" y="864"/>
                  <a:pt x="2056" y="865"/>
                </a:cubicBezTo>
                <a:cubicBezTo>
                  <a:pt x="2056" y="866"/>
                  <a:pt x="2056" y="866"/>
                  <a:pt x="2055" y="867"/>
                </a:cubicBezTo>
                <a:cubicBezTo>
                  <a:pt x="2055" y="868"/>
                  <a:pt x="2055" y="869"/>
                  <a:pt x="2056" y="871"/>
                </a:cubicBezTo>
                <a:cubicBezTo>
                  <a:pt x="2056" y="871"/>
                  <a:pt x="2057" y="871"/>
                  <a:pt x="2058" y="872"/>
                </a:cubicBezTo>
                <a:cubicBezTo>
                  <a:pt x="2058" y="873"/>
                  <a:pt x="2058" y="873"/>
                  <a:pt x="2058" y="873"/>
                </a:cubicBezTo>
                <a:cubicBezTo>
                  <a:pt x="2058" y="873"/>
                  <a:pt x="2058" y="873"/>
                  <a:pt x="2058" y="873"/>
                </a:cubicBezTo>
                <a:cubicBezTo>
                  <a:pt x="2058" y="875"/>
                  <a:pt x="2058" y="875"/>
                  <a:pt x="2058" y="876"/>
                </a:cubicBezTo>
                <a:cubicBezTo>
                  <a:pt x="2057" y="876"/>
                  <a:pt x="2057" y="876"/>
                  <a:pt x="2057" y="876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9"/>
                  <a:pt x="2056" y="879"/>
                  <a:pt x="2056" y="879"/>
                </a:cubicBezTo>
                <a:cubicBezTo>
                  <a:pt x="2054" y="882"/>
                  <a:pt x="2056" y="883"/>
                  <a:pt x="2054" y="885"/>
                </a:cubicBezTo>
                <a:cubicBezTo>
                  <a:pt x="2054" y="887"/>
                  <a:pt x="2054" y="887"/>
                  <a:pt x="2054" y="888"/>
                </a:cubicBezTo>
                <a:cubicBezTo>
                  <a:pt x="2055" y="888"/>
                  <a:pt x="2055" y="888"/>
                  <a:pt x="2055" y="888"/>
                </a:cubicBezTo>
                <a:cubicBezTo>
                  <a:pt x="2055" y="890"/>
                  <a:pt x="2055" y="890"/>
                  <a:pt x="2055" y="890"/>
                </a:cubicBezTo>
                <a:cubicBezTo>
                  <a:pt x="2056" y="890"/>
                  <a:pt x="2056" y="891"/>
                  <a:pt x="2057" y="891"/>
                </a:cubicBezTo>
                <a:cubicBezTo>
                  <a:pt x="2057" y="892"/>
                  <a:pt x="2056" y="892"/>
                  <a:pt x="2056" y="893"/>
                </a:cubicBezTo>
                <a:cubicBezTo>
                  <a:pt x="2057" y="893"/>
                  <a:pt x="2057" y="893"/>
                  <a:pt x="2057" y="893"/>
                </a:cubicBezTo>
                <a:cubicBezTo>
                  <a:pt x="2057" y="894"/>
                  <a:pt x="2057" y="896"/>
                  <a:pt x="2058" y="897"/>
                </a:cubicBezTo>
                <a:cubicBezTo>
                  <a:pt x="2057" y="897"/>
                  <a:pt x="2057" y="897"/>
                  <a:pt x="2056" y="898"/>
                </a:cubicBezTo>
                <a:cubicBezTo>
                  <a:pt x="2056" y="900"/>
                  <a:pt x="2056" y="900"/>
                  <a:pt x="2056" y="900"/>
                </a:cubicBezTo>
                <a:cubicBezTo>
                  <a:pt x="2058" y="900"/>
                  <a:pt x="2058" y="900"/>
                  <a:pt x="2058" y="900"/>
                </a:cubicBezTo>
                <a:cubicBezTo>
                  <a:pt x="2057" y="901"/>
                  <a:pt x="2057" y="903"/>
                  <a:pt x="2057" y="905"/>
                </a:cubicBezTo>
                <a:cubicBezTo>
                  <a:pt x="2058" y="905"/>
                  <a:pt x="2058" y="905"/>
                  <a:pt x="2058" y="905"/>
                </a:cubicBezTo>
                <a:cubicBezTo>
                  <a:pt x="2058" y="907"/>
                  <a:pt x="2058" y="907"/>
                  <a:pt x="2058" y="907"/>
                </a:cubicBezTo>
                <a:cubicBezTo>
                  <a:pt x="2058" y="907"/>
                  <a:pt x="2058" y="907"/>
                  <a:pt x="2058" y="907"/>
                </a:cubicBezTo>
                <a:cubicBezTo>
                  <a:pt x="2058" y="909"/>
                  <a:pt x="2058" y="909"/>
                  <a:pt x="2058" y="909"/>
                </a:cubicBezTo>
                <a:cubicBezTo>
                  <a:pt x="2059" y="909"/>
                  <a:pt x="2059" y="909"/>
                  <a:pt x="2059" y="909"/>
                </a:cubicBezTo>
                <a:cubicBezTo>
                  <a:pt x="2059" y="910"/>
                  <a:pt x="2059" y="910"/>
                  <a:pt x="2059" y="910"/>
                </a:cubicBezTo>
                <a:cubicBezTo>
                  <a:pt x="2059" y="910"/>
                  <a:pt x="2058" y="910"/>
                  <a:pt x="2058" y="911"/>
                </a:cubicBezTo>
                <a:cubicBezTo>
                  <a:pt x="2059" y="911"/>
                  <a:pt x="2059" y="911"/>
                  <a:pt x="2059" y="911"/>
                </a:cubicBezTo>
                <a:cubicBezTo>
                  <a:pt x="2059" y="913"/>
                  <a:pt x="2059" y="913"/>
                  <a:pt x="2059" y="913"/>
                </a:cubicBezTo>
                <a:cubicBezTo>
                  <a:pt x="2060" y="913"/>
                  <a:pt x="2060" y="913"/>
                  <a:pt x="2060" y="913"/>
                </a:cubicBezTo>
                <a:cubicBezTo>
                  <a:pt x="2060" y="915"/>
                  <a:pt x="2060" y="915"/>
                  <a:pt x="2060" y="915"/>
                </a:cubicBezTo>
                <a:cubicBezTo>
                  <a:pt x="2060" y="915"/>
                  <a:pt x="2060" y="915"/>
                  <a:pt x="2060" y="915"/>
                </a:cubicBezTo>
                <a:cubicBezTo>
                  <a:pt x="2060" y="919"/>
                  <a:pt x="2060" y="919"/>
                  <a:pt x="2060" y="919"/>
                </a:cubicBezTo>
                <a:cubicBezTo>
                  <a:pt x="2061" y="919"/>
                  <a:pt x="2061" y="919"/>
                  <a:pt x="2061" y="919"/>
                </a:cubicBezTo>
                <a:cubicBezTo>
                  <a:pt x="2061" y="923"/>
                  <a:pt x="2061" y="923"/>
                  <a:pt x="2061" y="923"/>
                </a:cubicBezTo>
                <a:cubicBezTo>
                  <a:pt x="2061" y="923"/>
                  <a:pt x="2061" y="923"/>
                  <a:pt x="2061" y="923"/>
                </a:cubicBezTo>
                <a:cubicBezTo>
                  <a:pt x="2061" y="926"/>
                  <a:pt x="2061" y="926"/>
                  <a:pt x="2061" y="926"/>
                </a:cubicBezTo>
                <a:cubicBezTo>
                  <a:pt x="2062" y="926"/>
                  <a:pt x="2062" y="926"/>
                  <a:pt x="2062" y="926"/>
                </a:cubicBezTo>
                <a:cubicBezTo>
                  <a:pt x="2062" y="928"/>
                  <a:pt x="2062" y="928"/>
                  <a:pt x="2062" y="928"/>
                </a:cubicBezTo>
                <a:cubicBezTo>
                  <a:pt x="2063" y="928"/>
                  <a:pt x="2063" y="928"/>
                  <a:pt x="2063" y="928"/>
                </a:cubicBezTo>
                <a:cubicBezTo>
                  <a:pt x="2063" y="930"/>
                  <a:pt x="2063" y="930"/>
                  <a:pt x="2063" y="930"/>
                </a:cubicBezTo>
                <a:cubicBezTo>
                  <a:pt x="2063" y="930"/>
                  <a:pt x="2063" y="930"/>
                  <a:pt x="2063" y="930"/>
                </a:cubicBezTo>
                <a:cubicBezTo>
                  <a:pt x="2064" y="931"/>
                  <a:pt x="2064" y="932"/>
                  <a:pt x="2064" y="934"/>
                </a:cubicBezTo>
                <a:cubicBezTo>
                  <a:pt x="2065" y="934"/>
                  <a:pt x="2065" y="934"/>
                  <a:pt x="2065" y="934"/>
                </a:cubicBezTo>
                <a:cubicBezTo>
                  <a:pt x="2065" y="935"/>
                  <a:pt x="2065" y="935"/>
                  <a:pt x="2065" y="935"/>
                </a:cubicBezTo>
                <a:cubicBezTo>
                  <a:pt x="2065" y="935"/>
                  <a:pt x="2065" y="935"/>
                  <a:pt x="2065" y="935"/>
                </a:cubicBezTo>
                <a:cubicBezTo>
                  <a:pt x="2065" y="936"/>
                  <a:pt x="2065" y="936"/>
                  <a:pt x="2065" y="936"/>
                </a:cubicBezTo>
                <a:cubicBezTo>
                  <a:pt x="2066" y="936"/>
                  <a:pt x="2066" y="936"/>
                  <a:pt x="2066" y="936"/>
                </a:cubicBezTo>
                <a:cubicBezTo>
                  <a:pt x="2066" y="938"/>
                  <a:pt x="2066" y="938"/>
                  <a:pt x="2066" y="938"/>
                </a:cubicBezTo>
                <a:cubicBezTo>
                  <a:pt x="2067" y="938"/>
                  <a:pt x="2067" y="938"/>
                  <a:pt x="2067" y="938"/>
                </a:cubicBezTo>
                <a:cubicBezTo>
                  <a:pt x="2067" y="940"/>
                  <a:pt x="2067" y="940"/>
                  <a:pt x="2067" y="940"/>
                </a:cubicBezTo>
                <a:cubicBezTo>
                  <a:pt x="2067" y="940"/>
                  <a:pt x="2067" y="940"/>
                  <a:pt x="2067" y="940"/>
                </a:cubicBezTo>
                <a:cubicBezTo>
                  <a:pt x="2067" y="942"/>
                  <a:pt x="2067" y="942"/>
                  <a:pt x="2067" y="942"/>
                </a:cubicBezTo>
                <a:cubicBezTo>
                  <a:pt x="2068" y="942"/>
                  <a:pt x="2068" y="942"/>
                  <a:pt x="2068" y="942"/>
                </a:cubicBezTo>
                <a:cubicBezTo>
                  <a:pt x="2068" y="944"/>
                  <a:pt x="2068" y="944"/>
                  <a:pt x="2068" y="944"/>
                </a:cubicBezTo>
                <a:cubicBezTo>
                  <a:pt x="2069" y="944"/>
                  <a:pt x="2069" y="944"/>
                  <a:pt x="2069" y="944"/>
                </a:cubicBezTo>
                <a:cubicBezTo>
                  <a:pt x="2069" y="947"/>
                  <a:pt x="2069" y="947"/>
                  <a:pt x="2069" y="947"/>
                </a:cubicBezTo>
                <a:cubicBezTo>
                  <a:pt x="2069" y="947"/>
                  <a:pt x="2069" y="947"/>
                  <a:pt x="2069" y="947"/>
                </a:cubicBezTo>
                <a:cubicBezTo>
                  <a:pt x="2070" y="949"/>
                  <a:pt x="2070" y="951"/>
                  <a:pt x="2070" y="953"/>
                </a:cubicBezTo>
                <a:cubicBezTo>
                  <a:pt x="2071" y="953"/>
                  <a:pt x="2071" y="953"/>
                  <a:pt x="2071" y="953"/>
                </a:cubicBezTo>
                <a:cubicBezTo>
                  <a:pt x="2071" y="959"/>
                  <a:pt x="2071" y="959"/>
                  <a:pt x="2071" y="959"/>
                </a:cubicBezTo>
                <a:cubicBezTo>
                  <a:pt x="2071" y="959"/>
                  <a:pt x="2071" y="959"/>
                  <a:pt x="2071" y="959"/>
                </a:cubicBezTo>
                <a:cubicBezTo>
                  <a:pt x="2071" y="961"/>
                  <a:pt x="2071" y="961"/>
                  <a:pt x="2071" y="961"/>
                </a:cubicBezTo>
                <a:cubicBezTo>
                  <a:pt x="2072" y="961"/>
                  <a:pt x="2072" y="961"/>
                  <a:pt x="2072" y="961"/>
                </a:cubicBezTo>
                <a:cubicBezTo>
                  <a:pt x="2072" y="962"/>
                  <a:pt x="2072" y="962"/>
                  <a:pt x="2072" y="962"/>
                </a:cubicBezTo>
                <a:cubicBezTo>
                  <a:pt x="2073" y="962"/>
                  <a:pt x="2073" y="962"/>
                  <a:pt x="2073" y="962"/>
                </a:cubicBezTo>
                <a:cubicBezTo>
                  <a:pt x="2073" y="964"/>
                  <a:pt x="2073" y="965"/>
                  <a:pt x="2073" y="967"/>
                </a:cubicBezTo>
                <a:cubicBezTo>
                  <a:pt x="2074" y="967"/>
                  <a:pt x="2074" y="967"/>
                  <a:pt x="2074" y="967"/>
                </a:cubicBezTo>
                <a:cubicBezTo>
                  <a:pt x="2074" y="968"/>
                  <a:pt x="2074" y="968"/>
                  <a:pt x="2074" y="968"/>
                </a:cubicBezTo>
                <a:cubicBezTo>
                  <a:pt x="2075" y="968"/>
                  <a:pt x="2076" y="969"/>
                  <a:pt x="2077" y="969"/>
                </a:cubicBezTo>
                <a:cubicBezTo>
                  <a:pt x="2077" y="971"/>
                  <a:pt x="2077" y="972"/>
                  <a:pt x="2077" y="973"/>
                </a:cubicBezTo>
                <a:cubicBezTo>
                  <a:pt x="2078" y="973"/>
                  <a:pt x="2078" y="973"/>
                  <a:pt x="2078" y="973"/>
                </a:cubicBezTo>
                <a:cubicBezTo>
                  <a:pt x="2078" y="974"/>
                  <a:pt x="2078" y="974"/>
                  <a:pt x="2078" y="974"/>
                </a:cubicBezTo>
                <a:cubicBezTo>
                  <a:pt x="2078" y="975"/>
                  <a:pt x="2079" y="975"/>
                  <a:pt x="2079" y="975"/>
                </a:cubicBezTo>
                <a:cubicBezTo>
                  <a:pt x="2079" y="976"/>
                  <a:pt x="2080" y="977"/>
                  <a:pt x="2080" y="978"/>
                </a:cubicBezTo>
                <a:cubicBezTo>
                  <a:pt x="2081" y="978"/>
                  <a:pt x="2081" y="978"/>
                  <a:pt x="2081" y="978"/>
                </a:cubicBezTo>
                <a:cubicBezTo>
                  <a:pt x="2081" y="980"/>
                  <a:pt x="2081" y="982"/>
                  <a:pt x="2082" y="984"/>
                </a:cubicBezTo>
                <a:cubicBezTo>
                  <a:pt x="2082" y="984"/>
                  <a:pt x="2083" y="984"/>
                  <a:pt x="2083" y="984"/>
                </a:cubicBezTo>
                <a:cubicBezTo>
                  <a:pt x="2083" y="985"/>
                  <a:pt x="2084" y="986"/>
                  <a:pt x="2084" y="987"/>
                </a:cubicBezTo>
                <a:cubicBezTo>
                  <a:pt x="2084" y="987"/>
                  <a:pt x="2085" y="987"/>
                  <a:pt x="2085" y="988"/>
                </a:cubicBezTo>
                <a:cubicBezTo>
                  <a:pt x="2085" y="989"/>
                  <a:pt x="2085" y="989"/>
                  <a:pt x="2085" y="989"/>
                </a:cubicBezTo>
                <a:cubicBezTo>
                  <a:pt x="2086" y="989"/>
                  <a:pt x="2086" y="989"/>
                  <a:pt x="2086" y="989"/>
                </a:cubicBezTo>
                <a:cubicBezTo>
                  <a:pt x="2086" y="990"/>
                  <a:pt x="2086" y="991"/>
                  <a:pt x="2086" y="992"/>
                </a:cubicBezTo>
                <a:cubicBezTo>
                  <a:pt x="2085" y="993"/>
                  <a:pt x="2086" y="992"/>
                  <a:pt x="2085" y="993"/>
                </a:cubicBezTo>
                <a:cubicBezTo>
                  <a:pt x="2084" y="993"/>
                  <a:pt x="2084" y="993"/>
                  <a:pt x="2084" y="993"/>
                </a:cubicBezTo>
                <a:cubicBezTo>
                  <a:pt x="2084" y="994"/>
                  <a:pt x="2084" y="994"/>
                  <a:pt x="2084" y="994"/>
                </a:cubicBezTo>
                <a:cubicBezTo>
                  <a:pt x="2086" y="995"/>
                  <a:pt x="2085" y="995"/>
                  <a:pt x="2086" y="996"/>
                </a:cubicBezTo>
                <a:cubicBezTo>
                  <a:pt x="2086" y="996"/>
                  <a:pt x="2087" y="997"/>
                  <a:pt x="2087" y="997"/>
                </a:cubicBezTo>
                <a:cubicBezTo>
                  <a:pt x="2087" y="997"/>
                  <a:pt x="2088" y="998"/>
                  <a:pt x="2088" y="999"/>
                </a:cubicBezTo>
                <a:cubicBezTo>
                  <a:pt x="2088" y="999"/>
                  <a:pt x="2088" y="999"/>
                  <a:pt x="2088" y="999"/>
                </a:cubicBezTo>
                <a:cubicBezTo>
                  <a:pt x="2088" y="1000"/>
                  <a:pt x="2088" y="1000"/>
                  <a:pt x="2088" y="1000"/>
                </a:cubicBezTo>
                <a:cubicBezTo>
                  <a:pt x="2090" y="1001"/>
                  <a:pt x="2090" y="1001"/>
                  <a:pt x="2090" y="1001"/>
                </a:cubicBezTo>
                <a:cubicBezTo>
                  <a:pt x="2090" y="1003"/>
                  <a:pt x="2090" y="1003"/>
                  <a:pt x="2090" y="1003"/>
                </a:cubicBezTo>
                <a:cubicBezTo>
                  <a:pt x="2090" y="1003"/>
                  <a:pt x="2090" y="1003"/>
                  <a:pt x="2090" y="1003"/>
                </a:cubicBezTo>
                <a:cubicBezTo>
                  <a:pt x="2090" y="1004"/>
                  <a:pt x="2090" y="1004"/>
                  <a:pt x="2090" y="1004"/>
                </a:cubicBezTo>
                <a:cubicBezTo>
                  <a:pt x="2091" y="1004"/>
                  <a:pt x="2091" y="1004"/>
                  <a:pt x="2091" y="1004"/>
                </a:cubicBezTo>
                <a:cubicBezTo>
                  <a:pt x="2091" y="1005"/>
                  <a:pt x="2091" y="1005"/>
                  <a:pt x="2091" y="1005"/>
                </a:cubicBezTo>
                <a:cubicBezTo>
                  <a:pt x="2092" y="1006"/>
                  <a:pt x="2092" y="1006"/>
                  <a:pt x="2092" y="1006"/>
                </a:cubicBezTo>
                <a:cubicBezTo>
                  <a:pt x="2092" y="1007"/>
                  <a:pt x="2092" y="1007"/>
                  <a:pt x="2092" y="1007"/>
                </a:cubicBezTo>
                <a:cubicBezTo>
                  <a:pt x="2093" y="1007"/>
                  <a:pt x="2093" y="1007"/>
                  <a:pt x="2093" y="1007"/>
                </a:cubicBezTo>
                <a:cubicBezTo>
                  <a:pt x="2093" y="1009"/>
                  <a:pt x="2093" y="1009"/>
                  <a:pt x="2093" y="1009"/>
                </a:cubicBezTo>
                <a:cubicBezTo>
                  <a:pt x="2093" y="1009"/>
                  <a:pt x="2094" y="1009"/>
                  <a:pt x="2094" y="1010"/>
                </a:cubicBezTo>
                <a:cubicBezTo>
                  <a:pt x="2097" y="1010"/>
                  <a:pt x="2097" y="1010"/>
                  <a:pt x="2097" y="1010"/>
                </a:cubicBezTo>
                <a:cubicBezTo>
                  <a:pt x="2097" y="1009"/>
                  <a:pt x="2097" y="1009"/>
                  <a:pt x="2097" y="1009"/>
                </a:cubicBezTo>
                <a:cubicBezTo>
                  <a:pt x="2099" y="1009"/>
                  <a:pt x="2100" y="1007"/>
                  <a:pt x="2101" y="1005"/>
                </a:cubicBezTo>
                <a:cubicBezTo>
                  <a:pt x="2101" y="1003"/>
                  <a:pt x="2101" y="1003"/>
                  <a:pt x="2101" y="1003"/>
                </a:cubicBezTo>
                <a:cubicBezTo>
                  <a:pt x="2102" y="1003"/>
                  <a:pt x="2104" y="1002"/>
                  <a:pt x="2106" y="1001"/>
                </a:cubicBezTo>
                <a:cubicBezTo>
                  <a:pt x="2106" y="999"/>
                  <a:pt x="2106" y="999"/>
                  <a:pt x="2106" y="999"/>
                </a:cubicBezTo>
                <a:cubicBezTo>
                  <a:pt x="2106" y="999"/>
                  <a:pt x="2106" y="999"/>
                  <a:pt x="2106" y="999"/>
                </a:cubicBezTo>
                <a:cubicBezTo>
                  <a:pt x="2106" y="997"/>
                  <a:pt x="2106" y="997"/>
                  <a:pt x="2106" y="997"/>
                </a:cubicBezTo>
                <a:cubicBezTo>
                  <a:pt x="2108" y="996"/>
                  <a:pt x="2108" y="996"/>
                  <a:pt x="2108" y="996"/>
                </a:cubicBezTo>
                <a:cubicBezTo>
                  <a:pt x="2108" y="995"/>
                  <a:pt x="2108" y="995"/>
                  <a:pt x="2108" y="995"/>
                </a:cubicBezTo>
                <a:cubicBezTo>
                  <a:pt x="2108" y="994"/>
                  <a:pt x="2109" y="994"/>
                  <a:pt x="2109" y="994"/>
                </a:cubicBezTo>
                <a:cubicBezTo>
                  <a:pt x="2110" y="992"/>
                  <a:pt x="2110" y="992"/>
                  <a:pt x="2111" y="991"/>
                </a:cubicBezTo>
                <a:cubicBezTo>
                  <a:pt x="2111" y="990"/>
                  <a:pt x="2111" y="990"/>
                  <a:pt x="2111" y="990"/>
                </a:cubicBezTo>
                <a:cubicBezTo>
                  <a:pt x="2114" y="990"/>
                  <a:pt x="2114" y="990"/>
                  <a:pt x="2114" y="990"/>
                </a:cubicBezTo>
                <a:cubicBezTo>
                  <a:pt x="2115" y="990"/>
                  <a:pt x="2114" y="990"/>
                  <a:pt x="2115" y="990"/>
                </a:cubicBezTo>
                <a:cubicBezTo>
                  <a:pt x="2115" y="986"/>
                  <a:pt x="2115" y="986"/>
                  <a:pt x="2115" y="986"/>
                </a:cubicBezTo>
                <a:cubicBezTo>
                  <a:pt x="2114" y="986"/>
                  <a:pt x="2114" y="986"/>
                  <a:pt x="2114" y="986"/>
                </a:cubicBezTo>
                <a:cubicBezTo>
                  <a:pt x="2114" y="984"/>
                  <a:pt x="2114" y="984"/>
                  <a:pt x="2114" y="984"/>
                </a:cubicBezTo>
                <a:cubicBezTo>
                  <a:pt x="2113" y="984"/>
                  <a:pt x="2113" y="984"/>
                  <a:pt x="2113" y="984"/>
                </a:cubicBezTo>
                <a:cubicBezTo>
                  <a:pt x="2113" y="978"/>
                  <a:pt x="2113" y="978"/>
                  <a:pt x="2113" y="978"/>
                </a:cubicBezTo>
                <a:cubicBezTo>
                  <a:pt x="2113" y="978"/>
                  <a:pt x="2113" y="978"/>
                  <a:pt x="2113" y="978"/>
                </a:cubicBezTo>
                <a:cubicBezTo>
                  <a:pt x="2113" y="977"/>
                  <a:pt x="2113" y="977"/>
                  <a:pt x="2113" y="977"/>
                </a:cubicBezTo>
                <a:cubicBezTo>
                  <a:pt x="2113" y="977"/>
                  <a:pt x="2113" y="977"/>
                  <a:pt x="2113" y="977"/>
                </a:cubicBezTo>
                <a:cubicBezTo>
                  <a:pt x="2114" y="975"/>
                  <a:pt x="2114" y="974"/>
                  <a:pt x="2115" y="972"/>
                </a:cubicBezTo>
                <a:cubicBezTo>
                  <a:pt x="2115" y="971"/>
                  <a:pt x="2116" y="971"/>
                  <a:pt x="2117" y="971"/>
                </a:cubicBezTo>
                <a:cubicBezTo>
                  <a:pt x="2117" y="969"/>
                  <a:pt x="2117" y="967"/>
                  <a:pt x="2117" y="965"/>
                </a:cubicBezTo>
                <a:cubicBezTo>
                  <a:pt x="2118" y="965"/>
                  <a:pt x="2118" y="965"/>
                  <a:pt x="2119" y="965"/>
                </a:cubicBezTo>
                <a:cubicBezTo>
                  <a:pt x="2117" y="952"/>
                  <a:pt x="2117" y="952"/>
                  <a:pt x="2117" y="952"/>
                </a:cubicBezTo>
                <a:cubicBezTo>
                  <a:pt x="2117" y="948"/>
                  <a:pt x="2117" y="944"/>
                  <a:pt x="2117" y="940"/>
                </a:cubicBezTo>
                <a:cubicBezTo>
                  <a:pt x="2118" y="940"/>
                  <a:pt x="2118" y="940"/>
                  <a:pt x="2118" y="940"/>
                </a:cubicBezTo>
                <a:cubicBezTo>
                  <a:pt x="2118" y="939"/>
                  <a:pt x="2118" y="939"/>
                  <a:pt x="2118" y="939"/>
                </a:cubicBezTo>
                <a:cubicBezTo>
                  <a:pt x="2119" y="939"/>
                  <a:pt x="2119" y="939"/>
                  <a:pt x="2119" y="939"/>
                </a:cubicBezTo>
                <a:cubicBezTo>
                  <a:pt x="2119" y="937"/>
                  <a:pt x="2118" y="937"/>
                  <a:pt x="2117" y="936"/>
                </a:cubicBezTo>
                <a:cubicBezTo>
                  <a:pt x="2117" y="931"/>
                  <a:pt x="2117" y="931"/>
                  <a:pt x="2117" y="931"/>
                </a:cubicBezTo>
                <a:cubicBezTo>
                  <a:pt x="2118" y="930"/>
                  <a:pt x="2119" y="929"/>
                  <a:pt x="2120" y="928"/>
                </a:cubicBezTo>
                <a:cubicBezTo>
                  <a:pt x="2120" y="928"/>
                  <a:pt x="2120" y="928"/>
                  <a:pt x="2120" y="928"/>
                </a:cubicBezTo>
                <a:cubicBezTo>
                  <a:pt x="2122" y="927"/>
                  <a:pt x="2124" y="928"/>
                  <a:pt x="2126" y="927"/>
                </a:cubicBezTo>
                <a:cubicBezTo>
                  <a:pt x="2127" y="926"/>
                  <a:pt x="2127" y="925"/>
                  <a:pt x="2128" y="924"/>
                </a:cubicBezTo>
                <a:cubicBezTo>
                  <a:pt x="2134" y="922"/>
                  <a:pt x="2134" y="922"/>
                  <a:pt x="2134" y="922"/>
                </a:cubicBezTo>
                <a:cubicBezTo>
                  <a:pt x="2134" y="920"/>
                  <a:pt x="2135" y="920"/>
                  <a:pt x="2135" y="920"/>
                </a:cubicBezTo>
                <a:cubicBezTo>
                  <a:pt x="2135" y="917"/>
                  <a:pt x="2135" y="917"/>
                  <a:pt x="2135" y="917"/>
                </a:cubicBezTo>
                <a:cubicBezTo>
                  <a:pt x="2136" y="917"/>
                  <a:pt x="2136" y="917"/>
                  <a:pt x="2136" y="917"/>
                </a:cubicBezTo>
                <a:cubicBezTo>
                  <a:pt x="2136" y="915"/>
                  <a:pt x="2136" y="915"/>
                  <a:pt x="2136" y="915"/>
                </a:cubicBezTo>
                <a:cubicBezTo>
                  <a:pt x="2136" y="915"/>
                  <a:pt x="2136" y="915"/>
                  <a:pt x="2136" y="915"/>
                </a:cubicBezTo>
                <a:cubicBezTo>
                  <a:pt x="2136" y="914"/>
                  <a:pt x="2136" y="914"/>
                  <a:pt x="2136" y="914"/>
                </a:cubicBezTo>
                <a:cubicBezTo>
                  <a:pt x="2137" y="914"/>
                  <a:pt x="2137" y="914"/>
                  <a:pt x="2137" y="914"/>
                </a:cubicBezTo>
                <a:cubicBezTo>
                  <a:pt x="2138" y="913"/>
                  <a:pt x="2137" y="914"/>
                  <a:pt x="2138" y="913"/>
                </a:cubicBezTo>
                <a:cubicBezTo>
                  <a:pt x="2138" y="913"/>
                  <a:pt x="2138" y="913"/>
                  <a:pt x="2138" y="913"/>
                </a:cubicBezTo>
                <a:cubicBezTo>
                  <a:pt x="2139" y="913"/>
                  <a:pt x="2139" y="913"/>
                  <a:pt x="2139" y="913"/>
                </a:cubicBezTo>
                <a:cubicBezTo>
                  <a:pt x="2139" y="912"/>
                  <a:pt x="2139" y="912"/>
                  <a:pt x="2139" y="912"/>
                </a:cubicBezTo>
                <a:cubicBezTo>
                  <a:pt x="2144" y="911"/>
                  <a:pt x="2144" y="911"/>
                  <a:pt x="2144" y="911"/>
                </a:cubicBezTo>
                <a:cubicBezTo>
                  <a:pt x="2145" y="911"/>
                  <a:pt x="2145" y="910"/>
                  <a:pt x="2146" y="909"/>
                </a:cubicBezTo>
                <a:cubicBezTo>
                  <a:pt x="2147" y="908"/>
                  <a:pt x="2150" y="907"/>
                  <a:pt x="2152" y="907"/>
                </a:cubicBezTo>
                <a:cubicBezTo>
                  <a:pt x="2153" y="902"/>
                  <a:pt x="2157" y="901"/>
                  <a:pt x="2158" y="896"/>
                </a:cubicBezTo>
                <a:cubicBezTo>
                  <a:pt x="2159" y="896"/>
                  <a:pt x="2159" y="896"/>
                  <a:pt x="2159" y="896"/>
                </a:cubicBezTo>
                <a:cubicBezTo>
                  <a:pt x="2160" y="894"/>
                  <a:pt x="2161" y="894"/>
                  <a:pt x="2162" y="893"/>
                </a:cubicBezTo>
                <a:cubicBezTo>
                  <a:pt x="2163" y="893"/>
                  <a:pt x="2163" y="893"/>
                  <a:pt x="2163" y="893"/>
                </a:cubicBezTo>
                <a:cubicBezTo>
                  <a:pt x="2163" y="890"/>
                  <a:pt x="2163" y="890"/>
                  <a:pt x="2163" y="890"/>
                </a:cubicBezTo>
                <a:cubicBezTo>
                  <a:pt x="2163" y="890"/>
                  <a:pt x="2163" y="890"/>
                  <a:pt x="2163" y="890"/>
                </a:cubicBezTo>
                <a:cubicBezTo>
                  <a:pt x="2163" y="890"/>
                  <a:pt x="2163" y="890"/>
                  <a:pt x="2163" y="890"/>
                </a:cubicBezTo>
                <a:cubicBezTo>
                  <a:pt x="2164" y="889"/>
                  <a:pt x="2164" y="889"/>
                  <a:pt x="2164" y="889"/>
                </a:cubicBezTo>
                <a:cubicBezTo>
                  <a:pt x="2169" y="889"/>
                  <a:pt x="2169" y="889"/>
                  <a:pt x="2169" y="889"/>
                </a:cubicBezTo>
                <a:cubicBezTo>
                  <a:pt x="2169" y="889"/>
                  <a:pt x="2169" y="888"/>
                  <a:pt x="2169" y="888"/>
                </a:cubicBezTo>
                <a:cubicBezTo>
                  <a:pt x="2170" y="887"/>
                  <a:pt x="2171" y="887"/>
                  <a:pt x="2172" y="887"/>
                </a:cubicBezTo>
                <a:cubicBezTo>
                  <a:pt x="2172" y="887"/>
                  <a:pt x="2172" y="886"/>
                  <a:pt x="2173" y="886"/>
                </a:cubicBezTo>
                <a:cubicBezTo>
                  <a:pt x="2175" y="886"/>
                  <a:pt x="2175" y="886"/>
                  <a:pt x="2175" y="886"/>
                </a:cubicBezTo>
                <a:cubicBezTo>
                  <a:pt x="2175" y="885"/>
                  <a:pt x="2175" y="885"/>
                  <a:pt x="2175" y="884"/>
                </a:cubicBezTo>
                <a:cubicBezTo>
                  <a:pt x="2176" y="883"/>
                  <a:pt x="2178" y="883"/>
                  <a:pt x="2179" y="881"/>
                </a:cubicBezTo>
                <a:cubicBezTo>
                  <a:pt x="2179" y="880"/>
                  <a:pt x="2179" y="880"/>
                  <a:pt x="2179" y="880"/>
                </a:cubicBezTo>
                <a:cubicBezTo>
                  <a:pt x="2179" y="880"/>
                  <a:pt x="2179" y="880"/>
                  <a:pt x="2179" y="880"/>
                </a:cubicBezTo>
                <a:cubicBezTo>
                  <a:pt x="2179" y="878"/>
                  <a:pt x="2179" y="876"/>
                  <a:pt x="2179" y="875"/>
                </a:cubicBezTo>
                <a:cubicBezTo>
                  <a:pt x="2179" y="875"/>
                  <a:pt x="2179" y="875"/>
                  <a:pt x="2179" y="875"/>
                </a:cubicBezTo>
                <a:cubicBezTo>
                  <a:pt x="2179" y="873"/>
                  <a:pt x="2179" y="873"/>
                  <a:pt x="2179" y="873"/>
                </a:cubicBezTo>
                <a:cubicBezTo>
                  <a:pt x="2180" y="873"/>
                  <a:pt x="2180" y="873"/>
                  <a:pt x="2180" y="873"/>
                </a:cubicBezTo>
                <a:cubicBezTo>
                  <a:pt x="2180" y="872"/>
                  <a:pt x="2180" y="872"/>
                  <a:pt x="2180" y="872"/>
                </a:cubicBezTo>
                <a:cubicBezTo>
                  <a:pt x="2180" y="872"/>
                  <a:pt x="2180" y="872"/>
                  <a:pt x="2180" y="872"/>
                </a:cubicBezTo>
                <a:cubicBezTo>
                  <a:pt x="2181" y="871"/>
                  <a:pt x="2181" y="871"/>
                  <a:pt x="2181" y="869"/>
                </a:cubicBezTo>
                <a:cubicBezTo>
                  <a:pt x="2183" y="869"/>
                  <a:pt x="2184" y="868"/>
                  <a:pt x="2186" y="868"/>
                </a:cubicBezTo>
                <a:cubicBezTo>
                  <a:pt x="2187" y="867"/>
                  <a:pt x="2186" y="867"/>
                  <a:pt x="2187" y="867"/>
                </a:cubicBezTo>
                <a:cubicBezTo>
                  <a:pt x="2187" y="866"/>
                  <a:pt x="2187" y="866"/>
                  <a:pt x="2187" y="866"/>
                </a:cubicBezTo>
                <a:cubicBezTo>
                  <a:pt x="2188" y="866"/>
                  <a:pt x="2188" y="866"/>
                  <a:pt x="2188" y="866"/>
                </a:cubicBezTo>
                <a:cubicBezTo>
                  <a:pt x="2188" y="867"/>
                  <a:pt x="2188" y="867"/>
                  <a:pt x="2188" y="867"/>
                </a:cubicBezTo>
                <a:cubicBezTo>
                  <a:pt x="2189" y="867"/>
                  <a:pt x="2191" y="867"/>
                  <a:pt x="2192" y="867"/>
                </a:cubicBezTo>
                <a:cubicBezTo>
                  <a:pt x="2192" y="869"/>
                  <a:pt x="2192" y="869"/>
                  <a:pt x="2192" y="869"/>
                </a:cubicBezTo>
                <a:cubicBezTo>
                  <a:pt x="2196" y="869"/>
                  <a:pt x="2197" y="869"/>
                  <a:pt x="2198" y="867"/>
                </a:cubicBezTo>
                <a:cubicBezTo>
                  <a:pt x="2200" y="867"/>
                  <a:pt x="2200" y="867"/>
                  <a:pt x="2200" y="867"/>
                </a:cubicBezTo>
                <a:cubicBezTo>
                  <a:pt x="2200" y="865"/>
                  <a:pt x="2200" y="865"/>
                  <a:pt x="2200" y="865"/>
                </a:cubicBezTo>
                <a:cubicBezTo>
                  <a:pt x="2201" y="865"/>
                  <a:pt x="2201" y="866"/>
                  <a:pt x="2201" y="866"/>
                </a:cubicBezTo>
                <a:cubicBezTo>
                  <a:pt x="2202" y="866"/>
                  <a:pt x="2202" y="866"/>
                  <a:pt x="2203" y="865"/>
                </a:cubicBezTo>
                <a:cubicBezTo>
                  <a:pt x="2203" y="864"/>
                  <a:pt x="2203" y="864"/>
                  <a:pt x="2203" y="864"/>
                </a:cubicBezTo>
                <a:cubicBezTo>
                  <a:pt x="2205" y="865"/>
                  <a:pt x="2204" y="864"/>
                  <a:pt x="2205" y="866"/>
                </a:cubicBezTo>
                <a:cubicBezTo>
                  <a:pt x="2208" y="866"/>
                  <a:pt x="2207" y="865"/>
                  <a:pt x="2209" y="863"/>
                </a:cubicBezTo>
                <a:cubicBezTo>
                  <a:pt x="2208" y="860"/>
                  <a:pt x="2207" y="859"/>
                  <a:pt x="2207" y="857"/>
                </a:cubicBezTo>
                <a:cubicBezTo>
                  <a:pt x="2208" y="856"/>
                  <a:pt x="2209" y="856"/>
                  <a:pt x="2210" y="855"/>
                </a:cubicBezTo>
                <a:cubicBezTo>
                  <a:pt x="2210" y="854"/>
                  <a:pt x="2210" y="853"/>
                  <a:pt x="2209" y="852"/>
                </a:cubicBezTo>
                <a:cubicBezTo>
                  <a:pt x="2208" y="852"/>
                  <a:pt x="2208" y="852"/>
                  <a:pt x="2208" y="852"/>
                </a:cubicBezTo>
                <a:cubicBezTo>
                  <a:pt x="2208" y="851"/>
                  <a:pt x="2208" y="851"/>
                  <a:pt x="2208" y="851"/>
                </a:cubicBezTo>
                <a:cubicBezTo>
                  <a:pt x="2207" y="851"/>
                  <a:pt x="2207" y="851"/>
                  <a:pt x="2207" y="851"/>
                </a:cubicBezTo>
                <a:cubicBezTo>
                  <a:pt x="2207" y="850"/>
                  <a:pt x="2207" y="850"/>
                  <a:pt x="2207" y="850"/>
                </a:cubicBezTo>
                <a:cubicBezTo>
                  <a:pt x="2209" y="851"/>
                  <a:pt x="2211" y="852"/>
                  <a:pt x="2212" y="853"/>
                </a:cubicBezTo>
                <a:cubicBezTo>
                  <a:pt x="2212" y="853"/>
                  <a:pt x="2213" y="854"/>
                  <a:pt x="2213" y="855"/>
                </a:cubicBezTo>
                <a:cubicBezTo>
                  <a:pt x="2216" y="855"/>
                  <a:pt x="2216" y="855"/>
                  <a:pt x="2216" y="855"/>
                </a:cubicBezTo>
                <a:cubicBezTo>
                  <a:pt x="2216" y="855"/>
                  <a:pt x="2216" y="856"/>
                  <a:pt x="2217" y="857"/>
                </a:cubicBezTo>
                <a:cubicBezTo>
                  <a:pt x="2218" y="857"/>
                  <a:pt x="2218" y="857"/>
                  <a:pt x="2218" y="857"/>
                </a:cubicBezTo>
                <a:cubicBezTo>
                  <a:pt x="2218" y="857"/>
                  <a:pt x="2218" y="859"/>
                  <a:pt x="2219" y="859"/>
                </a:cubicBezTo>
                <a:cubicBezTo>
                  <a:pt x="2219" y="860"/>
                  <a:pt x="2220" y="860"/>
                  <a:pt x="2221" y="861"/>
                </a:cubicBezTo>
                <a:cubicBezTo>
                  <a:pt x="2221" y="863"/>
                  <a:pt x="2221" y="863"/>
                  <a:pt x="2221" y="863"/>
                </a:cubicBezTo>
                <a:cubicBezTo>
                  <a:pt x="2221" y="864"/>
                  <a:pt x="2221" y="864"/>
                  <a:pt x="2222" y="864"/>
                </a:cubicBezTo>
                <a:cubicBezTo>
                  <a:pt x="2223" y="866"/>
                  <a:pt x="2221" y="872"/>
                  <a:pt x="2223" y="875"/>
                </a:cubicBezTo>
                <a:cubicBezTo>
                  <a:pt x="2223" y="875"/>
                  <a:pt x="2223" y="875"/>
                  <a:pt x="2223" y="875"/>
                </a:cubicBezTo>
                <a:cubicBezTo>
                  <a:pt x="2223" y="876"/>
                  <a:pt x="2223" y="876"/>
                  <a:pt x="2223" y="876"/>
                </a:cubicBezTo>
                <a:cubicBezTo>
                  <a:pt x="2224" y="876"/>
                  <a:pt x="2224" y="876"/>
                  <a:pt x="2225" y="877"/>
                </a:cubicBezTo>
                <a:cubicBezTo>
                  <a:pt x="2225" y="878"/>
                  <a:pt x="2225" y="879"/>
                  <a:pt x="2225" y="880"/>
                </a:cubicBezTo>
                <a:cubicBezTo>
                  <a:pt x="2226" y="880"/>
                  <a:pt x="2226" y="880"/>
                  <a:pt x="2226" y="880"/>
                </a:cubicBezTo>
                <a:cubicBezTo>
                  <a:pt x="2226" y="881"/>
                  <a:pt x="2226" y="881"/>
                  <a:pt x="2226" y="881"/>
                </a:cubicBezTo>
                <a:cubicBezTo>
                  <a:pt x="2227" y="882"/>
                  <a:pt x="2227" y="882"/>
                  <a:pt x="2227" y="882"/>
                </a:cubicBezTo>
                <a:cubicBezTo>
                  <a:pt x="2227" y="884"/>
                  <a:pt x="2227" y="884"/>
                  <a:pt x="2227" y="884"/>
                </a:cubicBezTo>
                <a:cubicBezTo>
                  <a:pt x="2228" y="884"/>
                  <a:pt x="2228" y="884"/>
                  <a:pt x="2228" y="884"/>
                </a:cubicBezTo>
                <a:cubicBezTo>
                  <a:pt x="2228" y="884"/>
                  <a:pt x="2228" y="885"/>
                  <a:pt x="2229" y="886"/>
                </a:cubicBezTo>
                <a:cubicBezTo>
                  <a:pt x="2230" y="886"/>
                  <a:pt x="2230" y="886"/>
                  <a:pt x="2230" y="886"/>
                </a:cubicBezTo>
                <a:cubicBezTo>
                  <a:pt x="2230" y="884"/>
                  <a:pt x="2230" y="885"/>
                  <a:pt x="2230" y="884"/>
                </a:cubicBezTo>
                <a:cubicBezTo>
                  <a:pt x="2230" y="884"/>
                  <a:pt x="2230" y="884"/>
                  <a:pt x="2230" y="884"/>
                </a:cubicBezTo>
                <a:cubicBezTo>
                  <a:pt x="2232" y="884"/>
                  <a:pt x="2232" y="884"/>
                  <a:pt x="2232" y="884"/>
                </a:cubicBezTo>
                <a:cubicBezTo>
                  <a:pt x="2232" y="882"/>
                  <a:pt x="2232" y="882"/>
                  <a:pt x="2232" y="882"/>
                </a:cubicBezTo>
                <a:cubicBezTo>
                  <a:pt x="2235" y="882"/>
                  <a:pt x="2235" y="882"/>
                  <a:pt x="2235" y="882"/>
                </a:cubicBezTo>
                <a:cubicBezTo>
                  <a:pt x="2235" y="886"/>
                  <a:pt x="2234" y="888"/>
                  <a:pt x="2237" y="888"/>
                </a:cubicBezTo>
                <a:cubicBezTo>
                  <a:pt x="2237" y="890"/>
                  <a:pt x="2237" y="892"/>
                  <a:pt x="2238" y="893"/>
                </a:cubicBezTo>
                <a:cubicBezTo>
                  <a:pt x="2238" y="893"/>
                  <a:pt x="2239" y="893"/>
                  <a:pt x="2239" y="894"/>
                </a:cubicBezTo>
                <a:cubicBezTo>
                  <a:pt x="2238" y="894"/>
                  <a:pt x="2238" y="894"/>
                  <a:pt x="2238" y="894"/>
                </a:cubicBezTo>
                <a:cubicBezTo>
                  <a:pt x="2239" y="897"/>
                  <a:pt x="2239" y="899"/>
                  <a:pt x="2239" y="901"/>
                </a:cubicBezTo>
                <a:cubicBezTo>
                  <a:pt x="2240" y="902"/>
                  <a:pt x="2241" y="902"/>
                  <a:pt x="2242" y="902"/>
                </a:cubicBezTo>
                <a:cubicBezTo>
                  <a:pt x="2242" y="903"/>
                  <a:pt x="2242" y="903"/>
                  <a:pt x="2242" y="904"/>
                </a:cubicBezTo>
                <a:cubicBezTo>
                  <a:pt x="2242" y="904"/>
                  <a:pt x="2241" y="904"/>
                  <a:pt x="2242" y="905"/>
                </a:cubicBezTo>
                <a:cubicBezTo>
                  <a:pt x="2242" y="905"/>
                  <a:pt x="2242" y="905"/>
                  <a:pt x="2242" y="905"/>
                </a:cubicBezTo>
                <a:cubicBezTo>
                  <a:pt x="2242" y="907"/>
                  <a:pt x="2242" y="907"/>
                  <a:pt x="2242" y="907"/>
                </a:cubicBezTo>
                <a:cubicBezTo>
                  <a:pt x="2243" y="907"/>
                  <a:pt x="2243" y="907"/>
                  <a:pt x="2243" y="907"/>
                </a:cubicBezTo>
                <a:cubicBezTo>
                  <a:pt x="2243" y="910"/>
                  <a:pt x="2243" y="912"/>
                  <a:pt x="2242" y="914"/>
                </a:cubicBezTo>
                <a:cubicBezTo>
                  <a:pt x="2242" y="914"/>
                  <a:pt x="2242" y="914"/>
                  <a:pt x="2242" y="914"/>
                </a:cubicBezTo>
                <a:cubicBezTo>
                  <a:pt x="2241" y="915"/>
                  <a:pt x="2241" y="916"/>
                  <a:pt x="2241" y="917"/>
                </a:cubicBezTo>
                <a:cubicBezTo>
                  <a:pt x="2240" y="917"/>
                  <a:pt x="2240" y="917"/>
                  <a:pt x="2240" y="917"/>
                </a:cubicBezTo>
                <a:cubicBezTo>
                  <a:pt x="2240" y="919"/>
                  <a:pt x="2240" y="919"/>
                  <a:pt x="2240" y="919"/>
                </a:cubicBezTo>
                <a:cubicBezTo>
                  <a:pt x="2240" y="919"/>
                  <a:pt x="2240" y="919"/>
                  <a:pt x="2240" y="919"/>
                </a:cubicBezTo>
                <a:cubicBezTo>
                  <a:pt x="2240" y="924"/>
                  <a:pt x="2240" y="924"/>
                  <a:pt x="2240" y="924"/>
                </a:cubicBezTo>
                <a:cubicBezTo>
                  <a:pt x="2239" y="924"/>
                  <a:pt x="2239" y="924"/>
                  <a:pt x="2239" y="924"/>
                </a:cubicBezTo>
                <a:cubicBezTo>
                  <a:pt x="2240" y="926"/>
                  <a:pt x="2240" y="926"/>
                  <a:pt x="2241" y="927"/>
                </a:cubicBezTo>
                <a:cubicBezTo>
                  <a:pt x="2242" y="927"/>
                  <a:pt x="2243" y="926"/>
                  <a:pt x="2244" y="926"/>
                </a:cubicBezTo>
                <a:cubicBezTo>
                  <a:pt x="2244" y="927"/>
                  <a:pt x="2244" y="927"/>
                  <a:pt x="2244" y="928"/>
                </a:cubicBezTo>
                <a:cubicBezTo>
                  <a:pt x="2245" y="928"/>
                  <a:pt x="2246" y="927"/>
                  <a:pt x="2246" y="927"/>
                </a:cubicBezTo>
                <a:cubicBezTo>
                  <a:pt x="2247" y="927"/>
                  <a:pt x="2249" y="928"/>
                  <a:pt x="2251" y="928"/>
                </a:cubicBezTo>
                <a:cubicBezTo>
                  <a:pt x="2251" y="927"/>
                  <a:pt x="2252" y="925"/>
                  <a:pt x="2252" y="925"/>
                </a:cubicBezTo>
                <a:cubicBezTo>
                  <a:pt x="2254" y="925"/>
                  <a:pt x="2254" y="925"/>
                  <a:pt x="2254" y="925"/>
                </a:cubicBezTo>
                <a:cubicBezTo>
                  <a:pt x="2254" y="924"/>
                  <a:pt x="2254" y="924"/>
                  <a:pt x="2254" y="924"/>
                </a:cubicBezTo>
                <a:cubicBezTo>
                  <a:pt x="2255" y="923"/>
                  <a:pt x="2255" y="923"/>
                  <a:pt x="2257" y="923"/>
                </a:cubicBezTo>
                <a:cubicBezTo>
                  <a:pt x="2257" y="920"/>
                  <a:pt x="2258" y="918"/>
                  <a:pt x="2259" y="915"/>
                </a:cubicBezTo>
                <a:cubicBezTo>
                  <a:pt x="2260" y="915"/>
                  <a:pt x="2260" y="915"/>
                  <a:pt x="2260" y="915"/>
                </a:cubicBezTo>
                <a:cubicBezTo>
                  <a:pt x="2261" y="916"/>
                  <a:pt x="2261" y="917"/>
                  <a:pt x="2261" y="917"/>
                </a:cubicBezTo>
                <a:cubicBezTo>
                  <a:pt x="2263" y="917"/>
                  <a:pt x="2263" y="917"/>
                  <a:pt x="2263" y="917"/>
                </a:cubicBezTo>
                <a:cubicBezTo>
                  <a:pt x="2263" y="918"/>
                  <a:pt x="2263" y="918"/>
                  <a:pt x="2263" y="918"/>
                </a:cubicBezTo>
                <a:cubicBezTo>
                  <a:pt x="2263" y="918"/>
                  <a:pt x="2264" y="919"/>
                  <a:pt x="2265" y="919"/>
                </a:cubicBezTo>
                <a:cubicBezTo>
                  <a:pt x="2265" y="920"/>
                  <a:pt x="2264" y="921"/>
                  <a:pt x="2265" y="922"/>
                </a:cubicBezTo>
                <a:cubicBezTo>
                  <a:pt x="2268" y="922"/>
                  <a:pt x="2268" y="922"/>
                  <a:pt x="2268" y="922"/>
                </a:cubicBezTo>
                <a:cubicBezTo>
                  <a:pt x="2268" y="923"/>
                  <a:pt x="2268" y="923"/>
                  <a:pt x="2268" y="923"/>
                </a:cubicBezTo>
                <a:cubicBezTo>
                  <a:pt x="2269" y="923"/>
                  <a:pt x="2269" y="923"/>
                  <a:pt x="2269" y="923"/>
                </a:cubicBezTo>
                <a:cubicBezTo>
                  <a:pt x="2269" y="924"/>
                  <a:pt x="2269" y="924"/>
                  <a:pt x="2269" y="924"/>
                </a:cubicBezTo>
                <a:cubicBezTo>
                  <a:pt x="2268" y="924"/>
                  <a:pt x="2268" y="924"/>
                  <a:pt x="2268" y="924"/>
                </a:cubicBezTo>
                <a:cubicBezTo>
                  <a:pt x="2268" y="926"/>
                  <a:pt x="2270" y="925"/>
                  <a:pt x="2267" y="927"/>
                </a:cubicBezTo>
                <a:cubicBezTo>
                  <a:pt x="2268" y="931"/>
                  <a:pt x="2268" y="930"/>
                  <a:pt x="2270" y="932"/>
                </a:cubicBezTo>
                <a:cubicBezTo>
                  <a:pt x="2271" y="932"/>
                  <a:pt x="2271" y="932"/>
                  <a:pt x="2271" y="932"/>
                </a:cubicBezTo>
                <a:cubicBezTo>
                  <a:pt x="2271" y="934"/>
                  <a:pt x="2271" y="934"/>
                  <a:pt x="2271" y="934"/>
                </a:cubicBezTo>
                <a:cubicBezTo>
                  <a:pt x="2271" y="934"/>
                  <a:pt x="2271" y="934"/>
                  <a:pt x="2271" y="934"/>
                </a:cubicBezTo>
                <a:cubicBezTo>
                  <a:pt x="2271" y="935"/>
                  <a:pt x="2271" y="935"/>
                  <a:pt x="2271" y="935"/>
                </a:cubicBezTo>
                <a:cubicBezTo>
                  <a:pt x="2272" y="935"/>
                  <a:pt x="2272" y="935"/>
                  <a:pt x="2272" y="935"/>
                </a:cubicBezTo>
                <a:cubicBezTo>
                  <a:pt x="2272" y="940"/>
                  <a:pt x="2272" y="940"/>
                  <a:pt x="2272" y="940"/>
                </a:cubicBezTo>
                <a:cubicBezTo>
                  <a:pt x="2273" y="940"/>
                  <a:pt x="2273" y="940"/>
                  <a:pt x="2273" y="940"/>
                </a:cubicBezTo>
                <a:cubicBezTo>
                  <a:pt x="2273" y="944"/>
                  <a:pt x="2273" y="944"/>
                  <a:pt x="2273" y="944"/>
                </a:cubicBezTo>
                <a:cubicBezTo>
                  <a:pt x="2273" y="944"/>
                  <a:pt x="2273" y="944"/>
                  <a:pt x="2273" y="944"/>
                </a:cubicBezTo>
                <a:cubicBezTo>
                  <a:pt x="2273" y="947"/>
                  <a:pt x="2273" y="947"/>
                  <a:pt x="2273" y="947"/>
                </a:cubicBezTo>
                <a:cubicBezTo>
                  <a:pt x="2274" y="947"/>
                  <a:pt x="2274" y="947"/>
                  <a:pt x="2274" y="947"/>
                </a:cubicBezTo>
                <a:cubicBezTo>
                  <a:pt x="2274" y="950"/>
                  <a:pt x="2274" y="950"/>
                  <a:pt x="2274" y="950"/>
                </a:cubicBezTo>
                <a:cubicBezTo>
                  <a:pt x="2275" y="951"/>
                  <a:pt x="2276" y="951"/>
                  <a:pt x="2277" y="951"/>
                </a:cubicBezTo>
                <a:cubicBezTo>
                  <a:pt x="2277" y="954"/>
                  <a:pt x="2277" y="956"/>
                  <a:pt x="2277" y="958"/>
                </a:cubicBezTo>
                <a:cubicBezTo>
                  <a:pt x="2278" y="958"/>
                  <a:pt x="2278" y="958"/>
                  <a:pt x="2278" y="958"/>
                </a:cubicBezTo>
                <a:cubicBezTo>
                  <a:pt x="2278" y="961"/>
                  <a:pt x="2278" y="961"/>
                  <a:pt x="2278" y="961"/>
                </a:cubicBezTo>
                <a:cubicBezTo>
                  <a:pt x="2278" y="961"/>
                  <a:pt x="2278" y="961"/>
                  <a:pt x="2278" y="961"/>
                </a:cubicBezTo>
                <a:cubicBezTo>
                  <a:pt x="2278" y="963"/>
                  <a:pt x="2278" y="963"/>
                  <a:pt x="2278" y="963"/>
                </a:cubicBezTo>
                <a:cubicBezTo>
                  <a:pt x="2279" y="963"/>
                  <a:pt x="2279" y="963"/>
                  <a:pt x="2279" y="963"/>
                </a:cubicBezTo>
                <a:cubicBezTo>
                  <a:pt x="2280" y="966"/>
                  <a:pt x="2279" y="969"/>
                  <a:pt x="2277" y="970"/>
                </a:cubicBezTo>
                <a:cubicBezTo>
                  <a:pt x="2278" y="971"/>
                  <a:pt x="2279" y="971"/>
                  <a:pt x="2279" y="971"/>
                </a:cubicBezTo>
                <a:cubicBezTo>
                  <a:pt x="2279" y="973"/>
                  <a:pt x="2279" y="973"/>
                  <a:pt x="2279" y="973"/>
                </a:cubicBezTo>
                <a:cubicBezTo>
                  <a:pt x="2280" y="973"/>
                  <a:pt x="2280" y="973"/>
                  <a:pt x="2280" y="973"/>
                </a:cubicBezTo>
                <a:cubicBezTo>
                  <a:pt x="2280" y="976"/>
                  <a:pt x="2280" y="976"/>
                  <a:pt x="2280" y="976"/>
                </a:cubicBezTo>
                <a:cubicBezTo>
                  <a:pt x="2281" y="976"/>
                  <a:pt x="2281" y="976"/>
                  <a:pt x="2281" y="976"/>
                </a:cubicBezTo>
                <a:cubicBezTo>
                  <a:pt x="2281" y="978"/>
                  <a:pt x="2281" y="978"/>
                  <a:pt x="2281" y="978"/>
                </a:cubicBezTo>
                <a:cubicBezTo>
                  <a:pt x="2282" y="978"/>
                  <a:pt x="2282" y="978"/>
                  <a:pt x="2282" y="978"/>
                </a:cubicBezTo>
                <a:cubicBezTo>
                  <a:pt x="2282" y="979"/>
                  <a:pt x="2281" y="985"/>
                  <a:pt x="2280" y="986"/>
                </a:cubicBezTo>
                <a:cubicBezTo>
                  <a:pt x="2280" y="986"/>
                  <a:pt x="2280" y="986"/>
                  <a:pt x="2279" y="986"/>
                </a:cubicBezTo>
                <a:cubicBezTo>
                  <a:pt x="2279" y="988"/>
                  <a:pt x="2280" y="989"/>
                  <a:pt x="2280" y="991"/>
                </a:cubicBezTo>
                <a:cubicBezTo>
                  <a:pt x="2281" y="991"/>
                  <a:pt x="2281" y="991"/>
                  <a:pt x="2281" y="991"/>
                </a:cubicBezTo>
                <a:cubicBezTo>
                  <a:pt x="2281" y="994"/>
                  <a:pt x="2281" y="994"/>
                  <a:pt x="2281" y="994"/>
                </a:cubicBezTo>
                <a:cubicBezTo>
                  <a:pt x="2280" y="994"/>
                  <a:pt x="2280" y="994"/>
                  <a:pt x="2279" y="995"/>
                </a:cubicBezTo>
                <a:cubicBezTo>
                  <a:pt x="2279" y="996"/>
                  <a:pt x="2277" y="1002"/>
                  <a:pt x="2277" y="1003"/>
                </a:cubicBezTo>
                <a:cubicBezTo>
                  <a:pt x="2278" y="1003"/>
                  <a:pt x="2278" y="1003"/>
                  <a:pt x="2278" y="1003"/>
                </a:cubicBezTo>
                <a:cubicBezTo>
                  <a:pt x="2278" y="1007"/>
                  <a:pt x="2278" y="1007"/>
                  <a:pt x="2278" y="1007"/>
                </a:cubicBezTo>
                <a:cubicBezTo>
                  <a:pt x="2279" y="1007"/>
                  <a:pt x="2279" y="1007"/>
                  <a:pt x="2279" y="1007"/>
                </a:cubicBezTo>
                <a:cubicBezTo>
                  <a:pt x="2279" y="1010"/>
                  <a:pt x="2279" y="1010"/>
                  <a:pt x="2279" y="1010"/>
                </a:cubicBezTo>
                <a:cubicBezTo>
                  <a:pt x="2281" y="1012"/>
                  <a:pt x="2284" y="1014"/>
                  <a:pt x="2286" y="1016"/>
                </a:cubicBezTo>
                <a:cubicBezTo>
                  <a:pt x="2286" y="1017"/>
                  <a:pt x="2286" y="1017"/>
                  <a:pt x="2286" y="1017"/>
                </a:cubicBezTo>
                <a:cubicBezTo>
                  <a:pt x="2287" y="1018"/>
                  <a:pt x="2287" y="1019"/>
                  <a:pt x="2288" y="1019"/>
                </a:cubicBezTo>
                <a:cubicBezTo>
                  <a:pt x="2289" y="1023"/>
                  <a:pt x="2289" y="1023"/>
                  <a:pt x="2289" y="1023"/>
                </a:cubicBezTo>
                <a:cubicBezTo>
                  <a:pt x="2290" y="1024"/>
                  <a:pt x="2290" y="1024"/>
                  <a:pt x="2291" y="1024"/>
                </a:cubicBezTo>
                <a:cubicBezTo>
                  <a:pt x="2291" y="1028"/>
                  <a:pt x="2291" y="1031"/>
                  <a:pt x="2292" y="1034"/>
                </a:cubicBezTo>
                <a:cubicBezTo>
                  <a:pt x="2292" y="1034"/>
                  <a:pt x="2292" y="1034"/>
                  <a:pt x="2292" y="1034"/>
                </a:cubicBezTo>
                <a:cubicBezTo>
                  <a:pt x="2292" y="1036"/>
                  <a:pt x="2292" y="1036"/>
                  <a:pt x="2292" y="1036"/>
                </a:cubicBezTo>
                <a:cubicBezTo>
                  <a:pt x="2293" y="1036"/>
                  <a:pt x="2293" y="1036"/>
                  <a:pt x="2293" y="1036"/>
                </a:cubicBezTo>
                <a:cubicBezTo>
                  <a:pt x="2293" y="1038"/>
                  <a:pt x="2293" y="1038"/>
                  <a:pt x="2293" y="1038"/>
                </a:cubicBezTo>
                <a:cubicBezTo>
                  <a:pt x="2294" y="1038"/>
                  <a:pt x="2294" y="1038"/>
                  <a:pt x="2294" y="1038"/>
                </a:cubicBezTo>
                <a:cubicBezTo>
                  <a:pt x="2294" y="1041"/>
                  <a:pt x="2294" y="1041"/>
                  <a:pt x="2294" y="1041"/>
                </a:cubicBezTo>
                <a:cubicBezTo>
                  <a:pt x="2294" y="1041"/>
                  <a:pt x="2294" y="1041"/>
                  <a:pt x="2294" y="1041"/>
                </a:cubicBezTo>
                <a:cubicBezTo>
                  <a:pt x="2294" y="1041"/>
                  <a:pt x="2293" y="1044"/>
                  <a:pt x="2294" y="1045"/>
                </a:cubicBezTo>
                <a:cubicBezTo>
                  <a:pt x="2294" y="1045"/>
                  <a:pt x="2294" y="1045"/>
                  <a:pt x="2294" y="1045"/>
                </a:cubicBezTo>
                <a:cubicBezTo>
                  <a:pt x="2294" y="1047"/>
                  <a:pt x="2294" y="1047"/>
                  <a:pt x="2294" y="1047"/>
                </a:cubicBezTo>
                <a:cubicBezTo>
                  <a:pt x="2295" y="1047"/>
                  <a:pt x="2295" y="1047"/>
                  <a:pt x="2295" y="1047"/>
                </a:cubicBezTo>
                <a:cubicBezTo>
                  <a:pt x="2295" y="1049"/>
                  <a:pt x="2295" y="1049"/>
                  <a:pt x="2295" y="1049"/>
                </a:cubicBezTo>
                <a:cubicBezTo>
                  <a:pt x="2296" y="1049"/>
                  <a:pt x="2296" y="1049"/>
                  <a:pt x="2296" y="1049"/>
                </a:cubicBezTo>
                <a:cubicBezTo>
                  <a:pt x="2296" y="1052"/>
                  <a:pt x="2296" y="1055"/>
                  <a:pt x="2297" y="1059"/>
                </a:cubicBezTo>
                <a:cubicBezTo>
                  <a:pt x="2298" y="1059"/>
                  <a:pt x="2298" y="1059"/>
                  <a:pt x="2299" y="1059"/>
                </a:cubicBezTo>
                <a:cubicBezTo>
                  <a:pt x="2300" y="1060"/>
                  <a:pt x="2300" y="1061"/>
                  <a:pt x="2300" y="1063"/>
                </a:cubicBezTo>
                <a:cubicBezTo>
                  <a:pt x="2301" y="1063"/>
                  <a:pt x="2301" y="1063"/>
                  <a:pt x="2301" y="1063"/>
                </a:cubicBezTo>
                <a:cubicBezTo>
                  <a:pt x="2302" y="1065"/>
                  <a:pt x="2301" y="1068"/>
                  <a:pt x="2302" y="1069"/>
                </a:cubicBezTo>
                <a:cubicBezTo>
                  <a:pt x="2303" y="1071"/>
                  <a:pt x="2307" y="1073"/>
                  <a:pt x="2309" y="1074"/>
                </a:cubicBezTo>
                <a:cubicBezTo>
                  <a:pt x="2309" y="1075"/>
                  <a:pt x="2309" y="1075"/>
                  <a:pt x="2310" y="1076"/>
                </a:cubicBezTo>
                <a:cubicBezTo>
                  <a:pt x="2310" y="1076"/>
                  <a:pt x="2310" y="1076"/>
                  <a:pt x="2310" y="1076"/>
                </a:cubicBezTo>
                <a:cubicBezTo>
                  <a:pt x="2311" y="1076"/>
                  <a:pt x="2311" y="1076"/>
                  <a:pt x="2311" y="1076"/>
                </a:cubicBezTo>
                <a:cubicBezTo>
                  <a:pt x="2312" y="1077"/>
                  <a:pt x="2312" y="1078"/>
                  <a:pt x="2313" y="1078"/>
                </a:cubicBezTo>
                <a:cubicBezTo>
                  <a:pt x="2314" y="1078"/>
                  <a:pt x="2314" y="1078"/>
                  <a:pt x="2314" y="1078"/>
                </a:cubicBezTo>
                <a:cubicBezTo>
                  <a:pt x="2314" y="1079"/>
                  <a:pt x="2314" y="1079"/>
                  <a:pt x="2314" y="1079"/>
                </a:cubicBezTo>
                <a:cubicBezTo>
                  <a:pt x="2315" y="1079"/>
                  <a:pt x="2315" y="1079"/>
                  <a:pt x="2315" y="1079"/>
                </a:cubicBezTo>
                <a:cubicBezTo>
                  <a:pt x="2315" y="1080"/>
                  <a:pt x="2315" y="1080"/>
                  <a:pt x="2315" y="1080"/>
                </a:cubicBezTo>
                <a:cubicBezTo>
                  <a:pt x="2316" y="1081"/>
                  <a:pt x="2317" y="1081"/>
                  <a:pt x="2319" y="1082"/>
                </a:cubicBezTo>
                <a:cubicBezTo>
                  <a:pt x="2319" y="1080"/>
                  <a:pt x="2320" y="1080"/>
                  <a:pt x="2321" y="1078"/>
                </a:cubicBezTo>
                <a:cubicBezTo>
                  <a:pt x="2325" y="1078"/>
                  <a:pt x="2325" y="1078"/>
                  <a:pt x="2325" y="1078"/>
                </a:cubicBezTo>
                <a:cubicBezTo>
                  <a:pt x="2325" y="1076"/>
                  <a:pt x="2325" y="1075"/>
                  <a:pt x="2324" y="1073"/>
                </a:cubicBezTo>
                <a:cubicBezTo>
                  <a:pt x="2323" y="1073"/>
                  <a:pt x="2323" y="1073"/>
                  <a:pt x="2323" y="1073"/>
                </a:cubicBezTo>
                <a:cubicBezTo>
                  <a:pt x="2323" y="1072"/>
                  <a:pt x="2323" y="1071"/>
                  <a:pt x="2323" y="1070"/>
                </a:cubicBezTo>
                <a:cubicBezTo>
                  <a:pt x="2322" y="1070"/>
                  <a:pt x="2322" y="1070"/>
                  <a:pt x="2322" y="1070"/>
                </a:cubicBezTo>
                <a:cubicBezTo>
                  <a:pt x="2322" y="1068"/>
                  <a:pt x="2322" y="1068"/>
                  <a:pt x="2322" y="1068"/>
                </a:cubicBezTo>
                <a:cubicBezTo>
                  <a:pt x="2321" y="1068"/>
                  <a:pt x="2321" y="1067"/>
                  <a:pt x="2320" y="1067"/>
                </a:cubicBezTo>
                <a:cubicBezTo>
                  <a:pt x="2319" y="1066"/>
                  <a:pt x="2320" y="1066"/>
                  <a:pt x="2319" y="1065"/>
                </a:cubicBezTo>
                <a:cubicBezTo>
                  <a:pt x="2319" y="1065"/>
                  <a:pt x="2319" y="1065"/>
                  <a:pt x="2319" y="1065"/>
                </a:cubicBezTo>
                <a:cubicBezTo>
                  <a:pt x="2319" y="1060"/>
                  <a:pt x="2319" y="1056"/>
                  <a:pt x="2319" y="1051"/>
                </a:cubicBezTo>
                <a:cubicBezTo>
                  <a:pt x="2319" y="1051"/>
                  <a:pt x="2318" y="1051"/>
                  <a:pt x="2319" y="1050"/>
                </a:cubicBezTo>
                <a:cubicBezTo>
                  <a:pt x="2319" y="1050"/>
                  <a:pt x="2319" y="1050"/>
                  <a:pt x="2319" y="1050"/>
                </a:cubicBezTo>
                <a:cubicBezTo>
                  <a:pt x="2319" y="1047"/>
                  <a:pt x="2319" y="1047"/>
                  <a:pt x="2319" y="1047"/>
                </a:cubicBezTo>
                <a:cubicBezTo>
                  <a:pt x="2319" y="1047"/>
                  <a:pt x="2319" y="1047"/>
                  <a:pt x="2319" y="1047"/>
                </a:cubicBezTo>
                <a:cubicBezTo>
                  <a:pt x="2319" y="1046"/>
                  <a:pt x="2319" y="1046"/>
                  <a:pt x="2319" y="1046"/>
                </a:cubicBezTo>
                <a:cubicBezTo>
                  <a:pt x="2318" y="1046"/>
                  <a:pt x="2318" y="1046"/>
                  <a:pt x="2318" y="1046"/>
                </a:cubicBezTo>
                <a:cubicBezTo>
                  <a:pt x="2318" y="1044"/>
                  <a:pt x="2318" y="1044"/>
                  <a:pt x="2318" y="1044"/>
                </a:cubicBezTo>
                <a:cubicBezTo>
                  <a:pt x="2317" y="1044"/>
                  <a:pt x="2317" y="1043"/>
                  <a:pt x="2316" y="1043"/>
                </a:cubicBezTo>
                <a:cubicBezTo>
                  <a:pt x="2315" y="1041"/>
                  <a:pt x="2315" y="1039"/>
                  <a:pt x="2314" y="1037"/>
                </a:cubicBezTo>
                <a:cubicBezTo>
                  <a:pt x="2313" y="1037"/>
                  <a:pt x="2313" y="1036"/>
                  <a:pt x="2312" y="1036"/>
                </a:cubicBezTo>
                <a:cubicBezTo>
                  <a:pt x="2312" y="1035"/>
                  <a:pt x="2312" y="1035"/>
                  <a:pt x="2312" y="1035"/>
                </a:cubicBezTo>
                <a:cubicBezTo>
                  <a:pt x="2311" y="1035"/>
                  <a:pt x="2311" y="1035"/>
                  <a:pt x="2311" y="1035"/>
                </a:cubicBezTo>
                <a:cubicBezTo>
                  <a:pt x="2310" y="1035"/>
                  <a:pt x="2310" y="1034"/>
                  <a:pt x="2310" y="1034"/>
                </a:cubicBezTo>
                <a:cubicBezTo>
                  <a:pt x="2309" y="1033"/>
                  <a:pt x="2308" y="1032"/>
                  <a:pt x="2307" y="1032"/>
                </a:cubicBezTo>
                <a:cubicBezTo>
                  <a:pt x="2307" y="1031"/>
                  <a:pt x="2307" y="1030"/>
                  <a:pt x="2307" y="1029"/>
                </a:cubicBezTo>
                <a:cubicBezTo>
                  <a:pt x="2306" y="1029"/>
                  <a:pt x="2306" y="1029"/>
                  <a:pt x="2306" y="1029"/>
                </a:cubicBezTo>
                <a:cubicBezTo>
                  <a:pt x="2306" y="1028"/>
                  <a:pt x="2306" y="1028"/>
                  <a:pt x="2306" y="1028"/>
                </a:cubicBezTo>
                <a:cubicBezTo>
                  <a:pt x="2306" y="1028"/>
                  <a:pt x="2305" y="1027"/>
                  <a:pt x="2305" y="1027"/>
                </a:cubicBezTo>
                <a:cubicBezTo>
                  <a:pt x="2303" y="1025"/>
                  <a:pt x="2302" y="1024"/>
                  <a:pt x="2301" y="1021"/>
                </a:cubicBezTo>
                <a:cubicBezTo>
                  <a:pt x="2298" y="1021"/>
                  <a:pt x="2298" y="1021"/>
                  <a:pt x="2298" y="1021"/>
                </a:cubicBezTo>
                <a:cubicBezTo>
                  <a:pt x="2298" y="1021"/>
                  <a:pt x="2298" y="1021"/>
                  <a:pt x="2298" y="1021"/>
                </a:cubicBezTo>
                <a:cubicBezTo>
                  <a:pt x="2294" y="1020"/>
                  <a:pt x="2292" y="1013"/>
                  <a:pt x="2292" y="1008"/>
                </a:cubicBezTo>
                <a:cubicBezTo>
                  <a:pt x="2291" y="1008"/>
                  <a:pt x="2291" y="1008"/>
                  <a:pt x="2290" y="1009"/>
                </a:cubicBezTo>
                <a:cubicBezTo>
                  <a:pt x="2289" y="1007"/>
                  <a:pt x="2289" y="1004"/>
                  <a:pt x="2288" y="1002"/>
                </a:cubicBezTo>
                <a:cubicBezTo>
                  <a:pt x="2288" y="1001"/>
                  <a:pt x="2288" y="1001"/>
                  <a:pt x="2288" y="1001"/>
                </a:cubicBezTo>
                <a:cubicBezTo>
                  <a:pt x="2286" y="1001"/>
                  <a:pt x="2286" y="1001"/>
                  <a:pt x="2286" y="1001"/>
                </a:cubicBezTo>
                <a:cubicBezTo>
                  <a:pt x="2285" y="1000"/>
                  <a:pt x="2284" y="996"/>
                  <a:pt x="2285" y="993"/>
                </a:cubicBezTo>
                <a:cubicBezTo>
                  <a:pt x="2286" y="993"/>
                  <a:pt x="2286" y="993"/>
                  <a:pt x="2286" y="993"/>
                </a:cubicBezTo>
                <a:cubicBezTo>
                  <a:pt x="2286" y="991"/>
                  <a:pt x="2286" y="991"/>
                  <a:pt x="2286" y="991"/>
                </a:cubicBezTo>
                <a:cubicBezTo>
                  <a:pt x="2286" y="991"/>
                  <a:pt x="2286" y="991"/>
                  <a:pt x="2286" y="991"/>
                </a:cubicBezTo>
                <a:cubicBezTo>
                  <a:pt x="2287" y="989"/>
                  <a:pt x="2287" y="987"/>
                  <a:pt x="2287" y="986"/>
                </a:cubicBezTo>
                <a:cubicBezTo>
                  <a:pt x="2288" y="986"/>
                  <a:pt x="2288" y="986"/>
                  <a:pt x="2288" y="986"/>
                </a:cubicBezTo>
                <a:cubicBezTo>
                  <a:pt x="2288" y="984"/>
                  <a:pt x="2288" y="984"/>
                  <a:pt x="2288" y="984"/>
                </a:cubicBezTo>
                <a:cubicBezTo>
                  <a:pt x="2288" y="984"/>
                  <a:pt x="2288" y="984"/>
                  <a:pt x="2288" y="984"/>
                </a:cubicBezTo>
                <a:cubicBezTo>
                  <a:pt x="2288" y="978"/>
                  <a:pt x="2288" y="978"/>
                  <a:pt x="2288" y="978"/>
                </a:cubicBezTo>
                <a:cubicBezTo>
                  <a:pt x="2289" y="978"/>
                  <a:pt x="2289" y="978"/>
                  <a:pt x="2289" y="978"/>
                </a:cubicBezTo>
                <a:cubicBezTo>
                  <a:pt x="2289" y="974"/>
                  <a:pt x="2289" y="974"/>
                  <a:pt x="2289" y="974"/>
                </a:cubicBezTo>
                <a:cubicBezTo>
                  <a:pt x="2290" y="974"/>
                  <a:pt x="2290" y="974"/>
                  <a:pt x="2290" y="974"/>
                </a:cubicBezTo>
                <a:cubicBezTo>
                  <a:pt x="2290" y="973"/>
                  <a:pt x="2290" y="972"/>
                  <a:pt x="2290" y="971"/>
                </a:cubicBezTo>
                <a:cubicBezTo>
                  <a:pt x="2291" y="971"/>
                  <a:pt x="2291" y="971"/>
                  <a:pt x="2291" y="971"/>
                </a:cubicBezTo>
                <a:cubicBezTo>
                  <a:pt x="2291" y="969"/>
                  <a:pt x="2291" y="967"/>
                  <a:pt x="2290" y="965"/>
                </a:cubicBezTo>
                <a:cubicBezTo>
                  <a:pt x="2290" y="965"/>
                  <a:pt x="2292" y="961"/>
                  <a:pt x="2292" y="960"/>
                </a:cubicBezTo>
                <a:cubicBezTo>
                  <a:pt x="2291" y="960"/>
                  <a:pt x="2291" y="960"/>
                  <a:pt x="2291" y="960"/>
                </a:cubicBezTo>
                <a:cubicBezTo>
                  <a:pt x="2291" y="959"/>
                  <a:pt x="2291" y="958"/>
                  <a:pt x="2290" y="957"/>
                </a:cubicBezTo>
                <a:cubicBezTo>
                  <a:pt x="2292" y="957"/>
                  <a:pt x="2292" y="957"/>
                  <a:pt x="2292" y="957"/>
                </a:cubicBezTo>
                <a:cubicBezTo>
                  <a:pt x="2292" y="955"/>
                  <a:pt x="2292" y="955"/>
                  <a:pt x="2292" y="955"/>
                </a:cubicBezTo>
                <a:cubicBezTo>
                  <a:pt x="2295" y="955"/>
                  <a:pt x="2295" y="955"/>
                  <a:pt x="2295" y="955"/>
                </a:cubicBezTo>
                <a:cubicBezTo>
                  <a:pt x="2295" y="956"/>
                  <a:pt x="2295" y="956"/>
                  <a:pt x="2295" y="956"/>
                </a:cubicBezTo>
                <a:cubicBezTo>
                  <a:pt x="2298" y="956"/>
                  <a:pt x="2298" y="956"/>
                  <a:pt x="2298" y="956"/>
                </a:cubicBezTo>
                <a:cubicBezTo>
                  <a:pt x="2298" y="957"/>
                  <a:pt x="2298" y="957"/>
                  <a:pt x="2298" y="957"/>
                </a:cubicBezTo>
                <a:cubicBezTo>
                  <a:pt x="2299" y="958"/>
                  <a:pt x="2300" y="962"/>
                  <a:pt x="2300" y="963"/>
                </a:cubicBezTo>
                <a:cubicBezTo>
                  <a:pt x="2304" y="963"/>
                  <a:pt x="2304" y="963"/>
                  <a:pt x="2304" y="963"/>
                </a:cubicBezTo>
                <a:cubicBezTo>
                  <a:pt x="2304" y="963"/>
                  <a:pt x="2304" y="963"/>
                  <a:pt x="2304" y="963"/>
                </a:cubicBezTo>
                <a:cubicBezTo>
                  <a:pt x="2307" y="965"/>
                  <a:pt x="2307" y="969"/>
                  <a:pt x="2309" y="971"/>
                </a:cubicBezTo>
                <a:cubicBezTo>
                  <a:pt x="2309" y="971"/>
                  <a:pt x="2309" y="971"/>
                  <a:pt x="2309" y="971"/>
                </a:cubicBezTo>
                <a:cubicBezTo>
                  <a:pt x="2311" y="971"/>
                  <a:pt x="2311" y="971"/>
                  <a:pt x="2311" y="971"/>
                </a:cubicBezTo>
                <a:cubicBezTo>
                  <a:pt x="2312" y="975"/>
                  <a:pt x="2314" y="976"/>
                  <a:pt x="2315" y="980"/>
                </a:cubicBezTo>
                <a:cubicBezTo>
                  <a:pt x="2317" y="980"/>
                  <a:pt x="2317" y="980"/>
                  <a:pt x="2317" y="980"/>
                </a:cubicBezTo>
                <a:cubicBezTo>
                  <a:pt x="2317" y="981"/>
                  <a:pt x="2317" y="983"/>
                  <a:pt x="2318" y="985"/>
                </a:cubicBezTo>
                <a:cubicBezTo>
                  <a:pt x="2320" y="985"/>
                  <a:pt x="2319" y="984"/>
                  <a:pt x="2321" y="984"/>
                </a:cubicBezTo>
                <a:cubicBezTo>
                  <a:pt x="2321" y="987"/>
                  <a:pt x="2321" y="987"/>
                  <a:pt x="2321" y="987"/>
                </a:cubicBezTo>
                <a:cubicBezTo>
                  <a:pt x="2322" y="987"/>
                  <a:pt x="2323" y="987"/>
                  <a:pt x="2324" y="988"/>
                </a:cubicBezTo>
                <a:cubicBezTo>
                  <a:pt x="2324" y="988"/>
                  <a:pt x="2325" y="986"/>
                  <a:pt x="2326" y="987"/>
                </a:cubicBezTo>
                <a:cubicBezTo>
                  <a:pt x="2326" y="988"/>
                  <a:pt x="2326" y="988"/>
                  <a:pt x="2326" y="988"/>
                </a:cubicBezTo>
                <a:cubicBezTo>
                  <a:pt x="2327" y="989"/>
                  <a:pt x="2331" y="992"/>
                  <a:pt x="2330" y="996"/>
                </a:cubicBezTo>
                <a:cubicBezTo>
                  <a:pt x="2329" y="996"/>
                  <a:pt x="2329" y="996"/>
                  <a:pt x="2329" y="996"/>
                </a:cubicBezTo>
                <a:cubicBezTo>
                  <a:pt x="2329" y="997"/>
                  <a:pt x="2329" y="997"/>
                  <a:pt x="2329" y="997"/>
                </a:cubicBezTo>
                <a:cubicBezTo>
                  <a:pt x="2328" y="997"/>
                  <a:pt x="2328" y="997"/>
                  <a:pt x="2328" y="997"/>
                </a:cubicBezTo>
                <a:cubicBezTo>
                  <a:pt x="2329" y="999"/>
                  <a:pt x="2329" y="1002"/>
                  <a:pt x="2329" y="1004"/>
                </a:cubicBezTo>
                <a:cubicBezTo>
                  <a:pt x="2330" y="1004"/>
                  <a:pt x="2330" y="1005"/>
                  <a:pt x="2331" y="1005"/>
                </a:cubicBezTo>
                <a:cubicBezTo>
                  <a:pt x="2331" y="1007"/>
                  <a:pt x="2330" y="1006"/>
                  <a:pt x="2330" y="1008"/>
                </a:cubicBezTo>
                <a:cubicBezTo>
                  <a:pt x="2333" y="1007"/>
                  <a:pt x="2335" y="1006"/>
                  <a:pt x="2336" y="1003"/>
                </a:cubicBezTo>
                <a:cubicBezTo>
                  <a:pt x="2338" y="1003"/>
                  <a:pt x="2338" y="1003"/>
                  <a:pt x="2338" y="1003"/>
                </a:cubicBezTo>
                <a:cubicBezTo>
                  <a:pt x="2338" y="1002"/>
                  <a:pt x="2338" y="1002"/>
                  <a:pt x="2338" y="1002"/>
                </a:cubicBezTo>
                <a:cubicBezTo>
                  <a:pt x="2339" y="1002"/>
                  <a:pt x="2339" y="1002"/>
                  <a:pt x="2339" y="1002"/>
                </a:cubicBezTo>
                <a:cubicBezTo>
                  <a:pt x="2339" y="1001"/>
                  <a:pt x="2339" y="1001"/>
                  <a:pt x="2339" y="1001"/>
                </a:cubicBezTo>
                <a:cubicBezTo>
                  <a:pt x="2338" y="1001"/>
                  <a:pt x="2338" y="1001"/>
                  <a:pt x="2338" y="1001"/>
                </a:cubicBezTo>
                <a:cubicBezTo>
                  <a:pt x="2338" y="998"/>
                  <a:pt x="2337" y="996"/>
                  <a:pt x="2337" y="994"/>
                </a:cubicBezTo>
                <a:cubicBezTo>
                  <a:pt x="2336" y="994"/>
                  <a:pt x="2336" y="994"/>
                  <a:pt x="2336" y="994"/>
                </a:cubicBezTo>
                <a:cubicBezTo>
                  <a:pt x="2336" y="992"/>
                  <a:pt x="2336" y="992"/>
                  <a:pt x="2336" y="992"/>
                </a:cubicBezTo>
                <a:cubicBezTo>
                  <a:pt x="2336" y="992"/>
                  <a:pt x="2336" y="992"/>
                  <a:pt x="2336" y="992"/>
                </a:cubicBezTo>
                <a:cubicBezTo>
                  <a:pt x="2336" y="991"/>
                  <a:pt x="2336" y="991"/>
                  <a:pt x="2336" y="991"/>
                </a:cubicBezTo>
                <a:cubicBezTo>
                  <a:pt x="2338" y="992"/>
                  <a:pt x="2337" y="993"/>
                  <a:pt x="2338" y="995"/>
                </a:cubicBezTo>
                <a:cubicBezTo>
                  <a:pt x="2339" y="995"/>
                  <a:pt x="2339" y="995"/>
                  <a:pt x="2339" y="995"/>
                </a:cubicBezTo>
                <a:cubicBezTo>
                  <a:pt x="2340" y="996"/>
                  <a:pt x="2340" y="997"/>
                  <a:pt x="2341" y="997"/>
                </a:cubicBezTo>
                <a:cubicBezTo>
                  <a:pt x="2343" y="997"/>
                  <a:pt x="2343" y="997"/>
                  <a:pt x="2343" y="997"/>
                </a:cubicBezTo>
                <a:cubicBezTo>
                  <a:pt x="2343" y="997"/>
                  <a:pt x="2343" y="996"/>
                  <a:pt x="2344" y="995"/>
                </a:cubicBezTo>
                <a:cubicBezTo>
                  <a:pt x="2340" y="993"/>
                  <a:pt x="2339" y="990"/>
                  <a:pt x="2336" y="988"/>
                </a:cubicBezTo>
                <a:cubicBezTo>
                  <a:pt x="2336" y="988"/>
                  <a:pt x="2336" y="988"/>
                  <a:pt x="2336" y="988"/>
                </a:cubicBezTo>
                <a:cubicBezTo>
                  <a:pt x="2338" y="988"/>
                  <a:pt x="2339" y="988"/>
                  <a:pt x="2340" y="989"/>
                </a:cubicBezTo>
                <a:cubicBezTo>
                  <a:pt x="2340" y="989"/>
                  <a:pt x="2341" y="990"/>
                  <a:pt x="2341" y="990"/>
                </a:cubicBezTo>
                <a:cubicBezTo>
                  <a:pt x="2344" y="990"/>
                  <a:pt x="2344" y="990"/>
                  <a:pt x="2344" y="990"/>
                </a:cubicBezTo>
                <a:cubicBezTo>
                  <a:pt x="2344" y="990"/>
                  <a:pt x="2344" y="990"/>
                  <a:pt x="2344" y="990"/>
                </a:cubicBezTo>
                <a:cubicBezTo>
                  <a:pt x="2344" y="989"/>
                  <a:pt x="2345" y="990"/>
                  <a:pt x="2345" y="990"/>
                </a:cubicBezTo>
                <a:cubicBezTo>
                  <a:pt x="2346" y="990"/>
                  <a:pt x="2346" y="990"/>
                  <a:pt x="2347" y="990"/>
                </a:cubicBezTo>
                <a:cubicBezTo>
                  <a:pt x="2347" y="989"/>
                  <a:pt x="2347" y="989"/>
                  <a:pt x="2347" y="989"/>
                </a:cubicBezTo>
                <a:cubicBezTo>
                  <a:pt x="2348" y="989"/>
                  <a:pt x="2347" y="989"/>
                  <a:pt x="2348" y="990"/>
                </a:cubicBezTo>
                <a:cubicBezTo>
                  <a:pt x="2349" y="990"/>
                  <a:pt x="2349" y="990"/>
                  <a:pt x="2349" y="990"/>
                </a:cubicBezTo>
                <a:cubicBezTo>
                  <a:pt x="2349" y="988"/>
                  <a:pt x="2349" y="988"/>
                  <a:pt x="2349" y="988"/>
                </a:cubicBezTo>
                <a:cubicBezTo>
                  <a:pt x="2350" y="988"/>
                  <a:pt x="2351" y="989"/>
                  <a:pt x="2352" y="989"/>
                </a:cubicBezTo>
                <a:cubicBezTo>
                  <a:pt x="2352" y="988"/>
                  <a:pt x="2352" y="988"/>
                  <a:pt x="2352" y="988"/>
                </a:cubicBezTo>
                <a:cubicBezTo>
                  <a:pt x="2353" y="988"/>
                  <a:pt x="2353" y="988"/>
                  <a:pt x="2354" y="988"/>
                </a:cubicBezTo>
                <a:cubicBezTo>
                  <a:pt x="2355" y="986"/>
                  <a:pt x="2354" y="987"/>
                  <a:pt x="2355" y="986"/>
                </a:cubicBezTo>
                <a:cubicBezTo>
                  <a:pt x="2355" y="985"/>
                  <a:pt x="2355" y="985"/>
                  <a:pt x="2355" y="985"/>
                </a:cubicBezTo>
                <a:cubicBezTo>
                  <a:pt x="2357" y="985"/>
                  <a:pt x="2357" y="985"/>
                  <a:pt x="2357" y="985"/>
                </a:cubicBezTo>
                <a:cubicBezTo>
                  <a:pt x="2357" y="984"/>
                  <a:pt x="2357" y="984"/>
                  <a:pt x="2357" y="984"/>
                </a:cubicBezTo>
                <a:cubicBezTo>
                  <a:pt x="2359" y="984"/>
                  <a:pt x="2359" y="984"/>
                  <a:pt x="2359" y="984"/>
                </a:cubicBezTo>
                <a:cubicBezTo>
                  <a:pt x="2359" y="984"/>
                  <a:pt x="2359" y="983"/>
                  <a:pt x="2359" y="983"/>
                </a:cubicBezTo>
                <a:cubicBezTo>
                  <a:pt x="2360" y="983"/>
                  <a:pt x="2361" y="983"/>
                  <a:pt x="2361" y="982"/>
                </a:cubicBezTo>
                <a:cubicBezTo>
                  <a:pt x="2361" y="982"/>
                  <a:pt x="2361" y="982"/>
                  <a:pt x="2361" y="982"/>
                </a:cubicBezTo>
                <a:cubicBezTo>
                  <a:pt x="2362" y="981"/>
                  <a:pt x="2363" y="981"/>
                  <a:pt x="2363" y="981"/>
                </a:cubicBezTo>
                <a:cubicBezTo>
                  <a:pt x="2364" y="979"/>
                  <a:pt x="2365" y="978"/>
                  <a:pt x="2366" y="977"/>
                </a:cubicBezTo>
                <a:cubicBezTo>
                  <a:pt x="2367" y="977"/>
                  <a:pt x="2367" y="977"/>
                  <a:pt x="2367" y="977"/>
                </a:cubicBezTo>
                <a:cubicBezTo>
                  <a:pt x="2367" y="976"/>
                  <a:pt x="2367" y="974"/>
                  <a:pt x="2368" y="973"/>
                </a:cubicBezTo>
                <a:cubicBezTo>
                  <a:pt x="2369" y="973"/>
                  <a:pt x="2369" y="973"/>
                  <a:pt x="2369" y="973"/>
                </a:cubicBezTo>
                <a:cubicBezTo>
                  <a:pt x="2369" y="970"/>
                  <a:pt x="2369" y="968"/>
                  <a:pt x="2368" y="967"/>
                </a:cubicBezTo>
                <a:cubicBezTo>
                  <a:pt x="2368" y="965"/>
                  <a:pt x="2369" y="965"/>
                  <a:pt x="2371" y="964"/>
                </a:cubicBezTo>
                <a:cubicBezTo>
                  <a:pt x="2370" y="962"/>
                  <a:pt x="2370" y="962"/>
                  <a:pt x="2370" y="961"/>
                </a:cubicBezTo>
                <a:cubicBezTo>
                  <a:pt x="2369" y="961"/>
                  <a:pt x="2369" y="961"/>
                  <a:pt x="2369" y="961"/>
                </a:cubicBezTo>
                <a:cubicBezTo>
                  <a:pt x="2369" y="960"/>
                  <a:pt x="2369" y="958"/>
                  <a:pt x="2369" y="957"/>
                </a:cubicBezTo>
                <a:cubicBezTo>
                  <a:pt x="2368" y="957"/>
                  <a:pt x="2368" y="957"/>
                  <a:pt x="2368" y="957"/>
                </a:cubicBezTo>
                <a:cubicBezTo>
                  <a:pt x="2368" y="955"/>
                  <a:pt x="2368" y="955"/>
                  <a:pt x="2368" y="955"/>
                </a:cubicBezTo>
                <a:cubicBezTo>
                  <a:pt x="2367" y="955"/>
                  <a:pt x="2367" y="955"/>
                  <a:pt x="2367" y="955"/>
                </a:cubicBezTo>
                <a:cubicBezTo>
                  <a:pt x="2367" y="949"/>
                  <a:pt x="2367" y="949"/>
                  <a:pt x="2367" y="949"/>
                </a:cubicBezTo>
                <a:cubicBezTo>
                  <a:pt x="2367" y="949"/>
                  <a:pt x="2366" y="948"/>
                  <a:pt x="2366" y="948"/>
                </a:cubicBezTo>
                <a:cubicBezTo>
                  <a:pt x="2365" y="947"/>
                  <a:pt x="2366" y="945"/>
                  <a:pt x="2365" y="944"/>
                </a:cubicBezTo>
                <a:cubicBezTo>
                  <a:pt x="2365" y="943"/>
                  <a:pt x="2364" y="943"/>
                  <a:pt x="2364" y="943"/>
                </a:cubicBezTo>
                <a:cubicBezTo>
                  <a:pt x="2364" y="938"/>
                  <a:pt x="2364" y="938"/>
                  <a:pt x="2364" y="938"/>
                </a:cubicBezTo>
                <a:cubicBezTo>
                  <a:pt x="2363" y="938"/>
                  <a:pt x="2363" y="938"/>
                  <a:pt x="2363" y="938"/>
                </a:cubicBezTo>
                <a:cubicBezTo>
                  <a:pt x="2363" y="936"/>
                  <a:pt x="2363" y="936"/>
                  <a:pt x="2363" y="936"/>
                </a:cubicBezTo>
                <a:cubicBezTo>
                  <a:pt x="2360" y="936"/>
                  <a:pt x="2361" y="934"/>
                  <a:pt x="2359" y="932"/>
                </a:cubicBezTo>
                <a:cubicBezTo>
                  <a:pt x="2359" y="930"/>
                  <a:pt x="2358" y="929"/>
                  <a:pt x="2358" y="927"/>
                </a:cubicBezTo>
                <a:cubicBezTo>
                  <a:pt x="2356" y="927"/>
                  <a:pt x="2357" y="927"/>
                  <a:pt x="2356" y="925"/>
                </a:cubicBezTo>
                <a:cubicBezTo>
                  <a:pt x="2354" y="925"/>
                  <a:pt x="2354" y="925"/>
                  <a:pt x="2354" y="925"/>
                </a:cubicBezTo>
                <a:cubicBezTo>
                  <a:pt x="2354" y="925"/>
                  <a:pt x="2354" y="924"/>
                  <a:pt x="2353" y="923"/>
                </a:cubicBezTo>
                <a:cubicBezTo>
                  <a:pt x="2353" y="923"/>
                  <a:pt x="2353" y="923"/>
                  <a:pt x="2353" y="923"/>
                </a:cubicBezTo>
                <a:cubicBezTo>
                  <a:pt x="2353" y="922"/>
                  <a:pt x="2353" y="922"/>
                  <a:pt x="2353" y="922"/>
                </a:cubicBezTo>
                <a:cubicBezTo>
                  <a:pt x="2352" y="922"/>
                  <a:pt x="2352" y="922"/>
                  <a:pt x="2352" y="922"/>
                </a:cubicBezTo>
                <a:cubicBezTo>
                  <a:pt x="2352" y="921"/>
                  <a:pt x="2352" y="921"/>
                  <a:pt x="2352" y="921"/>
                </a:cubicBezTo>
                <a:cubicBezTo>
                  <a:pt x="2352" y="920"/>
                  <a:pt x="2351" y="920"/>
                  <a:pt x="2351" y="920"/>
                </a:cubicBezTo>
                <a:cubicBezTo>
                  <a:pt x="2351" y="919"/>
                  <a:pt x="2351" y="919"/>
                  <a:pt x="2351" y="919"/>
                </a:cubicBezTo>
                <a:cubicBezTo>
                  <a:pt x="2350" y="919"/>
                  <a:pt x="2350" y="919"/>
                  <a:pt x="2350" y="919"/>
                </a:cubicBezTo>
                <a:cubicBezTo>
                  <a:pt x="2350" y="917"/>
                  <a:pt x="2350" y="917"/>
                  <a:pt x="2350" y="917"/>
                </a:cubicBezTo>
                <a:cubicBezTo>
                  <a:pt x="2349" y="917"/>
                  <a:pt x="2349" y="917"/>
                  <a:pt x="2349" y="917"/>
                </a:cubicBezTo>
                <a:cubicBezTo>
                  <a:pt x="2349" y="916"/>
                  <a:pt x="2349" y="916"/>
                  <a:pt x="2349" y="915"/>
                </a:cubicBezTo>
                <a:cubicBezTo>
                  <a:pt x="2348" y="915"/>
                  <a:pt x="2348" y="915"/>
                  <a:pt x="2348" y="915"/>
                </a:cubicBezTo>
                <a:cubicBezTo>
                  <a:pt x="2347" y="914"/>
                  <a:pt x="2346" y="914"/>
                  <a:pt x="2346" y="913"/>
                </a:cubicBezTo>
                <a:cubicBezTo>
                  <a:pt x="2344" y="913"/>
                  <a:pt x="2344" y="913"/>
                  <a:pt x="2344" y="913"/>
                </a:cubicBezTo>
                <a:cubicBezTo>
                  <a:pt x="2344" y="912"/>
                  <a:pt x="2344" y="912"/>
                  <a:pt x="2344" y="912"/>
                </a:cubicBezTo>
                <a:cubicBezTo>
                  <a:pt x="2344" y="912"/>
                  <a:pt x="2343" y="911"/>
                  <a:pt x="2342" y="911"/>
                </a:cubicBezTo>
                <a:cubicBezTo>
                  <a:pt x="2342" y="909"/>
                  <a:pt x="2342" y="909"/>
                  <a:pt x="2342" y="909"/>
                </a:cubicBezTo>
                <a:cubicBezTo>
                  <a:pt x="2342" y="909"/>
                  <a:pt x="2342" y="909"/>
                  <a:pt x="2342" y="909"/>
                </a:cubicBezTo>
                <a:cubicBezTo>
                  <a:pt x="2342" y="907"/>
                  <a:pt x="2342" y="907"/>
                  <a:pt x="2342" y="907"/>
                </a:cubicBezTo>
                <a:cubicBezTo>
                  <a:pt x="2341" y="907"/>
                  <a:pt x="2340" y="906"/>
                  <a:pt x="2339" y="905"/>
                </a:cubicBezTo>
                <a:cubicBezTo>
                  <a:pt x="2339" y="904"/>
                  <a:pt x="2339" y="904"/>
                  <a:pt x="2339" y="904"/>
                </a:cubicBezTo>
                <a:cubicBezTo>
                  <a:pt x="2338" y="904"/>
                  <a:pt x="2338" y="904"/>
                  <a:pt x="2338" y="904"/>
                </a:cubicBezTo>
                <a:cubicBezTo>
                  <a:pt x="2338" y="903"/>
                  <a:pt x="2338" y="903"/>
                  <a:pt x="2338" y="903"/>
                </a:cubicBezTo>
                <a:cubicBezTo>
                  <a:pt x="2338" y="903"/>
                  <a:pt x="2337" y="902"/>
                  <a:pt x="2337" y="902"/>
                </a:cubicBezTo>
                <a:cubicBezTo>
                  <a:pt x="2337" y="900"/>
                  <a:pt x="2337" y="900"/>
                  <a:pt x="2337" y="900"/>
                </a:cubicBezTo>
                <a:cubicBezTo>
                  <a:pt x="2336" y="900"/>
                  <a:pt x="2336" y="900"/>
                  <a:pt x="2336" y="900"/>
                </a:cubicBezTo>
                <a:cubicBezTo>
                  <a:pt x="2336" y="899"/>
                  <a:pt x="2336" y="899"/>
                  <a:pt x="2336" y="899"/>
                </a:cubicBezTo>
                <a:cubicBezTo>
                  <a:pt x="2336" y="899"/>
                  <a:pt x="2336" y="899"/>
                  <a:pt x="2336" y="899"/>
                </a:cubicBezTo>
                <a:cubicBezTo>
                  <a:pt x="2335" y="897"/>
                  <a:pt x="2336" y="894"/>
                  <a:pt x="2337" y="894"/>
                </a:cubicBezTo>
                <a:cubicBezTo>
                  <a:pt x="2337" y="888"/>
                  <a:pt x="2337" y="888"/>
                  <a:pt x="2337" y="888"/>
                </a:cubicBezTo>
                <a:cubicBezTo>
                  <a:pt x="2338" y="888"/>
                  <a:pt x="2338" y="888"/>
                  <a:pt x="2338" y="888"/>
                </a:cubicBezTo>
                <a:cubicBezTo>
                  <a:pt x="2338" y="887"/>
                  <a:pt x="2339" y="886"/>
                  <a:pt x="2339" y="886"/>
                </a:cubicBezTo>
                <a:cubicBezTo>
                  <a:pt x="2340" y="886"/>
                  <a:pt x="2340" y="886"/>
                  <a:pt x="2340" y="886"/>
                </a:cubicBezTo>
                <a:cubicBezTo>
                  <a:pt x="2340" y="885"/>
                  <a:pt x="2340" y="885"/>
                  <a:pt x="2340" y="885"/>
                </a:cubicBezTo>
                <a:cubicBezTo>
                  <a:pt x="2342" y="885"/>
                  <a:pt x="2342" y="885"/>
                  <a:pt x="2342" y="885"/>
                </a:cubicBezTo>
                <a:cubicBezTo>
                  <a:pt x="2342" y="884"/>
                  <a:pt x="2342" y="883"/>
                  <a:pt x="2343" y="882"/>
                </a:cubicBezTo>
                <a:cubicBezTo>
                  <a:pt x="2344" y="882"/>
                  <a:pt x="2344" y="882"/>
                  <a:pt x="2344" y="882"/>
                </a:cubicBezTo>
                <a:cubicBezTo>
                  <a:pt x="2344" y="882"/>
                  <a:pt x="2344" y="881"/>
                  <a:pt x="2344" y="880"/>
                </a:cubicBezTo>
                <a:cubicBezTo>
                  <a:pt x="2345" y="880"/>
                  <a:pt x="2345" y="880"/>
                  <a:pt x="2346" y="880"/>
                </a:cubicBezTo>
                <a:cubicBezTo>
                  <a:pt x="2346" y="878"/>
                  <a:pt x="2346" y="878"/>
                  <a:pt x="2346" y="878"/>
                </a:cubicBezTo>
                <a:cubicBezTo>
                  <a:pt x="2346" y="878"/>
                  <a:pt x="2347" y="878"/>
                  <a:pt x="2348" y="877"/>
                </a:cubicBezTo>
                <a:cubicBezTo>
                  <a:pt x="2348" y="876"/>
                  <a:pt x="2347" y="875"/>
                  <a:pt x="2348" y="875"/>
                </a:cubicBezTo>
                <a:cubicBezTo>
                  <a:pt x="2349" y="874"/>
                  <a:pt x="2351" y="874"/>
                  <a:pt x="2352" y="874"/>
                </a:cubicBezTo>
                <a:cubicBezTo>
                  <a:pt x="2353" y="873"/>
                  <a:pt x="2353" y="872"/>
                  <a:pt x="2354" y="871"/>
                </a:cubicBezTo>
                <a:cubicBezTo>
                  <a:pt x="2357" y="869"/>
                  <a:pt x="2358" y="871"/>
                  <a:pt x="2359" y="866"/>
                </a:cubicBezTo>
                <a:cubicBezTo>
                  <a:pt x="2361" y="866"/>
                  <a:pt x="2362" y="866"/>
                  <a:pt x="2363" y="867"/>
                </a:cubicBezTo>
                <a:cubicBezTo>
                  <a:pt x="2363" y="865"/>
                  <a:pt x="2363" y="865"/>
                  <a:pt x="2363" y="865"/>
                </a:cubicBezTo>
                <a:cubicBezTo>
                  <a:pt x="2365" y="865"/>
                  <a:pt x="2366" y="866"/>
                  <a:pt x="2367" y="866"/>
                </a:cubicBezTo>
                <a:cubicBezTo>
                  <a:pt x="2367" y="867"/>
                  <a:pt x="2367" y="867"/>
                  <a:pt x="2367" y="867"/>
                </a:cubicBezTo>
                <a:cubicBezTo>
                  <a:pt x="2368" y="867"/>
                  <a:pt x="2369" y="867"/>
                  <a:pt x="2370" y="867"/>
                </a:cubicBezTo>
                <a:cubicBezTo>
                  <a:pt x="2370" y="867"/>
                  <a:pt x="2370" y="867"/>
                  <a:pt x="2370" y="867"/>
                </a:cubicBezTo>
                <a:cubicBezTo>
                  <a:pt x="2371" y="867"/>
                  <a:pt x="2371" y="867"/>
                  <a:pt x="2371" y="867"/>
                </a:cubicBezTo>
                <a:cubicBezTo>
                  <a:pt x="2370" y="871"/>
                  <a:pt x="2369" y="871"/>
                  <a:pt x="2369" y="876"/>
                </a:cubicBezTo>
                <a:cubicBezTo>
                  <a:pt x="2371" y="876"/>
                  <a:pt x="2370" y="876"/>
                  <a:pt x="2371" y="877"/>
                </a:cubicBezTo>
                <a:cubicBezTo>
                  <a:pt x="2371" y="877"/>
                  <a:pt x="2372" y="880"/>
                  <a:pt x="2373" y="882"/>
                </a:cubicBezTo>
                <a:cubicBezTo>
                  <a:pt x="2374" y="882"/>
                  <a:pt x="2376" y="881"/>
                  <a:pt x="2377" y="881"/>
                </a:cubicBezTo>
                <a:cubicBezTo>
                  <a:pt x="2378" y="880"/>
                  <a:pt x="2377" y="881"/>
                  <a:pt x="2378" y="880"/>
                </a:cubicBezTo>
                <a:cubicBezTo>
                  <a:pt x="2377" y="877"/>
                  <a:pt x="2376" y="877"/>
                  <a:pt x="2375" y="876"/>
                </a:cubicBezTo>
                <a:cubicBezTo>
                  <a:pt x="2374" y="876"/>
                  <a:pt x="2374" y="876"/>
                  <a:pt x="2374" y="876"/>
                </a:cubicBezTo>
                <a:cubicBezTo>
                  <a:pt x="2374" y="875"/>
                  <a:pt x="2374" y="875"/>
                  <a:pt x="2374" y="875"/>
                </a:cubicBezTo>
                <a:cubicBezTo>
                  <a:pt x="2376" y="875"/>
                  <a:pt x="2376" y="875"/>
                  <a:pt x="2376" y="875"/>
                </a:cubicBezTo>
                <a:cubicBezTo>
                  <a:pt x="2376" y="875"/>
                  <a:pt x="2376" y="875"/>
                  <a:pt x="2376" y="875"/>
                </a:cubicBezTo>
                <a:cubicBezTo>
                  <a:pt x="2377" y="875"/>
                  <a:pt x="2377" y="875"/>
                  <a:pt x="2377" y="875"/>
                </a:cubicBezTo>
                <a:cubicBezTo>
                  <a:pt x="2377" y="873"/>
                  <a:pt x="2377" y="873"/>
                  <a:pt x="2377" y="873"/>
                </a:cubicBezTo>
                <a:cubicBezTo>
                  <a:pt x="2381" y="872"/>
                  <a:pt x="2384" y="870"/>
                  <a:pt x="2385" y="867"/>
                </a:cubicBezTo>
                <a:cubicBezTo>
                  <a:pt x="2387" y="867"/>
                  <a:pt x="2387" y="867"/>
                  <a:pt x="2387" y="867"/>
                </a:cubicBezTo>
                <a:cubicBezTo>
                  <a:pt x="2387" y="865"/>
                  <a:pt x="2387" y="865"/>
                  <a:pt x="2387" y="865"/>
                </a:cubicBezTo>
                <a:cubicBezTo>
                  <a:pt x="2388" y="866"/>
                  <a:pt x="2388" y="866"/>
                  <a:pt x="2389" y="866"/>
                </a:cubicBezTo>
                <a:cubicBezTo>
                  <a:pt x="2389" y="865"/>
                  <a:pt x="2390" y="865"/>
                  <a:pt x="2390" y="864"/>
                </a:cubicBezTo>
                <a:cubicBezTo>
                  <a:pt x="2390" y="863"/>
                  <a:pt x="2390" y="863"/>
                  <a:pt x="2390" y="863"/>
                </a:cubicBezTo>
                <a:cubicBezTo>
                  <a:pt x="2391" y="864"/>
                  <a:pt x="2392" y="864"/>
                  <a:pt x="2392" y="864"/>
                </a:cubicBezTo>
                <a:cubicBezTo>
                  <a:pt x="2392" y="863"/>
                  <a:pt x="2392" y="863"/>
                  <a:pt x="2392" y="863"/>
                </a:cubicBezTo>
                <a:cubicBezTo>
                  <a:pt x="2394" y="863"/>
                  <a:pt x="2394" y="863"/>
                  <a:pt x="2394" y="863"/>
                </a:cubicBezTo>
                <a:cubicBezTo>
                  <a:pt x="2394" y="863"/>
                  <a:pt x="2394" y="863"/>
                  <a:pt x="2394" y="863"/>
                </a:cubicBezTo>
                <a:cubicBezTo>
                  <a:pt x="2398" y="863"/>
                  <a:pt x="2398" y="863"/>
                  <a:pt x="2398" y="863"/>
                </a:cubicBezTo>
                <a:cubicBezTo>
                  <a:pt x="2398" y="862"/>
                  <a:pt x="2398" y="862"/>
                  <a:pt x="2398" y="862"/>
                </a:cubicBezTo>
                <a:cubicBezTo>
                  <a:pt x="2399" y="862"/>
                  <a:pt x="2399" y="862"/>
                  <a:pt x="2399" y="862"/>
                </a:cubicBezTo>
                <a:cubicBezTo>
                  <a:pt x="2399" y="863"/>
                  <a:pt x="2399" y="863"/>
                  <a:pt x="2399" y="863"/>
                </a:cubicBezTo>
                <a:cubicBezTo>
                  <a:pt x="2402" y="862"/>
                  <a:pt x="2403" y="861"/>
                  <a:pt x="2403" y="859"/>
                </a:cubicBezTo>
                <a:cubicBezTo>
                  <a:pt x="2406" y="858"/>
                  <a:pt x="2406" y="857"/>
                  <a:pt x="2407" y="855"/>
                </a:cubicBezTo>
                <a:cubicBezTo>
                  <a:pt x="2408" y="855"/>
                  <a:pt x="2408" y="855"/>
                  <a:pt x="2408" y="855"/>
                </a:cubicBezTo>
                <a:cubicBezTo>
                  <a:pt x="2408" y="853"/>
                  <a:pt x="2408" y="853"/>
                  <a:pt x="2408" y="853"/>
                </a:cubicBezTo>
                <a:cubicBezTo>
                  <a:pt x="2407" y="853"/>
                  <a:pt x="2407" y="853"/>
                  <a:pt x="2407" y="853"/>
                </a:cubicBezTo>
                <a:cubicBezTo>
                  <a:pt x="2407" y="852"/>
                  <a:pt x="2407" y="852"/>
                  <a:pt x="2407" y="852"/>
                </a:cubicBezTo>
                <a:cubicBezTo>
                  <a:pt x="2408" y="852"/>
                  <a:pt x="2408" y="852"/>
                  <a:pt x="2408" y="852"/>
                </a:cubicBezTo>
                <a:cubicBezTo>
                  <a:pt x="2408" y="852"/>
                  <a:pt x="2408" y="853"/>
                  <a:pt x="2409" y="853"/>
                </a:cubicBezTo>
                <a:cubicBezTo>
                  <a:pt x="2409" y="854"/>
                  <a:pt x="2410" y="854"/>
                  <a:pt x="2410" y="854"/>
                </a:cubicBezTo>
                <a:cubicBezTo>
                  <a:pt x="2411" y="855"/>
                  <a:pt x="2410" y="855"/>
                  <a:pt x="2411" y="856"/>
                </a:cubicBezTo>
                <a:cubicBezTo>
                  <a:pt x="2411" y="857"/>
                  <a:pt x="2411" y="857"/>
                  <a:pt x="2411" y="857"/>
                </a:cubicBezTo>
                <a:cubicBezTo>
                  <a:pt x="2413" y="857"/>
                  <a:pt x="2413" y="857"/>
                  <a:pt x="2413" y="857"/>
                </a:cubicBezTo>
                <a:cubicBezTo>
                  <a:pt x="2413" y="856"/>
                  <a:pt x="2413" y="856"/>
                  <a:pt x="2413" y="856"/>
                </a:cubicBezTo>
                <a:cubicBezTo>
                  <a:pt x="2417" y="856"/>
                  <a:pt x="2417" y="856"/>
                  <a:pt x="2417" y="856"/>
                </a:cubicBezTo>
                <a:cubicBezTo>
                  <a:pt x="2417" y="855"/>
                  <a:pt x="2417" y="855"/>
                  <a:pt x="2417" y="855"/>
                </a:cubicBezTo>
                <a:cubicBezTo>
                  <a:pt x="2419" y="855"/>
                  <a:pt x="2420" y="854"/>
                  <a:pt x="2422" y="853"/>
                </a:cubicBezTo>
                <a:cubicBezTo>
                  <a:pt x="2423" y="854"/>
                  <a:pt x="2425" y="854"/>
                  <a:pt x="2426" y="854"/>
                </a:cubicBezTo>
                <a:cubicBezTo>
                  <a:pt x="2427" y="852"/>
                  <a:pt x="2427" y="853"/>
                  <a:pt x="2428" y="852"/>
                </a:cubicBezTo>
                <a:cubicBezTo>
                  <a:pt x="2429" y="852"/>
                  <a:pt x="2429" y="852"/>
                  <a:pt x="2429" y="852"/>
                </a:cubicBezTo>
                <a:cubicBezTo>
                  <a:pt x="2430" y="850"/>
                  <a:pt x="2429" y="848"/>
                  <a:pt x="2429" y="846"/>
                </a:cubicBezTo>
                <a:cubicBezTo>
                  <a:pt x="2433" y="844"/>
                  <a:pt x="2433" y="844"/>
                  <a:pt x="2433" y="844"/>
                </a:cubicBezTo>
                <a:cubicBezTo>
                  <a:pt x="2433" y="844"/>
                  <a:pt x="2433" y="843"/>
                  <a:pt x="2434" y="842"/>
                </a:cubicBezTo>
                <a:cubicBezTo>
                  <a:pt x="2434" y="843"/>
                  <a:pt x="2435" y="843"/>
                  <a:pt x="2436" y="843"/>
                </a:cubicBezTo>
                <a:cubicBezTo>
                  <a:pt x="2436" y="843"/>
                  <a:pt x="2437" y="841"/>
                  <a:pt x="2438" y="841"/>
                </a:cubicBezTo>
                <a:cubicBezTo>
                  <a:pt x="2438" y="839"/>
                  <a:pt x="2438" y="839"/>
                  <a:pt x="2438" y="839"/>
                </a:cubicBezTo>
                <a:cubicBezTo>
                  <a:pt x="2440" y="839"/>
                  <a:pt x="2440" y="839"/>
                  <a:pt x="2440" y="839"/>
                </a:cubicBezTo>
                <a:cubicBezTo>
                  <a:pt x="2440" y="838"/>
                  <a:pt x="2440" y="838"/>
                  <a:pt x="2440" y="838"/>
                </a:cubicBezTo>
                <a:cubicBezTo>
                  <a:pt x="2442" y="838"/>
                  <a:pt x="2442" y="838"/>
                  <a:pt x="2442" y="836"/>
                </a:cubicBezTo>
                <a:cubicBezTo>
                  <a:pt x="2443" y="836"/>
                  <a:pt x="2443" y="836"/>
                  <a:pt x="2443" y="836"/>
                </a:cubicBezTo>
                <a:cubicBezTo>
                  <a:pt x="2443" y="835"/>
                  <a:pt x="2442" y="834"/>
                  <a:pt x="2442" y="834"/>
                </a:cubicBezTo>
                <a:cubicBezTo>
                  <a:pt x="2443" y="833"/>
                  <a:pt x="2445" y="832"/>
                  <a:pt x="2448" y="832"/>
                </a:cubicBezTo>
                <a:cubicBezTo>
                  <a:pt x="2448" y="831"/>
                  <a:pt x="2448" y="831"/>
                  <a:pt x="2448" y="831"/>
                </a:cubicBezTo>
                <a:cubicBezTo>
                  <a:pt x="2451" y="831"/>
                  <a:pt x="2451" y="831"/>
                  <a:pt x="2451" y="831"/>
                </a:cubicBezTo>
                <a:cubicBezTo>
                  <a:pt x="2451" y="830"/>
                  <a:pt x="2451" y="829"/>
                  <a:pt x="2451" y="827"/>
                </a:cubicBezTo>
                <a:cubicBezTo>
                  <a:pt x="2453" y="827"/>
                  <a:pt x="2453" y="827"/>
                  <a:pt x="2453" y="827"/>
                </a:cubicBezTo>
                <a:cubicBezTo>
                  <a:pt x="2452" y="825"/>
                  <a:pt x="2452" y="826"/>
                  <a:pt x="2451" y="824"/>
                </a:cubicBezTo>
                <a:cubicBezTo>
                  <a:pt x="2453" y="823"/>
                  <a:pt x="2454" y="823"/>
                  <a:pt x="2457" y="823"/>
                </a:cubicBezTo>
                <a:cubicBezTo>
                  <a:pt x="2457" y="822"/>
                  <a:pt x="2457" y="822"/>
                  <a:pt x="2457" y="822"/>
                </a:cubicBezTo>
                <a:cubicBezTo>
                  <a:pt x="2457" y="822"/>
                  <a:pt x="2457" y="822"/>
                  <a:pt x="2457" y="822"/>
                </a:cubicBezTo>
                <a:cubicBezTo>
                  <a:pt x="2457" y="822"/>
                  <a:pt x="2457" y="818"/>
                  <a:pt x="2457" y="816"/>
                </a:cubicBezTo>
                <a:cubicBezTo>
                  <a:pt x="2456" y="816"/>
                  <a:pt x="2454" y="816"/>
                  <a:pt x="2453" y="815"/>
                </a:cubicBezTo>
                <a:cubicBezTo>
                  <a:pt x="2454" y="814"/>
                  <a:pt x="2453" y="815"/>
                  <a:pt x="2454" y="814"/>
                </a:cubicBezTo>
                <a:cubicBezTo>
                  <a:pt x="2454" y="813"/>
                  <a:pt x="2454" y="813"/>
                  <a:pt x="2454" y="813"/>
                </a:cubicBezTo>
                <a:cubicBezTo>
                  <a:pt x="2456" y="813"/>
                  <a:pt x="2456" y="813"/>
                  <a:pt x="2456" y="813"/>
                </a:cubicBezTo>
                <a:cubicBezTo>
                  <a:pt x="2456" y="811"/>
                  <a:pt x="2456" y="808"/>
                  <a:pt x="2457" y="807"/>
                </a:cubicBezTo>
                <a:cubicBezTo>
                  <a:pt x="2460" y="807"/>
                  <a:pt x="2460" y="807"/>
                  <a:pt x="2460" y="807"/>
                </a:cubicBezTo>
                <a:cubicBezTo>
                  <a:pt x="2461" y="807"/>
                  <a:pt x="2460" y="807"/>
                  <a:pt x="2462" y="806"/>
                </a:cubicBezTo>
                <a:cubicBezTo>
                  <a:pt x="2462" y="804"/>
                  <a:pt x="2462" y="804"/>
                  <a:pt x="2462" y="804"/>
                </a:cubicBezTo>
                <a:cubicBezTo>
                  <a:pt x="2464" y="804"/>
                  <a:pt x="2463" y="803"/>
                  <a:pt x="2465" y="803"/>
                </a:cubicBezTo>
                <a:cubicBezTo>
                  <a:pt x="2465" y="802"/>
                  <a:pt x="2465" y="802"/>
                  <a:pt x="2465" y="802"/>
                </a:cubicBezTo>
                <a:cubicBezTo>
                  <a:pt x="2465" y="802"/>
                  <a:pt x="2465" y="802"/>
                  <a:pt x="2465" y="802"/>
                </a:cubicBezTo>
                <a:cubicBezTo>
                  <a:pt x="2465" y="798"/>
                  <a:pt x="2465" y="798"/>
                  <a:pt x="2465" y="798"/>
                </a:cubicBezTo>
                <a:cubicBezTo>
                  <a:pt x="2466" y="797"/>
                  <a:pt x="2467" y="797"/>
                  <a:pt x="2467" y="797"/>
                </a:cubicBezTo>
                <a:cubicBezTo>
                  <a:pt x="2468" y="796"/>
                  <a:pt x="2466" y="796"/>
                  <a:pt x="2466" y="796"/>
                </a:cubicBezTo>
                <a:cubicBezTo>
                  <a:pt x="2466" y="795"/>
                  <a:pt x="2466" y="795"/>
                  <a:pt x="2466" y="795"/>
                </a:cubicBezTo>
                <a:cubicBezTo>
                  <a:pt x="2469" y="795"/>
                  <a:pt x="2469" y="795"/>
                  <a:pt x="2469" y="795"/>
                </a:cubicBezTo>
                <a:cubicBezTo>
                  <a:pt x="2470" y="794"/>
                  <a:pt x="2469" y="793"/>
                  <a:pt x="2470" y="792"/>
                </a:cubicBezTo>
                <a:cubicBezTo>
                  <a:pt x="2470" y="792"/>
                  <a:pt x="2470" y="792"/>
                  <a:pt x="2470" y="792"/>
                </a:cubicBezTo>
                <a:cubicBezTo>
                  <a:pt x="2470" y="792"/>
                  <a:pt x="2470" y="792"/>
                  <a:pt x="2470" y="792"/>
                </a:cubicBezTo>
                <a:cubicBezTo>
                  <a:pt x="2472" y="793"/>
                  <a:pt x="2472" y="792"/>
                  <a:pt x="2474" y="792"/>
                </a:cubicBezTo>
                <a:cubicBezTo>
                  <a:pt x="2473" y="789"/>
                  <a:pt x="2473" y="790"/>
                  <a:pt x="2472" y="788"/>
                </a:cubicBezTo>
                <a:cubicBezTo>
                  <a:pt x="2471" y="788"/>
                  <a:pt x="2471" y="788"/>
                  <a:pt x="2471" y="788"/>
                </a:cubicBezTo>
                <a:cubicBezTo>
                  <a:pt x="2471" y="786"/>
                  <a:pt x="2472" y="786"/>
                  <a:pt x="2472" y="786"/>
                </a:cubicBezTo>
                <a:cubicBezTo>
                  <a:pt x="2473" y="786"/>
                  <a:pt x="2472" y="783"/>
                  <a:pt x="2472" y="781"/>
                </a:cubicBezTo>
                <a:cubicBezTo>
                  <a:pt x="2473" y="781"/>
                  <a:pt x="2476" y="782"/>
                  <a:pt x="2476" y="782"/>
                </a:cubicBezTo>
                <a:cubicBezTo>
                  <a:pt x="2476" y="781"/>
                  <a:pt x="2476" y="781"/>
                  <a:pt x="2476" y="781"/>
                </a:cubicBezTo>
                <a:cubicBezTo>
                  <a:pt x="2477" y="781"/>
                  <a:pt x="2477" y="781"/>
                  <a:pt x="2477" y="781"/>
                </a:cubicBezTo>
                <a:cubicBezTo>
                  <a:pt x="2477" y="780"/>
                  <a:pt x="2475" y="780"/>
                  <a:pt x="2476" y="778"/>
                </a:cubicBezTo>
                <a:cubicBezTo>
                  <a:pt x="2476" y="777"/>
                  <a:pt x="2477" y="778"/>
                  <a:pt x="2477" y="777"/>
                </a:cubicBezTo>
                <a:cubicBezTo>
                  <a:pt x="2477" y="776"/>
                  <a:pt x="2476" y="776"/>
                  <a:pt x="2476" y="776"/>
                </a:cubicBezTo>
                <a:cubicBezTo>
                  <a:pt x="2476" y="775"/>
                  <a:pt x="2476" y="775"/>
                  <a:pt x="2476" y="775"/>
                </a:cubicBezTo>
                <a:cubicBezTo>
                  <a:pt x="2477" y="774"/>
                  <a:pt x="2477" y="774"/>
                  <a:pt x="2479" y="773"/>
                </a:cubicBezTo>
                <a:cubicBezTo>
                  <a:pt x="2479" y="772"/>
                  <a:pt x="2479" y="773"/>
                  <a:pt x="2478" y="772"/>
                </a:cubicBezTo>
                <a:cubicBezTo>
                  <a:pt x="2478" y="771"/>
                  <a:pt x="2478" y="771"/>
                  <a:pt x="2478" y="771"/>
                </a:cubicBezTo>
                <a:cubicBezTo>
                  <a:pt x="2477" y="771"/>
                  <a:pt x="2476" y="771"/>
                  <a:pt x="2475" y="771"/>
                </a:cubicBezTo>
                <a:cubicBezTo>
                  <a:pt x="2475" y="770"/>
                  <a:pt x="2475" y="770"/>
                  <a:pt x="2474" y="769"/>
                </a:cubicBezTo>
                <a:cubicBezTo>
                  <a:pt x="2472" y="768"/>
                  <a:pt x="2470" y="771"/>
                  <a:pt x="2467" y="769"/>
                </a:cubicBezTo>
                <a:cubicBezTo>
                  <a:pt x="2466" y="769"/>
                  <a:pt x="2467" y="769"/>
                  <a:pt x="2467" y="768"/>
                </a:cubicBezTo>
                <a:cubicBezTo>
                  <a:pt x="2468" y="767"/>
                  <a:pt x="2470" y="767"/>
                  <a:pt x="2470" y="765"/>
                </a:cubicBezTo>
                <a:cubicBezTo>
                  <a:pt x="2473" y="764"/>
                  <a:pt x="2472" y="763"/>
                  <a:pt x="2474" y="763"/>
                </a:cubicBezTo>
                <a:cubicBezTo>
                  <a:pt x="2474" y="760"/>
                  <a:pt x="2473" y="758"/>
                  <a:pt x="2472" y="756"/>
                </a:cubicBezTo>
                <a:cubicBezTo>
                  <a:pt x="2471" y="756"/>
                  <a:pt x="2470" y="756"/>
                  <a:pt x="2470" y="756"/>
                </a:cubicBezTo>
                <a:cubicBezTo>
                  <a:pt x="2470" y="754"/>
                  <a:pt x="2470" y="754"/>
                  <a:pt x="2470" y="754"/>
                </a:cubicBezTo>
                <a:cubicBezTo>
                  <a:pt x="2469" y="754"/>
                  <a:pt x="2467" y="753"/>
                  <a:pt x="2466" y="753"/>
                </a:cubicBezTo>
                <a:cubicBezTo>
                  <a:pt x="2466" y="754"/>
                  <a:pt x="2466" y="754"/>
                  <a:pt x="2466" y="754"/>
                </a:cubicBezTo>
                <a:cubicBezTo>
                  <a:pt x="2465" y="754"/>
                  <a:pt x="2465" y="754"/>
                  <a:pt x="2465" y="754"/>
                </a:cubicBezTo>
                <a:cubicBezTo>
                  <a:pt x="2465" y="754"/>
                  <a:pt x="2465" y="754"/>
                  <a:pt x="2465" y="754"/>
                </a:cubicBezTo>
                <a:cubicBezTo>
                  <a:pt x="2464" y="754"/>
                  <a:pt x="2463" y="755"/>
                  <a:pt x="2463" y="755"/>
                </a:cubicBezTo>
                <a:cubicBezTo>
                  <a:pt x="2462" y="753"/>
                  <a:pt x="2462" y="753"/>
                  <a:pt x="2461" y="752"/>
                </a:cubicBezTo>
                <a:cubicBezTo>
                  <a:pt x="2461" y="751"/>
                  <a:pt x="2464" y="750"/>
                  <a:pt x="2467" y="751"/>
                </a:cubicBezTo>
                <a:cubicBezTo>
                  <a:pt x="2467" y="752"/>
                  <a:pt x="2467" y="752"/>
                  <a:pt x="2467" y="752"/>
                </a:cubicBezTo>
                <a:cubicBezTo>
                  <a:pt x="2468" y="752"/>
                  <a:pt x="2468" y="752"/>
                  <a:pt x="2468" y="752"/>
                </a:cubicBezTo>
                <a:cubicBezTo>
                  <a:pt x="2468" y="752"/>
                  <a:pt x="2468" y="752"/>
                  <a:pt x="2468" y="752"/>
                </a:cubicBezTo>
                <a:cubicBezTo>
                  <a:pt x="2470" y="752"/>
                  <a:pt x="2470" y="752"/>
                  <a:pt x="2470" y="752"/>
                </a:cubicBezTo>
                <a:cubicBezTo>
                  <a:pt x="2470" y="749"/>
                  <a:pt x="2470" y="749"/>
                  <a:pt x="2470" y="749"/>
                </a:cubicBezTo>
                <a:cubicBezTo>
                  <a:pt x="2470" y="749"/>
                  <a:pt x="2469" y="748"/>
                  <a:pt x="2469" y="748"/>
                </a:cubicBezTo>
                <a:cubicBezTo>
                  <a:pt x="2467" y="746"/>
                  <a:pt x="2467" y="744"/>
                  <a:pt x="2466" y="743"/>
                </a:cubicBezTo>
                <a:cubicBezTo>
                  <a:pt x="2465" y="743"/>
                  <a:pt x="2465" y="742"/>
                  <a:pt x="2464" y="742"/>
                </a:cubicBezTo>
                <a:cubicBezTo>
                  <a:pt x="2462" y="739"/>
                  <a:pt x="2461" y="735"/>
                  <a:pt x="2460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33"/>
                  <a:pt x="2458" y="733"/>
                  <a:pt x="2458" y="733"/>
                </a:cubicBezTo>
                <a:cubicBezTo>
                  <a:pt x="2456" y="733"/>
                  <a:pt x="2456" y="733"/>
                  <a:pt x="2456" y="733"/>
                </a:cubicBezTo>
                <a:cubicBezTo>
                  <a:pt x="2457" y="731"/>
                  <a:pt x="2458" y="731"/>
                  <a:pt x="2458" y="729"/>
                </a:cubicBezTo>
                <a:cubicBezTo>
                  <a:pt x="2455" y="727"/>
                  <a:pt x="2451" y="717"/>
                  <a:pt x="2455" y="711"/>
                </a:cubicBezTo>
                <a:cubicBezTo>
                  <a:pt x="2456" y="710"/>
                  <a:pt x="2458" y="709"/>
                  <a:pt x="2459" y="708"/>
                </a:cubicBezTo>
                <a:cubicBezTo>
                  <a:pt x="2459" y="707"/>
                  <a:pt x="2459" y="706"/>
                  <a:pt x="2459" y="705"/>
                </a:cubicBezTo>
                <a:cubicBezTo>
                  <a:pt x="2459" y="705"/>
                  <a:pt x="2462" y="704"/>
                  <a:pt x="2463" y="703"/>
                </a:cubicBezTo>
                <a:cubicBezTo>
                  <a:pt x="2463" y="702"/>
                  <a:pt x="2463" y="702"/>
                  <a:pt x="2463" y="702"/>
                </a:cubicBezTo>
                <a:cubicBezTo>
                  <a:pt x="2463" y="701"/>
                  <a:pt x="2464" y="701"/>
                  <a:pt x="2465" y="700"/>
                </a:cubicBezTo>
                <a:cubicBezTo>
                  <a:pt x="2465" y="700"/>
                  <a:pt x="2465" y="699"/>
                  <a:pt x="2465" y="698"/>
                </a:cubicBezTo>
                <a:cubicBezTo>
                  <a:pt x="2467" y="698"/>
                  <a:pt x="2468" y="697"/>
                  <a:pt x="2469" y="697"/>
                </a:cubicBezTo>
                <a:cubicBezTo>
                  <a:pt x="2470" y="696"/>
                  <a:pt x="2470" y="696"/>
                  <a:pt x="2470" y="695"/>
                </a:cubicBezTo>
                <a:cubicBezTo>
                  <a:pt x="2474" y="695"/>
                  <a:pt x="2474" y="695"/>
                  <a:pt x="2474" y="695"/>
                </a:cubicBezTo>
                <a:cubicBezTo>
                  <a:pt x="2474" y="695"/>
                  <a:pt x="2474" y="693"/>
                  <a:pt x="2476" y="692"/>
                </a:cubicBezTo>
                <a:cubicBezTo>
                  <a:pt x="2476" y="692"/>
                  <a:pt x="2476" y="692"/>
                  <a:pt x="2478" y="692"/>
                </a:cubicBezTo>
                <a:cubicBezTo>
                  <a:pt x="2478" y="693"/>
                  <a:pt x="2478" y="693"/>
                  <a:pt x="2478" y="693"/>
                </a:cubicBezTo>
                <a:cubicBezTo>
                  <a:pt x="2479" y="693"/>
                  <a:pt x="2479" y="693"/>
                  <a:pt x="2480" y="692"/>
                </a:cubicBezTo>
                <a:cubicBezTo>
                  <a:pt x="2481" y="690"/>
                  <a:pt x="2482" y="689"/>
                  <a:pt x="2483" y="686"/>
                </a:cubicBezTo>
                <a:cubicBezTo>
                  <a:pt x="2480" y="686"/>
                  <a:pt x="2477" y="683"/>
                  <a:pt x="2475" y="686"/>
                </a:cubicBezTo>
                <a:cubicBezTo>
                  <a:pt x="2471" y="686"/>
                  <a:pt x="2471" y="686"/>
                  <a:pt x="2471" y="686"/>
                </a:cubicBezTo>
                <a:cubicBezTo>
                  <a:pt x="2470" y="685"/>
                  <a:pt x="2470" y="684"/>
                  <a:pt x="2469" y="683"/>
                </a:cubicBezTo>
                <a:cubicBezTo>
                  <a:pt x="2461" y="683"/>
                  <a:pt x="2461" y="683"/>
                  <a:pt x="2461" y="683"/>
                </a:cubicBezTo>
                <a:cubicBezTo>
                  <a:pt x="2460" y="684"/>
                  <a:pt x="2460" y="685"/>
                  <a:pt x="2460" y="685"/>
                </a:cubicBezTo>
                <a:cubicBezTo>
                  <a:pt x="2459" y="686"/>
                  <a:pt x="2457" y="686"/>
                  <a:pt x="2456" y="686"/>
                </a:cubicBezTo>
                <a:cubicBezTo>
                  <a:pt x="2456" y="688"/>
                  <a:pt x="2456" y="688"/>
                  <a:pt x="2455" y="689"/>
                </a:cubicBezTo>
                <a:cubicBezTo>
                  <a:pt x="2455" y="690"/>
                  <a:pt x="2455" y="690"/>
                  <a:pt x="2455" y="690"/>
                </a:cubicBezTo>
                <a:cubicBezTo>
                  <a:pt x="2451" y="690"/>
                  <a:pt x="2451" y="690"/>
                  <a:pt x="2451" y="690"/>
                </a:cubicBezTo>
                <a:cubicBezTo>
                  <a:pt x="2451" y="690"/>
                  <a:pt x="2451" y="690"/>
                  <a:pt x="2451" y="690"/>
                </a:cubicBezTo>
                <a:cubicBezTo>
                  <a:pt x="2450" y="690"/>
                  <a:pt x="2450" y="690"/>
                  <a:pt x="2450" y="690"/>
                </a:cubicBezTo>
                <a:cubicBezTo>
                  <a:pt x="2450" y="691"/>
                  <a:pt x="2450" y="691"/>
                  <a:pt x="2450" y="691"/>
                </a:cubicBezTo>
                <a:cubicBezTo>
                  <a:pt x="2449" y="691"/>
                  <a:pt x="2450" y="691"/>
                  <a:pt x="2449" y="690"/>
                </a:cubicBezTo>
                <a:cubicBezTo>
                  <a:pt x="2445" y="689"/>
                  <a:pt x="2448" y="683"/>
                  <a:pt x="2442" y="681"/>
                </a:cubicBezTo>
                <a:cubicBezTo>
                  <a:pt x="2442" y="681"/>
                  <a:pt x="2442" y="680"/>
                  <a:pt x="2442" y="679"/>
                </a:cubicBezTo>
                <a:cubicBezTo>
                  <a:pt x="2441" y="679"/>
                  <a:pt x="2441" y="679"/>
                  <a:pt x="2441" y="679"/>
                </a:cubicBezTo>
                <a:cubicBezTo>
                  <a:pt x="2441" y="677"/>
                  <a:pt x="2441" y="677"/>
                  <a:pt x="2441" y="677"/>
                </a:cubicBezTo>
                <a:cubicBezTo>
                  <a:pt x="2440" y="677"/>
                  <a:pt x="2440" y="677"/>
                  <a:pt x="2440" y="677"/>
                </a:cubicBezTo>
                <a:cubicBezTo>
                  <a:pt x="2440" y="675"/>
                  <a:pt x="2440" y="675"/>
                  <a:pt x="2440" y="675"/>
                </a:cubicBezTo>
                <a:cubicBezTo>
                  <a:pt x="2440" y="675"/>
                  <a:pt x="2440" y="675"/>
                  <a:pt x="2440" y="675"/>
                </a:cubicBezTo>
                <a:cubicBezTo>
                  <a:pt x="2439" y="674"/>
                  <a:pt x="2439" y="673"/>
                  <a:pt x="2439" y="673"/>
                </a:cubicBezTo>
                <a:cubicBezTo>
                  <a:pt x="2438" y="673"/>
                  <a:pt x="2438" y="673"/>
                  <a:pt x="2438" y="673"/>
                </a:cubicBezTo>
                <a:cubicBezTo>
                  <a:pt x="2438" y="671"/>
                  <a:pt x="2439" y="672"/>
                  <a:pt x="2439" y="671"/>
                </a:cubicBezTo>
                <a:cubicBezTo>
                  <a:pt x="2439" y="669"/>
                  <a:pt x="2439" y="669"/>
                  <a:pt x="2440" y="667"/>
                </a:cubicBezTo>
                <a:cubicBezTo>
                  <a:pt x="2449" y="667"/>
                  <a:pt x="2449" y="667"/>
                  <a:pt x="2449" y="667"/>
                </a:cubicBezTo>
                <a:cubicBezTo>
                  <a:pt x="2450" y="665"/>
                  <a:pt x="2452" y="663"/>
                  <a:pt x="2453" y="660"/>
                </a:cubicBezTo>
                <a:cubicBezTo>
                  <a:pt x="2455" y="660"/>
                  <a:pt x="2455" y="660"/>
                  <a:pt x="2455" y="660"/>
                </a:cubicBezTo>
                <a:cubicBezTo>
                  <a:pt x="2455" y="660"/>
                  <a:pt x="2456" y="659"/>
                  <a:pt x="2456" y="658"/>
                </a:cubicBezTo>
                <a:cubicBezTo>
                  <a:pt x="2457" y="658"/>
                  <a:pt x="2458" y="658"/>
                  <a:pt x="2459" y="658"/>
                </a:cubicBezTo>
                <a:cubicBezTo>
                  <a:pt x="2460" y="656"/>
                  <a:pt x="2461" y="655"/>
                  <a:pt x="2462" y="654"/>
                </a:cubicBezTo>
                <a:cubicBezTo>
                  <a:pt x="2463" y="654"/>
                  <a:pt x="2463" y="654"/>
                  <a:pt x="2463" y="654"/>
                </a:cubicBezTo>
                <a:cubicBezTo>
                  <a:pt x="2464" y="652"/>
                  <a:pt x="2465" y="650"/>
                  <a:pt x="2465" y="648"/>
                </a:cubicBezTo>
                <a:cubicBezTo>
                  <a:pt x="2467" y="648"/>
                  <a:pt x="2467" y="648"/>
                  <a:pt x="2467" y="648"/>
                </a:cubicBezTo>
                <a:cubicBezTo>
                  <a:pt x="2468" y="646"/>
                  <a:pt x="2469" y="645"/>
                  <a:pt x="2470" y="644"/>
                </a:cubicBezTo>
                <a:cubicBezTo>
                  <a:pt x="2473" y="645"/>
                  <a:pt x="2477" y="646"/>
                  <a:pt x="2480" y="647"/>
                </a:cubicBezTo>
                <a:cubicBezTo>
                  <a:pt x="2480" y="649"/>
                  <a:pt x="2479" y="649"/>
                  <a:pt x="2478" y="650"/>
                </a:cubicBezTo>
                <a:cubicBezTo>
                  <a:pt x="2478" y="650"/>
                  <a:pt x="2478" y="650"/>
                  <a:pt x="2478" y="650"/>
                </a:cubicBezTo>
                <a:cubicBezTo>
                  <a:pt x="2477" y="651"/>
                  <a:pt x="2477" y="652"/>
                  <a:pt x="2477" y="654"/>
                </a:cubicBezTo>
                <a:cubicBezTo>
                  <a:pt x="2477" y="654"/>
                  <a:pt x="2476" y="654"/>
                  <a:pt x="2476" y="654"/>
                </a:cubicBezTo>
                <a:cubicBezTo>
                  <a:pt x="2476" y="656"/>
                  <a:pt x="2476" y="656"/>
                  <a:pt x="2476" y="656"/>
                </a:cubicBezTo>
                <a:cubicBezTo>
                  <a:pt x="2474" y="657"/>
                  <a:pt x="2473" y="658"/>
                  <a:pt x="2472" y="660"/>
                </a:cubicBezTo>
                <a:cubicBezTo>
                  <a:pt x="2472" y="661"/>
                  <a:pt x="2472" y="661"/>
                  <a:pt x="2472" y="661"/>
                </a:cubicBezTo>
                <a:cubicBezTo>
                  <a:pt x="2472" y="661"/>
                  <a:pt x="2472" y="661"/>
                  <a:pt x="2472" y="661"/>
                </a:cubicBezTo>
                <a:cubicBezTo>
                  <a:pt x="2472" y="662"/>
                  <a:pt x="2472" y="663"/>
                  <a:pt x="2472" y="664"/>
                </a:cubicBezTo>
                <a:cubicBezTo>
                  <a:pt x="2472" y="664"/>
                  <a:pt x="2472" y="664"/>
                  <a:pt x="2472" y="664"/>
                </a:cubicBezTo>
                <a:cubicBezTo>
                  <a:pt x="2473" y="665"/>
                  <a:pt x="2473" y="665"/>
                  <a:pt x="2474" y="663"/>
                </a:cubicBezTo>
                <a:cubicBezTo>
                  <a:pt x="2475" y="663"/>
                  <a:pt x="2475" y="663"/>
                  <a:pt x="2475" y="663"/>
                </a:cubicBezTo>
                <a:cubicBezTo>
                  <a:pt x="2475" y="664"/>
                  <a:pt x="2474" y="665"/>
                  <a:pt x="2474" y="665"/>
                </a:cubicBezTo>
                <a:cubicBezTo>
                  <a:pt x="2473" y="667"/>
                  <a:pt x="2474" y="667"/>
                  <a:pt x="2472" y="667"/>
                </a:cubicBezTo>
                <a:cubicBezTo>
                  <a:pt x="2471" y="669"/>
                  <a:pt x="2472" y="668"/>
                  <a:pt x="2471" y="669"/>
                </a:cubicBezTo>
                <a:cubicBezTo>
                  <a:pt x="2472" y="670"/>
                  <a:pt x="2471" y="669"/>
                  <a:pt x="2472" y="670"/>
                </a:cubicBezTo>
                <a:cubicBezTo>
                  <a:pt x="2472" y="671"/>
                  <a:pt x="2472" y="671"/>
                  <a:pt x="2472" y="671"/>
                </a:cubicBezTo>
                <a:cubicBezTo>
                  <a:pt x="2473" y="670"/>
                  <a:pt x="2474" y="670"/>
                  <a:pt x="2475" y="670"/>
                </a:cubicBezTo>
                <a:cubicBezTo>
                  <a:pt x="2475" y="669"/>
                  <a:pt x="2475" y="669"/>
                  <a:pt x="2475" y="669"/>
                </a:cubicBezTo>
                <a:cubicBezTo>
                  <a:pt x="2476" y="669"/>
                  <a:pt x="2476" y="669"/>
                  <a:pt x="2476" y="669"/>
                </a:cubicBezTo>
                <a:cubicBezTo>
                  <a:pt x="2476" y="669"/>
                  <a:pt x="2475" y="668"/>
                  <a:pt x="2475" y="667"/>
                </a:cubicBezTo>
                <a:cubicBezTo>
                  <a:pt x="2476" y="667"/>
                  <a:pt x="2476" y="667"/>
                  <a:pt x="2477" y="667"/>
                </a:cubicBezTo>
                <a:cubicBezTo>
                  <a:pt x="2477" y="666"/>
                  <a:pt x="2477" y="666"/>
                  <a:pt x="2477" y="666"/>
                </a:cubicBezTo>
                <a:cubicBezTo>
                  <a:pt x="2478" y="666"/>
                  <a:pt x="2478" y="666"/>
                  <a:pt x="2478" y="666"/>
                </a:cubicBezTo>
                <a:cubicBezTo>
                  <a:pt x="2479" y="665"/>
                  <a:pt x="2481" y="663"/>
                  <a:pt x="2482" y="662"/>
                </a:cubicBezTo>
                <a:cubicBezTo>
                  <a:pt x="2483" y="662"/>
                  <a:pt x="2483" y="662"/>
                  <a:pt x="2483" y="662"/>
                </a:cubicBezTo>
                <a:cubicBezTo>
                  <a:pt x="2483" y="662"/>
                  <a:pt x="2483" y="661"/>
                  <a:pt x="2484" y="661"/>
                </a:cubicBezTo>
                <a:cubicBezTo>
                  <a:pt x="2485" y="661"/>
                  <a:pt x="2485" y="661"/>
                  <a:pt x="2485" y="661"/>
                </a:cubicBezTo>
                <a:cubicBezTo>
                  <a:pt x="2486" y="660"/>
                  <a:pt x="2486" y="660"/>
                  <a:pt x="2486" y="660"/>
                </a:cubicBezTo>
                <a:cubicBezTo>
                  <a:pt x="2488" y="660"/>
                  <a:pt x="2488" y="660"/>
                  <a:pt x="2488" y="660"/>
                </a:cubicBezTo>
                <a:cubicBezTo>
                  <a:pt x="2488" y="659"/>
                  <a:pt x="2488" y="659"/>
                  <a:pt x="2488" y="659"/>
                </a:cubicBezTo>
                <a:cubicBezTo>
                  <a:pt x="2489" y="659"/>
                  <a:pt x="2489" y="659"/>
                  <a:pt x="2489" y="659"/>
                </a:cubicBezTo>
                <a:cubicBezTo>
                  <a:pt x="2489" y="658"/>
                  <a:pt x="2489" y="658"/>
                  <a:pt x="2489" y="658"/>
                </a:cubicBezTo>
                <a:cubicBezTo>
                  <a:pt x="2490" y="658"/>
                  <a:pt x="2490" y="658"/>
                  <a:pt x="2490" y="658"/>
                </a:cubicBezTo>
                <a:cubicBezTo>
                  <a:pt x="2490" y="658"/>
                  <a:pt x="2490" y="658"/>
                  <a:pt x="2490" y="658"/>
                </a:cubicBezTo>
                <a:cubicBezTo>
                  <a:pt x="2492" y="657"/>
                  <a:pt x="2495" y="658"/>
                  <a:pt x="2496" y="658"/>
                </a:cubicBezTo>
                <a:cubicBezTo>
                  <a:pt x="2496" y="659"/>
                  <a:pt x="2497" y="659"/>
                  <a:pt x="2497" y="660"/>
                </a:cubicBezTo>
                <a:cubicBezTo>
                  <a:pt x="2499" y="660"/>
                  <a:pt x="2498" y="658"/>
                  <a:pt x="2499" y="658"/>
                </a:cubicBezTo>
                <a:cubicBezTo>
                  <a:pt x="2500" y="658"/>
                  <a:pt x="2500" y="658"/>
                  <a:pt x="2500" y="658"/>
                </a:cubicBezTo>
                <a:cubicBezTo>
                  <a:pt x="2500" y="659"/>
                  <a:pt x="2501" y="660"/>
                  <a:pt x="2501" y="660"/>
                </a:cubicBezTo>
                <a:cubicBezTo>
                  <a:pt x="2503" y="661"/>
                  <a:pt x="2502" y="662"/>
                  <a:pt x="2505" y="662"/>
                </a:cubicBezTo>
                <a:cubicBezTo>
                  <a:pt x="2504" y="665"/>
                  <a:pt x="2504" y="666"/>
                  <a:pt x="2505" y="669"/>
                </a:cubicBezTo>
                <a:cubicBezTo>
                  <a:pt x="2505" y="670"/>
                  <a:pt x="2506" y="670"/>
                  <a:pt x="2507" y="670"/>
                </a:cubicBezTo>
                <a:cubicBezTo>
                  <a:pt x="2505" y="672"/>
                  <a:pt x="2504" y="670"/>
                  <a:pt x="2502" y="671"/>
                </a:cubicBezTo>
                <a:cubicBezTo>
                  <a:pt x="2502" y="672"/>
                  <a:pt x="2502" y="672"/>
                  <a:pt x="2502" y="672"/>
                </a:cubicBezTo>
                <a:cubicBezTo>
                  <a:pt x="2501" y="673"/>
                  <a:pt x="2501" y="674"/>
                  <a:pt x="2499" y="675"/>
                </a:cubicBezTo>
                <a:cubicBezTo>
                  <a:pt x="2499" y="677"/>
                  <a:pt x="2500" y="680"/>
                  <a:pt x="2502" y="679"/>
                </a:cubicBezTo>
                <a:cubicBezTo>
                  <a:pt x="2502" y="679"/>
                  <a:pt x="2502" y="678"/>
                  <a:pt x="2503" y="679"/>
                </a:cubicBezTo>
                <a:cubicBezTo>
                  <a:pt x="2503" y="679"/>
                  <a:pt x="2504" y="680"/>
                  <a:pt x="2505" y="680"/>
                </a:cubicBezTo>
                <a:cubicBezTo>
                  <a:pt x="2504" y="681"/>
                  <a:pt x="2504" y="681"/>
                  <a:pt x="2503" y="682"/>
                </a:cubicBezTo>
                <a:cubicBezTo>
                  <a:pt x="2504" y="683"/>
                  <a:pt x="2505" y="684"/>
                  <a:pt x="2507" y="685"/>
                </a:cubicBezTo>
                <a:cubicBezTo>
                  <a:pt x="2507" y="685"/>
                  <a:pt x="2506" y="686"/>
                  <a:pt x="2507" y="685"/>
                </a:cubicBezTo>
                <a:cubicBezTo>
                  <a:pt x="2507" y="685"/>
                  <a:pt x="2507" y="685"/>
                  <a:pt x="2507" y="685"/>
                </a:cubicBezTo>
                <a:cubicBezTo>
                  <a:pt x="2508" y="684"/>
                  <a:pt x="2509" y="684"/>
                  <a:pt x="2510" y="684"/>
                </a:cubicBezTo>
                <a:cubicBezTo>
                  <a:pt x="2510" y="683"/>
                  <a:pt x="2510" y="683"/>
                  <a:pt x="2510" y="683"/>
                </a:cubicBezTo>
                <a:cubicBezTo>
                  <a:pt x="2511" y="683"/>
                  <a:pt x="2513" y="684"/>
                  <a:pt x="2514" y="684"/>
                </a:cubicBezTo>
                <a:cubicBezTo>
                  <a:pt x="2514" y="683"/>
                  <a:pt x="2514" y="683"/>
                  <a:pt x="2514" y="683"/>
                </a:cubicBezTo>
                <a:cubicBezTo>
                  <a:pt x="2516" y="683"/>
                  <a:pt x="2516" y="683"/>
                  <a:pt x="2517" y="684"/>
                </a:cubicBezTo>
                <a:cubicBezTo>
                  <a:pt x="2517" y="686"/>
                  <a:pt x="2518" y="688"/>
                  <a:pt x="2518" y="690"/>
                </a:cubicBezTo>
                <a:cubicBezTo>
                  <a:pt x="2519" y="690"/>
                  <a:pt x="2519" y="690"/>
                  <a:pt x="2519" y="690"/>
                </a:cubicBezTo>
                <a:cubicBezTo>
                  <a:pt x="2519" y="692"/>
                  <a:pt x="2519" y="692"/>
                  <a:pt x="2519" y="692"/>
                </a:cubicBezTo>
                <a:cubicBezTo>
                  <a:pt x="2518" y="692"/>
                  <a:pt x="2519" y="692"/>
                  <a:pt x="2518" y="692"/>
                </a:cubicBezTo>
                <a:cubicBezTo>
                  <a:pt x="2516" y="692"/>
                  <a:pt x="2516" y="692"/>
                  <a:pt x="2516" y="692"/>
                </a:cubicBezTo>
                <a:cubicBezTo>
                  <a:pt x="2516" y="694"/>
                  <a:pt x="2517" y="697"/>
                  <a:pt x="2518" y="698"/>
                </a:cubicBezTo>
                <a:cubicBezTo>
                  <a:pt x="2518" y="698"/>
                  <a:pt x="2518" y="698"/>
                  <a:pt x="2518" y="698"/>
                </a:cubicBezTo>
                <a:cubicBezTo>
                  <a:pt x="2518" y="699"/>
                  <a:pt x="2517" y="699"/>
                  <a:pt x="2517" y="699"/>
                </a:cubicBezTo>
                <a:cubicBezTo>
                  <a:pt x="2517" y="701"/>
                  <a:pt x="2517" y="702"/>
                  <a:pt x="2518" y="704"/>
                </a:cubicBezTo>
                <a:cubicBezTo>
                  <a:pt x="2519" y="704"/>
                  <a:pt x="2519" y="704"/>
                  <a:pt x="2519" y="704"/>
                </a:cubicBezTo>
                <a:cubicBezTo>
                  <a:pt x="2519" y="705"/>
                  <a:pt x="2518" y="705"/>
                  <a:pt x="2518" y="706"/>
                </a:cubicBezTo>
                <a:cubicBezTo>
                  <a:pt x="2518" y="706"/>
                  <a:pt x="2518" y="706"/>
                  <a:pt x="2518" y="707"/>
                </a:cubicBezTo>
                <a:cubicBezTo>
                  <a:pt x="2517" y="708"/>
                  <a:pt x="2516" y="709"/>
                  <a:pt x="2515" y="709"/>
                </a:cubicBezTo>
                <a:cubicBezTo>
                  <a:pt x="2515" y="711"/>
                  <a:pt x="2516" y="713"/>
                  <a:pt x="2516" y="715"/>
                </a:cubicBezTo>
                <a:cubicBezTo>
                  <a:pt x="2515" y="715"/>
                  <a:pt x="2515" y="715"/>
                  <a:pt x="2515" y="715"/>
                </a:cubicBezTo>
                <a:cubicBezTo>
                  <a:pt x="2515" y="717"/>
                  <a:pt x="2515" y="717"/>
                  <a:pt x="2515" y="717"/>
                </a:cubicBezTo>
                <a:cubicBezTo>
                  <a:pt x="2515" y="717"/>
                  <a:pt x="2515" y="717"/>
                  <a:pt x="2515" y="717"/>
                </a:cubicBezTo>
                <a:cubicBezTo>
                  <a:pt x="2515" y="718"/>
                  <a:pt x="2515" y="718"/>
                  <a:pt x="2515" y="718"/>
                </a:cubicBezTo>
                <a:cubicBezTo>
                  <a:pt x="2514" y="718"/>
                  <a:pt x="2514" y="718"/>
                  <a:pt x="2514" y="718"/>
                </a:cubicBezTo>
                <a:cubicBezTo>
                  <a:pt x="2513" y="719"/>
                  <a:pt x="2515" y="721"/>
                  <a:pt x="2515" y="721"/>
                </a:cubicBezTo>
                <a:cubicBezTo>
                  <a:pt x="2515" y="721"/>
                  <a:pt x="2514" y="722"/>
                  <a:pt x="2513" y="723"/>
                </a:cubicBezTo>
                <a:cubicBezTo>
                  <a:pt x="2515" y="724"/>
                  <a:pt x="2514" y="723"/>
                  <a:pt x="2515" y="725"/>
                </a:cubicBezTo>
                <a:cubicBezTo>
                  <a:pt x="2518" y="724"/>
                  <a:pt x="2518" y="723"/>
                  <a:pt x="2521" y="722"/>
                </a:cubicBezTo>
                <a:cubicBezTo>
                  <a:pt x="2521" y="721"/>
                  <a:pt x="2522" y="720"/>
                  <a:pt x="2522" y="719"/>
                </a:cubicBezTo>
                <a:cubicBezTo>
                  <a:pt x="2523" y="719"/>
                  <a:pt x="2524" y="719"/>
                  <a:pt x="2524" y="719"/>
                </a:cubicBezTo>
                <a:cubicBezTo>
                  <a:pt x="2524" y="718"/>
                  <a:pt x="2524" y="718"/>
                  <a:pt x="2524" y="718"/>
                </a:cubicBezTo>
                <a:cubicBezTo>
                  <a:pt x="2527" y="718"/>
                  <a:pt x="2529" y="718"/>
                  <a:pt x="2532" y="717"/>
                </a:cubicBezTo>
                <a:cubicBezTo>
                  <a:pt x="2532" y="716"/>
                  <a:pt x="2532" y="715"/>
                  <a:pt x="2532" y="714"/>
                </a:cubicBezTo>
                <a:cubicBezTo>
                  <a:pt x="2535" y="714"/>
                  <a:pt x="2535" y="713"/>
                  <a:pt x="2538" y="713"/>
                </a:cubicBezTo>
                <a:cubicBezTo>
                  <a:pt x="2538" y="709"/>
                  <a:pt x="2539" y="707"/>
                  <a:pt x="2540" y="703"/>
                </a:cubicBezTo>
                <a:cubicBezTo>
                  <a:pt x="2538" y="703"/>
                  <a:pt x="2538" y="703"/>
                  <a:pt x="2538" y="703"/>
                </a:cubicBezTo>
                <a:cubicBezTo>
                  <a:pt x="2538" y="699"/>
                  <a:pt x="2538" y="699"/>
                  <a:pt x="2538" y="699"/>
                </a:cubicBezTo>
                <a:cubicBezTo>
                  <a:pt x="2538" y="699"/>
                  <a:pt x="2539" y="699"/>
                  <a:pt x="2539" y="698"/>
                </a:cubicBezTo>
                <a:cubicBezTo>
                  <a:pt x="2538" y="698"/>
                  <a:pt x="2538" y="698"/>
                  <a:pt x="2538" y="698"/>
                </a:cubicBezTo>
                <a:cubicBezTo>
                  <a:pt x="2538" y="694"/>
                  <a:pt x="2538" y="694"/>
                  <a:pt x="2538" y="694"/>
                </a:cubicBezTo>
                <a:cubicBezTo>
                  <a:pt x="2538" y="694"/>
                  <a:pt x="2539" y="694"/>
                  <a:pt x="2539" y="692"/>
                </a:cubicBezTo>
                <a:cubicBezTo>
                  <a:pt x="2538" y="692"/>
                  <a:pt x="2538" y="692"/>
                  <a:pt x="2538" y="692"/>
                </a:cubicBezTo>
                <a:cubicBezTo>
                  <a:pt x="2538" y="690"/>
                  <a:pt x="2538" y="690"/>
                  <a:pt x="2538" y="690"/>
                </a:cubicBezTo>
                <a:cubicBezTo>
                  <a:pt x="2537" y="689"/>
                  <a:pt x="2536" y="689"/>
                  <a:pt x="2536" y="688"/>
                </a:cubicBezTo>
                <a:cubicBezTo>
                  <a:pt x="2535" y="687"/>
                  <a:pt x="2535" y="686"/>
                  <a:pt x="2535" y="685"/>
                </a:cubicBezTo>
                <a:cubicBezTo>
                  <a:pt x="2534" y="685"/>
                  <a:pt x="2534" y="685"/>
                  <a:pt x="2534" y="685"/>
                </a:cubicBezTo>
                <a:cubicBezTo>
                  <a:pt x="2534" y="684"/>
                  <a:pt x="2534" y="684"/>
                  <a:pt x="2534" y="684"/>
                </a:cubicBezTo>
                <a:cubicBezTo>
                  <a:pt x="2532" y="684"/>
                  <a:pt x="2532" y="684"/>
                  <a:pt x="2532" y="684"/>
                </a:cubicBezTo>
                <a:cubicBezTo>
                  <a:pt x="2532" y="681"/>
                  <a:pt x="2532" y="681"/>
                  <a:pt x="2532" y="681"/>
                </a:cubicBezTo>
                <a:cubicBezTo>
                  <a:pt x="2532" y="681"/>
                  <a:pt x="2533" y="680"/>
                  <a:pt x="2532" y="679"/>
                </a:cubicBezTo>
                <a:cubicBezTo>
                  <a:pt x="2532" y="679"/>
                  <a:pt x="2531" y="678"/>
                  <a:pt x="2530" y="678"/>
                </a:cubicBezTo>
                <a:cubicBezTo>
                  <a:pt x="2530" y="677"/>
                  <a:pt x="2530" y="677"/>
                  <a:pt x="2530" y="677"/>
                </a:cubicBezTo>
                <a:cubicBezTo>
                  <a:pt x="2530" y="677"/>
                  <a:pt x="2530" y="677"/>
                  <a:pt x="2530" y="677"/>
                </a:cubicBezTo>
                <a:cubicBezTo>
                  <a:pt x="2530" y="675"/>
                  <a:pt x="2530" y="675"/>
                  <a:pt x="2530" y="675"/>
                </a:cubicBezTo>
                <a:cubicBezTo>
                  <a:pt x="2529" y="675"/>
                  <a:pt x="2529" y="675"/>
                  <a:pt x="2529" y="675"/>
                </a:cubicBezTo>
                <a:cubicBezTo>
                  <a:pt x="2529" y="673"/>
                  <a:pt x="2529" y="673"/>
                  <a:pt x="2529" y="673"/>
                </a:cubicBezTo>
                <a:cubicBezTo>
                  <a:pt x="2528" y="673"/>
                  <a:pt x="2528" y="673"/>
                  <a:pt x="2528" y="673"/>
                </a:cubicBezTo>
                <a:cubicBezTo>
                  <a:pt x="2528" y="673"/>
                  <a:pt x="2528" y="673"/>
                  <a:pt x="2528" y="673"/>
                </a:cubicBezTo>
                <a:cubicBezTo>
                  <a:pt x="2528" y="672"/>
                  <a:pt x="2530" y="672"/>
                  <a:pt x="2529" y="671"/>
                </a:cubicBezTo>
                <a:cubicBezTo>
                  <a:pt x="2528" y="671"/>
                  <a:pt x="2528" y="671"/>
                  <a:pt x="2528" y="671"/>
                </a:cubicBezTo>
                <a:cubicBezTo>
                  <a:pt x="2527" y="669"/>
                  <a:pt x="2526" y="670"/>
                  <a:pt x="2525" y="667"/>
                </a:cubicBezTo>
                <a:cubicBezTo>
                  <a:pt x="2522" y="667"/>
                  <a:pt x="2522" y="667"/>
                  <a:pt x="2522" y="667"/>
                </a:cubicBezTo>
                <a:cubicBezTo>
                  <a:pt x="2522" y="667"/>
                  <a:pt x="2522" y="667"/>
                  <a:pt x="2522" y="667"/>
                </a:cubicBezTo>
                <a:cubicBezTo>
                  <a:pt x="2521" y="666"/>
                  <a:pt x="2521" y="667"/>
                  <a:pt x="2520" y="665"/>
                </a:cubicBezTo>
                <a:cubicBezTo>
                  <a:pt x="2522" y="665"/>
                  <a:pt x="2522" y="665"/>
                  <a:pt x="2522" y="665"/>
                </a:cubicBezTo>
                <a:cubicBezTo>
                  <a:pt x="2523" y="663"/>
                  <a:pt x="2523" y="660"/>
                  <a:pt x="2523" y="658"/>
                </a:cubicBezTo>
                <a:cubicBezTo>
                  <a:pt x="2523" y="657"/>
                  <a:pt x="2526" y="657"/>
                  <a:pt x="2526" y="657"/>
                </a:cubicBezTo>
                <a:cubicBezTo>
                  <a:pt x="2527" y="656"/>
                  <a:pt x="2527" y="656"/>
                  <a:pt x="2527" y="656"/>
                </a:cubicBezTo>
                <a:cubicBezTo>
                  <a:pt x="2529" y="656"/>
                  <a:pt x="2529" y="656"/>
                  <a:pt x="2529" y="656"/>
                </a:cubicBezTo>
                <a:cubicBezTo>
                  <a:pt x="2529" y="655"/>
                  <a:pt x="2529" y="654"/>
                  <a:pt x="2530" y="654"/>
                </a:cubicBezTo>
                <a:cubicBezTo>
                  <a:pt x="2531" y="653"/>
                  <a:pt x="2532" y="652"/>
                  <a:pt x="2533" y="651"/>
                </a:cubicBezTo>
                <a:cubicBezTo>
                  <a:pt x="2533" y="650"/>
                  <a:pt x="2533" y="650"/>
                  <a:pt x="2533" y="650"/>
                </a:cubicBezTo>
                <a:cubicBezTo>
                  <a:pt x="2534" y="650"/>
                  <a:pt x="2534" y="650"/>
                  <a:pt x="2534" y="650"/>
                </a:cubicBezTo>
                <a:cubicBezTo>
                  <a:pt x="2534" y="649"/>
                  <a:pt x="2534" y="649"/>
                  <a:pt x="2534" y="649"/>
                </a:cubicBezTo>
                <a:cubicBezTo>
                  <a:pt x="2535" y="649"/>
                  <a:pt x="2536" y="649"/>
                  <a:pt x="2538" y="648"/>
                </a:cubicBezTo>
                <a:cubicBezTo>
                  <a:pt x="2538" y="648"/>
                  <a:pt x="2538" y="648"/>
                  <a:pt x="2538" y="648"/>
                </a:cubicBezTo>
                <a:cubicBezTo>
                  <a:pt x="2538" y="647"/>
                  <a:pt x="2538" y="647"/>
                  <a:pt x="2539" y="647"/>
                </a:cubicBezTo>
                <a:cubicBezTo>
                  <a:pt x="2539" y="646"/>
                  <a:pt x="2539" y="646"/>
                  <a:pt x="2539" y="646"/>
                </a:cubicBezTo>
                <a:cubicBezTo>
                  <a:pt x="2540" y="645"/>
                  <a:pt x="2541" y="645"/>
                  <a:pt x="2541" y="644"/>
                </a:cubicBezTo>
                <a:cubicBezTo>
                  <a:pt x="2541" y="643"/>
                  <a:pt x="2541" y="639"/>
                  <a:pt x="2540" y="638"/>
                </a:cubicBezTo>
                <a:cubicBezTo>
                  <a:pt x="2540" y="635"/>
                  <a:pt x="2539" y="633"/>
                  <a:pt x="2542" y="633"/>
                </a:cubicBezTo>
                <a:cubicBezTo>
                  <a:pt x="2542" y="632"/>
                  <a:pt x="2543" y="631"/>
                  <a:pt x="2543" y="630"/>
                </a:cubicBezTo>
                <a:cubicBezTo>
                  <a:pt x="2544" y="630"/>
                  <a:pt x="2545" y="629"/>
                  <a:pt x="2546" y="629"/>
                </a:cubicBezTo>
                <a:cubicBezTo>
                  <a:pt x="2546" y="628"/>
                  <a:pt x="2546" y="628"/>
                  <a:pt x="2546" y="628"/>
                </a:cubicBezTo>
                <a:cubicBezTo>
                  <a:pt x="2547" y="627"/>
                  <a:pt x="2547" y="627"/>
                  <a:pt x="2547" y="627"/>
                </a:cubicBezTo>
                <a:cubicBezTo>
                  <a:pt x="2549" y="626"/>
                  <a:pt x="2550" y="625"/>
                  <a:pt x="2551" y="623"/>
                </a:cubicBezTo>
                <a:cubicBezTo>
                  <a:pt x="2551" y="623"/>
                  <a:pt x="2552" y="623"/>
                  <a:pt x="2553" y="623"/>
                </a:cubicBezTo>
                <a:cubicBezTo>
                  <a:pt x="2553" y="623"/>
                  <a:pt x="2553" y="623"/>
                  <a:pt x="2553" y="623"/>
                </a:cubicBezTo>
                <a:cubicBezTo>
                  <a:pt x="2553" y="622"/>
                  <a:pt x="2554" y="622"/>
                  <a:pt x="2555" y="622"/>
                </a:cubicBezTo>
                <a:cubicBezTo>
                  <a:pt x="2555" y="619"/>
                  <a:pt x="2555" y="619"/>
                  <a:pt x="2555" y="619"/>
                </a:cubicBezTo>
                <a:cubicBezTo>
                  <a:pt x="2556" y="619"/>
                  <a:pt x="2556" y="619"/>
                  <a:pt x="2557" y="619"/>
                </a:cubicBezTo>
                <a:cubicBezTo>
                  <a:pt x="2557" y="618"/>
                  <a:pt x="2557" y="618"/>
                  <a:pt x="2557" y="618"/>
                </a:cubicBezTo>
                <a:cubicBezTo>
                  <a:pt x="2559" y="618"/>
                  <a:pt x="2559" y="618"/>
                  <a:pt x="2559" y="618"/>
                </a:cubicBezTo>
                <a:cubicBezTo>
                  <a:pt x="2559" y="617"/>
                  <a:pt x="2560" y="615"/>
                  <a:pt x="2561" y="613"/>
                </a:cubicBezTo>
                <a:cubicBezTo>
                  <a:pt x="2563" y="613"/>
                  <a:pt x="2563" y="613"/>
                  <a:pt x="2563" y="613"/>
                </a:cubicBezTo>
                <a:cubicBezTo>
                  <a:pt x="2563" y="614"/>
                  <a:pt x="2563" y="614"/>
                  <a:pt x="2563" y="614"/>
                </a:cubicBezTo>
                <a:cubicBezTo>
                  <a:pt x="2563" y="614"/>
                  <a:pt x="2563" y="614"/>
                  <a:pt x="2563" y="614"/>
                </a:cubicBezTo>
                <a:cubicBezTo>
                  <a:pt x="2563" y="615"/>
                  <a:pt x="2563" y="615"/>
                  <a:pt x="2563" y="616"/>
                </a:cubicBezTo>
                <a:cubicBezTo>
                  <a:pt x="2565" y="616"/>
                  <a:pt x="2565" y="615"/>
                  <a:pt x="2567" y="614"/>
                </a:cubicBezTo>
                <a:cubicBezTo>
                  <a:pt x="2567" y="617"/>
                  <a:pt x="2566" y="616"/>
                  <a:pt x="2566" y="618"/>
                </a:cubicBezTo>
                <a:cubicBezTo>
                  <a:pt x="2567" y="619"/>
                  <a:pt x="2567" y="620"/>
                  <a:pt x="2569" y="621"/>
                </a:cubicBezTo>
                <a:cubicBezTo>
                  <a:pt x="2569" y="622"/>
                  <a:pt x="2570" y="622"/>
                  <a:pt x="2570" y="623"/>
                </a:cubicBezTo>
                <a:cubicBezTo>
                  <a:pt x="2571" y="623"/>
                  <a:pt x="2571" y="623"/>
                  <a:pt x="2572" y="623"/>
                </a:cubicBezTo>
                <a:cubicBezTo>
                  <a:pt x="2573" y="623"/>
                  <a:pt x="2574" y="626"/>
                  <a:pt x="2576" y="625"/>
                </a:cubicBezTo>
                <a:cubicBezTo>
                  <a:pt x="2576" y="625"/>
                  <a:pt x="2576" y="625"/>
                  <a:pt x="2576" y="625"/>
                </a:cubicBezTo>
                <a:cubicBezTo>
                  <a:pt x="2579" y="625"/>
                  <a:pt x="2578" y="624"/>
                  <a:pt x="2580" y="623"/>
                </a:cubicBezTo>
                <a:cubicBezTo>
                  <a:pt x="2580" y="622"/>
                  <a:pt x="2581" y="622"/>
                  <a:pt x="2581" y="622"/>
                </a:cubicBezTo>
                <a:cubicBezTo>
                  <a:pt x="2581" y="620"/>
                  <a:pt x="2581" y="620"/>
                  <a:pt x="2581" y="620"/>
                </a:cubicBezTo>
                <a:cubicBezTo>
                  <a:pt x="2582" y="620"/>
                  <a:pt x="2582" y="620"/>
                  <a:pt x="2582" y="620"/>
                </a:cubicBezTo>
                <a:cubicBezTo>
                  <a:pt x="2582" y="620"/>
                  <a:pt x="2582" y="619"/>
                  <a:pt x="2582" y="619"/>
                </a:cubicBezTo>
                <a:cubicBezTo>
                  <a:pt x="2584" y="619"/>
                  <a:pt x="2584" y="619"/>
                  <a:pt x="2584" y="619"/>
                </a:cubicBezTo>
                <a:cubicBezTo>
                  <a:pt x="2584" y="618"/>
                  <a:pt x="2584" y="617"/>
                  <a:pt x="2584" y="617"/>
                </a:cubicBezTo>
                <a:cubicBezTo>
                  <a:pt x="2585" y="617"/>
                  <a:pt x="2585" y="617"/>
                  <a:pt x="2585" y="617"/>
                </a:cubicBezTo>
                <a:cubicBezTo>
                  <a:pt x="2586" y="616"/>
                  <a:pt x="2586" y="615"/>
                  <a:pt x="2587" y="613"/>
                </a:cubicBezTo>
                <a:cubicBezTo>
                  <a:pt x="2588" y="613"/>
                  <a:pt x="2588" y="613"/>
                  <a:pt x="2588" y="613"/>
                </a:cubicBezTo>
                <a:cubicBezTo>
                  <a:pt x="2588" y="612"/>
                  <a:pt x="2588" y="612"/>
                  <a:pt x="2588" y="612"/>
                </a:cubicBezTo>
                <a:cubicBezTo>
                  <a:pt x="2588" y="612"/>
                  <a:pt x="2589" y="612"/>
                  <a:pt x="2589" y="612"/>
                </a:cubicBezTo>
                <a:cubicBezTo>
                  <a:pt x="2589" y="612"/>
                  <a:pt x="2589" y="612"/>
                  <a:pt x="2589" y="612"/>
                </a:cubicBezTo>
                <a:cubicBezTo>
                  <a:pt x="2591" y="612"/>
                  <a:pt x="2591" y="612"/>
                  <a:pt x="2591" y="612"/>
                </a:cubicBezTo>
                <a:cubicBezTo>
                  <a:pt x="2591" y="605"/>
                  <a:pt x="2594" y="605"/>
                  <a:pt x="2595" y="601"/>
                </a:cubicBezTo>
                <a:cubicBezTo>
                  <a:pt x="2597" y="601"/>
                  <a:pt x="2597" y="600"/>
                  <a:pt x="2598" y="599"/>
                </a:cubicBezTo>
                <a:cubicBezTo>
                  <a:pt x="2599" y="599"/>
                  <a:pt x="2599" y="599"/>
                  <a:pt x="2599" y="599"/>
                </a:cubicBezTo>
                <a:cubicBezTo>
                  <a:pt x="2599" y="596"/>
                  <a:pt x="2599" y="596"/>
                  <a:pt x="2599" y="596"/>
                </a:cubicBezTo>
                <a:cubicBezTo>
                  <a:pt x="2600" y="596"/>
                  <a:pt x="2601" y="595"/>
                  <a:pt x="2602" y="594"/>
                </a:cubicBezTo>
                <a:cubicBezTo>
                  <a:pt x="2602" y="593"/>
                  <a:pt x="2602" y="592"/>
                  <a:pt x="2603" y="592"/>
                </a:cubicBezTo>
                <a:cubicBezTo>
                  <a:pt x="2603" y="592"/>
                  <a:pt x="2603" y="592"/>
                  <a:pt x="2603" y="592"/>
                </a:cubicBezTo>
                <a:cubicBezTo>
                  <a:pt x="2604" y="591"/>
                  <a:pt x="2604" y="591"/>
                  <a:pt x="2604" y="590"/>
                </a:cubicBezTo>
                <a:cubicBezTo>
                  <a:pt x="2605" y="590"/>
                  <a:pt x="2605" y="590"/>
                  <a:pt x="2605" y="590"/>
                </a:cubicBezTo>
                <a:cubicBezTo>
                  <a:pt x="2605" y="590"/>
                  <a:pt x="2605" y="590"/>
                  <a:pt x="2605" y="590"/>
                </a:cubicBezTo>
                <a:cubicBezTo>
                  <a:pt x="2607" y="590"/>
                  <a:pt x="2607" y="590"/>
                  <a:pt x="2607" y="590"/>
                </a:cubicBezTo>
                <a:cubicBezTo>
                  <a:pt x="2607" y="589"/>
                  <a:pt x="2607" y="587"/>
                  <a:pt x="2608" y="587"/>
                </a:cubicBezTo>
                <a:cubicBezTo>
                  <a:pt x="2609" y="585"/>
                  <a:pt x="2611" y="584"/>
                  <a:pt x="2612" y="583"/>
                </a:cubicBezTo>
                <a:cubicBezTo>
                  <a:pt x="2612" y="582"/>
                  <a:pt x="2612" y="582"/>
                  <a:pt x="2612" y="582"/>
                </a:cubicBezTo>
                <a:cubicBezTo>
                  <a:pt x="2613" y="581"/>
                  <a:pt x="2613" y="581"/>
                  <a:pt x="2613" y="581"/>
                </a:cubicBezTo>
                <a:cubicBezTo>
                  <a:pt x="2613" y="579"/>
                  <a:pt x="2613" y="579"/>
                  <a:pt x="2613" y="579"/>
                </a:cubicBezTo>
                <a:cubicBezTo>
                  <a:pt x="2614" y="579"/>
                  <a:pt x="2614" y="579"/>
                  <a:pt x="2614" y="579"/>
                </a:cubicBezTo>
                <a:cubicBezTo>
                  <a:pt x="2614" y="578"/>
                  <a:pt x="2614" y="578"/>
                  <a:pt x="2614" y="578"/>
                </a:cubicBezTo>
                <a:cubicBezTo>
                  <a:pt x="2614" y="578"/>
                  <a:pt x="2615" y="578"/>
                  <a:pt x="2615" y="577"/>
                </a:cubicBezTo>
                <a:cubicBezTo>
                  <a:pt x="2616" y="575"/>
                  <a:pt x="2614" y="576"/>
                  <a:pt x="2615" y="573"/>
                </a:cubicBezTo>
                <a:cubicBezTo>
                  <a:pt x="2616" y="573"/>
                  <a:pt x="2616" y="573"/>
                  <a:pt x="2616" y="573"/>
                </a:cubicBezTo>
                <a:cubicBezTo>
                  <a:pt x="2616" y="572"/>
                  <a:pt x="2616" y="572"/>
                  <a:pt x="2616" y="572"/>
                </a:cubicBezTo>
                <a:cubicBezTo>
                  <a:pt x="2616" y="572"/>
                  <a:pt x="2616" y="572"/>
                  <a:pt x="2616" y="572"/>
                </a:cubicBezTo>
                <a:cubicBezTo>
                  <a:pt x="2616" y="571"/>
                  <a:pt x="2616" y="571"/>
                  <a:pt x="2616" y="571"/>
                </a:cubicBezTo>
                <a:cubicBezTo>
                  <a:pt x="2617" y="571"/>
                  <a:pt x="2617" y="571"/>
                  <a:pt x="2617" y="571"/>
                </a:cubicBezTo>
                <a:cubicBezTo>
                  <a:pt x="2617" y="569"/>
                  <a:pt x="2617" y="569"/>
                  <a:pt x="2617" y="569"/>
                </a:cubicBezTo>
                <a:cubicBezTo>
                  <a:pt x="2618" y="569"/>
                  <a:pt x="2618" y="569"/>
                  <a:pt x="2618" y="569"/>
                </a:cubicBezTo>
                <a:cubicBezTo>
                  <a:pt x="2618" y="567"/>
                  <a:pt x="2618" y="567"/>
                  <a:pt x="2618" y="567"/>
                </a:cubicBezTo>
                <a:cubicBezTo>
                  <a:pt x="2618" y="567"/>
                  <a:pt x="2619" y="567"/>
                  <a:pt x="2620" y="566"/>
                </a:cubicBezTo>
                <a:cubicBezTo>
                  <a:pt x="2620" y="565"/>
                  <a:pt x="2620" y="565"/>
                  <a:pt x="2620" y="565"/>
                </a:cubicBezTo>
                <a:cubicBezTo>
                  <a:pt x="2620" y="565"/>
                  <a:pt x="2621" y="565"/>
                  <a:pt x="2622" y="565"/>
                </a:cubicBezTo>
                <a:cubicBezTo>
                  <a:pt x="2622" y="564"/>
                  <a:pt x="2622" y="562"/>
                  <a:pt x="2622" y="561"/>
                </a:cubicBezTo>
                <a:cubicBezTo>
                  <a:pt x="2623" y="561"/>
                  <a:pt x="2623" y="561"/>
                  <a:pt x="2623" y="561"/>
                </a:cubicBezTo>
                <a:cubicBezTo>
                  <a:pt x="2623" y="560"/>
                  <a:pt x="2623" y="560"/>
                  <a:pt x="2623" y="560"/>
                </a:cubicBezTo>
                <a:cubicBezTo>
                  <a:pt x="2624" y="559"/>
                  <a:pt x="2624" y="559"/>
                  <a:pt x="2625" y="558"/>
                </a:cubicBezTo>
                <a:cubicBezTo>
                  <a:pt x="2625" y="557"/>
                  <a:pt x="2625" y="557"/>
                  <a:pt x="2625" y="557"/>
                </a:cubicBezTo>
                <a:cubicBezTo>
                  <a:pt x="2627" y="556"/>
                  <a:pt x="2629" y="554"/>
                  <a:pt x="2630" y="553"/>
                </a:cubicBezTo>
                <a:cubicBezTo>
                  <a:pt x="2630" y="551"/>
                  <a:pt x="2631" y="549"/>
                  <a:pt x="2631" y="548"/>
                </a:cubicBezTo>
                <a:cubicBezTo>
                  <a:pt x="2632" y="547"/>
                  <a:pt x="2631" y="548"/>
                  <a:pt x="2632" y="547"/>
                </a:cubicBezTo>
                <a:cubicBezTo>
                  <a:pt x="2633" y="546"/>
                  <a:pt x="2633" y="547"/>
                  <a:pt x="2633" y="546"/>
                </a:cubicBezTo>
                <a:cubicBezTo>
                  <a:pt x="2632" y="546"/>
                  <a:pt x="2632" y="545"/>
                  <a:pt x="2631" y="545"/>
                </a:cubicBezTo>
                <a:cubicBezTo>
                  <a:pt x="2631" y="544"/>
                  <a:pt x="2631" y="544"/>
                  <a:pt x="2632" y="543"/>
                </a:cubicBezTo>
                <a:cubicBezTo>
                  <a:pt x="2632" y="543"/>
                  <a:pt x="2632" y="543"/>
                  <a:pt x="2632" y="543"/>
                </a:cubicBezTo>
                <a:cubicBezTo>
                  <a:pt x="2632" y="542"/>
                  <a:pt x="2632" y="542"/>
                  <a:pt x="2632" y="542"/>
                </a:cubicBezTo>
                <a:cubicBezTo>
                  <a:pt x="2633" y="542"/>
                  <a:pt x="2633" y="542"/>
                  <a:pt x="2633" y="542"/>
                </a:cubicBezTo>
                <a:cubicBezTo>
                  <a:pt x="2633" y="540"/>
                  <a:pt x="2633" y="540"/>
                  <a:pt x="2633" y="540"/>
                </a:cubicBezTo>
                <a:cubicBezTo>
                  <a:pt x="2634" y="540"/>
                  <a:pt x="2634" y="540"/>
                  <a:pt x="2634" y="540"/>
                </a:cubicBezTo>
                <a:cubicBezTo>
                  <a:pt x="2634" y="539"/>
                  <a:pt x="2634" y="539"/>
                  <a:pt x="2634" y="539"/>
                </a:cubicBezTo>
                <a:cubicBezTo>
                  <a:pt x="2634" y="539"/>
                  <a:pt x="2634" y="539"/>
                  <a:pt x="2634" y="539"/>
                </a:cubicBezTo>
                <a:cubicBezTo>
                  <a:pt x="2635" y="537"/>
                  <a:pt x="2634" y="534"/>
                  <a:pt x="2634" y="533"/>
                </a:cubicBezTo>
                <a:cubicBezTo>
                  <a:pt x="2633" y="533"/>
                  <a:pt x="2633" y="533"/>
                  <a:pt x="2633" y="533"/>
                </a:cubicBezTo>
                <a:cubicBezTo>
                  <a:pt x="2633" y="532"/>
                  <a:pt x="2634" y="531"/>
                  <a:pt x="2634" y="529"/>
                </a:cubicBezTo>
                <a:cubicBezTo>
                  <a:pt x="2634" y="529"/>
                  <a:pt x="2633" y="529"/>
                  <a:pt x="2632" y="529"/>
                </a:cubicBezTo>
                <a:cubicBezTo>
                  <a:pt x="2632" y="526"/>
                  <a:pt x="2633" y="525"/>
                  <a:pt x="2634" y="524"/>
                </a:cubicBezTo>
                <a:cubicBezTo>
                  <a:pt x="2635" y="523"/>
                  <a:pt x="2635" y="523"/>
                  <a:pt x="2635" y="523"/>
                </a:cubicBezTo>
                <a:cubicBezTo>
                  <a:pt x="2635" y="521"/>
                  <a:pt x="2632" y="521"/>
                  <a:pt x="2634" y="519"/>
                </a:cubicBezTo>
                <a:cubicBezTo>
                  <a:pt x="2634" y="518"/>
                  <a:pt x="2634" y="518"/>
                  <a:pt x="2634" y="518"/>
                </a:cubicBezTo>
                <a:cubicBezTo>
                  <a:pt x="2635" y="518"/>
                  <a:pt x="2635" y="518"/>
                  <a:pt x="2635" y="518"/>
                </a:cubicBezTo>
                <a:cubicBezTo>
                  <a:pt x="2635" y="517"/>
                  <a:pt x="2635" y="517"/>
                  <a:pt x="2635" y="517"/>
                </a:cubicBezTo>
                <a:cubicBezTo>
                  <a:pt x="2636" y="517"/>
                  <a:pt x="2636" y="516"/>
                  <a:pt x="2637" y="515"/>
                </a:cubicBezTo>
                <a:cubicBezTo>
                  <a:pt x="2637" y="515"/>
                  <a:pt x="2637" y="515"/>
                  <a:pt x="2637" y="515"/>
                </a:cubicBezTo>
                <a:cubicBezTo>
                  <a:pt x="2637" y="512"/>
                  <a:pt x="2637" y="512"/>
                  <a:pt x="2637" y="512"/>
                </a:cubicBezTo>
                <a:cubicBezTo>
                  <a:pt x="2638" y="512"/>
                  <a:pt x="2638" y="512"/>
                  <a:pt x="2638" y="512"/>
                </a:cubicBezTo>
                <a:cubicBezTo>
                  <a:pt x="2639" y="511"/>
                  <a:pt x="2639" y="511"/>
                  <a:pt x="2639" y="510"/>
                </a:cubicBezTo>
                <a:cubicBezTo>
                  <a:pt x="2638" y="509"/>
                  <a:pt x="2639" y="510"/>
                  <a:pt x="2638" y="509"/>
                </a:cubicBezTo>
                <a:cubicBezTo>
                  <a:pt x="2637" y="509"/>
                  <a:pt x="2637" y="509"/>
                  <a:pt x="2637" y="509"/>
                </a:cubicBezTo>
                <a:cubicBezTo>
                  <a:pt x="2638" y="506"/>
                  <a:pt x="2638" y="506"/>
                  <a:pt x="2638" y="506"/>
                </a:cubicBezTo>
                <a:cubicBezTo>
                  <a:pt x="2639" y="506"/>
                  <a:pt x="2639" y="506"/>
                  <a:pt x="2639" y="506"/>
                </a:cubicBezTo>
                <a:cubicBezTo>
                  <a:pt x="2639" y="506"/>
                  <a:pt x="2638" y="505"/>
                  <a:pt x="2638" y="504"/>
                </a:cubicBezTo>
                <a:cubicBezTo>
                  <a:pt x="2637" y="504"/>
                  <a:pt x="2637" y="504"/>
                  <a:pt x="2637" y="504"/>
                </a:cubicBezTo>
                <a:cubicBezTo>
                  <a:pt x="2637" y="503"/>
                  <a:pt x="2637" y="501"/>
                  <a:pt x="2637" y="500"/>
                </a:cubicBezTo>
                <a:cubicBezTo>
                  <a:pt x="2638" y="500"/>
                  <a:pt x="2638" y="500"/>
                  <a:pt x="2638" y="500"/>
                </a:cubicBezTo>
                <a:cubicBezTo>
                  <a:pt x="2638" y="499"/>
                  <a:pt x="2638" y="499"/>
                  <a:pt x="2638" y="499"/>
                </a:cubicBezTo>
                <a:cubicBezTo>
                  <a:pt x="2641" y="499"/>
                  <a:pt x="2642" y="500"/>
                  <a:pt x="2644" y="501"/>
                </a:cubicBezTo>
                <a:cubicBezTo>
                  <a:pt x="2644" y="500"/>
                  <a:pt x="2644" y="500"/>
                  <a:pt x="2644" y="500"/>
                </a:cubicBezTo>
                <a:cubicBezTo>
                  <a:pt x="2645" y="500"/>
                  <a:pt x="2645" y="500"/>
                  <a:pt x="2645" y="500"/>
                </a:cubicBezTo>
                <a:cubicBezTo>
                  <a:pt x="2645" y="498"/>
                  <a:pt x="2645" y="498"/>
                  <a:pt x="2645" y="498"/>
                </a:cubicBezTo>
                <a:cubicBezTo>
                  <a:pt x="2644" y="498"/>
                  <a:pt x="2644" y="498"/>
                  <a:pt x="2644" y="498"/>
                </a:cubicBezTo>
                <a:cubicBezTo>
                  <a:pt x="2644" y="498"/>
                  <a:pt x="2644" y="496"/>
                  <a:pt x="2643" y="497"/>
                </a:cubicBezTo>
                <a:cubicBezTo>
                  <a:pt x="2643" y="498"/>
                  <a:pt x="2644" y="499"/>
                  <a:pt x="2643" y="498"/>
                </a:cubicBezTo>
                <a:cubicBezTo>
                  <a:pt x="2643" y="498"/>
                  <a:pt x="2643" y="498"/>
                  <a:pt x="2643" y="498"/>
                </a:cubicBezTo>
                <a:cubicBezTo>
                  <a:pt x="2640" y="498"/>
                  <a:pt x="2640" y="498"/>
                  <a:pt x="2640" y="498"/>
                </a:cubicBezTo>
                <a:cubicBezTo>
                  <a:pt x="2640" y="497"/>
                  <a:pt x="2640" y="497"/>
                  <a:pt x="2640" y="497"/>
                </a:cubicBezTo>
                <a:cubicBezTo>
                  <a:pt x="2639" y="497"/>
                  <a:pt x="2639" y="497"/>
                  <a:pt x="2638" y="496"/>
                </a:cubicBezTo>
                <a:cubicBezTo>
                  <a:pt x="2638" y="494"/>
                  <a:pt x="2638" y="494"/>
                  <a:pt x="2638" y="494"/>
                </a:cubicBezTo>
                <a:cubicBezTo>
                  <a:pt x="2637" y="495"/>
                  <a:pt x="2637" y="495"/>
                  <a:pt x="2636" y="495"/>
                </a:cubicBezTo>
                <a:cubicBezTo>
                  <a:pt x="2636" y="494"/>
                  <a:pt x="2636" y="494"/>
                  <a:pt x="2636" y="494"/>
                </a:cubicBezTo>
                <a:cubicBezTo>
                  <a:pt x="2635" y="493"/>
                  <a:pt x="2634" y="492"/>
                  <a:pt x="2632" y="491"/>
                </a:cubicBezTo>
                <a:cubicBezTo>
                  <a:pt x="2632" y="491"/>
                  <a:pt x="2632" y="491"/>
                  <a:pt x="2632" y="491"/>
                </a:cubicBezTo>
                <a:cubicBezTo>
                  <a:pt x="2632" y="488"/>
                  <a:pt x="2632" y="488"/>
                  <a:pt x="2632" y="488"/>
                </a:cubicBezTo>
                <a:cubicBezTo>
                  <a:pt x="2630" y="487"/>
                  <a:pt x="2628" y="486"/>
                  <a:pt x="2626" y="485"/>
                </a:cubicBezTo>
                <a:cubicBezTo>
                  <a:pt x="2626" y="484"/>
                  <a:pt x="2626" y="484"/>
                  <a:pt x="2626" y="484"/>
                </a:cubicBezTo>
                <a:cubicBezTo>
                  <a:pt x="2623" y="484"/>
                  <a:pt x="2620" y="484"/>
                  <a:pt x="2617" y="483"/>
                </a:cubicBezTo>
                <a:cubicBezTo>
                  <a:pt x="2617" y="489"/>
                  <a:pt x="2617" y="489"/>
                  <a:pt x="2617" y="489"/>
                </a:cubicBezTo>
                <a:cubicBezTo>
                  <a:pt x="2616" y="489"/>
                  <a:pt x="2616" y="489"/>
                  <a:pt x="2616" y="489"/>
                </a:cubicBezTo>
                <a:cubicBezTo>
                  <a:pt x="2616" y="488"/>
                  <a:pt x="2616" y="488"/>
                  <a:pt x="2616" y="488"/>
                </a:cubicBezTo>
                <a:cubicBezTo>
                  <a:pt x="2614" y="488"/>
                  <a:pt x="2614" y="488"/>
                  <a:pt x="2614" y="488"/>
                </a:cubicBezTo>
                <a:cubicBezTo>
                  <a:pt x="2614" y="489"/>
                  <a:pt x="2613" y="490"/>
                  <a:pt x="2613" y="491"/>
                </a:cubicBezTo>
                <a:cubicBezTo>
                  <a:pt x="2611" y="491"/>
                  <a:pt x="2611" y="492"/>
                  <a:pt x="2610" y="493"/>
                </a:cubicBezTo>
                <a:cubicBezTo>
                  <a:pt x="2607" y="493"/>
                  <a:pt x="2607" y="493"/>
                  <a:pt x="2607" y="493"/>
                </a:cubicBezTo>
                <a:cubicBezTo>
                  <a:pt x="2608" y="491"/>
                  <a:pt x="2610" y="489"/>
                  <a:pt x="2610" y="486"/>
                </a:cubicBezTo>
                <a:cubicBezTo>
                  <a:pt x="2608" y="486"/>
                  <a:pt x="2607" y="485"/>
                  <a:pt x="2607" y="484"/>
                </a:cubicBezTo>
                <a:cubicBezTo>
                  <a:pt x="2605" y="485"/>
                  <a:pt x="2605" y="487"/>
                  <a:pt x="2605" y="489"/>
                </a:cubicBezTo>
                <a:cubicBezTo>
                  <a:pt x="2602" y="489"/>
                  <a:pt x="2602" y="489"/>
                  <a:pt x="2602" y="489"/>
                </a:cubicBezTo>
                <a:cubicBezTo>
                  <a:pt x="2602" y="483"/>
                  <a:pt x="2602" y="483"/>
                  <a:pt x="2602" y="483"/>
                </a:cubicBezTo>
                <a:cubicBezTo>
                  <a:pt x="2603" y="483"/>
                  <a:pt x="2603" y="483"/>
                  <a:pt x="2603" y="483"/>
                </a:cubicBezTo>
                <a:cubicBezTo>
                  <a:pt x="2602" y="481"/>
                  <a:pt x="2602" y="478"/>
                  <a:pt x="2602" y="476"/>
                </a:cubicBezTo>
                <a:cubicBezTo>
                  <a:pt x="2599" y="476"/>
                  <a:pt x="2596" y="477"/>
                  <a:pt x="2593" y="477"/>
                </a:cubicBezTo>
                <a:cubicBezTo>
                  <a:pt x="2593" y="477"/>
                  <a:pt x="2593" y="476"/>
                  <a:pt x="2593" y="476"/>
                </a:cubicBezTo>
                <a:cubicBezTo>
                  <a:pt x="2589" y="476"/>
                  <a:pt x="2589" y="476"/>
                  <a:pt x="2589" y="476"/>
                </a:cubicBezTo>
                <a:cubicBezTo>
                  <a:pt x="2589" y="476"/>
                  <a:pt x="2589" y="474"/>
                  <a:pt x="2589" y="473"/>
                </a:cubicBezTo>
                <a:cubicBezTo>
                  <a:pt x="2591" y="473"/>
                  <a:pt x="2591" y="473"/>
                  <a:pt x="2591" y="473"/>
                </a:cubicBezTo>
                <a:cubicBezTo>
                  <a:pt x="2591" y="471"/>
                  <a:pt x="2591" y="471"/>
                  <a:pt x="2591" y="471"/>
                </a:cubicBezTo>
                <a:cubicBezTo>
                  <a:pt x="2591" y="471"/>
                  <a:pt x="2591" y="471"/>
                  <a:pt x="2591" y="471"/>
                </a:cubicBezTo>
                <a:cubicBezTo>
                  <a:pt x="2591" y="470"/>
                  <a:pt x="2591" y="470"/>
                  <a:pt x="2591" y="470"/>
                </a:cubicBezTo>
                <a:cubicBezTo>
                  <a:pt x="2592" y="470"/>
                  <a:pt x="2593" y="469"/>
                  <a:pt x="2593" y="469"/>
                </a:cubicBezTo>
                <a:cubicBezTo>
                  <a:pt x="2593" y="468"/>
                  <a:pt x="2593" y="468"/>
                  <a:pt x="2593" y="468"/>
                </a:cubicBezTo>
                <a:cubicBezTo>
                  <a:pt x="2594" y="468"/>
                  <a:pt x="2595" y="468"/>
                  <a:pt x="2595" y="468"/>
                </a:cubicBezTo>
                <a:cubicBezTo>
                  <a:pt x="2595" y="466"/>
                  <a:pt x="2595" y="466"/>
                  <a:pt x="2595" y="466"/>
                </a:cubicBezTo>
                <a:cubicBezTo>
                  <a:pt x="2596" y="466"/>
                  <a:pt x="2596" y="466"/>
                  <a:pt x="2597" y="466"/>
                </a:cubicBezTo>
                <a:cubicBezTo>
                  <a:pt x="2598" y="464"/>
                  <a:pt x="2598" y="463"/>
                  <a:pt x="2599" y="462"/>
                </a:cubicBezTo>
                <a:cubicBezTo>
                  <a:pt x="2602" y="462"/>
                  <a:pt x="2602" y="462"/>
                  <a:pt x="2602" y="462"/>
                </a:cubicBezTo>
                <a:cubicBezTo>
                  <a:pt x="2604" y="460"/>
                  <a:pt x="2605" y="458"/>
                  <a:pt x="2607" y="456"/>
                </a:cubicBezTo>
                <a:cubicBezTo>
                  <a:pt x="2608" y="455"/>
                  <a:pt x="2609" y="456"/>
                  <a:pt x="2610" y="455"/>
                </a:cubicBezTo>
                <a:cubicBezTo>
                  <a:pt x="2610" y="452"/>
                  <a:pt x="2610" y="452"/>
                  <a:pt x="2610" y="452"/>
                </a:cubicBezTo>
                <a:cubicBezTo>
                  <a:pt x="2611" y="451"/>
                  <a:pt x="2613" y="450"/>
                  <a:pt x="2614" y="449"/>
                </a:cubicBezTo>
                <a:cubicBezTo>
                  <a:pt x="2614" y="446"/>
                  <a:pt x="2614" y="446"/>
                  <a:pt x="2614" y="446"/>
                </a:cubicBezTo>
                <a:cubicBezTo>
                  <a:pt x="2615" y="446"/>
                  <a:pt x="2615" y="446"/>
                  <a:pt x="2615" y="446"/>
                </a:cubicBezTo>
                <a:cubicBezTo>
                  <a:pt x="2615" y="445"/>
                  <a:pt x="2616" y="444"/>
                  <a:pt x="2616" y="443"/>
                </a:cubicBezTo>
                <a:cubicBezTo>
                  <a:pt x="2616" y="443"/>
                  <a:pt x="2616" y="443"/>
                  <a:pt x="2616" y="443"/>
                </a:cubicBezTo>
                <a:cubicBezTo>
                  <a:pt x="2616" y="443"/>
                  <a:pt x="2616" y="442"/>
                  <a:pt x="2616" y="441"/>
                </a:cubicBezTo>
                <a:cubicBezTo>
                  <a:pt x="2616" y="440"/>
                  <a:pt x="2617" y="440"/>
                  <a:pt x="2618" y="440"/>
                </a:cubicBezTo>
                <a:cubicBezTo>
                  <a:pt x="2618" y="441"/>
                  <a:pt x="2618" y="440"/>
                  <a:pt x="2618" y="441"/>
                </a:cubicBezTo>
                <a:cubicBezTo>
                  <a:pt x="2619" y="440"/>
                  <a:pt x="2620" y="439"/>
                  <a:pt x="2621" y="437"/>
                </a:cubicBezTo>
                <a:cubicBezTo>
                  <a:pt x="2622" y="437"/>
                  <a:pt x="2622" y="437"/>
                  <a:pt x="2622" y="437"/>
                </a:cubicBezTo>
                <a:cubicBezTo>
                  <a:pt x="2623" y="435"/>
                  <a:pt x="2623" y="436"/>
                  <a:pt x="2624" y="435"/>
                </a:cubicBezTo>
                <a:cubicBezTo>
                  <a:pt x="2624" y="435"/>
                  <a:pt x="2624" y="435"/>
                  <a:pt x="2624" y="435"/>
                </a:cubicBezTo>
                <a:cubicBezTo>
                  <a:pt x="2626" y="435"/>
                  <a:pt x="2626" y="435"/>
                  <a:pt x="2626" y="435"/>
                </a:cubicBezTo>
                <a:cubicBezTo>
                  <a:pt x="2627" y="434"/>
                  <a:pt x="2627" y="432"/>
                  <a:pt x="2628" y="431"/>
                </a:cubicBezTo>
                <a:cubicBezTo>
                  <a:pt x="2630" y="431"/>
                  <a:pt x="2630" y="431"/>
                  <a:pt x="2630" y="431"/>
                </a:cubicBezTo>
                <a:cubicBezTo>
                  <a:pt x="2630" y="430"/>
                  <a:pt x="2631" y="429"/>
                  <a:pt x="2631" y="428"/>
                </a:cubicBezTo>
                <a:cubicBezTo>
                  <a:pt x="2632" y="428"/>
                  <a:pt x="2633" y="428"/>
                  <a:pt x="2634" y="427"/>
                </a:cubicBezTo>
                <a:cubicBezTo>
                  <a:pt x="2634" y="427"/>
                  <a:pt x="2634" y="427"/>
                  <a:pt x="2634" y="427"/>
                </a:cubicBezTo>
                <a:cubicBezTo>
                  <a:pt x="2634" y="427"/>
                  <a:pt x="2635" y="427"/>
                  <a:pt x="2636" y="427"/>
                </a:cubicBezTo>
                <a:cubicBezTo>
                  <a:pt x="2637" y="424"/>
                  <a:pt x="2638" y="421"/>
                  <a:pt x="2639" y="418"/>
                </a:cubicBezTo>
                <a:cubicBezTo>
                  <a:pt x="2639" y="417"/>
                  <a:pt x="2640" y="417"/>
                  <a:pt x="2641" y="416"/>
                </a:cubicBezTo>
                <a:cubicBezTo>
                  <a:pt x="2641" y="415"/>
                  <a:pt x="2641" y="415"/>
                  <a:pt x="2641" y="415"/>
                </a:cubicBezTo>
                <a:cubicBezTo>
                  <a:pt x="2641" y="415"/>
                  <a:pt x="2642" y="414"/>
                  <a:pt x="2642" y="414"/>
                </a:cubicBezTo>
                <a:cubicBezTo>
                  <a:pt x="2643" y="413"/>
                  <a:pt x="2641" y="413"/>
                  <a:pt x="2644" y="412"/>
                </a:cubicBezTo>
                <a:cubicBezTo>
                  <a:pt x="2644" y="411"/>
                  <a:pt x="2645" y="411"/>
                  <a:pt x="2645" y="410"/>
                </a:cubicBezTo>
                <a:cubicBezTo>
                  <a:pt x="2646" y="410"/>
                  <a:pt x="2646" y="410"/>
                  <a:pt x="2646" y="410"/>
                </a:cubicBezTo>
                <a:cubicBezTo>
                  <a:pt x="2646" y="409"/>
                  <a:pt x="2646" y="407"/>
                  <a:pt x="2645" y="406"/>
                </a:cubicBezTo>
                <a:cubicBezTo>
                  <a:pt x="2648" y="407"/>
                  <a:pt x="2647" y="407"/>
                  <a:pt x="2650" y="406"/>
                </a:cubicBezTo>
                <a:cubicBezTo>
                  <a:pt x="2651" y="403"/>
                  <a:pt x="2654" y="402"/>
                  <a:pt x="2657" y="402"/>
                </a:cubicBezTo>
                <a:cubicBezTo>
                  <a:pt x="2657" y="401"/>
                  <a:pt x="2657" y="400"/>
                  <a:pt x="2657" y="398"/>
                </a:cubicBezTo>
                <a:cubicBezTo>
                  <a:pt x="2658" y="399"/>
                  <a:pt x="2658" y="399"/>
                  <a:pt x="2659" y="400"/>
                </a:cubicBezTo>
                <a:cubicBezTo>
                  <a:pt x="2660" y="400"/>
                  <a:pt x="2660" y="400"/>
                  <a:pt x="2661" y="398"/>
                </a:cubicBezTo>
                <a:cubicBezTo>
                  <a:pt x="2662" y="398"/>
                  <a:pt x="2662" y="398"/>
                  <a:pt x="2662" y="398"/>
                </a:cubicBezTo>
                <a:cubicBezTo>
                  <a:pt x="2662" y="400"/>
                  <a:pt x="2661" y="401"/>
                  <a:pt x="2661" y="402"/>
                </a:cubicBezTo>
                <a:cubicBezTo>
                  <a:pt x="2663" y="402"/>
                  <a:pt x="2662" y="401"/>
                  <a:pt x="2662" y="401"/>
                </a:cubicBezTo>
                <a:cubicBezTo>
                  <a:pt x="2666" y="401"/>
                  <a:pt x="2666" y="401"/>
                  <a:pt x="2666" y="401"/>
                </a:cubicBezTo>
                <a:cubicBezTo>
                  <a:pt x="2666" y="400"/>
                  <a:pt x="2666" y="400"/>
                  <a:pt x="2666" y="400"/>
                </a:cubicBezTo>
                <a:cubicBezTo>
                  <a:pt x="2676" y="400"/>
                  <a:pt x="2676" y="400"/>
                  <a:pt x="2676" y="400"/>
                </a:cubicBezTo>
                <a:cubicBezTo>
                  <a:pt x="2676" y="400"/>
                  <a:pt x="2676" y="399"/>
                  <a:pt x="2677" y="400"/>
                </a:cubicBezTo>
                <a:cubicBezTo>
                  <a:pt x="2677" y="400"/>
                  <a:pt x="2677" y="401"/>
                  <a:pt x="2678" y="401"/>
                </a:cubicBezTo>
                <a:cubicBezTo>
                  <a:pt x="2678" y="401"/>
                  <a:pt x="2679" y="400"/>
                  <a:pt x="2680" y="400"/>
                </a:cubicBezTo>
                <a:cubicBezTo>
                  <a:pt x="2680" y="401"/>
                  <a:pt x="2680" y="401"/>
                  <a:pt x="2680" y="401"/>
                </a:cubicBezTo>
                <a:cubicBezTo>
                  <a:pt x="2681" y="401"/>
                  <a:pt x="2682" y="402"/>
                  <a:pt x="2684" y="402"/>
                </a:cubicBezTo>
                <a:cubicBezTo>
                  <a:pt x="2684" y="402"/>
                  <a:pt x="2685" y="403"/>
                  <a:pt x="2684" y="404"/>
                </a:cubicBezTo>
                <a:cubicBezTo>
                  <a:pt x="2684" y="404"/>
                  <a:pt x="2684" y="404"/>
                  <a:pt x="2684" y="404"/>
                </a:cubicBezTo>
                <a:cubicBezTo>
                  <a:pt x="2684" y="406"/>
                  <a:pt x="2684" y="406"/>
                  <a:pt x="2684" y="407"/>
                </a:cubicBezTo>
                <a:cubicBezTo>
                  <a:pt x="2685" y="407"/>
                  <a:pt x="2686" y="407"/>
                  <a:pt x="2687" y="406"/>
                </a:cubicBezTo>
                <a:cubicBezTo>
                  <a:pt x="2687" y="404"/>
                  <a:pt x="2687" y="404"/>
                  <a:pt x="2687" y="404"/>
                </a:cubicBezTo>
                <a:cubicBezTo>
                  <a:pt x="2688" y="404"/>
                  <a:pt x="2688" y="404"/>
                  <a:pt x="2688" y="404"/>
                </a:cubicBezTo>
                <a:cubicBezTo>
                  <a:pt x="2689" y="402"/>
                  <a:pt x="2689" y="402"/>
                  <a:pt x="2691" y="402"/>
                </a:cubicBezTo>
                <a:cubicBezTo>
                  <a:pt x="2692" y="402"/>
                  <a:pt x="2691" y="402"/>
                  <a:pt x="2692" y="402"/>
                </a:cubicBezTo>
                <a:cubicBezTo>
                  <a:pt x="2693" y="405"/>
                  <a:pt x="2692" y="403"/>
                  <a:pt x="2694" y="404"/>
                </a:cubicBezTo>
                <a:cubicBezTo>
                  <a:pt x="2694" y="405"/>
                  <a:pt x="2694" y="405"/>
                  <a:pt x="2694" y="405"/>
                </a:cubicBezTo>
                <a:cubicBezTo>
                  <a:pt x="2695" y="405"/>
                  <a:pt x="2695" y="405"/>
                  <a:pt x="2696" y="406"/>
                </a:cubicBezTo>
                <a:cubicBezTo>
                  <a:pt x="2696" y="406"/>
                  <a:pt x="2696" y="406"/>
                  <a:pt x="2696" y="406"/>
                </a:cubicBezTo>
                <a:cubicBezTo>
                  <a:pt x="2699" y="406"/>
                  <a:pt x="2703" y="405"/>
                  <a:pt x="2706" y="405"/>
                </a:cubicBezTo>
                <a:cubicBezTo>
                  <a:pt x="2706" y="407"/>
                  <a:pt x="2706" y="406"/>
                  <a:pt x="2707" y="407"/>
                </a:cubicBezTo>
                <a:cubicBezTo>
                  <a:pt x="2707" y="408"/>
                  <a:pt x="2707" y="408"/>
                  <a:pt x="2707" y="408"/>
                </a:cubicBezTo>
                <a:cubicBezTo>
                  <a:pt x="2708" y="407"/>
                  <a:pt x="2709" y="407"/>
                  <a:pt x="2710" y="407"/>
                </a:cubicBezTo>
                <a:cubicBezTo>
                  <a:pt x="2710" y="405"/>
                  <a:pt x="2709" y="405"/>
                  <a:pt x="2709" y="404"/>
                </a:cubicBezTo>
                <a:cubicBezTo>
                  <a:pt x="2709" y="404"/>
                  <a:pt x="2710" y="403"/>
                  <a:pt x="2710" y="403"/>
                </a:cubicBezTo>
                <a:cubicBezTo>
                  <a:pt x="2710" y="402"/>
                  <a:pt x="2711" y="403"/>
                  <a:pt x="2710" y="402"/>
                </a:cubicBezTo>
                <a:cubicBezTo>
                  <a:pt x="2710" y="400"/>
                  <a:pt x="2710" y="400"/>
                  <a:pt x="2711" y="398"/>
                </a:cubicBezTo>
                <a:cubicBezTo>
                  <a:pt x="2714" y="399"/>
                  <a:pt x="2716" y="399"/>
                  <a:pt x="2718" y="400"/>
                </a:cubicBezTo>
                <a:cubicBezTo>
                  <a:pt x="2718" y="400"/>
                  <a:pt x="2718" y="400"/>
                  <a:pt x="2718" y="400"/>
                </a:cubicBezTo>
                <a:cubicBezTo>
                  <a:pt x="2721" y="400"/>
                  <a:pt x="2723" y="400"/>
                  <a:pt x="2725" y="400"/>
                </a:cubicBezTo>
                <a:cubicBezTo>
                  <a:pt x="2725" y="400"/>
                  <a:pt x="2725" y="401"/>
                  <a:pt x="2726" y="402"/>
                </a:cubicBezTo>
                <a:cubicBezTo>
                  <a:pt x="2729" y="401"/>
                  <a:pt x="2727" y="401"/>
                  <a:pt x="2729" y="400"/>
                </a:cubicBezTo>
                <a:cubicBezTo>
                  <a:pt x="2729" y="399"/>
                  <a:pt x="2729" y="399"/>
                  <a:pt x="2729" y="399"/>
                </a:cubicBezTo>
                <a:cubicBezTo>
                  <a:pt x="2730" y="399"/>
                  <a:pt x="2732" y="399"/>
                  <a:pt x="2733" y="398"/>
                </a:cubicBezTo>
                <a:cubicBezTo>
                  <a:pt x="2734" y="402"/>
                  <a:pt x="2735" y="402"/>
                  <a:pt x="2736" y="404"/>
                </a:cubicBezTo>
                <a:cubicBezTo>
                  <a:pt x="2737" y="405"/>
                  <a:pt x="2737" y="405"/>
                  <a:pt x="2738" y="405"/>
                </a:cubicBezTo>
                <a:cubicBezTo>
                  <a:pt x="2738" y="406"/>
                  <a:pt x="2738" y="406"/>
                  <a:pt x="2737" y="406"/>
                </a:cubicBezTo>
                <a:cubicBezTo>
                  <a:pt x="2735" y="408"/>
                  <a:pt x="2732" y="407"/>
                  <a:pt x="2729" y="407"/>
                </a:cubicBezTo>
                <a:cubicBezTo>
                  <a:pt x="2729" y="409"/>
                  <a:pt x="2731" y="415"/>
                  <a:pt x="2732" y="414"/>
                </a:cubicBezTo>
                <a:cubicBezTo>
                  <a:pt x="2732" y="414"/>
                  <a:pt x="2732" y="414"/>
                  <a:pt x="2732" y="414"/>
                </a:cubicBezTo>
                <a:cubicBezTo>
                  <a:pt x="2735" y="414"/>
                  <a:pt x="2738" y="414"/>
                  <a:pt x="2739" y="413"/>
                </a:cubicBezTo>
                <a:cubicBezTo>
                  <a:pt x="2739" y="410"/>
                  <a:pt x="2739" y="410"/>
                  <a:pt x="2739" y="410"/>
                </a:cubicBezTo>
                <a:cubicBezTo>
                  <a:pt x="2742" y="411"/>
                  <a:pt x="2742" y="412"/>
                  <a:pt x="2745" y="412"/>
                </a:cubicBezTo>
                <a:cubicBezTo>
                  <a:pt x="2746" y="411"/>
                  <a:pt x="2746" y="411"/>
                  <a:pt x="2746" y="410"/>
                </a:cubicBezTo>
                <a:cubicBezTo>
                  <a:pt x="2748" y="409"/>
                  <a:pt x="2749" y="409"/>
                  <a:pt x="2750" y="407"/>
                </a:cubicBezTo>
                <a:cubicBezTo>
                  <a:pt x="2752" y="407"/>
                  <a:pt x="2752" y="407"/>
                  <a:pt x="2752" y="407"/>
                </a:cubicBezTo>
                <a:cubicBezTo>
                  <a:pt x="2752" y="408"/>
                  <a:pt x="2752" y="408"/>
                  <a:pt x="2752" y="408"/>
                </a:cubicBezTo>
                <a:cubicBezTo>
                  <a:pt x="2753" y="408"/>
                  <a:pt x="2753" y="408"/>
                  <a:pt x="2753" y="408"/>
                </a:cubicBezTo>
                <a:cubicBezTo>
                  <a:pt x="2753" y="410"/>
                  <a:pt x="2753" y="410"/>
                  <a:pt x="2753" y="410"/>
                </a:cubicBezTo>
                <a:cubicBezTo>
                  <a:pt x="2754" y="409"/>
                  <a:pt x="2755" y="409"/>
                  <a:pt x="2756" y="409"/>
                </a:cubicBezTo>
                <a:cubicBezTo>
                  <a:pt x="2756" y="409"/>
                  <a:pt x="2756" y="408"/>
                  <a:pt x="2757" y="408"/>
                </a:cubicBezTo>
                <a:cubicBezTo>
                  <a:pt x="2757" y="408"/>
                  <a:pt x="2758" y="408"/>
                  <a:pt x="2758" y="408"/>
                </a:cubicBezTo>
                <a:cubicBezTo>
                  <a:pt x="2758" y="408"/>
                  <a:pt x="2758" y="408"/>
                  <a:pt x="2758" y="408"/>
                </a:cubicBezTo>
                <a:cubicBezTo>
                  <a:pt x="2760" y="407"/>
                  <a:pt x="2760" y="407"/>
                  <a:pt x="2762" y="407"/>
                </a:cubicBezTo>
                <a:cubicBezTo>
                  <a:pt x="2762" y="406"/>
                  <a:pt x="2761" y="404"/>
                  <a:pt x="2761" y="403"/>
                </a:cubicBezTo>
                <a:cubicBezTo>
                  <a:pt x="2760" y="403"/>
                  <a:pt x="2761" y="403"/>
                  <a:pt x="2760" y="402"/>
                </a:cubicBezTo>
                <a:cubicBezTo>
                  <a:pt x="2757" y="403"/>
                  <a:pt x="2756" y="403"/>
                  <a:pt x="2755" y="404"/>
                </a:cubicBezTo>
                <a:cubicBezTo>
                  <a:pt x="2753" y="404"/>
                  <a:pt x="2753" y="404"/>
                  <a:pt x="2752" y="403"/>
                </a:cubicBezTo>
                <a:cubicBezTo>
                  <a:pt x="2752" y="402"/>
                  <a:pt x="2752" y="401"/>
                  <a:pt x="2753" y="400"/>
                </a:cubicBezTo>
                <a:cubicBezTo>
                  <a:pt x="2753" y="400"/>
                  <a:pt x="2753" y="400"/>
                  <a:pt x="2753" y="400"/>
                </a:cubicBezTo>
                <a:cubicBezTo>
                  <a:pt x="2753" y="398"/>
                  <a:pt x="2753" y="397"/>
                  <a:pt x="2753" y="396"/>
                </a:cubicBezTo>
                <a:cubicBezTo>
                  <a:pt x="2753" y="396"/>
                  <a:pt x="2754" y="396"/>
                  <a:pt x="2755" y="396"/>
                </a:cubicBezTo>
                <a:cubicBezTo>
                  <a:pt x="2755" y="396"/>
                  <a:pt x="2755" y="396"/>
                  <a:pt x="2755" y="396"/>
                </a:cubicBezTo>
                <a:cubicBezTo>
                  <a:pt x="2756" y="396"/>
                  <a:pt x="2756" y="396"/>
                  <a:pt x="2756" y="396"/>
                </a:cubicBezTo>
                <a:cubicBezTo>
                  <a:pt x="2756" y="395"/>
                  <a:pt x="2755" y="395"/>
                  <a:pt x="2755" y="394"/>
                </a:cubicBezTo>
                <a:cubicBezTo>
                  <a:pt x="2756" y="394"/>
                  <a:pt x="2756" y="394"/>
                  <a:pt x="2756" y="394"/>
                </a:cubicBezTo>
                <a:cubicBezTo>
                  <a:pt x="2756" y="392"/>
                  <a:pt x="2756" y="392"/>
                  <a:pt x="2756" y="392"/>
                </a:cubicBezTo>
                <a:cubicBezTo>
                  <a:pt x="2756" y="391"/>
                  <a:pt x="2757" y="392"/>
                  <a:pt x="2757" y="390"/>
                </a:cubicBezTo>
                <a:cubicBezTo>
                  <a:pt x="2759" y="389"/>
                  <a:pt x="2760" y="389"/>
                  <a:pt x="2762" y="389"/>
                </a:cubicBezTo>
                <a:cubicBezTo>
                  <a:pt x="2762" y="388"/>
                  <a:pt x="2763" y="387"/>
                  <a:pt x="2764" y="386"/>
                </a:cubicBezTo>
                <a:cubicBezTo>
                  <a:pt x="2764" y="387"/>
                  <a:pt x="2764" y="387"/>
                  <a:pt x="2764" y="387"/>
                </a:cubicBezTo>
                <a:cubicBezTo>
                  <a:pt x="2765" y="386"/>
                  <a:pt x="2767" y="386"/>
                  <a:pt x="2768" y="386"/>
                </a:cubicBezTo>
                <a:cubicBezTo>
                  <a:pt x="2768" y="384"/>
                  <a:pt x="2768" y="383"/>
                  <a:pt x="2770" y="383"/>
                </a:cubicBezTo>
                <a:cubicBezTo>
                  <a:pt x="2770" y="381"/>
                  <a:pt x="2770" y="380"/>
                  <a:pt x="2770" y="379"/>
                </a:cubicBezTo>
                <a:cubicBezTo>
                  <a:pt x="2772" y="378"/>
                  <a:pt x="2773" y="377"/>
                  <a:pt x="2774" y="377"/>
                </a:cubicBezTo>
                <a:cubicBezTo>
                  <a:pt x="2774" y="376"/>
                  <a:pt x="2775" y="375"/>
                  <a:pt x="2775" y="373"/>
                </a:cubicBezTo>
                <a:cubicBezTo>
                  <a:pt x="2776" y="374"/>
                  <a:pt x="2776" y="374"/>
                  <a:pt x="2777" y="374"/>
                </a:cubicBezTo>
                <a:cubicBezTo>
                  <a:pt x="2777" y="373"/>
                  <a:pt x="2777" y="373"/>
                  <a:pt x="2777" y="373"/>
                </a:cubicBezTo>
                <a:cubicBezTo>
                  <a:pt x="2778" y="373"/>
                  <a:pt x="2778" y="373"/>
                  <a:pt x="2778" y="373"/>
                </a:cubicBezTo>
                <a:cubicBezTo>
                  <a:pt x="2778" y="373"/>
                  <a:pt x="2779" y="373"/>
                  <a:pt x="2779" y="372"/>
                </a:cubicBezTo>
                <a:cubicBezTo>
                  <a:pt x="2780" y="372"/>
                  <a:pt x="2781" y="372"/>
                  <a:pt x="2782" y="372"/>
                </a:cubicBezTo>
                <a:cubicBezTo>
                  <a:pt x="2782" y="371"/>
                  <a:pt x="2782" y="371"/>
                  <a:pt x="2782" y="371"/>
                </a:cubicBezTo>
                <a:cubicBezTo>
                  <a:pt x="2788" y="371"/>
                  <a:pt x="2788" y="371"/>
                  <a:pt x="2788" y="371"/>
                </a:cubicBezTo>
                <a:cubicBezTo>
                  <a:pt x="2788" y="370"/>
                  <a:pt x="2788" y="370"/>
                  <a:pt x="2788" y="370"/>
                </a:cubicBezTo>
                <a:cubicBezTo>
                  <a:pt x="2789" y="370"/>
                  <a:pt x="2789" y="370"/>
                  <a:pt x="2789" y="370"/>
                </a:cubicBezTo>
                <a:cubicBezTo>
                  <a:pt x="2789" y="370"/>
                  <a:pt x="2789" y="370"/>
                  <a:pt x="2789" y="370"/>
                </a:cubicBezTo>
                <a:cubicBezTo>
                  <a:pt x="2791" y="369"/>
                  <a:pt x="2791" y="372"/>
                  <a:pt x="2793" y="369"/>
                </a:cubicBezTo>
                <a:cubicBezTo>
                  <a:pt x="2795" y="369"/>
                  <a:pt x="2795" y="369"/>
                  <a:pt x="2797" y="370"/>
                </a:cubicBezTo>
                <a:cubicBezTo>
                  <a:pt x="2797" y="372"/>
                  <a:pt x="2797" y="372"/>
                  <a:pt x="2797" y="372"/>
                </a:cubicBezTo>
                <a:cubicBezTo>
                  <a:pt x="2798" y="372"/>
                  <a:pt x="2799" y="372"/>
                  <a:pt x="2799" y="373"/>
                </a:cubicBezTo>
                <a:cubicBezTo>
                  <a:pt x="2800" y="373"/>
                  <a:pt x="2801" y="373"/>
                  <a:pt x="2803" y="373"/>
                </a:cubicBezTo>
                <a:cubicBezTo>
                  <a:pt x="2803" y="372"/>
                  <a:pt x="2803" y="372"/>
                  <a:pt x="2803" y="372"/>
                </a:cubicBezTo>
                <a:cubicBezTo>
                  <a:pt x="2804" y="371"/>
                  <a:pt x="2805" y="371"/>
                  <a:pt x="2805" y="371"/>
                </a:cubicBezTo>
                <a:cubicBezTo>
                  <a:pt x="2805" y="371"/>
                  <a:pt x="2805" y="370"/>
                  <a:pt x="2806" y="370"/>
                </a:cubicBezTo>
                <a:cubicBezTo>
                  <a:pt x="2806" y="372"/>
                  <a:pt x="2806" y="372"/>
                  <a:pt x="2806" y="375"/>
                </a:cubicBezTo>
                <a:cubicBezTo>
                  <a:pt x="2805" y="376"/>
                  <a:pt x="2805" y="376"/>
                  <a:pt x="2804" y="376"/>
                </a:cubicBezTo>
                <a:cubicBezTo>
                  <a:pt x="2803" y="379"/>
                  <a:pt x="2802" y="379"/>
                  <a:pt x="2802" y="383"/>
                </a:cubicBezTo>
                <a:cubicBezTo>
                  <a:pt x="2805" y="383"/>
                  <a:pt x="2805" y="382"/>
                  <a:pt x="2806" y="380"/>
                </a:cubicBezTo>
                <a:cubicBezTo>
                  <a:pt x="2807" y="380"/>
                  <a:pt x="2807" y="380"/>
                  <a:pt x="2807" y="380"/>
                </a:cubicBezTo>
                <a:cubicBezTo>
                  <a:pt x="2807" y="381"/>
                  <a:pt x="2807" y="383"/>
                  <a:pt x="2806" y="384"/>
                </a:cubicBezTo>
                <a:cubicBezTo>
                  <a:pt x="2806" y="384"/>
                  <a:pt x="2805" y="384"/>
                  <a:pt x="2805" y="385"/>
                </a:cubicBezTo>
                <a:cubicBezTo>
                  <a:pt x="2805" y="386"/>
                  <a:pt x="2805" y="387"/>
                  <a:pt x="2805" y="388"/>
                </a:cubicBezTo>
                <a:cubicBezTo>
                  <a:pt x="2807" y="387"/>
                  <a:pt x="2807" y="387"/>
                  <a:pt x="2809" y="386"/>
                </a:cubicBezTo>
                <a:cubicBezTo>
                  <a:pt x="2810" y="383"/>
                  <a:pt x="2811" y="384"/>
                  <a:pt x="2812" y="383"/>
                </a:cubicBezTo>
                <a:cubicBezTo>
                  <a:pt x="2812" y="382"/>
                  <a:pt x="2812" y="382"/>
                  <a:pt x="2812" y="382"/>
                </a:cubicBezTo>
                <a:cubicBezTo>
                  <a:pt x="2813" y="382"/>
                  <a:pt x="2813" y="382"/>
                  <a:pt x="2814" y="381"/>
                </a:cubicBezTo>
                <a:cubicBezTo>
                  <a:pt x="2814" y="379"/>
                  <a:pt x="2814" y="379"/>
                  <a:pt x="2814" y="379"/>
                </a:cubicBezTo>
                <a:cubicBezTo>
                  <a:pt x="2814" y="379"/>
                  <a:pt x="2815" y="379"/>
                  <a:pt x="2816" y="379"/>
                </a:cubicBezTo>
                <a:cubicBezTo>
                  <a:pt x="2817" y="377"/>
                  <a:pt x="2817" y="377"/>
                  <a:pt x="2817" y="377"/>
                </a:cubicBezTo>
                <a:cubicBezTo>
                  <a:pt x="2817" y="376"/>
                  <a:pt x="2817" y="376"/>
                  <a:pt x="2817" y="376"/>
                </a:cubicBezTo>
                <a:cubicBezTo>
                  <a:pt x="2818" y="376"/>
                  <a:pt x="2818" y="375"/>
                  <a:pt x="2819" y="375"/>
                </a:cubicBezTo>
                <a:cubicBezTo>
                  <a:pt x="2819" y="373"/>
                  <a:pt x="2819" y="373"/>
                  <a:pt x="2819" y="373"/>
                </a:cubicBezTo>
                <a:cubicBezTo>
                  <a:pt x="2822" y="373"/>
                  <a:pt x="2821" y="373"/>
                  <a:pt x="2823" y="372"/>
                </a:cubicBezTo>
                <a:cubicBezTo>
                  <a:pt x="2823" y="371"/>
                  <a:pt x="2823" y="371"/>
                  <a:pt x="2823" y="371"/>
                </a:cubicBezTo>
                <a:cubicBezTo>
                  <a:pt x="2824" y="371"/>
                  <a:pt x="2826" y="371"/>
                  <a:pt x="2828" y="372"/>
                </a:cubicBezTo>
                <a:cubicBezTo>
                  <a:pt x="2828" y="371"/>
                  <a:pt x="2828" y="371"/>
                  <a:pt x="2828" y="371"/>
                </a:cubicBezTo>
                <a:cubicBezTo>
                  <a:pt x="2828" y="371"/>
                  <a:pt x="2828" y="371"/>
                  <a:pt x="2828" y="371"/>
                </a:cubicBezTo>
                <a:cubicBezTo>
                  <a:pt x="2828" y="373"/>
                  <a:pt x="2828" y="373"/>
                  <a:pt x="2828" y="373"/>
                </a:cubicBezTo>
                <a:cubicBezTo>
                  <a:pt x="2829" y="374"/>
                  <a:pt x="2829" y="374"/>
                  <a:pt x="2830" y="374"/>
                </a:cubicBezTo>
                <a:cubicBezTo>
                  <a:pt x="2830" y="373"/>
                  <a:pt x="2830" y="373"/>
                  <a:pt x="2830" y="373"/>
                </a:cubicBezTo>
                <a:cubicBezTo>
                  <a:pt x="2831" y="373"/>
                  <a:pt x="2832" y="372"/>
                  <a:pt x="2833" y="372"/>
                </a:cubicBezTo>
                <a:cubicBezTo>
                  <a:pt x="2833" y="370"/>
                  <a:pt x="2833" y="370"/>
                  <a:pt x="2833" y="370"/>
                </a:cubicBezTo>
                <a:cubicBezTo>
                  <a:pt x="2831" y="370"/>
                  <a:pt x="2832" y="370"/>
                  <a:pt x="2831" y="370"/>
                </a:cubicBezTo>
                <a:cubicBezTo>
                  <a:pt x="2831" y="369"/>
                  <a:pt x="2830" y="365"/>
                  <a:pt x="2830" y="364"/>
                </a:cubicBezTo>
                <a:cubicBezTo>
                  <a:pt x="2832" y="364"/>
                  <a:pt x="2832" y="364"/>
                  <a:pt x="2832" y="364"/>
                </a:cubicBezTo>
                <a:cubicBezTo>
                  <a:pt x="2832" y="363"/>
                  <a:pt x="2834" y="361"/>
                  <a:pt x="2833" y="360"/>
                </a:cubicBezTo>
                <a:cubicBezTo>
                  <a:pt x="2832" y="360"/>
                  <a:pt x="2832" y="360"/>
                  <a:pt x="2832" y="360"/>
                </a:cubicBezTo>
                <a:cubicBezTo>
                  <a:pt x="2832" y="359"/>
                  <a:pt x="2832" y="359"/>
                  <a:pt x="2832" y="359"/>
                </a:cubicBezTo>
                <a:cubicBezTo>
                  <a:pt x="2836" y="359"/>
                  <a:pt x="2836" y="359"/>
                  <a:pt x="2836" y="359"/>
                </a:cubicBezTo>
                <a:cubicBezTo>
                  <a:pt x="2836" y="358"/>
                  <a:pt x="2836" y="358"/>
                  <a:pt x="2836" y="358"/>
                </a:cubicBezTo>
                <a:cubicBezTo>
                  <a:pt x="2837" y="358"/>
                  <a:pt x="2837" y="358"/>
                  <a:pt x="2837" y="358"/>
                </a:cubicBezTo>
                <a:cubicBezTo>
                  <a:pt x="2837" y="358"/>
                  <a:pt x="2837" y="358"/>
                  <a:pt x="2837" y="358"/>
                </a:cubicBezTo>
                <a:cubicBezTo>
                  <a:pt x="2840" y="358"/>
                  <a:pt x="2840" y="358"/>
                  <a:pt x="2840" y="358"/>
                </a:cubicBezTo>
                <a:cubicBezTo>
                  <a:pt x="2840" y="357"/>
                  <a:pt x="2840" y="357"/>
                  <a:pt x="2840" y="357"/>
                </a:cubicBezTo>
                <a:cubicBezTo>
                  <a:pt x="2841" y="357"/>
                  <a:pt x="2841" y="357"/>
                  <a:pt x="2841" y="357"/>
                </a:cubicBezTo>
                <a:cubicBezTo>
                  <a:pt x="2842" y="359"/>
                  <a:pt x="2846" y="361"/>
                  <a:pt x="2849" y="362"/>
                </a:cubicBezTo>
                <a:cubicBezTo>
                  <a:pt x="2849" y="362"/>
                  <a:pt x="2849" y="362"/>
                  <a:pt x="2849" y="362"/>
                </a:cubicBezTo>
                <a:cubicBezTo>
                  <a:pt x="2847" y="362"/>
                  <a:pt x="2844" y="362"/>
                  <a:pt x="2843" y="361"/>
                </a:cubicBezTo>
                <a:cubicBezTo>
                  <a:pt x="2840" y="361"/>
                  <a:pt x="2840" y="364"/>
                  <a:pt x="2837" y="365"/>
                </a:cubicBezTo>
                <a:cubicBezTo>
                  <a:pt x="2838" y="367"/>
                  <a:pt x="2838" y="370"/>
                  <a:pt x="2839" y="372"/>
                </a:cubicBezTo>
                <a:cubicBezTo>
                  <a:pt x="2838" y="372"/>
                  <a:pt x="2838" y="372"/>
                  <a:pt x="2838" y="372"/>
                </a:cubicBezTo>
                <a:cubicBezTo>
                  <a:pt x="2838" y="373"/>
                  <a:pt x="2838" y="373"/>
                  <a:pt x="2838" y="373"/>
                </a:cubicBezTo>
                <a:cubicBezTo>
                  <a:pt x="2838" y="374"/>
                  <a:pt x="2837" y="374"/>
                  <a:pt x="2837" y="374"/>
                </a:cubicBezTo>
                <a:cubicBezTo>
                  <a:pt x="2836" y="376"/>
                  <a:pt x="2836" y="377"/>
                  <a:pt x="2835" y="379"/>
                </a:cubicBezTo>
                <a:cubicBezTo>
                  <a:pt x="2837" y="379"/>
                  <a:pt x="2837" y="379"/>
                  <a:pt x="2837" y="379"/>
                </a:cubicBezTo>
                <a:cubicBezTo>
                  <a:pt x="2837" y="381"/>
                  <a:pt x="2837" y="381"/>
                  <a:pt x="2837" y="381"/>
                </a:cubicBezTo>
                <a:cubicBezTo>
                  <a:pt x="2836" y="382"/>
                  <a:pt x="2835" y="382"/>
                  <a:pt x="2835" y="382"/>
                </a:cubicBezTo>
                <a:cubicBezTo>
                  <a:pt x="2835" y="385"/>
                  <a:pt x="2835" y="385"/>
                  <a:pt x="2835" y="385"/>
                </a:cubicBezTo>
                <a:cubicBezTo>
                  <a:pt x="2832" y="385"/>
                  <a:pt x="2830" y="385"/>
                  <a:pt x="2828" y="385"/>
                </a:cubicBezTo>
                <a:cubicBezTo>
                  <a:pt x="2828" y="385"/>
                  <a:pt x="2827" y="384"/>
                  <a:pt x="2826" y="385"/>
                </a:cubicBezTo>
                <a:cubicBezTo>
                  <a:pt x="2826" y="385"/>
                  <a:pt x="2826" y="385"/>
                  <a:pt x="2826" y="385"/>
                </a:cubicBezTo>
                <a:cubicBezTo>
                  <a:pt x="2824" y="385"/>
                  <a:pt x="2824" y="385"/>
                  <a:pt x="2824" y="385"/>
                </a:cubicBezTo>
                <a:cubicBezTo>
                  <a:pt x="2824" y="386"/>
                  <a:pt x="2824" y="386"/>
                  <a:pt x="2824" y="387"/>
                </a:cubicBezTo>
                <a:cubicBezTo>
                  <a:pt x="2819" y="387"/>
                  <a:pt x="2819" y="387"/>
                  <a:pt x="2819" y="387"/>
                </a:cubicBezTo>
                <a:cubicBezTo>
                  <a:pt x="2819" y="387"/>
                  <a:pt x="2818" y="388"/>
                  <a:pt x="2818" y="388"/>
                </a:cubicBezTo>
                <a:cubicBezTo>
                  <a:pt x="2818" y="389"/>
                  <a:pt x="2818" y="389"/>
                  <a:pt x="2818" y="389"/>
                </a:cubicBezTo>
                <a:cubicBezTo>
                  <a:pt x="2817" y="389"/>
                  <a:pt x="2817" y="389"/>
                  <a:pt x="2817" y="389"/>
                </a:cubicBezTo>
                <a:cubicBezTo>
                  <a:pt x="2817" y="390"/>
                  <a:pt x="2818" y="390"/>
                  <a:pt x="2818" y="391"/>
                </a:cubicBezTo>
                <a:cubicBezTo>
                  <a:pt x="2818" y="392"/>
                  <a:pt x="2818" y="393"/>
                  <a:pt x="2818" y="394"/>
                </a:cubicBezTo>
                <a:cubicBezTo>
                  <a:pt x="2817" y="394"/>
                  <a:pt x="2816" y="394"/>
                  <a:pt x="2816" y="395"/>
                </a:cubicBezTo>
                <a:cubicBezTo>
                  <a:pt x="2813" y="396"/>
                  <a:pt x="2815" y="396"/>
                  <a:pt x="2814" y="398"/>
                </a:cubicBezTo>
                <a:cubicBezTo>
                  <a:pt x="2814" y="398"/>
                  <a:pt x="2814" y="398"/>
                  <a:pt x="2814" y="398"/>
                </a:cubicBezTo>
                <a:cubicBezTo>
                  <a:pt x="2813" y="398"/>
                  <a:pt x="2813" y="399"/>
                  <a:pt x="2813" y="400"/>
                </a:cubicBezTo>
                <a:cubicBezTo>
                  <a:pt x="2813" y="400"/>
                  <a:pt x="2812" y="400"/>
                  <a:pt x="2812" y="400"/>
                </a:cubicBezTo>
                <a:cubicBezTo>
                  <a:pt x="2812" y="402"/>
                  <a:pt x="2812" y="402"/>
                  <a:pt x="2812" y="402"/>
                </a:cubicBezTo>
                <a:cubicBezTo>
                  <a:pt x="2810" y="403"/>
                  <a:pt x="2808" y="404"/>
                  <a:pt x="2806" y="404"/>
                </a:cubicBezTo>
                <a:cubicBezTo>
                  <a:pt x="2806" y="407"/>
                  <a:pt x="2806" y="407"/>
                  <a:pt x="2806" y="407"/>
                </a:cubicBezTo>
                <a:cubicBezTo>
                  <a:pt x="2803" y="408"/>
                  <a:pt x="2803" y="409"/>
                  <a:pt x="2801" y="412"/>
                </a:cubicBezTo>
                <a:cubicBezTo>
                  <a:pt x="2800" y="412"/>
                  <a:pt x="2800" y="412"/>
                  <a:pt x="2800" y="412"/>
                </a:cubicBezTo>
                <a:cubicBezTo>
                  <a:pt x="2800" y="414"/>
                  <a:pt x="2800" y="414"/>
                  <a:pt x="2800" y="414"/>
                </a:cubicBezTo>
                <a:cubicBezTo>
                  <a:pt x="2799" y="415"/>
                  <a:pt x="2799" y="415"/>
                  <a:pt x="2798" y="416"/>
                </a:cubicBezTo>
                <a:cubicBezTo>
                  <a:pt x="2796" y="417"/>
                  <a:pt x="2795" y="419"/>
                  <a:pt x="2793" y="421"/>
                </a:cubicBezTo>
                <a:cubicBezTo>
                  <a:pt x="2792" y="421"/>
                  <a:pt x="2792" y="421"/>
                  <a:pt x="2792" y="421"/>
                </a:cubicBezTo>
                <a:cubicBezTo>
                  <a:pt x="2791" y="422"/>
                  <a:pt x="2790" y="423"/>
                  <a:pt x="2789" y="425"/>
                </a:cubicBezTo>
                <a:cubicBezTo>
                  <a:pt x="2786" y="425"/>
                  <a:pt x="2787" y="424"/>
                  <a:pt x="2784" y="425"/>
                </a:cubicBezTo>
                <a:cubicBezTo>
                  <a:pt x="2784" y="427"/>
                  <a:pt x="2783" y="427"/>
                  <a:pt x="2782" y="428"/>
                </a:cubicBezTo>
                <a:cubicBezTo>
                  <a:pt x="2779" y="428"/>
                  <a:pt x="2779" y="428"/>
                  <a:pt x="2779" y="428"/>
                </a:cubicBezTo>
                <a:cubicBezTo>
                  <a:pt x="2779" y="427"/>
                  <a:pt x="2779" y="427"/>
                  <a:pt x="2779" y="427"/>
                </a:cubicBezTo>
                <a:cubicBezTo>
                  <a:pt x="2777" y="427"/>
                  <a:pt x="2776" y="428"/>
                  <a:pt x="2775" y="428"/>
                </a:cubicBezTo>
                <a:cubicBezTo>
                  <a:pt x="2775" y="430"/>
                  <a:pt x="2776" y="430"/>
                  <a:pt x="2778" y="431"/>
                </a:cubicBezTo>
                <a:cubicBezTo>
                  <a:pt x="2777" y="432"/>
                  <a:pt x="2777" y="433"/>
                  <a:pt x="2777" y="435"/>
                </a:cubicBezTo>
                <a:cubicBezTo>
                  <a:pt x="2776" y="435"/>
                  <a:pt x="2776" y="435"/>
                  <a:pt x="2776" y="435"/>
                </a:cubicBezTo>
                <a:cubicBezTo>
                  <a:pt x="2775" y="437"/>
                  <a:pt x="2777" y="440"/>
                  <a:pt x="2775" y="442"/>
                </a:cubicBezTo>
                <a:cubicBezTo>
                  <a:pt x="2775" y="443"/>
                  <a:pt x="2775" y="443"/>
                  <a:pt x="2775" y="443"/>
                </a:cubicBezTo>
                <a:cubicBezTo>
                  <a:pt x="2774" y="442"/>
                  <a:pt x="2773" y="441"/>
                  <a:pt x="2772" y="442"/>
                </a:cubicBezTo>
                <a:cubicBezTo>
                  <a:pt x="2772" y="443"/>
                  <a:pt x="2772" y="443"/>
                  <a:pt x="2772" y="443"/>
                </a:cubicBezTo>
                <a:cubicBezTo>
                  <a:pt x="2771" y="443"/>
                  <a:pt x="2769" y="444"/>
                  <a:pt x="2768" y="445"/>
                </a:cubicBezTo>
                <a:cubicBezTo>
                  <a:pt x="2767" y="447"/>
                  <a:pt x="2768" y="449"/>
                  <a:pt x="2767" y="452"/>
                </a:cubicBezTo>
                <a:cubicBezTo>
                  <a:pt x="2766" y="452"/>
                  <a:pt x="2766" y="452"/>
                  <a:pt x="2766" y="452"/>
                </a:cubicBezTo>
                <a:cubicBezTo>
                  <a:pt x="2766" y="455"/>
                  <a:pt x="2766" y="455"/>
                  <a:pt x="2766" y="455"/>
                </a:cubicBezTo>
                <a:cubicBezTo>
                  <a:pt x="2766" y="455"/>
                  <a:pt x="2766" y="455"/>
                  <a:pt x="2766" y="455"/>
                </a:cubicBezTo>
                <a:cubicBezTo>
                  <a:pt x="2765" y="456"/>
                  <a:pt x="2765" y="457"/>
                  <a:pt x="2765" y="458"/>
                </a:cubicBezTo>
                <a:cubicBezTo>
                  <a:pt x="2764" y="458"/>
                  <a:pt x="2764" y="458"/>
                  <a:pt x="2764" y="458"/>
                </a:cubicBezTo>
                <a:cubicBezTo>
                  <a:pt x="2765" y="462"/>
                  <a:pt x="2765" y="467"/>
                  <a:pt x="2765" y="471"/>
                </a:cubicBezTo>
                <a:cubicBezTo>
                  <a:pt x="2766" y="471"/>
                  <a:pt x="2766" y="471"/>
                  <a:pt x="2766" y="471"/>
                </a:cubicBezTo>
                <a:cubicBezTo>
                  <a:pt x="2766" y="475"/>
                  <a:pt x="2766" y="475"/>
                  <a:pt x="2766" y="475"/>
                </a:cubicBezTo>
                <a:cubicBezTo>
                  <a:pt x="2766" y="475"/>
                  <a:pt x="2766" y="475"/>
                  <a:pt x="2766" y="475"/>
                </a:cubicBezTo>
                <a:cubicBezTo>
                  <a:pt x="2766" y="476"/>
                  <a:pt x="2766" y="476"/>
                  <a:pt x="2766" y="476"/>
                </a:cubicBezTo>
                <a:cubicBezTo>
                  <a:pt x="2767" y="476"/>
                  <a:pt x="2767" y="476"/>
                  <a:pt x="2767" y="476"/>
                </a:cubicBezTo>
                <a:cubicBezTo>
                  <a:pt x="2767" y="477"/>
                  <a:pt x="2767" y="479"/>
                  <a:pt x="2768" y="480"/>
                </a:cubicBezTo>
                <a:cubicBezTo>
                  <a:pt x="2768" y="480"/>
                  <a:pt x="2768" y="480"/>
                  <a:pt x="2768" y="480"/>
                </a:cubicBezTo>
                <a:cubicBezTo>
                  <a:pt x="2768" y="482"/>
                  <a:pt x="2768" y="484"/>
                  <a:pt x="2768" y="485"/>
                </a:cubicBezTo>
                <a:cubicBezTo>
                  <a:pt x="2768" y="485"/>
                  <a:pt x="2768" y="485"/>
                  <a:pt x="2768" y="485"/>
                </a:cubicBezTo>
                <a:cubicBezTo>
                  <a:pt x="2768" y="489"/>
                  <a:pt x="2768" y="489"/>
                  <a:pt x="2768" y="489"/>
                </a:cubicBezTo>
                <a:cubicBezTo>
                  <a:pt x="2769" y="489"/>
                  <a:pt x="2769" y="489"/>
                  <a:pt x="2769" y="489"/>
                </a:cubicBezTo>
                <a:cubicBezTo>
                  <a:pt x="2769" y="492"/>
                  <a:pt x="2769" y="494"/>
                  <a:pt x="2768" y="496"/>
                </a:cubicBezTo>
                <a:cubicBezTo>
                  <a:pt x="2769" y="496"/>
                  <a:pt x="2769" y="496"/>
                  <a:pt x="2769" y="496"/>
                </a:cubicBezTo>
                <a:cubicBezTo>
                  <a:pt x="2769" y="499"/>
                  <a:pt x="2769" y="499"/>
                  <a:pt x="2769" y="499"/>
                </a:cubicBezTo>
                <a:cubicBezTo>
                  <a:pt x="2770" y="499"/>
                  <a:pt x="2770" y="499"/>
                  <a:pt x="2770" y="499"/>
                </a:cubicBezTo>
                <a:cubicBezTo>
                  <a:pt x="2770" y="504"/>
                  <a:pt x="2770" y="504"/>
                  <a:pt x="2770" y="504"/>
                </a:cubicBezTo>
                <a:cubicBezTo>
                  <a:pt x="2770" y="504"/>
                  <a:pt x="2770" y="504"/>
                  <a:pt x="2770" y="504"/>
                </a:cubicBezTo>
                <a:cubicBezTo>
                  <a:pt x="2770" y="505"/>
                  <a:pt x="2770" y="505"/>
                  <a:pt x="2770" y="505"/>
                </a:cubicBezTo>
                <a:cubicBezTo>
                  <a:pt x="2771" y="505"/>
                  <a:pt x="2771" y="505"/>
                  <a:pt x="2772" y="506"/>
                </a:cubicBezTo>
                <a:cubicBezTo>
                  <a:pt x="2772" y="508"/>
                  <a:pt x="2772" y="508"/>
                  <a:pt x="2772" y="508"/>
                </a:cubicBezTo>
                <a:cubicBezTo>
                  <a:pt x="2772" y="508"/>
                  <a:pt x="2772" y="508"/>
                  <a:pt x="2772" y="508"/>
                </a:cubicBezTo>
                <a:cubicBezTo>
                  <a:pt x="2773" y="510"/>
                  <a:pt x="2773" y="513"/>
                  <a:pt x="2773" y="516"/>
                </a:cubicBezTo>
                <a:cubicBezTo>
                  <a:pt x="2773" y="516"/>
                  <a:pt x="2772" y="516"/>
                  <a:pt x="2772" y="517"/>
                </a:cubicBezTo>
                <a:cubicBezTo>
                  <a:pt x="2773" y="518"/>
                  <a:pt x="2773" y="518"/>
                  <a:pt x="2774" y="518"/>
                </a:cubicBezTo>
                <a:cubicBezTo>
                  <a:pt x="2774" y="519"/>
                  <a:pt x="2774" y="521"/>
                  <a:pt x="2774" y="523"/>
                </a:cubicBezTo>
                <a:cubicBezTo>
                  <a:pt x="2778" y="522"/>
                  <a:pt x="2776" y="521"/>
                  <a:pt x="2778" y="520"/>
                </a:cubicBezTo>
                <a:cubicBezTo>
                  <a:pt x="2779" y="520"/>
                  <a:pt x="2780" y="520"/>
                  <a:pt x="2781" y="519"/>
                </a:cubicBezTo>
                <a:cubicBezTo>
                  <a:pt x="2781" y="519"/>
                  <a:pt x="2782" y="518"/>
                  <a:pt x="2782" y="517"/>
                </a:cubicBezTo>
                <a:cubicBezTo>
                  <a:pt x="2783" y="517"/>
                  <a:pt x="2783" y="517"/>
                  <a:pt x="2783" y="517"/>
                </a:cubicBezTo>
                <a:cubicBezTo>
                  <a:pt x="2783" y="516"/>
                  <a:pt x="2783" y="516"/>
                  <a:pt x="2783" y="516"/>
                </a:cubicBezTo>
                <a:cubicBezTo>
                  <a:pt x="2785" y="515"/>
                  <a:pt x="2786" y="514"/>
                  <a:pt x="2788" y="512"/>
                </a:cubicBezTo>
                <a:cubicBezTo>
                  <a:pt x="2788" y="508"/>
                  <a:pt x="2789" y="504"/>
                  <a:pt x="2789" y="500"/>
                </a:cubicBezTo>
                <a:cubicBezTo>
                  <a:pt x="2791" y="500"/>
                  <a:pt x="2791" y="500"/>
                  <a:pt x="2792" y="499"/>
                </a:cubicBezTo>
                <a:cubicBezTo>
                  <a:pt x="2792" y="498"/>
                  <a:pt x="2792" y="498"/>
                  <a:pt x="2792" y="498"/>
                </a:cubicBezTo>
                <a:cubicBezTo>
                  <a:pt x="2794" y="498"/>
                  <a:pt x="2797" y="498"/>
                  <a:pt x="2799" y="498"/>
                </a:cubicBezTo>
                <a:cubicBezTo>
                  <a:pt x="2799" y="494"/>
                  <a:pt x="2799" y="492"/>
                  <a:pt x="2799" y="487"/>
                </a:cubicBezTo>
                <a:cubicBezTo>
                  <a:pt x="2799" y="487"/>
                  <a:pt x="2800" y="485"/>
                  <a:pt x="2801" y="485"/>
                </a:cubicBezTo>
                <a:cubicBezTo>
                  <a:pt x="2801" y="484"/>
                  <a:pt x="2801" y="484"/>
                  <a:pt x="2802" y="484"/>
                </a:cubicBezTo>
                <a:cubicBezTo>
                  <a:pt x="2802" y="483"/>
                  <a:pt x="2802" y="483"/>
                  <a:pt x="2802" y="483"/>
                </a:cubicBezTo>
                <a:cubicBezTo>
                  <a:pt x="2803" y="482"/>
                  <a:pt x="2803" y="482"/>
                  <a:pt x="2804" y="481"/>
                </a:cubicBezTo>
                <a:cubicBezTo>
                  <a:pt x="2804" y="480"/>
                  <a:pt x="2804" y="480"/>
                  <a:pt x="2804" y="480"/>
                </a:cubicBezTo>
                <a:cubicBezTo>
                  <a:pt x="2805" y="480"/>
                  <a:pt x="2805" y="480"/>
                  <a:pt x="2806" y="479"/>
                </a:cubicBezTo>
                <a:cubicBezTo>
                  <a:pt x="2806" y="479"/>
                  <a:pt x="2806" y="478"/>
                  <a:pt x="2806" y="478"/>
                </a:cubicBezTo>
                <a:cubicBezTo>
                  <a:pt x="2808" y="477"/>
                  <a:pt x="2807" y="478"/>
                  <a:pt x="2808" y="477"/>
                </a:cubicBezTo>
                <a:cubicBezTo>
                  <a:pt x="2811" y="477"/>
                  <a:pt x="2812" y="476"/>
                  <a:pt x="2813" y="478"/>
                </a:cubicBezTo>
                <a:cubicBezTo>
                  <a:pt x="2815" y="478"/>
                  <a:pt x="2816" y="478"/>
                  <a:pt x="2816" y="477"/>
                </a:cubicBezTo>
                <a:cubicBezTo>
                  <a:pt x="2816" y="476"/>
                  <a:pt x="2816" y="476"/>
                  <a:pt x="2816" y="476"/>
                </a:cubicBezTo>
                <a:cubicBezTo>
                  <a:pt x="2817" y="476"/>
                  <a:pt x="2817" y="476"/>
                  <a:pt x="2817" y="476"/>
                </a:cubicBezTo>
                <a:cubicBezTo>
                  <a:pt x="2817" y="475"/>
                  <a:pt x="2818" y="475"/>
                  <a:pt x="2818" y="474"/>
                </a:cubicBezTo>
                <a:cubicBezTo>
                  <a:pt x="2820" y="474"/>
                  <a:pt x="2820" y="474"/>
                  <a:pt x="2820" y="474"/>
                </a:cubicBezTo>
                <a:cubicBezTo>
                  <a:pt x="2819" y="471"/>
                  <a:pt x="2817" y="468"/>
                  <a:pt x="2814" y="467"/>
                </a:cubicBezTo>
                <a:cubicBezTo>
                  <a:pt x="2815" y="464"/>
                  <a:pt x="2815" y="464"/>
                  <a:pt x="2815" y="464"/>
                </a:cubicBezTo>
                <a:cubicBezTo>
                  <a:pt x="2816" y="464"/>
                  <a:pt x="2816" y="464"/>
                  <a:pt x="2816" y="464"/>
                </a:cubicBezTo>
                <a:cubicBezTo>
                  <a:pt x="2816" y="456"/>
                  <a:pt x="2816" y="456"/>
                  <a:pt x="2816" y="456"/>
                </a:cubicBezTo>
                <a:cubicBezTo>
                  <a:pt x="2818" y="455"/>
                  <a:pt x="2821" y="454"/>
                  <a:pt x="2823" y="453"/>
                </a:cubicBezTo>
                <a:cubicBezTo>
                  <a:pt x="2823" y="452"/>
                  <a:pt x="2823" y="452"/>
                  <a:pt x="2823" y="452"/>
                </a:cubicBezTo>
                <a:cubicBezTo>
                  <a:pt x="2824" y="452"/>
                  <a:pt x="2826" y="454"/>
                  <a:pt x="2826" y="454"/>
                </a:cubicBezTo>
                <a:cubicBezTo>
                  <a:pt x="2828" y="454"/>
                  <a:pt x="2828" y="453"/>
                  <a:pt x="2829" y="452"/>
                </a:cubicBezTo>
                <a:cubicBezTo>
                  <a:pt x="2829" y="448"/>
                  <a:pt x="2829" y="448"/>
                  <a:pt x="2829" y="448"/>
                </a:cubicBezTo>
                <a:cubicBezTo>
                  <a:pt x="2828" y="448"/>
                  <a:pt x="2826" y="448"/>
                  <a:pt x="2824" y="448"/>
                </a:cubicBezTo>
                <a:cubicBezTo>
                  <a:pt x="2824" y="446"/>
                  <a:pt x="2824" y="446"/>
                  <a:pt x="2824" y="446"/>
                </a:cubicBezTo>
                <a:cubicBezTo>
                  <a:pt x="2824" y="444"/>
                  <a:pt x="2821" y="443"/>
                  <a:pt x="2822" y="441"/>
                </a:cubicBezTo>
                <a:cubicBezTo>
                  <a:pt x="2822" y="441"/>
                  <a:pt x="2822" y="441"/>
                  <a:pt x="2822" y="441"/>
                </a:cubicBezTo>
                <a:cubicBezTo>
                  <a:pt x="2823" y="439"/>
                  <a:pt x="2823" y="437"/>
                  <a:pt x="2824" y="435"/>
                </a:cubicBezTo>
                <a:cubicBezTo>
                  <a:pt x="2825" y="434"/>
                  <a:pt x="2826" y="433"/>
                  <a:pt x="2827" y="433"/>
                </a:cubicBezTo>
                <a:cubicBezTo>
                  <a:pt x="2828" y="427"/>
                  <a:pt x="2828" y="427"/>
                  <a:pt x="2828" y="427"/>
                </a:cubicBezTo>
                <a:cubicBezTo>
                  <a:pt x="2826" y="426"/>
                  <a:pt x="2825" y="425"/>
                  <a:pt x="2822" y="425"/>
                </a:cubicBezTo>
                <a:cubicBezTo>
                  <a:pt x="2822" y="426"/>
                  <a:pt x="2822" y="426"/>
                  <a:pt x="2822" y="426"/>
                </a:cubicBezTo>
                <a:cubicBezTo>
                  <a:pt x="2822" y="426"/>
                  <a:pt x="2821" y="426"/>
                  <a:pt x="2820" y="425"/>
                </a:cubicBezTo>
                <a:cubicBezTo>
                  <a:pt x="2820" y="425"/>
                  <a:pt x="2820" y="424"/>
                  <a:pt x="2820" y="423"/>
                </a:cubicBezTo>
                <a:cubicBezTo>
                  <a:pt x="2819" y="423"/>
                  <a:pt x="2819" y="423"/>
                  <a:pt x="2819" y="423"/>
                </a:cubicBezTo>
                <a:cubicBezTo>
                  <a:pt x="2817" y="417"/>
                  <a:pt x="2823" y="413"/>
                  <a:pt x="2825" y="411"/>
                </a:cubicBezTo>
                <a:cubicBezTo>
                  <a:pt x="2825" y="410"/>
                  <a:pt x="2825" y="410"/>
                  <a:pt x="2825" y="410"/>
                </a:cubicBezTo>
                <a:cubicBezTo>
                  <a:pt x="2826" y="410"/>
                  <a:pt x="2826" y="410"/>
                  <a:pt x="2826" y="410"/>
                </a:cubicBezTo>
                <a:cubicBezTo>
                  <a:pt x="2826" y="408"/>
                  <a:pt x="2826" y="408"/>
                  <a:pt x="2826" y="408"/>
                </a:cubicBezTo>
                <a:cubicBezTo>
                  <a:pt x="2827" y="408"/>
                  <a:pt x="2827" y="408"/>
                  <a:pt x="2827" y="408"/>
                </a:cubicBezTo>
                <a:cubicBezTo>
                  <a:pt x="2827" y="407"/>
                  <a:pt x="2827" y="407"/>
                  <a:pt x="2827" y="407"/>
                </a:cubicBezTo>
                <a:cubicBezTo>
                  <a:pt x="2828" y="408"/>
                  <a:pt x="2828" y="408"/>
                  <a:pt x="2828" y="408"/>
                </a:cubicBezTo>
                <a:cubicBezTo>
                  <a:pt x="2829" y="407"/>
                  <a:pt x="2829" y="406"/>
                  <a:pt x="2829" y="404"/>
                </a:cubicBezTo>
                <a:cubicBezTo>
                  <a:pt x="2831" y="404"/>
                  <a:pt x="2831" y="404"/>
                  <a:pt x="2831" y="404"/>
                </a:cubicBezTo>
                <a:cubicBezTo>
                  <a:pt x="2831" y="403"/>
                  <a:pt x="2830" y="402"/>
                  <a:pt x="2830" y="400"/>
                </a:cubicBezTo>
                <a:cubicBezTo>
                  <a:pt x="2831" y="400"/>
                  <a:pt x="2831" y="400"/>
                  <a:pt x="2832" y="400"/>
                </a:cubicBezTo>
                <a:cubicBezTo>
                  <a:pt x="2833" y="397"/>
                  <a:pt x="2834" y="397"/>
                  <a:pt x="2834" y="395"/>
                </a:cubicBezTo>
                <a:cubicBezTo>
                  <a:pt x="2835" y="395"/>
                  <a:pt x="2836" y="395"/>
                  <a:pt x="2837" y="395"/>
                </a:cubicBezTo>
                <a:cubicBezTo>
                  <a:pt x="2837" y="396"/>
                  <a:pt x="2837" y="396"/>
                  <a:pt x="2837" y="396"/>
                </a:cubicBezTo>
                <a:cubicBezTo>
                  <a:pt x="2840" y="396"/>
                  <a:pt x="2840" y="396"/>
                  <a:pt x="2843" y="396"/>
                </a:cubicBezTo>
                <a:cubicBezTo>
                  <a:pt x="2843" y="398"/>
                  <a:pt x="2843" y="398"/>
                  <a:pt x="2843" y="398"/>
                </a:cubicBezTo>
                <a:cubicBezTo>
                  <a:pt x="2845" y="398"/>
                  <a:pt x="2845" y="398"/>
                  <a:pt x="2845" y="398"/>
                </a:cubicBezTo>
                <a:cubicBezTo>
                  <a:pt x="2845" y="397"/>
                  <a:pt x="2845" y="397"/>
                  <a:pt x="2845" y="397"/>
                </a:cubicBezTo>
                <a:cubicBezTo>
                  <a:pt x="2845" y="397"/>
                  <a:pt x="2845" y="397"/>
                  <a:pt x="2845" y="397"/>
                </a:cubicBezTo>
                <a:cubicBezTo>
                  <a:pt x="2845" y="395"/>
                  <a:pt x="2845" y="395"/>
                  <a:pt x="2845" y="395"/>
                </a:cubicBezTo>
                <a:cubicBezTo>
                  <a:pt x="2848" y="394"/>
                  <a:pt x="2854" y="390"/>
                  <a:pt x="2854" y="387"/>
                </a:cubicBezTo>
                <a:cubicBezTo>
                  <a:pt x="2856" y="387"/>
                  <a:pt x="2856" y="387"/>
                  <a:pt x="2856" y="387"/>
                </a:cubicBezTo>
                <a:cubicBezTo>
                  <a:pt x="2856" y="388"/>
                  <a:pt x="2855" y="389"/>
                  <a:pt x="2855" y="389"/>
                </a:cubicBezTo>
                <a:cubicBezTo>
                  <a:pt x="2855" y="391"/>
                  <a:pt x="2855" y="391"/>
                  <a:pt x="2855" y="391"/>
                </a:cubicBezTo>
                <a:cubicBezTo>
                  <a:pt x="2854" y="394"/>
                  <a:pt x="2854" y="395"/>
                  <a:pt x="2854" y="399"/>
                </a:cubicBezTo>
                <a:cubicBezTo>
                  <a:pt x="2856" y="399"/>
                  <a:pt x="2856" y="399"/>
                  <a:pt x="2857" y="398"/>
                </a:cubicBezTo>
                <a:cubicBezTo>
                  <a:pt x="2858" y="398"/>
                  <a:pt x="2858" y="398"/>
                  <a:pt x="2858" y="398"/>
                </a:cubicBezTo>
                <a:cubicBezTo>
                  <a:pt x="2858" y="397"/>
                  <a:pt x="2858" y="397"/>
                  <a:pt x="2858" y="397"/>
                </a:cubicBezTo>
                <a:cubicBezTo>
                  <a:pt x="2859" y="396"/>
                  <a:pt x="2860" y="395"/>
                  <a:pt x="2860" y="395"/>
                </a:cubicBezTo>
                <a:cubicBezTo>
                  <a:pt x="2861" y="395"/>
                  <a:pt x="2861" y="395"/>
                  <a:pt x="2861" y="395"/>
                </a:cubicBezTo>
                <a:cubicBezTo>
                  <a:pt x="2861" y="393"/>
                  <a:pt x="2861" y="393"/>
                  <a:pt x="2861" y="393"/>
                </a:cubicBezTo>
                <a:cubicBezTo>
                  <a:pt x="2862" y="393"/>
                  <a:pt x="2862" y="393"/>
                  <a:pt x="2863" y="393"/>
                </a:cubicBezTo>
                <a:cubicBezTo>
                  <a:pt x="2863" y="391"/>
                  <a:pt x="2864" y="390"/>
                  <a:pt x="2864" y="388"/>
                </a:cubicBezTo>
                <a:cubicBezTo>
                  <a:pt x="2864" y="388"/>
                  <a:pt x="2865" y="388"/>
                  <a:pt x="2866" y="389"/>
                </a:cubicBezTo>
                <a:cubicBezTo>
                  <a:pt x="2866" y="388"/>
                  <a:pt x="2866" y="388"/>
                  <a:pt x="2866" y="388"/>
                </a:cubicBezTo>
                <a:cubicBezTo>
                  <a:pt x="2867" y="387"/>
                  <a:pt x="2867" y="387"/>
                  <a:pt x="2868" y="387"/>
                </a:cubicBezTo>
                <a:cubicBezTo>
                  <a:pt x="2869" y="387"/>
                  <a:pt x="2869" y="386"/>
                  <a:pt x="2869" y="385"/>
                </a:cubicBezTo>
                <a:cubicBezTo>
                  <a:pt x="2872" y="385"/>
                  <a:pt x="2873" y="385"/>
                  <a:pt x="2876" y="386"/>
                </a:cubicBezTo>
                <a:cubicBezTo>
                  <a:pt x="2876" y="387"/>
                  <a:pt x="2876" y="387"/>
                  <a:pt x="2876" y="387"/>
                </a:cubicBezTo>
                <a:cubicBezTo>
                  <a:pt x="2877" y="387"/>
                  <a:pt x="2877" y="387"/>
                  <a:pt x="2877" y="387"/>
                </a:cubicBezTo>
                <a:cubicBezTo>
                  <a:pt x="2877" y="387"/>
                  <a:pt x="2877" y="387"/>
                  <a:pt x="2877" y="387"/>
                </a:cubicBezTo>
                <a:cubicBezTo>
                  <a:pt x="2878" y="387"/>
                  <a:pt x="2878" y="387"/>
                  <a:pt x="2878" y="387"/>
                </a:cubicBezTo>
                <a:cubicBezTo>
                  <a:pt x="2879" y="388"/>
                  <a:pt x="2879" y="389"/>
                  <a:pt x="2879" y="389"/>
                </a:cubicBezTo>
                <a:cubicBezTo>
                  <a:pt x="2883" y="389"/>
                  <a:pt x="2883" y="389"/>
                  <a:pt x="2883" y="389"/>
                </a:cubicBezTo>
                <a:cubicBezTo>
                  <a:pt x="2883" y="390"/>
                  <a:pt x="2883" y="390"/>
                  <a:pt x="2883" y="390"/>
                </a:cubicBezTo>
                <a:cubicBezTo>
                  <a:pt x="2883" y="390"/>
                  <a:pt x="2883" y="390"/>
                  <a:pt x="2883" y="390"/>
                </a:cubicBezTo>
                <a:cubicBezTo>
                  <a:pt x="2883" y="394"/>
                  <a:pt x="2883" y="394"/>
                  <a:pt x="2883" y="394"/>
                </a:cubicBezTo>
                <a:cubicBezTo>
                  <a:pt x="2885" y="394"/>
                  <a:pt x="2886" y="395"/>
                  <a:pt x="2887" y="396"/>
                </a:cubicBezTo>
                <a:cubicBezTo>
                  <a:pt x="2887" y="396"/>
                  <a:pt x="2887" y="396"/>
                  <a:pt x="2887" y="396"/>
                </a:cubicBezTo>
                <a:cubicBezTo>
                  <a:pt x="2888" y="397"/>
                  <a:pt x="2889" y="397"/>
                  <a:pt x="2891" y="398"/>
                </a:cubicBezTo>
                <a:cubicBezTo>
                  <a:pt x="2891" y="395"/>
                  <a:pt x="2892" y="393"/>
                  <a:pt x="2893" y="391"/>
                </a:cubicBezTo>
                <a:cubicBezTo>
                  <a:pt x="2893" y="391"/>
                  <a:pt x="2893" y="391"/>
                  <a:pt x="2893" y="391"/>
                </a:cubicBezTo>
                <a:cubicBezTo>
                  <a:pt x="2894" y="389"/>
                  <a:pt x="2895" y="389"/>
                  <a:pt x="2896" y="387"/>
                </a:cubicBezTo>
                <a:cubicBezTo>
                  <a:pt x="2898" y="386"/>
                  <a:pt x="2900" y="386"/>
                  <a:pt x="2901" y="384"/>
                </a:cubicBezTo>
                <a:cubicBezTo>
                  <a:pt x="2902" y="384"/>
                  <a:pt x="2902" y="384"/>
                  <a:pt x="2902" y="384"/>
                </a:cubicBezTo>
                <a:cubicBezTo>
                  <a:pt x="2901" y="383"/>
                  <a:pt x="2901" y="383"/>
                  <a:pt x="2901" y="381"/>
                </a:cubicBezTo>
                <a:cubicBezTo>
                  <a:pt x="2903" y="381"/>
                  <a:pt x="2903" y="381"/>
                  <a:pt x="2903" y="381"/>
                </a:cubicBezTo>
                <a:cubicBezTo>
                  <a:pt x="2903" y="380"/>
                  <a:pt x="2903" y="380"/>
                  <a:pt x="2903" y="380"/>
                </a:cubicBezTo>
                <a:cubicBezTo>
                  <a:pt x="2904" y="380"/>
                  <a:pt x="2904" y="380"/>
                  <a:pt x="2904" y="381"/>
                </a:cubicBezTo>
                <a:cubicBezTo>
                  <a:pt x="2907" y="381"/>
                  <a:pt x="2908" y="380"/>
                  <a:pt x="2909" y="378"/>
                </a:cubicBezTo>
                <a:cubicBezTo>
                  <a:pt x="2910" y="378"/>
                  <a:pt x="2910" y="378"/>
                  <a:pt x="2910" y="378"/>
                </a:cubicBezTo>
                <a:cubicBezTo>
                  <a:pt x="2910" y="377"/>
                  <a:pt x="2908" y="377"/>
                  <a:pt x="2908" y="376"/>
                </a:cubicBezTo>
                <a:cubicBezTo>
                  <a:pt x="2908" y="375"/>
                  <a:pt x="2908" y="375"/>
                  <a:pt x="2908" y="375"/>
                </a:cubicBezTo>
                <a:cubicBezTo>
                  <a:pt x="2910" y="375"/>
                  <a:pt x="2911" y="376"/>
                  <a:pt x="2913" y="377"/>
                </a:cubicBezTo>
                <a:cubicBezTo>
                  <a:pt x="2914" y="376"/>
                  <a:pt x="2915" y="375"/>
                  <a:pt x="2916" y="375"/>
                </a:cubicBezTo>
                <a:cubicBezTo>
                  <a:pt x="2915" y="373"/>
                  <a:pt x="2915" y="373"/>
                  <a:pt x="2914" y="372"/>
                </a:cubicBezTo>
                <a:cubicBezTo>
                  <a:pt x="2914" y="371"/>
                  <a:pt x="2914" y="371"/>
                  <a:pt x="2914" y="371"/>
                </a:cubicBezTo>
                <a:cubicBezTo>
                  <a:pt x="2916" y="371"/>
                  <a:pt x="2917" y="371"/>
                  <a:pt x="2918" y="373"/>
                </a:cubicBezTo>
                <a:cubicBezTo>
                  <a:pt x="2919" y="372"/>
                  <a:pt x="2919" y="372"/>
                  <a:pt x="2920" y="372"/>
                </a:cubicBezTo>
                <a:cubicBezTo>
                  <a:pt x="2920" y="371"/>
                  <a:pt x="2920" y="371"/>
                  <a:pt x="2920" y="371"/>
                </a:cubicBezTo>
                <a:cubicBezTo>
                  <a:pt x="2922" y="371"/>
                  <a:pt x="2922" y="371"/>
                  <a:pt x="2922" y="371"/>
                </a:cubicBezTo>
                <a:cubicBezTo>
                  <a:pt x="2922" y="370"/>
                  <a:pt x="2922" y="370"/>
                  <a:pt x="2922" y="370"/>
                </a:cubicBezTo>
                <a:cubicBezTo>
                  <a:pt x="2924" y="370"/>
                  <a:pt x="2924" y="370"/>
                  <a:pt x="2924" y="370"/>
                </a:cubicBezTo>
                <a:cubicBezTo>
                  <a:pt x="2924" y="369"/>
                  <a:pt x="2924" y="369"/>
                  <a:pt x="2924" y="369"/>
                </a:cubicBezTo>
                <a:cubicBezTo>
                  <a:pt x="2925" y="369"/>
                  <a:pt x="2925" y="369"/>
                  <a:pt x="2925" y="369"/>
                </a:cubicBezTo>
                <a:cubicBezTo>
                  <a:pt x="2925" y="368"/>
                  <a:pt x="2925" y="368"/>
                  <a:pt x="2925" y="368"/>
                </a:cubicBezTo>
                <a:cubicBezTo>
                  <a:pt x="2927" y="368"/>
                  <a:pt x="2928" y="368"/>
                  <a:pt x="2929" y="368"/>
                </a:cubicBezTo>
                <a:cubicBezTo>
                  <a:pt x="2929" y="367"/>
                  <a:pt x="2929" y="367"/>
                  <a:pt x="2929" y="367"/>
                </a:cubicBezTo>
                <a:cubicBezTo>
                  <a:pt x="2931" y="367"/>
                  <a:pt x="2931" y="367"/>
                  <a:pt x="2931" y="367"/>
                </a:cubicBezTo>
                <a:cubicBezTo>
                  <a:pt x="2932" y="366"/>
                  <a:pt x="2932" y="366"/>
                  <a:pt x="2932" y="366"/>
                </a:cubicBezTo>
                <a:cubicBezTo>
                  <a:pt x="2933" y="366"/>
                  <a:pt x="2933" y="366"/>
                  <a:pt x="2933" y="366"/>
                </a:cubicBezTo>
                <a:cubicBezTo>
                  <a:pt x="2933" y="365"/>
                  <a:pt x="2933" y="365"/>
                  <a:pt x="2933" y="365"/>
                </a:cubicBezTo>
                <a:cubicBezTo>
                  <a:pt x="2935" y="365"/>
                  <a:pt x="2935" y="365"/>
                  <a:pt x="2935" y="365"/>
                </a:cubicBezTo>
                <a:cubicBezTo>
                  <a:pt x="2935" y="364"/>
                  <a:pt x="2935" y="364"/>
                  <a:pt x="2935" y="364"/>
                </a:cubicBezTo>
                <a:cubicBezTo>
                  <a:pt x="2937" y="364"/>
                  <a:pt x="2937" y="364"/>
                  <a:pt x="2937" y="364"/>
                </a:cubicBezTo>
                <a:cubicBezTo>
                  <a:pt x="2937" y="364"/>
                  <a:pt x="2937" y="363"/>
                  <a:pt x="2937" y="363"/>
                </a:cubicBezTo>
                <a:cubicBezTo>
                  <a:pt x="2939" y="363"/>
                  <a:pt x="2939" y="363"/>
                  <a:pt x="2939" y="363"/>
                </a:cubicBezTo>
                <a:cubicBezTo>
                  <a:pt x="2939" y="362"/>
                  <a:pt x="2939" y="362"/>
                  <a:pt x="2939" y="362"/>
                </a:cubicBezTo>
                <a:cubicBezTo>
                  <a:pt x="2940" y="362"/>
                  <a:pt x="2942" y="362"/>
                  <a:pt x="2943" y="362"/>
                </a:cubicBezTo>
                <a:cubicBezTo>
                  <a:pt x="2943" y="361"/>
                  <a:pt x="2943" y="361"/>
                  <a:pt x="2943" y="361"/>
                </a:cubicBezTo>
                <a:cubicBezTo>
                  <a:pt x="2945" y="361"/>
                  <a:pt x="2945" y="361"/>
                  <a:pt x="2945" y="361"/>
                </a:cubicBezTo>
                <a:cubicBezTo>
                  <a:pt x="2945" y="360"/>
                  <a:pt x="2945" y="360"/>
                  <a:pt x="2945" y="360"/>
                </a:cubicBezTo>
                <a:cubicBezTo>
                  <a:pt x="2946" y="360"/>
                  <a:pt x="2946" y="362"/>
                  <a:pt x="2946" y="362"/>
                </a:cubicBezTo>
                <a:cubicBezTo>
                  <a:pt x="2948" y="361"/>
                  <a:pt x="2951" y="361"/>
                  <a:pt x="2953" y="360"/>
                </a:cubicBezTo>
                <a:cubicBezTo>
                  <a:pt x="2953" y="361"/>
                  <a:pt x="2953" y="361"/>
                  <a:pt x="2953" y="361"/>
                </a:cubicBezTo>
                <a:cubicBezTo>
                  <a:pt x="2954" y="361"/>
                  <a:pt x="2954" y="361"/>
                  <a:pt x="2954" y="361"/>
                </a:cubicBezTo>
                <a:cubicBezTo>
                  <a:pt x="2955" y="361"/>
                  <a:pt x="2955" y="362"/>
                  <a:pt x="2955" y="362"/>
                </a:cubicBezTo>
                <a:cubicBezTo>
                  <a:pt x="2956" y="362"/>
                  <a:pt x="2956" y="362"/>
                  <a:pt x="2956" y="362"/>
                </a:cubicBezTo>
                <a:cubicBezTo>
                  <a:pt x="2956" y="363"/>
                  <a:pt x="2956" y="363"/>
                  <a:pt x="2956" y="363"/>
                </a:cubicBezTo>
                <a:cubicBezTo>
                  <a:pt x="2961" y="363"/>
                  <a:pt x="2961" y="363"/>
                  <a:pt x="2961" y="363"/>
                </a:cubicBezTo>
                <a:cubicBezTo>
                  <a:pt x="2962" y="364"/>
                  <a:pt x="2962" y="364"/>
                  <a:pt x="2962" y="364"/>
                </a:cubicBezTo>
                <a:cubicBezTo>
                  <a:pt x="2963" y="362"/>
                  <a:pt x="2965" y="361"/>
                  <a:pt x="2966" y="360"/>
                </a:cubicBezTo>
                <a:cubicBezTo>
                  <a:pt x="2966" y="360"/>
                  <a:pt x="2966" y="360"/>
                  <a:pt x="2966" y="360"/>
                </a:cubicBezTo>
                <a:cubicBezTo>
                  <a:pt x="2966" y="359"/>
                  <a:pt x="2966" y="359"/>
                  <a:pt x="2966" y="359"/>
                </a:cubicBezTo>
                <a:cubicBezTo>
                  <a:pt x="2966" y="359"/>
                  <a:pt x="2965" y="359"/>
                  <a:pt x="2965" y="358"/>
                </a:cubicBezTo>
                <a:cubicBezTo>
                  <a:pt x="2965" y="357"/>
                  <a:pt x="2965" y="356"/>
                  <a:pt x="2966" y="354"/>
                </a:cubicBezTo>
                <a:cubicBezTo>
                  <a:pt x="2962" y="354"/>
                  <a:pt x="2962" y="354"/>
                  <a:pt x="2962" y="354"/>
                </a:cubicBezTo>
                <a:cubicBezTo>
                  <a:pt x="2962" y="353"/>
                  <a:pt x="2962" y="353"/>
                  <a:pt x="2962" y="353"/>
                </a:cubicBezTo>
                <a:cubicBezTo>
                  <a:pt x="2961" y="353"/>
                  <a:pt x="2961" y="353"/>
                  <a:pt x="2961" y="353"/>
                </a:cubicBezTo>
                <a:cubicBezTo>
                  <a:pt x="2960" y="352"/>
                  <a:pt x="2962" y="351"/>
                  <a:pt x="2962" y="350"/>
                </a:cubicBezTo>
                <a:cubicBezTo>
                  <a:pt x="2961" y="350"/>
                  <a:pt x="2961" y="350"/>
                  <a:pt x="2961" y="350"/>
                </a:cubicBezTo>
                <a:cubicBezTo>
                  <a:pt x="2961" y="349"/>
                  <a:pt x="2961" y="349"/>
                  <a:pt x="2961" y="349"/>
                </a:cubicBezTo>
                <a:cubicBezTo>
                  <a:pt x="2960" y="349"/>
                  <a:pt x="2960" y="349"/>
                  <a:pt x="2960" y="349"/>
                </a:cubicBezTo>
                <a:cubicBezTo>
                  <a:pt x="2960" y="348"/>
                  <a:pt x="2960" y="347"/>
                  <a:pt x="2960" y="345"/>
                </a:cubicBezTo>
                <a:cubicBezTo>
                  <a:pt x="2959" y="345"/>
                  <a:pt x="2959" y="345"/>
                  <a:pt x="2958" y="345"/>
                </a:cubicBezTo>
                <a:cubicBezTo>
                  <a:pt x="2958" y="343"/>
                  <a:pt x="2958" y="343"/>
                  <a:pt x="2958" y="343"/>
                </a:cubicBezTo>
                <a:cubicBezTo>
                  <a:pt x="2958" y="342"/>
                  <a:pt x="2957" y="342"/>
                  <a:pt x="2956" y="341"/>
                </a:cubicBezTo>
                <a:cubicBezTo>
                  <a:pt x="2956" y="340"/>
                  <a:pt x="2956" y="338"/>
                  <a:pt x="2955" y="337"/>
                </a:cubicBezTo>
                <a:cubicBezTo>
                  <a:pt x="2953" y="337"/>
                  <a:pt x="2953" y="337"/>
                  <a:pt x="2952" y="339"/>
                </a:cubicBezTo>
                <a:cubicBezTo>
                  <a:pt x="2949" y="339"/>
                  <a:pt x="2949" y="339"/>
                  <a:pt x="2949" y="339"/>
                </a:cubicBezTo>
                <a:cubicBezTo>
                  <a:pt x="2949" y="338"/>
                  <a:pt x="2949" y="338"/>
                  <a:pt x="2949" y="338"/>
                </a:cubicBezTo>
                <a:cubicBezTo>
                  <a:pt x="2949" y="338"/>
                  <a:pt x="2949" y="338"/>
                  <a:pt x="2949" y="338"/>
                </a:cubicBezTo>
                <a:cubicBezTo>
                  <a:pt x="2948" y="336"/>
                  <a:pt x="2950" y="337"/>
                  <a:pt x="2950" y="336"/>
                </a:cubicBezTo>
                <a:cubicBezTo>
                  <a:pt x="2950" y="335"/>
                  <a:pt x="2950" y="335"/>
                  <a:pt x="2950" y="335"/>
                </a:cubicBezTo>
                <a:cubicBezTo>
                  <a:pt x="2950" y="334"/>
                  <a:pt x="2951" y="334"/>
                  <a:pt x="2952" y="334"/>
                </a:cubicBezTo>
                <a:cubicBezTo>
                  <a:pt x="2952" y="332"/>
                  <a:pt x="2952" y="332"/>
                  <a:pt x="2952" y="332"/>
                </a:cubicBezTo>
                <a:cubicBezTo>
                  <a:pt x="2951" y="332"/>
                  <a:pt x="2951" y="332"/>
                  <a:pt x="2951" y="332"/>
                </a:cubicBezTo>
                <a:cubicBezTo>
                  <a:pt x="2951" y="331"/>
                  <a:pt x="2951" y="331"/>
                  <a:pt x="2951" y="331"/>
                </a:cubicBezTo>
                <a:cubicBezTo>
                  <a:pt x="2950" y="332"/>
                  <a:pt x="2950" y="332"/>
                  <a:pt x="2949" y="332"/>
                </a:cubicBezTo>
                <a:cubicBezTo>
                  <a:pt x="2949" y="333"/>
                  <a:pt x="2949" y="333"/>
                  <a:pt x="2949" y="333"/>
                </a:cubicBezTo>
                <a:cubicBezTo>
                  <a:pt x="2947" y="333"/>
                  <a:pt x="2947" y="333"/>
                  <a:pt x="2947" y="333"/>
                </a:cubicBezTo>
                <a:cubicBezTo>
                  <a:pt x="2947" y="333"/>
                  <a:pt x="2947" y="333"/>
                  <a:pt x="2947" y="333"/>
                </a:cubicBezTo>
                <a:cubicBezTo>
                  <a:pt x="2945" y="332"/>
                  <a:pt x="2943" y="330"/>
                  <a:pt x="2941" y="331"/>
                </a:cubicBezTo>
                <a:cubicBezTo>
                  <a:pt x="2939" y="331"/>
                  <a:pt x="2939" y="331"/>
                  <a:pt x="2939" y="331"/>
                </a:cubicBezTo>
                <a:cubicBezTo>
                  <a:pt x="2939" y="331"/>
                  <a:pt x="2939" y="331"/>
                  <a:pt x="2939" y="331"/>
                </a:cubicBezTo>
                <a:cubicBezTo>
                  <a:pt x="2939" y="331"/>
                  <a:pt x="2940" y="330"/>
                  <a:pt x="2941" y="330"/>
                </a:cubicBezTo>
                <a:cubicBezTo>
                  <a:pt x="2941" y="329"/>
                  <a:pt x="2941" y="329"/>
                  <a:pt x="2941" y="329"/>
                </a:cubicBezTo>
                <a:cubicBezTo>
                  <a:pt x="2943" y="330"/>
                  <a:pt x="2946" y="330"/>
                  <a:pt x="2949" y="330"/>
                </a:cubicBezTo>
                <a:cubicBezTo>
                  <a:pt x="2949" y="329"/>
                  <a:pt x="2949" y="329"/>
                  <a:pt x="2949" y="329"/>
                </a:cubicBezTo>
                <a:cubicBezTo>
                  <a:pt x="2949" y="329"/>
                  <a:pt x="2949" y="329"/>
                  <a:pt x="2949" y="329"/>
                </a:cubicBezTo>
                <a:cubicBezTo>
                  <a:pt x="2949" y="330"/>
                  <a:pt x="2951" y="330"/>
                  <a:pt x="2952" y="330"/>
                </a:cubicBezTo>
                <a:cubicBezTo>
                  <a:pt x="2952" y="331"/>
                  <a:pt x="2952" y="331"/>
                  <a:pt x="2952" y="331"/>
                </a:cubicBezTo>
                <a:cubicBezTo>
                  <a:pt x="2954" y="331"/>
                  <a:pt x="2954" y="331"/>
                  <a:pt x="2954" y="331"/>
                </a:cubicBezTo>
                <a:cubicBezTo>
                  <a:pt x="2954" y="331"/>
                  <a:pt x="2954" y="331"/>
                  <a:pt x="2954" y="331"/>
                </a:cubicBezTo>
                <a:cubicBezTo>
                  <a:pt x="2957" y="332"/>
                  <a:pt x="2960" y="332"/>
                  <a:pt x="2963" y="333"/>
                </a:cubicBezTo>
                <a:cubicBezTo>
                  <a:pt x="2963" y="332"/>
                  <a:pt x="2963" y="332"/>
                  <a:pt x="2963" y="332"/>
                </a:cubicBezTo>
                <a:cubicBezTo>
                  <a:pt x="2965" y="332"/>
                  <a:pt x="2965" y="332"/>
                  <a:pt x="2965" y="332"/>
                </a:cubicBezTo>
                <a:cubicBezTo>
                  <a:pt x="2965" y="331"/>
                  <a:pt x="2965" y="331"/>
                  <a:pt x="2965" y="331"/>
                </a:cubicBezTo>
                <a:cubicBezTo>
                  <a:pt x="2966" y="331"/>
                  <a:pt x="2967" y="332"/>
                  <a:pt x="2968" y="332"/>
                </a:cubicBezTo>
                <a:cubicBezTo>
                  <a:pt x="2968" y="331"/>
                  <a:pt x="2968" y="331"/>
                  <a:pt x="2968" y="331"/>
                </a:cubicBezTo>
                <a:cubicBezTo>
                  <a:pt x="2969" y="331"/>
                  <a:pt x="2969" y="331"/>
                  <a:pt x="2969" y="331"/>
                </a:cubicBezTo>
                <a:cubicBezTo>
                  <a:pt x="2969" y="331"/>
                  <a:pt x="2969" y="331"/>
                  <a:pt x="2970" y="330"/>
                </a:cubicBezTo>
                <a:cubicBezTo>
                  <a:pt x="2971" y="330"/>
                  <a:pt x="2971" y="330"/>
                  <a:pt x="2971" y="330"/>
                </a:cubicBezTo>
                <a:cubicBezTo>
                  <a:pt x="2971" y="329"/>
                  <a:pt x="2971" y="329"/>
                  <a:pt x="2971" y="329"/>
                </a:cubicBezTo>
                <a:cubicBezTo>
                  <a:pt x="2972" y="329"/>
                  <a:pt x="2972" y="329"/>
                  <a:pt x="2972" y="329"/>
                </a:cubicBezTo>
                <a:cubicBezTo>
                  <a:pt x="2972" y="329"/>
                  <a:pt x="2972" y="329"/>
                  <a:pt x="2972" y="329"/>
                </a:cubicBezTo>
                <a:cubicBezTo>
                  <a:pt x="2973" y="329"/>
                  <a:pt x="2973" y="328"/>
                  <a:pt x="2974" y="328"/>
                </a:cubicBezTo>
                <a:cubicBezTo>
                  <a:pt x="2975" y="326"/>
                  <a:pt x="2975" y="322"/>
                  <a:pt x="2977" y="321"/>
                </a:cubicBezTo>
                <a:cubicBezTo>
                  <a:pt x="2977" y="319"/>
                  <a:pt x="2978" y="319"/>
                  <a:pt x="2976" y="318"/>
                </a:cubicBezTo>
                <a:cubicBezTo>
                  <a:pt x="2975" y="318"/>
                  <a:pt x="2975" y="318"/>
                  <a:pt x="2975" y="318"/>
                </a:cubicBezTo>
                <a:cubicBezTo>
                  <a:pt x="2974" y="318"/>
                  <a:pt x="2974" y="317"/>
                  <a:pt x="2973" y="316"/>
                </a:cubicBezTo>
                <a:cubicBezTo>
                  <a:pt x="2973" y="316"/>
                  <a:pt x="2973" y="316"/>
                  <a:pt x="2973" y="315"/>
                </a:cubicBezTo>
                <a:cubicBezTo>
                  <a:pt x="2974" y="314"/>
                  <a:pt x="2973" y="315"/>
                  <a:pt x="2973" y="314"/>
                </a:cubicBezTo>
                <a:cubicBezTo>
                  <a:pt x="2975" y="314"/>
                  <a:pt x="2975" y="314"/>
                  <a:pt x="2975" y="314"/>
                </a:cubicBezTo>
                <a:cubicBezTo>
                  <a:pt x="2975" y="311"/>
                  <a:pt x="2974" y="311"/>
                  <a:pt x="2974" y="309"/>
                </a:cubicBezTo>
                <a:cubicBezTo>
                  <a:pt x="2975" y="309"/>
                  <a:pt x="2976" y="308"/>
                  <a:pt x="2977" y="308"/>
                </a:cubicBezTo>
                <a:cubicBezTo>
                  <a:pt x="2977" y="307"/>
                  <a:pt x="2977" y="307"/>
                  <a:pt x="2977" y="307"/>
                </a:cubicBezTo>
                <a:cubicBezTo>
                  <a:pt x="2978" y="308"/>
                  <a:pt x="2978" y="308"/>
                  <a:pt x="2980" y="308"/>
                </a:cubicBezTo>
                <a:cubicBezTo>
                  <a:pt x="2980" y="306"/>
                  <a:pt x="2980" y="306"/>
                  <a:pt x="2980" y="306"/>
                </a:cubicBezTo>
                <a:cubicBezTo>
                  <a:pt x="2981" y="306"/>
                  <a:pt x="2981" y="306"/>
                  <a:pt x="2981" y="306"/>
                </a:cubicBezTo>
                <a:cubicBezTo>
                  <a:pt x="2980" y="309"/>
                  <a:pt x="2979" y="308"/>
                  <a:pt x="2979" y="312"/>
                </a:cubicBezTo>
                <a:cubicBezTo>
                  <a:pt x="2981" y="312"/>
                  <a:pt x="2981" y="312"/>
                  <a:pt x="2981" y="312"/>
                </a:cubicBezTo>
                <a:cubicBezTo>
                  <a:pt x="2981" y="313"/>
                  <a:pt x="2980" y="314"/>
                  <a:pt x="2980" y="316"/>
                </a:cubicBezTo>
                <a:cubicBezTo>
                  <a:pt x="2980" y="316"/>
                  <a:pt x="2979" y="316"/>
                  <a:pt x="2979" y="316"/>
                </a:cubicBezTo>
                <a:cubicBezTo>
                  <a:pt x="2979" y="320"/>
                  <a:pt x="2979" y="320"/>
                  <a:pt x="2979" y="320"/>
                </a:cubicBezTo>
                <a:cubicBezTo>
                  <a:pt x="2982" y="320"/>
                  <a:pt x="2983" y="321"/>
                  <a:pt x="2985" y="323"/>
                </a:cubicBezTo>
                <a:cubicBezTo>
                  <a:pt x="2989" y="323"/>
                  <a:pt x="2989" y="321"/>
                  <a:pt x="2993" y="320"/>
                </a:cubicBezTo>
                <a:cubicBezTo>
                  <a:pt x="2993" y="319"/>
                  <a:pt x="2993" y="319"/>
                  <a:pt x="2994" y="318"/>
                </a:cubicBezTo>
                <a:cubicBezTo>
                  <a:pt x="2995" y="318"/>
                  <a:pt x="2995" y="318"/>
                  <a:pt x="2995" y="318"/>
                </a:cubicBezTo>
                <a:cubicBezTo>
                  <a:pt x="2995" y="318"/>
                  <a:pt x="2996" y="318"/>
                  <a:pt x="2996" y="319"/>
                </a:cubicBezTo>
                <a:cubicBezTo>
                  <a:pt x="3002" y="319"/>
                  <a:pt x="3002" y="319"/>
                  <a:pt x="3002" y="319"/>
                </a:cubicBezTo>
                <a:cubicBezTo>
                  <a:pt x="3003" y="321"/>
                  <a:pt x="3005" y="323"/>
                  <a:pt x="3006" y="325"/>
                </a:cubicBezTo>
                <a:cubicBezTo>
                  <a:pt x="3006" y="325"/>
                  <a:pt x="3006" y="325"/>
                  <a:pt x="3006" y="325"/>
                </a:cubicBezTo>
                <a:cubicBezTo>
                  <a:pt x="3007" y="327"/>
                  <a:pt x="3005" y="329"/>
                  <a:pt x="3005" y="329"/>
                </a:cubicBezTo>
                <a:cubicBezTo>
                  <a:pt x="3007" y="330"/>
                  <a:pt x="3009" y="332"/>
                  <a:pt x="3010" y="333"/>
                </a:cubicBezTo>
                <a:cubicBezTo>
                  <a:pt x="3012" y="333"/>
                  <a:pt x="3013" y="333"/>
                  <a:pt x="3014" y="332"/>
                </a:cubicBezTo>
                <a:cubicBezTo>
                  <a:pt x="3016" y="332"/>
                  <a:pt x="3016" y="332"/>
                  <a:pt x="3018" y="333"/>
                </a:cubicBezTo>
                <a:cubicBezTo>
                  <a:pt x="3018" y="334"/>
                  <a:pt x="3018" y="334"/>
                  <a:pt x="3018" y="334"/>
                </a:cubicBezTo>
                <a:cubicBezTo>
                  <a:pt x="3020" y="334"/>
                  <a:pt x="3020" y="334"/>
                  <a:pt x="3020" y="334"/>
                </a:cubicBezTo>
                <a:cubicBezTo>
                  <a:pt x="3020" y="334"/>
                  <a:pt x="3020" y="335"/>
                  <a:pt x="3020" y="335"/>
                </a:cubicBezTo>
                <a:cubicBezTo>
                  <a:pt x="3023" y="337"/>
                  <a:pt x="3022" y="336"/>
                  <a:pt x="3023" y="339"/>
                </a:cubicBezTo>
                <a:cubicBezTo>
                  <a:pt x="3027" y="339"/>
                  <a:pt x="3027" y="337"/>
                  <a:pt x="3030" y="336"/>
                </a:cubicBezTo>
                <a:cubicBezTo>
                  <a:pt x="3030" y="339"/>
                  <a:pt x="3031" y="340"/>
                  <a:pt x="3033" y="341"/>
                </a:cubicBezTo>
                <a:cubicBezTo>
                  <a:pt x="3034" y="340"/>
                  <a:pt x="3034" y="339"/>
                  <a:pt x="3034" y="339"/>
                </a:cubicBezTo>
                <a:cubicBezTo>
                  <a:pt x="3036" y="339"/>
                  <a:pt x="3036" y="339"/>
                  <a:pt x="3039" y="339"/>
                </a:cubicBezTo>
                <a:cubicBezTo>
                  <a:pt x="3038" y="337"/>
                  <a:pt x="3036" y="336"/>
                  <a:pt x="3035" y="335"/>
                </a:cubicBezTo>
                <a:cubicBezTo>
                  <a:pt x="3035" y="335"/>
                  <a:pt x="3035" y="335"/>
                  <a:pt x="3035" y="335"/>
                </a:cubicBezTo>
                <a:cubicBezTo>
                  <a:pt x="3035" y="332"/>
                  <a:pt x="3035" y="332"/>
                  <a:pt x="3035" y="332"/>
                </a:cubicBezTo>
                <a:cubicBezTo>
                  <a:pt x="3034" y="332"/>
                  <a:pt x="3035" y="332"/>
                  <a:pt x="3034" y="331"/>
                </a:cubicBezTo>
                <a:cubicBezTo>
                  <a:pt x="3033" y="331"/>
                  <a:pt x="3033" y="331"/>
                  <a:pt x="3033" y="331"/>
                </a:cubicBezTo>
                <a:cubicBezTo>
                  <a:pt x="3033" y="331"/>
                  <a:pt x="3033" y="331"/>
                  <a:pt x="3033" y="331"/>
                </a:cubicBezTo>
                <a:cubicBezTo>
                  <a:pt x="3035" y="330"/>
                  <a:pt x="3037" y="330"/>
                  <a:pt x="3039" y="329"/>
                </a:cubicBezTo>
                <a:cubicBezTo>
                  <a:pt x="3039" y="325"/>
                  <a:pt x="3039" y="325"/>
                  <a:pt x="3039" y="325"/>
                </a:cubicBezTo>
                <a:cubicBezTo>
                  <a:pt x="3039" y="325"/>
                  <a:pt x="3039" y="325"/>
                  <a:pt x="3039" y="325"/>
                </a:cubicBezTo>
                <a:cubicBezTo>
                  <a:pt x="3039" y="325"/>
                  <a:pt x="3039" y="325"/>
                  <a:pt x="3039" y="325"/>
                </a:cubicBezTo>
                <a:cubicBezTo>
                  <a:pt x="3037" y="325"/>
                  <a:pt x="3036" y="325"/>
                  <a:pt x="3035" y="325"/>
                </a:cubicBezTo>
                <a:cubicBezTo>
                  <a:pt x="3035" y="325"/>
                  <a:pt x="3035" y="325"/>
                  <a:pt x="3035" y="325"/>
                </a:cubicBezTo>
                <a:cubicBezTo>
                  <a:pt x="3035" y="325"/>
                  <a:pt x="3035" y="325"/>
                  <a:pt x="3035" y="325"/>
                </a:cubicBezTo>
                <a:cubicBezTo>
                  <a:pt x="3035" y="323"/>
                  <a:pt x="3035" y="323"/>
                  <a:pt x="3035" y="322"/>
                </a:cubicBezTo>
                <a:cubicBezTo>
                  <a:pt x="3039" y="322"/>
                  <a:pt x="3039" y="322"/>
                  <a:pt x="3039" y="322"/>
                </a:cubicBezTo>
                <a:cubicBezTo>
                  <a:pt x="3039" y="323"/>
                  <a:pt x="3039" y="323"/>
                  <a:pt x="3039" y="323"/>
                </a:cubicBezTo>
                <a:cubicBezTo>
                  <a:pt x="3042" y="323"/>
                  <a:pt x="3042" y="323"/>
                  <a:pt x="3042" y="323"/>
                </a:cubicBezTo>
                <a:cubicBezTo>
                  <a:pt x="3042" y="322"/>
                  <a:pt x="3042" y="322"/>
                  <a:pt x="3042" y="322"/>
                </a:cubicBezTo>
                <a:cubicBezTo>
                  <a:pt x="3043" y="322"/>
                  <a:pt x="3045" y="323"/>
                  <a:pt x="3046" y="323"/>
                </a:cubicBezTo>
                <a:cubicBezTo>
                  <a:pt x="3046" y="324"/>
                  <a:pt x="3046" y="324"/>
                  <a:pt x="3046" y="324"/>
                </a:cubicBezTo>
                <a:cubicBezTo>
                  <a:pt x="3046" y="324"/>
                  <a:pt x="3046" y="324"/>
                  <a:pt x="3046" y="324"/>
                </a:cubicBezTo>
                <a:cubicBezTo>
                  <a:pt x="3046" y="324"/>
                  <a:pt x="3046" y="324"/>
                  <a:pt x="3046" y="324"/>
                </a:cubicBezTo>
                <a:cubicBezTo>
                  <a:pt x="3047" y="324"/>
                  <a:pt x="3048" y="324"/>
                  <a:pt x="3049" y="324"/>
                </a:cubicBezTo>
                <a:cubicBezTo>
                  <a:pt x="3049" y="324"/>
                  <a:pt x="3049" y="324"/>
                  <a:pt x="3049" y="324"/>
                </a:cubicBezTo>
                <a:cubicBezTo>
                  <a:pt x="3050" y="324"/>
                  <a:pt x="3050" y="324"/>
                  <a:pt x="3050" y="324"/>
                </a:cubicBezTo>
                <a:cubicBezTo>
                  <a:pt x="3050" y="320"/>
                  <a:pt x="3050" y="320"/>
                  <a:pt x="3050" y="320"/>
                </a:cubicBezTo>
                <a:cubicBezTo>
                  <a:pt x="3053" y="320"/>
                  <a:pt x="3053" y="320"/>
                  <a:pt x="3053" y="320"/>
                </a:cubicBezTo>
                <a:cubicBezTo>
                  <a:pt x="3053" y="320"/>
                  <a:pt x="3053" y="320"/>
                  <a:pt x="3053" y="320"/>
                </a:cubicBezTo>
                <a:cubicBezTo>
                  <a:pt x="3052" y="320"/>
                  <a:pt x="3052" y="320"/>
                  <a:pt x="3052" y="320"/>
                </a:cubicBezTo>
                <a:cubicBezTo>
                  <a:pt x="3053" y="318"/>
                  <a:pt x="3053" y="317"/>
                  <a:pt x="3053" y="316"/>
                </a:cubicBezTo>
                <a:cubicBezTo>
                  <a:pt x="3055" y="316"/>
                  <a:pt x="3055" y="316"/>
                  <a:pt x="3055" y="316"/>
                </a:cubicBezTo>
                <a:cubicBezTo>
                  <a:pt x="3055" y="316"/>
                  <a:pt x="3055" y="315"/>
                  <a:pt x="3056" y="314"/>
                </a:cubicBezTo>
                <a:cubicBezTo>
                  <a:pt x="3053" y="314"/>
                  <a:pt x="3053" y="314"/>
                  <a:pt x="3052" y="313"/>
                </a:cubicBezTo>
                <a:lnTo>
                  <a:pt x="3052" y="312"/>
                </a:lnTo>
                <a:close/>
                <a:moveTo>
                  <a:pt x="1507" y="356"/>
                </a:moveTo>
                <a:cubicBezTo>
                  <a:pt x="1508" y="357"/>
                  <a:pt x="1507" y="356"/>
                  <a:pt x="1508" y="357"/>
                </a:cubicBezTo>
                <a:cubicBezTo>
                  <a:pt x="1507" y="357"/>
                  <a:pt x="1507" y="357"/>
                  <a:pt x="1507" y="356"/>
                </a:cubicBezTo>
                <a:close/>
                <a:moveTo>
                  <a:pt x="1557" y="408"/>
                </a:moveTo>
                <a:cubicBezTo>
                  <a:pt x="1557" y="412"/>
                  <a:pt x="1556" y="411"/>
                  <a:pt x="1554" y="412"/>
                </a:cubicBezTo>
                <a:cubicBezTo>
                  <a:pt x="1554" y="413"/>
                  <a:pt x="1554" y="413"/>
                  <a:pt x="1554" y="413"/>
                </a:cubicBezTo>
                <a:cubicBezTo>
                  <a:pt x="1553" y="413"/>
                  <a:pt x="1553" y="414"/>
                  <a:pt x="1552" y="414"/>
                </a:cubicBezTo>
                <a:cubicBezTo>
                  <a:pt x="1552" y="415"/>
                  <a:pt x="1552" y="415"/>
                  <a:pt x="1552" y="415"/>
                </a:cubicBezTo>
                <a:cubicBezTo>
                  <a:pt x="1551" y="415"/>
                  <a:pt x="1551" y="414"/>
                  <a:pt x="1550" y="414"/>
                </a:cubicBezTo>
                <a:cubicBezTo>
                  <a:pt x="1550" y="415"/>
                  <a:pt x="1550" y="415"/>
                  <a:pt x="1550" y="415"/>
                </a:cubicBezTo>
                <a:cubicBezTo>
                  <a:pt x="1548" y="416"/>
                  <a:pt x="1548" y="416"/>
                  <a:pt x="1544" y="416"/>
                </a:cubicBezTo>
                <a:cubicBezTo>
                  <a:pt x="1544" y="414"/>
                  <a:pt x="1544" y="414"/>
                  <a:pt x="1544" y="414"/>
                </a:cubicBezTo>
                <a:cubicBezTo>
                  <a:pt x="1545" y="414"/>
                  <a:pt x="1545" y="414"/>
                  <a:pt x="1545" y="414"/>
                </a:cubicBezTo>
                <a:cubicBezTo>
                  <a:pt x="1545" y="412"/>
                  <a:pt x="1545" y="410"/>
                  <a:pt x="1546" y="409"/>
                </a:cubicBezTo>
                <a:cubicBezTo>
                  <a:pt x="1549" y="407"/>
                  <a:pt x="1549" y="411"/>
                  <a:pt x="1551" y="406"/>
                </a:cubicBezTo>
                <a:cubicBezTo>
                  <a:pt x="1551" y="406"/>
                  <a:pt x="1551" y="406"/>
                  <a:pt x="1551" y="406"/>
                </a:cubicBezTo>
                <a:cubicBezTo>
                  <a:pt x="1551" y="405"/>
                  <a:pt x="1551" y="404"/>
                  <a:pt x="1551" y="403"/>
                </a:cubicBezTo>
                <a:cubicBezTo>
                  <a:pt x="1551" y="403"/>
                  <a:pt x="1551" y="403"/>
                  <a:pt x="1551" y="403"/>
                </a:cubicBezTo>
                <a:cubicBezTo>
                  <a:pt x="1551" y="401"/>
                  <a:pt x="1551" y="401"/>
                  <a:pt x="1551" y="401"/>
                </a:cubicBezTo>
                <a:cubicBezTo>
                  <a:pt x="1553" y="401"/>
                  <a:pt x="1553" y="401"/>
                  <a:pt x="1553" y="401"/>
                </a:cubicBezTo>
                <a:cubicBezTo>
                  <a:pt x="1553" y="403"/>
                  <a:pt x="1553" y="403"/>
                  <a:pt x="1553" y="403"/>
                </a:cubicBezTo>
                <a:cubicBezTo>
                  <a:pt x="1554" y="403"/>
                  <a:pt x="1555" y="404"/>
                  <a:pt x="1556" y="404"/>
                </a:cubicBezTo>
                <a:cubicBezTo>
                  <a:pt x="1557" y="406"/>
                  <a:pt x="1558" y="407"/>
                  <a:pt x="1557" y="408"/>
                </a:cubicBezTo>
                <a:close/>
                <a:moveTo>
                  <a:pt x="1562" y="308"/>
                </a:moveTo>
                <a:cubicBezTo>
                  <a:pt x="1563" y="308"/>
                  <a:pt x="1563" y="308"/>
                  <a:pt x="1563" y="308"/>
                </a:cubicBezTo>
                <a:cubicBezTo>
                  <a:pt x="1563" y="310"/>
                  <a:pt x="1563" y="310"/>
                  <a:pt x="1563" y="310"/>
                </a:cubicBezTo>
                <a:cubicBezTo>
                  <a:pt x="1562" y="310"/>
                  <a:pt x="1562" y="310"/>
                  <a:pt x="1562" y="310"/>
                </a:cubicBezTo>
                <a:lnTo>
                  <a:pt x="1562" y="308"/>
                </a:lnTo>
                <a:close/>
                <a:moveTo>
                  <a:pt x="1564" y="416"/>
                </a:moveTo>
                <a:cubicBezTo>
                  <a:pt x="1562" y="416"/>
                  <a:pt x="1562" y="416"/>
                  <a:pt x="1562" y="416"/>
                </a:cubicBezTo>
                <a:cubicBezTo>
                  <a:pt x="1562" y="418"/>
                  <a:pt x="1562" y="419"/>
                  <a:pt x="1562" y="420"/>
                </a:cubicBezTo>
                <a:cubicBezTo>
                  <a:pt x="1561" y="420"/>
                  <a:pt x="1561" y="420"/>
                  <a:pt x="1561" y="420"/>
                </a:cubicBezTo>
                <a:cubicBezTo>
                  <a:pt x="1561" y="421"/>
                  <a:pt x="1561" y="421"/>
                  <a:pt x="1561" y="421"/>
                </a:cubicBezTo>
                <a:cubicBezTo>
                  <a:pt x="1560" y="421"/>
                  <a:pt x="1560" y="421"/>
                  <a:pt x="1560" y="421"/>
                </a:cubicBezTo>
                <a:cubicBezTo>
                  <a:pt x="1561" y="418"/>
                  <a:pt x="1562" y="415"/>
                  <a:pt x="1563" y="412"/>
                </a:cubicBezTo>
                <a:cubicBezTo>
                  <a:pt x="1564" y="411"/>
                  <a:pt x="1564" y="411"/>
                  <a:pt x="1564" y="411"/>
                </a:cubicBezTo>
                <a:cubicBezTo>
                  <a:pt x="1564" y="412"/>
                  <a:pt x="1564" y="412"/>
                  <a:pt x="1564" y="412"/>
                </a:cubicBezTo>
                <a:cubicBezTo>
                  <a:pt x="1565" y="412"/>
                  <a:pt x="1565" y="412"/>
                  <a:pt x="1565" y="412"/>
                </a:cubicBezTo>
                <a:cubicBezTo>
                  <a:pt x="1565" y="413"/>
                  <a:pt x="1564" y="415"/>
                  <a:pt x="1564" y="416"/>
                </a:cubicBezTo>
                <a:close/>
                <a:moveTo>
                  <a:pt x="1576" y="291"/>
                </a:moveTo>
                <a:cubicBezTo>
                  <a:pt x="1577" y="292"/>
                  <a:pt x="1576" y="291"/>
                  <a:pt x="1577" y="292"/>
                </a:cubicBezTo>
                <a:cubicBezTo>
                  <a:pt x="1576" y="292"/>
                  <a:pt x="1576" y="292"/>
                  <a:pt x="1576" y="291"/>
                </a:cubicBezTo>
                <a:close/>
                <a:moveTo>
                  <a:pt x="1583" y="401"/>
                </a:moveTo>
                <a:cubicBezTo>
                  <a:pt x="1582" y="401"/>
                  <a:pt x="1581" y="402"/>
                  <a:pt x="1581" y="402"/>
                </a:cubicBezTo>
                <a:cubicBezTo>
                  <a:pt x="1581" y="400"/>
                  <a:pt x="1581" y="400"/>
                  <a:pt x="1581" y="400"/>
                </a:cubicBezTo>
                <a:cubicBezTo>
                  <a:pt x="1583" y="400"/>
                  <a:pt x="1583" y="400"/>
                  <a:pt x="1583" y="400"/>
                </a:cubicBezTo>
                <a:lnTo>
                  <a:pt x="1583" y="401"/>
                </a:lnTo>
                <a:close/>
                <a:moveTo>
                  <a:pt x="1587" y="401"/>
                </a:moveTo>
                <a:cubicBezTo>
                  <a:pt x="1587" y="402"/>
                  <a:pt x="1587" y="402"/>
                  <a:pt x="1587" y="402"/>
                </a:cubicBezTo>
                <a:cubicBezTo>
                  <a:pt x="1588" y="402"/>
                  <a:pt x="1589" y="400"/>
                  <a:pt x="1590" y="401"/>
                </a:cubicBezTo>
                <a:cubicBezTo>
                  <a:pt x="1590" y="401"/>
                  <a:pt x="1591" y="403"/>
                  <a:pt x="1592" y="403"/>
                </a:cubicBezTo>
                <a:cubicBezTo>
                  <a:pt x="1592" y="404"/>
                  <a:pt x="1592" y="404"/>
                  <a:pt x="1592" y="404"/>
                </a:cubicBezTo>
                <a:cubicBezTo>
                  <a:pt x="1585" y="403"/>
                  <a:pt x="1585" y="403"/>
                  <a:pt x="1585" y="403"/>
                </a:cubicBezTo>
                <a:cubicBezTo>
                  <a:pt x="1585" y="402"/>
                  <a:pt x="1585" y="401"/>
                  <a:pt x="1585" y="400"/>
                </a:cubicBezTo>
                <a:cubicBezTo>
                  <a:pt x="1586" y="401"/>
                  <a:pt x="1587" y="401"/>
                  <a:pt x="1587" y="401"/>
                </a:cubicBezTo>
                <a:close/>
                <a:moveTo>
                  <a:pt x="1516" y="485"/>
                </a:moveTo>
                <a:cubicBezTo>
                  <a:pt x="1518" y="485"/>
                  <a:pt x="1517" y="485"/>
                  <a:pt x="1518" y="485"/>
                </a:cubicBezTo>
                <a:cubicBezTo>
                  <a:pt x="1516" y="485"/>
                  <a:pt x="1517" y="485"/>
                  <a:pt x="1516" y="485"/>
                </a:cubicBezTo>
                <a:close/>
                <a:moveTo>
                  <a:pt x="1674" y="421"/>
                </a:moveTo>
                <a:cubicBezTo>
                  <a:pt x="1673" y="419"/>
                  <a:pt x="1673" y="419"/>
                  <a:pt x="1672" y="418"/>
                </a:cubicBezTo>
                <a:cubicBezTo>
                  <a:pt x="1672" y="418"/>
                  <a:pt x="1672" y="418"/>
                  <a:pt x="1672" y="418"/>
                </a:cubicBezTo>
                <a:cubicBezTo>
                  <a:pt x="1671" y="415"/>
                  <a:pt x="1672" y="415"/>
                  <a:pt x="1670" y="413"/>
                </a:cubicBezTo>
                <a:cubicBezTo>
                  <a:pt x="1670" y="410"/>
                  <a:pt x="1671" y="411"/>
                  <a:pt x="1672" y="409"/>
                </a:cubicBezTo>
                <a:cubicBezTo>
                  <a:pt x="1675" y="409"/>
                  <a:pt x="1675" y="409"/>
                  <a:pt x="1675" y="409"/>
                </a:cubicBezTo>
                <a:cubicBezTo>
                  <a:pt x="1675" y="411"/>
                  <a:pt x="1675" y="412"/>
                  <a:pt x="1676" y="414"/>
                </a:cubicBezTo>
                <a:cubicBezTo>
                  <a:pt x="1676" y="414"/>
                  <a:pt x="1676" y="414"/>
                  <a:pt x="1676" y="414"/>
                </a:cubicBezTo>
                <a:cubicBezTo>
                  <a:pt x="1676" y="416"/>
                  <a:pt x="1676" y="416"/>
                  <a:pt x="1676" y="416"/>
                </a:cubicBezTo>
                <a:cubicBezTo>
                  <a:pt x="1677" y="416"/>
                  <a:pt x="1677" y="416"/>
                  <a:pt x="1677" y="416"/>
                </a:cubicBezTo>
                <a:cubicBezTo>
                  <a:pt x="1677" y="416"/>
                  <a:pt x="1676" y="419"/>
                  <a:pt x="1676" y="421"/>
                </a:cubicBezTo>
                <a:lnTo>
                  <a:pt x="1674" y="421"/>
                </a:lnTo>
                <a:close/>
                <a:moveTo>
                  <a:pt x="1678" y="425"/>
                </a:moveTo>
                <a:cubicBezTo>
                  <a:pt x="1677" y="425"/>
                  <a:pt x="1677" y="425"/>
                  <a:pt x="1677" y="425"/>
                </a:cubicBezTo>
                <a:cubicBezTo>
                  <a:pt x="1677" y="424"/>
                  <a:pt x="1677" y="424"/>
                  <a:pt x="1677" y="424"/>
                </a:cubicBezTo>
                <a:cubicBezTo>
                  <a:pt x="1677" y="424"/>
                  <a:pt x="1677" y="424"/>
                  <a:pt x="1677" y="424"/>
                </a:cubicBezTo>
                <a:cubicBezTo>
                  <a:pt x="1677" y="423"/>
                  <a:pt x="1677" y="423"/>
                  <a:pt x="1677" y="423"/>
                </a:cubicBezTo>
                <a:cubicBezTo>
                  <a:pt x="1678" y="423"/>
                  <a:pt x="1678" y="423"/>
                  <a:pt x="1678" y="423"/>
                </a:cubicBezTo>
                <a:lnTo>
                  <a:pt x="1678" y="425"/>
                </a:lnTo>
                <a:close/>
                <a:moveTo>
                  <a:pt x="1716" y="385"/>
                </a:moveTo>
                <a:cubicBezTo>
                  <a:pt x="1716" y="387"/>
                  <a:pt x="1716" y="388"/>
                  <a:pt x="1716" y="389"/>
                </a:cubicBezTo>
                <a:cubicBezTo>
                  <a:pt x="1712" y="390"/>
                  <a:pt x="1710" y="387"/>
                  <a:pt x="1708" y="392"/>
                </a:cubicBezTo>
                <a:cubicBezTo>
                  <a:pt x="1706" y="392"/>
                  <a:pt x="1705" y="391"/>
                  <a:pt x="1704" y="391"/>
                </a:cubicBezTo>
                <a:cubicBezTo>
                  <a:pt x="1704" y="388"/>
                  <a:pt x="1704" y="387"/>
                  <a:pt x="1702" y="386"/>
                </a:cubicBezTo>
                <a:cubicBezTo>
                  <a:pt x="1702" y="386"/>
                  <a:pt x="1702" y="386"/>
                  <a:pt x="1701" y="385"/>
                </a:cubicBezTo>
                <a:cubicBezTo>
                  <a:pt x="1701" y="384"/>
                  <a:pt x="1701" y="384"/>
                  <a:pt x="1701" y="384"/>
                </a:cubicBezTo>
                <a:cubicBezTo>
                  <a:pt x="1700" y="384"/>
                  <a:pt x="1700" y="383"/>
                  <a:pt x="1699" y="383"/>
                </a:cubicBezTo>
                <a:cubicBezTo>
                  <a:pt x="1698" y="381"/>
                  <a:pt x="1699" y="379"/>
                  <a:pt x="1698" y="377"/>
                </a:cubicBezTo>
                <a:cubicBezTo>
                  <a:pt x="1697" y="376"/>
                  <a:pt x="1697" y="376"/>
                  <a:pt x="1695" y="375"/>
                </a:cubicBezTo>
                <a:cubicBezTo>
                  <a:pt x="1695" y="374"/>
                  <a:pt x="1694" y="374"/>
                  <a:pt x="1694" y="372"/>
                </a:cubicBezTo>
                <a:cubicBezTo>
                  <a:pt x="1696" y="372"/>
                  <a:pt x="1695" y="371"/>
                  <a:pt x="1697" y="370"/>
                </a:cubicBezTo>
                <a:cubicBezTo>
                  <a:pt x="1697" y="370"/>
                  <a:pt x="1697" y="370"/>
                  <a:pt x="1697" y="370"/>
                </a:cubicBezTo>
                <a:cubicBezTo>
                  <a:pt x="1698" y="370"/>
                  <a:pt x="1698" y="370"/>
                  <a:pt x="1700" y="370"/>
                </a:cubicBezTo>
                <a:cubicBezTo>
                  <a:pt x="1700" y="368"/>
                  <a:pt x="1700" y="368"/>
                  <a:pt x="1700" y="368"/>
                </a:cubicBezTo>
                <a:cubicBezTo>
                  <a:pt x="1700" y="368"/>
                  <a:pt x="1700" y="368"/>
                  <a:pt x="1700" y="368"/>
                </a:cubicBezTo>
                <a:cubicBezTo>
                  <a:pt x="1700" y="368"/>
                  <a:pt x="1700" y="368"/>
                  <a:pt x="1700" y="368"/>
                </a:cubicBezTo>
                <a:cubicBezTo>
                  <a:pt x="1702" y="368"/>
                  <a:pt x="1702" y="368"/>
                  <a:pt x="1702" y="368"/>
                </a:cubicBezTo>
                <a:cubicBezTo>
                  <a:pt x="1702" y="369"/>
                  <a:pt x="1702" y="369"/>
                  <a:pt x="1702" y="369"/>
                </a:cubicBezTo>
                <a:cubicBezTo>
                  <a:pt x="1704" y="369"/>
                  <a:pt x="1706" y="369"/>
                  <a:pt x="1707" y="370"/>
                </a:cubicBezTo>
                <a:cubicBezTo>
                  <a:pt x="1708" y="370"/>
                  <a:pt x="1707" y="372"/>
                  <a:pt x="1708" y="372"/>
                </a:cubicBezTo>
                <a:cubicBezTo>
                  <a:pt x="1710" y="372"/>
                  <a:pt x="1710" y="372"/>
                  <a:pt x="1710" y="372"/>
                </a:cubicBezTo>
                <a:cubicBezTo>
                  <a:pt x="1710" y="373"/>
                  <a:pt x="1711" y="373"/>
                  <a:pt x="1711" y="374"/>
                </a:cubicBezTo>
                <a:cubicBezTo>
                  <a:pt x="1712" y="374"/>
                  <a:pt x="1712" y="375"/>
                  <a:pt x="1713" y="375"/>
                </a:cubicBezTo>
                <a:cubicBezTo>
                  <a:pt x="1714" y="376"/>
                  <a:pt x="1714" y="376"/>
                  <a:pt x="1714" y="376"/>
                </a:cubicBezTo>
                <a:cubicBezTo>
                  <a:pt x="1714" y="377"/>
                  <a:pt x="1714" y="377"/>
                  <a:pt x="1714" y="377"/>
                </a:cubicBezTo>
                <a:cubicBezTo>
                  <a:pt x="1716" y="380"/>
                  <a:pt x="1719" y="383"/>
                  <a:pt x="1719" y="387"/>
                </a:cubicBezTo>
                <a:cubicBezTo>
                  <a:pt x="1717" y="386"/>
                  <a:pt x="1717" y="386"/>
                  <a:pt x="1716" y="385"/>
                </a:cubicBezTo>
                <a:close/>
                <a:moveTo>
                  <a:pt x="1729" y="340"/>
                </a:moveTo>
                <a:cubicBezTo>
                  <a:pt x="1731" y="340"/>
                  <a:pt x="1733" y="341"/>
                  <a:pt x="1735" y="341"/>
                </a:cubicBezTo>
                <a:cubicBezTo>
                  <a:pt x="1735" y="342"/>
                  <a:pt x="1735" y="342"/>
                  <a:pt x="1735" y="342"/>
                </a:cubicBezTo>
                <a:cubicBezTo>
                  <a:pt x="1736" y="342"/>
                  <a:pt x="1737" y="343"/>
                  <a:pt x="1737" y="343"/>
                </a:cubicBezTo>
                <a:cubicBezTo>
                  <a:pt x="1737" y="345"/>
                  <a:pt x="1737" y="345"/>
                  <a:pt x="1737" y="345"/>
                </a:cubicBezTo>
                <a:cubicBezTo>
                  <a:pt x="1738" y="345"/>
                  <a:pt x="1739" y="345"/>
                  <a:pt x="1740" y="345"/>
                </a:cubicBezTo>
                <a:cubicBezTo>
                  <a:pt x="1740" y="347"/>
                  <a:pt x="1740" y="347"/>
                  <a:pt x="1740" y="347"/>
                </a:cubicBezTo>
                <a:cubicBezTo>
                  <a:pt x="1739" y="348"/>
                  <a:pt x="1735" y="347"/>
                  <a:pt x="1733" y="347"/>
                </a:cubicBezTo>
                <a:cubicBezTo>
                  <a:pt x="1732" y="343"/>
                  <a:pt x="1730" y="343"/>
                  <a:pt x="1729" y="340"/>
                </a:cubicBezTo>
                <a:close/>
                <a:moveTo>
                  <a:pt x="1749" y="376"/>
                </a:moveTo>
                <a:cubicBezTo>
                  <a:pt x="1748" y="376"/>
                  <a:pt x="1748" y="376"/>
                  <a:pt x="1748" y="376"/>
                </a:cubicBezTo>
                <a:cubicBezTo>
                  <a:pt x="1747" y="379"/>
                  <a:pt x="1749" y="379"/>
                  <a:pt x="1746" y="381"/>
                </a:cubicBezTo>
                <a:cubicBezTo>
                  <a:pt x="1746" y="381"/>
                  <a:pt x="1746" y="381"/>
                  <a:pt x="1746" y="381"/>
                </a:cubicBezTo>
                <a:cubicBezTo>
                  <a:pt x="1745" y="381"/>
                  <a:pt x="1745" y="381"/>
                  <a:pt x="1745" y="381"/>
                </a:cubicBezTo>
                <a:cubicBezTo>
                  <a:pt x="1745" y="381"/>
                  <a:pt x="1745" y="381"/>
                  <a:pt x="1745" y="381"/>
                </a:cubicBezTo>
                <a:cubicBezTo>
                  <a:pt x="1745" y="381"/>
                  <a:pt x="1745" y="381"/>
                  <a:pt x="1745" y="381"/>
                </a:cubicBezTo>
                <a:cubicBezTo>
                  <a:pt x="1745" y="378"/>
                  <a:pt x="1745" y="378"/>
                  <a:pt x="1745" y="378"/>
                </a:cubicBezTo>
                <a:cubicBezTo>
                  <a:pt x="1744" y="378"/>
                  <a:pt x="1744" y="378"/>
                  <a:pt x="1744" y="378"/>
                </a:cubicBezTo>
                <a:cubicBezTo>
                  <a:pt x="1743" y="377"/>
                  <a:pt x="1741" y="375"/>
                  <a:pt x="1740" y="373"/>
                </a:cubicBezTo>
                <a:cubicBezTo>
                  <a:pt x="1738" y="373"/>
                  <a:pt x="1738" y="373"/>
                  <a:pt x="1738" y="373"/>
                </a:cubicBezTo>
                <a:cubicBezTo>
                  <a:pt x="1737" y="373"/>
                  <a:pt x="1738" y="372"/>
                  <a:pt x="1737" y="371"/>
                </a:cubicBezTo>
                <a:cubicBezTo>
                  <a:pt x="1737" y="371"/>
                  <a:pt x="1736" y="370"/>
                  <a:pt x="1736" y="370"/>
                </a:cubicBezTo>
                <a:cubicBezTo>
                  <a:pt x="1736" y="370"/>
                  <a:pt x="1736" y="370"/>
                  <a:pt x="1736" y="370"/>
                </a:cubicBezTo>
                <a:cubicBezTo>
                  <a:pt x="1734" y="370"/>
                  <a:pt x="1734" y="370"/>
                  <a:pt x="1734" y="370"/>
                </a:cubicBezTo>
                <a:cubicBezTo>
                  <a:pt x="1734" y="369"/>
                  <a:pt x="1734" y="369"/>
                  <a:pt x="1734" y="369"/>
                </a:cubicBezTo>
                <a:cubicBezTo>
                  <a:pt x="1733" y="369"/>
                  <a:pt x="1733" y="369"/>
                  <a:pt x="1733" y="369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5" y="367"/>
                  <a:pt x="1736" y="367"/>
                  <a:pt x="1737" y="366"/>
                </a:cubicBezTo>
                <a:cubicBezTo>
                  <a:pt x="1737" y="365"/>
                  <a:pt x="1737" y="365"/>
                  <a:pt x="1737" y="365"/>
                </a:cubicBezTo>
                <a:cubicBezTo>
                  <a:pt x="1737" y="365"/>
                  <a:pt x="1739" y="366"/>
                  <a:pt x="1740" y="366"/>
                </a:cubicBezTo>
                <a:cubicBezTo>
                  <a:pt x="1740" y="366"/>
                  <a:pt x="1741" y="364"/>
                  <a:pt x="1741" y="364"/>
                </a:cubicBezTo>
                <a:cubicBezTo>
                  <a:pt x="1741" y="360"/>
                  <a:pt x="1741" y="360"/>
                  <a:pt x="1741" y="360"/>
                </a:cubicBezTo>
                <a:cubicBezTo>
                  <a:pt x="1741" y="360"/>
                  <a:pt x="1741" y="360"/>
                  <a:pt x="1741" y="360"/>
                </a:cubicBezTo>
                <a:cubicBezTo>
                  <a:pt x="1741" y="359"/>
                  <a:pt x="1741" y="359"/>
                  <a:pt x="1741" y="359"/>
                </a:cubicBezTo>
                <a:cubicBezTo>
                  <a:pt x="1739" y="359"/>
                  <a:pt x="1738" y="360"/>
                  <a:pt x="1737" y="360"/>
                </a:cubicBezTo>
                <a:cubicBezTo>
                  <a:pt x="1736" y="359"/>
                  <a:pt x="1736" y="360"/>
                  <a:pt x="1735" y="359"/>
                </a:cubicBezTo>
                <a:cubicBezTo>
                  <a:pt x="1735" y="356"/>
                  <a:pt x="1735" y="356"/>
                  <a:pt x="1735" y="356"/>
                </a:cubicBezTo>
                <a:cubicBezTo>
                  <a:pt x="1735" y="356"/>
                  <a:pt x="1735" y="356"/>
                  <a:pt x="1735" y="356"/>
                </a:cubicBezTo>
                <a:cubicBezTo>
                  <a:pt x="1735" y="356"/>
                  <a:pt x="1735" y="356"/>
                  <a:pt x="1735" y="356"/>
                </a:cubicBezTo>
                <a:cubicBezTo>
                  <a:pt x="1738" y="356"/>
                  <a:pt x="1741" y="357"/>
                  <a:pt x="1744" y="358"/>
                </a:cubicBezTo>
                <a:cubicBezTo>
                  <a:pt x="1744" y="359"/>
                  <a:pt x="1744" y="360"/>
                  <a:pt x="1745" y="362"/>
                </a:cubicBezTo>
                <a:cubicBezTo>
                  <a:pt x="1744" y="362"/>
                  <a:pt x="1744" y="362"/>
                  <a:pt x="1744" y="362"/>
                </a:cubicBezTo>
                <a:cubicBezTo>
                  <a:pt x="1744" y="365"/>
                  <a:pt x="1744" y="365"/>
                  <a:pt x="1744" y="365"/>
                </a:cubicBezTo>
                <a:cubicBezTo>
                  <a:pt x="1745" y="365"/>
                  <a:pt x="1745" y="365"/>
                  <a:pt x="1745" y="365"/>
                </a:cubicBezTo>
                <a:cubicBezTo>
                  <a:pt x="1745" y="368"/>
                  <a:pt x="1745" y="368"/>
                  <a:pt x="1745" y="368"/>
                </a:cubicBezTo>
                <a:cubicBezTo>
                  <a:pt x="1745" y="368"/>
                  <a:pt x="1745" y="368"/>
                  <a:pt x="1746" y="368"/>
                </a:cubicBezTo>
                <a:cubicBezTo>
                  <a:pt x="1747" y="370"/>
                  <a:pt x="1749" y="371"/>
                  <a:pt x="1749" y="373"/>
                </a:cubicBezTo>
                <a:cubicBezTo>
                  <a:pt x="1750" y="373"/>
                  <a:pt x="1750" y="373"/>
                  <a:pt x="1750" y="373"/>
                </a:cubicBezTo>
                <a:cubicBezTo>
                  <a:pt x="1750" y="374"/>
                  <a:pt x="1749" y="375"/>
                  <a:pt x="1749" y="376"/>
                </a:cubicBezTo>
                <a:close/>
                <a:moveTo>
                  <a:pt x="1753" y="387"/>
                </a:moveTo>
                <a:cubicBezTo>
                  <a:pt x="1756" y="387"/>
                  <a:pt x="1756" y="387"/>
                  <a:pt x="1756" y="387"/>
                </a:cubicBezTo>
                <a:cubicBezTo>
                  <a:pt x="1756" y="386"/>
                  <a:pt x="1756" y="386"/>
                  <a:pt x="1756" y="386"/>
                </a:cubicBezTo>
                <a:cubicBezTo>
                  <a:pt x="1759" y="386"/>
                  <a:pt x="1759" y="387"/>
                  <a:pt x="1760" y="388"/>
                </a:cubicBezTo>
                <a:cubicBezTo>
                  <a:pt x="1760" y="389"/>
                  <a:pt x="1760" y="389"/>
                  <a:pt x="1760" y="390"/>
                </a:cubicBezTo>
                <a:cubicBezTo>
                  <a:pt x="1756" y="390"/>
                  <a:pt x="1756" y="390"/>
                  <a:pt x="1756" y="390"/>
                </a:cubicBezTo>
                <a:cubicBezTo>
                  <a:pt x="1756" y="389"/>
                  <a:pt x="1756" y="389"/>
                  <a:pt x="1756" y="389"/>
                </a:cubicBezTo>
                <a:cubicBezTo>
                  <a:pt x="1754" y="389"/>
                  <a:pt x="1754" y="389"/>
                  <a:pt x="1753" y="388"/>
                </a:cubicBezTo>
                <a:lnTo>
                  <a:pt x="1753" y="387"/>
                </a:lnTo>
                <a:close/>
                <a:moveTo>
                  <a:pt x="1771" y="413"/>
                </a:moveTo>
                <a:cubicBezTo>
                  <a:pt x="1770" y="413"/>
                  <a:pt x="1770" y="413"/>
                  <a:pt x="1769" y="414"/>
                </a:cubicBezTo>
                <a:cubicBezTo>
                  <a:pt x="1769" y="415"/>
                  <a:pt x="1769" y="416"/>
                  <a:pt x="1770" y="418"/>
                </a:cubicBezTo>
                <a:cubicBezTo>
                  <a:pt x="1769" y="417"/>
                  <a:pt x="1768" y="417"/>
                  <a:pt x="1767" y="417"/>
                </a:cubicBezTo>
                <a:cubicBezTo>
                  <a:pt x="1767" y="420"/>
                  <a:pt x="1767" y="420"/>
                  <a:pt x="1767" y="420"/>
                </a:cubicBezTo>
                <a:cubicBezTo>
                  <a:pt x="1765" y="420"/>
                  <a:pt x="1765" y="420"/>
                  <a:pt x="1764" y="420"/>
                </a:cubicBezTo>
                <a:cubicBezTo>
                  <a:pt x="1763" y="419"/>
                  <a:pt x="1762" y="419"/>
                  <a:pt x="1762" y="419"/>
                </a:cubicBezTo>
                <a:cubicBezTo>
                  <a:pt x="1762" y="418"/>
                  <a:pt x="1762" y="418"/>
                  <a:pt x="1762" y="418"/>
                </a:cubicBezTo>
                <a:cubicBezTo>
                  <a:pt x="1760" y="418"/>
                  <a:pt x="1760" y="418"/>
                  <a:pt x="1760" y="418"/>
                </a:cubicBezTo>
                <a:cubicBezTo>
                  <a:pt x="1759" y="418"/>
                  <a:pt x="1759" y="417"/>
                  <a:pt x="1758" y="416"/>
                </a:cubicBezTo>
                <a:cubicBezTo>
                  <a:pt x="1758" y="416"/>
                  <a:pt x="1758" y="416"/>
                  <a:pt x="1758" y="416"/>
                </a:cubicBezTo>
                <a:cubicBezTo>
                  <a:pt x="1758" y="415"/>
                  <a:pt x="1758" y="415"/>
                  <a:pt x="1758" y="415"/>
                </a:cubicBezTo>
                <a:cubicBezTo>
                  <a:pt x="1754" y="412"/>
                  <a:pt x="1754" y="412"/>
                  <a:pt x="1754" y="412"/>
                </a:cubicBezTo>
                <a:cubicBezTo>
                  <a:pt x="1754" y="410"/>
                  <a:pt x="1754" y="410"/>
                  <a:pt x="1754" y="410"/>
                </a:cubicBezTo>
                <a:cubicBezTo>
                  <a:pt x="1755" y="411"/>
                  <a:pt x="1755" y="410"/>
                  <a:pt x="1756" y="411"/>
                </a:cubicBezTo>
                <a:cubicBezTo>
                  <a:pt x="1756" y="412"/>
                  <a:pt x="1756" y="412"/>
                  <a:pt x="1756" y="412"/>
                </a:cubicBezTo>
                <a:cubicBezTo>
                  <a:pt x="1758" y="412"/>
                  <a:pt x="1758" y="412"/>
                  <a:pt x="1758" y="412"/>
                </a:cubicBezTo>
                <a:cubicBezTo>
                  <a:pt x="1758" y="412"/>
                  <a:pt x="1758" y="412"/>
                  <a:pt x="1758" y="412"/>
                </a:cubicBezTo>
                <a:cubicBezTo>
                  <a:pt x="1759" y="412"/>
                  <a:pt x="1758" y="412"/>
                  <a:pt x="1759" y="412"/>
                </a:cubicBezTo>
                <a:cubicBezTo>
                  <a:pt x="1762" y="412"/>
                  <a:pt x="1762" y="412"/>
                  <a:pt x="1762" y="412"/>
                </a:cubicBezTo>
                <a:cubicBezTo>
                  <a:pt x="1762" y="407"/>
                  <a:pt x="1762" y="407"/>
                  <a:pt x="1762" y="407"/>
                </a:cubicBezTo>
                <a:cubicBezTo>
                  <a:pt x="1760" y="407"/>
                  <a:pt x="1760" y="406"/>
                  <a:pt x="1759" y="406"/>
                </a:cubicBezTo>
                <a:cubicBezTo>
                  <a:pt x="1759" y="405"/>
                  <a:pt x="1759" y="405"/>
                  <a:pt x="1759" y="405"/>
                </a:cubicBezTo>
                <a:cubicBezTo>
                  <a:pt x="1758" y="405"/>
                  <a:pt x="1757" y="405"/>
                  <a:pt x="1756" y="406"/>
                </a:cubicBezTo>
                <a:cubicBezTo>
                  <a:pt x="1756" y="404"/>
                  <a:pt x="1756" y="404"/>
                  <a:pt x="1756" y="404"/>
                </a:cubicBezTo>
                <a:cubicBezTo>
                  <a:pt x="1758" y="404"/>
                  <a:pt x="1758" y="404"/>
                  <a:pt x="1758" y="404"/>
                </a:cubicBezTo>
                <a:cubicBezTo>
                  <a:pt x="1759" y="403"/>
                  <a:pt x="1758" y="404"/>
                  <a:pt x="1759" y="403"/>
                </a:cubicBezTo>
                <a:cubicBezTo>
                  <a:pt x="1759" y="402"/>
                  <a:pt x="1759" y="402"/>
                  <a:pt x="1759" y="402"/>
                </a:cubicBezTo>
                <a:cubicBezTo>
                  <a:pt x="1761" y="402"/>
                  <a:pt x="1761" y="406"/>
                  <a:pt x="1762" y="407"/>
                </a:cubicBezTo>
                <a:cubicBezTo>
                  <a:pt x="1762" y="407"/>
                  <a:pt x="1763" y="407"/>
                  <a:pt x="1763" y="408"/>
                </a:cubicBezTo>
                <a:cubicBezTo>
                  <a:pt x="1764" y="409"/>
                  <a:pt x="1764" y="409"/>
                  <a:pt x="1765" y="410"/>
                </a:cubicBezTo>
                <a:cubicBezTo>
                  <a:pt x="1767" y="411"/>
                  <a:pt x="1769" y="411"/>
                  <a:pt x="1771" y="412"/>
                </a:cubicBezTo>
                <a:lnTo>
                  <a:pt x="1771" y="413"/>
                </a:lnTo>
                <a:close/>
                <a:moveTo>
                  <a:pt x="1560" y="1308"/>
                </a:moveTo>
                <a:cubicBezTo>
                  <a:pt x="1559" y="1308"/>
                  <a:pt x="1559" y="1308"/>
                  <a:pt x="1559" y="1308"/>
                </a:cubicBezTo>
                <a:cubicBezTo>
                  <a:pt x="1558" y="1307"/>
                  <a:pt x="1560" y="1307"/>
                  <a:pt x="1560" y="1307"/>
                </a:cubicBezTo>
                <a:cubicBezTo>
                  <a:pt x="1560" y="1307"/>
                  <a:pt x="1559" y="1306"/>
                  <a:pt x="1559" y="1306"/>
                </a:cubicBezTo>
                <a:cubicBezTo>
                  <a:pt x="1560" y="1306"/>
                  <a:pt x="1560" y="1306"/>
                  <a:pt x="1560" y="1306"/>
                </a:cubicBezTo>
                <a:lnTo>
                  <a:pt x="1560" y="1308"/>
                </a:lnTo>
                <a:close/>
                <a:moveTo>
                  <a:pt x="1568" y="951"/>
                </a:moveTo>
                <a:cubicBezTo>
                  <a:pt x="1568" y="951"/>
                  <a:pt x="1568" y="951"/>
                  <a:pt x="1568" y="951"/>
                </a:cubicBezTo>
                <a:cubicBezTo>
                  <a:pt x="1568" y="951"/>
                  <a:pt x="1568" y="951"/>
                  <a:pt x="1568" y="951"/>
                </a:cubicBezTo>
                <a:cubicBezTo>
                  <a:pt x="1567" y="951"/>
                  <a:pt x="1566" y="951"/>
                  <a:pt x="1566" y="951"/>
                </a:cubicBezTo>
                <a:cubicBezTo>
                  <a:pt x="1565" y="950"/>
                  <a:pt x="1565" y="950"/>
                  <a:pt x="1565" y="949"/>
                </a:cubicBezTo>
                <a:cubicBezTo>
                  <a:pt x="1562" y="948"/>
                  <a:pt x="1560" y="951"/>
                  <a:pt x="1558" y="950"/>
                </a:cubicBezTo>
                <a:cubicBezTo>
                  <a:pt x="1557" y="949"/>
                  <a:pt x="1558" y="950"/>
                  <a:pt x="1557" y="948"/>
                </a:cubicBezTo>
                <a:cubicBezTo>
                  <a:pt x="1556" y="948"/>
                  <a:pt x="1556" y="948"/>
                  <a:pt x="1556" y="948"/>
                </a:cubicBezTo>
                <a:cubicBezTo>
                  <a:pt x="1556" y="946"/>
                  <a:pt x="1556" y="946"/>
                  <a:pt x="1556" y="946"/>
                </a:cubicBezTo>
                <a:cubicBezTo>
                  <a:pt x="1556" y="945"/>
                  <a:pt x="1554" y="944"/>
                  <a:pt x="1553" y="943"/>
                </a:cubicBezTo>
                <a:cubicBezTo>
                  <a:pt x="1553" y="942"/>
                  <a:pt x="1553" y="942"/>
                  <a:pt x="1553" y="942"/>
                </a:cubicBezTo>
                <a:cubicBezTo>
                  <a:pt x="1556" y="942"/>
                  <a:pt x="1556" y="942"/>
                  <a:pt x="1556" y="942"/>
                </a:cubicBezTo>
                <a:cubicBezTo>
                  <a:pt x="1556" y="945"/>
                  <a:pt x="1556" y="945"/>
                  <a:pt x="1556" y="945"/>
                </a:cubicBezTo>
                <a:cubicBezTo>
                  <a:pt x="1557" y="945"/>
                  <a:pt x="1558" y="945"/>
                  <a:pt x="1559" y="946"/>
                </a:cubicBezTo>
                <a:cubicBezTo>
                  <a:pt x="1559" y="946"/>
                  <a:pt x="1559" y="946"/>
                  <a:pt x="1559" y="946"/>
                </a:cubicBezTo>
                <a:cubicBezTo>
                  <a:pt x="1561" y="946"/>
                  <a:pt x="1561" y="946"/>
                  <a:pt x="1561" y="946"/>
                </a:cubicBezTo>
                <a:cubicBezTo>
                  <a:pt x="1561" y="947"/>
                  <a:pt x="1562" y="947"/>
                  <a:pt x="1562" y="948"/>
                </a:cubicBezTo>
                <a:cubicBezTo>
                  <a:pt x="1563" y="948"/>
                  <a:pt x="1565" y="946"/>
                  <a:pt x="1566" y="947"/>
                </a:cubicBezTo>
                <a:cubicBezTo>
                  <a:pt x="1566" y="948"/>
                  <a:pt x="1566" y="948"/>
                  <a:pt x="1566" y="948"/>
                </a:cubicBezTo>
                <a:cubicBezTo>
                  <a:pt x="1567" y="948"/>
                  <a:pt x="1568" y="948"/>
                  <a:pt x="1568" y="948"/>
                </a:cubicBezTo>
                <a:lnTo>
                  <a:pt x="1568" y="951"/>
                </a:lnTo>
                <a:close/>
                <a:moveTo>
                  <a:pt x="1751" y="974"/>
                </a:moveTo>
                <a:cubicBezTo>
                  <a:pt x="1753" y="974"/>
                  <a:pt x="1755" y="973"/>
                  <a:pt x="1757" y="973"/>
                </a:cubicBezTo>
                <a:cubicBezTo>
                  <a:pt x="1757" y="976"/>
                  <a:pt x="1756" y="977"/>
                  <a:pt x="1755" y="978"/>
                </a:cubicBezTo>
                <a:cubicBezTo>
                  <a:pt x="1755" y="979"/>
                  <a:pt x="1755" y="979"/>
                  <a:pt x="1755" y="979"/>
                </a:cubicBezTo>
                <a:cubicBezTo>
                  <a:pt x="1753" y="979"/>
                  <a:pt x="1753" y="978"/>
                  <a:pt x="1751" y="977"/>
                </a:cubicBezTo>
                <a:lnTo>
                  <a:pt x="1751" y="974"/>
                </a:lnTo>
                <a:close/>
                <a:moveTo>
                  <a:pt x="1743" y="1056"/>
                </a:moveTo>
                <a:cubicBezTo>
                  <a:pt x="1744" y="1056"/>
                  <a:pt x="1744" y="1056"/>
                  <a:pt x="1744" y="1056"/>
                </a:cubicBezTo>
                <a:cubicBezTo>
                  <a:pt x="1744" y="1053"/>
                  <a:pt x="1744" y="1053"/>
                  <a:pt x="1744" y="1053"/>
                </a:cubicBezTo>
                <a:cubicBezTo>
                  <a:pt x="1743" y="1053"/>
                  <a:pt x="1743" y="1053"/>
                  <a:pt x="1743" y="1053"/>
                </a:cubicBezTo>
                <a:cubicBezTo>
                  <a:pt x="1743" y="1053"/>
                  <a:pt x="1743" y="1053"/>
                  <a:pt x="1743" y="1053"/>
                </a:cubicBezTo>
                <a:cubicBezTo>
                  <a:pt x="1744" y="1053"/>
                  <a:pt x="1744" y="1053"/>
                  <a:pt x="1744" y="1053"/>
                </a:cubicBezTo>
                <a:cubicBezTo>
                  <a:pt x="1744" y="1050"/>
                  <a:pt x="1744" y="1050"/>
                  <a:pt x="1744" y="1050"/>
                </a:cubicBezTo>
                <a:cubicBezTo>
                  <a:pt x="1745" y="1050"/>
                  <a:pt x="1745" y="1051"/>
                  <a:pt x="1746" y="1051"/>
                </a:cubicBezTo>
                <a:cubicBezTo>
                  <a:pt x="1747" y="1051"/>
                  <a:pt x="1747" y="1051"/>
                  <a:pt x="1747" y="1051"/>
                </a:cubicBezTo>
                <a:cubicBezTo>
                  <a:pt x="1747" y="1055"/>
                  <a:pt x="1747" y="1055"/>
                  <a:pt x="1747" y="1055"/>
                </a:cubicBezTo>
                <a:cubicBezTo>
                  <a:pt x="1747" y="1055"/>
                  <a:pt x="1747" y="1055"/>
                  <a:pt x="1747" y="1055"/>
                </a:cubicBezTo>
                <a:cubicBezTo>
                  <a:pt x="1747" y="1056"/>
                  <a:pt x="1747" y="1056"/>
                  <a:pt x="1747" y="1056"/>
                </a:cubicBezTo>
                <a:cubicBezTo>
                  <a:pt x="1748" y="1056"/>
                  <a:pt x="1748" y="1056"/>
                  <a:pt x="1748" y="1056"/>
                </a:cubicBezTo>
                <a:cubicBezTo>
                  <a:pt x="1748" y="1058"/>
                  <a:pt x="1747" y="1060"/>
                  <a:pt x="1747" y="1061"/>
                </a:cubicBezTo>
                <a:cubicBezTo>
                  <a:pt x="1748" y="1061"/>
                  <a:pt x="1748" y="1061"/>
                  <a:pt x="1748" y="1061"/>
                </a:cubicBezTo>
                <a:cubicBezTo>
                  <a:pt x="1748" y="1063"/>
                  <a:pt x="1749" y="1064"/>
                  <a:pt x="1749" y="1065"/>
                </a:cubicBezTo>
                <a:cubicBezTo>
                  <a:pt x="1750" y="1066"/>
                  <a:pt x="1750" y="1066"/>
                  <a:pt x="1751" y="1067"/>
                </a:cubicBezTo>
                <a:cubicBezTo>
                  <a:pt x="1751" y="1071"/>
                  <a:pt x="1751" y="1071"/>
                  <a:pt x="1751" y="1071"/>
                </a:cubicBezTo>
                <a:cubicBezTo>
                  <a:pt x="1747" y="1070"/>
                  <a:pt x="1750" y="1069"/>
                  <a:pt x="1748" y="1066"/>
                </a:cubicBezTo>
                <a:cubicBezTo>
                  <a:pt x="1747" y="1065"/>
                  <a:pt x="1745" y="1064"/>
                  <a:pt x="1744" y="1063"/>
                </a:cubicBezTo>
                <a:cubicBezTo>
                  <a:pt x="1744" y="1061"/>
                  <a:pt x="1744" y="1061"/>
                  <a:pt x="1744" y="1061"/>
                </a:cubicBezTo>
                <a:cubicBezTo>
                  <a:pt x="1743" y="1061"/>
                  <a:pt x="1743" y="1061"/>
                  <a:pt x="1743" y="1061"/>
                </a:cubicBezTo>
                <a:cubicBezTo>
                  <a:pt x="1743" y="1059"/>
                  <a:pt x="1743" y="1058"/>
                  <a:pt x="1743" y="1056"/>
                </a:cubicBezTo>
                <a:close/>
                <a:moveTo>
                  <a:pt x="1713" y="973"/>
                </a:moveTo>
                <a:cubicBezTo>
                  <a:pt x="1714" y="973"/>
                  <a:pt x="1714" y="973"/>
                  <a:pt x="1714" y="973"/>
                </a:cubicBezTo>
                <a:cubicBezTo>
                  <a:pt x="1714" y="974"/>
                  <a:pt x="1714" y="974"/>
                  <a:pt x="1714" y="974"/>
                </a:cubicBezTo>
                <a:cubicBezTo>
                  <a:pt x="1714" y="974"/>
                  <a:pt x="1714" y="974"/>
                  <a:pt x="1714" y="974"/>
                </a:cubicBezTo>
                <a:cubicBezTo>
                  <a:pt x="1714" y="975"/>
                  <a:pt x="1714" y="975"/>
                  <a:pt x="1714" y="975"/>
                </a:cubicBezTo>
                <a:cubicBezTo>
                  <a:pt x="1713" y="975"/>
                  <a:pt x="1713" y="975"/>
                  <a:pt x="1713" y="975"/>
                </a:cubicBezTo>
                <a:lnTo>
                  <a:pt x="1713" y="973"/>
                </a:lnTo>
                <a:close/>
                <a:moveTo>
                  <a:pt x="1699" y="1081"/>
                </a:moveTo>
                <a:cubicBezTo>
                  <a:pt x="1700" y="1081"/>
                  <a:pt x="1700" y="1081"/>
                  <a:pt x="1700" y="1081"/>
                </a:cubicBezTo>
                <a:cubicBezTo>
                  <a:pt x="1700" y="1079"/>
                  <a:pt x="1700" y="1079"/>
                  <a:pt x="1700" y="1079"/>
                </a:cubicBezTo>
                <a:cubicBezTo>
                  <a:pt x="1701" y="1079"/>
                  <a:pt x="1701" y="1079"/>
                  <a:pt x="1701" y="1079"/>
                </a:cubicBezTo>
                <a:cubicBezTo>
                  <a:pt x="1702" y="1078"/>
                  <a:pt x="1702" y="1078"/>
                  <a:pt x="1702" y="1076"/>
                </a:cubicBezTo>
                <a:cubicBezTo>
                  <a:pt x="1704" y="1076"/>
                  <a:pt x="1704" y="1076"/>
                  <a:pt x="1704" y="1076"/>
                </a:cubicBezTo>
                <a:cubicBezTo>
                  <a:pt x="1704" y="1080"/>
                  <a:pt x="1704" y="1080"/>
                  <a:pt x="1704" y="1080"/>
                </a:cubicBezTo>
                <a:cubicBezTo>
                  <a:pt x="1702" y="1081"/>
                  <a:pt x="1700" y="1083"/>
                  <a:pt x="1699" y="1086"/>
                </a:cubicBezTo>
                <a:cubicBezTo>
                  <a:pt x="1697" y="1086"/>
                  <a:pt x="1697" y="1086"/>
                  <a:pt x="1697" y="1086"/>
                </a:cubicBezTo>
                <a:cubicBezTo>
                  <a:pt x="1697" y="1085"/>
                  <a:pt x="1697" y="1085"/>
                  <a:pt x="1697" y="1085"/>
                </a:cubicBezTo>
                <a:cubicBezTo>
                  <a:pt x="1696" y="1084"/>
                  <a:pt x="1697" y="1085"/>
                  <a:pt x="1697" y="1084"/>
                </a:cubicBezTo>
                <a:cubicBezTo>
                  <a:pt x="1697" y="1083"/>
                  <a:pt x="1698" y="1082"/>
                  <a:pt x="1699" y="1081"/>
                </a:cubicBezTo>
                <a:close/>
                <a:moveTo>
                  <a:pt x="1683" y="1105"/>
                </a:moveTo>
                <a:cubicBezTo>
                  <a:pt x="1683" y="1104"/>
                  <a:pt x="1684" y="1104"/>
                  <a:pt x="1685" y="1104"/>
                </a:cubicBezTo>
                <a:cubicBezTo>
                  <a:pt x="1685" y="1102"/>
                  <a:pt x="1685" y="1102"/>
                  <a:pt x="1685" y="1102"/>
                </a:cubicBezTo>
                <a:cubicBezTo>
                  <a:pt x="1685" y="1102"/>
                  <a:pt x="1685" y="1102"/>
                  <a:pt x="1685" y="1102"/>
                </a:cubicBezTo>
                <a:cubicBezTo>
                  <a:pt x="1686" y="1101"/>
                  <a:pt x="1686" y="1101"/>
                  <a:pt x="1686" y="1100"/>
                </a:cubicBezTo>
                <a:cubicBezTo>
                  <a:pt x="1689" y="1100"/>
                  <a:pt x="1689" y="1100"/>
                  <a:pt x="1689" y="1100"/>
                </a:cubicBezTo>
                <a:cubicBezTo>
                  <a:pt x="1689" y="1102"/>
                  <a:pt x="1689" y="1102"/>
                  <a:pt x="1689" y="1102"/>
                </a:cubicBezTo>
                <a:cubicBezTo>
                  <a:pt x="1688" y="1103"/>
                  <a:pt x="1686" y="1106"/>
                  <a:pt x="1685" y="1107"/>
                </a:cubicBezTo>
                <a:cubicBezTo>
                  <a:pt x="1684" y="1107"/>
                  <a:pt x="1684" y="1107"/>
                  <a:pt x="1684" y="1107"/>
                </a:cubicBezTo>
                <a:cubicBezTo>
                  <a:pt x="1684" y="1106"/>
                  <a:pt x="1684" y="1107"/>
                  <a:pt x="1683" y="1106"/>
                </a:cubicBezTo>
                <a:lnTo>
                  <a:pt x="1683" y="1105"/>
                </a:lnTo>
                <a:close/>
                <a:moveTo>
                  <a:pt x="1679" y="1191"/>
                </a:moveTo>
                <a:cubicBezTo>
                  <a:pt x="1679" y="1193"/>
                  <a:pt x="1679" y="1193"/>
                  <a:pt x="1679" y="1193"/>
                </a:cubicBezTo>
                <a:cubicBezTo>
                  <a:pt x="1679" y="1193"/>
                  <a:pt x="1679" y="1193"/>
                  <a:pt x="1679" y="1193"/>
                </a:cubicBezTo>
                <a:cubicBezTo>
                  <a:pt x="1678" y="1194"/>
                  <a:pt x="1677" y="1193"/>
                  <a:pt x="1677" y="1195"/>
                </a:cubicBezTo>
                <a:cubicBezTo>
                  <a:pt x="1675" y="1195"/>
                  <a:pt x="1675" y="1195"/>
                  <a:pt x="1675" y="1195"/>
                </a:cubicBezTo>
                <a:cubicBezTo>
                  <a:pt x="1674" y="1194"/>
                  <a:pt x="1675" y="1195"/>
                  <a:pt x="1674" y="1194"/>
                </a:cubicBezTo>
                <a:cubicBezTo>
                  <a:pt x="1674" y="1189"/>
                  <a:pt x="1677" y="1192"/>
                  <a:pt x="1679" y="1189"/>
                </a:cubicBezTo>
                <a:cubicBezTo>
                  <a:pt x="1680" y="1189"/>
                  <a:pt x="1680" y="1189"/>
                  <a:pt x="1680" y="1189"/>
                </a:cubicBezTo>
                <a:cubicBezTo>
                  <a:pt x="1680" y="1190"/>
                  <a:pt x="1681" y="1190"/>
                  <a:pt x="1681" y="1191"/>
                </a:cubicBezTo>
                <a:lnTo>
                  <a:pt x="1679" y="1191"/>
                </a:lnTo>
                <a:close/>
                <a:moveTo>
                  <a:pt x="1681" y="1122"/>
                </a:moveTo>
                <a:cubicBezTo>
                  <a:pt x="1681" y="1120"/>
                  <a:pt x="1680" y="1116"/>
                  <a:pt x="1681" y="1115"/>
                </a:cubicBezTo>
                <a:cubicBezTo>
                  <a:pt x="1681" y="1114"/>
                  <a:pt x="1681" y="1114"/>
                  <a:pt x="1681" y="1114"/>
                </a:cubicBezTo>
                <a:cubicBezTo>
                  <a:pt x="1682" y="1114"/>
                  <a:pt x="1683" y="1114"/>
                  <a:pt x="1684" y="1115"/>
                </a:cubicBezTo>
                <a:cubicBezTo>
                  <a:pt x="1684" y="1115"/>
                  <a:pt x="1684" y="1115"/>
                  <a:pt x="1685" y="1116"/>
                </a:cubicBezTo>
                <a:cubicBezTo>
                  <a:pt x="1685" y="1116"/>
                  <a:pt x="1685" y="1116"/>
                  <a:pt x="1685" y="1116"/>
                </a:cubicBezTo>
                <a:cubicBezTo>
                  <a:pt x="1685" y="1118"/>
                  <a:pt x="1685" y="1118"/>
                  <a:pt x="1685" y="1118"/>
                </a:cubicBezTo>
                <a:cubicBezTo>
                  <a:pt x="1686" y="1118"/>
                  <a:pt x="1686" y="1118"/>
                  <a:pt x="1686" y="1118"/>
                </a:cubicBezTo>
                <a:cubicBezTo>
                  <a:pt x="1686" y="1120"/>
                  <a:pt x="1685" y="1120"/>
                  <a:pt x="1685" y="1122"/>
                </a:cubicBezTo>
                <a:cubicBezTo>
                  <a:pt x="1683" y="1122"/>
                  <a:pt x="1682" y="1122"/>
                  <a:pt x="1681" y="1122"/>
                </a:cubicBezTo>
                <a:close/>
                <a:moveTo>
                  <a:pt x="1707" y="1188"/>
                </a:moveTo>
                <a:cubicBezTo>
                  <a:pt x="1707" y="1189"/>
                  <a:pt x="1707" y="1189"/>
                  <a:pt x="1707" y="1189"/>
                </a:cubicBezTo>
                <a:cubicBezTo>
                  <a:pt x="1704" y="1189"/>
                  <a:pt x="1704" y="1189"/>
                  <a:pt x="1704" y="1189"/>
                </a:cubicBezTo>
                <a:cubicBezTo>
                  <a:pt x="1704" y="1188"/>
                  <a:pt x="1704" y="1188"/>
                  <a:pt x="1704" y="1188"/>
                </a:cubicBezTo>
                <a:cubicBezTo>
                  <a:pt x="1702" y="1188"/>
                  <a:pt x="1701" y="1187"/>
                  <a:pt x="1700" y="1189"/>
                </a:cubicBezTo>
                <a:cubicBezTo>
                  <a:pt x="1699" y="1189"/>
                  <a:pt x="1699" y="1189"/>
                  <a:pt x="1699" y="1189"/>
                </a:cubicBezTo>
                <a:cubicBezTo>
                  <a:pt x="1699" y="1189"/>
                  <a:pt x="1700" y="1185"/>
                  <a:pt x="1699" y="1184"/>
                </a:cubicBezTo>
                <a:cubicBezTo>
                  <a:pt x="1699" y="1184"/>
                  <a:pt x="1699" y="1184"/>
                  <a:pt x="1699" y="1184"/>
                </a:cubicBezTo>
                <a:cubicBezTo>
                  <a:pt x="1699" y="1183"/>
                  <a:pt x="1699" y="1183"/>
                  <a:pt x="1699" y="1183"/>
                </a:cubicBezTo>
                <a:cubicBezTo>
                  <a:pt x="1698" y="1183"/>
                  <a:pt x="1698" y="1183"/>
                  <a:pt x="1698" y="1183"/>
                </a:cubicBezTo>
                <a:cubicBezTo>
                  <a:pt x="1698" y="1180"/>
                  <a:pt x="1698" y="1180"/>
                  <a:pt x="1698" y="1180"/>
                </a:cubicBezTo>
                <a:cubicBezTo>
                  <a:pt x="1697" y="1180"/>
                  <a:pt x="1697" y="1180"/>
                  <a:pt x="1697" y="1180"/>
                </a:cubicBezTo>
                <a:cubicBezTo>
                  <a:pt x="1697" y="1177"/>
                  <a:pt x="1697" y="1177"/>
                  <a:pt x="1697" y="1177"/>
                </a:cubicBezTo>
                <a:cubicBezTo>
                  <a:pt x="1696" y="1177"/>
                  <a:pt x="1696" y="1177"/>
                  <a:pt x="1696" y="1177"/>
                </a:cubicBezTo>
                <a:cubicBezTo>
                  <a:pt x="1696" y="1175"/>
                  <a:pt x="1696" y="1175"/>
                  <a:pt x="1696" y="1175"/>
                </a:cubicBezTo>
                <a:cubicBezTo>
                  <a:pt x="1695" y="1174"/>
                  <a:pt x="1693" y="1173"/>
                  <a:pt x="1692" y="1172"/>
                </a:cubicBezTo>
                <a:cubicBezTo>
                  <a:pt x="1692" y="1171"/>
                  <a:pt x="1692" y="1171"/>
                  <a:pt x="1691" y="1170"/>
                </a:cubicBezTo>
                <a:cubicBezTo>
                  <a:pt x="1690" y="1170"/>
                  <a:pt x="1690" y="1170"/>
                  <a:pt x="1690" y="1170"/>
                </a:cubicBezTo>
                <a:cubicBezTo>
                  <a:pt x="1690" y="1170"/>
                  <a:pt x="1690" y="1170"/>
                  <a:pt x="1689" y="1169"/>
                </a:cubicBezTo>
                <a:cubicBezTo>
                  <a:pt x="1689" y="1169"/>
                  <a:pt x="1689" y="1169"/>
                  <a:pt x="1689" y="1169"/>
                </a:cubicBezTo>
                <a:cubicBezTo>
                  <a:pt x="1688" y="1168"/>
                  <a:pt x="1688" y="1166"/>
                  <a:pt x="1687" y="1164"/>
                </a:cubicBezTo>
                <a:cubicBezTo>
                  <a:pt x="1687" y="1164"/>
                  <a:pt x="1687" y="1164"/>
                  <a:pt x="1687" y="1164"/>
                </a:cubicBezTo>
                <a:cubicBezTo>
                  <a:pt x="1687" y="1161"/>
                  <a:pt x="1687" y="1161"/>
                  <a:pt x="1687" y="1161"/>
                </a:cubicBezTo>
                <a:cubicBezTo>
                  <a:pt x="1686" y="1161"/>
                  <a:pt x="1686" y="1161"/>
                  <a:pt x="1685" y="1161"/>
                </a:cubicBezTo>
                <a:cubicBezTo>
                  <a:pt x="1685" y="1159"/>
                  <a:pt x="1685" y="1159"/>
                  <a:pt x="1685" y="1159"/>
                </a:cubicBezTo>
                <a:cubicBezTo>
                  <a:pt x="1685" y="1159"/>
                  <a:pt x="1685" y="1159"/>
                  <a:pt x="1685" y="1159"/>
                </a:cubicBezTo>
                <a:cubicBezTo>
                  <a:pt x="1683" y="1156"/>
                  <a:pt x="1687" y="1155"/>
                  <a:pt x="1686" y="1151"/>
                </a:cubicBezTo>
                <a:cubicBezTo>
                  <a:pt x="1685" y="1151"/>
                  <a:pt x="1685" y="1151"/>
                  <a:pt x="1685" y="1151"/>
                </a:cubicBezTo>
                <a:cubicBezTo>
                  <a:pt x="1685" y="1149"/>
                  <a:pt x="1685" y="1149"/>
                  <a:pt x="1685" y="1149"/>
                </a:cubicBezTo>
                <a:cubicBezTo>
                  <a:pt x="1685" y="1149"/>
                  <a:pt x="1685" y="1149"/>
                  <a:pt x="1685" y="1149"/>
                </a:cubicBezTo>
                <a:cubicBezTo>
                  <a:pt x="1685" y="1147"/>
                  <a:pt x="1685" y="1147"/>
                  <a:pt x="1685" y="1147"/>
                </a:cubicBezTo>
                <a:cubicBezTo>
                  <a:pt x="1684" y="1147"/>
                  <a:pt x="1684" y="1147"/>
                  <a:pt x="1684" y="1147"/>
                </a:cubicBezTo>
                <a:cubicBezTo>
                  <a:pt x="1684" y="1146"/>
                  <a:pt x="1684" y="1144"/>
                  <a:pt x="1685" y="1142"/>
                </a:cubicBezTo>
                <a:cubicBezTo>
                  <a:pt x="1684" y="1142"/>
                  <a:pt x="1683" y="1142"/>
                  <a:pt x="1683" y="1141"/>
                </a:cubicBezTo>
                <a:cubicBezTo>
                  <a:pt x="1683" y="1140"/>
                  <a:pt x="1683" y="1139"/>
                  <a:pt x="1683" y="1138"/>
                </a:cubicBezTo>
                <a:cubicBezTo>
                  <a:pt x="1684" y="1138"/>
                  <a:pt x="1684" y="1138"/>
                  <a:pt x="1684" y="1138"/>
                </a:cubicBezTo>
                <a:cubicBezTo>
                  <a:pt x="1685" y="1136"/>
                  <a:pt x="1683" y="1134"/>
                  <a:pt x="1685" y="1132"/>
                </a:cubicBezTo>
                <a:cubicBezTo>
                  <a:pt x="1685" y="1132"/>
                  <a:pt x="1685" y="1132"/>
                  <a:pt x="1685" y="1132"/>
                </a:cubicBezTo>
                <a:cubicBezTo>
                  <a:pt x="1686" y="1132"/>
                  <a:pt x="1687" y="1132"/>
                  <a:pt x="1689" y="1132"/>
                </a:cubicBezTo>
                <a:cubicBezTo>
                  <a:pt x="1689" y="1138"/>
                  <a:pt x="1690" y="1141"/>
                  <a:pt x="1690" y="1147"/>
                </a:cubicBezTo>
                <a:cubicBezTo>
                  <a:pt x="1690" y="1149"/>
                  <a:pt x="1690" y="1150"/>
                  <a:pt x="1691" y="1151"/>
                </a:cubicBezTo>
                <a:cubicBezTo>
                  <a:pt x="1690" y="1151"/>
                  <a:pt x="1690" y="1151"/>
                  <a:pt x="1689" y="1151"/>
                </a:cubicBezTo>
                <a:cubicBezTo>
                  <a:pt x="1689" y="1154"/>
                  <a:pt x="1693" y="1154"/>
                  <a:pt x="1689" y="1157"/>
                </a:cubicBezTo>
                <a:cubicBezTo>
                  <a:pt x="1689" y="1161"/>
                  <a:pt x="1689" y="1161"/>
                  <a:pt x="1689" y="1161"/>
                </a:cubicBezTo>
                <a:cubicBezTo>
                  <a:pt x="1691" y="1162"/>
                  <a:pt x="1692" y="1162"/>
                  <a:pt x="1693" y="1163"/>
                </a:cubicBezTo>
                <a:cubicBezTo>
                  <a:pt x="1693" y="1163"/>
                  <a:pt x="1693" y="1163"/>
                  <a:pt x="1693" y="1163"/>
                </a:cubicBezTo>
                <a:cubicBezTo>
                  <a:pt x="1694" y="1163"/>
                  <a:pt x="1694" y="1164"/>
                  <a:pt x="1695" y="1164"/>
                </a:cubicBezTo>
                <a:cubicBezTo>
                  <a:pt x="1695" y="1165"/>
                  <a:pt x="1695" y="1165"/>
                  <a:pt x="1695" y="1165"/>
                </a:cubicBezTo>
                <a:cubicBezTo>
                  <a:pt x="1695" y="1165"/>
                  <a:pt x="1695" y="1165"/>
                  <a:pt x="1695" y="1165"/>
                </a:cubicBezTo>
                <a:cubicBezTo>
                  <a:pt x="1696" y="1166"/>
                  <a:pt x="1696" y="1166"/>
                  <a:pt x="1697" y="1167"/>
                </a:cubicBezTo>
                <a:cubicBezTo>
                  <a:pt x="1699" y="1167"/>
                  <a:pt x="1699" y="1167"/>
                  <a:pt x="1699" y="1167"/>
                </a:cubicBezTo>
                <a:cubicBezTo>
                  <a:pt x="1699" y="1168"/>
                  <a:pt x="1699" y="1168"/>
                  <a:pt x="1699" y="1168"/>
                </a:cubicBezTo>
                <a:cubicBezTo>
                  <a:pt x="1699" y="1168"/>
                  <a:pt x="1699" y="1168"/>
                  <a:pt x="1699" y="1168"/>
                </a:cubicBezTo>
                <a:cubicBezTo>
                  <a:pt x="1698" y="1170"/>
                  <a:pt x="1698" y="1172"/>
                  <a:pt x="1698" y="1176"/>
                </a:cubicBezTo>
                <a:cubicBezTo>
                  <a:pt x="1701" y="1177"/>
                  <a:pt x="1700" y="1177"/>
                  <a:pt x="1701" y="1180"/>
                </a:cubicBezTo>
                <a:cubicBezTo>
                  <a:pt x="1702" y="1180"/>
                  <a:pt x="1702" y="1180"/>
                  <a:pt x="1702" y="1180"/>
                </a:cubicBezTo>
                <a:cubicBezTo>
                  <a:pt x="1702" y="1180"/>
                  <a:pt x="1702" y="1181"/>
                  <a:pt x="1702" y="1182"/>
                </a:cubicBezTo>
                <a:cubicBezTo>
                  <a:pt x="1704" y="1182"/>
                  <a:pt x="1704" y="1182"/>
                  <a:pt x="1704" y="1182"/>
                </a:cubicBezTo>
                <a:cubicBezTo>
                  <a:pt x="1704" y="1184"/>
                  <a:pt x="1704" y="1184"/>
                  <a:pt x="1704" y="1184"/>
                </a:cubicBezTo>
                <a:cubicBezTo>
                  <a:pt x="1705" y="1184"/>
                  <a:pt x="1706" y="1185"/>
                  <a:pt x="1706" y="1185"/>
                </a:cubicBezTo>
                <a:cubicBezTo>
                  <a:pt x="1707" y="1186"/>
                  <a:pt x="1707" y="1187"/>
                  <a:pt x="1708" y="1188"/>
                </a:cubicBezTo>
                <a:lnTo>
                  <a:pt x="1707" y="1188"/>
                </a:lnTo>
                <a:close/>
                <a:moveTo>
                  <a:pt x="1721" y="1181"/>
                </a:moveTo>
                <a:cubicBezTo>
                  <a:pt x="1718" y="1181"/>
                  <a:pt x="1718" y="1181"/>
                  <a:pt x="1718" y="1181"/>
                </a:cubicBezTo>
                <a:cubicBezTo>
                  <a:pt x="1718" y="1181"/>
                  <a:pt x="1718" y="1180"/>
                  <a:pt x="1718" y="1180"/>
                </a:cubicBezTo>
                <a:cubicBezTo>
                  <a:pt x="1716" y="1180"/>
                  <a:pt x="1716" y="1180"/>
                  <a:pt x="1716" y="1180"/>
                </a:cubicBezTo>
                <a:cubicBezTo>
                  <a:pt x="1716" y="1178"/>
                  <a:pt x="1716" y="1178"/>
                  <a:pt x="1716" y="1178"/>
                </a:cubicBezTo>
                <a:cubicBezTo>
                  <a:pt x="1717" y="1178"/>
                  <a:pt x="1717" y="1178"/>
                  <a:pt x="1717" y="1178"/>
                </a:cubicBezTo>
                <a:cubicBezTo>
                  <a:pt x="1717" y="1177"/>
                  <a:pt x="1717" y="1177"/>
                  <a:pt x="1717" y="1177"/>
                </a:cubicBezTo>
                <a:cubicBezTo>
                  <a:pt x="1719" y="1178"/>
                  <a:pt x="1719" y="1179"/>
                  <a:pt x="1721" y="1180"/>
                </a:cubicBezTo>
                <a:lnTo>
                  <a:pt x="1721" y="1181"/>
                </a:lnTo>
                <a:close/>
                <a:moveTo>
                  <a:pt x="1734" y="1245"/>
                </a:moveTo>
                <a:cubicBezTo>
                  <a:pt x="1733" y="1245"/>
                  <a:pt x="1732" y="1244"/>
                  <a:pt x="1731" y="1243"/>
                </a:cubicBezTo>
                <a:cubicBezTo>
                  <a:pt x="1731" y="1243"/>
                  <a:pt x="1730" y="1244"/>
                  <a:pt x="1729" y="1244"/>
                </a:cubicBezTo>
                <a:cubicBezTo>
                  <a:pt x="1729" y="1239"/>
                  <a:pt x="1729" y="1239"/>
                  <a:pt x="1729" y="1239"/>
                </a:cubicBezTo>
                <a:cubicBezTo>
                  <a:pt x="1729" y="1238"/>
                  <a:pt x="1728" y="1238"/>
                  <a:pt x="1727" y="1237"/>
                </a:cubicBezTo>
                <a:cubicBezTo>
                  <a:pt x="1728" y="1235"/>
                  <a:pt x="1728" y="1233"/>
                  <a:pt x="1728" y="1231"/>
                </a:cubicBezTo>
                <a:cubicBezTo>
                  <a:pt x="1728" y="1230"/>
                  <a:pt x="1727" y="1230"/>
                  <a:pt x="1727" y="1230"/>
                </a:cubicBezTo>
                <a:cubicBezTo>
                  <a:pt x="1726" y="1228"/>
                  <a:pt x="1727" y="1225"/>
                  <a:pt x="1727" y="1224"/>
                </a:cubicBezTo>
                <a:cubicBezTo>
                  <a:pt x="1726" y="1223"/>
                  <a:pt x="1726" y="1223"/>
                  <a:pt x="1725" y="1223"/>
                </a:cubicBezTo>
                <a:cubicBezTo>
                  <a:pt x="1725" y="1222"/>
                  <a:pt x="1725" y="1221"/>
                  <a:pt x="1725" y="1220"/>
                </a:cubicBezTo>
                <a:cubicBezTo>
                  <a:pt x="1726" y="1220"/>
                  <a:pt x="1726" y="1220"/>
                  <a:pt x="1726" y="1220"/>
                </a:cubicBezTo>
                <a:cubicBezTo>
                  <a:pt x="1726" y="1217"/>
                  <a:pt x="1726" y="1217"/>
                  <a:pt x="1726" y="1217"/>
                </a:cubicBezTo>
                <a:cubicBezTo>
                  <a:pt x="1727" y="1217"/>
                  <a:pt x="1727" y="1217"/>
                  <a:pt x="1727" y="1216"/>
                </a:cubicBezTo>
                <a:cubicBezTo>
                  <a:pt x="1727" y="1213"/>
                  <a:pt x="1727" y="1213"/>
                  <a:pt x="1727" y="1213"/>
                </a:cubicBezTo>
                <a:cubicBezTo>
                  <a:pt x="1727" y="1213"/>
                  <a:pt x="1727" y="1213"/>
                  <a:pt x="1727" y="1213"/>
                </a:cubicBezTo>
                <a:cubicBezTo>
                  <a:pt x="1727" y="1203"/>
                  <a:pt x="1727" y="1203"/>
                  <a:pt x="1727" y="1203"/>
                </a:cubicBezTo>
                <a:cubicBezTo>
                  <a:pt x="1726" y="1203"/>
                  <a:pt x="1726" y="1203"/>
                  <a:pt x="1726" y="1203"/>
                </a:cubicBezTo>
                <a:cubicBezTo>
                  <a:pt x="1726" y="1201"/>
                  <a:pt x="1726" y="1199"/>
                  <a:pt x="1725" y="1197"/>
                </a:cubicBezTo>
                <a:cubicBezTo>
                  <a:pt x="1727" y="1198"/>
                  <a:pt x="1728" y="1198"/>
                  <a:pt x="1728" y="1200"/>
                </a:cubicBezTo>
                <a:cubicBezTo>
                  <a:pt x="1730" y="1201"/>
                  <a:pt x="1730" y="1201"/>
                  <a:pt x="1731" y="1202"/>
                </a:cubicBezTo>
                <a:cubicBezTo>
                  <a:pt x="1731" y="1204"/>
                  <a:pt x="1731" y="1205"/>
                  <a:pt x="1731" y="1207"/>
                </a:cubicBezTo>
                <a:cubicBezTo>
                  <a:pt x="1731" y="1207"/>
                  <a:pt x="1731" y="1207"/>
                  <a:pt x="1731" y="1207"/>
                </a:cubicBezTo>
                <a:cubicBezTo>
                  <a:pt x="1732" y="1208"/>
                  <a:pt x="1732" y="1209"/>
                  <a:pt x="1732" y="1210"/>
                </a:cubicBezTo>
                <a:cubicBezTo>
                  <a:pt x="1731" y="1210"/>
                  <a:pt x="1731" y="1210"/>
                  <a:pt x="1731" y="1210"/>
                </a:cubicBezTo>
                <a:cubicBezTo>
                  <a:pt x="1731" y="1211"/>
                  <a:pt x="1731" y="1211"/>
                  <a:pt x="1731" y="1211"/>
                </a:cubicBezTo>
                <a:cubicBezTo>
                  <a:pt x="1731" y="1211"/>
                  <a:pt x="1731" y="1211"/>
                  <a:pt x="1731" y="1211"/>
                </a:cubicBezTo>
                <a:cubicBezTo>
                  <a:pt x="1731" y="1214"/>
                  <a:pt x="1731" y="1217"/>
                  <a:pt x="1731" y="1220"/>
                </a:cubicBezTo>
                <a:cubicBezTo>
                  <a:pt x="1731" y="1220"/>
                  <a:pt x="1731" y="1220"/>
                  <a:pt x="1731" y="1220"/>
                </a:cubicBezTo>
                <a:cubicBezTo>
                  <a:pt x="1731" y="1223"/>
                  <a:pt x="1730" y="1226"/>
                  <a:pt x="1730" y="1228"/>
                </a:cubicBezTo>
                <a:cubicBezTo>
                  <a:pt x="1731" y="1229"/>
                  <a:pt x="1731" y="1229"/>
                  <a:pt x="1731" y="1229"/>
                </a:cubicBezTo>
                <a:cubicBezTo>
                  <a:pt x="1731" y="1230"/>
                  <a:pt x="1731" y="1230"/>
                  <a:pt x="1731" y="1230"/>
                </a:cubicBezTo>
                <a:cubicBezTo>
                  <a:pt x="1732" y="1230"/>
                  <a:pt x="1732" y="1230"/>
                  <a:pt x="1732" y="1230"/>
                </a:cubicBezTo>
                <a:cubicBezTo>
                  <a:pt x="1732" y="1234"/>
                  <a:pt x="1732" y="1234"/>
                  <a:pt x="1732" y="1234"/>
                </a:cubicBezTo>
                <a:cubicBezTo>
                  <a:pt x="1731" y="1234"/>
                  <a:pt x="1731" y="1234"/>
                  <a:pt x="1731" y="1234"/>
                </a:cubicBezTo>
                <a:cubicBezTo>
                  <a:pt x="1731" y="1236"/>
                  <a:pt x="1732" y="1236"/>
                  <a:pt x="1732" y="1236"/>
                </a:cubicBezTo>
                <a:cubicBezTo>
                  <a:pt x="1733" y="1239"/>
                  <a:pt x="1731" y="1240"/>
                  <a:pt x="1734" y="1242"/>
                </a:cubicBezTo>
                <a:lnTo>
                  <a:pt x="1734" y="1245"/>
                </a:lnTo>
                <a:close/>
                <a:moveTo>
                  <a:pt x="1737" y="1138"/>
                </a:moveTo>
                <a:cubicBezTo>
                  <a:pt x="1736" y="1140"/>
                  <a:pt x="1735" y="1140"/>
                  <a:pt x="1735" y="1141"/>
                </a:cubicBezTo>
                <a:cubicBezTo>
                  <a:pt x="1733" y="1141"/>
                  <a:pt x="1733" y="1141"/>
                  <a:pt x="1733" y="1141"/>
                </a:cubicBezTo>
                <a:cubicBezTo>
                  <a:pt x="1733" y="1140"/>
                  <a:pt x="1734" y="1139"/>
                  <a:pt x="1735" y="1138"/>
                </a:cubicBezTo>
                <a:lnTo>
                  <a:pt x="1737" y="1138"/>
                </a:lnTo>
                <a:close/>
                <a:moveTo>
                  <a:pt x="1717" y="1095"/>
                </a:moveTo>
                <a:cubicBezTo>
                  <a:pt x="1718" y="1095"/>
                  <a:pt x="1718" y="1095"/>
                  <a:pt x="1718" y="1095"/>
                </a:cubicBezTo>
                <a:cubicBezTo>
                  <a:pt x="1718" y="1096"/>
                  <a:pt x="1718" y="1096"/>
                  <a:pt x="1718" y="1097"/>
                </a:cubicBezTo>
                <a:cubicBezTo>
                  <a:pt x="1721" y="1097"/>
                  <a:pt x="1721" y="1097"/>
                  <a:pt x="1721" y="1097"/>
                </a:cubicBezTo>
                <a:cubicBezTo>
                  <a:pt x="1721" y="1096"/>
                  <a:pt x="1721" y="1095"/>
                  <a:pt x="1722" y="1093"/>
                </a:cubicBezTo>
                <a:cubicBezTo>
                  <a:pt x="1724" y="1093"/>
                  <a:pt x="1724" y="1093"/>
                  <a:pt x="1724" y="1093"/>
                </a:cubicBezTo>
                <a:cubicBezTo>
                  <a:pt x="1724" y="1095"/>
                  <a:pt x="1723" y="1094"/>
                  <a:pt x="1724" y="1095"/>
                </a:cubicBezTo>
                <a:cubicBezTo>
                  <a:pt x="1724" y="1095"/>
                  <a:pt x="1724" y="1095"/>
                  <a:pt x="1724" y="1095"/>
                </a:cubicBezTo>
                <a:cubicBezTo>
                  <a:pt x="1726" y="1095"/>
                  <a:pt x="1726" y="1095"/>
                  <a:pt x="1726" y="1095"/>
                </a:cubicBezTo>
                <a:cubicBezTo>
                  <a:pt x="1726" y="1098"/>
                  <a:pt x="1726" y="1098"/>
                  <a:pt x="1726" y="1098"/>
                </a:cubicBezTo>
                <a:cubicBezTo>
                  <a:pt x="1725" y="1098"/>
                  <a:pt x="1725" y="1098"/>
                  <a:pt x="1725" y="1098"/>
                </a:cubicBezTo>
                <a:cubicBezTo>
                  <a:pt x="1726" y="1099"/>
                  <a:pt x="1725" y="1099"/>
                  <a:pt x="1726" y="1099"/>
                </a:cubicBezTo>
                <a:cubicBezTo>
                  <a:pt x="1726" y="1100"/>
                  <a:pt x="1726" y="1100"/>
                  <a:pt x="1726" y="1100"/>
                </a:cubicBezTo>
                <a:cubicBezTo>
                  <a:pt x="1728" y="1100"/>
                  <a:pt x="1728" y="1100"/>
                  <a:pt x="1728" y="1100"/>
                </a:cubicBezTo>
                <a:cubicBezTo>
                  <a:pt x="1728" y="1101"/>
                  <a:pt x="1729" y="1102"/>
                  <a:pt x="1729" y="1103"/>
                </a:cubicBezTo>
                <a:cubicBezTo>
                  <a:pt x="1729" y="1103"/>
                  <a:pt x="1729" y="1103"/>
                  <a:pt x="1729" y="1103"/>
                </a:cubicBezTo>
                <a:cubicBezTo>
                  <a:pt x="1731" y="1104"/>
                  <a:pt x="1732" y="1102"/>
                  <a:pt x="1732" y="1101"/>
                </a:cubicBezTo>
                <a:cubicBezTo>
                  <a:pt x="1734" y="1102"/>
                  <a:pt x="1734" y="1102"/>
                  <a:pt x="1735" y="1102"/>
                </a:cubicBezTo>
                <a:cubicBezTo>
                  <a:pt x="1735" y="1103"/>
                  <a:pt x="1735" y="1103"/>
                  <a:pt x="1735" y="1103"/>
                </a:cubicBezTo>
                <a:cubicBezTo>
                  <a:pt x="1734" y="1103"/>
                  <a:pt x="1733" y="1103"/>
                  <a:pt x="1733" y="1103"/>
                </a:cubicBezTo>
                <a:cubicBezTo>
                  <a:pt x="1732" y="1105"/>
                  <a:pt x="1732" y="1106"/>
                  <a:pt x="1732" y="1108"/>
                </a:cubicBezTo>
                <a:cubicBezTo>
                  <a:pt x="1731" y="1108"/>
                  <a:pt x="1731" y="1109"/>
                  <a:pt x="1730" y="1109"/>
                </a:cubicBezTo>
                <a:cubicBezTo>
                  <a:pt x="1730" y="1112"/>
                  <a:pt x="1730" y="1115"/>
                  <a:pt x="1729" y="1117"/>
                </a:cubicBezTo>
                <a:cubicBezTo>
                  <a:pt x="1728" y="1118"/>
                  <a:pt x="1727" y="1118"/>
                  <a:pt x="1726" y="1118"/>
                </a:cubicBezTo>
                <a:cubicBezTo>
                  <a:pt x="1726" y="1119"/>
                  <a:pt x="1726" y="1119"/>
                  <a:pt x="1726" y="1119"/>
                </a:cubicBezTo>
                <a:cubicBezTo>
                  <a:pt x="1727" y="1120"/>
                  <a:pt x="1728" y="1120"/>
                  <a:pt x="1729" y="1120"/>
                </a:cubicBezTo>
                <a:cubicBezTo>
                  <a:pt x="1729" y="1121"/>
                  <a:pt x="1729" y="1121"/>
                  <a:pt x="1728" y="1121"/>
                </a:cubicBezTo>
                <a:cubicBezTo>
                  <a:pt x="1728" y="1122"/>
                  <a:pt x="1729" y="1122"/>
                  <a:pt x="1729" y="1122"/>
                </a:cubicBezTo>
                <a:cubicBezTo>
                  <a:pt x="1732" y="1122"/>
                  <a:pt x="1732" y="1122"/>
                  <a:pt x="1732" y="1122"/>
                </a:cubicBezTo>
                <a:cubicBezTo>
                  <a:pt x="1732" y="1123"/>
                  <a:pt x="1732" y="1124"/>
                  <a:pt x="1731" y="1125"/>
                </a:cubicBezTo>
                <a:cubicBezTo>
                  <a:pt x="1729" y="1125"/>
                  <a:pt x="1729" y="1125"/>
                  <a:pt x="1726" y="1125"/>
                </a:cubicBezTo>
                <a:cubicBezTo>
                  <a:pt x="1726" y="1127"/>
                  <a:pt x="1725" y="1127"/>
                  <a:pt x="1725" y="1128"/>
                </a:cubicBezTo>
                <a:cubicBezTo>
                  <a:pt x="1726" y="1128"/>
                  <a:pt x="1726" y="1128"/>
                  <a:pt x="1726" y="1128"/>
                </a:cubicBezTo>
                <a:cubicBezTo>
                  <a:pt x="1726" y="1131"/>
                  <a:pt x="1726" y="1131"/>
                  <a:pt x="1726" y="1131"/>
                </a:cubicBezTo>
                <a:cubicBezTo>
                  <a:pt x="1727" y="1131"/>
                  <a:pt x="1727" y="1131"/>
                  <a:pt x="1727" y="1131"/>
                </a:cubicBezTo>
                <a:cubicBezTo>
                  <a:pt x="1727" y="1132"/>
                  <a:pt x="1727" y="1132"/>
                  <a:pt x="1727" y="1132"/>
                </a:cubicBezTo>
                <a:cubicBezTo>
                  <a:pt x="1726" y="1132"/>
                  <a:pt x="1726" y="1132"/>
                  <a:pt x="1726" y="1132"/>
                </a:cubicBezTo>
                <a:cubicBezTo>
                  <a:pt x="1726" y="1132"/>
                  <a:pt x="1726" y="1132"/>
                  <a:pt x="1726" y="1132"/>
                </a:cubicBezTo>
                <a:cubicBezTo>
                  <a:pt x="1725" y="1132"/>
                  <a:pt x="1725" y="1132"/>
                  <a:pt x="1725" y="1132"/>
                </a:cubicBezTo>
                <a:cubicBezTo>
                  <a:pt x="1725" y="1132"/>
                  <a:pt x="1725" y="1132"/>
                  <a:pt x="1725" y="1132"/>
                </a:cubicBezTo>
                <a:cubicBezTo>
                  <a:pt x="1724" y="1130"/>
                  <a:pt x="1724" y="1130"/>
                  <a:pt x="1724" y="1127"/>
                </a:cubicBezTo>
                <a:cubicBezTo>
                  <a:pt x="1722" y="1126"/>
                  <a:pt x="1719" y="1125"/>
                  <a:pt x="1716" y="1124"/>
                </a:cubicBezTo>
                <a:cubicBezTo>
                  <a:pt x="1717" y="1126"/>
                  <a:pt x="1717" y="1126"/>
                  <a:pt x="1717" y="1126"/>
                </a:cubicBezTo>
                <a:cubicBezTo>
                  <a:pt x="1716" y="1127"/>
                  <a:pt x="1714" y="1127"/>
                  <a:pt x="1713" y="1128"/>
                </a:cubicBezTo>
                <a:cubicBezTo>
                  <a:pt x="1713" y="1129"/>
                  <a:pt x="1713" y="1129"/>
                  <a:pt x="1714" y="1130"/>
                </a:cubicBezTo>
                <a:cubicBezTo>
                  <a:pt x="1714" y="1130"/>
                  <a:pt x="1714" y="1130"/>
                  <a:pt x="1714" y="1130"/>
                </a:cubicBezTo>
                <a:cubicBezTo>
                  <a:pt x="1712" y="1130"/>
                  <a:pt x="1712" y="1130"/>
                  <a:pt x="1712" y="1130"/>
                </a:cubicBezTo>
                <a:cubicBezTo>
                  <a:pt x="1712" y="1131"/>
                  <a:pt x="1712" y="1131"/>
                  <a:pt x="1712" y="1131"/>
                </a:cubicBezTo>
                <a:cubicBezTo>
                  <a:pt x="1712" y="1131"/>
                  <a:pt x="1712" y="1131"/>
                  <a:pt x="1712" y="1131"/>
                </a:cubicBezTo>
                <a:cubicBezTo>
                  <a:pt x="1711" y="1130"/>
                  <a:pt x="1711" y="1130"/>
                  <a:pt x="1711" y="1129"/>
                </a:cubicBezTo>
                <a:cubicBezTo>
                  <a:pt x="1710" y="1129"/>
                  <a:pt x="1710" y="1128"/>
                  <a:pt x="1709" y="1128"/>
                </a:cubicBezTo>
                <a:cubicBezTo>
                  <a:pt x="1709" y="1127"/>
                  <a:pt x="1709" y="1127"/>
                  <a:pt x="1710" y="1126"/>
                </a:cubicBezTo>
                <a:cubicBezTo>
                  <a:pt x="1709" y="1126"/>
                  <a:pt x="1708" y="1126"/>
                  <a:pt x="1708" y="1126"/>
                </a:cubicBezTo>
                <a:cubicBezTo>
                  <a:pt x="1708" y="1125"/>
                  <a:pt x="1708" y="1124"/>
                  <a:pt x="1708" y="1124"/>
                </a:cubicBezTo>
                <a:cubicBezTo>
                  <a:pt x="1708" y="1123"/>
                  <a:pt x="1706" y="1123"/>
                  <a:pt x="1707" y="1121"/>
                </a:cubicBezTo>
                <a:cubicBezTo>
                  <a:pt x="1708" y="1121"/>
                  <a:pt x="1708" y="1121"/>
                  <a:pt x="1708" y="1121"/>
                </a:cubicBezTo>
                <a:cubicBezTo>
                  <a:pt x="1708" y="1119"/>
                  <a:pt x="1708" y="1119"/>
                  <a:pt x="1708" y="1119"/>
                </a:cubicBezTo>
                <a:cubicBezTo>
                  <a:pt x="1708" y="1119"/>
                  <a:pt x="1708" y="1119"/>
                  <a:pt x="1708" y="1119"/>
                </a:cubicBezTo>
                <a:cubicBezTo>
                  <a:pt x="1709" y="1116"/>
                  <a:pt x="1707" y="1116"/>
                  <a:pt x="1710" y="1115"/>
                </a:cubicBezTo>
                <a:cubicBezTo>
                  <a:pt x="1709" y="1111"/>
                  <a:pt x="1707" y="1113"/>
                  <a:pt x="1706" y="1110"/>
                </a:cubicBezTo>
                <a:cubicBezTo>
                  <a:pt x="1706" y="1110"/>
                  <a:pt x="1706" y="1110"/>
                  <a:pt x="1706" y="1110"/>
                </a:cubicBezTo>
                <a:cubicBezTo>
                  <a:pt x="1706" y="1109"/>
                  <a:pt x="1706" y="1110"/>
                  <a:pt x="1706" y="1109"/>
                </a:cubicBezTo>
                <a:cubicBezTo>
                  <a:pt x="1707" y="1107"/>
                  <a:pt x="1710" y="1105"/>
                  <a:pt x="1707" y="1103"/>
                </a:cubicBezTo>
                <a:cubicBezTo>
                  <a:pt x="1707" y="1101"/>
                  <a:pt x="1707" y="1101"/>
                  <a:pt x="1708" y="1100"/>
                </a:cubicBezTo>
                <a:cubicBezTo>
                  <a:pt x="1708" y="1100"/>
                  <a:pt x="1708" y="1100"/>
                  <a:pt x="1708" y="1100"/>
                </a:cubicBezTo>
                <a:cubicBezTo>
                  <a:pt x="1708" y="1098"/>
                  <a:pt x="1708" y="1098"/>
                  <a:pt x="1708" y="1098"/>
                </a:cubicBezTo>
                <a:cubicBezTo>
                  <a:pt x="1709" y="1097"/>
                  <a:pt x="1711" y="1097"/>
                  <a:pt x="1712" y="1096"/>
                </a:cubicBezTo>
                <a:cubicBezTo>
                  <a:pt x="1712" y="1095"/>
                  <a:pt x="1712" y="1095"/>
                  <a:pt x="1712" y="1095"/>
                </a:cubicBezTo>
                <a:cubicBezTo>
                  <a:pt x="1713" y="1096"/>
                  <a:pt x="1714" y="1096"/>
                  <a:pt x="1716" y="1096"/>
                </a:cubicBezTo>
                <a:cubicBezTo>
                  <a:pt x="1716" y="1096"/>
                  <a:pt x="1716" y="1095"/>
                  <a:pt x="1717" y="1095"/>
                </a:cubicBezTo>
                <a:close/>
                <a:moveTo>
                  <a:pt x="1716" y="1083"/>
                </a:moveTo>
                <a:cubicBezTo>
                  <a:pt x="1715" y="1083"/>
                  <a:pt x="1715" y="1083"/>
                  <a:pt x="1715" y="1083"/>
                </a:cubicBezTo>
                <a:cubicBezTo>
                  <a:pt x="1715" y="1084"/>
                  <a:pt x="1715" y="1084"/>
                  <a:pt x="1715" y="1084"/>
                </a:cubicBezTo>
                <a:cubicBezTo>
                  <a:pt x="1712" y="1083"/>
                  <a:pt x="1713" y="1083"/>
                  <a:pt x="1710" y="1082"/>
                </a:cubicBezTo>
                <a:cubicBezTo>
                  <a:pt x="1711" y="1081"/>
                  <a:pt x="1711" y="1081"/>
                  <a:pt x="1712" y="1080"/>
                </a:cubicBezTo>
                <a:cubicBezTo>
                  <a:pt x="1714" y="1080"/>
                  <a:pt x="1714" y="1080"/>
                  <a:pt x="1714" y="1080"/>
                </a:cubicBezTo>
                <a:cubicBezTo>
                  <a:pt x="1714" y="1080"/>
                  <a:pt x="1714" y="1080"/>
                  <a:pt x="1714" y="1080"/>
                </a:cubicBezTo>
                <a:cubicBezTo>
                  <a:pt x="1715" y="1080"/>
                  <a:pt x="1715" y="1080"/>
                  <a:pt x="1715" y="1080"/>
                </a:cubicBezTo>
                <a:cubicBezTo>
                  <a:pt x="1715" y="1082"/>
                  <a:pt x="1715" y="1082"/>
                  <a:pt x="1715" y="1082"/>
                </a:cubicBezTo>
                <a:cubicBezTo>
                  <a:pt x="1715" y="1083"/>
                  <a:pt x="1715" y="1082"/>
                  <a:pt x="1716" y="1083"/>
                </a:cubicBezTo>
                <a:close/>
                <a:moveTo>
                  <a:pt x="1715" y="777"/>
                </a:moveTo>
                <a:cubicBezTo>
                  <a:pt x="1714" y="777"/>
                  <a:pt x="1714" y="777"/>
                  <a:pt x="1714" y="777"/>
                </a:cubicBezTo>
                <a:cubicBezTo>
                  <a:pt x="1714" y="773"/>
                  <a:pt x="1714" y="773"/>
                  <a:pt x="1714" y="773"/>
                </a:cubicBezTo>
                <a:cubicBezTo>
                  <a:pt x="1715" y="773"/>
                  <a:pt x="1715" y="773"/>
                  <a:pt x="1715" y="773"/>
                </a:cubicBezTo>
                <a:lnTo>
                  <a:pt x="1715" y="777"/>
                </a:lnTo>
                <a:close/>
                <a:moveTo>
                  <a:pt x="1742" y="756"/>
                </a:moveTo>
                <a:cubicBezTo>
                  <a:pt x="1741" y="756"/>
                  <a:pt x="1741" y="756"/>
                  <a:pt x="1741" y="756"/>
                </a:cubicBezTo>
                <a:cubicBezTo>
                  <a:pt x="1741" y="752"/>
                  <a:pt x="1741" y="752"/>
                  <a:pt x="1741" y="752"/>
                </a:cubicBezTo>
                <a:cubicBezTo>
                  <a:pt x="1741" y="752"/>
                  <a:pt x="1741" y="752"/>
                  <a:pt x="1741" y="752"/>
                </a:cubicBezTo>
                <a:cubicBezTo>
                  <a:pt x="1741" y="751"/>
                  <a:pt x="1741" y="751"/>
                  <a:pt x="1741" y="751"/>
                </a:cubicBezTo>
                <a:cubicBezTo>
                  <a:pt x="1742" y="751"/>
                  <a:pt x="1742" y="751"/>
                  <a:pt x="1742" y="751"/>
                </a:cubicBezTo>
                <a:cubicBezTo>
                  <a:pt x="1742" y="752"/>
                  <a:pt x="1742" y="752"/>
                  <a:pt x="1742" y="752"/>
                </a:cubicBezTo>
                <a:cubicBezTo>
                  <a:pt x="1743" y="752"/>
                  <a:pt x="1743" y="752"/>
                  <a:pt x="1743" y="752"/>
                </a:cubicBezTo>
                <a:cubicBezTo>
                  <a:pt x="1743" y="753"/>
                  <a:pt x="1742" y="754"/>
                  <a:pt x="1742" y="756"/>
                </a:cubicBezTo>
                <a:close/>
                <a:moveTo>
                  <a:pt x="1804" y="672"/>
                </a:moveTo>
                <a:cubicBezTo>
                  <a:pt x="1804" y="672"/>
                  <a:pt x="1804" y="672"/>
                  <a:pt x="1804" y="672"/>
                </a:cubicBezTo>
                <a:cubicBezTo>
                  <a:pt x="1803" y="673"/>
                  <a:pt x="1804" y="674"/>
                  <a:pt x="1805" y="674"/>
                </a:cubicBezTo>
                <a:cubicBezTo>
                  <a:pt x="1805" y="675"/>
                  <a:pt x="1805" y="675"/>
                  <a:pt x="1804" y="676"/>
                </a:cubicBezTo>
                <a:cubicBezTo>
                  <a:pt x="1802" y="676"/>
                  <a:pt x="1800" y="673"/>
                  <a:pt x="1798" y="676"/>
                </a:cubicBezTo>
                <a:cubicBezTo>
                  <a:pt x="1793" y="676"/>
                  <a:pt x="1793" y="676"/>
                  <a:pt x="1793" y="676"/>
                </a:cubicBezTo>
                <a:cubicBezTo>
                  <a:pt x="1794" y="675"/>
                  <a:pt x="1794" y="675"/>
                  <a:pt x="1795" y="675"/>
                </a:cubicBezTo>
                <a:cubicBezTo>
                  <a:pt x="1795" y="673"/>
                  <a:pt x="1795" y="673"/>
                  <a:pt x="1795" y="673"/>
                </a:cubicBezTo>
                <a:cubicBezTo>
                  <a:pt x="1795" y="673"/>
                  <a:pt x="1795" y="673"/>
                  <a:pt x="1795" y="673"/>
                </a:cubicBezTo>
                <a:cubicBezTo>
                  <a:pt x="1797" y="671"/>
                  <a:pt x="1801" y="672"/>
                  <a:pt x="1803" y="671"/>
                </a:cubicBezTo>
                <a:cubicBezTo>
                  <a:pt x="1803" y="671"/>
                  <a:pt x="1803" y="671"/>
                  <a:pt x="1803" y="671"/>
                </a:cubicBezTo>
                <a:cubicBezTo>
                  <a:pt x="1804" y="671"/>
                  <a:pt x="1804" y="671"/>
                  <a:pt x="1804" y="671"/>
                </a:cubicBezTo>
                <a:cubicBezTo>
                  <a:pt x="1804" y="669"/>
                  <a:pt x="1804" y="669"/>
                  <a:pt x="1804" y="669"/>
                </a:cubicBezTo>
                <a:cubicBezTo>
                  <a:pt x="1806" y="669"/>
                  <a:pt x="1806" y="669"/>
                  <a:pt x="1806" y="669"/>
                </a:cubicBezTo>
                <a:cubicBezTo>
                  <a:pt x="1805" y="671"/>
                  <a:pt x="1805" y="670"/>
                  <a:pt x="1804" y="672"/>
                </a:cubicBezTo>
                <a:close/>
                <a:moveTo>
                  <a:pt x="1821" y="650"/>
                </a:moveTo>
                <a:cubicBezTo>
                  <a:pt x="1822" y="651"/>
                  <a:pt x="1822" y="652"/>
                  <a:pt x="1823" y="652"/>
                </a:cubicBezTo>
                <a:cubicBezTo>
                  <a:pt x="1823" y="653"/>
                  <a:pt x="1823" y="653"/>
                  <a:pt x="1823" y="653"/>
                </a:cubicBezTo>
                <a:cubicBezTo>
                  <a:pt x="1822" y="653"/>
                  <a:pt x="1823" y="653"/>
                  <a:pt x="1822" y="654"/>
                </a:cubicBezTo>
                <a:cubicBezTo>
                  <a:pt x="1820" y="653"/>
                  <a:pt x="1819" y="652"/>
                  <a:pt x="1818" y="650"/>
                </a:cubicBezTo>
                <a:cubicBezTo>
                  <a:pt x="1820" y="651"/>
                  <a:pt x="1819" y="651"/>
                  <a:pt x="1821" y="650"/>
                </a:cubicBezTo>
                <a:close/>
                <a:moveTo>
                  <a:pt x="1831" y="691"/>
                </a:moveTo>
                <a:cubicBezTo>
                  <a:pt x="1830" y="691"/>
                  <a:pt x="1830" y="691"/>
                  <a:pt x="1830" y="691"/>
                </a:cubicBezTo>
                <a:cubicBezTo>
                  <a:pt x="1830" y="693"/>
                  <a:pt x="1829" y="693"/>
                  <a:pt x="1828" y="694"/>
                </a:cubicBezTo>
                <a:cubicBezTo>
                  <a:pt x="1822" y="694"/>
                  <a:pt x="1824" y="693"/>
                  <a:pt x="1822" y="689"/>
                </a:cubicBezTo>
                <a:cubicBezTo>
                  <a:pt x="1821" y="689"/>
                  <a:pt x="1821" y="689"/>
                  <a:pt x="1821" y="689"/>
                </a:cubicBezTo>
                <a:cubicBezTo>
                  <a:pt x="1821" y="686"/>
                  <a:pt x="1821" y="686"/>
                  <a:pt x="1821" y="686"/>
                </a:cubicBezTo>
                <a:cubicBezTo>
                  <a:pt x="1821" y="686"/>
                  <a:pt x="1820" y="685"/>
                  <a:pt x="1819" y="685"/>
                </a:cubicBezTo>
                <a:cubicBezTo>
                  <a:pt x="1818" y="683"/>
                  <a:pt x="1819" y="681"/>
                  <a:pt x="1820" y="681"/>
                </a:cubicBezTo>
                <a:cubicBezTo>
                  <a:pt x="1818" y="678"/>
                  <a:pt x="1817" y="679"/>
                  <a:pt x="1816" y="675"/>
                </a:cubicBezTo>
                <a:cubicBezTo>
                  <a:pt x="1818" y="675"/>
                  <a:pt x="1821" y="676"/>
                  <a:pt x="1821" y="677"/>
                </a:cubicBezTo>
                <a:cubicBezTo>
                  <a:pt x="1824" y="679"/>
                  <a:pt x="1823" y="680"/>
                  <a:pt x="1824" y="682"/>
                </a:cubicBezTo>
                <a:cubicBezTo>
                  <a:pt x="1825" y="682"/>
                  <a:pt x="1825" y="682"/>
                  <a:pt x="1826" y="683"/>
                </a:cubicBezTo>
                <a:cubicBezTo>
                  <a:pt x="1828" y="684"/>
                  <a:pt x="1827" y="686"/>
                  <a:pt x="1827" y="688"/>
                </a:cubicBezTo>
                <a:cubicBezTo>
                  <a:pt x="1828" y="688"/>
                  <a:pt x="1829" y="689"/>
                  <a:pt x="1831" y="689"/>
                </a:cubicBezTo>
                <a:lnTo>
                  <a:pt x="1831" y="691"/>
                </a:lnTo>
                <a:close/>
                <a:moveTo>
                  <a:pt x="1899" y="645"/>
                </a:moveTo>
                <a:cubicBezTo>
                  <a:pt x="1898" y="645"/>
                  <a:pt x="1898" y="645"/>
                  <a:pt x="1898" y="645"/>
                </a:cubicBezTo>
                <a:cubicBezTo>
                  <a:pt x="1899" y="646"/>
                  <a:pt x="1899" y="646"/>
                  <a:pt x="1899" y="648"/>
                </a:cubicBezTo>
                <a:cubicBezTo>
                  <a:pt x="1896" y="648"/>
                  <a:pt x="1896" y="648"/>
                  <a:pt x="1894" y="646"/>
                </a:cubicBezTo>
                <a:cubicBezTo>
                  <a:pt x="1889" y="646"/>
                  <a:pt x="1889" y="646"/>
                  <a:pt x="1889" y="646"/>
                </a:cubicBezTo>
                <a:cubicBezTo>
                  <a:pt x="1889" y="646"/>
                  <a:pt x="1890" y="645"/>
                  <a:pt x="1890" y="645"/>
                </a:cubicBezTo>
                <a:cubicBezTo>
                  <a:pt x="1889" y="645"/>
                  <a:pt x="1889" y="645"/>
                  <a:pt x="1889" y="645"/>
                </a:cubicBezTo>
                <a:cubicBezTo>
                  <a:pt x="1889" y="644"/>
                  <a:pt x="1889" y="643"/>
                  <a:pt x="1889" y="642"/>
                </a:cubicBezTo>
                <a:cubicBezTo>
                  <a:pt x="1887" y="642"/>
                  <a:pt x="1887" y="642"/>
                  <a:pt x="1887" y="642"/>
                </a:cubicBezTo>
                <a:cubicBezTo>
                  <a:pt x="1888" y="646"/>
                  <a:pt x="1886" y="648"/>
                  <a:pt x="1885" y="651"/>
                </a:cubicBezTo>
                <a:cubicBezTo>
                  <a:pt x="1885" y="654"/>
                  <a:pt x="1885" y="654"/>
                  <a:pt x="1885" y="654"/>
                </a:cubicBezTo>
                <a:cubicBezTo>
                  <a:pt x="1885" y="654"/>
                  <a:pt x="1884" y="655"/>
                  <a:pt x="1884" y="655"/>
                </a:cubicBezTo>
                <a:cubicBezTo>
                  <a:pt x="1885" y="656"/>
                  <a:pt x="1884" y="656"/>
                  <a:pt x="1886" y="656"/>
                </a:cubicBezTo>
                <a:cubicBezTo>
                  <a:pt x="1886" y="657"/>
                  <a:pt x="1886" y="657"/>
                  <a:pt x="1886" y="657"/>
                </a:cubicBezTo>
                <a:cubicBezTo>
                  <a:pt x="1887" y="657"/>
                  <a:pt x="1887" y="657"/>
                  <a:pt x="1887" y="657"/>
                </a:cubicBezTo>
                <a:cubicBezTo>
                  <a:pt x="1887" y="656"/>
                  <a:pt x="1887" y="656"/>
                  <a:pt x="1888" y="655"/>
                </a:cubicBezTo>
                <a:cubicBezTo>
                  <a:pt x="1890" y="655"/>
                  <a:pt x="1890" y="655"/>
                  <a:pt x="1890" y="655"/>
                </a:cubicBezTo>
                <a:cubicBezTo>
                  <a:pt x="1890" y="654"/>
                  <a:pt x="1890" y="654"/>
                  <a:pt x="1890" y="654"/>
                </a:cubicBezTo>
                <a:cubicBezTo>
                  <a:pt x="1896" y="654"/>
                  <a:pt x="1896" y="654"/>
                  <a:pt x="1896" y="654"/>
                </a:cubicBezTo>
                <a:cubicBezTo>
                  <a:pt x="1896" y="655"/>
                  <a:pt x="1896" y="655"/>
                  <a:pt x="1896" y="655"/>
                </a:cubicBezTo>
                <a:cubicBezTo>
                  <a:pt x="1894" y="655"/>
                  <a:pt x="1893" y="655"/>
                  <a:pt x="1891" y="656"/>
                </a:cubicBezTo>
                <a:cubicBezTo>
                  <a:pt x="1891" y="656"/>
                  <a:pt x="1891" y="657"/>
                  <a:pt x="1891" y="658"/>
                </a:cubicBezTo>
                <a:cubicBezTo>
                  <a:pt x="1892" y="659"/>
                  <a:pt x="1892" y="660"/>
                  <a:pt x="1894" y="661"/>
                </a:cubicBezTo>
                <a:cubicBezTo>
                  <a:pt x="1893" y="661"/>
                  <a:pt x="1893" y="662"/>
                  <a:pt x="1892" y="663"/>
                </a:cubicBezTo>
                <a:cubicBezTo>
                  <a:pt x="1893" y="663"/>
                  <a:pt x="1893" y="663"/>
                  <a:pt x="1893" y="663"/>
                </a:cubicBezTo>
                <a:cubicBezTo>
                  <a:pt x="1893" y="663"/>
                  <a:pt x="1894" y="664"/>
                  <a:pt x="1894" y="665"/>
                </a:cubicBezTo>
                <a:cubicBezTo>
                  <a:pt x="1896" y="665"/>
                  <a:pt x="1896" y="665"/>
                  <a:pt x="1896" y="665"/>
                </a:cubicBezTo>
                <a:cubicBezTo>
                  <a:pt x="1896" y="665"/>
                  <a:pt x="1896" y="665"/>
                  <a:pt x="1896" y="665"/>
                </a:cubicBezTo>
                <a:cubicBezTo>
                  <a:pt x="1896" y="665"/>
                  <a:pt x="1896" y="665"/>
                  <a:pt x="1896" y="665"/>
                </a:cubicBezTo>
                <a:cubicBezTo>
                  <a:pt x="1897" y="667"/>
                  <a:pt x="1896" y="666"/>
                  <a:pt x="1897" y="667"/>
                </a:cubicBezTo>
                <a:cubicBezTo>
                  <a:pt x="1897" y="672"/>
                  <a:pt x="1897" y="672"/>
                  <a:pt x="1897" y="672"/>
                </a:cubicBezTo>
                <a:cubicBezTo>
                  <a:pt x="1896" y="672"/>
                  <a:pt x="1896" y="672"/>
                  <a:pt x="1896" y="672"/>
                </a:cubicBezTo>
                <a:cubicBezTo>
                  <a:pt x="1896" y="673"/>
                  <a:pt x="1896" y="673"/>
                  <a:pt x="1896" y="673"/>
                </a:cubicBezTo>
                <a:cubicBezTo>
                  <a:pt x="1894" y="673"/>
                  <a:pt x="1894" y="673"/>
                  <a:pt x="1894" y="673"/>
                </a:cubicBezTo>
                <a:cubicBezTo>
                  <a:pt x="1894" y="676"/>
                  <a:pt x="1893" y="682"/>
                  <a:pt x="1896" y="684"/>
                </a:cubicBezTo>
                <a:cubicBezTo>
                  <a:pt x="1896" y="688"/>
                  <a:pt x="1896" y="690"/>
                  <a:pt x="1894" y="693"/>
                </a:cubicBezTo>
                <a:cubicBezTo>
                  <a:pt x="1891" y="693"/>
                  <a:pt x="1891" y="693"/>
                  <a:pt x="1891" y="693"/>
                </a:cubicBezTo>
                <a:cubicBezTo>
                  <a:pt x="1891" y="692"/>
                  <a:pt x="1892" y="692"/>
                  <a:pt x="1892" y="691"/>
                </a:cubicBezTo>
                <a:cubicBezTo>
                  <a:pt x="1888" y="691"/>
                  <a:pt x="1881" y="694"/>
                  <a:pt x="1879" y="696"/>
                </a:cubicBezTo>
                <a:cubicBezTo>
                  <a:pt x="1877" y="695"/>
                  <a:pt x="1877" y="695"/>
                  <a:pt x="1876" y="694"/>
                </a:cubicBezTo>
                <a:cubicBezTo>
                  <a:pt x="1876" y="694"/>
                  <a:pt x="1876" y="694"/>
                  <a:pt x="1876" y="694"/>
                </a:cubicBezTo>
                <a:cubicBezTo>
                  <a:pt x="1874" y="693"/>
                  <a:pt x="1872" y="692"/>
                  <a:pt x="1870" y="692"/>
                </a:cubicBezTo>
                <a:cubicBezTo>
                  <a:pt x="1870" y="691"/>
                  <a:pt x="1870" y="691"/>
                  <a:pt x="1869" y="690"/>
                </a:cubicBezTo>
                <a:cubicBezTo>
                  <a:pt x="1868" y="690"/>
                  <a:pt x="1868" y="690"/>
                  <a:pt x="1868" y="690"/>
                </a:cubicBezTo>
                <a:cubicBezTo>
                  <a:pt x="1867" y="689"/>
                  <a:pt x="1866" y="687"/>
                  <a:pt x="1864" y="686"/>
                </a:cubicBezTo>
                <a:cubicBezTo>
                  <a:pt x="1862" y="686"/>
                  <a:pt x="1862" y="686"/>
                  <a:pt x="1862" y="686"/>
                </a:cubicBezTo>
                <a:cubicBezTo>
                  <a:pt x="1861" y="686"/>
                  <a:pt x="1862" y="685"/>
                  <a:pt x="1860" y="685"/>
                </a:cubicBezTo>
                <a:cubicBezTo>
                  <a:pt x="1859" y="685"/>
                  <a:pt x="1859" y="686"/>
                  <a:pt x="1859" y="686"/>
                </a:cubicBezTo>
                <a:cubicBezTo>
                  <a:pt x="1855" y="686"/>
                  <a:pt x="1856" y="684"/>
                  <a:pt x="1854" y="682"/>
                </a:cubicBezTo>
                <a:cubicBezTo>
                  <a:pt x="1854" y="682"/>
                  <a:pt x="1854" y="682"/>
                  <a:pt x="1854" y="682"/>
                </a:cubicBezTo>
                <a:cubicBezTo>
                  <a:pt x="1854" y="679"/>
                  <a:pt x="1854" y="679"/>
                  <a:pt x="1854" y="679"/>
                </a:cubicBezTo>
                <a:cubicBezTo>
                  <a:pt x="1853" y="679"/>
                  <a:pt x="1853" y="679"/>
                  <a:pt x="1853" y="679"/>
                </a:cubicBezTo>
                <a:cubicBezTo>
                  <a:pt x="1853" y="678"/>
                  <a:pt x="1853" y="678"/>
                  <a:pt x="1853" y="678"/>
                </a:cubicBezTo>
                <a:cubicBezTo>
                  <a:pt x="1852" y="678"/>
                  <a:pt x="1852" y="678"/>
                  <a:pt x="1852" y="678"/>
                </a:cubicBezTo>
                <a:cubicBezTo>
                  <a:pt x="1852" y="674"/>
                  <a:pt x="1852" y="674"/>
                  <a:pt x="1852" y="674"/>
                </a:cubicBezTo>
                <a:cubicBezTo>
                  <a:pt x="1852" y="674"/>
                  <a:pt x="1852" y="674"/>
                  <a:pt x="1852" y="674"/>
                </a:cubicBezTo>
                <a:cubicBezTo>
                  <a:pt x="1852" y="671"/>
                  <a:pt x="1852" y="671"/>
                  <a:pt x="1852" y="671"/>
                </a:cubicBezTo>
                <a:cubicBezTo>
                  <a:pt x="1851" y="671"/>
                  <a:pt x="1851" y="671"/>
                  <a:pt x="1851" y="671"/>
                </a:cubicBezTo>
                <a:cubicBezTo>
                  <a:pt x="1851" y="670"/>
                  <a:pt x="1852" y="668"/>
                  <a:pt x="1852" y="666"/>
                </a:cubicBezTo>
                <a:cubicBezTo>
                  <a:pt x="1854" y="666"/>
                  <a:pt x="1854" y="665"/>
                  <a:pt x="1855" y="665"/>
                </a:cubicBezTo>
                <a:cubicBezTo>
                  <a:pt x="1855" y="663"/>
                  <a:pt x="1855" y="663"/>
                  <a:pt x="1855" y="663"/>
                </a:cubicBezTo>
                <a:cubicBezTo>
                  <a:pt x="1855" y="662"/>
                  <a:pt x="1853" y="662"/>
                  <a:pt x="1854" y="661"/>
                </a:cubicBezTo>
                <a:cubicBezTo>
                  <a:pt x="1854" y="661"/>
                  <a:pt x="1854" y="661"/>
                  <a:pt x="1854" y="661"/>
                </a:cubicBezTo>
                <a:cubicBezTo>
                  <a:pt x="1855" y="661"/>
                  <a:pt x="1856" y="660"/>
                  <a:pt x="1856" y="660"/>
                </a:cubicBezTo>
                <a:cubicBezTo>
                  <a:pt x="1856" y="658"/>
                  <a:pt x="1856" y="658"/>
                  <a:pt x="1856" y="658"/>
                </a:cubicBezTo>
                <a:cubicBezTo>
                  <a:pt x="1856" y="658"/>
                  <a:pt x="1856" y="658"/>
                  <a:pt x="1856" y="658"/>
                </a:cubicBezTo>
                <a:cubicBezTo>
                  <a:pt x="1856" y="653"/>
                  <a:pt x="1856" y="653"/>
                  <a:pt x="1856" y="653"/>
                </a:cubicBezTo>
                <a:cubicBezTo>
                  <a:pt x="1857" y="653"/>
                  <a:pt x="1857" y="653"/>
                  <a:pt x="1857" y="653"/>
                </a:cubicBezTo>
                <a:cubicBezTo>
                  <a:pt x="1858" y="652"/>
                  <a:pt x="1859" y="650"/>
                  <a:pt x="1860" y="649"/>
                </a:cubicBezTo>
                <a:cubicBezTo>
                  <a:pt x="1864" y="649"/>
                  <a:pt x="1864" y="649"/>
                  <a:pt x="1864" y="649"/>
                </a:cubicBezTo>
                <a:cubicBezTo>
                  <a:pt x="1864" y="648"/>
                  <a:pt x="1864" y="648"/>
                  <a:pt x="1864" y="648"/>
                </a:cubicBezTo>
                <a:cubicBezTo>
                  <a:pt x="1864" y="648"/>
                  <a:pt x="1864" y="648"/>
                  <a:pt x="1864" y="648"/>
                </a:cubicBezTo>
                <a:cubicBezTo>
                  <a:pt x="1863" y="645"/>
                  <a:pt x="1863" y="647"/>
                  <a:pt x="1861" y="646"/>
                </a:cubicBezTo>
                <a:cubicBezTo>
                  <a:pt x="1861" y="646"/>
                  <a:pt x="1861" y="646"/>
                  <a:pt x="1861" y="646"/>
                </a:cubicBezTo>
                <a:cubicBezTo>
                  <a:pt x="1860" y="646"/>
                  <a:pt x="1860" y="646"/>
                  <a:pt x="1860" y="646"/>
                </a:cubicBezTo>
                <a:cubicBezTo>
                  <a:pt x="1860" y="645"/>
                  <a:pt x="1860" y="645"/>
                  <a:pt x="1860" y="645"/>
                </a:cubicBezTo>
                <a:cubicBezTo>
                  <a:pt x="1858" y="645"/>
                  <a:pt x="1858" y="645"/>
                  <a:pt x="1858" y="645"/>
                </a:cubicBezTo>
                <a:cubicBezTo>
                  <a:pt x="1858" y="644"/>
                  <a:pt x="1858" y="644"/>
                  <a:pt x="1858" y="644"/>
                </a:cubicBezTo>
                <a:cubicBezTo>
                  <a:pt x="1858" y="644"/>
                  <a:pt x="1857" y="644"/>
                  <a:pt x="1857" y="644"/>
                </a:cubicBezTo>
                <a:cubicBezTo>
                  <a:pt x="1857" y="642"/>
                  <a:pt x="1857" y="642"/>
                  <a:pt x="1857" y="642"/>
                </a:cubicBezTo>
                <a:cubicBezTo>
                  <a:pt x="1857" y="642"/>
                  <a:pt x="1856" y="642"/>
                  <a:pt x="1856" y="642"/>
                </a:cubicBezTo>
                <a:cubicBezTo>
                  <a:pt x="1855" y="641"/>
                  <a:pt x="1855" y="640"/>
                  <a:pt x="1855" y="638"/>
                </a:cubicBezTo>
                <a:cubicBezTo>
                  <a:pt x="1854" y="638"/>
                  <a:pt x="1854" y="638"/>
                  <a:pt x="1854" y="638"/>
                </a:cubicBezTo>
                <a:cubicBezTo>
                  <a:pt x="1854" y="637"/>
                  <a:pt x="1854" y="637"/>
                  <a:pt x="1854" y="637"/>
                </a:cubicBezTo>
                <a:cubicBezTo>
                  <a:pt x="1854" y="637"/>
                  <a:pt x="1853" y="636"/>
                  <a:pt x="1852" y="636"/>
                </a:cubicBezTo>
                <a:cubicBezTo>
                  <a:pt x="1852" y="635"/>
                  <a:pt x="1852" y="635"/>
                  <a:pt x="1852" y="634"/>
                </a:cubicBezTo>
                <a:cubicBezTo>
                  <a:pt x="1850" y="634"/>
                  <a:pt x="1850" y="634"/>
                  <a:pt x="1850" y="634"/>
                </a:cubicBezTo>
                <a:cubicBezTo>
                  <a:pt x="1850" y="632"/>
                  <a:pt x="1849" y="631"/>
                  <a:pt x="1847" y="631"/>
                </a:cubicBezTo>
                <a:cubicBezTo>
                  <a:pt x="1847" y="630"/>
                  <a:pt x="1847" y="629"/>
                  <a:pt x="1846" y="628"/>
                </a:cubicBezTo>
                <a:cubicBezTo>
                  <a:pt x="1846" y="628"/>
                  <a:pt x="1846" y="628"/>
                  <a:pt x="1846" y="628"/>
                </a:cubicBezTo>
                <a:cubicBezTo>
                  <a:pt x="1846" y="626"/>
                  <a:pt x="1846" y="626"/>
                  <a:pt x="1846" y="626"/>
                </a:cubicBezTo>
                <a:cubicBezTo>
                  <a:pt x="1845" y="626"/>
                  <a:pt x="1845" y="626"/>
                  <a:pt x="1844" y="625"/>
                </a:cubicBezTo>
                <a:cubicBezTo>
                  <a:pt x="1844" y="624"/>
                  <a:pt x="1844" y="624"/>
                  <a:pt x="1844" y="624"/>
                </a:cubicBezTo>
                <a:cubicBezTo>
                  <a:pt x="1844" y="624"/>
                  <a:pt x="1843" y="623"/>
                  <a:pt x="1843" y="623"/>
                </a:cubicBezTo>
                <a:cubicBezTo>
                  <a:pt x="1842" y="622"/>
                  <a:pt x="1842" y="621"/>
                  <a:pt x="1842" y="620"/>
                </a:cubicBezTo>
                <a:cubicBezTo>
                  <a:pt x="1841" y="620"/>
                  <a:pt x="1841" y="620"/>
                  <a:pt x="1841" y="620"/>
                </a:cubicBezTo>
                <a:cubicBezTo>
                  <a:pt x="1840" y="618"/>
                  <a:pt x="1841" y="614"/>
                  <a:pt x="1841" y="612"/>
                </a:cubicBezTo>
                <a:cubicBezTo>
                  <a:pt x="1840" y="612"/>
                  <a:pt x="1840" y="612"/>
                  <a:pt x="1840" y="612"/>
                </a:cubicBezTo>
                <a:cubicBezTo>
                  <a:pt x="1840" y="611"/>
                  <a:pt x="1840" y="611"/>
                  <a:pt x="1840" y="611"/>
                </a:cubicBezTo>
                <a:cubicBezTo>
                  <a:pt x="1839" y="611"/>
                  <a:pt x="1839" y="611"/>
                  <a:pt x="1839" y="611"/>
                </a:cubicBezTo>
                <a:cubicBezTo>
                  <a:pt x="1840" y="609"/>
                  <a:pt x="1840" y="607"/>
                  <a:pt x="1841" y="606"/>
                </a:cubicBezTo>
                <a:cubicBezTo>
                  <a:pt x="1840" y="605"/>
                  <a:pt x="1840" y="604"/>
                  <a:pt x="1839" y="604"/>
                </a:cubicBezTo>
                <a:cubicBezTo>
                  <a:pt x="1837" y="604"/>
                  <a:pt x="1835" y="605"/>
                  <a:pt x="1833" y="604"/>
                </a:cubicBezTo>
                <a:cubicBezTo>
                  <a:pt x="1833" y="604"/>
                  <a:pt x="1833" y="604"/>
                  <a:pt x="1833" y="604"/>
                </a:cubicBezTo>
                <a:cubicBezTo>
                  <a:pt x="1833" y="603"/>
                  <a:pt x="1833" y="603"/>
                  <a:pt x="1833" y="603"/>
                </a:cubicBezTo>
                <a:cubicBezTo>
                  <a:pt x="1833" y="603"/>
                  <a:pt x="1834" y="603"/>
                  <a:pt x="1834" y="602"/>
                </a:cubicBezTo>
                <a:cubicBezTo>
                  <a:pt x="1834" y="601"/>
                  <a:pt x="1833" y="601"/>
                  <a:pt x="1833" y="601"/>
                </a:cubicBezTo>
                <a:cubicBezTo>
                  <a:pt x="1834" y="600"/>
                  <a:pt x="1834" y="599"/>
                  <a:pt x="1834" y="598"/>
                </a:cubicBezTo>
                <a:cubicBezTo>
                  <a:pt x="1835" y="598"/>
                  <a:pt x="1835" y="598"/>
                  <a:pt x="1835" y="598"/>
                </a:cubicBezTo>
                <a:cubicBezTo>
                  <a:pt x="1836" y="596"/>
                  <a:pt x="1836" y="593"/>
                  <a:pt x="1836" y="591"/>
                </a:cubicBezTo>
                <a:cubicBezTo>
                  <a:pt x="1836" y="591"/>
                  <a:pt x="1837" y="591"/>
                  <a:pt x="1837" y="590"/>
                </a:cubicBezTo>
                <a:cubicBezTo>
                  <a:pt x="1837" y="589"/>
                  <a:pt x="1837" y="589"/>
                  <a:pt x="1837" y="589"/>
                </a:cubicBezTo>
                <a:cubicBezTo>
                  <a:pt x="1838" y="589"/>
                  <a:pt x="1838" y="589"/>
                  <a:pt x="1838" y="589"/>
                </a:cubicBezTo>
                <a:cubicBezTo>
                  <a:pt x="1838" y="587"/>
                  <a:pt x="1838" y="587"/>
                  <a:pt x="1838" y="587"/>
                </a:cubicBezTo>
                <a:cubicBezTo>
                  <a:pt x="1839" y="587"/>
                  <a:pt x="1839" y="586"/>
                  <a:pt x="1840" y="586"/>
                </a:cubicBezTo>
                <a:cubicBezTo>
                  <a:pt x="1840" y="584"/>
                  <a:pt x="1839" y="584"/>
                  <a:pt x="1839" y="584"/>
                </a:cubicBezTo>
                <a:cubicBezTo>
                  <a:pt x="1839" y="583"/>
                  <a:pt x="1839" y="583"/>
                  <a:pt x="1839" y="582"/>
                </a:cubicBezTo>
                <a:cubicBezTo>
                  <a:pt x="1839" y="581"/>
                  <a:pt x="1839" y="581"/>
                  <a:pt x="1839" y="581"/>
                </a:cubicBezTo>
                <a:cubicBezTo>
                  <a:pt x="1839" y="581"/>
                  <a:pt x="1840" y="581"/>
                  <a:pt x="1841" y="581"/>
                </a:cubicBezTo>
                <a:cubicBezTo>
                  <a:pt x="1841" y="581"/>
                  <a:pt x="1841" y="581"/>
                  <a:pt x="1841" y="581"/>
                </a:cubicBezTo>
                <a:cubicBezTo>
                  <a:pt x="1841" y="581"/>
                  <a:pt x="1841" y="581"/>
                  <a:pt x="1841" y="581"/>
                </a:cubicBezTo>
                <a:cubicBezTo>
                  <a:pt x="1842" y="580"/>
                  <a:pt x="1843" y="580"/>
                  <a:pt x="1843" y="580"/>
                </a:cubicBezTo>
                <a:cubicBezTo>
                  <a:pt x="1843" y="578"/>
                  <a:pt x="1843" y="578"/>
                  <a:pt x="1843" y="578"/>
                </a:cubicBezTo>
                <a:cubicBezTo>
                  <a:pt x="1844" y="578"/>
                  <a:pt x="1844" y="578"/>
                  <a:pt x="1844" y="578"/>
                </a:cubicBezTo>
                <a:cubicBezTo>
                  <a:pt x="1844" y="581"/>
                  <a:pt x="1844" y="581"/>
                  <a:pt x="1844" y="581"/>
                </a:cubicBezTo>
                <a:cubicBezTo>
                  <a:pt x="1846" y="581"/>
                  <a:pt x="1846" y="581"/>
                  <a:pt x="1846" y="581"/>
                </a:cubicBezTo>
                <a:cubicBezTo>
                  <a:pt x="1846" y="581"/>
                  <a:pt x="1846" y="581"/>
                  <a:pt x="1846" y="581"/>
                </a:cubicBezTo>
                <a:cubicBezTo>
                  <a:pt x="1847" y="581"/>
                  <a:pt x="1847" y="581"/>
                  <a:pt x="1847" y="581"/>
                </a:cubicBezTo>
                <a:cubicBezTo>
                  <a:pt x="1847" y="582"/>
                  <a:pt x="1847" y="583"/>
                  <a:pt x="1846" y="583"/>
                </a:cubicBezTo>
                <a:cubicBezTo>
                  <a:pt x="1847" y="583"/>
                  <a:pt x="1847" y="582"/>
                  <a:pt x="1848" y="582"/>
                </a:cubicBezTo>
                <a:cubicBezTo>
                  <a:pt x="1849" y="582"/>
                  <a:pt x="1849" y="582"/>
                  <a:pt x="1849" y="582"/>
                </a:cubicBezTo>
                <a:cubicBezTo>
                  <a:pt x="1849" y="581"/>
                  <a:pt x="1849" y="581"/>
                  <a:pt x="1849" y="581"/>
                </a:cubicBezTo>
                <a:cubicBezTo>
                  <a:pt x="1850" y="580"/>
                  <a:pt x="1850" y="581"/>
                  <a:pt x="1850" y="579"/>
                </a:cubicBezTo>
                <a:cubicBezTo>
                  <a:pt x="1848" y="579"/>
                  <a:pt x="1848" y="579"/>
                  <a:pt x="1848" y="579"/>
                </a:cubicBezTo>
                <a:cubicBezTo>
                  <a:pt x="1848" y="578"/>
                  <a:pt x="1848" y="578"/>
                  <a:pt x="1848" y="578"/>
                </a:cubicBezTo>
                <a:cubicBezTo>
                  <a:pt x="1847" y="578"/>
                  <a:pt x="1847" y="578"/>
                  <a:pt x="1847" y="578"/>
                </a:cubicBezTo>
                <a:cubicBezTo>
                  <a:pt x="1847" y="577"/>
                  <a:pt x="1847" y="577"/>
                  <a:pt x="1847" y="577"/>
                </a:cubicBezTo>
                <a:cubicBezTo>
                  <a:pt x="1848" y="577"/>
                  <a:pt x="1848" y="577"/>
                  <a:pt x="1848" y="577"/>
                </a:cubicBezTo>
                <a:cubicBezTo>
                  <a:pt x="1848" y="576"/>
                  <a:pt x="1848" y="577"/>
                  <a:pt x="1848" y="576"/>
                </a:cubicBezTo>
                <a:cubicBezTo>
                  <a:pt x="1849" y="577"/>
                  <a:pt x="1849" y="577"/>
                  <a:pt x="1849" y="578"/>
                </a:cubicBezTo>
                <a:cubicBezTo>
                  <a:pt x="1851" y="578"/>
                  <a:pt x="1851" y="578"/>
                  <a:pt x="1851" y="578"/>
                </a:cubicBezTo>
                <a:cubicBezTo>
                  <a:pt x="1851" y="577"/>
                  <a:pt x="1851" y="577"/>
                  <a:pt x="1852" y="577"/>
                </a:cubicBezTo>
                <a:cubicBezTo>
                  <a:pt x="1852" y="576"/>
                  <a:pt x="1852" y="576"/>
                  <a:pt x="1852" y="576"/>
                </a:cubicBezTo>
                <a:cubicBezTo>
                  <a:pt x="1852" y="576"/>
                  <a:pt x="1853" y="577"/>
                  <a:pt x="1854" y="577"/>
                </a:cubicBezTo>
                <a:cubicBezTo>
                  <a:pt x="1854" y="576"/>
                  <a:pt x="1854" y="576"/>
                  <a:pt x="1854" y="576"/>
                </a:cubicBezTo>
                <a:cubicBezTo>
                  <a:pt x="1856" y="576"/>
                  <a:pt x="1856" y="576"/>
                  <a:pt x="1856" y="576"/>
                </a:cubicBezTo>
                <a:cubicBezTo>
                  <a:pt x="1856" y="575"/>
                  <a:pt x="1857" y="574"/>
                  <a:pt x="1858" y="573"/>
                </a:cubicBezTo>
                <a:cubicBezTo>
                  <a:pt x="1863" y="573"/>
                  <a:pt x="1863" y="573"/>
                  <a:pt x="1863" y="573"/>
                </a:cubicBezTo>
                <a:cubicBezTo>
                  <a:pt x="1863" y="573"/>
                  <a:pt x="1864" y="572"/>
                  <a:pt x="1864" y="571"/>
                </a:cubicBezTo>
                <a:cubicBezTo>
                  <a:pt x="1866" y="571"/>
                  <a:pt x="1866" y="571"/>
                  <a:pt x="1866" y="571"/>
                </a:cubicBezTo>
                <a:cubicBezTo>
                  <a:pt x="1866" y="571"/>
                  <a:pt x="1866" y="571"/>
                  <a:pt x="1866" y="570"/>
                </a:cubicBezTo>
                <a:cubicBezTo>
                  <a:pt x="1868" y="570"/>
                  <a:pt x="1868" y="570"/>
                  <a:pt x="1868" y="570"/>
                </a:cubicBezTo>
                <a:cubicBezTo>
                  <a:pt x="1868" y="570"/>
                  <a:pt x="1868" y="569"/>
                  <a:pt x="1869" y="569"/>
                </a:cubicBezTo>
                <a:cubicBezTo>
                  <a:pt x="1869" y="568"/>
                  <a:pt x="1869" y="567"/>
                  <a:pt x="1869" y="567"/>
                </a:cubicBezTo>
                <a:cubicBezTo>
                  <a:pt x="1869" y="566"/>
                  <a:pt x="1869" y="566"/>
                  <a:pt x="1869" y="566"/>
                </a:cubicBezTo>
                <a:cubicBezTo>
                  <a:pt x="1869" y="566"/>
                  <a:pt x="1869" y="566"/>
                  <a:pt x="1869" y="566"/>
                </a:cubicBezTo>
                <a:cubicBezTo>
                  <a:pt x="1869" y="565"/>
                  <a:pt x="1869" y="565"/>
                  <a:pt x="1869" y="565"/>
                </a:cubicBezTo>
                <a:cubicBezTo>
                  <a:pt x="1873" y="566"/>
                  <a:pt x="1873" y="566"/>
                  <a:pt x="1875" y="567"/>
                </a:cubicBezTo>
                <a:cubicBezTo>
                  <a:pt x="1875" y="570"/>
                  <a:pt x="1875" y="570"/>
                  <a:pt x="1875" y="570"/>
                </a:cubicBezTo>
                <a:cubicBezTo>
                  <a:pt x="1877" y="570"/>
                  <a:pt x="1880" y="569"/>
                  <a:pt x="1880" y="569"/>
                </a:cubicBezTo>
                <a:cubicBezTo>
                  <a:pt x="1880" y="570"/>
                  <a:pt x="1880" y="570"/>
                  <a:pt x="1880" y="570"/>
                </a:cubicBezTo>
                <a:cubicBezTo>
                  <a:pt x="1883" y="571"/>
                  <a:pt x="1881" y="571"/>
                  <a:pt x="1885" y="571"/>
                </a:cubicBezTo>
                <a:cubicBezTo>
                  <a:pt x="1885" y="572"/>
                  <a:pt x="1885" y="572"/>
                  <a:pt x="1885" y="572"/>
                </a:cubicBezTo>
                <a:cubicBezTo>
                  <a:pt x="1886" y="572"/>
                  <a:pt x="1886" y="573"/>
                  <a:pt x="1887" y="573"/>
                </a:cubicBezTo>
                <a:cubicBezTo>
                  <a:pt x="1887" y="574"/>
                  <a:pt x="1887" y="574"/>
                  <a:pt x="1887" y="574"/>
                </a:cubicBezTo>
                <a:cubicBezTo>
                  <a:pt x="1888" y="574"/>
                  <a:pt x="1889" y="574"/>
                  <a:pt x="1889" y="575"/>
                </a:cubicBezTo>
                <a:cubicBezTo>
                  <a:pt x="1889" y="575"/>
                  <a:pt x="1890" y="576"/>
                  <a:pt x="1890" y="577"/>
                </a:cubicBezTo>
                <a:cubicBezTo>
                  <a:pt x="1891" y="577"/>
                  <a:pt x="1891" y="577"/>
                  <a:pt x="1891" y="577"/>
                </a:cubicBezTo>
                <a:cubicBezTo>
                  <a:pt x="1891" y="578"/>
                  <a:pt x="1891" y="578"/>
                  <a:pt x="1891" y="578"/>
                </a:cubicBezTo>
                <a:cubicBezTo>
                  <a:pt x="1894" y="578"/>
                  <a:pt x="1894" y="578"/>
                  <a:pt x="1894" y="578"/>
                </a:cubicBezTo>
                <a:cubicBezTo>
                  <a:pt x="1894" y="579"/>
                  <a:pt x="1894" y="579"/>
                  <a:pt x="1894" y="579"/>
                </a:cubicBezTo>
                <a:cubicBezTo>
                  <a:pt x="1894" y="579"/>
                  <a:pt x="1894" y="579"/>
                  <a:pt x="1894" y="579"/>
                </a:cubicBezTo>
                <a:cubicBezTo>
                  <a:pt x="1894" y="583"/>
                  <a:pt x="1894" y="583"/>
                  <a:pt x="1894" y="583"/>
                </a:cubicBezTo>
                <a:cubicBezTo>
                  <a:pt x="1895" y="583"/>
                  <a:pt x="1895" y="583"/>
                  <a:pt x="1896" y="583"/>
                </a:cubicBezTo>
                <a:cubicBezTo>
                  <a:pt x="1896" y="586"/>
                  <a:pt x="1896" y="586"/>
                  <a:pt x="1896" y="586"/>
                </a:cubicBezTo>
                <a:cubicBezTo>
                  <a:pt x="1896" y="586"/>
                  <a:pt x="1896" y="586"/>
                  <a:pt x="1896" y="586"/>
                </a:cubicBezTo>
                <a:cubicBezTo>
                  <a:pt x="1898" y="587"/>
                  <a:pt x="1898" y="586"/>
                  <a:pt x="1898" y="588"/>
                </a:cubicBezTo>
                <a:cubicBezTo>
                  <a:pt x="1899" y="589"/>
                  <a:pt x="1900" y="589"/>
                  <a:pt x="1900" y="589"/>
                </a:cubicBezTo>
                <a:cubicBezTo>
                  <a:pt x="1900" y="591"/>
                  <a:pt x="1900" y="591"/>
                  <a:pt x="1900" y="592"/>
                </a:cubicBezTo>
                <a:cubicBezTo>
                  <a:pt x="1899" y="592"/>
                  <a:pt x="1899" y="592"/>
                  <a:pt x="1899" y="592"/>
                </a:cubicBezTo>
                <a:cubicBezTo>
                  <a:pt x="1899" y="596"/>
                  <a:pt x="1899" y="596"/>
                  <a:pt x="1899" y="596"/>
                </a:cubicBezTo>
                <a:cubicBezTo>
                  <a:pt x="1898" y="596"/>
                  <a:pt x="1898" y="596"/>
                  <a:pt x="1898" y="596"/>
                </a:cubicBezTo>
                <a:cubicBezTo>
                  <a:pt x="1898" y="596"/>
                  <a:pt x="1898" y="597"/>
                  <a:pt x="1898" y="597"/>
                </a:cubicBezTo>
                <a:cubicBezTo>
                  <a:pt x="1897" y="597"/>
                  <a:pt x="1896" y="597"/>
                  <a:pt x="1894" y="596"/>
                </a:cubicBezTo>
                <a:cubicBezTo>
                  <a:pt x="1893" y="598"/>
                  <a:pt x="1891" y="599"/>
                  <a:pt x="1889" y="601"/>
                </a:cubicBezTo>
                <a:cubicBezTo>
                  <a:pt x="1889" y="601"/>
                  <a:pt x="1889" y="601"/>
                  <a:pt x="1889" y="601"/>
                </a:cubicBezTo>
                <a:cubicBezTo>
                  <a:pt x="1889" y="603"/>
                  <a:pt x="1889" y="603"/>
                  <a:pt x="1889" y="603"/>
                </a:cubicBezTo>
                <a:cubicBezTo>
                  <a:pt x="1888" y="603"/>
                  <a:pt x="1888" y="603"/>
                  <a:pt x="1888" y="603"/>
                </a:cubicBezTo>
                <a:cubicBezTo>
                  <a:pt x="1888" y="604"/>
                  <a:pt x="1888" y="604"/>
                  <a:pt x="1888" y="604"/>
                </a:cubicBezTo>
                <a:cubicBezTo>
                  <a:pt x="1888" y="605"/>
                  <a:pt x="1887" y="605"/>
                  <a:pt x="1887" y="606"/>
                </a:cubicBezTo>
                <a:cubicBezTo>
                  <a:pt x="1885" y="605"/>
                  <a:pt x="1885" y="606"/>
                  <a:pt x="1884" y="605"/>
                </a:cubicBezTo>
                <a:cubicBezTo>
                  <a:pt x="1884" y="604"/>
                  <a:pt x="1884" y="604"/>
                  <a:pt x="1884" y="604"/>
                </a:cubicBezTo>
                <a:cubicBezTo>
                  <a:pt x="1882" y="604"/>
                  <a:pt x="1882" y="604"/>
                  <a:pt x="1882" y="604"/>
                </a:cubicBezTo>
                <a:cubicBezTo>
                  <a:pt x="1882" y="604"/>
                  <a:pt x="1882" y="604"/>
                  <a:pt x="1882" y="604"/>
                </a:cubicBezTo>
                <a:cubicBezTo>
                  <a:pt x="1881" y="604"/>
                  <a:pt x="1881" y="604"/>
                  <a:pt x="1881" y="604"/>
                </a:cubicBezTo>
                <a:cubicBezTo>
                  <a:pt x="1881" y="603"/>
                  <a:pt x="1881" y="603"/>
                  <a:pt x="1881" y="603"/>
                </a:cubicBezTo>
                <a:cubicBezTo>
                  <a:pt x="1882" y="603"/>
                  <a:pt x="1882" y="602"/>
                  <a:pt x="1884" y="602"/>
                </a:cubicBezTo>
                <a:cubicBezTo>
                  <a:pt x="1884" y="602"/>
                  <a:pt x="1885" y="603"/>
                  <a:pt x="1886" y="603"/>
                </a:cubicBezTo>
                <a:cubicBezTo>
                  <a:pt x="1886" y="602"/>
                  <a:pt x="1886" y="602"/>
                  <a:pt x="1886" y="602"/>
                </a:cubicBezTo>
                <a:cubicBezTo>
                  <a:pt x="1886" y="602"/>
                  <a:pt x="1887" y="602"/>
                  <a:pt x="1887" y="602"/>
                </a:cubicBezTo>
                <a:cubicBezTo>
                  <a:pt x="1887" y="600"/>
                  <a:pt x="1887" y="600"/>
                  <a:pt x="1887" y="600"/>
                </a:cubicBezTo>
                <a:cubicBezTo>
                  <a:pt x="1888" y="600"/>
                  <a:pt x="1889" y="600"/>
                  <a:pt x="1889" y="600"/>
                </a:cubicBezTo>
                <a:cubicBezTo>
                  <a:pt x="1889" y="599"/>
                  <a:pt x="1890" y="599"/>
                  <a:pt x="1890" y="598"/>
                </a:cubicBezTo>
                <a:cubicBezTo>
                  <a:pt x="1891" y="598"/>
                  <a:pt x="1891" y="598"/>
                  <a:pt x="1891" y="598"/>
                </a:cubicBezTo>
                <a:cubicBezTo>
                  <a:pt x="1891" y="598"/>
                  <a:pt x="1891" y="598"/>
                  <a:pt x="1891" y="598"/>
                </a:cubicBezTo>
                <a:cubicBezTo>
                  <a:pt x="1892" y="597"/>
                  <a:pt x="1892" y="597"/>
                  <a:pt x="1893" y="596"/>
                </a:cubicBezTo>
                <a:cubicBezTo>
                  <a:pt x="1893" y="595"/>
                  <a:pt x="1893" y="595"/>
                  <a:pt x="1893" y="595"/>
                </a:cubicBezTo>
                <a:cubicBezTo>
                  <a:pt x="1889" y="594"/>
                  <a:pt x="1886" y="594"/>
                  <a:pt x="1883" y="591"/>
                </a:cubicBezTo>
                <a:cubicBezTo>
                  <a:pt x="1881" y="591"/>
                  <a:pt x="1880" y="591"/>
                  <a:pt x="1879" y="592"/>
                </a:cubicBezTo>
                <a:cubicBezTo>
                  <a:pt x="1880" y="593"/>
                  <a:pt x="1880" y="595"/>
                  <a:pt x="1880" y="596"/>
                </a:cubicBezTo>
                <a:cubicBezTo>
                  <a:pt x="1878" y="596"/>
                  <a:pt x="1878" y="596"/>
                  <a:pt x="1877" y="596"/>
                </a:cubicBezTo>
                <a:cubicBezTo>
                  <a:pt x="1877" y="596"/>
                  <a:pt x="1877" y="596"/>
                  <a:pt x="1877" y="596"/>
                </a:cubicBezTo>
                <a:cubicBezTo>
                  <a:pt x="1876" y="596"/>
                  <a:pt x="1876" y="596"/>
                  <a:pt x="1876" y="596"/>
                </a:cubicBezTo>
                <a:cubicBezTo>
                  <a:pt x="1876" y="597"/>
                  <a:pt x="1876" y="597"/>
                  <a:pt x="1876" y="597"/>
                </a:cubicBezTo>
                <a:cubicBezTo>
                  <a:pt x="1874" y="598"/>
                  <a:pt x="1873" y="596"/>
                  <a:pt x="1871" y="596"/>
                </a:cubicBezTo>
                <a:cubicBezTo>
                  <a:pt x="1871" y="596"/>
                  <a:pt x="1871" y="596"/>
                  <a:pt x="1871" y="596"/>
                </a:cubicBezTo>
                <a:cubicBezTo>
                  <a:pt x="1871" y="596"/>
                  <a:pt x="1871" y="596"/>
                  <a:pt x="1871" y="596"/>
                </a:cubicBezTo>
                <a:cubicBezTo>
                  <a:pt x="1871" y="598"/>
                  <a:pt x="1872" y="599"/>
                  <a:pt x="1872" y="601"/>
                </a:cubicBezTo>
                <a:cubicBezTo>
                  <a:pt x="1873" y="601"/>
                  <a:pt x="1873" y="601"/>
                  <a:pt x="1873" y="601"/>
                </a:cubicBezTo>
                <a:cubicBezTo>
                  <a:pt x="1873" y="602"/>
                  <a:pt x="1873" y="602"/>
                  <a:pt x="1873" y="602"/>
                </a:cubicBezTo>
                <a:cubicBezTo>
                  <a:pt x="1877" y="602"/>
                  <a:pt x="1877" y="602"/>
                  <a:pt x="1877" y="602"/>
                </a:cubicBezTo>
                <a:cubicBezTo>
                  <a:pt x="1876" y="602"/>
                  <a:pt x="1876" y="603"/>
                  <a:pt x="1876" y="604"/>
                </a:cubicBezTo>
                <a:cubicBezTo>
                  <a:pt x="1874" y="604"/>
                  <a:pt x="1871" y="605"/>
                  <a:pt x="1869" y="603"/>
                </a:cubicBezTo>
                <a:cubicBezTo>
                  <a:pt x="1866" y="603"/>
                  <a:pt x="1867" y="603"/>
                  <a:pt x="1865" y="604"/>
                </a:cubicBezTo>
                <a:cubicBezTo>
                  <a:pt x="1866" y="608"/>
                  <a:pt x="1867" y="605"/>
                  <a:pt x="1869" y="607"/>
                </a:cubicBezTo>
                <a:cubicBezTo>
                  <a:pt x="1869" y="608"/>
                  <a:pt x="1869" y="608"/>
                  <a:pt x="1869" y="608"/>
                </a:cubicBezTo>
                <a:cubicBezTo>
                  <a:pt x="1869" y="608"/>
                  <a:pt x="1870" y="608"/>
                  <a:pt x="1871" y="609"/>
                </a:cubicBezTo>
                <a:cubicBezTo>
                  <a:pt x="1871" y="610"/>
                  <a:pt x="1871" y="610"/>
                  <a:pt x="1871" y="610"/>
                </a:cubicBezTo>
                <a:cubicBezTo>
                  <a:pt x="1871" y="610"/>
                  <a:pt x="1871" y="610"/>
                  <a:pt x="1871" y="610"/>
                </a:cubicBezTo>
                <a:cubicBezTo>
                  <a:pt x="1873" y="612"/>
                  <a:pt x="1871" y="611"/>
                  <a:pt x="1873" y="612"/>
                </a:cubicBezTo>
                <a:cubicBezTo>
                  <a:pt x="1874" y="614"/>
                  <a:pt x="1874" y="614"/>
                  <a:pt x="1874" y="615"/>
                </a:cubicBezTo>
                <a:cubicBezTo>
                  <a:pt x="1875" y="615"/>
                  <a:pt x="1875" y="615"/>
                  <a:pt x="1875" y="615"/>
                </a:cubicBezTo>
                <a:cubicBezTo>
                  <a:pt x="1875" y="615"/>
                  <a:pt x="1873" y="616"/>
                  <a:pt x="1874" y="617"/>
                </a:cubicBezTo>
                <a:cubicBezTo>
                  <a:pt x="1875" y="617"/>
                  <a:pt x="1875" y="617"/>
                  <a:pt x="1875" y="617"/>
                </a:cubicBezTo>
                <a:cubicBezTo>
                  <a:pt x="1875" y="618"/>
                  <a:pt x="1875" y="618"/>
                  <a:pt x="1875" y="618"/>
                </a:cubicBezTo>
                <a:cubicBezTo>
                  <a:pt x="1876" y="618"/>
                  <a:pt x="1876" y="617"/>
                  <a:pt x="1876" y="617"/>
                </a:cubicBezTo>
                <a:cubicBezTo>
                  <a:pt x="1877" y="617"/>
                  <a:pt x="1877" y="617"/>
                  <a:pt x="1878" y="617"/>
                </a:cubicBezTo>
                <a:cubicBezTo>
                  <a:pt x="1878" y="619"/>
                  <a:pt x="1878" y="619"/>
                  <a:pt x="1879" y="620"/>
                </a:cubicBezTo>
                <a:cubicBezTo>
                  <a:pt x="1880" y="621"/>
                  <a:pt x="1883" y="621"/>
                  <a:pt x="1885" y="621"/>
                </a:cubicBezTo>
                <a:cubicBezTo>
                  <a:pt x="1885" y="622"/>
                  <a:pt x="1885" y="622"/>
                  <a:pt x="1885" y="622"/>
                </a:cubicBezTo>
                <a:cubicBezTo>
                  <a:pt x="1886" y="622"/>
                  <a:pt x="1886" y="622"/>
                  <a:pt x="1886" y="622"/>
                </a:cubicBezTo>
                <a:cubicBezTo>
                  <a:pt x="1886" y="623"/>
                  <a:pt x="1885" y="624"/>
                  <a:pt x="1885" y="625"/>
                </a:cubicBezTo>
                <a:cubicBezTo>
                  <a:pt x="1885" y="626"/>
                  <a:pt x="1884" y="626"/>
                  <a:pt x="1884" y="626"/>
                </a:cubicBezTo>
                <a:cubicBezTo>
                  <a:pt x="1883" y="628"/>
                  <a:pt x="1885" y="629"/>
                  <a:pt x="1883" y="631"/>
                </a:cubicBezTo>
                <a:cubicBezTo>
                  <a:pt x="1883" y="634"/>
                  <a:pt x="1883" y="635"/>
                  <a:pt x="1885" y="636"/>
                </a:cubicBezTo>
                <a:cubicBezTo>
                  <a:pt x="1885" y="637"/>
                  <a:pt x="1885" y="637"/>
                  <a:pt x="1885" y="637"/>
                </a:cubicBezTo>
                <a:cubicBezTo>
                  <a:pt x="1886" y="637"/>
                  <a:pt x="1886" y="637"/>
                  <a:pt x="1886" y="637"/>
                </a:cubicBezTo>
                <a:cubicBezTo>
                  <a:pt x="1886" y="636"/>
                  <a:pt x="1886" y="635"/>
                  <a:pt x="1887" y="635"/>
                </a:cubicBezTo>
                <a:cubicBezTo>
                  <a:pt x="1887" y="635"/>
                  <a:pt x="1885" y="634"/>
                  <a:pt x="1886" y="633"/>
                </a:cubicBezTo>
                <a:cubicBezTo>
                  <a:pt x="1887" y="633"/>
                  <a:pt x="1887" y="633"/>
                  <a:pt x="1888" y="633"/>
                </a:cubicBezTo>
                <a:cubicBezTo>
                  <a:pt x="1889" y="631"/>
                  <a:pt x="1889" y="630"/>
                  <a:pt x="1890" y="629"/>
                </a:cubicBezTo>
                <a:cubicBezTo>
                  <a:pt x="1892" y="630"/>
                  <a:pt x="1894" y="630"/>
                  <a:pt x="1896" y="631"/>
                </a:cubicBezTo>
                <a:cubicBezTo>
                  <a:pt x="1896" y="631"/>
                  <a:pt x="1896" y="631"/>
                  <a:pt x="1896" y="631"/>
                </a:cubicBezTo>
                <a:cubicBezTo>
                  <a:pt x="1896" y="635"/>
                  <a:pt x="1896" y="635"/>
                  <a:pt x="1896" y="635"/>
                </a:cubicBezTo>
                <a:cubicBezTo>
                  <a:pt x="1899" y="637"/>
                  <a:pt x="1901" y="639"/>
                  <a:pt x="1903" y="640"/>
                </a:cubicBezTo>
                <a:cubicBezTo>
                  <a:pt x="1903" y="646"/>
                  <a:pt x="1901" y="643"/>
                  <a:pt x="1899" y="645"/>
                </a:cubicBezTo>
                <a:close/>
                <a:moveTo>
                  <a:pt x="1965" y="600"/>
                </a:moveTo>
                <a:cubicBezTo>
                  <a:pt x="1963" y="600"/>
                  <a:pt x="1963" y="600"/>
                  <a:pt x="1962" y="601"/>
                </a:cubicBezTo>
                <a:cubicBezTo>
                  <a:pt x="1962" y="601"/>
                  <a:pt x="1962" y="601"/>
                  <a:pt x="1962" y="601"/>
                </a:cubicBezTo>
                <a:cubicBezTo>
                  <a:pt x="1962" y="602"/>
                  <a:pt x="1963" y="603"/>
                  <a:pt x="1963" y="604"/>
                </a:cubicBezTo>
                <a:cubicBezTo>
                  <a:pt x="1961" y="604"/>
                  <a:pt x="1961" y="604"/>
                  <a:pt x="1961" y="604"/>
                </a:cubicBezTo>
                <a:cubicBezTo>
                  <a:pt x="1961" y="605"/>
                  <a:pt x="1961" y="605"/>
                  <a:pt x="1961" y="605"/>
                </a:cubicBezTo>
                <a:cubicBezTo>
                  <a:pt x="1960" y="605"/>
                  <a:pt x="1960" y="605"/>
                  <a:pt x="1960" y="606"/>
                </a:cubicBezTo>
                <a:cubicBezTo>
                  <a:pt x="1960" y="607"/>
                  <a:pt x="1960" y="607"/>
                  <a:pt x="1960" y="607"/>
                </a:cubicBezTo>
                <a:cubicBezTo>
                  <a:pt x="1959" y="607"/>
                  <a:pt x="1959" y="607"/>
                  <a:pt x="1959" y="607"/>
                </a:cubicBezTo>
                <a:cubicBezTo>
                  <a:pt x="1958" y="608"/>
                  <a:pt x="1957" y="609"/>
                  <a:pt x="1956" y="612"/>
                </a:cubicBezTo>
                <a:cubicBezTo>
                  <a:pt x="1954" y="612"/>
                  <a:pt x="1955" y="612"/>
                  <a:pt x="1954" y="613"/>
                </a:cubicBezTo>
                <a:cubicBezTo>
                  <a:pt x="1954" y="614"/>
                  <a:pt x="1954" y="614"/>
                  <a:pt x="1954" y="614"/>
                </a:cubicBezTo>
                <a:cubicBezTo>
                  <a:pt x="1952" y="615"/>
                  <a:pt x="1949" y="614"/>
                  <a:pt x="1948" y="615"/>
                </a:cubicBezTo>
                <a:cubicBezTo>
                  <a:pt x="1946" y="615"/>
                  <a:pt x="1946" y="615"/>
                  <a:pt x="1946" y="615"/>
                </a:cubicBezTo>
                <a:cubicBezTo>
                  <a:pt x="1946" y="615"/>
                  <a:pt x="1946" y="615"/>
                  <a:pt x="1946" y="615"/>
                </a:cubicBezTo>
                <a:cubicBezTo>
                  <a:pt x="1947" y="615"/>
                  <a:pt x="1947" y="613"/>
                  <a:pt x="1947" y="612"/>
                </a:cubicBezTo>
                <a:cubicBezTo>
                  <a:pt x="1946" y="612"/>
                  <a:pt x="1946" y="612"/>
                  <a:pt x="1946" y="612"/>
                </a:cubicBezTo>
                <a:cubicBezTo>
                  <a:pt x="1946" y="611"/>
                  <a:pt x="1946" y="611"/>
                  <a:pt x="1946" y="611"/>
                </a:cubicBezTo>
                <a:cubicBezTo>
                  <a:pt x="1946" y="611"/>
                  <a:pt x="1946" y="611"/>
                  <a:pt x="1946" y="611"/>
                </a:cubicBezTo>
                <a:cubicBezTo>
                  <a:pt x="1946" y="610"/>
                  <a:pt x="1946" y="610"/>
                  <a:pt x="1946" y="610"/>
                </a:cubicBezTo>
                <a:cubicBezTo>
                  <a:pt x="1945" y="610"/>
                  <a:pt x="1945" y="610"/>
                  <a:pt x="1945" y="610"/>
                </a:cubicBezTo>
                <a:cubicBezTo>
                  <a:pt x="1944" y="613"/>
                  <a:pt x="1944" y="616"/>
                  <a:pt x="1942" y="618"/>
                </a:cubicBezTo>
                <a:cubicBezTo>
                  <a:pt x="1942" y="619"/>
                  <a:pt x="1942" y="619"/>
                  <a:pt x="1942" y="619"/>
                </a:cubicBezTo>
                <a:cubicBezTo>
                  <a:pt x="1941" y="619"/>
                  <a:pt x="1941" y="619"/>
                  <a:pt x="1941" y="619"/>
                </a:cubicBezTo>
                <a:cubicBezTo>
                  <a:pt x="1941" y="618"/>
                  <a:pt x="1941" y="617"/>
                  <a:pt x="1940" y="617"/>
                </a:cubicBezTo>
                <a:cubicBezTo>
                  <a:pt x="1940" y="616"/>
                  <a:pt x="1940" y="616"/>
                  <a:pt x="1940" y="616"/>
                </a:cubicBezTo>
                <a:cubicBezTo>
                  <a:pt x="1942" y="616"/>
                  <a:pt x="1942" y="616"/>
                  <a:pt x="1942" y="616"/>
                </a:cubicBezTo>
                <a:cubicBezTo>
                  <a:pt x="1941" y="613"/>
                  <a:pt x="1941" y="613"/>
                  <a:pt x="1942" y="611"/>
                </a:cubicBezTo>
                <a:cubicBezTo>
                  <a:pt x="1942" y="610"/>
                  <a:pt x="1941" y="610"/>
                  <a:pt x="1940" y="610"/>
                </a:cubicBezTo>
                <a:cubicBezTo>
                  <a:pt x="1940" y="609"/>
                  <a:pt x="1940" y="609"/>
                  <a:pt x="1940" y="609"/>
                </a:cubicBezTo>
                <a:cubicBezTo>
                  <a:pt x="1938" y="610"/>
                  <a:pt x="1936" y="612"/>
                  <a:pt x="1933" y="612"/>
                </a:cubicBezTo>
                <a:cubicBezTo>
                  <a:pt x="1933" y="609"/>
                  <a:pt x="1933" y="609"/>
                  <a:pt x="1933" y="609"/>
                </a:cubicBezTo>
                <a:cubicBezTo>
                  <a:pt x="1933" y="608"/>
                  <a:pt x="1933" y="609"/>
                  <a:pt x="1933" y="608"/>
                </a:cubicBezTo>
                <a:cubicBezTo>
                  <a:pt x="1933" y="608"/>
                  <a:pt x="1933" y="608"/>
                  <a:pt x="1933" y="608"/>
                </a:cubicBezTo>
                <a:cubicBezTo>
                  <a:pt x="1933" y="607"/>
                  <a:pt x="1933" y="607"/>
                  <a:pt x="1933" y="607"/>
                </a:cubicBezTo>
                <a:cubicBezTo>
                  <a:pt x="1932" y="607"/>
                  <a:pt x="1932" y="607"/>
                  <a:pt x="1932" y="607"/>
                </a:cubicBezTo>
                <a:cubicBezTo>
                  <a:pt x="1932" y="606"/>
                  <a:pt x="1932" y="606"/>
                  <a:pt x="1933" y="605"/>
                </a:cubicBezTo>
                <a:cubicBezTo>
                  <a:pt x="1932" y="605"/>
                  <a:pt x="1932" y="605"/>
                  <a:pt x="1932" y="605"/>
                </a:cubicBezTo>
                <a:cubicBezTo>
                  <a:pt x="1931" y="603"/>
                  <a:pt x="1931" y="602"/>
                  <a:pt x="1932" y="600"/>
                </a:cubicBezTo>
                <a:cubicBezTo>
                  <a:pt x="1932" y="599"/>
                  <a:pt x="1933" y="599"/>
                  <a:pt x="1933" y="599"/>
                </a:cubicBezTo>
                <a:cubicBezTo>
                  <a:pt x="1933" y="598"/>
                  <a:pt x="1932" y="594"/>
                  <a:pt x="1933" y="592"/>
                </a:cubicBezTo>
                <a:cubicBezTo>
                  <a:pt x="1933" y="592"/>
                  <a:pt x="1934" y="591"/>
                  <a:pt x="1935" y="590"/>
                </a:cubicBezTo>
                <a:cubicBezTo>
                  <a:pt x="1936" y="589"/>
                  <a:pt x="1936" y="587"/>
                  <a:pt x="1937" y="586"/>
                </a:cubicBezTo>
                <a:cubicBezTo>
                  <a:pt x="1939" y="585"/>
                  <a:pt x="1939" y="585"/>
                  <a:pt x="1941" y="585"/>
                </a:cubicBezTo>
                <a:cubicBezTo>
                  <a:pt x="1941" y="586"/>
                  <a:pt x="1940" y="587"/>
                  <a:pt x="1940" y="588"/>
                </a:cubicBezTo>
                <a:cubicBezTo>
                  <a:pt x="1942" y="588"/>
                  <a:pt x="1942" y="588"/>
                  <a:pt x="1942" y="588"/>
                </a:cubicBezTo>
                <a:cubicBezTo>
                  <a:pt x="1942" y="588"/>
                  <a:pt x="1942" y="588"/>
                  <a:pt x="1942" y="588"/>
                </a:cubicBezTo>
                <a:cubicBezTo>
                  <a:pt x="1942" y="588"/>
                  <a:pt x="1942" y="588"/>
                  <a:pt x="1942" y="588"/>
                </a:cubicBezTo>
                <a:cubicBezTo>
                  <a:pt x="1943" y="586"/>
                  <a:pt x="1943" y="584"/>
                  <a:pt x="1944" y="582"/>
                </a:cubicBezTo>
                <a:cubicBezTo>
                  <a:pt x="1946" y="582"/>
                  <a:pt x="1946" y="582"/>
                  <a:pt x="1946" y="582"/>
                </a:cubicBezTo>
                <a:cubicBezTo>
                  <a:pt x="1947" y="581"/>
                  <a:pt x="1946" y="581"/>
                  <a:pt x="1947" y="581"/>
                </a:cubicBezTo>
                <a:cubicBezTo>
                  <a:pt x="1947" y="580"/>
                  <a:pt x="1947" y="580"/>
                  <a:pt x="1947" y="580"/>
                </a:cubicBezTo>
                <a:cubicBezTo>
                  <a:pt x="1948" y="579"/>
                  <a:pt x="1949" y="581"/>
                  <a:pt x="1949" y="581"/>
                </a:cubicBezTo>
                <a:cubicBezTo>
                  <a:pt x="1951" y="581"/>
                  <a:pt x="1951" y="580"/>
                  <a:pt x="1952" y="580"/>
                </a:cubicBezTo>
                <a:cubicBezTo>
                  <a:pt x="1951" y="578"/>
                  <a:pt x="1951" y="577"/>
                  <a:pt x="1950" y="576"/>
                </a:cubicBezTo>
                <a:cubicBezTo>
                  <a:pt x="1953" y="575"/>
                  <a:pt x="1955" y="576"/>
                  <a:pt x="1958" y="576"/>
                </a:cubicBezTo>
                <a:cubicBezTo>
                  <a:pt x="1957" y="575"/>
                  <a:pt x="1958" y="575"/>
                  <a:pt x="1957" y="575"/>
                </a:cubicBezTo>
                <a:cubicBezTo>
                  <a:pt x="1957" y="574"/>
                  <a:pt x="1957" y="574"/>
                  <a:pt x="1957" y="574"/>
                </a:cubicBezTo>
                <a:cubicBezTo>
                  <a:pt x="1958" y="574"/>
                  <a:pt x="1959" y="574"/>
                  <a:pt x="1960" y="575"/>
                </a:cubicBezTo>
                <a:cubicBezTo>
                  <a:pt x="1960" y="575"/>
                  <a:pt x="1960" y="575"/>
                  <a:pt x="1960" y="575"/>
                </a:cubicBezTo>
                <a:cubicBezTo>
                  <a:pt x="1960" y="575"/>
                  <a:pt x="1961" y="575"/>
                  <a:pt x="1962" y="575"/>
                </a:cubicBezTo>
                <a:cubicBezTo>
                  <a:pt x="1962" y="576"/>
                  <a:pt x="1961" y="578"/>
                  <a:pt x="1960" y="579"/>
                </a:cubicBezTo>
                <a:cubicBezTo>
                  <a:pt x="1960" y="580"/>
                  <a:pt x="1959" y="580"/>
                  <a:pt x="1958" y="581"/>
                </a:cubicBezTo>
                <a:cubicBezTo>
                  <a:pt x="1958" y="581"/>
                  <a:pt x="1958" y="582"/>
                  <a:pt x="1958" y="583"/>
                </a:cubicBezTo>
                <a:cubicBezTo>
                  <a:pt x="1957" y="583"/>
                  <a:pt x="1957" y="583"/>
                  <a:pt x="1957" y="583"/>
                </a:cubicBezTo>
                <a:cubicBezTo>
                  <a:pt x="1957" y="585"/>
                  <a:pt x="1957" y="586"/>
                  <a:pt x="1958" y="587"/>
                </a:cubicBezTo>
                <a:cubicBezTo>
                  <a:pt x="1957" y="587"/>
                  <a:pt x="1957" y="587"/>
                  <a:pt x="1957" y="587"/>
                </a:cubicBezTo>
                <a:cubicBezTo>
                  <a:pt x="1957" y="594"/>
                  <a:pt x="1958" y="593"/>
                  <a:pt x="1960" y="597"/>
                </a:cubicBezTo>
                <a:cubicBezTo>
                  <a:pt x="1962" y="597"/>
                  <a:pt x="1962" y="598"/>
                  <a:pt x="1965" y="598"/>
                </a:cubicBezTo>
                <a:lnTo>
                  <a:pt x="1965" y="600"/>
                </a:lnTo>
                <a:close/>
                <a:moveTo>
                  <a:pt x="2104" y="621"/>
                </a:moveTo>
                <a:cubicBezTo>
                  <a:pt x="2104" y="622"/>
                  <a:pt x="2104" y="622"/>
                  <a:pt x="2104" y="622"/>
                </a:cubicBezTo>
                <a:cubicBezTo>
                  <a:pt x="2102" y="622"/>
                  <a:pt x="2102" y="622"/>
                  <a:pt x="2102" y="622"/>
                </a:cubicBezTo>
                <a:cubicBezTo>
                  <a:pt x="2101" y="623"/>
                  <a:pt x="2101" y="624"/>
                  <a:pt x="2100" y="625"/>
                </a:cubicBezTo>
                <a:cubicBezTo>
                  <a:pt x="2099" y="626"/>
                  <a:pt x="2097" y="624"/>
                  <a:pt x="2096" y="625"/>
                </a:cubicBezTo>
                <a:cubicBezTo>
                  <a:pt x="2096" y="626"/>
                  <a:pt x="2096" y="626"/>
                  <a:pt x="2096" y="626"/>
                </a:cubicBezTo>
                <a:cubicBezTo>
                  <a:pt x="2092" y="626"/>
                  <a:pt x="2092" y="624"/>
                  <a:pt x="2089" y="623"/>
                </a:cubicBezTo>
                <a:cubicBezTo>
                  <a:pt x="2089" y="622"/>
                  <a:pt x="2089" y="623"/>
                  <a:pt x="2090" y="622"/>
                </a:cubicBezTo>
                <a:cubicBezTo>
                  <a:pt x="2092" y="620"/>
                  <a:pt x="2098" y="621"/>
                  <a:pt x="2100" y="619"/>
                </a:cubicBezTo>
                <a:cubicBezTo>
                  <a:pt x="2102" y="619"/>
                  <a:pt x="2104" y="619"/>
                  <a:pt x="2105" y="619"/>
                </a:cubicBezTo>
                <a:cubicBezTo>
                  <a:pt x="2105" y="621"/>
                  <a:pt x="2105" y="620"/>
                  <a:pt x="2104" y="621"/>
                </a:cubicBezTo>
                <a:close/>
                <a:moveTo>
                  <a:pt x="2116" y="567"/>
                </a:moveTo>
                <a:cubicBezTo>
                  <a:pt x="2115" y="567"/>
                  <a:pt x="2115" y="567"/>
                  <a:pt x="2115" y="567"/>
                </a:cubicBezTo>
                <a:cubicBezTo>
                  <a:pt x="2115" y="569"/>
                  <a:pt x="2115" y="569"/>
                  <a:pt x="2115" y="569"/>
                </a:cubicBezTo>
                <a:cubicBezTo>
                  <a:pt x="2115" y="569"/>
                  <a:pt x="2115" y="569"/>
                  <a:pt x="2115" y="569"/>
                </a:cubicBezTo>
                <a:cubicBezTo>
                  <a:pt x="2115" y="570"/>
                  <a:pt x="2115" y="570"/>
                  <a:pt x="2115" y="570"/>
                </a:cubicBezTo>
                <a:cubicBezTo>
                  <a:pt x="2113" y="570"/>
                  <a:pt x="2113" y="570"/>
                  <a:pt x="2113" y="570"/>
                </a:cubicBezTo>
                <a:cubicBezTo>
                  <a:pt x="2113" y="571"/>
                  <a:pt x="2113" y="571"/>
                  <a:pt x="2113" y="571"/>
                </a:cubicBezTo>
                <a:cubicBezTo>
                  <a:pt x="2112" y="571"/>
                  <a:pt x="2111" y="570"/>
                  <a:pt x="2110" y="570"/>
                </a:cubicBezTo>
                <a:cubicBezTo>
                  <a:pt x="2110" y="571"/>
                  <a:pt x="2110" y="571"/>
                  <a:pt x="2110" y="571"/>
                </a:cubicBezTo>
                <a:cubicBezTo>
                  <a:pt x="2109" y="571"/>
                  <a:pt x="2109" y="571"/>
                  <a:pt x="2109" y="571"/>
                </a:cubicBezTo>
                <a:cubicBezTo>
                  <a:pt x="2109" y="573"/>
                  <a:pt x="2109" y="573"/>
                  <a:pt x="2109" y="573"/>
                </a:cubicBezTo>
                <a:cubicBezTo>
                  <a:pt x="2109" y="572"/>
                  <a:pt x="2108" y="572"/>
                  <a:pt x="2107" y="572"/>
                </a:cubicBezTo>
                <a:cubicBezTo>
                  <a:pt x="2106" y="572"/>
                  <a:pt x="2107" y="573"/>
                  <a:pt x="2106" y="573"/>
                </a:cubicBezTo>
                <a:cubicBezTo>
                  <a:pt x="2106" y="572"/>
                  <a:pt x="2106" y="572"/>
                  <a:pt x="2106" y="571"/>
                </a:cubicBezTo>
                <a:cubicBezTo>
                  <a:pt x="2102" y="572"/>
                  <a:pt x="2099" y="572"/>
                  <a:pt x="2096" y="572"/>
                </a:cubicBezTo>
                <a:cubicBezTo>
                  <a:pt x="2096" y="573"/>
                  <a:pt x="2096" y="573"/>
                  <a:pt x="2096" y="573"/>
                </a:cubicBezTo>
                <a:cubicBezTo>
                  <a:pt x="2096" y="573"/>
                  <a:pt x="2096" y="573"/>
                  <a:pt x="2096" y="573"/>
                </a:cubicBezTo>
                <a:cubicBezTo>
                  <a:pt x="2095" y="572"/>
                  <a:pt x="2095" y="572"/>
                  <a:pt x="2095" y="571"/>
                </a:cubicBezTo>
                <a:cubicBezTo>
                  <a:pt x="2091" y="571"/>
                  <a:pt x="2091" y="571"/>
                  <a:pt x="2091" y="571"/>
                </a:cubicBezTo>
                <a:cubicBezTo>
                  <a:pt x="2091" y="571"/>
                  <a:pt x="2091" y="571"/>
                  <a:pt x="2091" y="571"/>
                </a:cubicBezTo>
                <a:cubicBezTo>
                  <a:pt x="2090" y="571"/>
                  <a:pt x="2090" y="571"/>
                  <a:pt x="2090" y="571"/>
                </a:cubicBezTo>
                <a:cubicBezTo>
                  <a:pt x="2090" y="571"/>
                  <a:pt x="2089" y="572"/>
                  <a:pt x="2089" y="572"/>
                </a:cubicBezTo>
                <a:cubicBezTo>
                  <a:pt x="2088" y="572"/>
                  <a:pt x="2088" y="572"/>
                  <a:pt x="2088" y="572"/>
                </a:cubicBezTo>
                <a:cubicBezTo>
                  <a:pt x="2088" y="570"/>
                  <a:pt x="2088" y="570"/>
                  <a:pt x="2088" y="570"/>
                </a:cubicBezTo>
                <a:cubicBezTo>
                  <a:pt x="2086" y="570"/>
                  <a:pt x="2086" y="570"/>
                  <a:pt x="2086" y="570"/>
                </a:cubicBezTo>
                <a:cubicBezTo>
                  <a:pt x="2086" y="573"/>
                  <a:pt x="2086" y="573"/>
                  <a:pt x="2086" y="573"/>
                </a:cubicBezTo>
                <a:cubicBezTo>
                  <a:pt x="2085" y="574"/>
                  <a:pt x="2084" y="574"/>
                  <a:pt x="2083" y="575"/>
                </a:cubicBezTo>
                <a:cubicBezTo>
                  <a:pt x="2083" y="575"/>
                  <a:pt x="2083" y="575"/>
                  <a:pt x="2083" y="575"/>
                </a:cubicBezTo>
                <a:cubicBezTo>
                  <a:pt x="2081" y="574"/>
                  <a:pt x="2081" y="575"/>
                  <a:pt x="2079" y="575"/>
                </a:cubicBezTo>
                <a:cubicBezTo>
                  <a:pt x="2078" y="577"/>
                  <a:pt x="2078" y="578"/>
                  <a:pt x="2076" y="578"/>
                </a:cubicBezTo>
                <a:cubicBezTo>
                  <a:pt x="2075" y="580"/>
                  <a:pt x="2076" y="579"/>
                  <a:pt x="2075" y="580"/>
                </a:cubicBezTo>
                <a:cubicBezTo>
                  <a:pt x="2075" y="581"/>
                  <a:pt x="2075" y="581"/>
                  <a:pt x="2075" y="581"/>
                </a:cubicBezTo>
                <a:cubicBezTo>
                  <a:pt x="2073" y="581"/>
                  <a:pt x="2073" y="581"/>
                  <a:pt x="2073" y="581"/>
                </a:cubicBezTo>
                <a:cubicBezTo>
                  <a:pt x="2073" y="581"/>
                  <a:pt x="2073" y="581"/>
                  <a:pt x="2073" y="581"/>
                </a:cubicBezTo>
                <a:cubicBezTo>
                  <a:pt x="2071" y="581"/>
                  <a:pt x="2071" y="581"/>
                  <a:pt x="2071" y="581"/>
                </a:cubicBezTo>
                <a:cubicBezTo>
                  <a:pt x="2071" y="582"/>
                  <a:pt x="2071" y="582"/>
                  <a:pt x="2071" y="582"/>
                </a:cubicBezTo>
                <a:cubicBezTo>
                  <a:pt x="2070" y="582"/>
                  <a:pt x="2070" y="582"/>
                  <a:pt x="2069" y="583"/>
                </a:cubicBezTo>
                <a:cubicBezTo>
                  <a:pt x="2069" y="584"/>
                  <a:pt x="2069" y="584"/>
                  <a:pt x="2069" y="584"/>
                </a:cubicBezTo>
                <a:cubicBezTo>
                  <a:pt x="2069" y="585"/>
                  <a:pt x="2068" y="584"/>
                  <a:pt x="2067" y="586"/>
                </a:cubicBezTo>
                <a:cubicBezTo>
                  <a:pt x="2065" y="586"/>
                  <a:pt x="2065" y="586"/>
                  <a:pt x="2065" y="586"/>
                </a:cubicBezTo>
                <a:cubicBezTo>
                  <a:pt x="2065" y="588"/>
                  <a:pt x="2065" y="590"/>
                  <a:pt x="2063" y="590"/>
                </a:cubicBezTo>
                <a:cubicBezTo>
                  <a:pt x="2063" y="593"/>
                  <a:pt x="2063" y="593"/>
                  <a:pt x="2063" y="593"/>
                </a:cubicBezTo>
                <a:cubicBezTo>
                  <a:pt x="2064" y="593"/>
                  <a:pt x="2064" y="593"/>
                  <a:pt x="2064" y="593"/>
                </a:cubicBezTo>
                <a:cubicBezTo>
                  <a:pt x="2064" y="594"/>
                  <a:pt x="2064" y="594"/>
                  <a:pt x="2064" y="594"/>
                </a:cubicBezTo>
                <a:cubicBezTo>
                  <a:pt x="2066" y="594"/>
                  <a:pt x="2066" y="594"/>
                  <a:pt x="2066" y="594"/>
                </a:cubicBezTo>
                <a:cubicBezTo>
                  <a:pt x="2066" y="596"/>
                  <a:pt x="2066" y="596"/>
                  <a:pt x="2066" y="596"/>
                </a:cubicBezTo>
                <a:cubicBezTo>
                  <a:pt x="2064" y="595"/>
                  <a:pt x="2063" y="594"/>
                  <a:pt x="2061" y="594"/>
                </a:cubicBezTo>
                <a:cubicBezTo>
                  <a:pt x="2061" y="593"/>
                  <a:pt x="2061" y="593"/>
                  <a:pt x="2061" y="593"/>
                </a:cubicBezTo>
                <a:cubicBezTo>
                  <a:pt x="2061" y="592"/>
                  <a:pt x="2061" y="593"/>
                  <a:pt x="2061" y="592"/>
                </a:cubicBezTo>
                <a:cubicBezTo>
                  <a:pt x="2062" y="590"/>
                  <a:pt x="2061" y="589"/>
                  <a:pt x="2061" y="587"/>
                </a:cubicBezTo>
                <a:cubicBezTo>
                  <a:pt x="2059" y="587"/>
                  <a:pt x="2059" y="587"/>
                  <a:pt x="2058" y="587"/>
                </a:cubicBezTo>
                <a:cubicBezTo>
                  <a:pt x="2058" y="584"/>
                  <a:pt x="2058" y="584"/>
                  <a:pt x="2059" y="582"/>
                </a:cubicBezTo>
                <a:cubicBezTo>
                  <a:pt x="2060" y="582"/>
                  <a:pt x="2061" y="581"/>
                  <a:pt x="2062" y="581"/>
                </a:cubicBezTo>
                <a:cubicBezTo>
                  <a:pt x="2062" y="579"/>
                  <a:pt x="2064" y="577"/>
                  <a:pt x="2065" y="576"/>
                </a:cubicBezTo>
                <a:cubicBezTo>
                  <a:pt x="2065" y="575"/>
                  <a:pt x="2065" y="575"/>
                  <a:pt x="2065" y="575"/>
                </a:cubicBezTo>
                <a:cubicBezTo>
                  <a:pt x="2066" y="576"/>
                  <a:pt x="2067" y="576"/>
                  <a:pt x="2068" y="576"/>
                </a:cubicBezTo>
                <a:cubicBezTo>
                  <a:pt x="2069" y="574"/>
                  <a:pt x="2069" y="574"/>
                  <a:pt x="2070" y="572"/>
                </a:cubicBezTo>
                <a:cubicBezTo>
                  <a:pt x="2071" y="572"/>
                  <a:pt x="2072" y="572"/>
                  <a:pt x="2073" y="571"/>
                </a:cubicBezTo>
                <a:cubicBezTo>
                  <a:pt x="2074" y="570"/>
                  <a:pt x="2074" y="570"/>
                  <a:pt x="2075" y="569"/>
                </a:cubicBezTo>
                <a:cubicBezTo>
                  <a:pt x="2077" y="569"/>
                  <a:pt x="2079" y="568"/>
                  <a:pt x="2082" y="568"/>
                </a:cubicBezTo>
                <a:cubicBezTo>
                  <a:pt x="2082" y="569"/>
                  <a:pt x="2082" y="569"/>
                  <a:pt x="2082" y="569"/>
                </a:cubicBezTo>
                <a:cubicBezTo>
                  <a:pt x="2084" y="569"/>
                  <a:pt x="2084" y="569"/>
                  <a:pt x="2084" y="569"/>
                </a:cubicBezTo>
                <a:cubicBezTo>
                  <a:pt x="2084" y="568"/>
                  <a:pt x="2084" y="568"/>
                  <a:pt x="2084" y="568"/>
                </a:cubicBezTo>
                <a:cubicBezTo>
                  <a:pt x="2086" y="568"/>
                  <a:pt x="2086" y="568"/>
                  <a:pt x="2086" y="568"/>
                </a:cubicBezTo>
                <a:cubicBezTo>
                  <a:pt x="2086" y="567"/>
                  <a:pt x="2086" y="567"/>
                  <a:pt x="2086" y="567"/>
                </a:cubicBezTo>
                <a:cubicBezTo>
                  <a:pt x="2087" y="568"/>
                  <a:pt x="2089" y="568"/>
                  <a:pt x="2090" y="568"/>
                </a:cubicBezTo>
                <a:cubicBezTo>
                  <a:pt x="2091" y="568"/>
                  <a:pt x="2091" y="568"/>
                  <a:pt x="2092" y="567"/>
                </a:cubicBezTo>
                <a:cubicBezTo>
                  <a:pt x="2092" y="568"/>
                  <a:pt x="2092" y="568"/>
                  <a:pt x="2092" y="569"/>
                </a:cubicBezTo>
                <a:cubicBezTo>
                  <a:pt x="2094" y="569"/>
                  <a:pt x="2095" y="568"/>
                  <a:pt x="2096" y="568"/>
                </a:cubicBezTo>
                <a:cubicBezTo>
                  <a:pt x="2097" y="569"/>
                  <a:pt x="2097" y="569"/>
                  <a:pt x="2097" y="569"/>
                </a:cubicBezTo>
                <a:cubicBezTo>
                  <a:pt x="2098" y="569"/>
                  <a:pt x="2098" y="569"/>
                  <a:pt x="2098" y="569"/>
                </a:cubicBezTo>
                <a:cubicBezTo>
                  <a:pt x="2098" y="570"/>
                  <a:pt x="2098" y="570"/>
                  <a:pt x="2098" y="570"/>
                </a:cubicBezTo>
                <a:cubicBezTo>
                  <a:pt x="2100" y="571"/>
                  <a:pt x="2103" y="570"/>
                  <a:pt x="2104" y="569"/>
                </a:cubicBezTo>
                <a:cubicBezTo>
                  <a:pt x="2104" y="569"/>
                  <a:pt x="2104" y="569"/>
                  <a:pt x="2104" y="569"/>
                </a:cubicBezTo>
                <a:cubicBezTo>
                  <a:pt x="2104" y="569"/>
                  <a:pt x="2106" y="570"/>
                  <a:pt x="2109" y="570"/>
                </a:cubicBezTo>
                <a:cubicBezTo>
                  <a:pt x="2109" y="569"/>
                  <a:pt x="2110" y="566"/>
                  <a:pt x="2111" y="565"/>
                </a:cubicBezTo>
                <a:cubicBezTo>
                  <a:pt x="2111" y="565"/>
                  <a:pt x="2111" y="565"/>
                  <a:pt x="2111" y="565"/>
                </a:cubicBezTo>
                <a:cubicBezTo>
                  <a:pt x="2112" y="565"/>
                  <a:pt x="2113" y="565"/>
                  <a:pt x="2113" y="565"/>
                </a:cubicBezTo>
                <a:cubicBezTo>
                  <a:pt x="2113" y="564"/>
                  <a:pt x="2113" y="564"/>
                  <a:pt x="2113" y="564"/>
                </a:cubicBezTo>
                <a:cubicBezTo>
                  <a:pt x="2115" y="564"/>
                  <a:pt x="2116" y="563"/>
                  <a:pt x="2117" y="563"/>
                </a:cubicBezTo>
                <a:cubicBezTo>
                  <a:pt x="2117" y="564"/>
                  <a:pt x="2117" y="564"/>
                  <a:pt x="2118" y="564"/>
                </a:cubicBezTo>
                <a:cubicBezTo>
                  <a:pt x="2117" y="566"/>
                  <a:pt x="2117" y="565"/>
                  <a:pt x="2116" y="567"/>
                </a:cubicBezTo>
                <a:close/>
                <a:moveTo>
                  <a:pt x="2175" y="188"/>
                </a:moveTo>
                <a:cubicBezTo>
                  <a:pt x="2174" y="188"/>
                  <a:pt x="2174" y="188"/>
                  <a:pt x="2174" y="188"/>
                </a:cubicBezTo>
                <a:cubicBezTo>
                  <a:pt x="2174" y="189"/>
                  <a:pt x="2174" y="189"/>
                  <a:pt x="2174" y="189"/>
                </a:cubicBezTo>
                <a:cubicBezTo>
                  <a:pt x="2172" y="189"/>
                  <a:pt x="2172" y="189"/>
                  <a:pt x="2172" y="189"/>
                </a:cubicBezTo>
                <a:cubicBezTo>
                  <a:pt x="2172" y="189"/>
                  <a:pt x="2172" y="190"/>
                  <a:pt x="2171" y="191"/>
                </a:cubicBezTo>
                <a:cubicBezTo>
                  <a:pt x="2171" y="191"/>
                  <a:pt x="2171" y="191"/>
                  <a:pt x="2171" y="191"/>
                </a:cubicBezTo>
                <a:cubicBezTo>
                  <a:pt x="2171" y="191"/>
                  <a:pt x="2171" y="191"/>
                  <a:pt x="2171" y="191"/>
                </a:cubicBezTo>
                <a:cubicBezTo>
                  <a:pt x="2170" y="191"/>
                  <a:pt x="2170" y="191"/>
                  <a:pt x="2170" y="191"/>
                </a:cubicBezTo>
                <a:cubicBezTo>
                  <a:pt x="2170" y="190"/>
                  <a:pt x="2170" y="190"/>
                  <a:pt x="2170" y="190"/>
                </a:cubicBezTo>
                <a:cubicBezTo>
                  <a:pt x="2171" y="189"/>
                  <a:pt x="2171" y="188"/>
                  <a:pt x="2172" y="187"/>
                </a:cubicBezTo>
                <a:cubicBezTo>
                  <a:pt x="2175" y="187"/>
                  <a:pt x="2175" y="187"/>
                  <a:pt x="2175" y="187"/>
                </a:cubicBezTo>
                <a:lnTo>
                  <a:pt x="2175" y="188"/>
                </a:lnTo>
                <a:close/>
                <a:moveTo>
                  <a:pt x="2230" y="529"/>
                </a:moveTo>
                <a:cubicBezTo>
                  <a:pt x="2229" y="529"/>
                  <a:pt x="2228" y="529"/>
                  <a:pt x="2227" y="529"/>
                </a:cubicBezTo>
                <a:cubicBezTo>
                  <a:pt x="2227" y="528"/>
                  <a:pt x="2227" y="529"/>
                  <a:pt x="2226" y="528"/>
                </a:cubicBezTo>
                <a:cubicBezTo>
                  <a:pt x="2226" y="526"/>
                  <a:pt x="2227" y="526"/>
                  <a:pt x="2228" y="525"/>
                </a:cubicBezTo>
                <a:cubicBezTo>
                  <a:pt x="2228" y="525"/>
                  <a:pt x="2228" y="525"/>
                  <a:pt x="2228" y="525"/>
                </a:cubicBezTo>
                <a:cubicBezTo>
                  <a:pt x="2229" y="525"/>
                  <a:pt x="2229" y="525"/>
                  <a:pt x="2230" y="526"/>
                </a:cubicBezTo>
                <a:cubicBezTo>
                  <a:pt x="2230" y="527"/>
                  <a:pt x="2230" y="528"/>
                  <a:pt x="2230" y="529"/>
                </a:cubicBezTo>
                <a:close/>
                <a:moveTo>
                  <a:pt x="2287" y="899"/>
                </a:moveTo>
                <a:cubicBezTo>
                  <a:pt x="2286" y="899"/>
                  <a:pt x="2286" y="899"/>
                  <a:pt x="2285" y="900"/>
                </a:cubicBezTo>
                <a:cubicBezTo>
                  <a:pt x="2285" y="899"/>
                  <a:pt x="2285" y="898"/>
                  <a:pt x="2284" y="898"/>
                </a:cubicBezTo>
                <a:cubicBezTo>
                  <a:pt x="2285" y="897"/>
                  <a:pt x="2285" y="897"/>
                  <a:pt x="2287" y="897"/>
                </a:cubicBezTo>
                <a:lnTo>
                  <a:pt x="2287" y="899"/>
                </a:lnTo>
                <a:close/>
                <a:moveTo>
                  <a:pt x="2293" y="516"/>
                </a:moveTo>
                <a:cubicBezTo>
                  <a:pt x="2294" y="516"/>
                  <a:pt x="2294" y="516"/>
                  <a:pt x="2294" y="516"/>
                </a:cubicBezTo>
                <a:cubicBezTo>
                  <a:pt x="2295" y="519"/>
                  <a:pt x="2294" y="519"/>
                  <a:pt x="2294" y="523"/>
                </a:cubicBezTo>
                <a:cubicBezTo>
                  <a:pt x="2293" y="523"/>
                  <a:pt x="2293" y="523"/>
                  <a:pt x="2293" y="523"/>
                </a:cubicBezTo>
                <a:cubicBezTo>
                  <a:pt x="2293" y="520"/>
                  <a:pt x="2293" y="520"/>
                  <a:pt x="2293" y="520"/>
                </a:cubicBezTo>
                <a:cubicBezTo>
                  <a:pt x="2292" y="520"/>
                  <a:pt x="2292" y="520"/>
                  <a:pt x="2292" y="520"/>
                </a:cubicBezTo>
                <a:cubicBezTo>
                  <a:pt x="2292" y="519"/>
                  <a:pt x="2293" y="517"/>
                  <a:pt x="2293" y="516"/>
                </a:cubicBezTo>
                <a:close/>
                <a:moveTo>
                  <a:pt x="2296" y="696"/>
                </a:moveTo>
                <a:cubicBezTo>
                  <a:pt x="2294" y="695"/>
                  <a:pt x="2293" y="695"/>
                  <a:pt x="2292" y="694"/>
                </a:cubicBezTo>
                <a:cubicBezTo>
                  <a:pt x="2292" y="692"/>
                  <a:pt x="2292" y="692"/>
                  <a:pt x="2292" y="692"/>
                </a:cubicBezTo>
                <a:cubicBezTo>
                  <a:pt x="2294" y="692"/>
                  <a:pt x="2294" y="692"/>
                  <a:pt x="2294" y="692"/>
                </a:cubicBezTo>
                <a:cubicBezTo>
                  <a:pt x="2294" y="693"/>
                  <a:pt x="2295" y="693"/>
                  <a:pt x="2296" y="694"/>
                </a:cubicBezTo>
                <a:lnTo>
                  <a:pt x="2296" y="696"/>
                </a:lnTo>
                <a:close/>
                <a:moveTo>
                  <a:pt x="2307" y="216"/>
                </a:moveTo>
                <a:cubicBezTo>
                  <a:pt x="2307" y="215"/>
                  <a:pt x="2307" y="216"/>
                  <a:pt x="2307" y="215"/>
                </a:cubicBezTo>
                <a:cubicBezTo>
                  <a:pt x="2307" y="214"/>
                  <a:pt x="2307" y="214"/>
                  <a:pt x="2307" y="214"/>
                </a:cubicBezTo>
                <a:cubicBezTo>
                  <a:pt x="2308" y="214"/>
                  <a:pt x="2308" y="214"/>
                  <a:pt x="2308" y="214"/>
                </a:cubicBezTo>
                <a:cubicBezTo>
                  <a:pt x="2308" y="215"/>
                  <a:pt x="2309" y="216"/>
                  <a:pt x="2309" y="216"/>
                </a:cubicBezTo>
                <a:lnTo>
                  <a:pt x="2307" y="216"/>
                </a:lnTo>
                <a:close/>
                <a:moveTo>
                  <a:pt x="2314" y="209"/>
                </a:moveTo>
                <a:cubicBezTo>
                  <a:pt x="2315" y="209"/>
                  <a:pt x="2315" y="209"/>
                  <a:pt x="2315" y="210"/>
                </a:cubicBezTo>
                <a:cubicBezTo>
                  <a:pt x="2314" y="209"/>
                  <a:pt x="2315" y="210"/>
                  <a:pt x="2314" y="209"/>
                </a:cubicBezTo>
                <a:close/>
                <a:moveTo>
                  <a:pt x="2317" y="155"/>
                </a:moveTo>
                <a:cubicBezTo>
                  <a:pt x="2317" y="155"/>
                  <a:pt x="2317" y="155"/>
                  <a:pt x="2317" y="155"/>
                </a:cubicBezTo>
                <a:cubicBezTo>
                  <a:pt x="2315" y="156"/>
                  <a:pt x="2315" y="155"/>
                  <a:pt x="2314" y="156"/>
                </a:cubicBezTo>
                <a:cubicBezTo>
                  <a:pt x="2313" y="156"/>
                  <a:pt x="2313" y="156"/>
                  <a:pt x="2313" y="156"/>
                </a:cubicBezTo>
                <a:cubicBezTo>
                  <a:pt x="2313" y="158"/>
                  <a:pt x="2313" y="158"/>
                  <a:pt x="2313" y="158"/>
                </a:cubicBezTo>
                <a:cubicBezTo>
                  <a:pt x="2311" y="159"/>
                  <a:pt x="2311" y="159"/>
                  <a:pt x="2310" y="160"/>
                </a:cubicBezTo>
                <a:cubicBezTo>
                  <a:pt x="2309" y="160"/>
                  <a:pt x="2309" y="160"/>
                  <a:pt x="2309" y="160"/>
                </a:cubicBezTo>
                <a:cubicBezTo>
                  <a:pt x="2309" y="162"/>
                  <a:pt x="2309" y="162"/>
                  <a:pt x="2309" y="162"/>
                </a:cubicBezTo>
                <a:cubicBezTo>
                  <a:pt x="2309" y="162"/>
                  <a:pt x="2309" y="162"/>
                  <a:pt x="2309" y="162"/>
                </a:cubicBezTo>
                <a:cubicBezTo>
                  <a:pt x="2308" y="163"/>
                  <a:pt x="2309" y="163"/>
                  <a:pt x="2307" y="163"/>
                </a:cubicBezTo>
                <a:cubicBezTo>
                  <a:pt x="2307" y="162"/>
                  <a:pt x="2307" y="162"/>
                  <a:pt x="2307" y="162"/>
                </a:cubicBezTo>
                <a:cubicBezTo>
                  <a:pt x="2307" y="162"/>
                  <a:pt x="2307" y="162"/>
                  <a:pt x="2307" y="162"/>
                </a:cubicBezTo>
                <a:cubicBezTo>
                  <a:pt x="2307" y="162"/>
                  <a:pt x="2307" y="161"/>
                  <a:pt x="2307" y="160"/>
                </a:cubicBezTo>
                <a:cubicBezTo>
                  <a:pt x="2307" y="160"/>
                  <a:pt x="2307" y="160"/>
                  <a:pt x="2307" y="160"/>
                </a:cubicBezTo>
                <a:cubicBezTo>
                  <a:pt x="2303" y="160"/>
                  <a:pt x="2303" y="160"/>
                  <a:pt x="2303" y="160"/>
                </a:cubicBezTo>
                <a:cubicBezTo>
                  <a:pt x="2303" y="159"/>
                  <a:pt x="2303" y="159"/>
                  <a:pt x="2303" y="159"/>
                </a:cubicBezTo>
                <a:cubicBezTo>
                  <a:pt x="2302" y="159"/>
                  <a:pt x="2302" y="159"/>
                  <a:pt x="2302" y="158"/>
                </a:cubicBezTo>
                <a:cubicBezTo>
                  <a:pt x="2303" y="157"/>
                  <a:pt x="2303" y="157"/>
                  <a:pt x="2303" y="157"/>
                </a:cubicBezTo>
                <a:cubicBezTo>
                  <a:pt x="2304" y="156"/>
                  <a:pt x="2304" y="154"/>
                  <a:pt x="2304" y="153"/>
                </a:cubicBezTo>
                <a:cubicBezTo>
                  <a:pt x="2304" y="152"/>
                  <a:pt x="2303" y="153"/>
                  <a:pt x="2303" y="152"/>
                </a:cubicBezTo>
                <a:cubicBezTo>
                  <a:pt x="2304" y="152"/>
                  <a:pt x="2304" y="152"/>
                  <a:pt x="2304" y="152"/>
                </a:cubicBezTo>
                <a:cubicBezTo>
                  <a:pt x="2305" y="151"/>
                  <a:pt x="2305" y="151"/>
                  <a:pt x="2305" y="151"/>
                </a:cubicBezTo>
                <a:cubicBezTo>
                  <a:pt x="2306" y="152"/>
                  <a:pt x="2307" y="153"/>
                  <a:pt x="2307" y="154"/>
                </a:cubicBezTo>
                <a:cubicBezTo>
                  <a:pt x="2311" y="154"/>
                  <a:pt x="2315" y="152"/>
                  <a:pt x="2318" y="151"/>
                </a:cubicBezTo>
                <a:cubicBezTo>
                  <a:pt x="2321" y="151"/>
                  <a:pt x="2321" y="151"/>
                  <a:pt x="2321" y="151"/>
                </a:cubicBezTo>
                <a:cubicBezTo>
                  <a:pt x="2321" y="151"/>
                  <a:pt x="2321" y="151"/>
                  <a:pt x="2321" y="151"/>
                </a:cubicBezTo>
                <a:cubicBezTo>
                  <a:pt x="2322" y="150"/>
                  <a:pt x="2322" y="150"/>
                  <a:pt x="2323" y="149"/>
                </a:cubicBezTo>
                <a:cubicBezTo>
                  <a:pt x="2323" y="148"/>
                  <a:pt x="2323" y="148"/>
                  <a:pt x="2323" y="148"/>
                </a:cubicBezTo>
                <a:cubicBezTo>
                  <a:pt x="2322" y="148"/>
                  <a:pt x="2322" y="148"/>
                  <a:pt x="2322" y="148"/>
                </a:cubicBezTo>
                <a:cubicBezTo>
                  <a:pt x="2322" y="145"/>
                  <a:pt x="2322" y="145"/>
                  <a:pt x="2322" y="145"/>
                </a:cubicBezTo>
                <a:cubicBezTo>
                  <a:pt x="2326" y="146"/>
                  <a:pt x="2324" y="146"/>
                  <a:pt x="2326" y="148"/>
                </a:cubicBezTo>
                <a:cubicBezTo>
                  <a:pt x="2326" y="149"/>
                  <a:pt x="2326" y="149"/>
                  <a:pt x="2326" y="149"/>
                </a:cubicBezTo>
                <a:cubicBezTo>
                  <a:pt x="2328" y="149"/>
                  <a:pt x="2328" y="149"/>
                  <a:pt x="2328" y="149"/>
                </a:cubicBezTo>
                <a:cubicBezTo>
                  <a:pt x="2328" y="149"/>
                  <a:pt x="2327" y="150"/>
                  <a:pt x="2327" y="151"/>
                </a:cubicBezTo>
                <a:cubicBezTo>
                  <a:pt x="2325" y="151"/>
                  <a:pt x="2323" y="151"/>
                  <a:pt x="2321" y="152"/>
                </a:cubicBezTo>
                <a:cubicBezTo>
                  <a:pt x="2321" y="153"/>
                  <a:pt x="2320" y="154"/>
                  <a:pt x="2319" y="155"/>
                </a:cubicBezTo>
                <a:lnTo>
                  <a:pt x="2317" y="155"/>
                </a:lnTo>
                <a:close/>
                <a:moveTo>
                  <a:pt x="2318" y="207"/>
                </a:moveTo>
                <a:cubicBezTo>
                  <a:pt x="2321" y="207"/>
                  <a:pt x="2322" y="207"/>
                  <a:pt x="2325" y="207"/>
                </a:cubicBezTo>
                <a:cubicBezTo>
                  <a:pt x="2325" y="208"/>
                  <a:pt x="2325" y="208"/>
                  <a:pt x="2325" y="208"/>
                </a:cubicBezTo>
                <a:cubicBezTo>
                  <a:pt x="2324" y="208"/>
                  <a:pt x="2323" y="208"/>
                  <a:pt x="2322" y="208"/>
                </a:cubicBezTo>
                <a:cubicBezTo>
                  <a:pt x="2322" y="209"/>
                  <a:pt x="2322" y="209"/>
                  <a:pt x="2322" y="209"/>
                </a:cubicBezTo>
                <a:cubicBezTo>
                  <a:pt x="2321" y="209"/>
                  <a:pt x="2319" y="209"/>
                  <a:pt x="2318" y="208"/>
                </a:cubicBezTo>
                <a:lnTo>
                  <a:pt x="2318" y="207"/>
                </a:lnTo>
                <a:close/>
                <a:moveTo>
                  <a:pt x="2336" y="986"/>
                </a:moveTo>
                <a:cubicBezTo>
                  <a:pt x="2336" y="988"/>
                  <a:pt x="2336" y="988"/>
                  <a:pt x="2336" y="988"/>
                </a:cubicBezTo>
                <a:cubicBezTo>
                  <a:pt x="2335" y="988"/>
                  <a:pt x="2334" y="988"/>
                  <a:pt x="2334" y="988"/>
                </a:cubicBezTo>
                <a:cubicBezTo>
                  <a:pt x="2333" y="987"/>
                  <a:pt x="2333" y="986"/>
                  <a:pt x="2332" y="985"/>
                </a:cubicBezTo>
                <a:cubicBezTo>
                  <a:pt x="2332" y="984"/>
                  <a:pt x="2332" y="984"/>
                  <a:pt x="2332" y="984"/>
                </a:cubicBezTo>
                <a:cubicBezTo>
                  <a:pt x="2332" y="985"/>
                  <a:pt x="2333" y="985"/>
                  <a:pt x="2333" y="985"/>
                </a:cubicBezTo>
                <a:cubicBezTo>
                  <a:pt x="2334" y="984"/>
                  <a:pt x="2334" y="984"/>
                  <a:pt x="2334" y="984"/>
                </a:cubicBezTo>
                <a:cubicBezTo>
                  <a:pt x="2334" y="985"/>
                  <a:pt x="2335" y="986"/>
                  <a:pt x="2336" y="986"/>
                </a:cubicBezTo>
                <a:close/>
                <a:moveTo>
                  <a:pt x="2371" y="468"/>
                </a:moveTo>
                <a:cubicBezTo>
                  <a:pt x="2371" y="470"/>
                  <a:pt x="2370" y="470"/>
                  <a:pt x="2370" y="470"/>
                </a:cubicBezTo>
                <a:cubicBezTo>
                  <a:pt x="2370" y="473"/>
                  <a:pt x="2370" y="473"/>
                  <a:pt x="2370" y="473"/>
                </a:cubicBezTo>
                <a:cubicBezTo>
                  <a:pt x="2370" y="473"/>
                  <a:pt x="2371" y="473"/>
                  <a:pt x="2371" y="473"/>
                </a:cubicBezTo>
                <a:cubicBezTo>
                  <a:pt x="2371" y="479"/>
                  <a:pt x="2368" y="479"/>
                  <a:pt x="2367" y="484"/>
                </a:cubicBezTo>
                <a:cubicBezTo>
                  <a:pt x="2366" y="483"/>
                  <a:pt x="2365" y="483"/>
                  <a:pt x="2365" y="482"/>
                </a:cubicBezTo>
                <a:cubicBezTo>
                  <a:pt x="2364" y="484"/>
                  <a:pt x="2363" y="486"/>
                  <a:pt x="2361" y="487"/>
                </a:cubicBezTo>
                <a:cubicBezTo>
                  <a:pt x="2361" y="488"/>
                  <a:pt x="2361" y="488"/>
                  <a:pt x="2361" y="488"/>
                </a:cubicBezTo>
                <a:cubicBezTo>
                  <a:pt x="2362" y="488"/>
                  <a:pt x="2364" y="487"/>
                  <a:pt x="2365" y="487"/>
                </a:cubicBezTo>
                <a:cubicBezTo>
                  <a:pt x="2365" y="489"/>
                  <a:pt x="2365" y="489"/>
                  <a:pt x="2365" y="489"/>
                </a:cubicBezTo>
                <a:cubicBezTo>
                  <a:pt x="2362" y="490"/>
                  <a:pt x="2361" y="490"/>
                  <a:pt x="2360" y="492"/>
                </a:cubicBezTo>
                <a:cubicBezTo>
                  <a:pt x="2360" y="494"/>
                  <a:pt x="2360" y="494"/>
                  <a:pt x="2360" y="494"/>
                </a:cubicBezTo>
                <a:cubicBezTo>
                  <a:pt x="2359" y="494"/>
                  <a:pt x="2359" y="494"/>
                  <a:pt x="2359" y="494"/>
                </a:cubicBezTo>
                <a:cubicBezTo>
                  <a:pt x="2359" y="494"/>
                  <a:pt x="2359" y="495"/>
                  <a:pt x="2359" y="496"/>
                </a:cubicBezTo>
                <a:cubicBezTo>
                  <a:pt x="2356" y="496"/>
                  <a:pt x="2355" y="496"/>
                  <a:pt x="2353" y="496"/>
                </a:cubicBezTo>
                <a:cubicBezTo>
                  <a:pt x="2353" y="498"/>
                  <a:pt x="2353" y="498"/>
                  <a:pt x="2353" y="498"/>
                </a:cubicBezTo>
                <a:cubicBezTo>
                  <a:pt x="2352" y="499"/>
                  <a:pt x="2349" y="502"/>
                  <a:pt x="2348" y="503"/>
                </a:cubicBezTo>
                <a:cubicBezTo>
                  <a:pt x="2346" y="503"/>
                  <a:pt x="2347" y="502"/>
                  <a:pt x="2344" y="502"/>
                </a:cubicBezTo>
                <a:cubicBezTo>
                  <a:pt x="2343" y="506"/>
                  <a:pt x="2339" y="508"/>
                  <a:pt x="2338" y="512"/>
                </a:cubicBezTo>
                <a:cubicBezTo>
                  <a:pt x="2336" y="513"/>
                  <a:pt x="2335" y="514"/>
                  <a:pt x="2334" y="516"/>
                </a:cubicBezTo>
                <a:cubicBezTo>
                  <a:pt x="2333" y="516"/>
                  <a:pt x="2333" y="516"/>
                  <a:pt x="2333" y="517"/>
                </a:cubicBezTo>
                <a:cubicBezTo>
                  <a:pt x="2331" y="517"/>
                  <a:pt x="2331" y="517"/>
                  <a:pt x="2331" y="517"/>
                </a:cubicBezTo>
                <a:cubicBezTo>
                  <a:pt x="2331" y="517"/>
                  <a:pt x="2331" y="517"/>
                  <a:pt x="2331" y="517"/>
                </a:cubicBezTo>
                <a:cubicBezTo>
                  <a:pt x="2330" y="518"/>
                  <a:pt x="2330" y="518"/>
                  <a:pt x="2329" y="519"/>
                </a:cubicBezTo>
                <a:cubicBezTo>
                  <a:pt x="2324" y="519"/>
                  <a:pt x="2324" y="519"/>
                  <a:pt x="2324" y="519"/>
                </a:cubicBezTo>
                <a:cubicBezTo>
                  <a:pt x="2324" y="518"/>
                  <a:pt x="2324" y="518"/>
                  <a:pt x="2324" y="518"/>
                </a:cubicBezTo>
                <a:cubicBezTo>
                  <a:pt x="2323" y="518"/>
                  <a:pt x="2323" y="518"/>
                  <a:pt x="2323" y="518"/>
                </a:cubicBezTo>
                <a:cubicBezTo>
                  <a:pt x="2323" y="517"/>
                  <a:pt x="2323" y="517"/>
                  <a:pt x="2323" y="517"/>
                </a:cubicBezTo>
                <a:cubicBezTo>
                  <a:pt x="2321" y="517"/>
                  <a:pt x="2320" y="517"/>
                  <a:pt x="2319" y="517"/>
                </a:cubicBezTo>
                <a:cubicBezTo>
                  <a:pt x="2319" y="516"/>
                  <a:pt x="2319" y="516"/>
                  <a:pt x="2319" y="515"/>
                </a:cubicBezTo>
                <a:cubicBezTo>
                  <a:pt x="2323" y="515"/>
                  <a:pt x="2323" y="514"/>
                  <a:pt x="2326" y="513"/>
                </a:cubicBezTo>
                <a:cubicBezTo>
                  <a:pt x="2327" y="513"/>
                  <a:pt x="2327" y="513"/>
                  <a:pt x="2327" y="513"/>
                </a:cubicBezTo>
                <a:cubicBezTo>
                  <a:pt x="2328" y="512"/>
                  <a:pt x="2328" y="511"/>
                  <a:pt x="2329" y="510"/>
                </a:cubicBezTo>
                <a:cubicBezTo>
                  <a:pt x="2330" y="510"/>
                  <a:pt x="2330" y="510"/>
                  <a:pt x="2330" y="510"/>
                </a:cubicBezTo>
                <a:cubicBezTo>
                  <a:pt x="2330" y="510"/>
                  <a:pt x="2330" y="510"/>
                  <a:pt x="2330" y="510"/>
                </a:cubicBezTo>
                <a:cubicBezTo>
                  <a:pt x="2331" y="509"/>
                  <a:pt x="2332" y="509"/>
                  <a:pt x="2332" y="508"/>
                </a:cubicBezTo>
                <a:cubicBezTo>
                  <a:pt x="2332" y="507"/>
                  <a:pt x="2332" y="507"/>
                  <a:pt x="2332" y="507"/>
                </a:cubicBezTo>
                <a:cubicBezTo>
                  <a:pt x="2333" y="507"/>
                  <a:pt x="2333" y="507"/>
                  <a:pt x="2334" y="506"/>
                </a:cubicBezTo>
                <a:cubicBezTo>
                  <a:pt x="2334" y="505"/>
                  <a:pt x="2334" y="505"/>
                  <a:pt x="2334" y="505"/>
                </a:cubicBezTo>
                <a:cubicBezTo>
                  <a:pt x="2334" y="505"/>
                  <a:pt x="2335" y="504"/>
                  <a:pt x="2336" y="504"/>
                </a:cubicBezTo>
                <a:cubicBezTo>
                  <a:pt x="2336" y="502"/>
                  <a:pt x="2337" y="501"/>
                  <a:pt x="2337" y="500"/>
                </a:cubicBezTo>
                <a:cubicBezTo>
                  <a:pt x="2338" y="500"/>
                  <a:pt x="2338" y="500"/>
                  <a:pt x="2338" y="500"/>
                </a:cubicBezTo>
                <a:cubicBezTo>
                  <a:pt x="2338" y="499"/>
                  <a:pt x="2339" y="498"/>
                  <a:pt x="2340" y="497"/>
                </a:cubicBezTo>
                <a:cubicBezTo>
                  <a:pt x="2341" y="497"/>
                  <a:pt x="2342" y="497"/>
                  <a:pt x="2343" y="496"/>
                </a:cubicBezTo>
                <a:cubicBezTo>
                  <a:pt x="2343" y="496"/>
                  <a:pt x="2343" y="496"/>
                  <a:pt x="2343" y="496"/>
                </a:cubicBezTo>
                <a:cubicBezTo>
                  <a:pt x="2344" y="495"/>
                  <a:pt x="2344" y="495"/>
                  <a:pt x="2345" y="494"/>
                </a:cubicBezTo>
                <a:cubicBezTo>
                  <a:pt x="2345" y="494"/>
                  <a:pt x="2345" y="492"/>
                  <a:pt x="2346" y="491"/>
                </a:cubicBezTo>
                <a:cubicBezTo>
                  <a:pt x="2348" y="491"/>
                  <a:pt x="2348" y="491"/>
                  <a:pt x="2348" y="491"/>
                </a:cubicBezTo>
                <a:cubicBezTo>
                  <a:pt x="2348" y="491"/>
                  <a:pt x="2348" y="490"/>
                  <a:pt x="2349" y="489"/>
                </a:cubicBezTo>
                <a:cubicBezTo>
                  <a:pt x="2350" y="489"/>
                  <a:pt x="2350" y="489"/>
                  <a:pt x="2350" y="489"/>
                </a:cubicBezTo>
                <a:cubicBezTo>
                  <a:pt x="2350" y="489"/>
                  <a:pt x="2351" y="488"/>
                  <a:pt x="2351" y="488"/>
                </a:cubicBezTo>
                <a:cubicBezTo>
                  <a:pt x="2352" y="487"/>
                  <a:pt x="2353" y="486"/>
                  <a:pt x="2354" y="485"/>
                </a:cubicBezTo>
                <a:cubicBezTo>
                  <a:pt x="2354" y="484"/>
                  <a:pt x="2354" y="484"/>
                  <a:pt x="2354" y="484"/>
                </a:cubicBezTo>
                <a:cubicBezTo>
                  <a:pt x="2356" y="483"/>
                  <a:pt x="2357" y="481"/>
                  <a:pt x="2359" y="480"/>
                </a:cubicBezTo>
                <a:cubicBezTo>
                  <a:pt x="2359" y="478"/>
                  <a:pt x="2360" y="477"/>
                  <a:pt x="2360" y="475"/>
                </a:cubicBezTo>
                <a:cubicBezTo>
                  <a:pt x="2361" y="475"/>
                  <a:pt x="2362" y="474"/>
                  <a:pt x="2363" y="473"/>
                </a:cubicBezTo>
                <a:cubicBezTo>
                  <a:pt x="2363" y="471"/>
                  <a:pt x="2364" y="469"/>
                  <a:pt x="2364" y="468"/>
                </a:cubicBezTo>
                <a:cubicBezTo>
                  <a:pt x="2365" y="468"/>
                  <a:pt x="2365" y="468"/>
                  <a:pt x="2365" y="468"/>
                </a:cubicBezTo>
                <a:cubicBezTo>
                  <a:pt x="2365" y="467"/>
                  <a:pt x="2366" y="466"/>
                  <a:pt x="2366" y="465"/>
                </a:cubicBezTo>
                <a:cubicBezTo>
                  <a:pt x="2366" y="465"/>
                  <a:pt x="2367" y="464"/>
                  <a:pt x="2367" y="464"/>
                </a:cubicBezTo>
                <a:cubicBezTo>
                  <a:pt x="2367" y="461"/>
                  <a:pt x="2367" y="461"/>
                  <a:pt x="2367" y="461"/>
                </a:cubicBezTo>
                <a:cubicBezTo>
                  <a:pt x="2368" y="461"/>
                  <a:pt x="2368" y="461"/>
                  <a:pt x="2368" y="461"/>
                </a:cubicBezTo>
                <a:cubicBezTo>
                  <a:pt x="2369" y="460"/>
                  <a:pt x="2369" y="460"/>
                  <a:pt x="2369" y="458"/>
                </a:cubicBezTo>
                <a:cubicBezTo>
                  <a:pt x="2371" y="458"/>
                  <a:pt x="2371" y="458"/>
                  <a:pt x="2371" y="458"/>
                </a:cubicBezTo>
                <a:cubicBezTo>
                  <a:pt x="2371" y="460"/>
                  <a:pt x="2372" y="461"/>
                  <a:pt x="2372" y="462"/>
                </a:cubicBezTo>
                <a:cubicBezTo>
                  <a:pt x="2371" y="463"/>
                  <a:pt x="2371" y="463"/>
                  <a:pt x="2370" y="464"/>
                </a:cubicBezTo>
                <a:cubicBezTo>
                  <a:pt x="2370" y="468"/>
                  <a:pt x="2370" y="468"/>
                  <a:pt x="2370" y="468"/>
                </a:cubicBezTo>
                <a:lnTo>
                  <a:pt x="2371" y="468"/>
                </a:lnTo>
                <a:close/>
                <a:moveTo>
                  <a:pt x="2379" y="190"/>
                </a:moveTo>
                <a:cubicBezTo>
                  <a:pt x="2379" y="191"/>
                  <a:pt x="2379" y="191"/>
                  <a:pt x="2379" y="191"/>
                </a:cubicBezTo>
                <a:cubicBezTo>
                  <a:pt x="2378" y="191"/>
                  <a:pt x="2378" y="191"/>
                  <a:pt x="2378" y="191"/>
                </a:cubicBezTo>
                <a:cubicBezTo>
                  <a:pt x="2379" y="190"/>
                  <a:pt x="2379" y="189"/>
                  <a:pt x="2379" y="189"/>
                </a:cubicBezTo>
                <a:cubicBezTo>
                  <a:pt x="2380" y="189"/>
                  <a:pt x="2380" y="189"/>
                  <a:pt x="2380" y="189"/>
                </a:cubicBezTo>
                <a:cubicBezTo>
                  <a:pt x="2380" y="190"/>
                  <a:pt x="2379" y="190"/>
                  <a:pt x="2379" y="190"/>
                </a:cubicBezTo>
                <a:close/>
                <a:moveTo>
                  <a:pt x="2398" y="788"/>
                </a:moveTo>
                <a:cubicBezTo>
                  <a:pt x="2397" y="788"/>
                  <a:pt x="2397" y="788"/>
                  <a:pt x="2397" y="788"/>
                </a:cubicBezTo>
                <a:cubicBezTo>
                  <a:pt x="2396" y="789"/>
                  <a:pt x="2393" y="788"/>
                  <a:pt x="2392" y="787"/>
                </a:cubicBezTo>
                <a:cubicBezTo>
                  <a:pt x="2392" y="786"/>
                  <a:pt x="2392" y="785"/>
                  <a:pt x="2392" y="784"/>
                </a:cubicBezTo>
                <a:cubicBezTo>
                  <a:pt x="2394" y="784"/>
                  <a:pt x="2394" y="784"/>
                  <a:pt x="2394" y="784"/>
                </a:cubicBezTo>
                <a:cubicBezTo>
                  <a:pt x="2394" y="786"/>
                  <a:pt x="2394" y="786"/>
                  <a:pt x="2394" y="786"/>
                </a:cubicBezTo>
                <a:cubicBezTo>
                  <a:pt x="2396" y="786"/>
                  <a:pt x="2396" y="786"/>
                  <a:pt x="2396" y="786"/>
                </a:cubicBezTo>
                <a:cubicBezTo>
                  <a:pt x="2396" y="786"/>
                  <a:pt x="2396" y="785"/>
                  <a:pt x="2396" y="784"/>
                </a:cubicBezTo>
                <a:cubicBezTo>
                  <a:pt x="2397" y="784"/>
                  <a:pt x="2397" y="784"/>
                  <a:pt x="2398" y="784"/>
                </a:cubicBezTo>
                <a:cubicBezTo>
                  <a:pt x="2398" y="784"/>
                  <a:pt x="2398" y="784"/>
                  <a:pt x="2398" y="784"/>
                </a:cubicBezTo>
                <a:cubicBezTo>
                  <a:pt x="2399" y="784"/>
                  <a:pt x="2399" y="784"/>
                  <a:pt x="2399" y="784"/>
                </a:cubicBezTo>
                <a:cubicBezTo>
                  <a:pt x="2399" y="786"/>
                  <a:pt x="2399" y="787"/>
                  <a:pt x="2398" y="788"/>
                </a:cubicBezTo>
                <a:close/>
                <a:moveTo>
                  <a:pt x="2459" y="756"/>
                </a:moveTo>
                <a:cubicBezTo>
                  <a:pt x="2461" y="756"/>
                  <a:pt x="2460" y="756"/>
                  <a:pt x="2461" y="756"/>
                </a:cubicBezTo>
                <a:cubicBezTo>
                  <a:pt x="2462" y="756"/>
                  <a:pt x="2462" y="756"/>
                  <a:pt x="2463" y="756"/>
                </a:cubicBezTo>
                <a:cubicBezTo>
                  <a:pt x="2463" y="757"/>
                  <a:pt x="2463" y="757"/>
                  <a:pt x="2463" y="757"/>
                </a:cubicBezTo>
                <a:cubicBezTo>
                  <a:pt x="2463" y="757"/>
                  <a:pt x="2463" y="757"/>
                  <a:pt x="2463" y="757"/>
                </a:cubicBezTo>
                <a:cubicBezTo>
                  <a:pt x="2463" y="758"/>
                  <a:pt x="2463" y="758"/>
                  <a:pt x="2463" y="758"/>
                </a:cubicBezTo>
                <a:cubicBezTo>
                  <a:pt x="2463" y="758"/>
                  <a:pt x="2463" y="758"/>
                  <a:pt x="2463" y="758"/>
                </a:cubicBezTo>
                <a:cubicBezTo>
                  <a:pt x="2463" y="761"/>
                  <a:pt x="2463" y="761"/>
                  <a:pt x="2463" y="761"/>
                </a:cubicBezTo>
                <a:cubicBezTo>
                  <a:pt x="2461" y="761"/>
                  <a:pt x="2461" y="761"/>
                  <a:pt x="2461" y="761"/>
                </a:cubicBezTo>
                <a:cubicBezTo>
                  <a:pt x="2460" y="760"/>
                  <a:pt x="2460" y="760"/>
                  <a:pt x="2460" y="759"/>
                </a:cubicBezTo>
                <a:cubicBezTo>
                  <a:pt x="2459" y="759"/>
                  <a:pt x="2459" y="759"/>
                  <a:pt x="2459" y="759"/>
                </a:cubicBezTo>
                <a:cubicBezTo>
                  <a:pt x="2459" y="758"/>
                  <a:pt x="2459" y="757"/>
                  <a:pt x="2459" y="756"/>
                </a:cubicBezTo>
                <a:close/>
                <a:moveTo>
                  <a:pt x="2434" y="782"/>
                </a:moveTo>
                <a:cubicBezTo>
                  <a:pt x="2433" y="783"/>
                  <a:pt x="2432" y="783"/>
                  <a:pt x="2432" y="783"/>
                </a:cubicBezTo>
                <a:cubicBezTo>
                  <a:pt x="2431" y="782"/>
                  <a:pt x="2431" y="781"/>
                  <a:pt x="2430" y="781"/>
                </a:cubicBezTo>
                <a:cubicBezTo>
                  <a:pt x="2430" y="780"/>
                  <a:pt x="2430" y="780"/>
                  <a:pt x="2430" y="780"/>
                </a:cubicBezTo>
                <a:cubicBezTo>
                  <a:pt x="2432" y="780"/>
                  <a:pt x="2434" y="779"/>
                  <a:pt x="2436" y="779"/>
                </a:cubicBezTo>
                <a:cubicBezTo>
                  <a:pt x="2435" y="781"/>
                  <a:pt x="2434" y="781"/>
                  <a:pt x="2434" y="782"/>
                </a:cubicBezTo>
                <a:close/>
                <a:moveTo>
                  <a:pt x="2438" y="719"/>
                </a:moveTo>
                <a:cubicBezTo>
                  <a:pt x="2437" y="719"/>
                  <a:pt x="2437" y="719"/>
                  <a:pt x="2437" y="719"/>
                </a:cubicBezTo>
                <a:cubicBezTo>
                  <a:pt x="2437" y="718"/>
                  <a:pt x="2437" y="717"/>
                  <a:pt x="2436" y="717"/>
                </a:cubicBezTo>
                <a:cubicBezTo>
                  <a:pt x="2437" y="717"/>
                  <a:pt x="2437" y="717"/>
                  <a:pt x="2438" y="717"/>
                </a:cubicBezTo>
                <a:lnTo>
                  <a:pt x="2438" y="719"/>
                </a:lnTo>
                <a:close/>
                <a:moveTo>
                  <a:pt x="2565" y="596"/>
                </a:moveTo>
                <a:cubicBezTo>
                  <a:pt x="2565" y="597"/>
                  <a:pt x="2565" y="597"/>
                  <a:pt x="2565" y="597"/>
                </a:cubicBezTo>
                <a:cubicBezTo>
                  <a:pt x="2565" y="597"/>
                  <a:pt x="2565" y="597"/>
                  <a:pt x="2565" y="597"/>
                </a:cubicBezTo>
                <a:cubicBezTo>
                  <a:pt x="2565" y="599"/>
                  <a:pt x="2565" y="599"/>
                  <a:pt x="2565" y="599"/>
                </a:cubicBezTo>
                <a:cubicBezTo>
                  <a:pt x="2565" y="599"/>
                  <a:pt x="2565" y="599"/>
                  <a:pt x="2565" y="599"/>
                </a:cubicBezTo>
                <a:cubicBezTo>
                  <a:pt x="2565" y="599"/>
                  <a:pt x="2565" y="600"/>
                  <a:pt x="2565" y="602"/>
                </a:cubicBezTo>
                <a:cubicBezTo>
                  <a:pt x="2562" y="601"/>
                  <a:pt x="2562" y="601"/>
                  <a:pt x="2561" y="600"/>
                </a:cubicBezTo>
                <a:cubicBezTo>
                  <a:pt x="2561" y="598"/>
                  <a:pt x="2561" y="596"/>
                  <a:pt x="2562" y="594"/>
                </a:cubicBezTo>
                <a:cubicBezTo>
                  <a:pt x="2561" y="594"/>
                  <a:pt x="2561" y="594"/>
                  <a:pt x="2561" y="594"/>
                </a:cubicBezTo>
                <a:cubicBezTo>
                  <a:pt x="2561" y="593"/>
                  <a:pt x="2560" y="592"/>
                  <a:pt x="2560" y="590"/>
                </a:cubicBezTo>
                <a:cubicBezTo>
                  <a:pt x="2562" y="591"/>
                  <a:pt x="2563" y="591"/>
                  <a:pt x="2565" y="592"/>
                </a:cubicBezTo>
                <a:cubicBezTo>
                  <a:pt x="2565" y="593"/>
                  <a:pt x="2565" y="594"/>
                  <a:pt x="2566" y="596"/>
                </a:cubicBezTo>
                <a:lnTo>
                  <a:pt x="2565" y="596"/>
                </a:lnTo>
                <a:close/>
                <a:moveTo>
                  <a:pt x="831" y="118"/>
                </a:moveTo>
                <a:cubicBezTo>
                  <a:pt x="830" y="117"/>
                  <a:pt x="829" y="117"/>
                  <a:pt x="828" y="117"/>
                </a:cubicBezTo>
                <a:cubicBezTo>
                  <a:pt x="829" y="118"/>
                  <a:pt x="829" y="118"/>
                  <a:pt x="831" y="118"/>
                </a:cubicBezTo>
                <a:close/>
                <a:moveTo>
                  <a:pt x="458" y="137"/>
                </a:moveTo>
                <a:cubicBezTo>
                  <a:pt x="458" y="137"/>
                  <a:pt x="458" y="137"/>
                  <a:pt x="458" y="137"/>
                </a:cubicBezTo>
                <a:cubicBezTo>
                  <a:pt x="458" y="137"/>
                  <a:pt x="458" y="137"/>
                  <a:pt x="458" y="137"/>
                </a:cubicBezTo>
                <a:cubicBezTo>
                  <a:pt x="457" y="137"/>
                  <a:pt x="457" y="136"/>
                  <a:pt x="456" y="135"/>
                </a:cubicBezTo>
                <a:cubicBezTo>
                  <a:pt x="453" y="135"/>
                  <a:pt x="451" y="135"/>
                  <a:pt x="451" y="137"/>
                </a:cubicBezTo>
                <a:cubicBezTo>
                  <a:pt x="449" y="137"/>
                  <a:pt x="449" y="137"/>
                  <a:pt x="449" y="137"/>
                </a:cubicBezTo>
                <a:cubicBezTo>
                  <a:pt x="449" y="137"/>
                  <a:pt x="449" y="137"/>
                  <a:pt x="449" y="137"/>
                </a:cubicBezTo>
                <a:cubicBezTo>
                  <a:pt x="446" y="137"/>
                  <a:pt x="445" y="137"/>
                  <a:pt x="444" y="137"/>
                </a:cubicBezTo>
                <a:cubicBezTo>
                  <a:pt x="444" y="143"/>
                  <a:pt x="444" y="143"/>
                  <a:pt x="444" y="143"/>
                </a:cubicBezTo>
                <a:cubicBezTo>
                  <a:pt x="449" y="143"/>
                  <a:pt x="449" y="143"/>
                  <a:pt x="449" y="143"/>
                </a:cubicBezTo>
                <a:cubicBezTo>
                  <a:pt x="449" y="144"/>
                  <a:pt x="449" y="144"/>
                  <a:pt x="449" y="144"/>
                </a:cubicBezTo>
                <a:cubicBezTo>
                  <a:pt x="447" y="145"/>
                  <a:pt x="445" y="146"/>
                  <a:pt x="444" y="146"/>
                </a:cubicBezTo>
                <a:cubicBezTo>
                  <a:pt x="442" y="146"/>
                  <a:pt x="442" y="145"/>
                  <a:pt x="441" y="145"/>
                </a:cubicBezTo>
                <a:cubicBezTo>
                  <a:pt x="441" y="146"/>
                  <a:pt x="441" y="146"/>
                  <a:pt x="441" y="146"/>
                </a:cubicBezTo>
                <a:cubicBezTo>
                  <a:pt x="440" y="146"/>
                  <a:pt x="440" y="146"/>
                  <a:pt x="439" y="147"/>
                </a:cubicBezTo>
                <a:cubicBezTo>
                  <a:pt x="439" y="148"/>
                  <a:pt x="440" y="148"/>
                  <a:pt x="440" y="149"/>
                </a:cubicBezTo>
                <a:cubicBezTo>
                  <a:pt x="443" y="149"/>
                  <a:pt x="446" y="149"/>
                  <a:pt x="447" y="148"/>
                </a:cubicBezTo>
                <a:cubicBezTo>
                  <a:pt x="448" y="148"/>
                  <a:pt x="448" y="148"/>
                  <a:pt x="448" y="148"/>
                </a:cubicBezTo>
                <a:cubicBezTo>
                  <a:pt x="446" y="151"/>
                  <a:pt x="442" y="151"/>
                  <a:pt x="438" y="152"/>
                </a:cubicBezTo>
                <a:cubicBezTo>
                  <a:pt x="438" y="153"/>
                  <a:pt x="438" y="152"/>
                  <a:pt x="437" y="153"/>
                </a:cubicBezTo>
                <a:cubicBezTo>
                  <a:pt x="438" y="155"/>
                  <a:pt x="439" y="155"/>
                  <a:pt x="441" y="156"/>
                </a:cubicBezTo>
                <a:cubicBezTo>
                  <a:pt x="441" y="156"/>
                  <a:pt x="441" y="156"/>
                  <a:pt x="441" y="156"/>
                </a:cubicBezTo>
                <a:cubicBezTo>
                  <a:pt x="442" y="157"/>
                  <a:pt x="442" y="156"/>
                  <a:pt x="442" y="156"/>
                </a:cubicBezTo>
                <a:cubicBezTo>
                  <a:pt x="445" y="156"/>
                  <a:pt x="445" y="156"/>
                  <a:pt x="445" y="156"/>
                </a:cubicBezTo>
                <a:cubicBezTo>
                  <a:pt x="445" y="155"/>
                  <a:pt x="445" y="155"/>
                  <a:pt x="445" y="155"/>
                </a:cubicBezTo>
                <a:cubicBezTo>
                  <a:pt x="447" y="155"/>
                  <a:pt x="447" y="155"/>
                  <a:pt x="447" y="155"/>
                </a:cubicBezTo>
                <a:cubicBezTo>
                  <a:pt x="447" y="155"/>
                  <a:pt x="447" y="155"/>
                  <a:pt x="447" y="155"/>
                </a:cubicBezTo>
                <a:cubicBezTo>
                  <a:pt x="447" y="155"/>
                  <a:pt x="448" y="155"/>
                  <a:pt x="449" y="155"/>
                </a:cubicBezTo>
                <a:cubicBezTo>
                  <a:pt x="449" y="158"/>
                  <a:pt x="449" y="158"/>
                  <a:pt x="449" y="158"/>
                </a:cubicBezTo>
                <a:cubicBezTo>
                  <a:pt x="451" y="158"/>
                  <a:pt x="451" y="158"/>
                  <a:pt x="451" y="158"/>
                </a:cubicBezTo>
                <a:cubicBezTo>
                  <a:pt x="451" y="154"/>
                  <a:pt x="451" y="154"/>
                  <a:pt x="451" y="154"/>
                </a:cubicBezTo>
                <a:cubicBezTo>
                  <a:pt x="454" y="154"/>
                  <a:pt x="454" y="154"/>
                  <a:pt x="454" y="154"/>
                </a:cubicBezTo>
                <a:cubicBezTo>
                  <a:pt x="453" y="155"/>
                  <a:pt x="454" y="154"/>
                  <a:pt x="453" y="155"/>
                </a:cubicBezTo>
                <a:cubicBezTo>
                  <a:pt x="453" y="158"/>
                  <a:pt x="453" y="158"/>
                  <a:pt x="453" y="158"/>
                </a:cubicBezTo>
                <a:cubicBezTo>
                  <a:pt x="454" y="158"/>
                  <a:pt x="454" y="158"/>
                  <a:pt x="454" y="158"/>
                </a:cubicBezTo>
                <a:cubicBezTo>
                  <a:pt x="454" y="158"/>
                  <a:pt x="454" y="158"/>
                  <a:pt x="454" y="158"/>
                </a:cubicBezTo>
                <a:cubicBezTo>
                  <a:pt x="456" y="158"/>
                  <a:pt x="456" y="158"/>
                  <a:pt x="456" y="158"/>
                </a:cubicBezTo>
                <a:cubicBezTo>
                  <a:pt x="456" y="157"/>
                  <a:pt x="456" y="156"/>
                  <a:pt x="458" y="156"/>
                </a:cubicBezTo>
                <a:cubicBezTo>
                  <a:pt x="458" y="154"/>
                  <a:pt x="458" y="153"/>
                  <a:pt x="458" y="151"/>
                </a:cubicBezTo>
                <a:cubicBezTo>
                  <a:pt x="458" y="151"/>
                  <a:pt x="459" y="151"/>
                  <a:pt x="459" y="151"/>
                </a:cubicBezTo>
                <a:cubicBezTo>
                  <a:pt x="459" y="149"/>
                  <a:pt x="459" y="148"/>
                  <a:pt x="458" y="146"/>
                </a:cubicBezTo>
                <a:cubicBezTo>
                  <a:pt x="460" y="146"/>
                  <a:pt x="461" y="146"/>
                  <a:pt x="462" y="147"/>
                </a:cubicBezTo>
                <a:cubicBezTo>
                  <a:pt x="461" y="149"/>
                  <a:pt x="461" y="152"/>
                  <a:pt x="461" y="155"/>
                </a:cubicBezTo>
                <a:cubicBezTo>
                  <a:pt x="463" y="155"/>
                  <a:pt x="466" y="154"/>
                  <a:pt x="466" y="154"/>
                </a:cubicBezTo>
                <a:cubicBezTo>
                  <a:pt x="467" y="154"/>
                  <a:pt x="467" y="155"/>
                  <a:pt x="467" y="155"/>
                </a:cubicBezTo>
                <a:cubicBezTo>
                  <a:pt x="469" y="155"/>
                  <a:pt x="471" y="154"/>
                  <a:pt x="473" y="154"/>
                </a:cubicBezTo>
                <a:cubicBezTo>
                  <a:pt x="474" y="153"/>
                  <a:pt x="474" y="152"/>
                  <a:pt x="475" y="151"/>
                </a:cubicBezTo>
                <a:cubicBezTo>
                  <a:pt x="475" y="151"/>
                  <a:pt x="476" y="152"/>
                  <a:pt x="477" y="152"/>
                </a:cubicBezTo>
                <a:cubicBezTo>
                  <a:pt x="477" y="152"/>
                  <a:pt x="477" y="151"/>
                  <a:pt x="478" y="151"/>
                </a:cubicBezTo>
                <a:cubicBezTo>
                  <a:pt x="479" y="152"/>
                  <a:pt x="479" y="153"/>
                  <a:pt x="479" y="153"/>
                </a:cubicBezTo>
                <a:cubicBezTo>
                  <a:pt x="481" y="153"/>
                  <a:pt x="482" y="153"/>
                  <a:pt x="483" y="153"/>
                </a:cubicBezTo>
                <a:cubicBezTo>
                  <a:pt x="483" y="153"/>
                  <a:pt x="483" y="153"/>
                  <a:pt x="483" y="153"/>
                </a:cubicBezTo>
                <a:cubicBezTo>
                  <a:pt x="485" y="154"/>
                  <a:pt x="485" y="153"/>
                  <a:pt x="486" y="154"/>
                </a:cubicBezTo>
                <a:cubicBezTo>
                  <a:pt x="486" y="153"/>
                  <a:pt x="486" y="153"/>
                  <a:pt x="486" y="153"/>
                </a:cubicBezTo>
                <a:cubicBezTo>
                  <a:pt x="487" y="153"/>
                  <a:pt x="487" y="153"/>
                  <a:pt x="487" y="153"/>
                </a:cubicBezTo>
                <a:cubicBezTo>
                  <a:pt x="488" y="153"/>
                  <a:pt x="488" y="152"/>
                  <a:pt x="488" y="152"/>
                </a:cubicBezTo>
                <a:cubicBezTo>
                  <a:pt x="489" y="152"/>
                  <a:pt x="489" y="152"/>
                  <a:pt x="489" y="152"/>
                </a:cubicBezTo>
                <a:cubicBezTo>
                  <a:pt x="489" y="150"/>
                  <a:pt x="489" y="150"/>
                  <a:pt x="489" y="150"/>
                </a:cubicBezTo>
                <a:cubicBezTo>
                  <a:pt x="489" y="150"/>
                  <a:pt x="489" y="150"/>
                  <a:pt x="489" y="150"/>
                </a:cubicBezTo>
                <a:cubicBezTo>
                  <a:pt x="489" y="149"/>
                  <a:pt x="489" y="149"/>
                  <a:pt x="489" y="149"/>
                </a:cubicBezTo>
                <a:cubicBezTo>
                  <a:pt x="491" y="149"/>
                  <a:pt x="491" y="149"/>
                  <a:pt x="491" y="149"/>
                </a:cubicBezTo>
                <a:cubicBezTo>
                  <a:pt x="491" y="152"/>
                  <a:pt x="491" y="152"/>
                  <a:pt x="491" y="152"/>
                </a:cubicBezTo>
                <a:cubicBezTo>
                  <a:pt x="490" y="152"/>
                  <a:pt x="490" y="152"/>
                  <a:pt x="490" y="152"/>
                </a:cubicBezTo>
                <a:cubicBezTo>
                  <a:pt x="489" y="155"/>
                  <a:pt x="486" y="157"/>
                  <a:pt x="483" y="158"/>
                </a:cubicBezTo>
                <a:cubicBezTo>
                  <a:pt x="483" y="158"/>
                  <a:pt x="483" y="158"/>
                  <a:pt x="483" y="158"/>
                </a:cubicBezTo>
                <a:cubicBezTo>
                  <a:pt x="480" y="158"/>
                  <a:pt x="480" y="158"/>
                  <a:pt x="480" y="158"/>
                </a:cubicBezTo>
                <a:cubicBezTo>
                  <a:pt x="480" y="158"/>
                  <a:pt x="480" y="158"/>
                  <a:pt x="480" y="158"/>
                </a:cubicBezTo>
                <a:cubicBezTo>
                  <a:pt x="480" y="158"/>
                  <a:pt x="475" y="158"/>
                  <a:pt x="474" y="158"/>
                </a:cubicBezTo>
                <a:cubicBezTo>
                  <a:pt x="474" y="159"/>
                  <a:pt x="474" y="159"/>
                  <a:pt x="474" y="159"/>
                </a:cubicBezTo>
                <a:cubicBezTo>
                  <a:pt x="472" y="159"/>
                  <a:pt x="472" y="159"/>
                  <a:pt x="472" y="159"/>
                </a:cubicBezTo>
                <a:cubicBezTo>
                  <a:pt x="472" y="160"/>
                  <a:pt x="472" y="160"/>
                  <a:pt x="472" y="160"/>
                </a:cubicBezTo>
                <a:cubicBezTo>
                  <a:pt x="470" y="160"/>
                  <a:pt x="470" y="160"/>
                  <a:pt x="470" y="160"/>
                </a:cubicBezTo>
                <a:cubicBezTo>
                  <a:pt x="470" y="160"/>
                  <a:pt x="469" y="161"/>
                  <a:pt x="469" y="162"/>
                </a:cubicBezTo>
                <a:cubicBezTo>
                  <a:pt x="467" y="163"/>
                  <a:pt x="466" y="162"/>
                  <a:pt x="464" y="162"/>
                </a:cubicBezTo>
                <a:cubicBezTo>
                  <a:pt x="464" y="163"/>
                  <a:pt x="464" y="163"/>
                  <a:pt x="464" y="163"/>
                </a:cubicBezTo>
                <a:cubicBezTo>
                  <a:pt x="463" y="164"/>
                  <a:pt x="463" y="164"/>
                  <a:pt x="462" y="164"/>
                </a:cubicBezTo>
                <a:cubicBezTo>
                  <a:pt x="462" y="166"/>
                  <a:pt x="463" y="167"/>
                  <a:pt x="464" y="169"/>
                </a:cubicBezTo>
                <a:cubicBezTo>
                  <a:pt x="465" y="169"/>
                  <a:pt x="465" y="169"/>
                  <a:pt x="466" y="170"/>
                </a:cubicBezTo>
                <a:cubicBezTo>
                  <a:pt x="466" y="170"/>
                  <a:pt x="466" y="170"/>
                  <a:pt x="466" y="170"/>
                </a:cubicBezTo>
                <a:cubicBezTo>
                  <a:pt x="470" y="170"/>
                  <a:pt x="470" y="170"/>
                  <a:pt x="470" y="170"/>
                </a:cubicBezTo>
                <a:cubicBezTo>
                  <a:pt x="470" y="170"/>
                  <a:pt x="470" y="170"/>
                  <a:pt x="470" y="170"/>
                </a:cubicBezTo>
                <a:cubicBezTo>
                  <a:pt x="472" y="170"/>
                  <a:pt x="472" y="170"/>
                  <a:pt x="472" y="170"/>
                </a:cubicBezTo>
                <a:cubicBezTo>
                  <a:pt x="472" y="170"/>
                  <a:pt x="472" y="170"/>
                  <a:pt x="472" y="170"/>
                </a:cubicBezTo>
                <a:cubicBezTo>
                  <a:pt x="474" y="170"/>
                  <a:pt x="475" y="169"/>
                  <a:pt x="477" y="169"/>
                </a:cubicBezTo>
                <a:cubicBezTo>
                  <a:pt x="477" y="168"/>
                  <a:pt x="478" y="167"/>
                  <a:pt x="479" y="166"/>
                </a:cubicBezTo>
                <a:cubicBezTo>
                  <a:pt x="481" y="166"/>
                  <a:pt x="481" y="166"/>
                  <a:pt x="481" y="166"/>
                </a:cubicBezTo>
                <a:cubicBezTo>
                  <a:pt x="481" y="166"/>
                  <a:pt x="481" y="166"/>
                  <a:pt x="481" y="166"/>
                </a:cubicBezTo>
                <a:cubicBezTo>
                  <a:pt x="482" y="165"/>
                  <a:pt x="483" y="165"/>
                  <a:pt x="483" y="164"/>
                </a:cubicBezTo>
                <a:cubicBezTo>
                  <a:pt x="483" y="163"/>
                  <a:pt x="483" y="163"/>
                  <a:pt x="483" y="163"/>
                </a:cubicBezTo>
                <a:cubicBezTo>
                  <a:pt x="484" y="163"/>
                  <a:pt x="484" y="163"/>
                  <a:pt x="484" y="163"/>
                </a:cubicBezTo>
                <a:cubicBezTo>
                  <a:pt x="484" y="162"/>
                  <a:pt x="485" y="162"/>
                  <a:pt x="485" y="161"/>
                </a:cubicBezTo>
                <a:cubicBezTo>
                  <a:pt x="487" y="161"/>
                  <a:pt x="487" y="161"/>
                  <a:pt x="487" y="161"/>
                </a:cubicBezTo>
                <a:cubicBezTo>
                  <a:pt x="487" y="161"/>
                  <a:pt x="487" y="160"/>
                  <a:pt x="487" y="160"/>
                </a:cubicBezTo>
                <a:cubicBezTo>
                  <a:pt x="489" y="160"/>
                  <a:pt x="491" y="160"/>
                  <a:pt x="493" y="160"/>
                </a:cubicBezTo>
                <a:cubicBezTo>
                  <a:pt x="493" y="160"/>
                  <a:pt x="493" y="160"/>
                  <a:pt x="493" y="160"/>
                </a:cubicBezTo>
                <a:cubicBezTo>
                  <a:pt x="493" y="160"/>
                  <a:pt x="494" y="159"/>
                  <a:pt x="495" y="159"/>
                </a:cubicBezTo>
                <a:cubicBezTo>
                  <a:pt x="495" y="158"/>
                  <a:pt x="495" y="158"/>
                  <a:pt x="495" y="158"/>
                </a:cubicBezTo>
                <a:cubicBezTo>
                  <a:pt x="499" y="157"/>
                  <a:pt x="501" y="160"/>
                  <a:pt x="504" y="156"/>
                </a:cubicBezTo>
                <a:cubicBezTo>
                  <a:pt x="505" y="156"/>
                  <a:pt x="506" y="156"/>
                  <a:pt x="507" y="156"/>
                </a:cubicBezTo>
                <a:cubicBezTo>
                  <a:pt x="507" y="159"/>
                  <a:pt x="507" y="159"/>
                  <a:pt x="507" y="159"/>
                </a:cubicBezTo>
                <a:cubicBezTo>
                  <a:pt x="509" y="159"/>
                  <a:pt x="512" y="159"/>
                  <a:pt x="514" y="158"/>
                </a:cubicBezTo>
                <a:cubicBezTo>
                  <a:pt x="515" y="157"/>
                  <a:pt x="515" y="157"/>
                  <a:pt x="516" y="155"/>
                </a:cubicBezTo>
                <a:cubicBezTo>
                  <a:pt x="517" y="155"/>
                  <a:pt x="518" y="156"/>
                  <a:pt x="519" y="156"/>
                </a:cubicBezTo>
                <a:cubicBezTo>
                  <a:pt x="519" y="156"/>
                  <a:pt x="519" y="156"/>
                  <a:pt x="519" y="156"/>
                </a:cubicBezTo>
                <a:cubicBezTo>
                  <a:pt x="523" y="156"/>
                  <a:pt x="523" y="156"/>
                  <a:pt x="523" y="156"/>
                </a:cubicBezTo>
                <a:cubicBezTo>
                  <a:pt x="523" y="156"/>
                  <a:pt x="523" y="156"/>
                  <a:pt x="523" y="156"/>
                </a:cubicBezTo>
                <a:cubicBezTo>
                  <a:pt x="525" y="156"/>
                  <a:pt x="525" y="156"/>
                  <a:pt x="525" y="156"/>
                </a:cubicBezTo>
                <a:cubicBezTo>
                  <a:pt x="525" y="156"/>
                  <a:pt x="525" y="156"/>
                  <a:pt x="525" y="156"/>
                </a:cubicBezTo>
                <a:cubicBezTo>
                  <a:pt x="526" y="156"/>
                  <a:pt x="527" y="156"/>
                  <a:pt x="528" y="156"/>
                </a:cubicBezTo>
                <a:cubicBezTo>
                  <a:pt x="529" y="156"/>
                  <a:pt x="529" y="156"/>
                  <a:pt x="529" y="156"/>
                </a:cubicBezTo>
                <a:cubicBezTo>
                  <a:pt x="530" y="155"/>
                  <a:pt x="531" y="154"/>
                  <a:pt x="533" y="153"/>
                </a:cubicBezTo>
                <a:cubicBezTo>
                  <a:pt x="532" y="149"/>
                  <a:pt x="532" y="145"/>
                  <a:pt x="531" y="141"/>
                </a:cubicBezTo>
                <a:cubicBezTo>
                  <a:pt x="531" y="141"/>
                  <a:pt x="531" y="141"/>
                  <a:pt x="531" y="141"/>
                </a:cubicBezTo>
                <a:cubicBezTo>
                  <a:pt x="531" y="139"/>
                  <a:pt x="531" y="139"/>
                  <a:pt x="531" y="139"/>
                </a:cubicBezTo>
                <a:cubicBezTo>
                  <a:pt x="530" y="139"/>
                  <a:pt x="530" y="139"/>
                  <a:pt x="530" y="139"/>
                </a:cubicBezTo>
                <a:cubicBezTo>
                  <a:pt x="530" y="139"/>
                  <a:pt x="530" y="138"/>
                  <a:pt x="529" y="137"/>
                </a:cubicBezTo>
                <a:cubicBezTo>
                  <a:pt x="528" y="137"/>
                  <a:pt x="528" y="137"/>
                  <a:pt x="527" y="135"/>
                </a:cubicBezTo>
                <a:cubicBezTo>
                  <a:pt x="527" y="135"/>
                  <a:pt x="526" y="135"/>
                  <a:pt x="525" y="135"/>
                </a:cubicBezTo>
                <a:cubicBezTo>
                  <a:pt x="525" y="135"/>
                  <a:pt x="525" y="135"/>
                  <a:pt x="525" y="135"/>
                </a:cubicBezTo>
                <a:cubicBezTo>
                  <a:pt x="524" y="135"/>
                  <a:pt x="524" y="135"/>
                  <a:pt x="524" y="135"/>
                </a:cubicBezTo>
                <a:cubicBezTo>
                  <a:pt x="524" y="138"/>
                  <a:pt x="524" y="139"/>
                  <a:pt x="525" y="140"/>
                </a:cubicBezTo>
                <a:cubicBezTo>
                  <a:pt x="525" y="142"/>
                  <a:pt x="525" y="142"/>
                  <a:pt x="524" y="143"/>
                </a:cubicBezTo>
                <a:cubicBezTo>
                  <a:pt x="523" y="143"/>
                  <a:pt x="523" y="143"/>
                  <a:pt x="523" y="143"/>
                </a:cubicBezTo>
                <a:cubicBezTo>
                  <a:pt x="523" y="145"/>
                  <a:pt x="523" y="145"/>
                  <a:pt x="523" y="145"/>
                </a:cubicBezTo>
                <a:cubicBezTo>
                  <a:pt x="523" y="145"/>
                  <a:pt x="523" y="145"/>
                  <a:pt x="523" y="145"/>
                </a:cubicBezTo>
                <a:cubicBezTo>
                  <a:pt x="522" y="147"/>
                  <a:pt x="523" y="146"/>
                  <a:pt x="522" y="147"/>
                </a:cubicBezTo>
                <a:cubicBezTo>
                  <a:pt x="522" y="144"/>
                  <a:pt x="521" y="144"/>
                  <a:pt x="521" y="141"/>
                </a:cubicBezTo>
                <a:cubicBezTo>
                  <a:pt x="519" y="141"/>
                  <a:pt x="519" y="141"/>
                  <a:pt x="519" y="141"/>
                </a:cubicBezTo>
                <a:cubicBezTo>
                  <a:pt x="519" y="141"/>
                  <a:pt x="519" y="141"/>
                  <a:pt x="519" y="141"/>
                </a:cubicBezTo>
                <a:cubicBezTo>
                  <a:pt x="518" y="142"/>
                  <a:pt x="518" y="141"/>
                  <a:pt x="518" y="142"/>
                </a:cubicBezTo>
                <a:cubicBezTo>
                  <a:pt x="517" y="142"/>
                  <a:pt x="517" y="142"/>
                  <a:pt x="517" y="142"/>
                </a:cubicBezTo>
                <a:cubicBezTo>
                  <a:pt x="517" y="144"/>
                  <a:pt x="517" y="144"/>
                  <a:pt x="517" y="144"/>
                </a:cubicBezTo>
                <a:cubicBezTo>
                  <a:pt x="516" y="144"/>
                  <a:pt x="516" y="144"/>
                  <a:pt x="516" y="144"/>
                </a:cubicBezTo>
                <a:cubicBezTo>
                  <a:pt x="516" y="143"/>
                  <a:pt x="516" y="143"/>
                  <a:pt x="516" y="143"/>
                </a:cubicBezTo>
                <a:cubicBezTo>
                  <a:pt x="516" y="142"/>
                  <a:pt x="516" y="142"/>
                  <a:pt x="517" y="142"/>
                </a:cubicBezTo>
                <a:cubicBezTo>
                  <a:pt x="517" y="139"/>
                  <a:pt x="517" y="139"/>
                  <a:pt x="517" y="139"/>
                </a:cubicBezTo>
                <a:cubicBezTo>
                  <a:pt x="518" y="139"/>
                  <a:pt x="518" y="139"/>
                  <a:pt x="518" y="139"/>
                </a:cubicBezTo>
                <a:cubicBezTo>
                  <a:pt x="518" y="137"/>
                  <a:pt x="517" y="135"/>
                  <a:pt x="517" y="134"/>
                </a:cubicBezTo>
                <a:cubicBezTo>
                  <a:pt x="514" y="134"/>
                  <a:pt x="514" y="134"/>
                  <a:pt x="514" y="134"/>
                </a:cubicBezTo>
                <a:cubicBezTo>
                  <a:pt x="514" y="136"/>
                  <a:pt x="514" y="136"/>
                  <a:pt x="512" y="136"/>
                </a:cubicBezTo>
                <a:cubicBezTo>
                  <a:pt x="512" y="136"/>
                  <a:pt x="512" y="137"/>
                  <a:pt x="511" y="137"/>
                </a:cubicBezTo>
                <a:cubicBezTo>
                  <a:pt x="510" y="136"/>
                  <a:pt x="510" y="135"/>
                  <a:pt x="509" y="134"/>
                </a:cubicBezTo>
                <a:cubicBezTo>
                  <a:pt x="509" y="134"/>
                  <a:pt x="508" y="134"/>
                  <a:pt x="508" y="133"/>
                </a:cubicBezTo>
                <a:cubicBezTo>
                  <a:pt x="507" y="133"/>
                  <a:pt x="507" y="133"/>
                  <a:pt x="507" y="132"/>
                </a:cubicBezTo>
                <a:cubicBezTo>
                  <a:pt x="505" y="132"/>
                  <a:pt x="505" y="132"/>
                  <a:pt x="505" y="132"/>
                </a:cubicBezTo>
                <a:cubicBezTo>
                  <a:pt x="504" y="131"/>
                  <a:pt x="503" y="129"/>
                  <a:pt x="502" y="128"/>
                </a:cubicBezTo>
                <a:cubicBezTo>
                  <a:pt x="502" y="127"/>
                  <a:pt x="502" y="127"/>
                  <a:pt x="503" y="126"/>
                </a:cubicBezTo>
                <a:cubicBezTo>
                  <a:pt x="502" y="125"/>
                  <a:pt x="501" y="123"/>
                  <a:pt x="500" y="122"/>
                </a:cubicBezTo>
                <a:cubicBezTo>
                  <a:pt x="499" y="122"/>
                  <a:pt x="499" y="122"/>
                  <a:pt x="499" y="122"/>
                </a:cubicBezTo>
                <a:cubicBezTo>
                  <a:pt x="499" y="124"/>
                  <a:pt x="499" y="124"/>
                  <a:pt x="499" y="124"/>
                </a:cubicBezTo>
                <a:cubicBezTo>
                  <a:pt x="498" y="123"/>
                  <a:pt x="497" y="123"/>
                  <a:pt x="496" y="123"/>
                </a:cubicBezTo>
                <a:cubicBezTo>
                  <a:pt x="496" y="126"/>
                  <a:pt x="498" y="126"/>
                  <a:pt x="498" y="129"/>
                </a:cubicBezTo>
                <a:cubicBezTo>
                  <a:pt x="496" y="129"/>
                  <a:pt x="496" y="129"/>
                  <a:pt x="496" y="129"/>
                </a:cubicBezTo>
                <a:cubicBezTo>
                  <a:pt x="496" y="131"/>
                  <a:pt x="498" y="132"/>
                  <a:pt x="496" y="134"/>
                </a:cubicBezTo>
                <a:cubicBezTo>
                  <a:pt x="496" y="137"/>
                  <a:pt x="496" y="137"/>
                  <a:pt x="496" y="137"/>
                </a:cubicBezTo>
                <a:cubicBezTo>
                  <a:pt x="498" y="138"/>
                  <a:pt x="500" y="139"/>
                  <a:pt x="502" y="139"/>
                </a:cubicBezTo>
                <a:cubicBezTo>
                  <a:pt x="501" y="142"/>
                  <a:pt x="500" y="141"/>
                  <a:pt x="499" y="144"/>
                </a:cubicBezTo>
                <a:cubicBezTo>
                  <a:pt x="503" y="144"/>
                  <a:pt x="502" y="144"/>
                  <a:pt x="504" y="145"/>
                </a:cubicBezTo>
                <a:cubicBezTo>
                  <a:pt x="504" y="148"/>
                  <a:pt x="504" y="148"/>
                  <a:pt x="504" y="148"/>
                </a:cubicBezTo>
                <a:cubicBezTo>
                  <a:pt x="497" y="148"/>
                  <a:pt x="491" y="147"/>
                  <a:pt x="484" y="147"/>
                </a:cubicBezTo>
                <a:cubicBezTo>
                  <a:pt x="484" y="146"/>
                  <a:pt x="484" y="145"/>
                  <a:pt x="483" y="144"/>
                </a:cubicBezTo>
                <a:cubicBezTo>
                  <a:pt x="481" y="144"/>
                  <a:pt x="481" y="144"/>
                  <a:pt x="479" y="143"/>
                </a:cubicBezTo>
                <a:cubicBezTo>
                  <a:pt x="479" y="142"/>
                  <a:pt x="479" y="142"/>
                  <a:pt x="479" y="142"/>
                </a:cubicBezTo>
                <a:cubicBezTo>
                  <a:pt x="478" y="142"/>
                  <a:pt x="477" y="142"/>
                  <a:pt x="476" y="141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1" y="141"/>
                  <a:pt x="471" y="141"/>
                  <a:pt x="471" y="141"/>
                </a:cubicBezTo>
                <a:cubicBezTo>
                  <a:pt x="471" y="140"/>
                  <a:pt x="471" y="140"/>
                  <a:pt x="471" y="140"/>
                </a:cubicBezTo>
                <a:cubicBezTo>
                  <a:pt x="470" y="140"/>
                  <a:pt x="469" y="140"/>
                  <a:pt x="468" y="139"/>
                </a:cubicBezTo>
                <a:cubicBezTo>
                  <a:pt x="468" y="139"/>
                  <a:pt x="467" y="138"/>
                  <a:pt x="467" y="137"/>
                </a:cubicBezTo>
                <a:cubicBezTo>
                  <a:pt x="463" y="137"/>
                  <a:pt x="463" y="137"/>
                  <a:pt x="463" y="137"/>
                </a:cubicBezTo>
                <a:cubicBezTo>
                  <a:pt x="463" y="137"/>
                  <a:pt x="463" y="137"/>
                  <a:pt x="463" y="137"/>
                </a:cubicBezTo>
                <a:lnTo>
                  <a:pt x="458" y="137"/>
                </a:lnTo>
                <a:close/>
                <a:moveTo>
                  <a:pt x="673" y="166"/>
                </a:moveTo>
                <a:cubicBezTo>
                  <a:pt x="673" y="165"/>
                  <a:pt x="673" y="164"/>
                  <a:pt x="673" y="163"/>
                </a:cubicBezTo>
                <a:cubicBezTo>
                  <a:pt x="675" y="163"/>
                  <a:pt x="675" y="163"/>
                  <a:pt x="675" y="161"/>
                </a:cubicBezTo>
                <a:cubicBezTo>
                  <a:pt x="677" y="161"/>
                  <a:pt x="676" y="161"/>
                  <a:pt x="677" y="162"/>
                </a:cubicBezTo>
                <a:cubicBezTo>
                  <a:pt x="677" y="162"/>
                  <a:pt x="677" y="162"/>
                  <a:pt x="677" y="162"/>
                </a:cubicBezTo>
                <a:cubicBezTo>
                  <a:pt x="679" y="164"/>
                  <a:pt x="677" y="165"/>
                  <a:pt x="679" y="167"/>
                </a:cubicBezTo>
                <a:cubicBezTo>
                  <a:pt x="679" y="168"/>
                  <a:pt x="679" y="168"/>
                  <a:pt x="679" y="168"/>
                </a:cubicBezTo>
                <a:cubicBezTo>
                  <a:pt x="680" y="168"/>
                  <a:pt x="682" y="168"/>
                  <a:pt x="683" y="168"/>
                </a:cubicBezTo>
                <a:cubicBezTo>
                  <a:pt x="683" y="168"/>
                  <a:pt x="684" y="167"/>
                  <a:pt x="684" y="167"/>
                </a:cubicBezTo>
                <a:cubicBezTo>
                  <a:pt x="687" y="167"/>
                  <a:pt x="687" y="167"/>
                  <a:pt x="687" y="167"/>
                </a:cubicBezTo>
                <a:cubicBezTo>
                  <a:pt x="687" y="166"/>
                  <a:pt x="687" y="166"/>
                  <a:pt x="687" y="166"/>
                </a:cubicBezTo>
                <a:cubicBezTo>
                  <a:pt x="688" y="167"/>
                  <a:pt x="688" y="168"/>
                  <a:pt x="688" y="168"/>
                </a:cubicBezTo>
                <a:cubicBezTo>
                  <a:pt x="692" y="168"/>
                  <a:pt x="692" y="168"/>
                  <a:pt x="692" y="168"/>
                </a:cubicBezTo>
                <a:cubicBezTo>
                  <a:pt x="692" y="166"/>
                  <a:pt x="692" y="166"/>
                  <a:pt x="692" y="166"/>
                </a:cubicBezTo>
                <a:cubicBezTo>
                  <a:pt x="693" y="165"/>
                  <a:pt x="694" y="165"/>
                  <a:pt x="696" y="164"/>
                </a:cubicBezTo>
                <a:cubicBezTo>
                  <a:pt x="696" y="165"/>
                  <a:pt x="696" y="166"/>
                  <a:pt x="696" y="168"/>
                </a:cubicBezTo>
                <a:cubicBezTo>
                  <a:pt x="702" y="168"/>
                  <a:pt x="702" y="168"/>
                  <a:pt x="702" y="168"/>
                </a:cubicBezTo>
                <a:cubicBezTo>
                  <a:pt x="703" y="167"/>
                  <a:pt x="703" y="167"/>
                  <a:pt x="703" y="166"/>
                </a:cubicBezTo>
                <a:cubicBezTo>
                  <a:pt x="704" y="166"/>
                  <a:pt x="704" y="166"/>
                  <a:pt x="704" y="166"/>
                </a:cubicBezTo>
                <a:cubicBezTo>
                  <a:pt x="704" y="165"/>
                  <a:pt x="704" y="165"/>
                  <a:pt x="704" y="165"/>
                </a:cubicBezTo>
                <a:cubicBezTo>
                  <a:pt x="704" y="165"/>
                  <a:pt x="704" y="165"/>
                  <a:pt x="704" y="165"/>
                </a:cubicBezTo>
                <a:cubicBezTo>
                  <a:pt x="705" y="166"/>
                  <a:pt x="705" y="167"/>
                  <a:pt x="705" y="168"/>
                </a:cubicBezTo>
                <a:cubicBezTo>
                  <a:pt x="706" y="168"/>
                  <a:pt x="706" y="168"/>
                  <a:pt x="706" y="168"/>
                </a:cubicBezTo>
                <a:cubicBezTo>
                  <a:pt x="707" y="167"/>
                  <a:pt x="707" y="167"/>
                  <a:pt x="707" y="166"/>
                </a:cubicBezTo>
                <a:cubicBezTo>
                  <a:pt x="708" y="166"/>
                  <a:pt x="710" y="168"/>
                  <a:pt x="712" y="167"/>
                </a:cubicBezTo>
                <a:cubicBezTo>
                  <a:pt x="712" y="166"/>
                  <a:pt x="712" y="166"/>
                  <a:pt x="712" y="166"/>
                </a:cubicBezTo>
                <a:cubicBezTo>
                  <a:pt x="719" y="166"/>
                  <a:pt x="719" y="166"/>
                  <a:pt x="719" y="166"/>
                </a:cubicBezTo>
                <a:cubicBezTo>
                  <a:pt x="720" y="167"/>
                  <a:pt x="719" y="167"/>
                  <a:pt x="719" y="167"/>
                </a:cubicBezTo>
                <a:cubicBezTo>
                  <a:pt x="719" y="166"/>
                  <a:pt x="719" y="166"/>
                  <a:pt x="719" y="166"/>
                </a:cubicBezTo>
                <a:cubicBezTo>
                  <a:pt x="723" y="166"/>
                  <a:pt x="723" y="166"/>
                  <a:pt x="723" y="166"/>
                </a:cubicBezTo>
                <a:cubicBezTo>
                  <a:pt x="723" y="166"/>
                  <a:pt x="723" y="166"/>
                  <a:pt x="724" y="166"/>
                </a:cubicBezTo>
                <a:cubicBezTo>
                  <a:pt x="724" y="163"/>
                  <a:pt x="723" y="164"/>
                  <a:pt x="724" y="162"/>
                </a:cubicBezTo>
                <a:cubicBezTo>
                  <a:pt x="723" y="162"/>
                  <a:pt x="724" y="163"/>
                  <a:pt x="723" y="162"/>
                </a:cubicBezTo>
                <a:cubicBezTo>
                  <a:pt x="725" y="162"/>
                  <a:pt x="725" y="162"/>
                  <a:pt x="725" y="162"/>
                </a:cubicBezTo>
                <a:cubicBezTo>
                  <a:pt x="725" y="165"/>
                  <a:pt x="726" y="165"/>
                  <a:pt x="729" y="166"/>
                </a:cubicBezTo>
                <a:cubicBezTo>
                  <a:pt x="729" y="166"/>
                  <a:pt x="729" y="166"/>
                  <a:pt x="729" y="166"/>
                </a:cubicBezTo>
                <a:cubicBezTo>
                  <a:pt x="730" y="166"/>
                  <a:pt x="730" y="166"/>
                  <a:pt x="731" y="166"/>
                </a:cubicBezTo>
                <a:cubicBezTo>
                  <a:pt x="731" y="164"/>
                  <a:pt x="731" y="164"/>
                  <a:pt x="731" y="164"/>
                </a:cubicBezTo>
                <a:cubicBezTo>
                  <a:pt x="732" y="164"/>
                  <a:pt x="732" y="164"/>
                  <a:pt x="732" y="164"/>
                </a:cubicBezTo>
                <a:cubicBezTo>
                  <a:pt x="732" y="165"/>
                  <a:pt x="733" y="166"/>
                  <a:pt x="733" y="166"/>
                </a:cubicBezTo>
                <a:cubicBezTo>
                  <a:pt x="734" y="166"/>
                  <a:pt x="734" y="165"/>
                  <a:pt x="736" y="166"/>
                </a:cubicBezTo>
                <a:cubicBezTo>
                  <a:pt x="736" y="166"/>
                  <a:pt x="736" y="166"/>
                  <a:pt x="736" y="166"/>
                </a:cubicBezTo>
                <a:cubicBezTo>
                  <a:pt x="740" y="166"/>
                  <a:pt x="740" y="166"/>
                  <a:pt x="740" y="166"/>
                </a:cubicBezTo>
                <a:cubicBezTo>
                  <a:pt x="740" y="166"/>
                  <a:pt x="740" y="166"/>
                  <a:pt x="740" y="166"/>
                </a:cubicBezTo>
                <a:cubicBezTo>
                  <a:pt x="743" y="165"/>
                  <a:pt x="746" y="165"/>
                  <a:pt x="750" y="165"/>
                </a:cubicBezTo>
                <a:cubicBezTo>
                  <a:pt x="750" y="164"/>
                  <a:pt x="751" y="162"/>
                  <a:pt x="751" y="162"/>
                </a:cubicBezTo>
                <a:cubicBezTo>
                  <a:pt x="750" y="162"/>
                  <a:pt x="750" y="162"/>
                  <a:pt x="750" y="162"/>
                </a:cubicBezTo>
                <a:cubicBezTo>
                  <a:pt x="750" y="159"/>
                  <a:pt x="750" y="159"/>
                  <a:pt x="750" y="159"/>
                </a:cubicBezTo>
                <a:cubicBezTo>
                  <a:pt x="751" y="159"/>
                  <a:pt x="751" y="160"/>
                  <a:pt x="752" y="160"/>
                </a:cubicBezTo>
                <a:cubicBezTo>
                  <a:pt x="753" y="159"/>
                  <a:pt x="753" y="158"/>
                  <a:pt x="754" y="156"/>
                </a:cubicBezTo>
                <a:cubicBezTo>
                  <a:pt x="756" y="156"/>
                  <a:pt x="756" y="156"/>
                  <a:pt x="756" y="156"/>
                </a:cubicBezTo>
                <a:cubicBezTo>
                  <a:pt x="756" y="156"/>
                  <a:pt x="756" y="156"/>
                  <a:pt x="756" y="155"/>
                </a:cubicBezTo>
                <a:cubicBezTo>
                  <a:pt x="757" y="155"/>
                  <a:pt x="757" y="155"/>
                  <a:pt x="757" y="155"/>
                </a:cubicBezTo>
                <a:cubicBezTo>
                  <a:pt x="757" y="154"/>
                  <a:pt x="757" y="154"/>
                  <a:pt x="757" y="154"/>
                </a:cubicBezTo>
                <a:cubicBezTo>
                  <a:pt x="758" y="154"/>
                  <a:pt x="758" y="154"/>
                  <a:pt x="758" y="154"/>
                </a:cubicBezTo>
                <a:cubicBezTo>
                  <a:pt x="757" y="153"/>
                  <a:pt x="757" y="153"/>
                  <a:pt x="756" y="152"/>
                </a:cubicBezTo>
                <a:cubicBezTo>
                  <a:pt x="755" y="149"/>
                  <a:pt x="756" y="151"/>
                  <a:pt x="754" y="150"/>
                </a:cubicBezTo>
                <a:cubicBezTo>
                  <a:pt x="754" y="149"/>
                  <a:pt x="754" y="149"/>
                  <a:pt x="754" y="149"/>
                </a:cubicBezTo>
                <a:cubicBezTo>
                  <a:pt x="752" y="149"/>
                  <a:pt x="752" y="149"/>
                  <a:pt x="752" y="149"/>
                </a:cubicBezTo>
                <a:cubicBezTo>
                  <a:pt x="751" y="149"/>
                  <a:pt x="751" y="148"/>
                  <a:pt x="751" y="148"/>
                </a:cubicBezTo>
                <a:cubicBezTo>
                  <a:pt x="749" y="148"/>
                  <a:pt x="749" y="148"/>
                  <a:pt x="749" y="148"/>
                </a:cubicBezTo>
                <a:cubicBezTo>
                  <a:pt x="749" y="148"/>
                  <a:pt x="749" y="147"/>
                  <a:pt x="748" y="147"/>
                </a:cubicBezTo>
                <a:cubicBezTo>
                  <a:pt x="746" y="147"/>
                  <a:pt x="746" y="147"/>
                  <a:pt x="746" y="147"/>
                </a:cubicBezTo>
                <a:cubicBezTo>
                  <a:pt x="746" y="146"/>
                  <a:pt x="746" y="146"/>
                  <a:pt x="746" y="146"/>
                </a:cubicBezTo>
                <a:cubicBezTo>
                  <a:pt x="745" y="146"/>
                  <a:pt x="744" y="147"/>
                  <a:pt x="744" y="147"/>
                </a:cubicBezTo>
                <a:cubicBezTo>
                  <a:pt x="741" y="147"/>
                  <a:pt x="740" y="147"/>
                  <a:pt x="739" y="145"/>
                </a:cubicBezTo>
                <a:cubicBezTo>
                  <a:pt x="738" y="145"/>
                  <a:pt x="738" y="145"/>
                  <a:pt x="738" y="145"/>
                </a:cubicBezTo>
                <a:cubicBezTo>
                  <a:pt x="738" y="143"/>
                  <a:pt x="738" y="143"/>
                  <a:pt x="738" y="143"/>
                </a:cubicBezTo>
                <a:cubicBezTo>
                  <a:pt x="734" y="143"/>
                  <a:pt x="731" y="143"/>
                  <a:pt x="727" y="143"/>
                </a:cubicBezTo>
                <a:cubicBezTo>
                  <a:pt x="727" y="143"/>
                  <a:pt x="727" y="145"/>
                  <a:pt x="724" y="144"/>
                </a:cubicBezTo>
                <a:cubicBezTo>
                  <a:pt x="724" y="143"/>
                  <a:pt x="724" y="143"/>
                  <a:pt x="724" y="143"/>
                </a:cubicBezTo>
                <a:cubicBezTo>
                  <a:pt x="723" y="143"/>
                  <a:pt x="723" y="143"/>
                  <a:pt x="723" y="143"/>
                </a:cubicBezTo>
                <a:cubicBezTo>
                  <a:pt x="723" y="143"/>
                  <a:pt x="722" y="142"/>
                  <a:pt x="722" y="142"/>
                </a:cubicBezTo>
                <a:cubicBezTo>
                  <a:pt x="721" y="141"/>
                  <a:pt x="718" y="142"/>
                  <a:pt x="717" y="143"/>
                </a:cubicBezTo>
                <a:cubicBezTo>
                  <a:pt x="717" y="143"/>
                  <a:pt x="717" y="143"/>
                  <a:pt x="717" y="143"/>
                </a:cubicBezTo>
                <a:cubicBezTo>
                  <a:pt x="713" y="143"/>
                  <a:pt x="713" y="143"/>
                  <a:pt x="713" y="143"/>
                </a:cubicBezTo>
                <a:cubicBezTo>
                  <a:pt x="713" y="144"/>
                  <a:pt x="712" y="145"/>
                  <a:pt x="712" y="145"/>
                </a:cubicBezTo>
                <a:cubicBezTo>
                  <a:pt x="707" y="144"/>
                  <a:pt x="705" y="146"/>
                  <a:pt x="700" y="147"/>
                </a:cubicBezTo>
                <a:cubicBezTo>
                  <a:pt x="700" y="149"/>
                  <a:pt x="700" y="149"/>
                  <a:pt x="700" y="149"/>
                </a:cubicBezTo>
                <a:cubicBezTo>
                  <a:pt x="699" y="148"/>
                  <a:pt x="697" y="148"/>
                  <a:pt x="696" y="148"/>
                </a:cubicBezTo>
                <a:cubicBezTo>
                  <a:pt x="696" y="147"/>
                  <a:pt x="696" y="147"/>
                  <a:pt x="696" y="147"/>
                </a:cubicBezTo>
                <a:cubicBezTo>
                  <a:pt x="695" y="147"/>
                  <a:pt x="694" y="148"/>
                  <a:pt x="694" y="148"/>
                </a:cubicBezTo>
                <a:cubicBezTo>
                  <a:pt x="693" y="148"/>
                  <a:pt x="692" y="147"/>
                  <a:pt x="691" y="146"/>
                </a:cubicBezTo>
                <a:cubicBezTo>
                  <a:pt x="690" y="146"/>
                  <a:pt x="690" y="146"/>
                  <a:pt x="689" y="147"/>
                </a:cubicBezTo>
                <a:cubicBezTo>
                  <a:pt x="689" y="148"/>
                  <a:pt x="689" y="148"/>
                  <a:pt x="689" y="149"/>
                </a:cubicBezTo>
                <a:cubicBezTo>
                  <a:pt x="687" y="149"/>
                  <a:pt x="687" y="147"/>
                  <a:pt x="685" y="147"/>
                </a:cubicBezTo>
                <a:cubicBezTo>
                  <a:pt x="684" y="148"/>
                  <a:pt x="684" y="148"/>
                  <a:pt x="684" y="149"/>
                </a:cubicBezTo>
                <a:cubicBezTo>
                  <a:pt x="683" y="149"/>
                  <a:pt x="683" y="149"/>
                  <a:pt x="683" y="149"/>
                </a:cubicBezTo>
                <a:cubicBezTo>
                  <a:pt x="683" y="147"/>
                  <a:pt x="683" y="147"/>
                  <a:pt x="683" y="147"/>
                </a:cubicBezTo>
                <a:cubicBezTo>
                  <a:pt x="680" y="146"/>
                  <a:pt x="677" y="146"/>
                  <a:pt x="674" y="145"/>
                </a:cubicBezTo>
                <a:cubicBezTo>
                  <a:pt x="674" y="145"/>
                  <a:pt x="674" y="146"/>
                  <a:pt x="673" y="147"/>
                </a:cubicBezTo>
                <a:cubicBezTo>
                  <a:pt x="673" y="147"/>
                  <a:pt x="673" y="147"/>
                  <a:pt x="673" y="147"/>
                </a:cubicBezTo>
                <a:cubicBezTo>
                  <a:pt x="673" y="143"/>
                  <a:pt x="673" y="143"/>
                  <a:pt x="673" y="143"/>
                </a:cubicBezTo>
                <a:cubicBezTo>
                  <a:pt x="672" y="142"/>
                  <a:pt x="673" y="143"/>
                  <a:pt x="672" y="142"/>
                </a:cubicBezTo>
                <a:cubicBezTo>
                  <a:pt x="669" y="142"/>
                  <a:pt x="670" y="143"/>
                  <a:pt x="669" y="144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68" y="145"/>
                  <a:pt x="668" y="145"/>
                  <a:pt x="668" y="145"/>
                </a:cubicBezTo>
                <a:cubicBezTo>
                  <a:pt x="669" y="144"/>
                  <a:pt x="669" y="143"/>
                  <a:pt x="669" y="142"/>
                </a:cubicBezTo>
                <a:cubicBezTo>
                  <a:pt x="669" y="141"/>
                  <a:pt x="669" y="142"/>
                  <a:pt x="669" y="141"/>
                </a:cubicBezTo>
                <a:cubicBezTo>
                  <a:pt x="665" y="142"/>
                  <a:pt x="665" y="144"/>
                  <a:pt x="662" y="145"/>
                </a:cubicBezTo>
                <a:cubicBezTo>
                  <a:pt x="663" y="143"/>
                  <a:pt x="663" y="143"/>
                  <a:pt x="664" y="141"/>
                </a:cubicBezTo>
                <a:cubicBezTo>
                  <a:pt x="663" y="141"/>
                  <a:pt x="663" y="141"/>
                  <a:pt x="661" y="141"/>
                </a:cubicBezTo>
                <a:cubicBezTo>
                  <a:pt x="661" y="139"/>
                  <a:pt x="661" y="140"/>
                  <a:pt x="662" y="139"/>
                </a:cubicBezTo>
                <a:cubicBezTo>
                  <a:pt x="663" y="138"/>
                  <a:pt x="664" y="141"/>
                  <a:pt x="667" y="140"/>
                </a:cubicBezTo>
                <a:cubicBezTo>
                  <a:pt x="667" y="140"/>
                  <a:pt x="667" y="139"/>
                  <a:pt x="667" y="139"/>
                </a:cubicBezTo>
                <a:cubicBezTo>
                  <a:pt x="669" y="139"/>
                  <a:pt x="670" y="138"/>
                  <a:pt x="671" y="138"/>
                </a:cubicBezTo>
                <a:cubicBezTo>
                  <a:pt x="671" y="136"/>
                  <a:pt x="671" y="136"/>
                  <a:pt x="671" y="136"/>
                </a:cubicBezTo>
                <a:cubicBezTo>
                  <a:pt x="669" y="136"/>
                  <a:pt x="667" y="135"/>
                  <a:pt x="666" y="134"/>
                </a:cubicBezTo>
                <a:cubicBezTo>
                  <a:pt x="664" y="134"/>
                  <a:pt x="664" y="134"/>
                  <a:pt x="664" y="134"/>
                </a:cubicBezTo>
                <a:cubicBezTo>
                  <a:pt x="664" y="133"/>
                  <a:pt x="664" y="133"/>
                  <a:pt x="664" y="133"/>
                </a:cubicBezTo>
                <a:cubicBezTo>
                  <a:pt x="663" y="133"/>
                  <a:pt x="663" y="133"/>
                  <a:pt x="663" y="133"/>
                </a:cubicBezTo>
                <a:cubicBezTo>
                  <a:pt x="663" y="133"/>
                  <a:pt x="662" y="133"/>
                  <a:pt x="662" y="132"/>
                </a:cubicBezTo>
                <a:cubicBezTo>
                  <a:pt x="661" y="132"/>
                  <a:pt x="659" y="132"/>
                  <a:pt x="658" y="132"/>
                </a:cubicBezTo>
                <a:cubicBezTo>
                  <a:pt x="657" y="130"/>
                  <a:pt x="657" y="129"/>
                  <a:pt x="656" y="128"/>
                </a:cubicBezTo>
                <a:cubicBezTo>
                  <a:pt x="652" y="128"/>
                  <a:pt x="652" y="128"/>
                  <a:pt x="652" y="128"/>
                </a:cubicBezTo>
                <a:cubicBezTo>
                  <a:pt x="652" y="129"/>
                  <a:pt x="652" y="129"/>
                  <a:pt x="652" y="129"/>
                </a:cubicBezTo>
                <a:cubicBezTo>
                  <a:pt x="651" y="129"/>
                  <a:pt x="651" y="129"/>
                  <a:pt x="651" y="129"/>
                </a:cubicBezTo>
                <a:cubicBezTo>
                  <a:pt x="651" y="130"/>
                  <a:pt x="651" y="130"/>
                  <a:pt x="651" y="130"/>
                </a:cubicBezTo>
                <a:cubicBezTo>
                  <a:pt x="648" y="130"/>
                  <a:pt x="648" y="130"/>
                  <a:pt x="648" y="130"/>
                </a:cubicBezTo>
                <a:cubicBezTo>
                  <a:pt x="648" y="130"/>
                  <a:pt x="648" y="130"/>
                  <a:pt x="648" y="130"/>
                </a:cubicBezTo>
                <a:cubicBezTo>
                  <a:pt x="643" y="130"/>
                  <a:pt x="643" y="130"/>
                  <a:pt x="643" y="130"/>
                </a:cubicBezTo>
                <a:cubicBezTo>
                  <a:pt x="643" y="130"/>
                  <a:pt x="643" y="130"/>
                  <a:pt x="643" y="130"/>
                </a:cubicBezTo>
                <a:cubicBezTo>
                  <a:pt x="642" y="130"/>
                  <a:pt x="641" y="130"/>
                  <a:pt x="641" y="130"/>
                </a:cubicBezTo>
                <a:cubicBezTo>
                  <a:pt x="640" y="127"/>
                  <a:pt x="638" y="127"/>
                  <a:pt x="637" y="125"/>
                </a:cubicBezTo>
                <a:cubicBezTo>
                  <a:pt x="633" y="125"/>
                  <a:pt x="628" y="126"/>
                  <a:pt x="625" y="124"/>
                </a:cubicBezTo>
                <a:cubicBezTo>
                  <a:pt x="625" y="124"/>
                  <a:pt x="624" y="123"/>
                  <a:pt x="624" y="123"/>
                </a:cubicBezTo>
                <a:cubicBezTo>
                  <a:pt x="621" y="122"/>
                  <a:pt x="622" y="125"/>
                  <a:pt x="620" y="122"/>
                </a:cubicBezTo>
                <a:cubicBezTo>
                  <a:pt x="616" y="123"/>
                  <a:pt x="616" y="125"/>
                  <a:pt x="614" y="127"/>
                </a:cubicBezTo>
                <a:cubicBezTo>
                  <a:pt x="614" y="130"/>
                  <a:pt x="614" y="128"/>
                  <a:pt x="616" y="129"/>
                </a:cubicBezTo>
                <a:cubicBezTo>
                  <a:pt x="616" y="130"/>
                  <a:pt x="616" y="130"/>
                  <a:pt x="616" y="130"/>
                </a:cubicBezTo>
                <a:cubicBezTo>
                  <a:pt x="617" y="130"/>
                  <a:pt x="617" y="130"/>
                  <a:pt x="617" y="130"/>
                </a:cubicBezTo>
                <a:cubicBezTo>
                  <a:pt x="617" y="130"/>
                  <a:pt x="617" y="130"/>
                  <a:pt x="617" y="130"/>
                </a:cubicBezTo>
                <a:cubicBezTo>
                  <a:pt x="618" y="130"/>
                  <a:pt x="618" y="130"/>
                  <a:pt x="618" y="130"/>
                </a:cubicBezTo>
                <a:cubicBezTo>
                  <a:pt x="618" y="132"/>
                  <a:pt x="618" y="132"/>
                  <a:pt x="618" y="132"/>
                </a:cubicBezTo>
                <a:cubicBezTo>
                  <a:pt x="618" y="132"/>
                  <a:pt x="618" y="132"/>
                  <a:pt x="618" y="132"/>
                </a:cubicBezTo>
                <a:cubicBezTo>
                  <a:pt x="618" y="133"/>
                  <a:pt x="618" y="133"/>
                  <a:pt x="618" y="133"/>
                </a:cubicBezTo>
                <a:cubicBezTo>
                  <a:pt x="619" y="133"/>
                  <a:pt x="619" y="134"/>
                  <a:pt x="620" y="134"/>
                </a:cubicBezTo>
                <a:cubicBezTo>
                  <a:pt x="620" y="135"/>
                  <a:pt x="620" y="135"/>
                  <a:pt x="620" y="135"/>
                </a:cubicBezTo>
                <a:cubicBezTo>
                  <a:pt x="622" y="135"/>
                  <a:pt x="622" y="135"/>
                  <a:pt x="622" y="135"/>
                </a:cubicBezTo>
                <a:cubicBezTo>
                  <a:pt x="622" y="135"/>
                  <a:pt x="622" y="135"/>
                  <a:pt x="622" y="135"/>
                </a:cubicBezTo>
                <a:cubicBezTo>
                  <a:pt x="627" y="135"/>
                  <a:pt x="627" y="135"/>
                  <a:pt x="627" y="135"/>
                </a:cubicBezTo>
                <a:cubicBezTo>
                  <a:pt x="630" y="136"/>
                  <a:pt x="632" y="137"/>
                  <a:pt x="634" y="139"/>
                </a:cubicBezTo>
                <a:cubicBezTo>
                  <a:pt x="637" y="138"/>
                  <a:pt x="636" y="138"/>
                  <a:pt x="637" y="135"/>
                </a:cubicBezTo>
                <a:cubicBezTo>
                  <a:pt x="640" y="135"/>
                  <a:pt x="640" y="135"/>
                  <a:pt x="640" y="135"/>
                </a:cubicBezTo>
                <a:cubicBezTo>
                  <a:pt x="640" y="137"/>
                  <a:pt x="640" y="137"/>
                  <a:pt x="640" y="137"/>
                </a:cubicBezTo>
                <a:cubicBezTo>
                  <a:pt x="643" y="137"/>
                  <a:pt x="643" y="137"/>
                  <a:pt x="643" y="137"/>
                </a:cubicBezTo>
                <a:cubicBezTo>
                  <a:pt x="643" y="138"/>
                  <a:pt x="643" y="138"/>
                  <a:pt x="643" y="138"/>
                </a:cubicBezTo>
                <a:cubicBezTo>
                  <a:pt x="646" y="138"/>
                  <a:pt x="646" y="138"/>
                  <a:pt x="646" y="138"/>
                </a:cubicBezTo>
                <a:cubicBezTo>
                  <a:pt x="646" y="139"/>
                  <a:pt x="646" y="139"/>
                  <a:pt x="646" y="139"/>
                </a:cubicBezTo>
                <a:cubicBezTo>
                  <a:pt x="648" y="139"/>
                  <a:pt x="648" y="139"/>
                  <a:pt x="648" y="139"/>
                </a:cubicBezTo>
                <a:cubicBezTo>
                  <a:pt x="648" y="140"/>
                  <a:pt x="648" y="140"/>
                  <a:pt x="648" y="140"/>
                </a:cubicBezTo>
                <a:cubicBezTo>
                  <a:pt x="650" y="141"/>
                  <a:pt x="648" y="140"/>
                  <a:pt x="650" y="141"/>
                </a:cubicBezTo>
                <a:cubicBezTo>
                  <a:pt x="650" y="141"/>
                  <a:pt x="650" y="141"/>
                  <a:pt x="650" y="141"/>
                </a:cubicBezTo>
                <a:cubicBezTo>
                  <a:pt x="650" y="143"/>
                  <a:pt x="650" y="143"/>
                  <a:pt x="650" y="143"/>
                </a:cubicBezTo>
                <a:cubicBezTo>
                  <a:pt x="651" y="144"/>
                  <a:pt x="652" y="144"/>
                  <a:pt x="653" y="145"/>
                </a:cubicBezTo>
                <a:cubicBezTo>
                  <a:pt x="653" y="146"/>
                  <a:pt x="653" y="148"/>
                  <a:pt x="654" y="150"/>
                </a:cubicBezTo>
                <a:cubicBezTo>
                  <a:pt x="653" y="150"/>
                  <a:pt x="653" y="150"/>
                  <a:pt x="653" y="150"/>
                </a:cubicBezTo>
                <a:cubicBezTo>
                  <a:pt x="653" y="151"/>
                  <a:pt x="653" y="152"/>
                  <a:pt x="652" y="153"/>
                </a:cubicBezTo>
                <a:cubicBezTo>
                  <a:pt x="652" y="153"/>
                  <a:pt x="652" y="153"/>
                  <a:pt x="652" y="153"/>
                </a:cubicBezTo>
                <a:cubicBezTo>
                  <a:pt x="652" y="154"/>
                  <a:pt x="652" y="156"/>
                  <a:pt x="652" y="158"/>
                </a:cubicBezTo>
                <a:cubicBezTo>
                  <a:pt x="652" y="158"/>
                  <a:pt x="651" y="158"/>
                  <a:pt x="651" y="158"/>
                </a:cubicBezTo>
                <a:cubicBezTo>
                  <a:pt x="651" y="160"/>
                  <a:pt x="652" y="160"/>
                  <a:pt x="652" y="160"/>
                </a:cubicBezTo>
                <a:cubicBezTo>
                  <a:pt x="652" y="163"/>
                  <a:pt x="652" y="163"/>
                  <a:pt x="652" y="163"/>
                </a:cubicBezTo>
                <a:cubicBezTo>
                  <a:pt x="652" y="163"/>
                  <a:pt x="653" y="164"/>
                  <a:pt x="653" y="164"/>
                </a:cubicBezTo>
                <a:cubicBezTo>
                  <a:pt x="653" y="164"/>
                  <a:pt x="652" y="167"/>
                  <a:pt x="652" y="168"/>
                </a:cubicBezTo>
                <a:cubicBezTo>
                  <a:pt x="653" y="169"/>
                  <a:pt x="652" y="168"/>
                  <a:pt x="653" y="169"/>
                </a:cubicBezTo>
                <a:cubicBezTo>
                  <a:pt x="656" y="169"/>
                  <a:pt x="656" y="169"/>
                  <a:pt x="656" y="169"/>
                </a:cubicBezTo>
                <a:cubicBezTo>
                  <a:pt x="656" y="168"/>
                  <a:pt x="656" y="168"/>
                  <a:pt x="656" y="168"/>
                </a:cubicBezTo>
                <a:cubicBezTo>
                  <a:pt x="657" y="168"/>
                  <a:pt x="657" y="168"/>
                  <a:pt x="658" y="166"/>
                </a:cubicBezTo>
                <a:cubicBezTo>
                  <a:pt x="661" y="166"/>
                  <a:pt x="661" y="166"/>
                  <a:pt x="661" y="166"/>
                </a:cubicBezTo>
                <a:cubicBezTo>
                  <a:pt x="661" y="169"/>
                  <a:pt x="661" y="169"/>
                  <a:pt x="661" y="169"/>
                </a:cubicBezTo>
                <a:cubicBezTo>
                  <a:pt x="665" y="168"/>
                  <a:pt x="668" y="167"/>
                  <a:pt x="673" y="166"/>
                </a:cubicBezTo>
                <a:close/>
                <a:moveTo>
                  <a:pt x="457" y="124"/>
                </a:moveTo>
                <a:cubicBezTo>
                  <a:pt x="454" y="124"/>
                  <a:pt x="454" y="124"/>
                  <a:pt x="454" y="124"/>
                </a:cubicBezTo>
                <a:cubicBezTo>
                  <a:pt x="454" y="125"/>
                  <a:pt x="453" y="127"/>
                  <a:pt x="453" y="128"/>
                </a:cubicBezTo>
                <a:cubicBezTo>
                  <a:pt x="454" y="128"/>
                  <a:pt x="456" y="128"/>
                  <a:pt x="457" y="128"/>
                </a:cubicBezTo>
                <a:cubicBezTo>
                  <a:pt x="457" y="125"/>
                  <a:pt x="457" y="126"/>
                  <a:pt x="457" y="124"/>
                </a:cubicBezTo>
                <a:close/>
                <a:moveTo>
                  <a:pt x="591" y="125"/>
                </a:moveTo>
                <a:cubicBezTo>
                  <a:pt x="591" y="126"/>
                  <a:pt x="591" y="126"/>
                  <a:pt x="591" y="126"/>
                </a:cubicBezTo>
                <a:cubicBezTo>
                  <a:pt x="591" y="126"/>
                  <a:pt x="591" y="126"/>
                  <a:pt x="591" y="126"/>
                </a:cubicBezTo>
                <a:cubicBezTo>
                  <a:pt x="591" y="128"/>
                  <a:pt x="591" y="128"/>
                  <a:pt x="591" y="128"/>
                </a:cubicBezTo>
                <a:cubicBezTo>
                  <a:pt x="590" y="128"/>
                  <a:pt x="590" y="128"/>
                  <a:pt x="590" y="128"/>
                </a:cubicBezTo>
                <a:cubicBezTo>
                  <a:pt x="590" y="130"/>
                  <a:pt x="591" y="130"/>
                  <a:pt x="592" y="131"/>
                </a:cubicBezTo>
                <a:cubicBezTo>
                  <a:pt x="591" y="132"/>
                  <a:pt x="589" y="132"/>
                  <a:pt x="587" y="132"/>
                </a:cubicBezTo>
                <a:cubicBezTo>
                  <a:pt x="586" y="132"/>
                  <a:pt x="586" y="131"/>
                  <a:pt x="586" y="130"/>
                </a:cubicBezTo>
                <a:cubicBezTo>
                  <a:pt x="586" y="130"/>
                  <a:pt x="587" y="130"/>
                  <a:pt x="587" y="129"/>
                </a:cubicBezTo>
                <a:cubicBezTo>
                  <a:pt x="587" y="129"/>
                  <a:pt x="587" y="129"/>
                  <a:pt x="587" y="129"/>
                </a:cubicBezTo>
                <a:cubicBezTo>
                  <a:pt x="587" y="128"/>
                  <a:pt x="587" y="128"/>
                  <a:pt x="587" y="128"/>
                </a:cubicBezTo>
                <a:cubicBezTo>
                  <a:pt x="586" y="127"/>
                  <a:pt x="586" y="127"/>
                  <a:pt x="585" y="127"/>
                </a:cubicBezTo>
                <a:cubicBezTo>
                  <a:pt x="585" y="126"/>
                  <a:pt x="585" y="125"/>
                  <a:pt x="585" y="124"/>
                </a:cubicBezTo>
                <a:cubicBezTo>
                  <a:pt x="583" y="124"/>
                  <a:pt x="582" y="125"/>
                  <a:pt x="579" y="126"/>
                </a:cubicBezTo>
                <a:cubicBezTo>
                  <a:pt x="579" y="127"/>
                  <a:pt x="579" y="126"/>
                  <a:pt x="579" y="127"/>
                </a:cubicBezTo>
                <a:cubicBezTo>
                  <a:pt x="579" y="128"/>
                  <a:pt x="579" y="127"/>
                  <a:pt x="579" y="128"/>
                </a:cubicBezTo>
                <a:cubicBezTo>
                  <a:pt x="580" y="129"/>
                  <a:pt x="584" y="129"/>
                  <a:pt x="585" y="130"/>
                </a:cubicBezTo>
                <a:cubicBezTo>
                  <a:pt x="585" y="130"/>
                  <a:pt x="585" y="131"/>
                  <a:pt x="585" y="132"/>
                </a:cubicBezTo>
                <a:cubicBezTo>
                  <a:pt x="582" y="132"/>
                  <a:pt x="580" y="132"/>
                  <a:pt x="578" y="132"/>
                </a:cubicBezTo>
                <a:cubicBezTo>
                  <a:pt x="578" y="134"/>
                  <a:pt x="578" y="134"/>
                  <a:pt x="578" y="134"/>
                </a:cubicBezTo>
                <a:cubicBezTo>
                  <a:pt x="579" y="134"/>
                  <a:pt x="579" y="134"/>
                  <a:pt x="579" y="134"/>
                </a:cubicBezTo>
                <a:cubicBezTo>
                  <a:pt x="580" y="135"/>
                  <a:pt x="581" y="136"/>
                  <a:pt x="583" y="137"/>
                </a:cubicBezTo>
                <a:cubicBezTo>
                  <a:pt x="582" y="138"/>
                  <a:pt x="582" y="140"/>
                  <a:pt x="582" y="142"/>
                </a:cubicBezTo>
                <a:cubicBezTo>
                  <a:pt x="584" y="142"/>
                  <a:pt x="584" y="142"/>
                  <a:pt x="584" y="142"/>
                </a:cubicBezTo>
                <a:cubicBezTo>
                  <a:pt x="584" y="144"/>
                  <a:pt x="584" y="144"/>
                  <a:pt x="584" y="144"/>
                </a:cubicBezTo>
                <a:cubicBezTo>
                  <a:pt x="584" y="144"/>
                  <a:pt x="583" y="144"/>
                  <a:pt x="583" y="145"/>
                </a:cubicBezTo>
                <a:cubicBezTo>
                  <a:pt x="583" y="145"/>
                  <a:pt x="583" y="145"/>
                  <a:pt x="583" y="145"/>
                </a:cubicBezTo>
                <a:cubicBezTo>
                  <a:pt x="582" y="145"/>
                  <a:pt x="581" y="145"/>
                  <a:pt x="579" y="145"/>
                </a:cubicBezTo>
                <a:cubicBezTo>
                  <a:pt x="580" y="143"/>
                  <a:pt x="580" y="142"/>
                  <a:pt x="580" y="141"/>
                </a:cubicBezTo>
                <a:cubicBezTo>
                  <a:pt x="577" y="140"/>
                  <a:pt x="574" y="136"/>
                  <a:pt x="572" y="133"/>
                </a:cubicBezTo>
                <a:cubicBezTo>
                  <a:pt x="572" y="132"/>
                  <a:pt x="572" y="132"/>
                  <a:pt x="572" y="132"/>
                </a:cubicBezTo>
                <a:cubicBezTo>
                  <a:pt x="572" y="131"/>
                  <a:pt x="571" y="131"/>
                  <a:pt x="571" y="130"/>
                </a:cubicBezTo>
                <a:cubicBezTo>
                  <a:pt x="569" y="130"/>
                  <a:pt x="568" y="130"/>
                  <a:pt x="567" y="131"/>
                </a:cubicBezTo>
                <a:cubicBezTo>
                  <a:pt x="567" y="132"/>
                  <a:pt x="566" y="133"/>
                  <a:pt x="566" y="134"/>
                </a:cubicBezTo>
                <a:cubicBezTo>
                  <a:pt x="568" y="134"/>
                  <a:pt x="568" y="134"/>
                  <a:pt x="568" y="134"/>
                </a:cubicBezTo>
                <a:cubicBezTo>
                  <a:pt x="568" y="137"/>
                  <a:pt x="568" y="136"/>
                  <a:pt x="567" y="138"/>
                </a:cubicBezTo>
                <a:cubicBezTo>
                  <a:pt x="568" y="139"/>
                  <a:pt x="568" y="140"/>
                  <a:pt x="569" y="141"/>
                </a:cubicBezTo>
                <a:cubicBezTo>
                  <a:pt x="569" y="141"/>
                  <a:pt x="569" y="141"/>
                  <a:pt x="569" y="141"/>
                </a:cubicBezTo>
                <a:cubicBezTo>
                  <a:pt x="571" y="141"/>
                  <a:pt x="571" y="141"/>
                  <a:pt x="571" y="141"/>
                </a:cubicBezTo>
                <a:cubicBezTo>
                  <a:pt x="571" y="144"/>
                  <a:pt x="571" y="144"/>
                  <a:pt x="572" y="146"/>
                </a:cubicBezTo>
                <a:cubicBezTo>
                  <a:pt x="571" y="147"/>
                  <a:pt x="572" y="146"/>
                  <a:pt x="571" y="147"/>
                </a:cubicBezTo>
                <a:cubicBezTo>
                  <a:pt x="570" y="146"/>
                  <a:pt x="570" y="146"/>
                  <a:pt x="569" y="146"/>
                </a:cubicBezTo>
                <a:cubicBezTo>
                  <a:pt x="569" y="145"/>
                  <a:pt x="569" y="145"/>
                  <a:pt x="569" y="145"/>
                </a:cubicBezTo>
                <a:cubicBezTo>
                  <a:pt x="567" y="146"/>
                  <a:pt x="565" y="146"/>
                  <a:pt x="563" y="146"/>
                </a:cubicBezTo>
                <a:cubicBezTo>
                  <a:pt x="563" y="147"/>
                  <a:pt x="563" y="147"/>
                  <a:pt x="562" y="148"/>
                </a:cubicBezTo>
                <a:cubicBezTo>
                  <a:pt x="564" y="148"/>
                  <a:pt x="564" y="148"/>
                  <a:pt x="564" y="148"/>
                </a:cubicBezTo>
                <a:cubicBezTo>
                  <a:pt x="564" y="149"/>
                  <a:pt x="564" y="149"/>
                  <a:pt x="564" y="150"/>
                </a:cubicBezTo>
                <a:cubicBezTo>
                  <a:pt x="561" y="150"/>
                  <a:pt x="561" y="150"/>
                  <a:pt x="561" y="150"/>
                </a:cubicBezTo>
                <a:cubicBezTo>
                  <a:pt x="561" y="153"/>
                  <a:pt x="561" y="153"/>
                  <a:pt x="561" y="153"/>
                </a:cubicBezTo>
                <a:cubicBezTo>
                  <a:pt x="562" y="153"/>
                  <a:pt x="562" y="153"/>
                  <a:pt x="562" y="153"/>
                </a:cubicBezTo>
                <a:cubicBezTo>
                  <a:pt x="562" y="155"/>
                  <a:pt x="562" y="155"/>
                  <a:pt x="562" y="155"/>
                </a:cubicBezTo>
                <a:cubicBezTo>
                  <a:pt x="564" y="154"/>
                  <a:pt x="566" y="154"/>
                  <a:pt x="568" y="153"/>
                </a:cubicBezTo>
                <a:cubicBezTo>
                  <a:pt x="569" y="153"/>
                  <a:pt x="569" y="152"/>
                  <a:pt x="570" y="151"/>
                </a:cubicBezTo>
                <a:cubicBezTo>
                  <a:pt x="571" y="151"/>
                  <a:pt x="572" y="151"/>
                  <a:pt x="573" y="151"/>
                </a:cubicBezTo>
                <a:cubicBezTo>
                  <a:pt x="573" y="150"/>
                  <a:pt x="573" y="150"/>
                  <a:pt x="573" y="150"/>
                </a:cubicBezTo>
                <a:cubicBezTo>
                  <a:pt x="575" y="150"/>
                  <a:pt x="577" y="150"/>
                  <a:pt x="579" y="151"/>
                </a:cubicBezTo>
                <a:cubicBezTo>
                  <a:pt x="581" y="150"/>
                  <a:pt x="582" y="149"/>
                  <a:pt x="584" y="149"/>
                </a:cubicBezTo>
                <a:cubicBezTo>
                  <a:pt x="584" y="151"/>
                  <a:pt x="584" y="151"/>
                  <a:pt x="584" y="151"/>
                </a:cubicBezTo>
                <a:cubicBezTo>
                  <a:pt x="583" y="151"/>
                  <a:pt x="582" y="151"/>
                  <a:pt x="581" y="151"/>
                </a:cubicBezTo>
                <a:cubicBezTo>
                  <a:pt x="581" y="154"/>
                  <a:pt x="579" y="154"/>
                  <a:pt x="577" y="155"/>
                </a:cubicBezTo>
                <a:cubicBezTo>
                  <a:pt x="578" y="157"/>
                  <a:pt x="578" y="157"/>
                  <a:pt x="577" y="160"/>
                </a:cubicBezTo>
                <a:cubicBezTo>
                  <a:pt x="580" y="160"/>
                  <a:pt x="583" y="161"/>
                  <a:pt x="587" y="160"/>
                </a:cubicBezTo>
                <a:cubicBezTo>
                  <a:pt x="587" y="160"/>
                  <a:pt x="587" y="160"/>
                  <a:pt x="588" y="160"/>
                </a:cubicBezTo>
                <a:cubicBezTo>
                  <a:pt x="589" y="160"/>
                  <a:pt x="591" y="160"/>
                  <a:pt x="593" y="160"/>
                </a:cubicBezTo>
                <a:cubicBezTo>
                  <a:pt x="593" y="160"/>
                  <a:pt x="593" y="160"/>
                  <a:pt x="593" y="160"/>
                </a:cubicBezTo>
                <a:cubicBezTo>
                  <a:pt x="594" y="159"/>
                  <a:pt x="598" y="159"/>
                  <a:pt x="598" y="160"/>
                </a:cubicBezTo>
                <a:cubicBezTo>
                  <a:pt x="602" y="160"/>
                  <a:pt x="604" y="160"/>
                  <a:pt x="606" y="158"/>
                </a:cubicBezTo>
                <a:cubicBezTo>
                  <a:pt x="606" y="157"/>
                  <a:pt x="606" y="157"/>
                  <a:pt x="605" y="156"/>
                </a:cubicBezTo>
                <a:cubicBezTo>
                  <a:pt x="605" y="156"/>
                  <a:pt x="605" y="156"/>
                  <a:pt x="605" y="156"/>
                </a:cubicBezTo>
                <a:cubicBezTo>
                  <a:pt x="607" y="156"/>
                  <a:pt x="607" y="156"/>
                  <a:pt x="607" y="156"/>
                </a:cubicBezTo>
                <a:cubicBezTo>
                  <a:pt x="607" y="155"/>
                  <a:pt x="607" y="155"/>
                  <a:pt x="607" y="155"/>
                </a:cubicBezTo>
                <a:cubicBezTo>
                  <a:pt x="608" y="155"/>
                  <a:pt x="608" y="155"/>
                  <a:pt x="608" y="155"/>
                </a:cubicBezTo>
                <a:cubicBezTo>
                  <a:pt x="607" y="155"/>
                  <a:pt x="607" y="154"/>
                  <a:pt x="607" y="153"/>
                </a:cubicBezTo>
                <a:cubicBezTo>
                  <a:pt x="605" y="153"/>
                  <a:pt x="606" y="153"/>
                  <a:pt x="604" y="152"/>
                </a:cubicBezTo>
                <a:cubicBezTo>
                  <a:pt x="604" y="149"/>
                  <a:pt x="604" y="149"/>
                  <a:pt x="604" y="149"/>
                </a:cubicBezTo>
                <a:cubicBezTo>
                  <a:pt x="606" y="149"/>
                  <a:pt x="606" y="149"/>
                  <a:pt x="606" y="149"/>
                </a:cubicBezTo>
                <a:cubicBezTo>
                  <a:pt x="606" y="147"/>
                  <a:pt x="606" y="147"/>
                  <a:pt x="606" y="147"/>
                </a:cubicBezTo>
                <a:cubicBezTo>
                  <a:pt x="605" y="147"/>
                  <a:pt x="605" y="147"/>
                  <a:pt x="605" y="147"/>
                </a:cubicBezTo>
                <a:cubicBezTo>
                  <a:pt x="605" y="146"/>
                  <a:pt x="605" y="146"/>
                  <a:pt x="605" y="146"/>
                </a:cubicBezTo>
                <a:cubicBezTo>
                  <a:pt x="602" y="146"/>
                  <a:pt x="602" y="146"/>
                  <a:pt x="602" y="146"/>
                </a:cubicBezTo>
                <a:cubicBezTo>
                  <a:pt x="602" y="145"/>
                  <a:pt x="602" y="145"/>
                  <a:pt x="602" y="145"/>
                </a:cubicBezTo>
                <a:cubicBezTo>
                  <a:pt x="601" y="144"/>
                  <a:pt x="603" y="143"/>
                  <a:pt x="602" y="140"/>
                </a:cubicBezTo>
                <a:cubicBezTo>
                  <a:pt x="602" y="140"/>
                  <a:pt x="602" y="140"/>
                  <a:pt x="602" y="140"/>
                </a:cubicBezTo>
                <a:cubicBezTo>
                  <a:pt x="602" y="138"/>
                  <a:pt x="602" y="138"/>
                  <a:pt x="602" y="138"/>
                </a:cubicBezTo>
                <a:cubicBezTo>
                  <a:pt x="601" y="138"/>
                  <a:pt x="601" y="138"/>
                  <a:pt x="601" y="138"/>
                </a:cubicBezTo>
                <a:cubicBezTo>
                  <a:pt x="601" y="137"/>
                  <a:pt x="601" y="135"/>
                  <a:pt x="600" y="134"/>
                </a:cubicBezTo>
                <a:cubicBezTo>
                  <a:pt x="601" y="134"/>
                  <a:pt x="601" y="134"/>
                  <a:pt x="601" y="134"/>
                </a:cubicBezTo>
                <a:cubicBezTo>
                  <a:pt x="601" y="130"/>
                  <a:pt x="601" y="133"/>
                  <a:pt x="598" y="132"/>
                </a:cubicBezTo>
                <a:cubicBezTo>
                  <a:pt x="598" y="131"/>
                  <a:pt x="598" y="131"/>
                  <a:pt x="598" y="131"/>
                </a:cubicBezTo>
                <a:cubicBezTo>
                  <a:pt x="597" y="131"/>
                  <a:pt x="596" y="130"/>
                  <a:pt x="595" y="130"/>
                </a:cubicBezTo>
                <a:cubicBezTo>
                  <a:pt x="596" y="130"/>
                  <a:pt x="596" y="129"/>
                  <a:pt x="596" y="128"/>
                </a:cubicBezTo>
                <a:cubicBezTo>
                  <a:pt x="595" y="127"/>
                  <a:pt x="593" y="126"/>
                  <a:pt x="593" y="125"/>
                </a:cubicBezTo>
                <a:lnTo>
                  <a:pt x="591" y="125"/>
                </a:lnTo>
                <a:close/>
                <a:moveTo>
                  <a:pt x="548" y="125"/>
                </a:moveTo>
                <a:cubicBezTo>
                  <a:pt x="547" y="127"/>
                  <a:pt x="547" y="130"/>
                  <a:pt x="545" y="131"/>
                </a:cubicBezTo>
                <a:cubicBezTo>
                  <a:pt x="545" y="132"/>
                  <a:pt x="545" y="132"/>
                  <a:pt x="545" y="132"/>
                </a:cubicBezTo>
                <a:cubicBezTo>
                  <a:pt x="548" y="131"/>
                  <a:pt x="551" y="130"/>
                  <a:pt x="554" y="130"/>
                </a:cubicBezTo>
                <a:cubicBezTo>
                  <a:pt x="554" y="129"/>
                  <a:pt x="554" y="129"/>
                  <a:pt x="554" y="129"/>
                </a:cubicBezTo>
                <a:cubicBezTo>
                  <a:pt x="554" y="129"/>
                  <a:pt x="554" y="129"/>
                  <a:pt x="554" y="129"/>
                </a:cubicBezTo>
                <a:cubicBezTo>
                  <a:pt x="553" y="125"/>
                  <a:pt x="553" y="127"/>
                  <a:pt x="550" y="126"/>
                </a:cubicBezTo>
                <a:cubicBezTo>
                  <a:pt x="550" y="126"/>
                  <a:pt x="550" y="126"/>
                  <a:pt x="550" y="126"/>
                </a:cubicBezTo>
                <a:cubicBezTo>
                  <a:pt x="550" y="125"/>
                  <a:pt x="549" y="125"/>
                  <a:pt x="548" y="125"/>
                </a:cubicBezTo>
                <a:close/>
                <a:moveTo>
                  <a:pt x="662" y="126"/>
                </a:moveTo>
                <a:cubicBezTo>
                  <a:pt x="661" y="126"/>
                  <a:pt x="661" y="126"/>
                  <a:pt x="661" y="126"/>
                </a:cubicBezTo>
                <a:cubicBezTo>
                  <a:pt x="661" y="128"/>
                  <a:pt x="662" y="129"/>
                  <a:pt x="663" y="131"/>
                </a:cubicBezTo>
                <a:cubicBezTo>
                  <a:pt x="664" y="131"/>
                  <a:pt x="663" y="131"/>
                  <a:pt x="664" y="132"/>
                </a:cubicBezTo>
                <a:cubicBezTo>
                  <a:pt x="667" y="132"/>
                  <a:pt x="667" y="132"/>
                  <a:pt x="667" y="132"/>
                </a:cubicBezTo>
                <a:cubicBezTo>
                  <a:pt x="667" y="130"/>
                  <a:pt x="666" y="128"/>
                  <a:pt x="666" y="125"/>
                </a:cubicBezTo>
                <a:cubicBezTo>
                  <a:pt x="665" y="125"/>
                  <a:pt x="663" y="125"/>
                  <a:pt x="662" y="126"/>
                </a:cubicBezTo>
                <a:close/>
                <a:moveTo>
                  <a:pt x="1877" y="222"/>
                </a:moveTo>
                <a:cubicBezTo>
                  <a:pt x="1877" y="222"/>
                  <a:pt x="1877" y="222"/>
                  <a:pt x="1877" y="222"/>
                </a:cubicBezTo>
                <a:cubicBezTo>
                  <a:pt x="1879" y="222"/>
                  <a:pt x="1879" y="222"/>
                  <a:pt x="1879" y="222"/>
                </a:cubicBezTo>
                <a:cubicBezTo>
                  <a:pt x="1879" y="220"/>
                  <a:pt x="1879" y="220"/>
                  <a:pt x="1879" y="220"/>
                </a:cubicBezTo>
                <a:cubicBezTo>
                  <a:pt x="1880" y="220"/>
                  <a:pt x="1883" y="220"/>
                  <a:pt x="1882" y="220"/>
                </a:cubicBezTo>
                <a:cubicBezTo>
                  <a:pt x="1881" y="220"/>
                  <a:pt x="1881" y="220"/>
                  <a:pt x="1881" y="220"/>
                </a:cubicBezTo>
                <a:cubicBezTo>
                  <a:pt x="1882" y="219"/>
                  <a:pt x="1882" y="218"/>
                  <a:pt x="1882" y="218"/>
                </a:cubicBezTo>
                <a:cubicBezTo>
                  <a:pt x="1884" y="218"/>
                  <a:pt x="1884" y="218"/>
                  <a:pt x="1885" y="220"/>
                </a:cubicBezTo>
                <a:cubicBezTo>
                  <a:pt x="1887" y="220"/>
                  <a:pt x="1887" y="220"/>
                  <a:pt x="1888" y="219"/>
                </a:cubicBezTo>
                <a:cubicBezTo>
                  <a:pt x="1888" y="218"/>
                  <a:pt x="1888" y="218"/>
                  <a:pt x="1888" y="218"/>
                </a:cubicBezTo>
                <a:cubicBezTo>
                  <a:pt x="1889" y="218"/>
                  <a:pt x="1891" y="218"/>
                  <a:pt x="1892" y="218"/>
                </a:cubicBezTo>
                <a:cubicBezTo>
                  <a:pt x="1891" y="220"/>
                  <a:pt x="1891" y="220"/>
                  <a:pt x="1890" y="221"/>
                </a:cubicBezTo>
                <a:cubicBezTo>
                  <a:pt x="1891" y="222"/>
                  <a:pt x="1891" y="223"/>
                  <a:pt x="1892" y="224"/>
                </a:cubicBezTo>
                <a:cubicBezTo>
                  <a:pt x="1893" y="224"/>
                  <a:pt x="1894" y="225"/>
                  <a:pt x="1896" y="225"/>
                </a:cubicBezTo>
                <a:cubicBezTo>
                  <a:pt x="1896" y="224"/>
                  <a:pt x="1896" y="224"/>
                  <a:pt x="1896" y="224"/>
                </a:cubicBezTo>
                <a:cubicBezTo>
                  <a:pt x="1897" y="224"/>
                  <a:pt x="1898" y="224"/>
                  <a:pt x="1898" y="224"/>
                </a:cubicBezTo>
                <a:cubicBezTo>
                  <a:pt x="1898" y="228"/>
                  <a:pt x="1898" y="228"/>
                  <a:pt x="1898" y="228"/>
                </a:cubicBezTo>
                <a:cubicBezTo>
                  <a:pt x="1898" y="227"/>
                  <a:pt x="1897" y="227"/>
                  <a:pt x="1896" y="227"/>
                </a:cubicBezTo>
                <a:cubicBezTo>
                  <a:pt x="1895" y="228"/>
                  <a:pt x="1896" y="227"/>
                  <a:pt x="1895" y="228"/>
                </a:cubicBezTo>
                <a:cubicBezTo>
                  <a:pt x="1895" y="229"/>
                  <a:pt x="1895" y="229"/>
                  <a:pt x="1895" y="229"/>
                </a:cubicBezTo>
                <a:cubicBezTo>
                  <a:pt x="1894" y="229"/>
                  <a:pt x="1893" y="228"/>
                  <a:pt x="1892" y="228"/>
                </a:cubicBezTo>
                <a:cubicBezTo>
                  <a:pt x="1892" y="229"/>
                  <a:pt x="1892" y="229"/>
                  <a:pt x="1892" y="229"/>
                </a:cubicBezTo>
                <a:cubicBezTo>
                  <a:pt x="1892" y="229"/>
                  <a:pt x="1892" y="229"/>
                  <a:pt x="1892" y="229"/>
                </a:cubicBezTo>
                <a:cubicBezTo>
                  <a:pt x="1892" y="230"/>
                  <a:pt x="1892" y="231"/>
                  <a:pt x="1892" y="231"/>
                </a:cubicBezTo>
                <a:cubicBezTo>
                  <a:pt x="1894" y="231"/>
                  <a:pt x="1894" y="231"/>
                  <a:pt x="1894" y="231"/>
                </a:cubicBezTo>
                <a:cubicBezTo>
                  <a:pt x="1894" y="233"/>
                  <a:pt x="1894" y="233"/>
                  <a:pt x="1894" y="233"/>
                </a:cubicBezTo>
                <a:cubicBezTo>
                  <a:pt x="1894" y="233"/>
                  <a:pt x="1894" y="233"/>
                  <a:pt x="1894" y="233"/>
                </a:cubicBezTo>
                <a:cubicBezTo>
                  <a:pt x="1894" y="234"/>
                  <a:pt x="1894" y="234"/>
                  <a:pt x="1894" y="234"/>
                </a:cubicBezTo>
                <a:cubicBezTo>
                  <a:pt x="1891" y="234"/>
                  <a:pt x="1891" y="234"/>
                  <a:pt x="1891" y="234"/>
                </a:cubicBezTo>
                <a:cubicBezTo>
                  <a:pt x="1891" y="236"/>
                  <a:pt x="1891" y="236"/>
                  <a:pt x="1891" y="236"/>
                </a:cubicBezTo>
                <a:cubicBezTo>
                  <a:pt x="1892" y="236"/>
                  <a:pt x="1892" y="236"/>
                  <a:pt x="1892" y="236"/>
                </a:cubicBezTo>
                <a:cubicBezTo>
                  <a:pt x="1892" y="237"/>
                  <a:pt x="1892" y="237"/>
                  <a:pt x="1892" y="237"/>
                </a:cubicBezTo>
                <a:cubicBezTo>
                  <a:pt x="1894" y="237"/>
                  <a:pt x="1896" y="237"/>
                  <a:pt x="1897" y="235"/>
                </a:cubicBezTo>
                <a:cubicBezTo>
                  <a:pt x="1900" y="235"/>
                  <a:pt x="1900" y="235"/>
                  <a:pt x="1900" y="235"/>
                </a:cubicBezTo>
                <a:cubicBezTo>
                  <a:pt x="1901" y="236"/>
                  <a:pt x="1901" y="237"/>
                  <a:pt x="1902" y="237"/>
                </a:cubicBezTo>
                <a:cubicBezTo>
                  <a:pt x="1904" y="237"/>
                  <a:pt x="1904" y="237"/>
                  <a:pt x="1904" y="237"/>
                </a:cubicBezTo>
                <a:cubicBezTo>
                  <a:pt x="1904" y="238"/>
                  <a:pt x="1904" y="238"/>
                  <a:pt x="1904" y="238"/>
                </a:cubicBezTo>
                <a:cubicBezTo>
                  <a:pt x="1904" y="238"/>
                  <a:pt x="1905" y="238"/>
                  <a:pt x="1906" y="239"/>
                </a:cubicBezTo>
                <a:cubicBezTo>
                  <a:pt x="1906" y="236"/>
                  <a:pt x="1906" y="236"/>
                  <a:pt x="1906" y="236"/>
                </a:cubicBezTo>
                <a:cubicBezTo>
                  <a:pt x="1907" y="236"/>
                  <a:pt x="1907" y="236"/>
                  <a:pt x="1908" y="234"/>
                </a:cubicBezTo>
                <a:cubicBezTo>
                  <a:pt x="1909" y="235"/>
                  <a:pt x="1910" y="235"/>
                  <a:pt x="1911" y="236"/>
                </a:cubicBezTo>
                <a:cubicBezTo>
                  <a:pt x="1911" y="237"/>
                  <a:pt x="1911" y="237"/>
                  <a:pt x="1911" y="237"/>
                </a:cubicBezTo>
                <a:cubicBezTo>
                  <a:pt x="1912" y="237"/>
                  <a:pt x="1916" y="236"/>
                  <a:pt x="1918" y="235"/>
                </a:cubicBezTo>
                <a:cubicBezTo>
                  <a:pt x="1919" y="237"/>
                  <a:pt x="1918" y="236"/>
                  <a:pt x="1919" y="237"/>
                </a:cubicBezTo>
                <a:cubicBezTo>
                  <a:pt x="1919" y="237"/>
                  <a:pt x="1919" y="237"/>
                  <a:pt x="1919" y="237"/>
                </a:cubicBezTo>
                <a:cubicBezTo>
                  <a:pt x="1919" y="237"/>
                  <a:pt x="1919" y="237"/>
                  <a:pt x="1919" y="237"/>
                </a:cubicBezTo>
                <a:cubicBezTo>
                  <a:pt x="1919" y="235"/>
                  <a:pt x="1919" y="235"/>
                  <a:pt x="1919" y="235"/>
                </a:cubicBezTo>
                <a:cubicBezTo>
                  <a:pt x="1919" y="235"/>
                  <a:pt x="1919" y="235"/>
                  <a:pt x="1919" y="235"/>
                </a:cubicBezTo>
                <a:cubicBezTo>
                  <a:pt x="1918" y="234"/>
                  <a:pt x="1918" y="234"/>
                  <a:pt x="1917" y="231"/>
                </a:cubicBezTo>
                <a:cubicBezTo>
                  <a:pt x="1919" y="232"/>
                  <a:pt x="1921" y="232"/>
                  <a:pt x="1923" y="232"/>
                </a:cubicBezTo>
                <a:cubicBezTo>
                  <a:pt x="1923" y="233"/>
                  <a:pt x="1923" y="233"/>
                  <a:pt x="1923" y="233"/>
                </a:cubicBezTo>
                <a:cubicBezTo>
                  <a:pt x="1923" y="233"/>
                  <a:pt x="1925" y="235"/>
                  <a:pt x="1927" y="234"/>
                </a:cubicBezTo>
                <a:cubicBezTo>
                  <a:pt x="1927" y="234"/>
                  <a:pt x="1927" y="233"/>
                  <a:pt x="1927" y="233"/>
                </a:cubicBezTo>
                <a:cubicBezTo>
                  <a:pt x="1930" y="233"/>
                  <a:pt x="1930" y="233"/>
                  <a:pt x="1930" y="233"/>
                </a:cubicBezTo>
                <a:cubicBezTo>
                  <a:pt x="1930" y="232"/>
                  <a:pt x="1930" y="232"/>
                  <a:pt x="1930" y="232"/>
                </a:cubicBezTo>
                <a:cubicBezTo>
                  <a:pt x="1931" y="232"/>
                  <a:pt x="1931" y="232"/>
                  <a:pt x="1931" y="232"/>
                </a:cubicBezTo>
                <a:cubicBezTo>
                  <a:pt x="1931" y="231"/>
                  <a:pt x="1931" y="231"/>
                  <a:pt x="1931" y="231"/>
                </a:cubicBezTo>
                <a:cubicBezTo>
                  <a:pt x="1930" y="231"/>
                  <a:pt x="1929" y="231"/>
                  <a:pt x="1929" y="231"/>
                </a:cubicBezTo>
                <a:cubicBezTo>
                  <a:pt x="1929" y="230"/>
                  <a:pt x="1929" y="230"/>
                  <a:pt x="1929" y="230"/>
                </a:cubicBezTo>
                <a:cubicBezTo>
                  <a:pt x="1925" y="230"/>
                  <a:pt x="1925" y="230"/>
                  <a:pt x="1925" y="230"/>
                </a:cubicBezTo>
                <a:cubicBezTo>
                  <a:pt x="1925" y="229"/>
                  <a:pt x="1925" y="229"/>
                  <a:pt x="1925" y="229"/>
                </a:cubicBezTo>
                <a:cubicBezTo>
                  <a:pt x="1923" y="229"/>
                  <a:pt x="1923" y="229"/>
                  <a:pt x="1923" y="229"/>
                </a:cubicBezTo>
                <a:cubicBezTo>
                  <a:pt x="1923" y="229"/>
                  <a:pt x="1923" y="229"/>
                  <a:pt x="1923" y="229"/>
                </a:cubicBezTo>
                <a:cubicBezTo>
                  <a:pt x="1921" y="229"/>
                  <a:pt x="1921" y="229"/>
                  <a:pt x="1921" y="229"/>
                </a:cubicBezTo>
                <a:cubicBezTo>
                  <a:pt x="1921" y="228"/>
                  <a:pt x="1920" y="227"/>
                  <a:pt x="1919" y="226"/>
                </a:cubicBezTo>
                <a:cubicBezTo>
                  <a:pt x="1917" y="226"/>
                  <a:pt x="1917" y="226"/>
                  <a:pt x="1917" y="226"/>
                </a:cubicBezTo>
                <a:cubicBezTo>
                  <a:pt x="1917" y="226"/>
                  <a:pt x="1917" y="226"/>
                  <a:pt x="1917" y="226"/>
                </a:cubicBezTo>
                <a:cubicBezTo>
                  <a:pt x="1916" y="224"/>
                  <a:pt x="1915" y="223"/>
                  <a:pt x="1914" y="222"/>
                </a:cubicBezTo>
                <a:cubicBezTo>
                  <a:pt x="1914" y="220"/>
                  <a:pt x="1914" y="220"/>
                  <a:pt x="1914" y="220"/>
                </a:cubicBezTo>
                <a:cubicBezTo>
                  <a:pt x="1913" y="220"/>
                  <a:pt x="1913" y="220"/>
                  <a:pt x="1913" y="220"/>
                </a:cubicBezTo>
                <a:cubicBezTo>
                  <a:pt x="1912" y="217"/>
                  <a:pt x="1913" y="217"/>
                  <a:pt x="1910" y="216"/>
                </a:cubicBezTo>
                <a:cubicBezTo>
                  <a:pt x="1911" y="215"/>
                  <a:pt x="1911" y="213"/>
                  <a:pt x="1911" y="210"/>
                </a:cubicBezTo>
                <a:cubicBezTo>
                  <a:pt x="1910" y="210"/>
                  <a:pt x="1910" y="210"/>
                  <a:pt x="1910" y="210"/>
                </a:cubicBezTo>
                <a:cubicBezTo>
                  <a:pt x="1910" y="209"/>
                  <a:pt x="1910" y="209"/>
                  <a:pt x="1912" y="208"/>
                </a:cubicBezTo>
                <a:cubicBezTo>
                  <a:pt x="1912" y="207"/>
                  <a:pt x="1911" y="208"/>
                  <a:pt x="1912" y="207"/>
                </a:cubicBezTo>
                <a:cubicBezTo>
                  <a:pt x="1912" y="205"/>
                  <a:pt x="1912" y="205"/>
                  <a:pt x="1911" y="204"/>
                </a:cubicBezTo>
                <a:cubicBezTo>
                  <a:pt x="1911" y="202"/>
                  <a:pt x="1912" y="202"/>
                  <a:pt x="1912" y="201"/>
                </a:cubicBezTo>
                <a:cubicBezTo>
                  <a:pt x="1914" y="201"/>
                  <a:pt x="1914" y="201"/>
                  <a:pt x="1914" y="201"/>
                </a:cubicBezTo>
                <a:cubicBezTo>
                  <a:pt x="1913" y="200"/>
                  <a:pt x="1913" y="199"/>
                  <a:pt x="1913" y="199"/>
                </a:cubicBezTo>
                <a:cubicBezTo>
                  <a:pt x="1913" y="198"/>
                  <a:pt x="1914" y="198"/>
                  <a:pt x="1914" y="198"/>
                </a:cubicBezTo>
                <a:cubicBezTo>
                  <a:pt x="1914" y="197"/>
                  <a:pt x="1914" y="197"/>
                  <a:pt x="1914" y="197"/>
                </a:cubicBezTo>
                <a:cubicBezTo>
                  <a:pt x="1914" y="195"/>
                  <a:pt x="1915" y="195"/>
                  <a:pt x="1916" y="194"/>
                </a:cubicBezTo>
                <a:cubicBezTo>
                  <a:pt x="1916" y="189"/>
                  <a:pt x="1914" y="192"/>
                  <a:pt x="1911" y="191"/>
                </a:cubicBezTo>
                <a:cubicBezTo>
                  <a:pt x="1911" y="190"/>
                  <a:pt x="1911" y="190"/>
                  <a:pt x="1911" y="190"/>
                </a:cubicBezTo>
                <a:cubicBezTo>
                  <a:pt x="1910" y="190"/>
                  <a:pt x="1910" y="190"/>
                  <a:pt x="1910" y="190"/>
                </a:cubicBezTo>
                <a:cubicBezTo>
                  <a:pt x="1909" y="190"/>
                  <a:pt x="1909" y="189"/>
                  <a:pt x="1909" y="189"/>
                </a:cubicBezTo>
                <a:cubicBezTo>
                  <a:pt x="1907" y="188"/>
                  <a:pt x="1903" y="189"/>
                  <a:pt x="1902" y="189"/>
                </a:cubicBezTo>
                <a:cubicBezTo>
                  <a:pt x="1902" y="189"/>
                  <a:pt x="1902" y="189"/>
                  <a:pt x="1902" y="189"/>
                </a:cubicBezTo>
                <a:cubicBezTo>
                  <a:pt x="1902" y="188"/>
                  <a:pt x="1901" y="188"/>
                  <a:pt x="1901" y="188"/>
                </a:cubicBezTo>
                <a:cubicBezTo>
                  <a:pt x="1901" y="186"/>
                  <a:pt x="1901" y="186"/>
                  <a:pt x="1901" y="186"/>
                </a:cubicBezTo>
                <a:cubicBezTo>
                  <a:pt x="1902" y="186"/>
                  <a:pt x="1902" y="187"/>
                  <a:pt x="1903" y="187"/>
                </a:cubicBezTo>
                <a:cubicBezTo>
                  <a:pt x="1903" y="187"/>
                  <a:pt x="1903" y="187"/>
                  <a:pt x="1903" y="187"/>
                </a:cubicBezTo>
                <a:cubicBezTo>
                  <a:pt x="1904" y="187"/>
                  <a:pt x="1904" y="187"/>
                  <a:pt x="1904" y="187"/>
                </a:cubicBezTo>
                <a:cubicBezTo>
                  <a:pt x="1904" y="188"/>
                  <a:pt x="1904" y="188"/>
                  <a:pt x="1904" y="188"/>
                </a:cubicBezTo>
                <a:cubicBezTo>
                  <a:pt x="1909" y="188"/>
                  <a:pt x="1909" y="188"/>
                  <a:pt x="1909" y="188"/>
                </a:cubicBezTo>
                <a:cubicBezTo>
                  <a:pt x="1909" y="187"/>
                  <a:pt x="1909" y="187"/>
                  <a:pt x="1909" y="187"/>
                </a:cubicBezTo>
                <a:cubicBezTo>
                  <a:pt x="1911" y="187"/>
                  <a:pt x="1911" y="188"/>
                  <a:pt x="1912" y="189"/>
                </a:cubicBezTo>
                <a:cubicBezTo>
                  <a:pt x="1916" y="189"/>
                  <a:pt x="1916" y="189"/>
                  <a:pt x="1919" y="187"/>
                </a:cubicBezTo>
                <a:cubicBezTo>
                  <a:pt x="1919" y="185"/>
                  <a:pt x="1919" y="185"/>
                  <a:pt x="1919" y="181"/>
                </a:cubicBezTo>
                <a:cubicBezTo>
                  <a:pt x="1922" y="183"/>
                  <a:pt x="1920" y="183"/>
                  <a:pt x="1924" y="183"/>
                </a:cubicBezTo>
                <a:cubicBezTo>
                  <a:pt x="1924" y="182"/>
                  <a:pt x="1924" y="181"/>
                  <a:pt x="1923" y="180"/>
                </a:cubicBezTo>
                <a:cubicBezTo>
                  <a:pt x="1927" y="180"/>
                  <a:pt x="1927" y="180"/>
                  <a:pt x="1927" y="180"/>
                </a:cubicBezTo>
                <a:cubicBezTo>
                  <a:pt x="1926" y="178"/>
                  <a:pt x="1926" y="176"/>
                  <a:pt x="1925" y="174"/>
                </a:cubicBezTo>
                <a:cubicBezTo>
                  <a:pt x="1928" y="174"/>
                  <a:pt x="1928" y="174"/>
                  <a:pt x="1928" y="174"/>
                </a:cubicBezTo>
                <a:cubicBezTo>
                  <a:pt x="1928" y="176"/>
                  <a:pt x="1928" y="176"/>
                  <a:pt x="1928" y="176"/>
                </a:cubicBezTo>
                <a:cubicBezTo>
                  <a:pt x="1929" y="176"/>
                  <a:pt x="1929" y="176"/>
                  <a:pt x="1929" y="176"/>
                </a:cubicBezTo>
                <a:cubicBezTo>
                  <a:pt x="1929" y="176"/>
                  <a:pt x="1929" y="176"/>
                  <a:pt x="1929" y="176"/>
                </a:cubicBezTo>
                <a:cubicBezTo>
                  <a:pt x="1930" y="176"/>
                  <a:pt x="1930" y="174"/>
                  <a:pt x="1931" y="174"/>
                </a:cubicBezTo>
                <a:cubicBezTo>
                  <a:pt x="1932" y="174"/>
                  <a:pt x="1932" y="174"/>
                  <a:pt x="1932" y="174"/>
                </a:cubicBezTo>
                <a:cubicBezTo>
                  <a:pt x="1932" y="171"/>
                  <a:pt x="1933" y="171"/>
                  <a:pt x="1935" y="170"/>
                </a:cubicBezTo>
                <a:cubicBezTo>
                  <a:pt x="1935" y="169"/>
                  <a:pt x="1935" y="168"/>
                  <a:pt x="1934" y="168"/>
                </a:cubicBezTo>
                <a:cubicBezTo>
                  <a:pt x="1934" y="167"/>
                  <a:pt x="1934" y="167"/>
                  <a:pt x="1934" y="167"/>
                </a:cubicBezTo>
                <a:cubicBezTo>
                  <a:pt x="1935" y="167"/>
                  <a:pt x="1937" y="167"/>
                  <a:pt x="1938" y="166"/>
                </a:cubicBezTo>
                <a:cubicBezTo>
                  <a:pt x="1938" y="165"/>
                  <a:pt x="1939" y="165"/>
                  <a:pt x="1939" y="164"/>
                </a:cubicBezTo>
                <a:cubicBezTo>
                  <a:pt x="1940" y="163"/>
                  <a:pt x="1940" y="164"/>
                  <a:pt x="1940" y="164"/>
                </a:cubicBezTo>
                <a:cubicBezTo>
                  <a:pt x="1944" y="164"/>
                  <a:pt x="1944" y="164"/>
                  <a:pt x="1944" y="164"/>
                </a:cubicBezTo>
                <a:cubicBezTo>
                  <a:pt x="1944" y="162"/>
                  <a:pt x="1944" y="162"/>
                  <a:pt x="1944" y="162"/>
                </a:cubicBezTo>
                <a:cubicBezTo>
                  <a:pt x="1945" y="162"/>
                  <a:pt x="1945" y="162"/>
                  <a:pt x="1945" y="162"/>
                </a:cubicBezTo>
                <a:cubicBezTo>
                  <a:pt x="1945" y="162"/>
                  <a:pt x="1945" y="162"/>
                  <a:pt x="1945" y="162"/>
                </a:cubicBezTo>
                <a:cubicBezTo>
                  <a:pt x="1946" y="162"/>
                  <a:pt x="1947" y="162"/>
                  <a:pt x="1948" y="162"/>
                </a:cubicBezTo>
                <a:cubicBezTo>
                  <a:pt x="1948" y="163"/>
                  <a:pt x="1948" y="163"/>
                  <a:pt x="1948" y="163"/>
                </a:cubicBezTo>
                <a:cubicBezTo>
                  <a:pt x="1949" y="163"/>
                  <a:pt x="1950" y="163"/>
                  <a:pt x="1951" y="162"/>
                </a:cubicBezTo>
                <a:cubicBezTo>
                  <a:pt x="1951" y="160"/>
                  <a:pt x="1951" y="160"/>
                  <a:pt x="1951" y="160"/>
                </a:cubicBezTo>
                <a:cubicBezTo>
                  <a:pt x="1955" y="159"/>
                  <a:pt x="1953" y="159"/>
                  <a:pt x="1956" y="157"/>
                </a:cubicBezTo>
                <a:cubicBezTo>
                  <a:pt x="1956" y="156"/>
                  <a:pt x="1956" y="156"/>
                  <a:pt x="1956" y="156"/>
                </a:cubicBezTo>
                <a:cubicBezTo>
                  <a:pt x="1959" y="156"/>
                  <a:pt x="1959" y="156"/>
                  <a:pt x="1959" y="156"/>
                </a:cubicBezTo>
                <a:cubicBezTo>
                  <a:pt x="1959" y="156"/>
                  <a:pt x="1959" y="156"/>
                  <a:pt x="1960" y="155"/>
                </a:cubicBezTo>
                <a:cubicBezTo>
                  <a:pt x="1961" y="155"/>
                  <a:pt x="1961" y="155"/>
                  <a:pt x="1961" y="155"/>
                </a:cubicBezTo>
                <a:cubicBezTo>
                  <a:pt x="1961" y="155"/>
                  <a:pt x="1961" y="155"/>
                  <a:pt x="1961" y="155"/>
                </a:cubicBezTo>
                <a:cubicBezTo>
                  <a:pt x="1962" y="154"/>
                  <a:pt x="1964" y="154"/>
                  <a:pt x="1965" y="154"/>
                </a:cubicBezTo>
                <a:cubicBezTo>
                  <a:pt x="1965" y="153"/>
                  <a:pt x="1965" y="153"/>
                  <a:pt x="1965" y="153"/>
                </a:cubicBezTo>
                <a:cubicBezTo>
                  <a:pt x="1966" y="153"/>
                  <a:pt x="1966" y="153"/>
                  <a:pt x="1966" y="153"/>
                </a:cubicBezTo>
                <a:cubicBezTo>
                  <a:pt x="1966" y="153"/>
                  <a:pt x="1966" y="153"/>
                  <a:pt x="1966" y="153"/>
                </a:cubicBezTo>
                <a:cubicBezTo>
                  <a:pt x="1968" y="153"/>
                  <a:pt x="1970" y="153"/>
                  <a:pt x="1971" y="153"/>
                </a:cubicBezTo>
                <a:cubicBezTo>
                  <a:pt x="1975" y="152"/>
                  <a:pt x="1977" y="150"/>
                  <a:pt x="1981" y="149"/>
                </a:cubicBezTo>
                <a:cubicBezTo>
                  <a:pt x="1981" y="151"/>
                  <a:pt x="1981" y="150"/>
                  <a:pt x="1981" y="151"/>
                </a:cubicBezTo>
                <a:cubicBezTo>
                  <a:pt x="1982" y="151"/>
                  <a:pt x="1982" y="151"/>
                  <a:pt x="1982" y="151"/>
                </a:cubicBezTo>
                <a:cubicBezTo>
                  <a:pt x="1982" y="151"/>
                  <a:pt x="1983" y="150"/>
                  <a:pt x="1983" y="149"/>
                </a:cubicBezTo>
                <a:cubicBezTo>
                  <a:pt x="1986" y="149"/>
                  <a:pt x="1986" y="149"/>
                  <a:pt x="1986" y="149"/>
                </a:cubicBezTo>
                <a:cubicBezTo>
                  <a:pt x="1986" y="149"/>
                  <a:pt x="1986" y="149"/>
                  <a:pt x="1986" y="149"/>
                </a:cubicBezTo>
                <a:cubicBezTo>
                  <a:pt x="1987" y="148"/>
                  <a:pt x="1988" y="148"/>
                  <a:pt x="1988" y="148"/>
                </a:cubicBezTo>
                <a:cubicBezTo>
                  <a:pt x="1988" y="147"/>
                  <a:pt x="1988" y="147"/>
                  <a:pt x="1988" y="147"/>
                </a:cubicBezTo>
                <a:cubicBezTo>
                  <a:pt x="1991" y="147"/>
                  <a:pt x="1993" y="147"/>
                  <a:pt x="1995" y="147"/>
                </a:cubicBezTo>
                <a:cubicBezTo>
                  <a:pt x="1995" y="146"/>
                  <a:pt x="1995" y="146"/>
                  <a:pt x="1995" y="146"/>
                </a:cubicBezTo>
                <a:cubicBezTo>
                  <a:pt x="2000" y="146"/>
                  <a:pt x="2000" y="146"/>
                  <a:pt x="2000" y="146"/>
                </a:cubicBezTo>
                <a:cubicBezTo>
                  <a:pt x="2000" y="145"/>
                  <a:pt x="2000" y="145"/>
                  <a:pt x="2000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5"/>
                  <a:pt x="2003" y="145"/>
                </a:cubicBezTo>
                <a:cubicBezTo>
                  <a:pt x="2003" y="144"/>
                  <a:pt x="2003" y="144"/>
                  <a:pt x="2003" y="144"/>
                </a:cubicBezTo>
                <a:cubicBezTo>
                  <a:pt x="2007" y="144"/>
                  <a:pt x="2007" y="144"/>
                  <a:pt x="2007" y="144"/>
                </a:cubicBezTo>
                <a:cubicBezTo>
                  <a:pt x="2007" y="144"/>
                  <a:pt x="2007" y="143"/>
                  <a:pt x="2008" y="143"/>
                </a:cubicBezTo>
                <a:cubicBezTo>
                  <a:pt x="2009" y="142"/>
                  <a:pt x="2010" y="142"/>
                  <a:pt x="2012" y="142"/>
                </a:cubicBezTo>
                <a:cubicBezTo>
                  <a:pt x="2012" y="140"/>
                  <a:pt x="2012" y="140"/>
                  <a:pt x="2012" y="140"/>
                </a:cubicBezTo>
                <a:cubicBezTo>
                  <a:pt x="2014" y="140"/>
                  <a:pt x="2014" y="140"/>
                  <a:pt x="2014" y="140"/>
                </a:cubicBezTo>
                <a:cubicBezTo>
                  <a:pt x="2014" y="139"/>
                  <a:pt x="2014" y="139"/>
                  <a:pt x="2014" y="139"/>
                </a:cubicBezTo>
                <a:cubicBezTo>
                  <a:pt x="2016" y="139"/>
                  <a:pt x="2016" y="139"/>
                  <a:pt x="2016" y="137"/>
                </a:cubicBezTo>
                <a:cubicBezTo>
                  <a:pt x="2017" y="137"/>
                  <a:pt x="2017" y="137"/>
                  <a:pt x="2017" y="137"/>
                </a:cubicBezTo>
                <a:cubicBezTo>
                  <a:pt x="2017" y="136"/>
                  <a:pt x="2016" y="135"/>
                  <a:pt x="2016" y="133"/>
                </a:cubicBezTo>
                <a:cubicBezTo>
                  <a:pt x="2016" y="133"/>
                  <a:pt x="2017" y="133"/>
                  <a:pt x="2017" y="132"/>
                </a:cubicBezTo>
                <a:cubicBezTo>
                  <a:pt x="2016" y="132"/>
                  <a:pt x="2015" y="132"/>
                  <a:pt x="2015" y="132"/>
                </a:cubicBezTo>
                <a:cubicBezTo>
                  <a:pt x="2014" y="131"/>
                  <a:pt x="2014" y="129"/>
                  <a:pt x="2013" y="128"/>
                </a:cubicBezTo>
                <a:cubicBezTo>
                  <a:pt x="2010" y="128"/>
                  <a:pt x="2009" y="127"/>
                  <a:pt x="2007" y="129"/>
                </a:cubicBezTo>
                <a:cubicBezTo>
                  <a:pt x="2007" y="129"/>
                  <a:pt x="2006" y="130"/>
                  <a:pt x="2006" y="130"/>
                </a:cubicBezTo>
                <a:cubicBezTo>
                  <a:pt x="2004" y="130"/>
                  <a:pt x="2004" y="130"/>
                  <a:pt x="2004" y="130"/>
                </a:cubicBezTo>
                <a:cubicBezTo>
                  <a:pt x="2004" y="131"/>
                  <a:pt x="2004" y="131"/>
                  <a:pt x="2004" y="131"/>
                </a:cubicBezTo>
                <a:cubicBezTo>
                  <a:pt x="2002" y="132"/>
                  <a:pt x="2001" y="133"/>
                  <a:pt x="2000" y="135"/>
                </a:cubicBezTo>
                <a:cubicBezTo>
                  <a:pt x="1999" y="134"/>
                  <a:pt x="1999" y="135"/>
                  <a:pt x="1998" y="133"/>
                </a:cubicBezTo>
                <a:cubicBezTo>
                  <a:pt x="1997" y="134"/>
                  <a:pt x="1997" y="134"/>
                  <a:pt x="1996" y="134"/>
                </a:cubicBezTo>
                <a:cubicBezTo>
                  <a:pt x="1996" y="135"/>
                  <a:pt x="1996" y="135"/>
                  <a:pt x="1996" y="135"/>
                </a:cubicBezTo>
                <a:cubicBezTo>
                  <a:pt x="1994" y="135"/>
                  <a:pt x="1994" y="135"/>
                  <a:pt x="1994" y="135"/>
                </a:cubicBezTo>
                <a:cubicBezTo>
                  <a:pt x="1994" y="135"/>
                  <a:pt x="1994" y="135"/>
                  <a:pt x="1994" y="135"/>
                </a:cubicBezTo>
                <a:cubicBezTo>
                  <a:pt x="1993" y="135"/>
                  <a:pt x="1993" y="135"/>
                  <a:pt x="1993" y="135"/>
                </a:cubicBezTo>
                <a:cubicBezTo>
                  <a:pt x="1993" y="136"/>
                  <a:pt x="1993" y="136"/>
                  <a:pt x="1993" y="136"/>
                </a:cubicBezTo>
                <a:cubicBezTo>
                  <a:pt x="1991" y="137"/>
                  <a:pt x="1991" y="136"/>
                  <a:pt x="1990" y="136"/>
                </a:cubicBezTo>
                <a:cubicBezTo>
                  <a:pt x="1990" y="137"/>
                  <a:pt x="1989" y="137"/>
                  <a:pt x="1989" y="137"/>
                </a:cubicBezTo>
                <a:cubicBezTo>
                  <a:pt x="1988" y="137"/>
                  <a:pt x="1988" y="137"/>
                  <a:pt x="1988" y="137"/>
                </a:cubicBezTo>
                <a:cubicBezTo>
                  <a:pt x="1988" y="138"/>
                  <a:pt x="1988" y="138"/>
                  <a:pt x="1988" y="138"/>
                </a:cubicBezTo>
                <a:cubicBezTo>
                  <a:pt x="1987" y="138"/>
                  <a:pt x="1986" y="139"/>
                  <a:pt x="1985" y="139"/>
                </a:cubicBezTo>
                <a:cubicBezTo>
                  <a:pt x="1985" y="139"/>
                  <a:pt x="1985" y="139"/>
                  <a:pt x="1985" y="139"/>
                </a:cubicBezTo>
                <a:cubicBezTo>
                  <a:pt x="1984" y="140"/>
                  <a:pt x="1982" y="140"/>
                  <a:pt x="1981" y="140"/>
                </a:cubicBezTo>
                <a:cubicBezTo>
                  <a:pt x="1981" y="140"/>
                  <a:pt x="1980" y="139"/>
                  <a:pt x="1979" y="139"/>
                </a:cubicBezTo>
                <a:cubicBezTo>
                  <a:pt x="1979" y="140"/>
                  <a:pt x="1979" y="140"/>
                  <a:pt x="1979" y="140"/>
                </a:cubicBezTo>
                <a:cubicBezTo>
                  <a:pt x="1977" y="140"/>
                  <a:pt x="1977" y="140"/>
                  <a:pt x="1977" y="140"/>
                </a:cubicBezTo>
                <a:cubicBezTo>
                  <a:pt x="1977" y="140"/>
                  <a:pt x="1977" y="141"/>
                  <a:pt x="1977" y="141"/>
                </a:cubicBezTo>
                <a:cubicBezTo>
                  <a:pt x="1976" y="142"/>
                  <a:pt x="1974" y="142"/>
                  <a:pt x="1973" y="142"/>
                </a:cubicBezTo>
                <a:cubicBezTo>
                  <a:pt x="1973" y="142"/>
                  <a:pt x="1973" y="141"/>
                  <a:pt x="1973" y="141"/>
                </a:cubicBezTo>
                <a:cubicBezTo>
                  <a:pt x="1972" y="141"/>
                  <a:pt x="1971" y="141"/>
                  <a:pt x="1969" y="141"/>
                </a:cubicBezTo>
                <a:cubicBezTo>
                  <a:pt x="1969" y="140"/>
                  <a:pt x="1969" y="140"/>
                  <a:pt x="1969" y="140"/>
                </a:cubicBezTo>
                <a:cubicBezTo>
                  <a:pt x="1968" y="140"/>
                  <a:pt x="1966" y="138"/>
                  <a:pt x="1965" y="138"/>
                </a:cubicBezTo>
                <a:cubicBezTo>
                  <a:pt x="1963" y="138"/>
                  <a:pt x="1962" y="139"/>
                  <a:pt x="1960" y="139"/>
                </a:cubicBezTo>
                <a:cubicBezTo>
                  <a:pt x="1960" y="139"/>
                  <a:pt x="1960" y="139"/>
                  <a:pt x="1960" y="139"/>
                </a:cubicBezTo>
                <a:cubicBezTo>
                  <a:pt x="1960" y="139"/>
                  <a:pt x="1960" y="139"/>
                  <a:pt x="1960" y="139"/>
                </a:cubicBezTo>
                <a:cubicBezTo>
                  <a:pt x="1960" y="141"/>
                  <a:pt x="1960" y="142"/>
                  <a:pt x="1960" y="144"/>
                </a:cubicBezTo>
                <a:cubicBezTo>
                  <a:pt x="1958" y="144"/>
                  <a:pt x="1957" y="144"/>
                  <a:pt x="1955" y="145"/>
                </a:cubicBezTo>
                <a:cubicBezTo>
                  <a:pt x="1955" y="144"/>
                  <a:pt x="1955" y="143"/>
                  <a:pt x="1954" y="143"/>
                </a:cubicBezTo>
                <a:cubicBezTo>
                  <a:pt x="1954" y="144"/>
                  <a:pt x="1954" y="144"/>
                  <a:pt x="1954" y="144"/>
                </a:cubicBezTo>
                <a:cubicBezTo>
                  <a:pt x="1952" y="144"/>
                  <a:pt x="1952" y="144"/>
                  <a:pt x="1952" y="144"/>
                </a:cubicBezTo>
                <a:cubicBezTo>
                  <a:pt x="1952" y="145"/>
                  <a:pt x="1952" y="145"/>
                  <a:pt x="1952" y="145"/>
                </a:cubicBezTo>
                <a:cubicBezTo>
                  <a:pt x="1950" y="145"/>
                  <a:pt x="1950" y="145"/>
                  <a:pt x="1950" y="145"/>
                </a:cubicBezTo>
                <a:cubicBezTo>
                  <a:pt x="1950" y="144"/>
                  <a:pt x="1950" y="144"/>
                  <a:pt x="1950" y="144"/>
                </a:cubicBezTo>
                <a:cubicBezTo>
                  <a:pt x="1950" y="144"/>
                  <a:pt x="1950" y="144"/>
                  <a:pt x="1950" y="144"/>
                </a:cubicBezTo>
                <a:cubicBezTo>
                  <a:pt x="1950" y="145"/>
                  <a:pt x="1950" y="145"/>
                  <a:pt x="1950" y="145"/>
                </a:cubicBezTo>
                <a:cubicBezTo>
                  <a:pt x="1948" y="145"/>
                  <a:pt x="1948" y="145"/>
                  <a:pt x="1948" y="145"/>
                </a:cubicBezTo>
                <a:cubicBezTo>
                  <a:pt x="1948" y="145"/>
                  <a:pt x="1947" y="146"/>
                  <a:pt x="1947" y="146"/>
                </a:cubicBezTo>
                <a:cubicBezTo>
                  <a:pt x="1946" y="146"/>
                  <a:pt x="1946" y="146"/>
                  <a:pt x="1946" y="146"/>
                </a:cubicBezTo>
                <a:cubicBezTo>
                  <a:pt x="1946" y="147"/>
                  <a:pt x="1946" y="147"/>
                  <a:pt x="1946" y="147"/>
                </a:cubicBezTo>
                <a:cubicBezTo>
                  <a:pt x="1942" y="147"/>
                  <a:pt x="1942" y="147"/>
                  <a:pt x="1942" y="147"/>
                </a:cubicBezTo>
                <a:cubicBezTo>
                  <a:pt x="1942" y="147"/>
                  <a:pt x="1942" y="147"/>
                  <a:pt x="1942" y="147"/>
                </a:cubicBezTo>
                <a:cubicBezTo>
                  <a:pt x="1941" y="148"/>
                  <a:pt x="1941" y="147"/>
                  <a:pt x="1940" y="149"/>
                </a:cubicBezTo>
                <a:cubicBezTo>
                  <a:pt x="1938" y="150"/>
                  <a:pt x="1936" y="151"/>
                  <a:pt x="1933" y="151"/>
                </a:cubicBezTo>
                <a:cubicBezTo>
                  <a:pt x="1932" y="154"/>
                  <a:pt x="1933" y="152"/>
                  <a:pt x="1931" y="153"/>
                </a:cubicBezTo>
                <a:cubicBezTo>
                  <a:pt x="1930" y="154"/>
                  <a:pt x="1930" y="155"/>
                  <a:pt x="1929" y="155"/>
                </a:cubicBezTo>
                <a:cubicBezTo>
                  <a:pt x="1926" y="154"/>
                  <a:pt x="1926" y="153"/>
                  <a:pt x="1922" y="155"/>
                </a:cubicBezTo>
                <a:cubicBezTo>
                  <a:pt x="1919" y="155"/>
                  <a:pt x="1919" y="155"/>
                  <a:pt x="1919" y="155"/>
                </a:cubicBezTo>
                <a:cubicBezTo>
                  <a:pt x="1919" y="155"/>
                  <a:pt x="1919" y="155"/>
                  <a:pt x="1919" y="155"/>
                </a:cubicBezTo>
                <a:cubicBezTo>
                  <a:pt x="1919" y="155"/>
                  <a:pt x="1919" y="156"/>
                  <a:pt x="1918" y="156"/>
                </a:cubicBezTo>
                <a:cubicBezTo>
                  <a:pt x="1918" y="157"/>
                  <a:pt x="1918" y="157"/>
                  <a:pt x="1918" y="157"/>
                </a:cubicBezTo>
                <a:cubicBezTo>
                  <a:pt x="1917" y="157"/>
                  <a:pt x="1917" y="158"/>
                  <a:pt x="1916" y="158"/>
                </a:cubicBezTo>
                <a:cubicBezTo>
                  <a:pt x="1914" y="159"/>
                  <a:pt x="1913" y="158"/>
                  <a:pt x="1911" y="157"/>
                </a:cubicBezTo>
                <a:cubicBezTo>
                  <a:pt x="1910" y="158"/>
                  <a:pt x="1910" y="158"/>
                  <a:pt x="1910" y="160"/>
                </a:cubicBezTo>
                <a:cubicBezTo>
                  <a:pt x="1912" y="160"/>
                  <a:pt x="1912" y="160"/>
                  <a:pt x="1912" y="160"/>
                </a:cubicBezTo>
                <a:cubicBezTo>
                  <a:pt x="1912" y="160"/>
                  <a:pt x="1912" y="160"/>
                  <a:pt x="1912" y="160"/>
                </a:cubicBezTo>
                <a:cubicBezTo>
                  <a:pt x="1911" y="161"/>
                  <a:pt x="1911" y="161"/>
                  <a:pt x="1909" y="162"/>
                </a:cubicBezTo>
                <a:cubicBezTo>
                  <a:pt x="1909" y="164"/>
                  <a:pt x="1909" y="164"/>
                  <a:pt x="1909" y="164"/>
                </a:cubicBezTo>
                <a:cubicBezTo>
                  <a:pt x="1911" y="164"/>
                  <a:pt x="1911" y="164"/>
                  <a:pt x="1912" y="166"/>
                </a:cubicBezTo>
                <a:cubicBezTo>
                  <a:pt x="1910" y="165"/>
                  <a:pt x="1908" y="164"/>
                  <a:pt x="1906" y="164"/>
                </a:cubicBezTo>
                <a:cubicBezTo>
                  <a:pt x="1905" y="165"/>
                  <a:pt x="1905" y="165"/>
                  <a:pt x="1904" y="165"/>
                </a:cubicBezTo>
                <a:cubicBezTo>
                  <a:pt x="1904" y="168"/>
                  <a:pt x="1904" y="168"/>
                  <a:pt x="1904" y="168"/>
                </a:cubicBezTo>
                <a:cubicBezTo>
                  <a:pt x="1902" y="168"/>
                  <a:pt x="1902" y="168"/>
                  <a:pt x="1902" y="168"/>
                </a:cubicBezTo>
                <a:cubicBezTo>
                  <a:pt x="1902" y="168"/>
                  <a:pt x="1902" y="168"/>
                  <a:pt x="1902" y="168"/>
                </a:cubicBezTo>
                <a:cubicBezTo>
                  <a:pt x="1902" y="168"/>
                  <a:pt x="1902" y="168"/>
                  <a:pt x="1902" y="168"/>
                </a:cubicBezTo>
                <a:cubicBezTo>
                  <a:pt x="1902" y="171"/>
                  <a:pt x="1902" y="171"/>
                  <a:pt x="1902" y="171"/>
                </a:cubicBezTo>
                <a:cubicBezTo>
                  <a:pt x="1902" y="171"/>
                  <a:pt x="1901" y="171"/>
                  <a:pt x="1901" y="172"/>
                </a:cubicBezTo>
                <a:cubicBezTo>
                  <a:pt x="1900" y="172"/>
                  <a:pt x="1900" y="172"/>
                  <a:pt x="1900" y="172"/>
                </a:cubicBezTo>
                <a:cubicBezTo>
                  <a:pt x="1898" y="172"/>
                  <a:pt x="1896" y="172"/>
                  <a:pt x="1895" y="174"/>
                </a:cubicBezTo>
                <a:cubicBezTo>
                  <a:pt x="1895" y="174"/>
                  <a:pt x="1895" y="175"/>
                  <a:pt x="1894" y="176"/>
                </a:cubicBezTo>
                <a:cubicBezTo>
                  <a:pt x="1892" y="176"/>
                  <a:pt x="1892" y="176"/>
                  <a:pt x="1892" y="176"/>
                </a:cubicBezTo>
                <a:cubicBezTo>
                  <a:pt x="1892" y="176"/>
                  <a:pt x="1892" y="176"/>
                  <a:pt x="1892" y="177"/>
                </a:cubicBezTo>
                <a:cubicBezTo>
                  <a:pt x="1888" y="177"/>
                  <a:pt x="1888" y="177"/>
                  <a:pt x="1888" y="177"/>
                </a:cubicBezTo>
                <a:cubicBezTo>
                  <a:pt x="1888" y="178"/>
                  <a:pt x="1887" y="178"/>
                  <a:pt x="1887" y="179"/>
                </a:cubicBezTo>
                <a:cubicBezTo>
                  <a:pt x="1888" y="179"/>
                  <a:pt x="1889" y="179"/>
                  <a:pt x="1890" y="180"/>
                </a:cubicBezTo>
                <a:cubicBezTo>
                  <a:pt x="1890" y="180"/>
                  <a:pt x="1890" y="180"/>
                  <a:pt x="1891" y="181"/>
                </a:cubicBezTo>
                <a:cubicBezTo>
                  <a:pt x="1895" y="180"/>
                  <a:pt x="1895" y="180"/>
                  <a:pt x="1895" y="180"/>
                </a:cubicBezTo>
                <a:cubicBezTo>
                  <a:pt x="1895" y="180"/>
                  <a:pt x="1895" y="180"/>
                  <a:pt x="1895" y="180"/>
                </a:cubicBezTo>
                <a:cubicBezTo>
                  <a:pt x="1896" y="180"/>
                  <a:pt x="1898" y="180"/>
                  <a:pt x="1899" y="180"/>
                </a:cubicBezTo>
                <a:cubicBezTo>
                  <a:pt x="1899" y="181"/>
                  <a:pt x="1899" y="181"/>
                  <a:pt x="1899" y="181"/>
                </a:cubicBezTo>
                <a:cubicBezTo>
                  <a:pt x="1894" y="181"/>
                  <a:pt x="1894" y="181"/>
                  <a:pt x="1894" y="181"/>
                </a:cubicBezTo>
                <a:cubicBezTo>
                  <a:pt x="1894" y="182"/>
                  <a:pt x="1894" y="182"/>
                  <a:pt x="1893" y="183"/>
                </a:cubicBezTo>
                <a:cubicBezTo>
                  <a:pt x="1892" y="183"/>
                  <a:pt x="1892" y="183"/>
                  <a:pt x="1892" y="183"/>
                </a:cubicBezTo>
                <a:cubicBezTo>
                  <a:pt x="1892" y="186"/>
                  <a:pt x="1892" y="186"/>
                  <a:pt x="1892" y="186"/>
                </a:cubicBezTo>
                <a:cubicBezTo>
                  <a:pt x="1892" y="186"/>
                  <a:pt x="1892" y="186"/>
                  <a:pt x="1892" y="186"/>
                </a:cubicBezTo>
                <a:cubicBezTo>
                  <a:pt x="1892" y="187"/>
                  <a:pt x="1892" y="187"/>
                  <a:pt x="1893" y="187"/>
                </a:cubicBezTo>
                <a:cubicBezTo>
                  <a:pt x="1893" y="188"/>
                  <a:pt x="1893" y="188"/>
                  <a:pt x="1893" y="188"/>
                </a:cubicBezTo>
                <a:cubicBezTo>
                  <a:pt x="1894" y="188"/>
                  <a:pt x="1894" y="188"/>
                  <a:pt x="1895" y="187"/>
                </a:cubicBezTo>
                <a:cubicBezTo>
                  <a:pt x="1896" y="187"/>
                  <a:pt x="1896" y="187"/>
                  <a:pt x="1896" y="187"/>
                </a:cubicBezTo>
                <a:cubicBezTo>
                  <a:pt x="1896" y="187"/>
                  <a:pt x="1896" y="187"/>
                  <a:pt x="1896" y="187"/>
                </a:cubicBezTo>
                <a:cubicBezTo>
                  <a:pt x="1895" y="188"/>
                  <a:pt x="1894" y="190"/>
                  <a:pt x="1892" y="191"/>
                </a:cubicBezTo>
                <a:cubicBezTo>
                  <a:pt x="1892" y="191"/>
                  <a:pt x="1892" y="191"/>
                  <a:pt x="1892" y="191"/>
                </a:cubicBezTo>
                <a:cubicBezTo>
                  <a:pt x="1891" y="191"/>
                  <a:pt x="1888" y="191"/>
                  <a:pt x="1887" y="191"/>
                </a:cubicBezTo>
                <a:cubicBezTo>
                  <a:pt x="1886" y="192"/>
                  <a:pt x="1887" y="192"/>
                  <a:pt x="1885" y="193"/>
                </a:cubicBezTo>
                <a:cubicBezTo>
                  <a:pt x="1885" y="194"/>
                  <a:pt x="1885" y="194"/>
                  <a:pt x="1885" y="194"/>
                </a:cubicBezTo>
                <a:cubicBezTo>
                  <a:pt x="1884" y="194"/>
                  <a:pt x="1884" y="194"/>
                  <a:pt x="1884" y="194"/>
                </a:cubicBezTo>
                <a:cubicBezTo>
                  <a:pt x="1884" y="194"/>
                  <a:pt x="1885" y="199"/>
                  <a:pt x="1885" y="199"/>
                </a:cubicBezTo>
                <a:cubicBezTo>
                  <a:pt x="1886" y="199"/>
                  <a:pt x="1886" y="200"/>
                  <a:pt x="1887" y="200"/>
                </a:cubicBezTo>
                <a:cubicBezTo>
                  <a:pt x="1887" y="201"/>
                  <a:pt x="1887" y="201"/>
                  <a:pt x="1887" y="201"/>
                </a:cubicBezTo>
                <a:cubicBezTo>
                  <a:pt x="1883" y="201"/>
                  <a:pt x="1883" y="201"/>
                  <a:pt x="1883" y="201"/>
                </a:cubicBezTo>
                <a:cubicBezTo>
                  <a:pt x="1883" y="204"/>
                  <a:pt x="1883" y="204"/>
                  <a:pt x="1883" y="204"/>
                </a:cubicBezTo>
                <a:cubicBezTo>
                  <a:pt x="1882" y="205"/>
                  <a:pt x="1883" y="204"/>
                  <a:pt x="1882" y="205"/>
                </a:cubicBezTo>
                <a:cubicBezTo>
                  <a:pt x="1881" y="205"/>
                  <a:pt x="1881" y="205"/>
                  <a:pt x="1881" y="205"/>
                </a:cubicBezTo>
                <a:cubicBezTo>
                  <a:pt x="1882" y="207"/>
                  <a:pt x="1883" y="207"/>
                  <a:pt x="1883" y="208"/>
                </a:cubicBezTo>
                <a:cubicBezTo>
                  <a:pt x="1883" y="209"/>
                  <a:pt x="1883" y="208"/>
                  <a:pt x="1883" y="210"/>
                </a:cubicBezTo>
                <a:cubicBezTo>
                  <a:pt x="1882" y="210"/>
                  <a:pt x="1881" y="209"/>
                  <a:pt x="1881" y="209"/>
                </a:cubicBezTo>
                <a:cubicBezTo>
                  <a:pt x="1881" y="210"/>
                  <a:pt x="1881" y="210"/>
                  <a:pt x="1881" y="210"/>
                </a:cubicBezTo>
                <a:cubicBezTo>
                  <a:pt x="1878" y="210"/>
                  <a:pt x="1879" y="209"/>
                  <a:pt x="1876" y="209"/>
                </a:cubicBezTo>
                <a:cubicBezTo>
                  <a:pt x="1876" y="211"/>
                  <a:pt x="1875" y="212"/>
                  <a:pt x="1874" y="213"/>
                </a:cubicBezTo>
                <a:cubicBezTo>
                  <a:pt x="1874" y="217"/>
                  <a:pt x="1876" y="218"/>
                  <a:pt x="1876" y="222"/>
                </a:cubicBezTo>
                <a:lnTo>
                  <a:pt x="1877" y="222"/>
                </a:lnTo>
                <a:close/>
                <a:moveTo>
                  <a:pt x="546" y="138"/>
                </a:moveTo>
                <a:cubicBezTo>
                  <a:pt x="547" y="138"/>
                  <a:pt x="549" y="139"/>
                  <a:pt x="551" y="139"/>
                </a:cubicBezTo>
                <a:cubicBezTo>
                  <a:pt x="551" y="138"/>
                  <a:pt x="551" y="138"/>
                  <a:pt x="551" y="138"/>
                </a:cubicBezTo>
                <a:cubicBezTo>
                  <a:pt x="553" y="138"/>
                  <a:pt x="555" y="138"/>
                  <a:pt x="556" y="137"/>
                </a:cubicBezTo>
                <a:cubicBezTo>
                  <a:pt x="556" y="138"/>
                  <a:pt x="556" y="138"/>
                  <a:pt x="556" y="138"/>
                </a:cubicBezTo>
                <a:cubicBezTo>
                  <a:pt x="553" y="139"/>
                  <a:pt x="549" y="140"/>
                  <a:pt x="548" y="143"/>
                </a:cubicBezTo>
                <a:cubicBezTo>
                  <a:pt x="549" y="143"/>
                  <a:pt x="550" y="143"/>
                  <a:pt x="552" y="143"/>
                </a:cubicBezTo>
                <a:cubicBezTo>
                  <a:pt x="552" y="142"/>
                  <a:pt x="552" y="142"/>
                  <a:pt x="552" y="142"/>
                </a:cubicBezTo>
                <a:cubicBezTo>
                  <a:pt x="556" y="142"/>
                  <a:pt x="556" y="142"/>
                  <a:pt x="556" y="142"/>
                </a:cubicBezTo>
                <a:cubicBezTo>
                  <a:pt x="556" y="143"/>
                  <a:pt x="556" y="143"/>
                  <a:pt x="556" y="143"/>
                </a:cubicBezTo>
                <a:cubicBezTo>
                  <a:pt x="555" y="143"/>
                  <a:pt x="554" y="144"/>
                  <a:pt x="553" y="145"/>
                </a:cubicBezTo>
                <a:cubicBezTo>
                  <a:pt x="553" y="146"/>
                  <a:pt x="553" y="146"/>
                  <a:pt x="553" y="146"/>
                </a:cubicBezTo>
                <a:cubicBezTo>
                  <a:pt x="553" y="147"/>
                  <a:pt x="552" y="146"/>
                  <a:pt x="551" y="147"/>
                </a:cubicBezTo>
                <a:cubicBezTo>
                  <a:pt x="550" y="147"/>
                  <a:pt x="550" y="147"/>
                  <a:pt x="550" y="147"/>
                </a:cubicBezTo>
                <a:cubicBezTo>
                  <a:pt x="550" y="149"/>
                  <a:pt x="550" y="149"/>
                  <a:pt x="550" y="149"/>
                </a:cubicBezTo>
                <a:cubicBezTo>
                  <a:pt x="552" y="149"/>
                  <a:pt x="555" y="149"/>
                  <a:pt x="558" y="149"/>
                </a:cubicBezTo>
                <a:cubicBezTo>
                  <a:pt x="558" y="148"/>
                  <a:pt x="559" y="148"/>
                  <a:pt x="560" y="147"/>
                </a:cubicBezTo>
                <a:cubicBezTo>
                  <a:pt x="560" y="147"/>
                  <a:pt x="560" y="146"/>
                  <a:pt x="560" y="145"/>
                </a:cubicBezTo>
                <a:cubicBezTo>
                  <a:pt x="562" y="145"/>
                  <a:pt x="562" y="145"/>
                  <a:pt x="562" y="145"/>
                </a:cubicBezTo>
                <a:cubicBezTo>
                  <a:pt x="562" y="145"/>
                  <a:pt x="562" y="145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3" y="144"/>
                  <a:pt x="563" y="144"/>
                  <a:pt x="563" y="144"/>
                </a:cubicBezTo>
                <a:cubicBezTo>
                  <a:pt x="565" y="143"/>
                  <a:pt x="564" y="145"/>
                  <a:pt x="565" y="142"/>
                </a:cubicBezTo>
                <a:cubicBezTo>
                  <a:pt x="564" y="142"/>
                  <a:pt x="564" y="142"/>
                  <a:pt x="564" y="142"/>
                </a:cubicBezTo>
                <a:cubicBezTo>
                  <a:pt x="564" y="141"/>
                  <a:pt x="564" y="140"/>
                  <a:pt x="565" y="139"/>
                </a:cubicBezTo>
                <a:cubicBezTo>
                  <a:pt x="565" y="138"/>
                  <a:pt x="565" y="137"/>
                  <a:pt x="564" y="136"/>
                </a:cubicBezTo>
                <a:cubicBezTo>
                  <a:pt x="560" y="136"/>
                  <a:pt x="560" y="136"/>
                  <a:pt x="560" y="136"/>
                </a:cubicBezTo>
                <a:cubicBezTo>
                  <a:pt x="560" y="137"/>
                  <a:pt x="560" y="137"/>
                  <a:pt x="560" y="137"/>
                </a:cubicBezTo>
                <a:cubicBezTo>
                  <a:pt x="558" y="137"/>
                  <a:pt x="558" y="137"/>
                  <a:pt x="558" y="137"/>
                </a:cubicBezTo>
                <a:cubicBezTo>
                  <a:pt x="559" y="136"/>
                  <a:pt x="560" y="135"/>
                  <a:pt x="561" y="134"/>
                </a:cubicBezTo>
                <a:cubicBezTo>
                  <a:pt x="561" y="132"/>
                  <a:pt x="560" y="131"/>
                  <a:pt x="558" y="131"/>
                </a:cubicBezTo>
                <a:cubicBezTo>
                  <a:pt x="558" y="130"/>
                  <a:pt x="558" y="130"/>
                  <a:pt x="558" y="130"/>
                </a:cubicBezTo>
                <a:cubicBezTo>
                  <a:pt x="556" y="131"/>
                  <a:pt x="554" y="131"/>
                  <a:pt x="552" y="132"/>
                </a:cubicBezTo>
                <a:cubicBezTo>
                  <a:pt x="552" y="132"/>
                  <a:pt x="552" y="132"/>
                  <a:pt x="552" y="132"/>
                </a:cubicBezTo>
                <a:cubicBezTo>
                  <a:pt x="548" y="132"/>
                  <a:pt x="548" y="132"/>
                  <a:pt x="548" y="132"/>
                </a:cubicBezTo>
                <a:cubicBezTo>
                  <a:pt x="548" y="133"/>
                  <a:pt x="548" y="133"/>
                  <a:pt x="548" y="133"/>
                </a:cubicBezTo>
                <a:cubicBezTo>
                  <a:pt x="547" y="134"/>
                  <a:pt x="547" y="134"/>
                  <a:pt x="545" y="135"/>
                </a:cubicBezTo>
                <a:cubicBezTo>
                  <a:pt x="545" y="137"/>
                  <a:pt x="545" y="137"/>
                  <a:pt x="546" y="138"/>
                </a:cubicBezTo>
                <a:close/>
                <a:moveTo>
                  <a:pt x="447" y="132"/>
                </a:moveTo>
                <a:cubicBezTo>
                  <a:pt x="447" y="134"/>
                  <a:pt x="447" y="134"/>
                  <a:pt x="447" y="134"/>
                </a:cubicBezTo>
                <a:cubicBezTo>
                  <a:pt x="446" y="134"/>
                  <a:pt x="446" y="134"/>
                  <a:pt x="446" y="134"/>
                </a:cubicBezTo>
                <a:cubicBezTo>
                  <a:pt x="447" y="135"/>
                  <a:pt x="446" y="134"/>
                  <a:pt x="447" y="135"/>
                </a:cubicBezTo>
                <a:cubicBezTo>
                  <a:pt x="448" y="136"/>
                  <a:pt x="447" y="135"/>
                  <a:pt x="449" y="135"/>
                </a:cubicBezTo>
                <a:cubicBezTo>
                  <a:pt x="449" y="135"/>
                  <a:pt x="449" y="135"/>
                  <a:pt x="449" y="135"/>
                </a:cubicBezTo>
                <a:cubicBezTo>
                  <a:pt x="449" y="135"/>
                  <a:pt x="449" y="135"/>
                  <a:pt x="449" y="135"/>
                </a:cubicBezTo>
                <a:cubicBezTo>
                  <a:pt x="449" y="132"/>
                  <a:pt x="449" y="132"/>
                  <a:pt x="447" y="132"/>
                </a:cubicBezTo>
                <a:cubicBezTo>
                  <a:pt x="447" y="132"/>
                  <a:pt x="447" y="131"/>
                  <a:pt x="447" y="132"/>
                </a:cubicBezTo>
                <a:close/>
                <a:moveTo>
                  <a:pt x="1273" y="132"/>
                </a:moveTo>
                <a:cubicBezTo>
                  <a:pt x="1273" y="133"/>
                  <a:pt x="1273" y="133"/>
                  <a:pt x="1273" y="133"/>
                </a:cubicBezTo>
                <a:cubicBezTo>
                  <a:pt x="1274" y="133"/>
                  <a:pt x="1274" y="133"/>
                  <a:pt x="1274" y="133"/>
                </a:cubicBezTo>
                <a:cubicBezTo>
                  <a:pt x="1273" y="132"/>
                  <a:pt x="1274" y="132"/>
                  <a:pt x="1273" y="132"/>
                </a:cubicBezTo>
                <a:close/>
                <a:moveTo>
                  <a:pt x="1274" y="135"/>
                </a:moveTo>
                <a:cubicBezTo>
                  <a:pt x="1274" y="137"/>
                  <a:pt x="1275" y="138"/>
                  <a:pt x="1276" y="140"/>
                </a:cubicBezTo>
                <a:cubicBezTo>
                  <a:pt x="1276" y="140"/>
                  <a:pt x="1276" y="140"/>
                  <a:pt x="1276" y="140"/>
                </a:cubicBezTo>
                <a:cubicBezTo>
                  <a:pt x="1276" y="142"/>
                  <a:pt x="1276" y="142"/>
                  <a:pt x="1276" y="142"/>
                </a:cubicBezTo>
                <a:cubicBezTo>
                  <a:pt x="1277" y="142"/>
                  <a:pt x="1277" y="142"/>
                  <a:pt x="1277" y="142"/>
                </a:cubicBezTo>
                <a:cubicBezTo>
                  <a:pt x="1277" y="143"/>
                  <a:pt x="1277" y="143"/>
                  <a:pt x="1277" y="143"/>
                </a:cubicBezTo>
                <a:cubicBezTo>
                  <a:pt x="1278" y="143"/>
                  <a:pt x="1278" y="143"/>
                  <a:pt x="1278" y="143"/>
                </a:cubicBezTo>
                <a:cubicBezTo>
                  <a:pt x="1277" y="141"/>
                  <a:pt x="1277" y="139"/>
                  <a:pt x="1276" y="137"/>
                </a:cubicBezTo>
                <a:cubicBezTo>
                  <a:pt x="1276" y="137"/>
                  <a:pt x="1275" y="136"/>
                  <a:pt x="1275" y="136"/>
                </a:cubicBezTo>
                <a:cubicBezTo>
                  <a:pt x="1275" y="135"/>
                  <a:pt x="1275" y="135"/>
                  <a:pt x="1276" y="134"/>
                </a:cubicBezTo>
                <a:cubicBezTo>
                  <a:pt x="1275" y="134"/>
                  <a:pt x="1274" y="134"/>
                  <a:pt x="1274" y="133"/>
                </a:cubicBezTo>
                <a:cubicBezTo>
                  <a:pt x="1274" y="134"/>
                  <a:pt x="1273" y="134"/>
                  <a:pt x="1273" y="135"/>
                </a:cubicBezTo>
                <a:lnTo>
                  <a:pt x="1274" y="135"/>
                </a:lnTo>
                <a:close/>
                <a:moveTo>
                  <a:pt x="2255" y="137"/>
                </a:moveTo>
                <a:cubicBezTo>
                  <a:pt x="2256" y="139"/>
                  <a:pt x="2256" y="139"/>
                  <a:pt x="2257" y="140"/>
                </a:cubicBezTo>
                <a:cubicBezTo>
                  <a:pt x="2259" y="140"/>
                  <a:pt x="2262" y="140"/>
                  <a:pt x="2264" y="141"/>
                </a:cubicBezTo>
                <a:cubicBezTo>
                  <a:pt x="2264" y="140"/>
                  <a:pt x="2264" y="140"/>
                  <a:pt x="2265" y="139"/>
                </a:cubicBezTo>
                <a:cubicBezTo>
                  <a:pt x="2266" y="139"/>
                  <a:pt x="2266" y="139"/>
                  <a:pt x="2267" y="139"/>
                </a:cubicBezTo>
                <a:cubicBezTo>
                  <a:pt x="2267" y="136"/>
                  <a:pt x="2267" y="136"/>
                  <a:pt x="2267" y="136"/>
                </a:cubicBezTo>
                <a:cubicBezTo>
                  <a:pt x="2265" y="136"/>
                  <a:pt x="2265" y="136"/>
                  <a:pt x="2265" y="136"/>
                </a:cubicBezTo>
                <a:cubicBezTo>
                  <a:pt x="2264" y="137"/>
                  <a:pt x="2264" y="137"/>
                  <a:pt x="2264" y="137"/>
                </a:cubicBezTo>
                <a:cubicBezTo>
                  <a:pt x="2260" y="137"/>
                  <a:pt x="2260" y="137"/>
                  <a:pt x="2260" y="137"/>
                </a:cubicBezTo>
                <a:cubicBezTo>
                  <a:pt x="2260" y="137"/>
                  <a:pt x="2260" y="137"/>
                  <a:pt x="2260" y="137"/>
                </a:cubicBezTo>
                <a:cubicBezTo>
                  <a:pt x="2258" y="137"/>
                  <a:pt x="2257" y="137"/>
                  <a:pt x="2255" y="137"/>
                </a:cubicBezTo>
                <a:close/>
                <a:moveTo>
                  <a:pt x="428" y="142"/>
                </a:moveTo>
                <a:cubicBezTo>
                  <a:pt x="425" y="143"/>
                  <a:pt x="424" y="146"/>
                  <a:pt x="421" y="148"/>
                </a:cubicBezTo>
                <a:cubicBezTo>
                  <a:pt x="421" y="151"/>
                  <a:pt x="421" y="151"/>
                  <a:pt x="421" y="151"/>
                </a:cubicBezTo>
                <a:cubicBezTo>
                  <a:pt x="423" y="151"/>
                  <a:pt x="426" y="152"/>
                  <a:pt x="428" y="152"/>
                </a:cubicBezTo>
                <a:cubicBezTo>
                  <a:pt x="428" y="149"/>
                  <a:pt x="429" y="148"/>
                  <a:pt x="429" y="145"/>
                </a:cubicBezTo>
                <a:cubicBezTo>
                  <a:pt x="430" y="144"/>
                  <a:pt x="431" y="144"/>
                  <a:pt x="431" y="144"/>
                </a:cubicBezTo>
                <a:cubicBezTo>
                  <a:pt x="432" y="143"/>
                  <a:pt x="432" y="142"/>
                  <a:pt x="432" y="141"/>
                </a:cubicBezTo>
                <a:cubicBezTo>
                  <a:pt x="433" y="141"/>
                  <a:pt x="433" y="141"/>
                  <a:pt x="433" y="141"/>
                </a:cubicBezTo>
                <a:cubicBezTo>
                  <a:pt x="433" y="139"/>
                  <a:pt x="432" y="138"/>
                  <a:pt x="432" y="137"/>
                </a:cubicBezTo>
                <a:cubicBezTo>
                  <a:pt x="429" y="138"/>
                  <a:pt x="430" y="138"/>
                  <a:pt x="428" y="139"/>
                </a:cubicBezTo>
                <a:lnTo>
                  <a:pt x="428" y="142"/>
                </a:lnTo>
                <a:close/>
                <a:moveTo>
                  <a:pt x="754" y="141"/>
                </a:moveTo>
                <a:cubicBezTo>
                  <a:pt x="753" y="141"/>
                  <a:pt x="753" y="141"/>
                  <a:pt x="753" y="141"/>
                </a:cubicBezTo>
                <a:cubicBezTo>
                  <a:pt x="753" y="143"/>
                  <a:pt x="753" y="142"/>
                  <a:pt x="754" y="143"/>
                </a:cubicBezTo>
                <a:cubicBezTo>
                  <a:pt x="755" y="144"/>
                  <a:pt x="756" y="142"/>
                  <a:pt x="758" y="145"/>
                </a:cubicBezTo>
                <a:cubicBezTo>
                  <a:pt x="758" y="145"/>
                  <a:pt x="758" y="145"/>
                  <a:pt x="758" y="145"/>
                </a:cubicBezTo>
                <a:cubicBezTo>
                  <a:pt x="758" y="142"/>
                  <a:pt x="758" y="142"/>
                  <a:pt x="758" y="142"/>
                </a:cubicBezTo>
                <a:cubicBezTo>
                  <a:pt x="759" y="142"/>
                  <a:pt x="759" y="142"/>
                  <a:pt x="759" y="142"/>
                </a:cubicBezTo>
                <a:cubicBezTo>
                  <a:pt x="760" y="140"/>
                  <a:pt x="761" y="142"/>
                  <a:pt x="761" y="139"/>
                </a:cubicBezTo>
                <a:cubicBezTo>
                  <a:pt x="757" y="139"/>
                  <a:pt x="757" y="140"/>
                  <a:pt x="754" y="141"/>
                </a:cubicBezTo>
                <a:close/>
                <a:moveTo>
                  <a:pt x="627" y="144"/>
                </a:moveTo>
                <a:cubicBezTo>
                  <a:pt x="627" y="143"/>
                  <a:pt x="627" y="143"/>
                  <a:pt x="627" y="142"/>
                </a:cubicBezTo>
                <a:cubicBezTo>
                  <a:pt x="626" y="142"/>
                  <a:pt x="627" y="142"/>
                  <a:pt x="626" y="143"/>
                </a:cubicBezTo>
                <a:cubicBezTo>
                  <a:pt x="625" y="143"/>
                  <a:pt x="625" y="143"/>
                  <a:pt x="625" y="143"/>
                </a:cubicBezTo>
                <a:cubicBezTo>
                  <a:pt x="625" y="143"/>
                  <a:pt x="625" y="143"/>
                  <a:pt x="625" y="143"/>
                </a:cubicBezTo>
                <a:cubicBezTo>
                  <a:pt x="626" y="143"/>
                  <a:pt x="626" y="143"/>
                  <a:pt x="626" y="143"/>
                </a:cubicBezTo>
                <a:cubicBezTo>
                  <a:pt x="626" y="144"/>
                  <a:pt x="626" y="144"/>
                  <a:pt x="626" y="144"/>
                </a:cubicBezTo>
                <a:lnTo>
                  <a:pt x="627" y="144"/>
                </a:lnTo>
                <a:close/>
                <a:moveTo>
                  <a:pt x="2232" y="143"/>
                </a:moveTo>
                <a:cubicBezTo>
                  <a:pt x="2233" y="143"/>
                  <a:pt x="2233" y="144"/>
                  <a:pt x="2234" y="144"/>
                </a:cubicBezTo>
                <a:cubicBezTo>
                  <a:pt x="2234" y="143"/>
                  <a:pt x="2234" y="143"/>
                  <a:pt x="2234" y="143"/>
                </a:cubicBezTo>
                <a:cubicBezTo>
                  <a:pt x="2235" y="143"/>
                  <a:pt x="2235" y="143"/>
                  <a:pt x="2235" y="143"/>
                </a:cubicBezTo>
                <a:cubicBezTo>
                  <a:pt x="2235" y="143"/>
                  <a:pt x="2235" y="143"/>
                  <a:pt x="2235" y="143"/>
                </a:cubicBezTo>
                <a:cubicBezTo>
                  <a:pt x="2234" y="142"/>
                  <a:pt x="2234" y="142"/>
                  <a:pt x="2233" y="142"/>
                </a:cubicBezTo>
                <a:cubicBezTo>
                  <a:pt x="2233" y="143"/>
                  <a:pt x="2233" y="143"/>
                  <a:pt x="2233" y="143"/>
                </a:cubicBezTo>
                <a:lnTo>
                  <a:pt x="2232" y="143"/>
                </a:lnTo>
                <a:close/>
                <a:moveTo>
                  <a:pt x="608" y="143"/>
                </a:moveTo>
                <a:cubicBezTo>
                  <a:pt x="608" y="145"/>
                  <a:pt x="608" y="145"/>
                  <a:pt x="608" y="145"/>
                </a:cubicBezTo>
                <a:cubicBezTo>
                  <a:pt x="608" y="145"/>
                  <a:pt x="611" y="145"/>
                  <a:pt x="610" y="145"/>
                </a:cubicBezTo>
                <a:cubicBezTo>
                  <a:pt x="609" y="145"/>
                  <a:pt x="609" y="145"/>
                  <a:pt x="609" y="145"/>
                </a:cubicBezTo>
                <a:cubicBezTo>
                  <a:pt x="609" y="143"/>
                  <a:pt x="609" y="143"/>
                  <a:pt x="609" y="143"/>
                </a:cubicBezTo>
                <a:lnTo>
                  <a:pt x="608" y="143"/>
                </a:lnTo>
                <a:close/>
                <a:moveTo>
                  <a:pt x="612" y="143"/>
                </a:moveTo>
                <a:cubicBezTo>
                  <a:pt x="612" y="145"/>
                  <a:pt x="612" y="145"/>
                  <a:pt x="612" y="145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612" y="143"/>
                  <a:pt x="612" y="144"/>
                  <a:pt x="612" y="143"/>
                </a:cubicBezTo>
                <a:close/>
                <a:moveTo>
                  <a:pt x="610" y="151"/>
                </a:moveTo>
                <a:cubicBezTo>
                  <a:pt x="611" y="151"/>
                  <a:pt x="611" y="151"/>
                  <a:pt x="613" y="151"/>
                </a:cubicBezTo>
                <a:cubicBezTo>
                  <a:pt x="613" y="149"/>
                  <a:pt x="614" y="149"/>
                  <a:pt x="614" y="148"/>
                </a:cubicBezTo>
                <a:cubicBezTo>
                  <a:pt x="618" y="148"/>
                  <a:pt x="618" y="148"/>
                  <a:pt x="618" y="148"/>
                </a:cubicBezTo>
                <a:cubicBezTo>
                  <a:pt x="618" y="147"/>
                  <a:pt x="618" y="146"/>
                  <a:pt x="618" y="145"/>
                </a:cubicBezTo>
                <a:cubicBezTo>
                  <a:pt x="618" y="145"/>
                  <a:pt x="618" y="145"/>
                  <a:pt x="618" y="145"/>
                </a:cubicBezTo>
                <a:cubicBezTo>
                  <a:pt x="618" y="144"/>
                  <a:pt x="618" y="144"/>
                  <a:pt x="618" y="144"/>
                </a:cubicBezTo>
                <a:cubicBezTo>
                  <a:pt x="617" y="144"/>
                  <a:pt x="617" y="144"/>
                  <a:pt x="617" y="144"/>
                </a:cubicBezTo>
                <a:cubicBezTo>
                  <a:pt x="617" y="145"/>
                  <a:pt x="617" y="145"/>
                  <a:pt x="617" y="145"/>
                </a:cubicBezTo>
                <a:cubicBezTo>
                  <a:pt x="615" y="147"/>
                  <a:pt x="613" y="148"/>
                  <a:pt x="610" y="148"/>
                </a:cubicBezTo>
                <a:lnTo>
                  <a:pt x="610" y="151"/>
                </a:lnTo>
                <a:close/>
                <a:moveTo>
                  <a:pt x="2611" y="166"/>
                </a:moveTo>
                <a:cubicBezTo>
                  <a:pt x="2612" y="166"/>
                  <a:pt x="2612" y="166"/>
                  <a:pt x="2612" y="166"/>
                </a:cubicBezTo>
                <a:cubicBezTo>
                  <a:pt x="2611" y="168"/>
                  <a:pt x="2612" y="168"/>
                  <a:pt x="2610" y="168"/>
                </a:cubicBezTo>
                <a:cubicBezTo>
                  <a:pt x="2611" y="169"/>
                  <a:pt x="2611" y="169"/>
                  <a:pt x="2613" y="170"/>
                </a:cubicBezTo>
                <a:cubicBezTo>
                  <a:pt x="2613" y="171"/>
                  <a:pt x="2614" y="172"/>
                  <a:pt x="2614" y="174"/>
                </a:cubicBezTo>
                <a:cubicBezTo>
                  <a:pt x="2616" y="174"/>
                  <a:pt x="2617" y="174"/>
                  <a:pt x="2618" y="176"/>
                </a:cubicBezTo>
                <a:cubicBezTo>
                  <a:pt x="2622" y="175"/>
                  <a:pt x="2625" y="172"/>
                  <a:pt x="2626" y="170"/>
                </a:cubicBezTo>
                <a:cubicBezTo>
                  <a:pt x="2626" y="170"/>
                  <a:pt x="2626" y="170"/>
                  <a:pt x="2626" y="170"/>
                </a:cubicBezTo>
                <a:cubicBezTo>
                  <a:pt x="2626" y="167"/>
                  <a:pt x="2626" y="167"/>
                  <a:pt x="2626" y="167"/>
                </a:cubicBezTo>
                <a:cubicBezTo>
                  <a:pt x="2630" y="166"/>
                  <a:pt x="2630" y="163"/>
                  <a:pt x="2632" y="161"/>
                </a:cubicBezTo>
                <a:cubicBezTo>
                  <a:pt x="2632" y="158"/>
                  <a:pt x="2631" y="157"/>
                  <a:pt x="2631" y="155"/>
                </a:cubicBezTo>
                <a:cubicBezTo>
                  <a:pt x="2629" y="154"/>
                  <a:pt x="2629" y="153"/>
                  <a:pt x="2628" y="153"/>
                </a:cubicBezTo>
                <a:cubicBezTo>
                  <a:pt x="2627" y="151"/>
                  <a:pt x="2627" y="150"/>
                  <a:pt x="2627" y="149"/>
                </a:cubicBezTo>
                <a:cubicBezTo>
                  <a:pt x="2623" y="149"/>
                  <a:pt x="2623" y="146"/>
                  <a:pt x="2619" y="145"/>
                </a:cubicBezTo>
                <a:cubicBezTo>
                  <a:pt x="2619" y="144"/>
                  <a:pt x="2619" y="145"/>
                  <a:pt x="2618" y="144"/>
                </a:cubicBezTo>
                <a:cubicBezTo>
                  <a:pt x="2618" y="145"/>
                  <a:pt x="2615" y="147"/>
                  <a:pt x="2614" y="148"/>
                </a:cubicBezTo>
                <a:cubicBezTo>
                  <a:pt x="2614" y="150"/>
                  <a:pt x="2614" y="150"/>
                  <a:pt x="2614" y="150"/>
                </a:cubicBezTo>
                <a:cubicBezTo>
                  <a:pt x="2613" y="150"/>
                  <a:pt x="2613" y="150"/>
                  <a:pt x="2612" y="151"/>
                </a:cubicBezTo>
                <a:cubicBezTo>
                  <a:pt x="2612" y="151"/>
                  <a:pt x="2612" y="151"/>
                  <a:pt x="2612" y="151"/>
                </a:cubicBezTo>
                <a:cubicBezTo>
                  <a:pt x="2611" y="151"/>
                  <a:pt x="2611" y="151"/>
                  <a:pt x="2611" y="151"/>
                </a:cubicBezTo>
                <a:cubicBezTo>
                  <a:pt x="2611" y="155"/>
                  <a:pt x="2611" y="155"/>
                  <a:pt x="2611" y="155"/>
                </a:cubicBezTo>
                <a:cubicBezTo>
                  <a:pt x="2611" y="155"/>
                  <a:pt x="2610" y="155"/>
                  <a:pt x="2609" y="156"/>
                </a:cubicBezTo>
                <a:cubicBezTo>
                  <a:pt x="2608" y="158"/>
                  <a:pt x="2609" y="160"/>
                  <a:pt x="2610" y="162"/>
                </a:cubicBezTo>
                <a:cubicBezTo>
                  <a:pt x="2609" y="162"/>
                  <a:pt x="2609" y="162"/>
                  <a:pt x="2609" y="162"/>
                </a:cubicBezTo>
                <a:cubicBezTo>
                  <a:pt x="2610" y="164"/>
                  <a:pt x="2610" y="164"/>
                  <a:pt x="2611" y="166"/>
                </a:cubicBezTo>
                <a:close/>
                <a:moveTo>
                  <a:pt x="627" y="165"/>
                </a:moveTo>
                <a:cubicBezTo>
                  <a:pt x="627" y="164"/>
                  <a:pt x="627" y="164"/>
                  <a:pt x="627" y="164"/>
                </a:cubicBezTo>
                <a:cubicBezTo>
                  <a:pt x="629" y="164"/>
                  <a:pt x="630" y="165"/>
                  <a:pt x="631" y="166"/>
                </a:cubicBezTo>
                <a:cubicBezTo>
                  <a:pt x="633" y="166"/>
                  <a:pt x="633" y="166"/>
                  <a:pt x="633" y="166"/>
                </a:cubicBezTo>
                <a:cubicBezTo>
                  <a:pt x="633" y="166"/>
                  <a:pt x="633" y="166"/>
                  <a:pt x="633" y="166"/>
                </a:cubicBezTo>
                <a:cubicBezTo>
                  <a:pt x="633" y="165"/>
                  <a:pt x="634" y="165"/>
                  <a:pt x="635" y="165"/>
                </a:cubicBezTo>
                <a:cubicBezTo>
                  <a:pt x="635" y="162"/>
                  <a:pt x="635" y="158"/>
                  <a:pt x="636" y="155"/>
                </a:cubicBezTo>
                <a:cubicBezTo>
                  <a:pt x="635" y="155"/>
                  <a:pt x="635" y="155"/>
                  <a:pt x="635" y="155"/>
                </a:cubicBezTo>
                <a:cubicBezTo>
                  <a:pt x="635" y="152"/>
                  <a:pt x="636" y="153"/>
                  <a:pt x="634" y="151"/>
                </a:cubicBezTo>
                <a:cubicBezTo>
                  <a:pt x="634" y="151"/>
                  <a:pt x="634" y="151"/>
                  <a:pt x="634" y="151"/>
                </a:cubicBezTo>
                <a:cubicBezTo>
                  <a:pt x="633" y="150"/>
                  <a:pt x="633" y="150"/>
                  <a:pt x="632" y="150"/>
                </a:cubicBezTo>
                <a:cubicBezTo>
                  <a:pt x="632" y="149"/>
                  <a:pt x="632" y="149"/>
                  <a:pt x="632" y="149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1" y="148"/>
                  <a:pt x="631" y="147"/>
                  <a:pt x="631" y="147"/>
                </a:cubicBezTo>
                <a:cubicBezTo>
                  <a:pt x="629" y="147"/>
                  <a:pt x="629" y="147"/>
                  <a:pt x="629" y="147"/>
                </a:cubicBezTo>
                <a:cubicBezTo>
                  <a:pt x="629" y="146"/>
                  <a:pt x="629" y="146"/>
                  <a:pt x="629" y="146"/>
                </a:cubicBezTo>
                <a:cubicBezTo>
                  <a:pt x="626" y="145"/>
                  <a:pt x="625" y="147"/>
                  <a:pt x="621" y="146"/>
                </a:cubicBezTo>
                <a:cubicBezTo>
                  <a:pt x="621" y="147"/>
                  <a:pt x="621" y="147"/>
                  <a:pt x="621" y="148"/>
                </a:cubicBezTo>
                <a:cubicBezTo>
                  <a:pt x="620" y="148"/>
                  <a:pt x="620" y="148"/>
                  <a:pt x="620" y="148"/>
                </a:cubicBezTo>
                <a:cubicBezTo>
                  <a:pt x="620" y="151"/>
                  <a:pt x="620" y="151"/>
                  <a:pt x="620" y="151"/>
                </a:cubicBezTo>
                <a:cubicBezTo>
                  <a:pt x="619" y="151"/>
                  <a:pt x="619" y="151"/>
                  <a:pt x="619" y="151"/>
                </a:cubicBezTo>
                <a:cubicBezTo>
                  <a:pt x="619" y="151"/>
                  <a:pt x="619" y="152"/>
                  <a:pt x="618" y="153"/>
                </a:cubicBezTo>
                <a:cubicBezTo>
                  <a:pt x="617" y="153"/>
                  <a:pt x="616" y="152"/>
                  <a:pt x="616" y="153"/>
                </a:cubicBezTo>
                <a:cubicBezTo>
                  <a:pt x="614" y="155"/>
                  <a:pt x="616" y="156"/>
                  <a:pt x="614" y="158"/>
                </a:cubicBezTo>
                <a:cubicBezTo>
                  <a:pt x="614" y="160"/>
                  <a:pt x="614" y="160"/>
                  <a:pt x="614" y="160"/>
                </a:cubicBezTo>
                <a:cubicBezTo>
                  <a:pt x="614" y="160"/>
                  <a:pt x="614" y="160"/>
                  <a:pt x="614" y="160"/>
                </a:cubicBezTo>
                <a:cubicBezTo>
                  <a:pt x="614" y="161"/>
                  <a:pt x="614" y="161"/>
                  <a:pt x="614" y="161"/>
                </a:cubicBezTo>
                <a:cubicBezTo>
                  <a:pt x="615" y="160"/>
                  <a:pt x="615" y="160"/>
                  <a:pt x="617" y="160"/>
                </a:cubicBezTo>
                <a:cubicBezTo>
                  <a:pt x="618" y="161"/>
                  <a:pt x="619" y="161"/>
                  <a:pt x="619" y="162"/>
                </a:cubicBezTo>
                <a:cubicBezTo>
                  <a:pt x="619" y="162"/>
                  <a:pt x="619" y="162"/>
                  <a:pt x="619" y="162"/>
                </a:cubicBezTo>
                <a:cubicBezTo>
                  <a:pt x="621" y="162"/>
                  <a:pt x="621" y="162"/>
                  <a:pt x="621" y="162"/>
                </a:cubicBezTo>
                <a:cubicBezTo>
                  <a:pt x="622" y="163"/>
                  <a:pt x="622" y="163"/>
                  <a:pt x="622" y="164"/>
                </a:cubicBezTo>
                <a:cubicBezTo>
                  <a:pt x="624" y="164"/>
                  <a:pt x="624" y="164"/>
                  <a:pt x="624" y="164"/>
                </a:cubicBezTo>
                <a:cubicBezTo>
                  <a:pt x="624" y="164"/>
                  <a:pt x="624" y="164"/>
                  <a:pt x="624" y="164"/>
                </a:cubicBezTo>
                <a:cubicBezTo>
                  <a:pt x="625" y="165"/>
                  <a:pt x="625" y="165"/>
                  <a:pt x="627" y="165"/>
                </a:cubicBezTo>
                <a:close/>
                <a:moveTo>
                  <a:pt x="1284" y="158"/>
                </a:moveTo>
                <a:cubicBezTo>
                  <a:pt x="1286" y="156"/>
                  <a:pt x="1286" y="157"/>
                  <a:pt x="1288" y="157"/>
                </a:cubicBezTo>
                <a:cubicBezTo>
                  <a:pt x="1288" y="156"/>
                  <a:pt x="1288" y="156"/>
                  <a:pt x="1288" y="156"/>
                </a:cubicBezTo>
                <a:cubicBezTo>
                  <a:pt x="1289" y="156"/>
                  <a:pt x="1289" y="156"/>
                  <a:pt x="1289" y="156"/>
                </a:cubicBezTo>
                <a:cubicBezTo>
                  <a:pt x="1289" y="153"/>
                  <a:pt x="1289" y="153"/>
                  <a:pt x="1289" y="153"/>
                </a:cubicBezTo>
                <a:cubicBezTo>
                  <a:pt x="1288" y="153"/>
                  <a:pt x="1288" y="153"/>
                  <a:pt x="1288" y="153"/>
                </a:cubicBezTo>
                <a:cubicBezTo>
                  <a:pt x="1288" y="153"/>
                  <a:pt x="1288" y="153"/>
                  <a:pt x="1288" y="153"/>
                </a:cubicBezTo>
                <a:cubicBezTo>
                  <a:pt x="1287" y="153"/>
                  <a:pt x="1287" y="154"/>
                  <a:pt x="1286" y="155"/>
                </a:cubicBezTo>
                <a:cubicBezTo>
                  <a:pt x="1284" y="154"/>
                  <a:pt x="1284" y="153"/>
                  <a:pt x="1282" y="153"/>
                </a:cubicBezTo>
                <a:cubicBezTo>
                  <a:pt x="1282" y="149"/>
                  <a:pt x="1282" y="149"/>
                  <a:pt x="1282" y="149"/>
                </a:cubicBezTo>
                <a:cubicBezTo>
                  <a:pt x="1279" y="149"/>
                  <a:pt x="1280" y="150"/>
                  <a:pt x="1276" y="151"/>
                </a:cubicBezTo>
                <a:cubicBezTo>
                  <a:pt x="1277" y="153"/>
                  <a:pt x="1277" y="156"/>
                  <a:pt x="1277" y="158"/>
                </a:cubicBezTo>
                <a:cubicBezTo>
                  <a:pt x="1278" y="159"/>
                  <a:pt x="1278" y="158"/>
                  <a:pt x="1278" y="159"/>
                </a:cubicBezTo>
                <a:cubicBezTo>
                  <a:pt x="1283" y="159"/>
                  <a:pt x="1283" y="159"/>
                  <a:pt x="1283" y="159"/>
                </a:cubicBezTo>
                <a:cubicBezTo>
                  <a:pt x="1283" y="159"/>
                  <a:pt x="1283" y="158"/>
                  <a:pt x="1284" y="158"/>
                </a:cubicBezTo>
                <a:close/>
                <a:moveTo>
                  <a:pt x="2657" y="151"/>
                </a:moveTo>
                <a:cubicBezTo>
                  <a:pt x="2657" y="153"/>
                  <a:pt x="2657" y="153"/>
                  <a:pt x="2657" y="153"/>
                </a:cubicBezTo>
                <a:cubicBezTo>
                  <a:pt x="2657" y="153"/>
                  <a:pt x="2657" y="153"/>
                  <a:pt x="2657" y="153"/>
                </a:cubicBezTo>
                <a:cubicBezTo>
                  <a:pt x="2658" y="155"/>
                  <a:pt x="2657" y="159"/>
                  <a:pt x="2657" y="160"/>
                </a:cubicBezTo>
                <a:cubicBezTo>
                  <a:pt x="2657" y="160"/>
                  <a:pt x="2657" y="160"/>
                  <a:pt x="2657" y="160"/>
                </a:cubicBezTo>
                <a:cubicBezTo>
                  <a:pt x="2658" y="162"/>
                  <a:pt x="2659" y="163"/>
                  <a:pt x="2659" y="165"/>
                </a:cubicBezTo>
                <a:cubicBezTo>
                  <a:pt x="2665" y="165"/>
                  <a:pt x="2663" y="161"/>
                  <a:pt x="2669" y="161"/>
                </a:cubicBezTo>
                <a:cubicBezTo>
                  <a:pt x="2670" y="156"/>
                  <a:pt x="2670" y="156"/>
                  <a:pt x="2670" y="156"/>
                </a:cubicBezTo>
                <a:cubicBezTo>
                  <a:pt x="2669" y="155"/>
                  <a:pt x="2668" y="154"/>
                  <a:pt x="2668" y="153"/>
                </a:cubicBezTo>
                <a:cubicBezTo>
                  <a:pt x="2665" y="153"/>
                  <a:pt x="2665" y="152"/>
                  <a:pt x="2663" y="154"/>
                </a:cubicBezTo>
                <a:cubicBezTo>
                  <a:pt x="2661" y="154"/>
                  <a:pt x="2661" y="154"/>
                  <a:pt x="2661" y="154"/>
                </a:cubicBezTo>
                <a:cubicBezTo>
                  <a:pt x="2661" y="153"/>
                  <a:pt x="2660" y="153"/>
                  <a:pt x="2660" y="152"/>
                </a:cubicBezTo>
                <a:cubicBezTo>
                  <a:pt x="2659" y="152"/>
                  <a:pt x="2659" y="152"/>
                  <a:pt x="2659" y="152"/>
                </a:cubicBezTo>
                <a:cubicBezTo>
                  <a:pt x="2658" y="151"/>
                  <a:pt x="2658" y="151"/>
                  <a:pt x="2658" y="151"/>
                </a:cubicBezTo>
                <a:cubicBezTo>
                  <a:pt x="2657" y="151"/>
                  <a:pt x="2657" y="151"/>
                  <a:pt x="2657" y="151"/>
                </a:cubicBezTo>
                <a:cubicBezTo>
                  <a:pt x="2657" y="150"/>
                  <a:pt x="2657" y="150"/>
                  <a:pt x="2657" y="150"/>
                </a:cubicBezTo>
                <a:cubicBezTo>
                  <a:pt x="2655" y="150"/>
                  <a:pt x="2655" y="150"/>
                  <a:pt x="2655" y="150"/>
                </a:cubicBezTo>
                <a:cubicBezTo>
                  <a:pt x="2656" y="151"/>
                  <a:pt x="2656" y="151"/>
                  <a:pt x="2657" y="151"/>
                </a:cubicBezTo>
                <a:close/>
                <a:moveTo>
                  <a:pt x="2695" y="160"/>
                </a:moveTo>
                <a:cubicBezTo>
                  <a:pt x="2696" y="160"/>
                  <a:pt x="2696" y="160"/>
                  <a:pt x="2696" y="160"/>
                </a:cubicBezTo>
                <a:cubicBezTo>
                  <a:pt x="2696" y="161"/>
                  <a:pt x="2696" y="161"/>
                  <a:pt x="2696" y="161"/>
                </a:cubicBezTo>
                <a:cubicBezTo>
                  <a:pt x="2697" y="161"/>
                  <a:pt x="2697" y="161"/>
                  <a:pt x="2697" y="161"/>
                </a:cubicBezTo>
                <a:cubicBezTo>
                  <a:pt x="2698" y="162"/>
                  <a:pt x="2698" y="162"/>
                  <a:pt x="2698" y="162"/>
                </a:cubicBezTo>
                <a:cubicBezTo>
                  <a:pt x="2704" y="162"/>
                  <a:pt x="2704" y="162"/>
                  <a:pt x="2704" y="162"/>
                </a:cubicBezTo>
                <a:cubicBezTo>
                  <a:pt x="2704" y="163"/>
                  <a:pt x="2705" y="164"/>
                  <a:pt x="2705" y="164"/>
                </a:cubicBezTo>
                <a:cubicBezTo>
                  <a:pt x="2706" y="164"/>
                  <a:pt x="2706" y="163"/>
                  <a:pt x="2708" y="164"/>
                </a:cubicBezTo>
                <a:cubicBezTo>
                  <a:pt x="2708" y="164"/>
                  <a:pt x="2708" y="164"/>
                  <a:pt x="2708" y="164"/>
                </a:cubicBezTo>
                <a:cubicBezTo>
                  <a:pt x="2710" y="164"/>
                  <a:pt x="2710" y="164"/>
                  <a:pt x="2710" y="164"/>
                </a:cubicBezTo>
                <a:cubicBezTo>
                  <a:pt x="2710" y="164"/>
                  <a:pt x="2710" y="164"/>
                  <a:pt x="2710" y="164"/>
                </a:cubicBezTo>
                <a:cubicBezTo>
                  <a:pt x="2712" y="164"/>
                  <a:pt x="2713" y="163"/>
                  <a:pt x="2714" y="163"/>
                </a:cubicBezTo>
                <a:cubicBezTo>
                  <a:pt x="2715" y="162"/>
                  <a:pt x="2715" y="162"/>
                  <a:pt x="2715" y="161"/>
                </a:cubicBezTo>
                <a:cubicBezTo>
                  <a:pt x="2716" y="161"/>
                  <a:pt x="2716" y="161"/>
                  <a:pt x="2717" y="160"/>
                </a:cubicBezTo>
                <a:cubicBezTo>
                  <a:pt x="2717" y="160"/>
                  <a:pt x="2717" y="160"/>
                  <a:pt x="2717" y="160"/>
                </a:cubicBezTo>
                <a:cubicBezTo>
                  <a:pt x="2718" y="160"/>
                  <a:pt x="2718" y="160"/>
                  <a:pt x="2718" y="160"/>
                </a:cubicBezTo>
                <a:cubicBezTo>
                  <a:pt x="2718" y="159"/>
                  <a:pt x="2718" y="159"/>
                  <a:pt x="2718" y="159"/>
                </a:cubicBezTo>
                <a:cubicBezTo>
                  <a:pt x="2721" y="159"/>
                  <a:pt x="2721" y="159"/>
                  <a:pt x="2721" y="159"/>
                </a:cubicBezTo>
                <a:cubicBezTo>
                  <a:pt x="2721" y="158"/>
                  <a:pt x="2721" y="158"/>
                  <a:pt x="2721" y="158"/>
                </a:cubicBezTo>
                <a:cubicBezTo>
                  <a:pt x="2722" y="158"/>
                  <a:pt x="2722" y="158"/>
                  <a:pt x="2722" y="158"/>
                </a:cubicBezTo>
                <a:cubicBezTo>
                  <a:pt x="2722" y="158"/>
                  <a:pt x="2722" y="158"/>
                  <a:pt x="2722" y="158"/>
                </a:cubicBezTo>
                <a:cubicBezTo>
                  <a:pt x="2721" y="157"/>
                  <a:pt x="2721" y="156"/>
                  <a:pt x="2720" y="155"/>
                </a:cubicBezTo>
                <a:cubicBezTo>
                  <a:pt x="2718" y="153"/>
                  <a:pt x="2714" y="154"/>
                  <a:pt x="2712" y="153"/>
                </a:cubicBezTo>
                <a:cubicBezTo>
                  <a:pt x="2712" y="153"/>
                  <a:pt x="2712" y="153"/>
                  <a:pt x="2712" y="153"/>
                </a:cubicBezTo>
                <a:cubicBezTo>
                  <a:pt x="2710" y="153"/>
                  <a:pt x="2710" y="153"/>
                  <a:pt x="2710" y="153"/>
                </a:cubicBezTo>
                <a:cubicBezTo>
                  <a:pt x="2710" y="152"/>
                  <a:pt x="2710" y="152"/>
                  <a:pt x="2710" y="152"/>
                </a:cubicBezTo>
                <a:cubicBezTo>
                  <a:pt x="2708" y="152"/>
                  <a:pt x="2708" y="152"/>
                  <a:pt x="2708" y="152"/>
                </a:cubicBezTo>
                <a:cubicBezTo>
                  <a:pt x="2708" y="151"/>
                  <a:pt x="2707" y="151"/>
                  <a:pt x="2707" y="151"/>
                </a:cubicBezTo>
                <a:cubicBezTo>
                  <a:pt x="2706" y="150"/>
                  <a:pt x="2702" y="152"/>
                  <a:pt x="2701" y="152"/>
                </a:cubicBezTo>
                <a:cubicBezTo>
                  <a:pt x="2698" y="153"/>
                  <a:pt x="2695" y="151"/>
                  <a:pt x="2693" y="151"/>
                </a:cubicBezTo>
                <a:cubicBezTo>
                  <a:pt x="2693" y="151"/>
                  <a:pt x="2693" y="151"/>
                  <a:pt x="2693" y="151"/>
                </a:cubicBezTo>
                <a:cubicBezTo>
                  <a:pt x="2692" y="151"/>
                  <a:pt x="2692" y="151"/>
                  <a:pt x="2692" y="151"/>
                </a:cubicBezTo>
                <a:cubicBezTo>
                  <a:pt x="2692" y="153"/>
                  <a:pt x="2693" y="155"/>
                  <a:pt x="2692" y="156"/>
                </a:cubicBezTo>
                <a:cubicBezTo>
                  <a:pt x="2692" y="158"/>
                  <a:pt x="2692" y="158"/>
                  <a:pt x="2692" y="158"/>
                </a:cubicBezTo>
                <a:cubicBezTo>
                  <a:pt x="2693" y="159"/>
                  <a:pt x="2693" y="159"/>
                  <a:pt x="2694" y="159"/>
                </a:cubicBezTo>
                <a:cubicBezTo>
                  <a:pt x="2694" y="160"/>
                  <a:pt x="2694" y="160"/>
                  <a:pt x="2695" y="160"/>
                </a:cubicBezTo>
                <a:close/>
                <a:moveTo>
                  <a:pt x="548" y="158"/>
                </a:moveTo>
                <a:cubicBezTo>
                  <a:pt x="550" y="158"/>
                  <a:pt x="550" y="158"/>
                  <a:pt x="550" y="158"/>
                </a:cubicBezTo>
                <a:cubicBezTo>
                  <a:pt x="550" y="157"/>
                  <a:pt x="550" y="157"/>
                  <a:pt x="550" y="157"/>
                </a:cubicBezTo>
                <a:cubicBezTo>
                  <a:pt x="550" y="157"/>
                  <a:pt x="550" y="157"/>
                  <a:pt x="550" y="157"/>
                </a:cubicBezTo>
                <a:cubicBezTo>
                  <a:pt x="550" y="155"/>
                  <a:pt x="550" y="154"/>
                  <a:pt x="549" y="152"/>
                </a:cubicBezTo>
                <a:cubicBezTo>
                  <a:pt x="545" y="153"/>
                  <a:pt x="547" y="156"/>
                  <a:pt x="548" y="158"/>
                </a:cubicBezTo>
                <a:close/>
                <a:moveTo>
                  <a:pt x="502" y="161"/>
                </a:moveTo>
                <a:cubicBezTo>
                  <a:pt x="502" y="160"/>
                  <a:pt x="502" y="160"/>
                  <a:pt x="502" y="160"/>
                </a:cubicBezTo>
                <a:cubicBezTo>
                  <a:pt x="502" y="160"/>
                  <a:pt x="502" y="160"/>
                  <a:pt x="502" y="160"/>
                </a:cubicBezTo>
                <a:cubicBezTo>
                  <a:pt x="502" y="160"/>
                  <a:pt x="502" y="160"/>
                  <a:pt x="502" y="160"/>
                </a:cubicBezTo>
                <a:cubicBezTo>
                  <a:pt x="500" y="160"/>
                  <a:pt x="500" y="160"/>
                  <a:pt x="500" y="160"/>
                </a:cubicBezTo>
                <a:cubicBezTo>
                  <a:pt x="500" y="160"/>
                  <a:pt x="500" y="161"/>
                  <a:pt x="499" y="162"/>
                </a:cubicBezTo>
                <a:cubicBezTo>
                  <a:pt x="500" y="162"/>
                  <a:pt x="501" y="161"/>
                  <a:pt x="502" y="161"/>
                </a:cubicBezTo>
                <a:close/>
                <a:moveTo>
                  <a:pt x="756" y="162"/>
                </a:moveTo>
                <a:cubicBezTo>
                  <a:pt x="756" y="161"/>
                  <a:pt x="757" y="161"/>
                  <a:pt x="757" y="160"/>
                </a:cubicBezTo>
                <a:cubicBezTo>
                  <a:pt x="756" y="160"/>
                  <a:pt x="755" y="160"/>
                  <a:pt x="754" y="160"/>
                </a:cubicBezTo>
                <a:cubicBezTo>
                  <a:pt x="754" y="162"/>
                  <a:pt x="754" y="162"/>
                  <a:pt x="754" y="162"/>
                </a:cubicBezTo>
                <a:cubicBezTo>
                  <a:pt x="754" y="162"/>
                  <a:pt x="754" y="162"/>
                  <a:pt x="754" y="162"/>
                </a:cubicBezTo>
                <a:cubicBezTo>
                  <a:pt x="754" y="162"/>
                  <a:pt x="754" y="162"/>
                  <a:pt x="754" y="162"/>
                </a:cubicBezTo>
                <a:cubicBezTo>
                  <a:pt x="755" y="162"/>
                  <a:pt x="756" y="162"/>
                  <a:pt x="756" y="162"/>
                </a:cubicBezTo>
                <a:close/>
                <a:moveTo>
                  <a:pt x="1268" y="160"/>
                </a:moveTo>
                <a:cubicBezTo>
                  <a:pt x="1267" y="160"/>
                  <a:pt x="1267" y="160"/>
                  <a:pt x="1267" y="160"/>
                </a:cubicBezTo>
                <a:cubicBezTo>
                  <a:pt x="1267" y="162"/>
                  <a:pt x="1267" y="164"/>
                  <a:pt x="1268" y="166"/>
                </a:cubicBezTo>
                <a:cubicBezTo>
                  <a:pt x="1269" y="166"/>
                  <a:pt x="1268" y="166"/>
                  <a:pt x="1270" y="166"/>
                </a:cubicBezTo>
                <a:cubicBezTo>
                  <a:pt x="1271" y="165"/>
                  <a:pt x="1272" y="165"/>
                  <a:pt x="1272" y="162"/>
                </a:cubicBezTo>
                <a:cubicBezTo>
                  <a:pt x="1271" y="162"/>
                  <a:pt x="1270" y="162"/>
                  <a:pt x="1269" y="162"/>
                </a:cubicBezTo>
                <a:cubicBezTo>
                  <a:pt x="1269" y="160"/>
                  <a:pt x="1269" y="160"/>
                  <a:pt x="1269" y="160"/>
                </a:cubicBezTo>
                <a:cubicBezTo>
                  <a:pt x="1268" y="160"/>
                  <a:pt x="1269" y="161"/>
                  <a:pt x="1268" y="160"/>
                </a:cubicBezTo>
                <a:close/>
                <a:moveTo>
                  <a:pt x="379" y="214"/>
                </a:moveTo>
                <a:cubicBezTo>
                  <a:pt x="379" y="217"/>
                  <a:pt x="381" y="217"/>
                  <a:pt x="381" y="219"/>
                </a:cubicBezTo>
                <a:cubicBezTo>
                  <a:pt x="381" y="220"/>
                  <a:pt x="381" y="220"/>
                  <a:pt x="381" y="220"/>
                </a:cubicBezTo>
                <a:cubicBezTo>
                  <a:pt x="382" y="220"/>
                  <a:pt x="382" y="220"/>
                  <a:pt x="382" y="220"/>
                </a:cubicBezTo>
                <a:cubicBezTo>
                  <a:pt x="383" y="221"/>
                  <a:pt x="383" y="222"/>
                  <a:pt x="383" y="222"/>
                </a:cubicBezTo>
                <a:cubicBezTo>
                  <a:pt x="390" y="222"/>
                  <a:pt x="390" y="222"/>
                  <a:pt x="390" y="222"/>
                </a:cubicBezTo>
                <a:cubicBezTo>
                  <a:pt x="390" y="222"/>
                  <a:pt x="390" y="221"/>
                  <a:pt x="391" y="221"/>
                </a:cubicBezTo>
                <a:cubicBezTo>
                  <a:pt x="391" y="221"/>
                  <a:pt x="391" y="221"/>
                  <a:pt x="391" y="221"/>
                </a:cubicBezTo>
                <a:cubicBezTo>
                  <a:pt x="391" y="220"/>
                  <a:pt x="391" y="220"/>
                  <a:pt x="391" y="220"/>
                </a:cubicBezTo>
                <a:cubicBezTo>
                  <a:pt x="393" y="218"/>
                  <a:pt x="395" y="217"/>
                  <a:pt x="397" y="215"/>
                </a:cubicBezTo>
                <a:cubicBezTo>
                  <a:pt x="397" y="214"/>
                  <a:pt x="397" y="214"/>
                  <a:pt x="397" y="214"/>
                </a:cubicBezTo>
                <a:cubicBezTo>
                  <a:pt x="399" y="214"/>
                  <a:pt x="399" y="214"/>
                  <a:pt x="399" y="214"/>
                </a:cubicBezTo>
                <a:cubicBezTo>
                  <a:pt x="399" y="215"/>
                  <a:pt x="398" y="214"/>
                  <a:pt x="399" y="215"/>
                </a:cubicBezTo>
                <a:cubicBezTo>
                  <a:pt x="402" y="218"/>
                  <a:pt x="407" y="215"/>
                  <a:pt x="411" y="214"/>
                </a:cubicBezTo>
                <a:cubicBezTo>
                  <a:pt x="411" y="214"/>
                  <a:pt x="411" y="213"/>
                  <a:pt x="412" y="212"/>
                </a:cubicBezTo>
                <a:cubicBezTo>
                  <a:pt x="412" y="212"/>
                  <a:pt x="412" y="212"/>
                  <a:pt x="412" y="212"/>
                </a:cubicBezTo>
                <a:cubicBezTo>
                  <a:pt x="412" y="210"/>
                  <a:pt x="412" y="210"/>
                  <a:pt x="412" y="210"/>
                </a:cubicBezTo>
                <a:cubicBezTo>
                  <a:pt x="413" y="210"/>
                  <a:pt x="414" y="210"/>
                  <a:pt x="414" y="209"/>
                </a:cubicBezTo>
                <a:cubicBezTo>
                  <a:pt x="415" y="207"/>
                  <a:pt x="415" y="205"/>
                  <a:pt x="414" y="203"/>
                </a:cubicBezTo>
                <a:cubicBezTo>
                  <a:pt x="419" y="202"/>
                  <a:pt x="416" y="202"/>
                  <a:pt x="418" y="199"/>
                </a:cubicBezTo>
                <a:cubicBezTo>
                  <a:pt x="419" y="199"/>
                  <a:pt x="420" y="199"/>
                  <a:pt x="420" y="199"/>
                </a:cubicBezTo>
                <a:cubicBezTo>
                  <a:pt x="420" y="198"/>
                  <a:pt x="421" y="198"/>
                  <a:pt x="421" y="197"/>
                </a:cubicBezTo>
                <a:cubicBezTo>
                  <a:pt x="422" y="197"/>
                  <a:pt x="422" y="197"/>
                  <a:pt x="422" y="197"/>
                </a:cubicBezTo>
                <a:cubicBezTo>
                  <a:pt x="422" y="197"/>
                  <a:pt x="423" y="196"/>
                  <a:pt x="423" y="195"/>
                </a:cubicBezTo>
                <a:cubicBezTo>
                  <a:pt x="423" y="195"/>
                  <a:pt x="424" y="195"/>
                  <a:pt x="424" y="195"/>
                </a:cubicBezTo>
                <a:cubicBezTo>
                  <a:pt x="425" y="194"/>
                  <a:pt x="425" y="193"/>
                  <a:pt x="426" y="193"/>
                </a:cubicBezTo>
                <a:cubicBezTo>
                  <a:pt x="427" y="193"/>
                  <a:pt x="427" y="193"/>
                  <a:pt x="427" y="193"/>
                </a:cubicBezTo>
                <a:cubicBezTo>
                  <a:pt x="427" y="192"/>
                  <a:pt x="428" y="191"/>
                  <a:pt x="428" y="191"/>
                </a:cubicBezTo>
                <a:cubicBezTo>
                  <a:pt x="429" y="190"/>
                  <a:pt x="430" y="190"/>
                  <a:pt x="431" y="190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433" y="189"/>
                  <a:pt x="433" y="189"/>
                  <a:pt x="433" y="189"/>
                </a:cubicBezTo>
                <a:cubicBezTo>
                  <a:pt x="434" y="189"/>
                  <a:pt x="434" y="188"/>
                  <a:pt x="434" y="188"/>
                </a:cubicBezTo>
                <a:cubicBezTo>
                  <a:pt x="435" y="188"/>
                  <a:pt x="436" y="188"/>
                  <a:pt x="437" y="187"/>
                </a:cubicBezTo>
                <a:cubicBezTo>
                  <a:pt x="437" y="187"/>
                  <a:pt x="437" y="187"/>
                  <a:pt x="437" y="186"/>
                </a:cubicBezTo>
                <a:cubicBezTo>
                  <a:pt x="439" y="186"/>
                  <a:pt x="440" y="186"/>
                  <a:pt x="442" y="185"/>
                </a:cubicBezTo>
                <a:cubicBezTo>
                  <a:pt x="442" y="186"/>
                  <a:pt x="442" y="186"/>
                  <a:pt x="442" y="186"/>
                </a:cubicBezTo>
                <a:cubicBezTo>
                  <a:pt x="443" y="186"/>
                  <a:pt x="443" y="186"/>
                  <a:pt x="443" y="186"/>
                </a:cubicBezTo>
                <a:cubicBezTo>
                  <a:pt x="443" y="185"/>
                  <a:pt x="443" y="185"/>
                  <a:pt x="443" y="185"/>
                </a:cubicBezTo>
                <a:cubicBezTo>
                  <a:pt x="445" y="185"/>
                  <a:pt x="445" y="185"/>
                  <a:pt x="445" y="185"/>
                </a:cubicBezTo>
                <a:cubicBezTo>
                  <a:pt x="445" y="185"/>
                  <a:pt x="445" y="185"/>
                  <a:pt x="445" y="185"/>
                </a:cubicBezTo>
                <a:cubicBezTo>
                  <a:pt x="450" y="185"/>
                  <a:pt x="450" y="185"/>
                  <a:pt x="450" y="185"/>
                </a:cubicBezTo>
                <a:cubicBezTo>
                  <a:pt x="450" y="184"/>
                  <a:pt x="450" y="184"/>
                  <a:pt x="451" y="183"/>
                </a:cubicBezTo>
                <a:cubicBezTo>
                  <a:pt x="451" y="183"/>
                  <a:pt x="452" y="183"/>
                  <a:pt x="452" y="183"/>
                </a:cubicBezTo>
                <a:cubicBezTo>
                  <a:pt x="452" y="180"/>
                  <a:pt x="452" y="180"/>
                  <a:pt x="452" y="180"/>
                </a:cubicBezTo>
                <a:cubicBezTo>
                  <a:pt x="450" y="180"/>
                  <a:pt x="449" y="179"/>
                  <a:pt x="447" y="178"/>
                </a:cubicBezTo>
                <a:cubicBezTo>
                  <a:pt x="447" y="177"/>
                  <a:pt x="446" y="176"/>
                  <a:pt x="445" y="175"/>
                </a:cubicBezTo>
                <a:cubicBezTo>
                  <a:pt x="445" y="174"/>
                  <a:pt x="445" y="174"/>
                  <a:pt x="445" y="174"/>
                </a:cubicBezTo>
                <a:cubicBezTo>
                  <a:pt x="444" y="174"/>
                  <a:pt x="443" y="174"/>
                  <a:pt x="441" y="174"/>
                </a:cubicBezTo>
                <a:cubicBezTo>
                  <a:pt x="441" y="173"/>
                  <a:pt x="441" y="173"/>
                  <a:pt x="441" y="173"/>
                </a:cubicBezTo>
                <a:cubicBezTo>
                  <a:pt x="440" y="173"/>
                  <a:pt x="440" y="173"/>
                  <a:pt x="440" y="173"/>
                </a:cubicBezTo>
                <a:cubicBezTo>
                  <a:pt x="440" y="172"/>
                  <a:pt x="440" y="172"/>
                  <a:pt x="440" y="172"/>
                </a:cubicBezTo>
                <a:cubicBezTo>
                  <a:pt x="436" y="172"/>
                  <a:pt x="432" y="171"/>
                  <a:pt x="427" y="171"/>
                </a:cubicBezTo>
                <a:cubicBezTo>
                  <a:pt x="427" y="171"/>
                  <a:pt x="427" y="173"/>
                  <a:pt x="425" y="173"/>
                </a:cubicBezTo>
                <a:cubicBezTo>
                  <a:pt x="425" y="172"/>
                  <a:pt x="425" y="172"/>
                  <a:pt x="425" y="172"/>
                </a:cubicBezTo>
                <a:cubicBezTo>
                  <a:pt x="424" y="172"/>
                  <a:pt x="424" y="172"/>
                  <a:pt x="424" y="172"/>
                </a:cubicBezTo>
                <a:cubicBezTo>
                  <a:pt x="424" y="172"/>
                  <a:pt x="424" y="172"/>
                  <a:pt x="424" y="172"/>
                </a:cubicBezTo>
                <a:cubicBezTo>
                  <a:pt x="422" y="172"/>
                  <a:pt x="421" y="172"/>
                  <a:pt x="420" y="172"/>
                </a:cubicBezTo>
                <a:cubicBezTo>
                  <a:pt x="420" y="172"/>
                  <a:pt x="420" y="171"/>
                  <a:pt x="420" y="171"/>
                </a:cubicBezTo>
                <a:cubicBezTo>
                  <a:pt x="417" y="171"/>
                  <a:pt x="414" y="170"/>
                  <a:pt x="412" y="170"/>
                </a:cubicBezTo>
                <a:cubicBezTo>
                  <a:pt x="408" y="168"/>
                  <a:pt x="405" y="166"/>
                  <a:pt x="402" y="164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1" y="164"/>
                  <a:pt x="401" y="164"/>
                  <a:pt x="400" y="164"/>
                </a:cubicBezTo>
                <a:cubicBezTo>
                  <a:pt x="400" y="165"/>
                  <a:pt x="400" y="165"/>
                  <a:pt x="400" y="165"/>
                </a:cubicBezTo>
                <a:cubicBezTo>
                  <a:pt x="399" y="165"/>
                  <a:pt x="398" y="165"/>
                  <a:pt x="397" y="166"/>
                </a:cubicBezTo>
                <a:cubicBezTo>
                  <a:pt x="397" y="166"/>
                  <a:pt x="397" y="166"/>
                  <a:pt x="397" y="166"/>
                </a:cubicBezTo>
                <a:cubicBezTo>
                  <a:pt x="394" y="166"/>
                  <a:pt x="394" y="166"/>
                  <a:pt x="394" y="166"/>
                </a:cubicBezTo>
                <a:cubicBezTo>
                  <a:pt x="394" y="167"/>
                  <a:pt x="394" y="167"/>
                  <a:pt x="394" y="167"/>
                </a:cubicBezTo>
                <a:cubicBezTo>
                  <a:pt x="392" y="167"/>
                  <a:pt x="392" y="167"/>
                  <a:pt x="392" y="167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87" y="168"/>
                  <a:pt x="387" y="168"/>
                  <a:pt x="387" y="168"/>
                </a:cubicBezTo>
                <a:cubicBezTo>
                  <a:pt x="387" y="168"/>
                  <a:pt x="387" y="168"/>
                  <a:pt x="387" y="168"/>
                </a:cubicBezTo>
                <a:cubicBezTo>
                  <a:pt x="386" y="168"/>
                  <a:pt x="386" y="168"/>
                  <a:pt x="386" y="168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5" y="169"/>
                  <a:pt x="383" y="169"/>
                  <a:pt x="381" y="170"/>
                </a:cubicBezTo>
                <a:cubicBezTo>
                  <a:pt x="381" y="170"/>
                  <a:pt x="381" y="170"/>
                  <a:pt x="381" y="170"/>
                </a:cubicBezTo>
                <a:cubicBezTo>
                  <a:pt x="380" y="170"/>
                  <a:pt x="380" y="170"/>
                  <a:pt x="380" y="170"/>
                </a:cubicBezTo>
                <a:cubicBezTo>
                  <a:pt x="380" y="171"/>
                  <a:pt x="380" y="171"/>
                  <a:pt x="380" y="171"/>
                </a:cubicBezTo>
                <a:cubicBezTo>
                  <a:pt x="378" y="172"/>
                  <a:pt x="377" y="172"/>
                  <a:pt x="375" y="173"/>
                </a:cubicBezTo>
                <a:cubicBezTo>
                  <a:pt x="375" y="175"/>
                  <a:pt x="376" y="177"/>
                  <a:pt x="376" y="178"/>
                </a:cubicBezTo>
                <a:cubicBezTo>
                  <a:pt x="377" y="178"/>
                  <a:pt x="377" y="178"/>
                  <a:pt x="377" y="178"/>
                </a:cubicBezTo>
                <a:cubicBezTo>
                  <a:pt x="377" y="180"/>
                  <a:pt x="377" y="180"/>
                  <a:pt x="377" y="180"/>
                </a:cubicBezTo>
                <a:cubicBezTo>
                  <a:pt x="378" y="180"/>
                  <a:pt x="378" y="180"/>
                  <a:pt x="378" y="180"/>
                </a:cubicBezTo>
                <a:cubicBezTo>
                  <a:pt x="378" y="180"/>
                  <a:pt x="378" y="180"/>
                  <a:pt x="378" y="180"/>
                </a:cubicBezTo>
                <a:cubicBezTo>
                  <a:pt x="377" y="180"/>
                  <a:pt x="377" y="180"/>
                  <a:pt x="377" y="180"/>
                </a:cubicBezTo>
                <a:cubicBezTo>
                  <a:pt x="377" y="183"/>
                  <a:pt x="377" y="183"/>
                  <a:pt x="377" y="183"/>
                </a:cubicBezTo>
                <a:cubicBezTo>
                  <a:pt x="376" y="183"/>
                  <a:pt x="376" y="183"/>
                  <a:pt x="376" y="183"/>
                </a:cubicBezTo>
                <a:cubicBezTo>
                  <a:pt x="375" y="185"/>
                  <a:pt x="376" y="188"/>
                  <a:pt x="376" y="190"/>
                </a:cubicBezTo>
                <a:cubicBezTo>
                  <a:pt x="378" y="190"/>
                  <a:pt x="378" y="190"/>
                  <a:pt x="378" y="190"/>
                </a:cubicBezTo>
                <a:cubicBezTo>
                  <a:pt x="378" y="192"/>
                  <a:pt x="378" y="192"/>
                  <a:pt x="378" y="192"/>
                </a:cubicBezTo>
                <a:cubicBezTo>
                  <a:pt x="374" y="192"/>
                  <a:pt x="374" y="192"/>
                  <a:pt x="374" y="192"/>
                </a:cubicBezTo>
                <a:cubicBezTo>
                  <a:pt x="375" y="194"/>
                  <a:pt x="376" y="197"/>
                  <a:pt x="376" y="199"/>
                </a:cubicBezTo>
                <a:cubicBezTo>
                  <a:pt x="376" y="199"/>
                  <a:pt x="376" y="199"/>
                  <a:pt x="376" y="199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73" y="204"/>
                  <a:pt x="373" y="204"/>
                  <a:pt x="373" y="204"/>
                </a:cubicBezTo>
                <a:cubicBezTo>
                  <a:pt x="372" y="206"/>
                  <a:pt x="372" y="208"/>
                  <a:pt x="372" y="210"/>
                </a:cubicBezTo>
                <a:cubicBezTo>
                  <a:pt x="375" y="211"/>
                  <a:pt x="375" y="213"/>
                  <a:pt x="379" y="214"/>
                </a:cubicBezTo>
                <a:close/>
                <a:moveTo>
                  <a:pt x="604" y="166"/>
                </a:moveTo>
                <a:cubicBezTo>
                  <a:pt x="604" y="164"/>
                  <a:pt x="604" y="164"/>
                  <a:pt x="604" y="164"/>
                </a:cubicBezTo>
                <a:cubicBezTo>
                  <a:pt x="602" y="164"/>
                  <a:pt x="602" y="164"/>
                  <a:pt x="602" y="166"/>
                </a:cubicBezTo>
                <a:cubicBezTo>
                  <a:pt x="604" y="166"/>
                  <a:pt x="604" y="166"/>
                  <a:pt x="604" y="166"/>
                </a:cubicBezTo>
                <a:cubicBezTo>
                  <a:pt x="604" y="166"/>
                  <a:pt x="604" y="166"/>
                  <a:pt x="604" y="166"/>
                </a:cubicBezTo>
                <a:close/>
                <a:moveTo>
                  <a:pt x="1278" y="165"/>
                </a:moveTo>
                <a:cubicBezTo>
                  <a:pt x="1278" y="166"/>
                  <a:pt x="1278" y="166"/>
                  <a:pt x="1278" y="166"/>
                </a:cubicBezTo>
                <a:cubicBezTo>
                  <a:pt x="1279" y="166"/>
                  <a:pt x="1280" y="166"/>
                  <a:pt x="1280" y="166"/>
                </a:cubicBezTo>
                <a:cubicBezTo>
                  <a:pt x="1280" y="164"/>
                  <a:pt x="1280" y="164"/>
                  <a:pt x="1280" y="164"/>
                </a:cubicBezTo>
                <a:cubicBezTo>
                  <a:pt x="1279" y="165"/>
                  <a:pt x="1280" y="164"/>
                  <a:pt x="1279" y="165"/>
                </a:cubicBezTo>
                <a:lnTo>
                  <a:pt x="1278" y="165"/>
                </a:lnTo>
                <a:close/>
                <a:moveTo>
                  <a:pt x="955" y="166"/>
                </a:moveTo>
                <a:cubicBezTo>
                  <a:pt x="954" y="166"/>
                  <a:pt x="955" y="166"/>
                  <a:pt x="954" y="166"/>
                </a:cubicBezTo>
                <a:cubicBezTo>
                  <a:pt x="952" y="166"/>
                  <a:pt x="951" y="167"/>
                  <a:pt x="949" y="167"/>
                </a:cubicBezTo>
                <a:cubicBezTo>
                  <a:pt x="949" y="168"/>
                  <a:pt x="949" y="168"/>
                  <a:pt x="949" y="168"/>
                </a:cubicBezTo>
                <a:cubicBezTo>
                  <a:pt x="951" y="168"/>
                  <a:pt x="953" y="167"/>
                  <a:pt x="955" y="167"/>
                </a:cubicBezTo>
                <a:lnTo>
                  <a:pt x="955" y="166"/>
                </a:lnTo>
                <a:close/>
                <a:moveTo>
                  <a:pt x="618" y="167"/>
                </a:moveTo>
                <a:cubicBezTo>
                  <a:pt x="618" y="168"/>
                  <a:pt x="620" y="168"/>
                  <a:pt x="620" y="168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621" y="167"/>
                  <a:pt x="620" y="168"/>
                  <a:pt x="621" y="167"/>
                </a:cubicBezTo>
                <a:cubicBezTo>
                  <a:pt x="620" y="167"/>
                  <a:pt x="619" y="167"/>
                  <a:pt x="619" y="166"/>
                </a:cubicBezTo>
                <a:lnTo>
                  <a:pt x="618" y="167"/>
                </a:lnTo>
                <a:close/>
                <a:moveTo>
                  <a:pt x="1252" y="170"/>
                </a:moveTo>
                <a:cubicBezTo>
                  <a:pt x="1252" y="172"/>
                  <a:pt x="1252" y="174"/>
                  <a:pt x="1253" y="175"/>
                </a:cubicBezTo>
                <a:cubicBezTo>
                  <a:pt x="1254" y="175"/>
                  <a:pt x="1255" y="175"/>
                  <a:pt x="1256" y="176"/>
                </a:cubicBezTo>
                <a:cubicBezTo>
                  <a:pt x="1256" y="175"/>
                  <a:pt x="1256" y="175"/>
                  <a:pt x="1256" y="175"/>
                </a:cubicBezTo>
                <a:cubicBezTo>
                  <a:pt x="1258" y="175"/>
                  <a:pt x="1260" y="174"/>
                  <a:pt x="1262" y="174"/>
                </a:cubicBezTo>
                <a:cubicBezTo>
                  <a:pt x="1262" y="172"/>
                  <a:pt x="1262" y="172"/>
                  <a:pt x="1262" y="172"/>
                </a:cubicBezTo>
                <a:cubicBezTo>
                  <a:pt x="1260" y="172"/>
                  <a:pt x="1256" y="171"/>
                  <a:pt x="1255" y="170"/>
                </a:cubicBezTo>
                <a:cubicBezTo>
                  <a:pt x="1254" y="170"/>
                  <a:pt x="1253" y="170"/>
                  <a:pt x="1252" y="170"/>
                </a:cubicBezTo>
                <a:close/>
                <a:moveTo>
                  <a:pt x="1901" y="170"/>
                </a:moveTo>
                <a:cubicBezTo>
                  <a:pt x="1900" y="170"/>
                  <a:pt x="1900" y="170"/>
                  <a:pt x="1899" y="170"/>
                </a:cubicBezTo>
                <a:cubicBezTo>
                  <a:pt x="1899" y="171"/>
                  <a:pt x="1899" y="171"/>
                  <a:pt x="1899" y="171"/>
                </a:cubicBezTo>
                <a:cubicBezTo>
                  <a:pt x="1901" y="171"/>
                  <a:pt x="1901" y="171"/>
                  <a:pt x="1901" y="171"/>
                </a:cubicBezTo>
                <a:lnTo>
                  <a:pt x="1901" y="170"/>
                </a:lnTo>
                <a:close/>
                <a:moveTo>
                  <a:pt x="615" y="203"/>
                </a:moveTo>
                <a:cubicBezTo>
                  <a:pt x="616" y="203"/>
                  <a:pt x="616" y="203"/>
                  <a:pt x="616" y="203"/>
                </a:cubicBezTo>
                <a:cubicBezTo>
                  <a:pt x="616" y="200"/>
                  <a:pt x="613" y="200"/>
                  <a:pt x="615" y="197"/>
                </a:cubicBezTo>
                <a:cubicBezTo>
                  <a:pt x="615" y="195"/>
                  <a:pt x="615" y="195"/>
                  <a:pt x="614" y="195"/>
                </a:cubicBezTo>
                <a:cubicBezTo>
                  <a:pt x="614" y="194"/>
                  <a:pt x="614" y="194"/>
                  <a:pt x="614" y="194"/>
                </a:cubicBezTo>
                <a:cubicBezTo>
                  <a:pt x="610" y="195"/>
                  <a:pt x="611" y="197"/>
                  <a:pt x="607" y="198"/>
                </a:cubicBezTo>
                <a:cubicBezTo>
                  <a:pt x="607" y="195"/>
                  <a:pt x="607" y="195"/>
                  <a:pt x="607" y="195"/>
                </a:cubicBezTo>
                <a:cubicBezTo>
                  <a:pt x="607" y="195"/>
                  <a:pt x="606" y="195"/>
                  <a:pt x="606" y="195"/>
                </a:cubicBezTo>
                <a:cubicBezTo>
                  <a:pt x="605" y="190"/>
                  <a:pt x="605" y="190"/>
                  <a:pt x="605" y="190"/>
                </a:cubicBezTo>
                <a:cubicBezTo>
                  <a:pt x="603" y="191"/>
                  <a:pt x="604" y="190"/>
                  <a:pt x="603" y="192"/>
                </a:cubicBezTo>
                <a:cubicBezTo>
                  <a:pt x="600" y="192"/>
                  <a:pt x="600" y="192"/>
                  <a:pt x="600" y="192"/>
                </a:cubicBezTo>
                <a:cubicBezTo>
                  <a:pt x="600" y="191"/>
                  <a:pt x="600" y="191"/>
                  <a:pt x="600" y="191"/>
                </a:cubicBezTo>
                <a:cubicBezTo>
                  <a:pt x="600" y="191"/>
                  <a:pt x="600" y="191"/>
                  <a:pt x="600" y="191"/>
                </a:cubicBezTo>
                <a:cubicBezTo>
                  <a:pt x="600" y="190"/>
                  <a:pt x="599" y="189"/>
                  <a:pt x="599" y="187"/>
                </a:cubicBezTo>
                <a:cubicBezTo>
                  <a:pt x="598" y="187"/>
                  <a:pt x="598" y="187"/>
                  <a:pt x="598" y="187"/>
                </a:cubicBezTo>
                <a:cubicBezTo>
                  <a:pt x="598" y="186"/>
                  <a:pt x="598" y="187"/>
                  <a:pt x="598" y="186"/>
                </a:cubicBezTo>
                <a:cubicBezTo>
                  <a:pt x="600" y="185"/>
                  <a:pt x="604" y="185"/>
                  <a:pt x="606" y="185"/>
                </a:cubicBezTo>
                <a:cubicBezTo>
                  <a:pt x="606" y="182"/>
                  <a:pt x="606" y="182"/>
                  <a:pt x="606" y="179"/>
                </a:cubicBezTo>
                <a:cubicBezTo>
                  <a:pt x="603" y="178"/>
                  <a:pt x="601" y="175"/>
                  <a:pt x="598" y="176"/>
                </a:cubicBezTo>
                <a:cubicBezTo>
                  <a:pt x="598" y="177"/>
                  <a:pt x="598" y="177"/>
                  <a:pt x="598" y="177"/>
                </a:cubicBezTo>
                <a:cubicBezTo>
                  <a:pt x="595" y="178"/>
                  <a:pt x="596" y="176"/>
                  <a:pt x="595" y="178"/>
                </a:cubicBezTo>
                <a:cubicBezTo>
                  <a:pt x="591" y="178"/>
                  <a:pt x="591" y="178"/>
                  <a:pt x="591" y="178"/>
                </a:cubicBezTo>
                <a:cubicBezTo>
                  <a:pt x="591" y="178"/>
                  <a:pt x="591" y="178"/>
                  <a:pt x="591" y="178"/>
                </a:cubicBezTo>
                <a:cubicBezTo>
                  <a:pt x="595" y="177"/>
                  <a:pt x="597" y="175"/>
                  <a:pt x="600" y="173"/>
                </a:cubicBezTo>
                <a:cubicBezTo>
                  <a:pt x="600" y="170"/>
                  <a:pt x="600" y="170"/>
                  <a:pt x="600" y="170"/>
                </a:cubicBezTo>
                <a:cubicBezTo>
                  <a:pt x="596" y="170"/>
                  <a:pt x="596" y="170"/>
                  <a:pt x="596" y="170"/>
                </a:cubicBezTo>
                <a:cubicBezTo>
                  <a:pt x="596" y="171"/>
                  <a:pt x="596" y="172"/>
                  <a:pt x="596" y="172"/>
                </a:cubicBezTo>
                <a:cubicBezTo>
                  <a:pt x="595" y="172"/>
                  <a:pt x="595" y="172"/>
                  <a:pt x="595" y="172"/>
                </a:cubicBezTo>
                <a:cubicBezTo>
                  <a:pt x="594" y="173"/>
                  <a:pt x="594" y="174"/>
                  <a:pt x="593" y="174"/>
                </a:cubicBezTo>
                <a:cubicBezTo>
                  <a:pt x="592" y="175"/>
                  <a:pt x="590" y="174"/>
                  <a:pt x="588" y="175"/>
                </a:cubicBezTo>
                <a:cubicBezTo>
                  <a:pt x="588" y="176"/>
                  <a:pt x="588" y="176"/>
                  <a:pt x="588" y="176"/>
                </a:cubicBezTo>
                <a:cubicBezTo>
                  <a:pt x="585" y="176"/>
                  <a:pt x="585" y="176"/>
                  <a:pt x="585" y="176"/>
                </a:cubicBezTo>
                <a:cubicBezTo>
                  <a:pt x="585" y="176"/>
                  <a:pt x="585" y="176"/>
                  <a:pt x="585" y="176"/>
                </a:cubicBezTo>
                <a:cubicBezTo>
                  <a:pt x="585" y="176"/>
                  <a:pt x="585" y="176"/>
                  <a:pt x="585" y="176"/>
                </a:cubicBezTo>
                <a:cubicBezTo>
                  <a:pt x="585" y="177"/>
                  <a:pt x="585" y="177"/>
                  <a:pt x="585" y="177"/>
                </a:cubicBezTo>
                <a:cubicBezTo>
                  <a:pt x="585" y="177"/>
                  <a:pt x="585" y="177"/>
                  <a:pt x="585" y="177"/>
                </a:cubicBezTo>
                <a:cubicBezTo>
                  <a:pt x="585" y="178"/>
                  <a:pt x="585" y="178"/>
                  <a:pt x="585" y="178"/>
                </a:cubicBezTo>
                <a:cubicBezTo>
                  <a:pt x="587" y="178"/>
                  <a:pt x="587" y="178"/>
                  <a:pt x="587" y="178"/>
                </a:cubicBezTo>
                <a:cubicBezTo>
                  <a:pt x="587" y="178"/>
                  <a:pt x="587" y="179"/>
                  <a:pt x="587" y="180"/>
                </a:cubicBezTo>
                <a:cubicBezTo>
                  <a:pt x="584" y="179"/>
                  <a:pt x="582" y="179"/>
                  <a:pt x="580" y="178"/>
                </a:cubicBezTo>
                <a:cubicBezTo>
                  <a:pt x="580" y="178"/>
                  <a:pt x="580" y="177"/>
                  <a:pt x="579" y="176"/>
                </a:cubicBezTo>
                <a:cubicBezTo>
                  <a:pt x="579" y="176"/>
                  <a:pt x="579" y="176"/>
                  <a:pt x="579" y="176"/>
                </a:cubicBezTo>
                <a:cubicBezTo>
                  <a:pt x="579" y="176"/>
                  <a:pt x="579" y="176"/>
                  <a:pt x="579" y="176"/>
                </a:cubicBezTo>
                <a:cubicBezTo>
                  <a:pt x="578" y="176"/>
                  <a:pt x="577" y="177"/>
                  <a:pt x="577" y="177"/>
                </a:cubicBezTo>
                <a:cubicBezTo>
                  <a:pt x="576" y="177"/>
                  <a:pt x="575" y="177"/>
                  <a:pt x="574" y="178"/>
                </a:cubicBezTo>
                <a:cubicBezTo>
                  <a:pt x="574" y="178"/>
                  <a:pt x="574" y="179"/>
                  <a:pt x="573" y="180"/>
                </a:cubicBezTo>
                <a:cubicBezTo>
                  <a:pt x="572" y="181"/>
                  <a:pt x="571" y="180"/>
                  <a:pt x="571" y="183"/>
                </a:cubicBezTo>
                <a:cubicBezTo>
                  <a:pt x="570" y="184"/>
                  <a:pt x="571" y="183"/>
                  <a:pt x="570" y="185"/>
                </a:cubicBezTo>
                <a:cubicBezTo>
                  <a:pt x="571" y="185"/>
                  <a:pt x="571" y="186"/>
                  <a:pt x="571" y="186"/>
                </a:cubicBezTo>
                <a:cubicBezTo>
                  <a:pt x="571" y="187"/>
                  <a:pt x="571" y="187"/>
                  <a:pt x="571" y="187"/>
                </a:cubicBezTo>
                <a:cubicBezTo>
                  <a:pt x="576" y="187"/>
                  <a:pt x="576" y="187"/>
                  <a:pt x="576" y="187"/>
                </a:cubicBezTo>
                <a:cubicBezTo>
                  <a:pt x="576" y="187"/>
                  <a:pt x="576" y="187"/>
                  <a:pt x="576" y="187"/>
                </a:cubicBezTo>
                <a:cubicBezTo>
                  <a:pt x="577" y="188"/>
                  <a:pt x="579" y="188"/>
                  <a:pt x="580" y="188"/>
                </a:cubicBezTo>
                <a:cubicBezTo>
                  <a:pt x="580" y="189"/>
                  <a:pt x="580" y="189"/>
                  <a:pt x="580" y="189"/>
                </a:cubicBezTo>
                <a:cubicBezTo>
                  <a:pt x="581" y="189"/>
                  <a:pt x="581" y="189"/>
                  <a:pt x="581" y="189"/>
                </a:cubicBezTo>
                <a:cubicBezTo>
                  <a:pt x="580" y="190"/>
                  <a:pt x="580" y="191"/>
                  <a:pt x="580" y="193"/>
                </a:cubicBezTo>
                <a:cubicBezTo>
                  <a:pt x="579" y="193"/>
                  <a:pt x="579" y="193"/>
                  <a:pt x="579" y="193"/>
                </a:cubicBezTo>
                <a:cubicBezTo>
                  <a:pt x="580" y="194"/>
                  <a:pt x="580" y="194"/>
                  <a:pt x="580" y="195"/>
                </a:cubicBezTo>
                <a:cubicBezTo>
                  <a:pt x="580" y="195"/>
                  <a:pt x="579" y="196"/>
                  <a:pt x="579" y="197"/>
                </a:cubicBezTo>
                <a:cubicBezTo>
                  <a:pt x="573" y="197"/>
                  <a:pt x="573" y="197"/>
                  <a:pt x="573" y="197"/>
                </a:cubicBezTo>
                <a:cubicBezTo>
                  <a:pt x="573" y="196"/>
                  <a:pt x="573" y="196"/>
                  <a:pt x="573" y="196"/>
                </a:cubicBezTo>
                <a:cubicBezTo>
                  <a:pt x="571" y="196"/>
                  <a:pt x="569" y="196"/>
                  <a:pt x="566" y="197"/>
                </a:cubicBezTo>
                <a:cubicBezTo>
                  <a:pt x="566" y="195"/>
                  <a:pt x="566" y="195"/>
                  <a:pt x="566" y="195"/>
                </a:cubicBezTo>
                <a:cubicBezTo>
                  <a:pt x="565" y="195"/>
                  <a:pt x="565" y="195"/>
                  <a:pt x="565" y="195"/>
                </a:cubicBezTo>
                <a:cubicBezTo>
                  <a:pt x="565" y="193"/>
                  <a:pt x="564" y="192"/>
                  <a:pt x="563" y="191"/>
                </a:cubicBezTo>
                <a:cubicBezTo>
                  <a:pt x="563" y="191"/>
                  <a:pt x="563" y="191"/>
                  <a:pt x="563" y="191"/>
                </a:cubicBezTo>
                <a:cubicBezTo>
                  <a:pt x="561" y="192"/>
                  <a:pt x="560" y="192"/>
                  <a:pt x="558" y="191"/>
                </a:cubicBezTo>
                <a:cubicBezTo>
                  <a:pt x="558" y="192"/>
                  <a:pt x="558" y="192"/>
                  <a:pt x="558" y="192"/>
                </a:cubicBezTo>
                <a:cubicBezTo>
                  <a:pt x="558" y="192"/>
                  <a:pt x="558" y="192"/>
                  <a:pt x="558" y="192"/>
                </a:cubicBezTo>
                <a:cubicBezTo>
                  <a:pt x="558" y="195"/>
                  <a:pt x="558" y="195"/>
                  <a:pt x="558" y="195"/>
                </a:cubicBezTo>
                <a:cubicBezTo>
                  <a:pt x="558" y="195"/>
                  <a:pt x="558" y="195"/>
                  <a:pt x="558" y="195"/>
                </a:cubicBezTo>
                <a:cubicBezTo>
                  <a:pt x="559" y="195"/>
                  <a:pt x="559" y="196"/>
                  <a:pt x="559" y="197"/>
                </a:cubicBezTo>
                <a:cubicBezTo>
                  <a:pt x="558" y="197"/>
                  <a:pt x="558" y="197"/>
                  <a:pt x="558" y="197"/>
                </a:cubicBezTo>
                <a:cubicBezTo>
                  <a:pt x="558" y="199"/>
                  <a:pt x="558" y="199"/>
                  <a:pt x="558" y="199"/>
                </a:cubicBezTo>
                <a:cubicBezTo>
                  <a:pt x="560" y="200"/>
                  <a:pt x="561" y="201"/>
                  <a:pt x="563" y="203"/>
                </a:cubicBezTo>
                <a:cubicBezTo>
                  <a:pt x="563" y="203"/>
                  <a:pt x="563" y="204"/>
                  <a:pt x="564" y="204"/>
                </a:cubicBezTo>
                <a:cubicBezTo>
                  <a:pt x="567" y="204"/>
                  <a:pt x="567" y="204"/>
                  <a:pt x="567" y="204"/>
                </a:cubicBezTo>
                <a:cubicBezTo>
                  <a:pt x="567" y="205"/>
                  <a:pt x="567" y="205"/>
                  <a:pt x="568" y="206"/>
                </a:cubicBezTo>
                <a:cubicBezTo>
                  <a:pt x="568" y="206"/>
                  <a:pt x="569" y="206"/>
                  <a:pt x="570" y="206"/>
                </a:cubicBezTo>
                <a:cubicBezTo>
                  <a:pt x="570" y="204"/>
                  <a:pt x="570" y="204"/>
                  <a:pt x="570" y="204"/>
                </a:cubicBezTo>
                <a:cubicBezTo>
                  <a:pt x="571" y="203"/>
                  <a:pt x="571" y="204"/>
                  <a:pt x="571" y="203"/>
                </a:cubicBezTo>
                <a:cubicBezTo>
                  <a:pt x="575" y="203"/>
                  <a:pt x="574" y="204"/>
                  <a:pt x="575" y="206"/>
                </a:cubicBezTo>
                <a:cubicBezTo>
                  <a:pt x="577" y="207"/>
                  <a:pt x="578" y="208"/>
                  <a:pt x="579" y="208"/>
                </a:cubicBezTo>
                <a:cubicBezTo>
                  <a:pt x="579" y="209"/>
                  <a:pt x="579" y="209"/>
                  <a:pt x="579" y="210"/>
                </a:cubicBezTo>
                <a:cubicBezTo>
                  <a:pt x="581" y="210"/>
                  <a:pt x="582" y="210"/>
                  <a:pt x="583" y="210"/>
                </a:cubicBezTo>
                <a:cubicBezTo>
                  <a:pt x="583" y="211"/>
                  <a:pt x="583" y="211"/>
                  <a:pt x="583" y="211"/>
                </a:cubicBezTo>
                <a:cubicBezTo>
                  <a:pt x="584" y="212"/>
                  <a:pt x="586" y="213"/>
                  <a:pt x="587" y="214"/>
                </a:cubicBezTo>
                <a:cubicBezTo>
                  <a:pt x="587" y="215"/>
                  <a:pt x="587" y="216"/>
                  <a:pt x="587" y="218"/>
                </a:cubicBezTo>
                <a:cubicBezTo>
                  <a:pt x="588" y="218"/>
                  <a:pt x="588" y="218"/>
                  <a:pt x="589" y="218"/>
                </a:cubicBezTo>
                <a:cubicBezTo>
                  <a:pt x="589" y="219"/>
                  <a:pt x="589" y="220"/>
                  <a:pt x="589" y="221"/>
                </a:cubicBezTo>
                <a:cubicBezTo>
                  <a:pt x="591" y="221"/>
                  <a:pt x="590" y="221"/>
                  <a:pt x="591" y="222"/>
                </a:cubicBezTo>
                <a:cubicBezTo>
                  <a:pt x="595" y="221"/>
                  <a:pt x="597" y="219"/>
                  <a:pt x="599" y="216"/>
                </a:cubicBezTo>
                <a:cubicBezTo>
                  <a:pt x="599" y="216"/>
                  <a:pt x="600" y="215"/>
                  <a:pt x="600" y="215"/>
                </a:cubicBezTo>
                <a:cubicBezTo>
                  <a:pt x="603" y="215"/>
                  <a:pt x="603" y="215"/>
                  <a:pt x="603" y="215"/>
                </a:cubicBezTo>
                <a:cubicBezTo>
                  <a:pt x="603" y="215"/>
                  <a:pt x="603" y="214"/>
                  <a:pt x="604" y="214"/>
                </a:cubicBezTo>
                <a:cubicBezTo>
                  <a:pt x="606" y="213"/>
                  <a:pt x="608" y="213"/>
                  <a:pt x="610" y="212"/>
                </a:cubicBezTo>
                <a:cubicBezTo>
                  <a:pt x="610" y="212"/>
                  <a:pt x="610" y="212"/>
                  <a:pt x="610" y="212"/>
                </a:cubicBezTo>
                <a:cubicBezTo>
                  <a:pt x="611" y="212"/>
                  <a:pt x="612" y="211"/>
                  <a:pt x="614" y="211"/>
                </a:cubicBezTo>
                <a:cubicBezTo>
                  <a:pt x="614" y="210"/>
                  <a:pt x="613" y="209"/>
                  <a:pt x="613" y="208"/>
                </a:cubicBezTo>
                <a:cubicBezTo>
                  <a:pt x="614" y="208"/>
                  <a:pt x="614" y="208"/>
                  <a:pt x="615" y="207"/>
                </a:cubicBezTo>
                <a:lnTo>
                  <a:pt x="615" y="203"/>
                </a:lnTo>
                <a:close/>
                <a:moveTo>
                  <a:pt x="1140" y="1179"/>
                </a:moveTo>
                <a:cubicBezTo>
                  <a:pt x="1141" y="1176"/>
                  <a:pt x="1140" y="1173"/>
                  <a:pt x="1140" y="1171"/>
                </a:cubicBezTo>
                <a:cubicBezTo>
                  <a:pt x="1138" y="1171"/>
                  <a:pt x="1138" y="1171"/>
                  <a:pt x="1138" y="1171"/>
                </a:cubicBezTo>
                <a:cubicBezTo>
                  <a:pt x="1139" y="1170"/>
                  <a:pt x="1138" y="1171"/>
                  <a:pt x="1139" y="1170"/>
                </a:cubicBezTo>
                <a:cubicBezTo>
                  <a:pt x="1139" y="1167"/>
                  <a:pt x="1139" y="1164"/>
                  <a:pt x="1138" y="1163"/>
                </a:cubicBezTo>
                <a:cubicBezTo>
                  <a:pt x="1137" y="1162"/>
                  <a:pt x="1137" y="1161"/>
                  <a:pt x="1136" y="1161"/>
                </a:cubicBezTo>
                <a:cubicBezTo>
                  <a:pt x="1136" y="1159"/>
                  <a:pt x="1136" y="1159"/>
                  <a:pt x="1136" y="1159"/>
                </a:cubicBezTo>
                <a:cubicBezTo>
                  <a:pt x="1135" y="1158"/>
                  <a:pt x="1135" y="1158"/>
                  <a:pt x="1134" y="1158"/>
                </a:cubicBezTo>
                <a:cubicBezTo>
                  <a:pt x="1134" y="1156"/>
                  <a:pt x="1134" y="1156"/>
                  <a:pt x="1134" y="1156"/>
                </a:cubicBezTo>
                <a:cubicBezTo>
                  <a:pt x="1134" y="1156"/>
                  <a:pt x="1134" y="1156"/>
                  <a:pt x="1134" y="1156"/>
                </a:cubicBezTo>
                <a:cubicBezTo>
                  <a:pt x="1134" y="1154"/>
                  <a:pt x="1134" y="1154"/>
                  <a:pt x="1134" y="1154"/>
                </a:cubicBezTo>
                <a:cubicBezTo>
                  <a:pt x="1133" y="1154"/>
                  <a:pt x="1133" y="1154"/>
                  <a:pt x="1133" y="1154"/>
                </a:cubicBezTo>
                <a:cubicBezTo>
                  <a:pt x="1133" y="1153"/>
                  <a:pt x="1133" y="1153"/>
                  <a:pt x="1133" y="1153"/>
                </a:cubicBezTo>
                <a:cubicBezTo>
                  <a:pt x="1132" y="1153"/>
                  <a:pt x="1132" y="1153"/>
                  <a:pt x="1132" y="1153"/>
                </a:cubicBezTo>
                <a:cubicBezTo>
                  <a:pt x="1132" y="1151"/>
                  <a:pt x="1132" y="1151"/>
                  <a:pt x="1132" y="1151"/>
                </a:cubicBezTo>
                <a:cubicBezTo>
                  <a:pt x="1132" y="1151"/>
                  <a:pt x="1127" y="1148"/>
                  <a:pt x="1126" y="1149"/>
                </a:cubicBezTo>
                <a:cubicBezTo>
                  <a:pt x="1126" y="1149"/>
                  <a:pt x="1125" y="1150"/>
                  <a:pt x="1125" y="1150"/>
                </a:cubicBezTo>
                <a:cubicBezTo>
                  <a:pt x="1124" y="1150"/>
                  <a:pt x="1124" y="1150"/>
                  <a:pt x="1124" y="1150"/>
                </a:cubicBezTo>
                <a:cubicBezTo>
                  <a:pt x="1124" y="1148"/>
                  <a:pt x="1124" y="1148"/>
                  <a:pt x="1124" y="1148"/>
                </a:cubicBezTo>
                <a:cubicBezTo>
                  <a:pt x="1124" y="1148"/>
                  <a:pt x="1124" y="1148"/>
                  <a:pt x="1123" y="1147"/>
                </a:cubicBezTo>
                <a:cubicBezTo>
                  <a:pt x="1120" y="1147"/>
                  <a:pt x="1120" y="1147"/>
                  <a:pt x="1119" y="1149"/>
                </a:cubicBezTo>
                <a:cubicBezTo>
                  <a:pt x="1118" y="1149"/>
                  <a:pt x="1118" y="1149"/>
                  <a:pt x="1118" y="1149"/>
                </a:cubicBezTo>
                <a:cubicBezTo>
                  <a:pt x="1118" y="1148"/>
                  <a:pt x="1118" y="1147"/>
                  <a:pt x="1119" y="1147"/>
                </a:cubicBezTo>
                <a:cubicBezTo>
                  <a:pt x="1118" y="1147"/>
                  <a:pt x="1117" y="1146"/>
                  <a:pt x="1117" y="1146"/>
                </a:cubicBezTo>
                <a:cubicBezTo>
                  <a:pt x="1116" y="1146"/>
                  <a:pt x="1115" y="1142"/>
                  <a:pt x="1115" y="1141"/>
                </a:cubicBezTo>
                <a:cubicBezTo>
                  <a:pt x="1113" y="1141"/>
                  <a:pt x="1113" y="1141"/>
                  <a:pt x="1113" y="1141"/>
                </a:cubicBezTo>
                <a:cubicBezTo>
                  <a:pt x="1112" y="1138"/>
                  <a:pt x="1111" y="1140"/>
                  <a:pt x="1109" y="1138"/>
                </a:cubicBezTo>
                <a:cubicBezTo>
                  <a:pt x="1108" y="1137"/>
                  <a:pt x="1107" y="1136"/>
                  <a:pt x="1106" y="1134"/>
                </a:cubicBezTo>
                <a:cubicBezTo>
                  <a:pt x="1105" y="1134"/>
                  <a:pt x="1105" y="1134"/>
                  <a:pt x="1105" y="1134"/>
                </a:cubicBezTo>
                <a:cubicBezTo>
                  <a:pt x="1104" y="1134"/>
                  <a:pt x="1104" y="1133"/>
                  <a:pt x="1103" y="1132"/>
                </a:cubicBezTo>
                <a:cubicBezTo>
                  <a:pt x="1102" y="1132"/>
                  <a:pt x="1102" y="1132"/>
                  <a:pt x="1102" y="1132"/>
                </a:cubicBezTo>
                <a:cubicBezTo>
                  <a:pt x="1102" y="1132"/>
                  <a:pt x="1102" y="1131"/>
                  <a:pt x="1101" y="1131"/>
                </a:cubicBezTo>
                <a:cubicBezTo>
                  <a:pt x="1100" y="1131"/>
                  <a:pt x="1100" y="1131"/>
                  <a:pt x="1100" y="1131"/>
                </a:cubicBezTo>
                <a:cubicBezTo>
                  <a:pt x="1100" y="1130"/>
                  <a:pt x="1100" y="1130"/>
                  <a:pt x="1100" y="1130"/>
                </a:cubicBezTo>
                <a:cubicBezTo>
                  <a:pt x="1099" y="1130"/>
                  <a:pt x="1099" y="1130"/>
                  <a:pt x="1099" y="1130"/>
                </a:cubicBezTo>
                <a:cubicBezTo>
                  <a:pt x="1099" y="1130"/>
                  <a:pt x="1099" y="1130"/>
                  <a:pt x="1099" y="1130"/>
                </a:cubicBezTo>
                <a:cubicBezTo>
                  <a:pt x="1097" y="1130"/>
                  <a:pt x="1097" y="1130"/>
                  <a:pt x="1097" y="1130"/>
                </a:cubicBezTo>
                <a:cubicBezTo>
                  <a:pt x="1097" y="1129"/>
                  <a:pt x="1097" y="1129"/>
                  <a:pt x="1097" y="1129"/>
                </a:cubicBezTo>
                <a:cubicBezTo>
                  <a:pt x="1096" y="1129"/>
                  <a:pt x="1096" y="1129"/>
                  <a:pt x="1095" y="1128"/>
                </a:cubicBezTo>
                <a:cubicBezTo>
                  <a:pt x="1094" y="1127"/>
                  <a:pt x="1094" y="1127"/>
                  <a:pt x="1094" y="1127"/>
                </a:cubicBezTo>
                <a:cubicBezTo>
                  <a:pt x="1092" y="1126"/>
                  <a:pt x="1090" y="1128"/>
                  <a:pt x="1089" y="1128"/>
                </a:cubicBezTo>
                <a:cubicBezTo>
                  <a:pt x="1088" y="1128"/>
                  <a:pt x="1088" y="1128"/>
                  <a:pt x="1088" y="1128"/>
                </a:cubicBezTo>
                <a:cubicBezTo>
                  <a:pt x="1088" y="1127"/>
                  <a:pt x="1088" y="1127"/>
                  <a:pt x="1088" y="1127"/>
                </a:cubicBezTo>
                <a:cubicBezTo>
                  <a:pt x="1085" y="1127"/>
                  <a:pt x="1085" y="1127"/>
                  <a:pt x="1085" y="1127"/>
                </a:cubicBezTo>
                <a:cubicBezTo>
                  <a:pt x="1085" y="1126"/>
                  <a:pt x="1085" y="1126"/>
                  <a:pt x="1085" y="1126"/>
                </a:cubicBezTo>
                <a:cubicBezTo>
                  <a:pt x="1080" y="1126"/>
                  <a:pt x="1080" y="1126"/>
                  <a:pt x="1080" y="1126"/>
                </a:cubicBezTo>
                <a:cubicBezTo>
                  <a:pt x="1080" y="1126"/>
                  <a:pt x="1080" y="1125"/>
                  <a:pt x="1080" y="1125"/>
                </a:cubicBezTo>
                <a:cubicBezTo>
                  <a:pt x="1078" y="1125"/>
                  <a:pt x="1078" y="1125"/>
                  <a:pt x="1078" y="1125"/>
                </a:cubicBezTo>
                <a:cubicBezTo>
                  <a:pt x="1078" y="1124"/>
                  <a:pt x="1078" y="1124"/>
                  <a:pt x="1078" y="1124"/>
                </a:cubicBezTo>
                <a:cubicBezTo>
                  <a:pt x="1075" y="1124"/>
                  <a:pt x="1075" y="1124"/>
                  <a:pt x="1075" y="1124"/>
                </a:cubicBezTo>
                <a:cubicBezTo>
                  <a:pt x="1075" y="1125"/>
                  <a:pt x="1076" y="1125"/>
                  <a:pt x="1076" y="1126"/>
                </a:cubicBezTo>
                <a:cubicBezTo>
                  <a:pt x="1074" y="1126"/>
                  <a:pt x="1074" y="1126"/>
                  <a:pt x="1074" y="1126"/>
                </a:cubicBezTo>
                <a:cubicBezTo>
                  <a:pt x="1074" y="1125"/>
                  <a:pt x="1073" y="1124"/>
                  <a:pt x="1073" y="1124"/>
                </a:cubicBezTo>
                <a:cubicBezTo>
                  <a:pt x="1073" y="1124"/>
                  <a:pt x="1073" y="1124"/>
                  <a:pt x="1073" y="1124"/>
                </a:cubicBezTo>
                <a:cubicBezTo>
                  <a:pt x="1072" y="1123"/>
                  <a:pt x="1072" y="1123"/>
                  <a:pt x="1072" y="1122"/>
                </a:cubicBezTo>
                <a:cubicBezTo>
                  <a:pt x="1071" y="1122"/>
                  <a:pt x="1071" y="1123"/>
                  <a:pt x="1070" y="1121"/>
                </a:cubicBezTo>
                <a:cubicBezTo>
                  <a:pt x="1067" y="1121"/>
                  <a:pt x="1067" y="1121"/>
                  <a:pt x="1067" y="1121"/>
                </a:cubicBezTo>
                <a:cubicBezTo>
                  <a:pt x="1067" y="1122"/>
                  <a:pt x="1067" y="1122"/>
                  <a:pt x="1067" y="1122"/>
                </a:cubicBezTo>
                <a:cubicBezTo>
                  <a:pt x="1066" y="1122"/>
                  <a:pt x="1066" y="1122"/>
                  <a:pt x="1066" y="1122"/>
                </a:cubicBezTo>
                <a:cubicBezTo>
                  <a:pt x="1066" y="1121"/>
                  <a:pt x="1066" y="1121"/>
                  <a:pt x="1066" y="1121"/>
                </a:cubicBezTo>
                <a:cubicBezTo>
                  <a:pt x="1064" y="1121"/>
                  <a:pt x="1064" y="1121"/>
                  <a:pt x="1064" y="1121"/>
                </a:cubicBezTo>
                <a:cubicBezTo>
                  <a:pt x="1063" y="1123"/>
                  <a:pt x="1062" y="1125"/>
                  <a:pt x="1061" y="1126"/>
                </a:cubicBezTo>
                <a:cubicBezTo>
                  <a:pt x="1060" y="1127"/>
                  <a:pt x="1061" y="1126"/>
                  <a:pt x="1060" y="1127"/>
                </a:cubicBezTo>
                <a:cubicBezTo>
                  <a:pt x="1057" y="1127"/>
                  <a:pt x="1056" y="1125"/>
                  <a:pt x="1058" y="1124"/>
                </a:cubicBezTo>
                <a:cubicBezTo>
                  <a:pt x="1058" y="1122"/>
                  <a:pt x="1058" y="1122"/>
                  <a:pt x="1058" y="1122"/>
                </a:cubicBezTo>
                <a:cubicBezTo>
                  <a:pt x="1057" y="1122"/>
                  <a:pt x="1057" y="1122"/>
                  <a:pt x="1057" y="1122"/>
                </a:cubicBezTo>
                <a:cubicBezTo>
                  <a:pt x="1057" y="1121"/>
                  <a:pt x="1057" y="1121"/>
                  <a:pt x="1057" y="1121"/>
                </a:cubicBezTo>
                <a:cubicBezTo>
                  <a:pt x="1055" y="1121"/>
                  <a:pt x="1055" y="1121"/>
                  <a:pt x="1055" y="1121"/>
                </a:cubicBezTo>
                <a:cubicBezTo>
                  <a:pt x="1056" y="1120"/>
                  <a:pt x="1056" y="1120"/>
                  <a:pt x="1057" y="1119"/>
                </a:cubicBezTo>
                <a:cubicBezTo>
                  <a:pt x="1056" y="1117"/>
                  <a:pt x="1056" y="1116"/>
                  <a:pt x="1053" y="1116"/>
                </a:cubicBezTo>
                <a:cubicBezTo>
                  <a:pt x="1054" y="1113"/>
                  <a:pt x="1054" y="1113"/>
                  <a:pt x="1054" y="1113"/>
                </a:cubicBezTo>
                <a:cubicBezTo>
                  <a:pt x="1053" y="1113"/>
                  <a:pt x="1053" y="1112"/>
                  <a:pt x="1053" y="1111"/>
                </a:cubicBezTo>
                <a:cubicBezTo>
                  <a:pt x="1048" y="1111"/>
                  <a:pt x="1050" y="1111"/>
                  <a:pt x="1048" y="1113"/>
                </a:cubicBezTo>
                <a:cubicBezTo>
                  <a:pt x="1048" y="1114"/>
                  <a:pt x="1048" y="1114"/>
                  <a:pt x="1048" y="1114"/>
                </a:cubicBezTo>
                <a:cubicBezTo>
                  <a:pt x="1048" y="1114"/>
                  <a:pt x="1048" y="1114"/>
                  <a:pt x="1048" y="1114"/>
                </a:cubicBezTo>
                <a:cubicBezTo>
                  <a:pt x="1048" y="1112"/>
                  <a:pt x="1048" y="1112"/>
                  <a:pt x="1049" y="1111"/>
                </a:cubicBezTo>
                <a:cubicBezTo>
                  <a:pt x="1049" y="1111"/>
                  <a:pt x="1048" y="1110"/>
                  <a:pt x="1048" y="1109"/>
                </a:cubicBezTo>
                <a:cubicBezTo>
                  <a:pt x="1048" y="1109"/>
                  <a:pt x="1048" y="1109"/>
                  <a:pt x="1048" y="1109"/>
                </a:cubicBezTo>
                <a:cubicBezTo>
                  <a:pt x="1047" y="1109"/>
                  <a:pt x="1046" y="1109"/>
                  <a:pt x="1046" y="1109"/>
                </a:cubicBezTo>
                <a:cubicBezTo>
                  <a:pt x="1045" y="1109"/>
                  <a:pt x="1045" y="1108"/>
                  <a:pt x="1044" y="1108"/>
                </a:cubicBezTo>
                <a:cubicBezTo>
                  <a:pt x="1044" y="1106"/>
                  <a:pt x="1044" y="1106"/>
                  <a:pt x="1044" y="1106"/>
                </a:cubicBezTo>
                <a:cubicBezTo>
                  <a:pt x="1042" y="1106"/>
                  <a:pt x="1043" y="1106"/>
                  <a:pt x="1042" y="1107"/>
                </a:cubicBezTo>
                <a:cubicBezTo>
                  <a:pt x="1040" y="1107"/>
                  <a:pt x="1040" y="1107"/>
                  <a:pt x="1040" y="1107"/>
                </a:cubicBezTo>
                <a:cubicBezTo>
                  <a:pt x="1040" y="1106"/>
                  <a:pt x="1039" y="1105"/>
                  <a:pt x="1039" y="1105"/>
                </a:cubicBezTo>
                <a:cubicBezTo>
                  <a:pt x="1038" y="1105"/>
                  <a:pt x="1038" y="1105"/>
                  <a:pt x="1038" y="1105"/>
                </a:cubicBezTo>
                <a:cubicBezTo>
                  <a:pt x="1037" y="1104"/>
                  <a:pt x="1037" y="1104"/>
                  <a:pt x="1037" y="1103"/>
                </a:cubicBezTo>
                <a:cubicBezTo>
                  <a:pt x="1036" y="1103"/>
                  <a:pt x="1035" y="1102"/>
                  <a:pt x="1034" y="1101"/>
                </a:cubicBezTo>
                <a:cubicBezTo>
                  <a:pt x="1032" y="1102"/>
                  <a:pt x="1030" y="1102"/>
                  <a:pt x="1027" y="1102"/>
                </a:cubicBezTo>
                <a:cubicBezTo>
                  <a:pt x="1027" y="1103"/>
                  <a:pt x="1027" y="1103"/>
                  <a:pt x="1027" y="1103"/>
                </a:cubicBezTo>
                <a:cubicBezTo>
                  <a:pt x="1025" y="1104"/>
                  <a:pt x="1026" y="1105"/>
                  <a:pt x="1023" y="1105"/>
                </a:cubicBezTo>
                <a:cubicBezTo>
                  <a:pt x="1022" y="1107"/>
                  <a:pt x="1023" y="1106"/>
                  <a:pt x="1022" y="1107"/>
                </a:cubicBezTo>
                <a:cubicBezTo>
                  <a:pt x="1022" y="1108"/>
                  <a:pt x="1022" y="1108"/>
                  <a:pt x="1024" y="1109"/>
                </a:cubicBezTo>
                <a:cubicBezTo>
                  <a:pt x="1024" y="1110"/>
                  <a:pt x="1024" y="1110"/>
                  <a:pt x="1024" y="1110"/>
                </a:cubicBezTo>
                <a:cubicBezTo>
                  <a:pt x="1021" y="1110"/>
                  <a:pt x="1021" y="1110"/>
                  <a:pt x="1021" y="1110"/>
                </a:cubicBezTo>
                <a:cubicBezTo>
                  <a:pt x="1020" y="1111"/>
                  <a:pt x="1020" y="1111"/>
                  <a:pt x="1020" y="1112"/>
                </a:cubicBezTo>
                <a:cubicBezTo>
                  <a:pt x="1019" y="1113"/>
                  <a:pt x="1018" y="1113"/>
                  <a:pt x="1017" y="1114"/>
                </a:cubicBezTo>
                <a:cubicBezTo>
                  <a:pt x="1017" y="1115"/>
                  <a:pt x="1017" y="1115"/>
                  <a:pt x="1017" y="1115"/>
                </a:cubicBezTo>
                <a:cubicBezTo>
                  <a:pt x="1016" y="1115"/>
                  <a:pt x="1016" y="1115"/>
                  <a:pt x="1016" y="1115"/>
                </a:cubicBezTo>
                <a:cubicBezTo>
                  <a:pt x="1016" y="1114"/>
                  <a:pt x="1016" y="1114"/>
                  <a:pt x="1016" y="1114"/>
                </a:cubicBezTo>
                <a:cubicBezTo>
                  <a:pt x="1013" y="1114"/>
                  <a:pt x="1013" y="1114"/>
                  <a:pt x="1013" y="1114"/>
                </a:cubicBezTo>
                <a:cubicBezTo>
                  <a:pt x="1012" y="1114"/>
                  <a:pt x="1014" y="1115"/>
                  <a:pt x="1013" y="1115"/>
                </a:cubicBezTo>
                <a:cubicBezTo>
                  <a:pt x="1013" y="1114"/>
                  <a:pt x="1013" y="1114"/>
                  <a:pt x="1013" y="1114"/>
                </a:cubicBezTo>
                <a:cubicBezTo>
                  <a:pt x="1009" y="1114"/>
                  <a:pt x="1009" y="1114"/>
                  <a:pt x="1009" y="1114"/>
                </a:cubicBezTo>
                <a:cubicBezTo>
                  <a:pt x="1009" y="1115"/>
                  <a:pt x="1009" y="1115"/>
                  <a:pt x="1009" y="1115"/>
                </a:cubicBezTo>
                <a:cubicBezTo>
                  <a:pt x="1005" y="1115"/>
                  <a:pt x="1005" y="1115"/>
                  <a:pt x="1005" y="1115"/>
                </a:cubicBezTo>
                <a:cubicBezTo>
                  <a:pt x="1005" y="1115"/>
                  <a:pt x="1005" y="1114"/>
                  <a:pt x="1005" y="1114"/>
                </a:cubicBezTo>
                <a:cubicBezTo>
                  <a:pt x="1004" y="1113"/>
                  <a:pt x="1002" y="1111"/>
                  <a:pt x="1002" y="1110"/>
                </a:cubicBezTo>
                <a:cubicBezTo>
                  <a:pt x="1002" y="1109"/>
                  <a:pt x="1002" y="1109"/>
                  <a:pt x="1002" y="1109"/>
                </a:cubicBezTo>
                <a:cubicBezTo>
                  <a:pt x="1001" y="1109"/>
                  <a:pt x="1001" y="1109"/>
                  <a:pt x="1001" y="1109"/>
                </a:cubicBezTo>
                <a:cubicBezTo>
                  <a:pt x="1001" y="1106"/>
                  <a:pt x="1001" y="1106"/>
                  <a:pt x="1001" y="1106"/>
                </a:cubicBezTo>
                <a:cubicBezTo>
                  <a:pt x="1000" y="1106"/>
                  <a:pt x="1000" y="1106"/>
                  <a:pt x="1000" y="1106"/>
                </a:cubicBezTo>
                <a:cubicBezTo>
                  <a:pt x="1000" y="1105"/>
                  <a:pt x="1000" y="1105"/>
                  <a:pt x="1000" y="1105"/>
                </a:cubicBezTo>
                <a:cubicBezTo>
                  <a:pt x="999" y="1105"/>
                  <a:pt x="999" y="1105"/>
                  <a:pt x="999" y="1105"/>
                </a:cubicBezTo>
                <a:cubicBezTo>
                  <a:pt x="999" y="1106"/>
                  <a:pt x="999" y="1106"/>
                  <a:pt x="999" y="1106"/>
                </a:cubicBezTo>
                <a:cubicBezTo>
                  <a:pt x="998" y="1107"/>
                  <a:pt x="996" y="1108"/>
                  <a:pt x="996" y="1109"/>
                </a:cubicBezTo>
                <a:cubicBezTo>
                  <a:pt x="995" y="1109"/>
                  <a:pt x="995" y="1109"/>
                  <a:pt x="995" y="1109"/>
                </a:cubicBezTo>
                <a:cubicBezTo>
                  <a:pt x="995" y="1109"/>
                  <a:pt x="995" y="1109"/>
                  <a:pt x="996" y="1110"/>
                </a:cubicBezTo>
                <a:cubicBezTo>
                  <a:pt x="995" y="1110"/>
                  <a:pt x="995" y="1110"/>
                  <a:pt x="995" y="1110"/>
                </a:cubicBezTo>
                <a:cubicBezTo>
                  <a:pt x="995" y="1117"/>
                  <a:pt x="995" y="1117"/>
                  <a:pt x="995" y="1117"/>
                </a:cubicBezTo>
                <a:cubicBezTo>
                  <a:pt x="994" y="1117"/>
                  <a:pt x="994" y="1117"/>
                  <a:pt x="994" y="1117"/>
                </a:cubicBezTo>
                <a:cubicBezTo>
                  <a:pt x="994" y="1117"/>
                  <a:pt x="994" y="1118"/>
                  <a:pt x="994" y="1118"/>
                </a:cubicBezTo>
                <a:cubicBezTo>
                  <a:pt x="993" y="1119"/>
                  <a:pt x="994" y="1118"/>
                  <a:pt x="993" y="1119"/>
                </a:cubicBezTo>
                <a:cubicBezTo>
                  <a:pt x="992" y="1119"/>
                  <a:pt x="992" y="1119"/>
                  <a:pt x="992" y="1119"/>
                </a:cubicBezTo>
                <a:cubicBezTo>
                  <a:pt x="993" y="1118"/>
                  <a:pt x="993" y="1117"/>
                  <a:pt x="993" y="1117"/>
                </a:cubicBezTo>
                <a:cubicBezTo>
                  <a:pt x="994" y="1117"/>
                  <a:pt x="994" y="1117"/>
                  <a:pt x="994" y="1117"/>
                </a:cubicBezTo>
                <a:cubicBezTo>
                  <a:pt x="995" y="1114"/>
                  <a:pt x="993" y="1110"/>
                  <a:pt x="993" y="1107"/>
                </a:cubicBezTo>
                <a:cubicBezTo>
                  <a:pt x="989" y="1107"/>
                  <a:pt x="990" y="1108"/>
                  <a:pt x="987" y="1109"/>
                </a:cubicBezTo>
                <a:cubicBezTo>
                  <a:pt x="986" y="1109"/>
                  <a:pt x="986" y="1109"/>
                  <a:pt x="986" y="1109"/>
                </a:cubicBezTo>
                <a:cubicBezTo>
                  <a:pt x="986" y="1110"/>
                  <a:pt x="986" y="1110"/>
                  <a:pt x="986" y="1110"/>
                </a:cubicBezTo>
                <a:cubicBezTo>
                  <a:pt x="984" y="1110"/>
                  <a:pt x="984" y="1110"/>
                  <a:pt x="984" y="1110"/>
                </a:cubicBezTo>
                <a:cubicBezTo>
                  <a:pt x="984" y="1111"/>
                  <a:pt x="984" y="1111"/>
                  <a:pt x="984" y="1111"/>
                </a:cubicBezTo>
                <a:cubicBezTo>
                  <a:pt x="983" y="1111"/>
                  <a:pt x="981" y="1111"/>
                  <a:pt x="979" y="1111"/>
                </a:cubicBezTo>
                <a:cubicBezTo>
                  <a:pt x="979" y="1112"/>
                  <a:pt x="979" y="1112"/>
                  <a:pt x="979" y="1112"/>
                </a:cubicBezTo>
                <a:cubicBezTo>
                  <a:pt x="978" y="1112"/>
                  <a:pt x="978" y="1112"/>
                  <a:pt x="978" y="1112"/>
                </a:cubicBezTo>
                <a:cubicBezTo>
                  <a:pt x="978" y="1113"/>
                  <a:pt x="978" y="1113"/>
                  <a:pt x="978" y="1113"/>
                </a:cubicBezTo>
                <a:cubicBezTo>
                  <a:pt x="977" y="1113"/>
                  <a:pt x="977" y="1113"/>
                  <a:pt x="976" y="1113"/>
                </a:cubicBezTo>
                <a:cubicBezTo>
                  <a:pt x="976" y="1115"/>
                  <a:pt x="976" y="1115"/>
                  <a:pt x="976" y="1115"/>
                </a:cubicBezTo>
                <a:cubicBezTo>
                  <a:pt x="974" y="1116"/>
                  <a:pt x="973" y="1117"/>
                  <a:pt x="973" y="1119"/>
                </a:cubicBezTo>
                <a:cubicBezTo>
                  <a:pt x="968" y="1119"/>
                  <a:pt x="960" y="1118"/>
                  <a:pt x="958" y="1120"/>
                </a:cubicBezTo>
                <a:cubicBezTo>
                  <a:pt x="957" y="1120"/>
                  <a:pt x="957" y="1120"/>
                  <a:pt x="957" y="1120"/>
                </a:cubicBezTo>
                <a:cubicBezTo>
                  <a:pt x="957" y="1119"/>
                  <a:pt x="957" y="1119"/>
                  <a:pt x="957" y="1119"/>
                </a:cubicBezTo>
                <a:cubicBezTo>
                  <a:pt x="959" y="1119"/>
                  <a:pt x="963" y="1116"/>
                  <a:pt x="965" y="1118"/>
                </a:cubicBezTo>
                <a:cubicBezTo>
                  <a:pt x="972" y="1118"/>
                  <a:pt x="972" y="1118"/>
                  <a:pt x="972" y="1118"/>
                </a:cubicBezTo>
                <a:cubicBezTo>
                  <a:pt x="972" y="1118"/>
                  <a:pt x="972" y="1118"/>
                  <a:pt x="972" y="1118"/>
                </a:cubicBezTo>
                <a:cubicBezTo>
                  <a:pt x="973" y="1117"/>
                  <a:pt x="974" y="1115"/>
                  <a:pt x="975" y="1115"/>
                </a:cubicBezTo>
                <a:cubicBezTo>
                  <a:pt x="975" y="1113"/>
                  <a:pt x="975" y="1113"/>
                  <a:pt x="975" y="1113"/>
                </a:cubicBezTo>
                <a:cubicBezTo>
                  <a:pt x="976" y="1112"/>
                  <a:pt x="977" y="1112"/>
                  <a:pt x="977" y="1112"/>
                </a:cubicBezTo>
                <a:cubicBezTo>
                  <a:pt x="977" y="1111"/>
                  <a:pt x="977" y="1111"/>
                  <a:pt x="977" y="1111"/>
                </a:cubicBezTo>
                <a:cubicBezTo>
                  <a:pt x="978" y="1111"/>
                  <a:pt x="979" y="1111"/>
                  <a:pt x="980" y="1111"/>
                </a:cubicBezTo>
                <a:cubicBezTo>
                  <a:pt x="980" y="1110"/>
                  <a:pt x="980" y="1110"/>
                  <a:pt x="980" y="1110"/>
                </a:cubicBezTo>
                <a:cubicBezTo>
                  <a:pt x="984" y="1110"/>
                  <a:pt x="984" y="1110"/>
                  <a:pt x="984" y="1110"/>
                </a:cubicBezTo>
                <a:cubicBezTo>
                  <a:pt x="984" y="1109"/>
                  <a:pt x="984" y="1109"/>
                  <a:pt x="984" y="1109"/>
                </a:cubicBezTo>
                <a:cubicBezTo>
                  <a:pt x="985" y="1109"/>
                  <a:pt x="985" y="1109"/>
                  <a:pt x="985" y="1109"/>
                </a:cubicBezTo>
                <a:cubicBezTo>
                  <a:pt x="987" y="1108"/>
                  <a:pt x="988" y="1107"/>
                  <a:pt x="992" y="1107"/>
                </a:cubicBezTo>
                <a:cubicBezTo>
                  <a:pt x="992" y="1106"/>
                  <a:pt x="993" y="1102"/>
                  <a:pt x="993" y="1101"/>
                </a:cubicBezTo>
                <a:cubicBezTo>
                  <a:pt x="994" y="1101"/>
                  <a:pt x="994" y="1101"/>
                  <a:pt x="995" y="1100"/>
                </a:cubicBezTo>
                <a:cubicBezTo>
                  <a:pt x="995" y="1098"/>
                  <a:pt x="995" y="1098"/>
                  <a:pt x="995" y="1098"/>
                </a:cubicBezTo>
                <a:cubicBezTo>
                  <a:pt x="996" y="1098"/>
                  <a:pt x="996" y="1098"/>
                  <a:pt x="996" y="1098"/>
                </a:cubicBezTo>
                <a:cubicBezTo>
                  <a:pt x="996" y="1097"/>
                  <a:pt x="996" y="1097"/>
                  <a:pt x="996" y="1097"/>
                </a:cubicBezTo>
                <a:cubicBezTo>
                  <a:pt x="996" y="1097"/>
                  <a:pt x="996" y="1097"/>
                  <a:pt x="996" y="1097"/>
                </a:cubicBezTo>
                <a:cubicBezTo>
                  <a:pt x="996" y="1095"/>
                  <a:pt x="996" y="1095"/>
                  <a:pt x="996" y="1095"/>
                </a:cubicBezTo>
                <a:cubicBezTo>
                  <a:pt x="997" y="1095"/>
                  <a:pt x="997" y="1095"/>
                  <a:pt x="997" y="1095"/>
                </a:cubicBezTo>
                <a:cubicBezTo>
                  <a:pt x="997" y="1094"/>
                  <a:pt x="997" y="1094"/>
                  <a:pt x="998" y="1093"/>
                </a:cubicBezTo>
                <a:cubicBezTo>
                  <a:pt x="999" y="1093"/>
                  <a:pt x="999" y="1093"/>
                  <a:pt x="999" y="1093"/>
                </a:cubicBezTo>
                <a:cubicBezTo>
                  <a:pt x="1000" y="1092"/>
                  <a:pt x="1001" y="1090"/>
                  <a:pt x="1002" y="1089"/>
                </a:cubicBezTo>
                <a:cubicBezTo>
                  <a:pt x="1003" y="1089"/>
                  <a:pt x="1003" y="1089"/>
                  <a:pt x="1003" y="1089"/>
                </a:cubicBezTo>
                <a:cubicBezTo>
                  <a:pt x="1003" y="1091"/>
                  <a:pt x="1003" y="1091"/>
                  <a:pt x="1002" y="1092"/>
                </a:cubicBezTo>
                <a:cubicBezTo>
                  <a:pt x="1002" y="1093"/>
                  <a:pt x="1003" y="1094"/>
                  <a:pt x="1003" y="1095"/>
                </a:cubicBezTo>
                <a:cubicBezTo>
                  <a:pt x="1005" y="1095"/>
                  <a:pt x="1007" y="1094"/>
                  <a:pt x="1008" y="1094"/>
                </a:cubicBezTo>
                <a:cubicBezTo>
                  <a:pt x="1008" y="1093"/>
                  <a:pt x="1008" y="1093"/>
                  <a:pt x="1008" y="1093"/>
                </a:cubicBezTo>
                <a:cubicBezTo>
                  <a:pt x="1009" y="1093"/>
                  <a:pt x="1009" y="1093"/>
                  <a:pt x="1009" y="1093"/>
                </a:cubicBezTo>
                <a:cubicBezTo>
                  <a:pt x="1009" y="1093"/>
                  <a:pt x="1009" y="1093"/>
                  <a:pt x="1009" y="1093"/>
                </a:cubicBezTo>
                <a:cubicBezTo>
                  <a:pt x="1008" y="1092"/>
                  <a:pt x="1007" y="1092"/>
                  <a:pt x="1007" y="1092"/>
                </a:cubicBezTo>
                <a:cubicBezTo>
                  <a:pt x="1007" y="1088"/>
                  <a:pt x="1007" y="1088"/>
                  <a:pt x="1007" y="1088"/>
                </a:cubicBezTo>
                <a:cubicBezTo>
                  <a:pt x="1006" y="1088"/>
                  <a:pt x="1006" y="1088"/>
                  <a:pt x="1006" y="1088"/>
                </a:cubicBezTo>
                <a:cubicBezTo>
                  <a:pt x="1006" y="1088"/>
                  <a:pt x="1006" y="1088"/>
                  <a:pt x="1006" y="1088"/>
                </a:cubicBezTo>
                <a:cubicBezTo>
                  <a:pt x="1007" y="1088"/>
                  <a:pt x="1007" y="1089"/>
                  <a:pt x="1009" y="1089"/>
                </a:cubicBezTo>
                <a:cubicBezTo>
                  <a:pt x="1009" y="1087"/>
                  <a:pt x="1010" y="1085"/>
                  <a:pt x="1010" y="1083"/>
                </a:cubicBezTo>
                <a:cubicBezTo>
                  <a:pt x="1007" y="1083"/>
                  <a:pt x="1007" y="1083"/>
                  <a:pt x="1006" y="1085"/>
                </a:cubicBezTo>
                <a:cubicBezTo>
                  <a:pt x="1005" y="1085"/>
                  <a:pt x="1005" y="1085"/>
                  <a:pt x="1005" y="1085"/>
                </a:cubicBezTo>
                <a:cubicBezTo>
                  <a:pt x="1006" y="1086"/>
                  <a:pt x="1006" y="1086"/>
                  <a:pt x="1006" y="1087"/>
                </a:cubicBezTo>
                <a:cubicBezTo>
                  <a:pt x="1003" y="1087"/>
                  <a:pt x="1003" y="1087"/>
                  <a:pt x="1003" y="1087"/>
                </a:cubicBezTo>
                <a:cubicBezTo>
                  <a:pt x="1004" y="1086"/>
                  <a:pt x="1005" y="1084"/>
                  <a:pt x="1006" y="1083"/>
                </a:cubicBezTo>
                <a:cubicBezTo>
                  <a:pt x="1006" y="1081"/>
                  <a:pt x="1006" y="1081"/>
                  <a:pt x="1003" y="1080"/>
                </a:cubicBezTo>
                <a:cubicBezTo>
                  <a:pt x="1003" y="1080"/>
                  <a:pt x="1003" y="1080"/>
                  <a:pt x="1003" y="1080"/>
                </a:cubicBezTo>
                <a:cubicBezTo>
                  <a:pt x="1005" y="1079"/>
                  <a:pt x="1007" y="1078"/>
                  <a:pt x="1008" y="1078"/>
                </a:cubicBezTo>
                <a:cubicBezTo>
                  <a:pt x="1008" y="1076"/>
                  <a:pt x="1008" y="1077"/>
                  <a:pt x="1009" y="1076"/>
                </a:cubicBezTo>
                <a:cubicBezTo>
                  <a:pt x="1009" y="1075"/>
                  <a:pt x="1008" y="1074"/>
                  <a:pt x="1008" y="1073"/>
                </a:cubicBezTo>
                <a:cubicBezTo>
                  <a:pt x="1004" y="1073"/>
                  <a:pt x="1004" y="1073"/>
                  <a:pt x="1004" y="1073"/>
                </a:cubicBezTo>
                <a:cubicBezTo>
                  <a:pt x="1004" y="1074"/>
                  <a:pt x="1004" y="1074"/>
                  <a:pt x="1004" y="1074"/>
                </a:cubicBezTo>
                <a:cubicBezTo>
                  <a:pt x="1003" y="1074"/>
                  <a:pt x="1003" y="1074"/>
                  <a:pt x="1003" y="1074"/>
                </a:cubicBezTo>
                <a:cubicBezTo>
                  <a:pt x="1002" y="1073"/>
                  <a:pt x="1003" y="1073"/>
                  <a:pt x="1003" y="1073"/>
                </a:cubicBezTo>
                <a:cubicBezTo>
                  <a:pt x="1003" y="1071"/>
                  <a:pt x="1003" y="1069"/>
                  <a:pt x="1003" y="1067"/>
                </a:cubicBezTo>
                <a:cubicBezTo>
                  <a:pt x="1002" y="1066"/>
                  <a:pt x="1002" y="1066"/>
                  <a:pt x="1002" y="1066"/>
                </a:cubicBezTo>
                <a:cubicBezTo>
                  <a:pt x="1002" y="1065"/>
                  <a:pt x="1002" y="1065"/>
                  <a:pt x="1002" y="1065"/>
                </a:cubicBezTo>
                <a:cubicBezTo>
                  <a:pt x="1001" y="1065"/>
                  <a:pt x="1001" y="1065"/>
                  <a:pt x="1001" y="1065"/>
                </a:cubicBezTo>
                <a:cubicBezTo>
                  <a:pt x="1001" y="1063"/>
                  <a:pt x="1001" y="1061"/>
                  <a:pt x="1002" y="1060"/>
                </a:cubicBezTo>
                <a:cubicBezTo>
                  <a:pt x="1001" y="1060"/>
                  <a:pt x="1001" y="1060"/>
                  <a:pt x="1001" y="1060"/>
                </a:cubicBezTo>
                <a:cubicBezTo>
                  <a:pt x="1001" y="1058"/>
                  <a:pt x="1001" y="1058"/>
                  <a:pt x="1001" y="1058"/>
                </a:cubicBezTo>
                <a:cubicBezTo>
                  <a:pt x="1000" y="1058"/>
                  <a:pt x="1000" y="1058"/>
                  <a:pt x="1000" y="1058"/>
                </a:cubicBezTo>
                <a:cubicBezTo>
                  <a:pt x="1000" y="1057"/>
                  <a:pt x="1000" y="1056"/>
                  <a:pt x="1000" y="1055"/>
                </a:cubicBezTo>
                <a:cubicBezTo>
                  <a:pt x="999" y="1055"/>
                  <a:pt x="999" y="1055"/>
                  <a:pt x="999" y="1055"/>
                </a:cubicBezTo>
                <a:cubicBezTo>
                  <a:pt x="999" y="1054"/>
                  <a:pt x="998" y="1053"/>
                  <a:pt x="998" y="1052"/>
                </a:cubicBezTo>
                <a:cubicBezTo>
                  <a:pt x="998" y="1052"/>
                  <a:pt x="998" y="1052"/>
                  <a:pt x="998" y="1052"/>
                </a:cubicBezTo>
                <a:cubicBezTo>
                  <a:pt x="998" y="1049"/>
                  <a:pt x="998" y="1049"/>
                  <a:pt x="998" y="1049"/>
                </a:cubicBezTo>
                <a:cubicBezTo>
                  <a:pt x="997" y="1049"/>
                  <a:pt x="996" y="1049"/>
                  <a:pt x="996" y="1049"/>
                </a:cubicBezTo>
                <a:cubicBezTo>
                  <a:pt x="995" y="1048"/>
                  <a:pt x="994" y="1045"/>
                  <a:pt x="994" y="1044"/>
                </a:cubicBezTo>
                <a:cubicBezTo>
                  <a:pt x="991" y="1044"/>
                  <a:pt x="991" y="1043"/>
                  <a:pt x="990" y="1042"/>
                </a:cubicBezTo>
                <a:cubicBezTo>
                  <a:pt x="990" y="1041"/>
                  <a:pt x="990" y="1041"/>
                  <a:pt x="990" y="1041"/>
                </a:cubicBezTo>
                <a:cubicBezTo>
                  <a:pt x="988" y="1041"/>
                  <a:pt x="988" y="1041"/>
                  <a:pt x="988" y="1041"/>
                </a:cubicBezTo>
                <a:cubicBezTo>
                  <a:pt x="988" y="1040"/>
                  <a:pt x="988" y="1040"/>
                  <a:pt x="988" y="1039"/>
                </a:cubicBezTo>
                <a:cubicBezTo>
                  <a:pt x="987" y="1039"/>
                  <a:pt x="987" y="1039"/>
                  <a:pt x="987" y="1039"/>
                </a:cubicBezTo>
                <a:cubicBezTo>
                  <a:pt x="987" y="1038"/>
                  <a:pt x="987" y="1038"/>
                  <a:pt x="987" y="1038"/>
                </a:cubicBezTo>
                <a:cubicBezTo>
                  <a:pt x="986" y="1038"/>
                  <a:pt x="986" y="1038"/>
                  <a:pt x="986" y="1038"/>
                </a:cubicBezTo>
                <a:cubicBezTo>
                  <a:pt x="986" y="1036"/>
                  <a:pt x="986" y="1036"/>
                  <a:pt x="986" y="1036"/>
                </a:cubicBezTo>
                <a:cubicBezTo>
                  <a:pt x="986" y="1036"/>
                  <a:pt x="986" y="1036"/>
                  <a:pt x="986" y="1036"/>
                </a:cubicBezTo>
                <a:cubicBezTo>
                  <a:pt x="984" y="1033"/>
                  <a:pt x="982" y="1034"/>
                  <a:pt x="979" y="1032"/>
                </a:cubicBezTo>
                <a:cubicBezTo>
                  <a:pt x="979" y="1032"/>
                  <a:pt x="979" y="1032"/>
                  <a:pt x="979" y="1032"/>
                </a:cubicBezTo>
                <a:cubicBezTo>
                  <a:pt x="978" y="1032"/>
                  <a:pt x="978" y="1032"/>
                  <a:pt x="978" y="1032"/>
                </a:cubicBezTo>
                <a:cubicBezTo>
                  <a:pt x="978" y="1031"/>
                  <a:pt x="978" y="1031"/>
                  <a:pt x="978" y="1031"/>
                </a:cubicBezTo>
                <a:cubicBezTo>
                  <a:pt x="974" y="1030"/>
                  <a:pt x="974" y="1034"/>
                  <a:pt x="973" y="1030"/>
                </a:cubicBezTo>
                <a:cubicBezTo>
                  <a:pt x="972" y="1030"/>
                  <a:pt x="972" y="1030"/>
                  <a:pt x="972" y="1030"/>
                </a:cubicBezTo>
                <a:cubicBezTo>
                  <a:pt x="972" y="1032"/>
                  <a:pt x="972" y="1032"/>
                  <a:pt x="972" y="1032"/>
                </a:cubicBezTo>
                <a:cubicBezTo>
                  <a:pt x="971" y="1032"/>
                  <a:pt x="971" y="1032"/>
                  <a:pt x="971" y="1032"/>
                </a:cubicBezTo>
                <a:cubicBezTo>
                  <a:pt x="971" y="1031"/>
                  <a:pt x="972" y="1029"/>
                  <a:pt x="972" y="1028"/>
                </a:cubicBezTo>
                <a:cubicBezTo>
                  <a:pt x="968" y="1028"/>
                  <a:pt x="968" y="1027"/>
                  <a:pt x="965" y="1026"/>
                </a:cubicBezTo>
                <a:cubicBezTo>
                  <a:pt x="965" y="1028"/>
                  <a:pt x="965" y="1028"/>
                  <a:pt x="965" y="1028"/>
                </a:cubicBezTo>
                <a:cubicBezTo>
                  <a:pt x="965" y="1028"/>
                  <a:pt x="964" y="1027"/>
                  <a:pt x="963" y="1027"/>
                </a:cubicBezTo>
                <a:cubicBezTo>
                  <a:pt x="963" y="1028"/>
                  <a:pt x="963" y="1028"/>
                  <a:pt x="963" y="1028"/>
                </a:cubicBezTo>
                <a:cubicBezTo>
                  <a:pt x="961" y="1029"/>
                  <a:pt x="959" y="1029"/>
                  <a:pt x="957" y="1029"/>
                </a:cubicBezTo>
                <a:cubicBezTo>
                  <a:pt x="957" y="1028"/>
                  <a:pt x="957" y="1028"/>
                  <a:pt x="957" y="1028"/>
                </a:cubicBezTo>
                <a:cubicBezTo>
                  <a:pt x="954" y="1028"/>
                  <a:pt x="954" y="1028"/>
                  <a:pt x="954" y="1028"/>
                </a:cubicBezTo>
                <a:cubicBezTo>
                  <a:pt x="954" y="1028"/>
                  <a:pt x="954" y="1028"/>
                  <a:pt x="954" y="1028"/>
                </a:cubicBezTo>
                <a:cubicBezTo>
                  <a:pt x="953" y="1028"/>
                  <a:pt x="953" y="1028"/>
                  <a:pt x="953" y="1028"/>
                </a:cubicBezTo>
                <a:cubicBezTo>
                  <a:pt x="951" y="1029"/>
                  <a:pt x="951" y="1028"/>
                  <a:pt x="950" y="1028"/>
                </a:cubicBezTo>
                <a:cubicBezTo>
                  <a:pt x="950" y="1029"/>
                  <a:pt x="950" y="1030"/>
                  <a:pt x="950" y="1032"/>
                </a:cubicBezTo>
                <a:cubicBezTo>
                  <a:pt x="949" y="1032"/>
                  <a:pt x="949" y="1032"/>
                  <a:pt x="949" y="1032"/>
                </a:cubicBezTo>
                <a:cubicBezTo>
                  <a:pt x="948" y="1026"/>
                  <a:pt x="948" y="1026"/>
                  <a:pt x="948" y="1026"/>
                </a:cubicBezTo>
                <a:cubicBezTo>
                  <a:pt x="947" y="1026"/>
                  <a:pt x="947" y="1025"/>
                  <a:pt x="946" y="1025"/>
                </a:cubicBezTo>
                <a:cubicBezTo>
                  <a:pt x="946" y="1025"/>
                  <a:pt x="946" y="1024"/>
                  <a:pt x="946" y="1024"/>
                </a:cubicBezTo>
                <a:cubicBezTo>
                  <a:pt x="945" y="1024"/>
                  <a:pt x="943" y="1023"/>
                  <a:pt x="942" y="1023"/>
                </a:cubicBezTo>
                <a:cubicBezTo>
                  <a:pt x="942" y="1022"/>
                  <a:pt x="942" y="1022"/>
                  <a:pt x="942" y="1022"/>
                </a:cubicBezTo>
                <a:cubicBezTo>
                  <a:pt x="941" y="1022"/>
                  <a:pt x="941" y="1022"/>
                  <a:pt x="940" y="1021"/>
                </a:cubicBezTo>
                <a:cubicBezTo>
                  <a:pt x="940" y="1021"/>
                  <a:pt x="940" y="1021"/>
                  <a:pt x="940" y="1021"/>
                </a:cubicBezTo>
                <a:cubicBezTo>
                  <a:pt x="939" y="1021"/>
                  <a:pt x="938" y="1021"/>
                  <a:pt x="937" y="1021"/>
                </a:cubicBezTo>
                <a:cubicBezTo>
                  <a:pt x="937" y="1020"/>
                  <a:pt x="937" y="1021"/>
                  <a:pt x="936" y="1020"/>
                </a:cubicBezTo>
                <a:cubicBezTo>
                  <a:pt x="935" y="1022"/>
                  <a:pt x="934" y="1024"/>
                  <a:pt x="934" y="1028"/>
                </a:cubicBezTo>
                <a:cubicBezTo>
                  <a:pt x="934" y="1028"/>
                  <a:pt x="934" y="1028"/>
                  <a:pt x="934" y="1028"/>
                </a:cubicBezTo>
                <a:cubicBezTo>
                  <a:pt x="934" y="1026"/>
                  <a:pt x="934" y="1026"/>
                  <a:pt x="934" y="1026"/>
                </a:cubicBezTo>
                <a:cubicBezTo>
                  <a:pt x="933" y="1026"/>
                  <a:pt x="933" y="1026"/>
                  <a:pt x="933" y="1026"/>
                </a:cubicBezTo>
                <a:cubicBezTo>
                  <a:pt x="933" y="1025"/>
                  <a:pt x="933" y="1025"/>
                  <a:pt x="933" y="1025"/>
                </a:cubicBezTo>
                <a:cubicBezTo>
                  <a:pt x="933" y="1025"/>
                  <a:pt x="932" y="1027"/>
                  <a:pt x="932" y="1027"/>
                </a:cubicBezTo>
                <a:cubicBezTo>
                  <a:pt x="931" y="1027"/>
                  <a:pt x="931" y="1027"/>
                  <a:pt x="931" y="1027"/>
                </a:cubicBezTo>
                <a:cubicBezTo>
                  <a:pt x="931" y="1026"/>
                  <a:pt x="931" y="1024"/>
                  <a:pt x="931" y="1023"/>
                </a:cubicBezTo>
                <a:cubicBezTo>
                  <a:pt x="932" y="1023"/>
                  <a:pt x="932" y="1022"/>
                  <a:pt x="933" y="1022"/>
                </a:cubicBezTo>
                <a:cubicBezTo>
                  <a:pt x="934" y="1020"/>
                  <a:pt x="934" y="1019"/>
                  <a:pt x="935" y="1018"/>
                </a:cubicBezTo>
                <a:cubicBezTo>
                  <a:pt x="935" y="1013"/>
                  <a:pt x="935" y="1013"/>
                  <a:pt x="935" y="1013"/>
                </a:cubicBezTo>
                <a:cubicBezTo>
                  <a:pt x="935" y="1012"/>
                  <a:pt x="933" y="1013"/>
                  <a:pt x="932" y="1013"/>
                </a:cubicBezTo>
                <a:cubicBezTo>
                  <a:pt x="932" y="1012"/>
                  <a:pt x="932" y="1012"/>
                  <a:pt x="932" y="1012"/>
                </a:cubicBezTo>
                <a:cubicBezTo>
                  <a:pt x="932" y="1012"/>
                  <a:pt x="932" y="1012"/>
                  <a:pt x="931" y="1011"/>
                </a:cubicBezTo>
                <a:cubicBezTo>
                  <a:pt x="931" y="1010"/>
                  <a:pt x="931" y="1010"/>
                  <a:pt x="931" y="1010"/>
                </a:cubicBezTo>
                <a:cubicBezTo>
                  <a:pt x="931" y="1010"/>
                  <a:pt x="931" y="1010"/>
                  <a:pt x="931" y="1010"/>
                </a:cubicBezTo>
                <a:cubicBezTo>
                  <a:pt x="930" y="1009"/>
                  <a:pt x="930" y="1009"/>
                  <a:pt x="929" y="1008"/>
                </a:cubicBezTo>
                <a:cubicBezTo>
                  <a:pt x="928" y="1007"/>
                  <a:pt x="927" y="1008"/>
                  <a:pt x="927" y="1007"/>
                </a:cubicBezTo>
                <a:cubicBezTo>
                  <a:pt x="927" y="1006"/>
                  <a:pt x="927" y="1006"/>
                  <a:pt x="927" y="1006"/>
                </a:cubicBezTo>
                <a:cubicBezTo>
                  <a:pt x="925" y="1006"/>
                  <a:pt x="925" y="1006"/>
                  <a:pt x="925" y="1006"/>
                </a:cubicBezTo>
                <a:cubicBezTo>
                  <a:pt x="925" y="1005"/>
                  <a:pt x="925" y="1005"/>
                  <a:pt x="925" y="1005"/>
                </a:cubicBezTo>
                <a:cubicBezTo>
                  <a:pt x="925" y="1004"/>
                  <a:pt x="925" y="1004"/>
                  <a:pt x="925" y="1004"/>
                </a:cubicBezTo>
                <a:cubicBezTo>
                  <a:pt x="923" y="1003"/>
                  <a:pt x="923" y="1005"/>
                  <a:pt x="922" y="1005"/>
                </a:cubicBezTo>
                <a:cubicBezTo>
                  <a:pt x="922" y="1004"/>
                  <a:pt x="922" y="1004"/>
                  <a:pt x="922" y="1004"/>
                </a:cubicBezTo>
                <a:cubicBezTo>
                  <a:pt x="921" y="1004"/>
                  <a:pt x="921" y="1004"/>
                  <a:pt x="921" y="1004"/>
                </a:cubicBezTo>
                <a:cubicBezTo>
                  <a:pt x="920" y="1004"/>
                  <a:pt x="920" y="1003"/>
                  <a:pt x="920" y="1003"/>
                </a:cubicBezTo>
                <a:cubicBezTo>
                  <a:pt x="917" y="1003"/>
                  <a:pt x="917" y="1003"/>
                  <a:pt x="917" y="1003"/>
                </a:cubicBezTo>
                <a:cubicBezTo>
                  <a:pt x="916" y="1003"/>
                  <a:pt x="916" y="1004"/>
                  <a:pt x="916" y="1004"/>
                </a:cubicBezTo>
                <a:cubicBezTo>
                  <a:pt x="915" y="1004"/>
                  <a:pt x="913" y="1004"/>
                  <a:pt x="911" y="1003"/>
                </a:cubicBezTo>
                <a:cubicBezTo>
                  <a:pt x="911" y="1004"/>
                  <a:pt x="911" y="1004"/>
                  <a:pt x="911" y="1004"/>
                </a:cubicBezTo>
                <a:cubicBezTo>
                  <a:pt x="910" y="1004"/>
                  <a:pt x="910" y="1004"/>
                  <a:pt x="910" y="1004"/>
                </a:cubicBezTo>
                <a:cubicBezTo>
                  <a:pt x="910" y="1005"/>
                  <a:pt x="910" y="1005"/>
                  <a:pt x="910" y="1005"/>
                </a:cubicBezTo>
                <a:cubicBezTo>
                  <a:pt x="906" y="1005"/>
                  <a:pt x="906" y="1005"/>
                  <a:pt x="906" y="1005"/>
                </a:cubicBezTo>
                <a:cubicBezTo>
                  <a:pt x="905" y="1005"/>
                  <a:pt x="902" y="1006"/>
                  <a:pt x="902" y="1007"/>
                </a:cubicBezTo>
                <a:cubicBezTo>
                  <a:pt x="901" y="1007"/>
                  <a:pt x="901" y="1007"/>
                  <a:pt x="901" y="1007"/>
                </a:cubicBezTo>
                <a:cubicBezTo>
                  <a:pt x="902" y="1006"/>
                  <a:pt x="902" y="1005"/>
                  <a:pt x="903" y="1003"/>
                </a:cubicBezTo>
                <a:cubicBezTo>
                  <a:pt x="904" y="1003"/>
                  <a:pt x="904" y="1003"/>
                  <a:pt x="904" y="1003"/>
                </a:cubicBezTo>
                <a:cubicBezTo>
                  <a:pt x="911" y="1003"/>
                  <a:pt x="911" y="1003"/>
                  <a:pt x="911" y="1003"/>
                </a:cubicBezTo>
                <a:cubicBezTo>
                  <a:pt x="911" y="1002"/>
                  <a:pt x="911" y="1002"/>
                  <a:pt x="911" y="1002"/>
                </a:cubicBezTo>
                <a:cubicBezTo>
                  <a:pt x="912" y="1002"/>
                  <a:pt x="911" y="1002"/>
                  <a:pt x="912" y="1001"/>
                </a:cubicBezTo>
                <a:cubicBezTo>
                  <a:pt x="913" y="1001"/>
                  <a:pt x="913" y="1001"/>
                  <a:pt x="913" y="1001"/>
                </a:cubicBezTo>
                <a:cubicBezTo>
                  <a:pt x="913" y="997"/>
                  <a:pt x="913" y="997"/>
                  <a:pt x="913" y="997"/>
                </a:cubicBezTo>
                <a:cubicBezTo>
                  <a:pt x="913" y="997"/>
                  <a:pt x="913" y="997"/>
                  <a:pt x="913" y="997"/>
                </a:cubicBezTo>
                <a:cubicBezTo>
                  <a:pt x="914" y="996"/>
                  <a:pt x="914" y="996"/>
                  <a:pt x="915" y="995"/>
                </a:cubicBezTo>
                <a:cubicBezTo>
                  <a:pt x="914" y="993"/>
                  <a:pt x="914" y="993"/>
                  <a:pt x="913" y="992"/>
                </a:cubicBezTo>
                <a:cubicBezTo>
                  <a:pt x="909" y="992"/>
                  <a:pt x="909" y="992"/>
                  <a:pt x="909" y="992"/>
                </a:cubicBezTo>
                <a:cubicBezTo>
                  <a:pt x="910" y="992"/>
                  <a:pt x="910" y="992"/>
                  <a:pt x="910" y="993"/>
                </a:cubicBezTo>
                <a:cubicBezTo>
                  <a:pt x="908" y="992"/>
                  <a:pt x="908" y="991"/>
                  <a:pt x="906" y="990"/>
                </a:cubicBezTo>
                <a:cubicBezTo>
                  <a:pt x="906" y="990"/>
                  <a:pt x="906" y="990"/>
                  <a:pt x="906" y="990"/>
                </a:cubicBezTo>
                <a:cubicBezTo>
                  <a:pt x="906" y="990"/>
                  <a:pt x="905" y="990"/>
                  <a:pt x="904" y="990"/>
                </a:cubicBezTo>
                <a:cubicBezTo>
                  <a:pt x="904" y="991"/>
                  <a:pt x="904" y="991"/>
                  <a:pt x="904" y="991"/>
                </a:cubicBezTo>
                <a:cubicBezTo>
                  <a:pt x="904" y="991"/>
                  <a:pt x="903" y="991"/>
                  <a:pt x="902" y="992"/>
                </a:cubicBezTo>
                <a:cubicBezTo>
                  <a:pt x="902" y="990"/>
                  <a:pt x="902" y="989"/>
                  <a:pt x="902" y="988"/>
                </a:cubicBezTo>
                <a:cubicBezTo>
                  <a:pt x="901" y="988"/>
                  <a:pt x="901" y="988"/>
                  <a:pt x="901" y="988"/>
                </a:cubicBezTo>
                <a:cubicBezTo>
                  <a:pt x="900" y="987"/>
                  <a:pt x="899" y="987"/>
                  <a:pt x="899" y="985"/>
                </a:cubicBezTo>
                <a:cubicBezTo>
                  <a:pt x="900" y="985"/>
                  <a:pt x="902" y="985"/>
                  <a:pt x="904" y="984"/>
                </a:cubicBezTo>
                <a:cubicBezTo>
                  <a:pt x="904" y="984"/>
                  <a:pt x="904" y="984"/>
                  <a:pt x="904" y="984"/>
                </a:cubicBezTo>
                <a:cubicBezTo>
                  <a:pt x="904" y="983"/>
                  <a:pt x="904" y="984"/>
                  <a:pt x="904" y="982"/>
                </a:cubicBezTo>
                <a:cubicBezTo>
                  <a:pt x="903" y="982"/>
                  <a:pt x="904" y="982"/>
                  <a:pt x="904" y="982"/>
                </a:cubicBezTo>
                <a:cubicBezTo>
                  <a:pt x="902" y="982"/>
                  <a:pt x="899" y="981"/>
                  <a:pt x="898" y="982"/>
                </a:cubicBezTo>
                <a:cubicBezTo>
                  <a:pt x="891" y="982"/>
                  <a:pt x="891" y="982"/>
                  <a:pt x="891" y="982"/>
                </a:cubicBezTo>
                <a:cubicBezTo>
                  <a:pt x="892" y="983"/>
                  <a:pt x="891" y="983"/>
                  <a:pt x="893" y="984"/>
                </a:cubicBezTo>
                <a:cubicBezTo>
                  <a:pt x="893" y="984"/>
                  <a:pt x="893" y="984"/>
                  <a:pt x="893" y="984"/>
                </a:cubicBezTo>
                <a:cubicBezTo>
                  <a:pt x="891" y="985"/>
                  <a:pt x="890" y="983"/>
                  <a:pt x="888" y="984"/>
                </a:cubicBezTo>
                <a:cubicBezTo>
                  <a:pt x="888" y="984"/>
                  <a:pt x="888" y="984"/>
                  <a:pt x="888" y="984"/>
                </a:cubicBezTo>
                <a:cubicBezTo>
                  <a:pt x="887" y="984"/>
                  <a:pt x="887" y="984"/>
                  <a:pt x="887" y="984"/>
                </a:cubicBezTo>
                <a:cubicBezTo>
                  <a:pt x="887" y="985"/>
                  <a:pt x="887" y="985"/>
                  <a:pt x="887" y="985"/>
                </a:cubicBezTo>
                <a:cubicBezTo>
                  <a:pt x="886" y="986"/>
                  <a:pt x="886" y="986"/>
                  <a:pt x="884" y="986"/>
                </a:cubicBezTo>
                <a:cubicBezTo>
                  <a:pt x="884" y="987"/>
                  <a:pt x="884" y="987"/>
                  <a:pt x="884" y="987"/>
                </a:cubicBezTo>
                <a:cubicBezTo>
                  <a:pt x="881" y="987"/>
                  <a:pt x="878" y="987"/>
                  <a:pt x="875" y="988"/>
                </a:cubicBezTo>
                <a:cubicBezTo>
                  <a:pt x="875" y="987"/>
                  <a:pt x="875" y="987"/>
                  <a:pt x="875" y="987"/>
                </a:cubicBezTo>
                <a:cubicBezTo>
                  <a:pt x="873" y="987"/>
                  <a:pt x="872" y="987"/>
                  <a:pt x="871" y="986"/>
                </a:cubicBezTo>
                <a:cubicBezTo>
                  <a:pt x="871" y="983"/>
                  <a:pt x="871" y="983"/>
                  <a:pt x="871" y="983"/>
                </a:cubicBezTo>
                <a:cubicBezTo>
                  <a:pt x="867" y="983"/>
                  <a:pt x="863" y="983"/>
                  <a:pt x="859" y="982"/>
                </a:cubicBezTo>
                <a:cubicBezTo>
                  <a:pt x="858" y="983"/>
                  <a:pt x="856" y="984"/>
                  <a:pt x="854" y="984"/>
                </a:cubicBezTo>
                <a:cubicBezTo>
                  <a:pt x="852" y="983"/>
                  <a:pt x="852" y="984"/>
                  <a:pt x="852" y="982"/>
                </a:cubicBezTo>
                <a:cubicBezTo>
                  <a:pt x="853" y="982"/>
                  <a:pt x="853" y="982"/>
                  <a:pt x="853" y="982"/>
                </a:cubicBezTo>
                <a:cubicBezTo>
                  <a:pt x="853" y="981"/>
                  <a:pt x="853" y="980"/>
                  <a:pt x="854" y="980"/>
                </a:cubicBezTo>
                <a:cubicBezTo>
                  <a:pt x="853" y="980"/>
                  <a:pt x="853" y="979"/>
                  <a:pt x="852" y="979"/>
                </a:cubicBezTo>
                <a:cubicBezTo>
                  <a:pt x="852" y="978"/>
                  <a:pt x="853" y="978"/>
                  <a:pt x="852" y="977"/>
                </a:cubicBezTo>
                <a:cubicBezTo>
                  <a:pt x="850" y="975"/>
                  <a:pt x="851" y="977"/>
                  <a:pt x="849" y="976"/>
                </a:cubicBezTo>
                <a:cubicBezTo>
                  <a:pt x="849" y="975"/>
                  <a:pt x="848" y="974"/>
                  <a:pt x="848" y="974"/>
                </a:cubicBezTo>
                <a:cubicBezTo>
                  <a:pt x="846" y="973"/>
                  <a:pt x="842" y="974"/>
                  <a:pt x="840" y="973"/>
                </a:cubicBezTo>
                <a:cubicBezTo>
                  <a:pt x="838" y="971"/>
                  <a:pt x="839" y="970"/>
                  <a:pt x="838" y="968"/>
                </a:cubicBezTo>
                <a:cubicBezTo>
                  <a:pt x="837" y="967"/>
                  <a:pt x="838" y="968"/>
                  <a:pt x="836" y="967"/>
                </a:cubicBezTo>
                <a:cubicBezTo>
                  <a:pt x="836" y="968"/>
                  <a:pt x="835" y="968"/>
                  <a:pt x="835" y="969"/>
                </a:cubicBezTo>
                <a:cubicBezTo>
                  <a:pt x="835" y="970"/>
                  <a:pt x="834" y="971"/>
                  <a:pt x="835" y="972"/>
                </a:cubicBezTo>
                <a:cubicBezTo>
                  <a:pt x="836" y="972"/>
                  <a:pt x="836" y="972"/>
                  <a:pt x="836" y="972"/>
                </a:cubicBezTo>
                <a:cubicBezTo>
                  <a:pt x="836" y="973"/>
                  <a:pt x="836" y="973"/>
                  <a:pt x="836" y="973"/>
                </a:cubicBezTo>
                <a:cubicBezTo>
                  <a:pt x="838" y="973"/>
                  <a:pt x="838" y="973"/>
                  <a:pt x="838" y="973"/>
                </a:cubicBezTo>
                <a:cubicBezTo>
                  <a:pt x="839" y="973"/>
                  <a:pt x="839" y="973"/>
                  <a:pt x="840" y="974"/>
                </a:cubicBezTo>
                <a:cubicBezTo>
                  <a:pt x="840" y="975"/>
                  <a:pt x="840" y="975"/>
                  <a:pt x="840" y="975"/>
                </a:cubicBezTo>
                <a:cubicBezTo>
                  <a:pt x="833" y="975"/>
                  <a:pt x="832" y="977"/>
                  <a:pt x="827" y="978"/>
                </a:cubicBezTo>
                <a:cubicBezTo>
                  <a:pt x="827" y="982"/>
                  <a:pt x="827" y="982"/>
                  <a:pt x="827" y="982"/>
                </a:cubicBezTo>
                <a:cubicBezTo>
                  <a:pt x="826" y="982"/>
                  <a:pt x="826" y="982"/>
                  <a:pt x="826" y="982"/>
                </a:cubicBezTo>
                <a:cubicBezTo>
                  <a:pt x="826" y="986"/>
                  <a:pt x="826" y="985"/>
                  <a:pt x="828" y="987"/>
                </a:cubicBezTo>
                <a:cubicBezTo>
                  <a:pt x="829" y="987"/>
                  <a:pt x="829" y="987"/>
                  <a:pt x="829" y="987"/>
                </a:cubicBezTo>
                <a:cubicBezTo>
                  <a:pt x="829" y="988"/>
                  <a:pt x="828" y="988"/>
                  <a:pt x="830" y="989"/>
                </a:cubicBezTo>
                <a:cubicBezTo>
                  <a:pt x="830" y="990"/>
                  <a:pt x="829" y="991"/>
                  <a:pt x="829" y="992"/>
                </a:cubicBezTo>
                <a:cubicBezTo>
                  <a:pt x="830" y="992"/>
                  <a:pt x="830" y="992"/>
                  <a:pt x="830" y="992"/>
                </a:cubicBezTo>
                <a:cubicBezTo>
                  <a:pt x="830" y="994"/>
                  <a:pt x="830" y="995"/>
                  <a:pt x="831" y="997"/>
                </a:cubicBezTo>
                <a:cubicBezTo>
                  <a:pt x="828" y="997"/>
                  <a:pt x="828" y="998"/>
                  <a:pt x="825" y="999"/>
                </a:cubicBezTo>
                <a:cubicBezTo>
                  <a:pt x="825" y="1000"/>
                  <a:pt x="825" y="1000"/>
                  <a:pt x="825" y="1000"/>
                </a:cubicBezTo>
                <a:cubicBezTo>
                  <a:pt x="824" y="1000"/>
                  <a:pt x="824" y="1000"/>
                  <a:pt x="824" y="1000"/>
                </a:cubicBezTo>
                <a:cubicBezTo>
                  <a:pt x="824" y="997"/>
                  <a:pt x="824" y="997"/>
                  <a:pt x="824" y="997"/>
                </a:cubicBezTo>
                <a:cubicBezTo>
                  <a:pt x="823" y="997"/>
                  <a:pt x="823" y="997"/>
                  <a:pt x="823" y="997"/>
                </a:cubicBezTo>
                <a:cubicBezTo>
                  <a:pt x="822" y="995"/>
                  <a:pt x="821" y="996"/>
                  <a:pt x="821" y="993"/>
                </a:cubicBezTo>
                <a:cubicBezTo>
                  <a:pt x="820" y="993"/>
                  <a:pt x="820" y="993"/>
                  <a:pt x="820" y="993"/>
                </a:cubicBezTo>
                <a:cubicBezTo>
                  <a:pt x="820" y="992"/>
                  <a:pt x="820" y="992"/>
                  <a:pt x="820" y="992"/>
                </a:cubicBezTo>
                <a:cubicBezTo>
                  <a:pt x="821" y="992"/>
                  <a:pt x="821" y="992"/>
                  <a:pt x="821" y="992"/>
                </a:cubicBezTo>
                <a:cubicBezTo>
                  <a:pt x="821" y="990"/>
                  <a:pt x="820" y="990"/>
                  <a:pt x="820" y="990"/>
                </a:cubicBezTo>
                <a:cubicBezTo>
                  <a:pt x="819" y="987"/>
                  <a:pt x="822" y="985"/>
                  <a:pt x="825" y="984"/>
                </a:cubicBezTo>
                <a:cubicBezTo>
                  <a:pt x="825" y="982"/>
                  <a:pt x="825" y="982"/>
                  <a:pt x="823" y="981"/>
                </a:cubicBezTo>
                <a:cubicBezTo>
                  <a:pt x="823" y="979"/>
                  <a:pt x="823" y="979"/>
                  <a:pt x="823" y="978"/>
                </a:cubicBezTo>
                <a:cubicBezTo>
                  <a:pt x="822" y="978"/>
                  <a:pt x="823" y="978"/>
                  <a:pt x="822" y="977"/>
                </a:cubicBezTo>
                <a:cubicBezTo>
                  <a:pt x="819" y="977"/>
                  <a:pt x="819" y="977"/>
                  <a:pt x="819" y="977"/>
                </a:cubicBezTo>
                <a:cubicBezTo>
                  <a:pt x="820" y="974"/>
                  <a:pt x="821" y="974"/>
                  <a:pt x="823" y="973"/>
                </a:cubicBezTo>
                <a:cubicBezTo>
                  <a:pt x="824" y="973"/>
                  <a:pt x="824" y="973"/>
                  <a:pt x="824" y="973"/>
                </a:cubicBezTo>
                <a:cubicBezTo>
                  <a:pt x="824" y="971"/>
                  <a:pt x="824" y="971"/>
                  <a:pt x="824" y="971"/>
                </a:cubicBezTo>
                <a:cubicBezTo>
                  <a:pt x="826" y="970"/>
                  <a:pt x="826" y="970"/>
                  <a:pt x="827" y="969"/>
                </a:cubicBezTo>
                <a:cubicBezTo>
                  <a:pt x="827" y="967"/>
                  <a:pt x="827" y="967"/>
                  <a:pt x="827" y="967"/>
                </a:cubicBezTo>
                <a:cubicBezTo>
                  <a:pt x="826" y="967"/>
                  <a:pt x="826" y="967"/>
                  <a:pt x="825" y="966"/>
                </a:cubicBezTo>
                <a:cubicBezTo>
                  <a:pt x="825" y="965"/>
                  <a:pt x="825" y="965"/>
                  <a:pt x="825" y="965"/>
                </a:cubicBezTo>
                <a:cubicBezTo>
                  <a:pt x="823" y="965"/>
                  <a:pt x="823" y="965"/>
                  <a:pt x="823" y="965"/>
                </a:cubicBezTo>
                <a:cubicBezTo>
                  <a:pt x="823" y="965"/>
                  <a:pt x="823" y="965"/>
                  <a:pt x="823" y="965"/>
                </a:cubicBezTo>
                <a:cubicBezTo>
                  <a:pt x="823" y="965"/>
                  <a:pt x="823" y="965"/>
                  <a:pt x="823" y="965"/>
                </a:cubicBezTo>
                <a:cubicBezTo>
                  <a:pt x="823" y="965"/>
                  <a:pt x="823" y="965"/>
                  <a:pt x="823" y="965"/>
                </a:cubicBezTo>
                <a:cubicBezTo>
                  <a:pt x="821" y="965"/>
                  <a:pt x="821" y="965"/>
                  <a:pt x="821" y="965"/>
                </a:cubicBezTo>
                <a:cubicBezTo>
                  <a:pt x="820" y="966"/>
                  <a:pt x="820" y="966"/>
                  <a:pt x="820" y="967"/>
                </a:cubicBezTo>
                <a:cubicBezTo>
                  <a:pt x="819" y="967"/>
                  <a:pt x="819" y="967"/>
                  <a:pt x="819" y="967"/>
                </a:cubicBezTo>
                <a:cubicBezTo>
                  <a:pt x="819" y="969"/>
                  <a:pt x="819" y="969"/>
                  <a:pt x="819" y="969"/>
                </a:cubicBezTo>
                <a:cubicBezTo>
                  <a:pt x="818" y="969"/>
                  <a:pt x="818" y="969"/>
                  <a:pt x="818" y="969"/>
                </a:cubicBezTo>
                <a:cubicBezTo>
                  <a:pt x="817" y="972"/>
                  <a:pt x="818" y="970"/>
                  <a:pt x="816" y="971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5" y="972"/>
                  <a:pt x="815" y="972"/>
                  <a:pt x="815" y="972"/>
                </a:cubicBezTo>
                <a:cubicBezTo>
                  <a:pt x="815" y="973"/>
                  <a:pt x="815" y="973"/>
                  <a:pt x="815" y="973"/>
                </a:cubicBezTo>
                <a:cubicBezTo>
                  <a:pt x="813" y="973"/>
                  <a:pt x="813" y="973"/>
                  <a:pt x="813" y="973"/>
                </a:cubicBezTo>
                <a:cubicBezTo>
                  <a:pt x="813" y="973"/>
                  <a:pt x="813" y="973"/>
                  <a:pt x="813" y="973"/>
                </a:cubicBezTo>
                <a:cubicBezTo>
                  <a:pt x="811" y="973"/>
                  <a:pt x="811" y="973"/>
                  <a:pt x="811" y="973"/>
                </a:cubicBezTo>
                <a:cubicBezTo>
                  <a:pt x="811" y="974"/>
                  <a:pt x="811" y="974"/>
                  <a:pt x="811" y="974"/>
                </a:cubicBezTo>
                <a:cubicBezTo>
                  <a:pt x="810" y="974"/>
                  <a:pt x="810" y="974"/>
                  <a:pt x="810" y="974"/>
                </a:cubicBezTo>
                <a:cubicBezTo>
                  <a:pt x="810" y="974"/>
                  <a:pt x="809" y="975"/>
                  <a:pt x="809" y="976"/>
                </a:cubicBezTo>
                <a:cubicBezTo>
                  <a:pt x="807" y="978"/>
                  <a:pt x="804" y="979"/>
                  <a:pt x="800" y="978"/>
                </a:cubicBezTo>
                <a:cubicBezTo>
                  <a:pt x="799" y="980"/>
                  <a:pt x="798" y="981"/>
                  <a:pt x="798" y="983"/>
                </a:cubicBezTo>
                <a:cubicBezTo>
                  <a:pt x="798" y="982"/>
                  <a:pt x="797" y="982"/>
                  <a:pt x="797" y="981"/>
                </a:cubicBezTo>
                <a:cubicBezTo>
                  <a:pt x="794" y="981"/>
                  <a:pt x="794" y="981"/>
                  <a:pt x="794" y="981"/>
                </a:cubicBezTo>
                <a:cubicBezTo>
                  <a:pt x="794" y="982"/>
                  <a:pt x="794" y="982"/>
                  <a:pt x="794" y="982"/>
                </a:cubicBezTo>
                <a:cubicBezTo>
                  <a:pt x="792" y="982"/>
                  <a:pt x="793" y="983"/>
                  <a:pt x="791" y="984"/>
                </a:cubicBezTo>
                <a:cubicBezTo>
                  <a:pt x="791" y="988"/>
                  <a:pt x="791" y="989"/>
                  <a:pt x="791" y="992"/>
                </a:cubicBezTo>
                <a:cubicBezTo>
                  <a:pt x="789" y="992"/>
                  <a:pt x="789" y="993"/>
                  <a:pt x="788" y="994"/>
                </a:cubicBezTo>
                <a:cubicBezTo>
                  <a:pt x="788" y="995"/>
                  <a:pt x="788" y="996"/>
                  <a:pt x="788" y="997"/>
                </a:cubicBezTo>
                <a:cubicBezTo>
                  <a:pt x="788" y="997"/>
                  <a:pt x="788" y="997"/>
                  <a:pt x="788" y="997"/>
                </a:cubicBezTo>
                <a:cubicBezTo>
                  <a:pt x="788" y="998"/>
                  <a:pt x="788" y="998"/>
                  <a:pt x="788" y="998"/>
                </a:cubicBezTo>
                <a:cubicBezTo>
                  <a:pt x="787" y="998"/>
                  <a:pt x="786" y="998"/>
                  <a:pt x="785" y="997"/>
                </a:cubicBezTo>
                <a:cubicBezTo>
                  <a:pt x="784" y="1000"/>
                  <a:pt x="783" y="1002"/>
                  <a:pt x="782" y="1004"/>
                </a:cubicBezTo>
                <a:cubicBezTo>
                  <a:pt x="781" y="1006"/>
                  <a:pt x="783" y="1006"/>
                  <a:pt x="783" y="1007"/>
                </a:cubicBezTo>
                <a:cubicBezTo>
                  <a:pt x="782" y="1007"/>
                  <a:pt x="782" y="1007"/>
                  <a:pt x="782" y="1007"/>
                </a:cubicBezTo>
                <a:cubicBezTo>
                  <a:pt x="782" y="1008"/>
                  <a:pt x="781" y="1010"/>
                  <a:pt x="781" y="1012"/>
                </a:cubicBezTo>
                <a:cubicBezTo>
                  <a:pt x="779" y="1012"/>
                  <a:pt x="779" y="1012"/>
                  <a:pt x="779" y="1012"/>
                </a:cubicBezTo>
                <a:cubicBezTo>
                  <a:pt x="779" y="1011"/>
                  <a:pt x="779" y="1011"/>
                  <a:pt x="779" y="1011"/>
                </a:cubicBezTo>
                <a:cubicBezTo>
                  <a:pt x="778" y="1010"/>
                  <a:pt x="777" y="1009"/>
                  <a:pt x="777" y="1007"/>
                </a:cubicBezTo>
                <a:cubicBezTo>
                  <a:pt x="775" y="1006"/>
                  <a:pt x="773" y="1005"/>
                  <a:pt x="771" y="1003"/>
                </a:cubicBezTo>
                <a:cubicBezTo>
                  <a:pt x="771" y="1001"/>
                  <a:pt x="771" y="1001"/>
                  <a:pt x="771" y="1001"/>
                </a:cubicBezTo>
                <a:cubicBezTo>
                  <a:pt x="768" y="1000"/>
                  <a:pt x="768" y="999"/>
                  <a:pt x="766" y="998"/>
                </a:cubicBezTo>
                <a:cubicBezTo>
                  <a:pt x="766" y="997"/>
                  <a:pt x="766" y="995"/>
                  <a:pt x="765" y="994"/>
                </a:cubicBezTo>
                <a:cubicBezTo>
                  <a:pt x="762" y="993"/>
                  <a:pt x="759" y="992"/>
                  <a:pt x="756" y="992"/>
                </a:cubicBezTo>
                <a:cubicBezTo>
                  <a:pt x="755" y="993"/>
                  <a:pt x="755" y="994"/>
                  <a:pt x="755" y="995"/>
                </a:cubicBezTo>
                <a:cubicBezTo>
                  <a:pt x="753" y="995"/>
                  <a:pt x="751" y="995"/>
                  <a:pt x="749" y="996"/>
                </a:cubicBezTo>
                <a:cubicBezTo>
                  <a:pt x="749" y="996"/>
                  <a:pt x="749" y="996"/>
                  <a:pt x="748" y="997"/>
                </a:cubicBezTo>
                <a:cubicBezTo>
                  <a:pt x="746" y="997"/>
                  <a:pt x="746" y="997"/>
                  <a:pt x="746" y="997"/>
                </a:cubicBezTo>
                <a:cubicBezTo>
                  <a:pt x="746" y="997"/>
                  <a:pt x="746" y="998"/>
                  <a:pt x="745" y="999"/>
                </a:cubicBezTo>
                <a:cubicBezTo>
                  <a:pt x="744" y="999"/>
                  <a:pt x="743" y="999"/>
                  <a:pt x="742" y="999"/>
                </a:cubicBezTo>
                <a:cubicBezTo>
                  <a:pt x="742" y="1000"/>
                  <a:pt x="742" y="1000"/>
                  <a:pt x="742" y="1000"/>
                </a:cubicBezTo>
                <a:cubicBezTo>
                  <a:pt x="742" y="1000"/>
                  <a:pt x="742" y="1000"/>
                  <a:pt x="742" y="1000"/>
                </a:cubicBezTo>
                <a:cubicBezTo>
                  <a:pt x="742" y="999"/>
                  <a:pt x="742" y="999"/>
                  <a:pt x="742" y="999"/>
                </a:cubicBezTo>
                <a:cubicBezTo>
                  <a:pt x="739" y="999"/>
                  <a:pt x="739" y="998"/>
                  <a:pt x="737" y="997"/>
                </a:cubicBezTo>
                <a:cubicBezTo>
                  <a:pt x="737" y="998"/>
                  <a:pt x="737" y="998"/>
                  <a:pt x="737" y="998"/>
                </a:cubicBezTo>
                <a:cubicBezTo>
                  <a:pt x="734" y="998"/>
                  <a:pt x="733" y="998"/>
                  <a:pt x="732" y="996"/>
                </a:cubicBezTo>
                <a:cubicBezTo>
                  <a:pt x="731" y="996"/>
                  <a:pt x="731" y="996"/>
                  <a:pt x="731" y="996"/>
                </a:cubicBezTo>
                <a:cubicBezTo>
                  <a:pt x="731" y="995"/>
                  <a:pt x="732" y="994"/>
                  <a:pt x="732" y="994"/>
                </a:cubicBezTo>
                <a:cubicBezTo>
                  <a:pt x="731" y="994"/>
                  <a:pt x="731" y="994"/>
                  <a:pt x="731" y="994"/>
                </a:cubicBezTo>
                <a:cubicBezTo>
                  <a:pt x="731" y="992"/>
                  <a:pt x="731" y="992"/>
                  <a:pt x="731" y="992"/>
                </a:cubicBezTo>
                <a:cubicBezTo>
                  <a:pt x="730" y="991"/>
                  <a:pt x="729" y="990"/>
                  <a:pt x="728" y="989"/>
                </a:cubicBezTo>
                <a:cubicBezTo>
                  <a:pt x="728" y="988"/>
                  <a:pt x="728" y="988"/>
                  <a:pt x="728" y="988"/>
                </a:cubicBezTo>
                <a:cubicBezTo>
                  <a:pt x="727" y="988"/>
                  <a:pt x="727" y="988"/>
                  <a:pt x="727" y="988"/>
                </a:cubicBezTo>
                <a:cubicBezTo>
                  <a:pt x="726" y="987"/>
                  <a:pt x="727" y="987"/>
                  <a:pt x="725" y="986"/>
                </a:cubicBezTo>
                <a:cubicBezTo>
                  <a:pt x="725" y="985"/>
                  <a:pt x="724" y="984"/>
                  <a:pt x="723" y="983"/>
                </a:cubicBezTo>
                <a:cubicBezTo>
                  <a:pt x="723" y="983"/>
                  <a:pt x="723" y="983"/>
                  <a:pt x="723" y="983"/>
                </a:cubicBezTo>
                <a:cubicBezTo>
                  <a:pt x="723" y="982"/>
                  <a:pt x="723" y="982"/>
                  <a:pt x="723" y="982"/>
                </a:cubicBezTo>
                <a:cubicBezTo>
                  <a:pt x="722" y="982"/>
                  <a:pt x="722" y="982"/>
                  <a:pt x="722" y="982"/>
                </a:cubicBezTo>
                <a:cubicBezTo>
                  <a:pt x="722" y="980"/>
                  <a:pt x="722" y="979"/>
                  <a:pt x="721" y="977"/>
                </a:cubicBezTo>
                <a:cubicBezTo>
                  <a:pt x="721" y="977"/>
                  <a:pt x="721" y="977"/>
                  <a:pt x="720" y="976"/>
                </a:cubicBezTo>
                <a:cubicBezTo>
                  <a:pt x="720" y="976"/>
                  <a:pt x="720" y="975"/>
                  <a:pt x="719" y="974"/>
                </a:cubicBezTo>
                <a:cubicBezTo>
                  <a:pt x="719" y="974"/>
                  <a:pt x="719" y="974"/>
                  <a:pt x="719" y="974"/>
                </a:cubicBezTo>
                <a:cubicBezTo>
                  <a:pt x="718" y="972"/>
                  <a:pt x="720" y="972"/>
                  <a:pt x="720" y="972"/>
                </a:cubicBezTo>
                <a:cubicBezTo>
                  <a:pt x="720" y="967"/>
                  <a:pt x="720" y="967"/>
                  <a:pt x="720" y="967"/>
                </a:cubicBezTo>
                <a:cubicBezTo>
                  <a:pt x="719" y="967"/>
                  <a:pt x="719" y="967"/>
                  <a:pt x="719" y="967"/>
                </a:cubicBezTo>
                <a:cubicBezTo>
                  <a:pt x="720" y="964"/>
                  <a:pt x="720" y="962"/>
                  <a:pt x="720" y="959"/>
                </a:cubicBezTo>
                <a:cubicBezTo>
                  <a:pt x="721" y="959"/>
                  <a:pt x="721" y="959"/>
                  <a:pt x="721" y="959"/>
                </a:cubicBezTo>
                <a:cubicBezTo>
                  <a:pt x="721" y="956"/>
                  <a:pt x="720" y="954"/>
                  <a:pt x="721" y="950"/>
                </a:cubicBezTo>
                <a:cubicBezTo>
                  <a:pt x="722" y="950"/>
                  <a:pt x="722" y="950"/>
                  <a:pt x="722" y="950"/>
                </a:cubicBezTo>
                <a:cubicBezTo>
                  <a:pt x="722" y="946"/>
                  <a:pt x="722" y="946"/>
                  <a:pt x="722" y="946"/>
                </a:cubicBezTo>
                <a:cubicBezTo>
                  <a:pt x="723" y="946"/>
                  <a:pt x="723" y="946"/>
                  <a:pt x="723" y="946"/>
                </a:cubicBezTo>
                <a:cubicBezTo>
                  <a:pt x="723" y="945"/>
                  <a:pt x="723" y="945"/>
                  <a:pt x="723" y="945"/>
                </a:cubicBezTo>
                <a:cubicBezTo>
                  <a:pt x="723" y="945"/>
                  <a:pt x="723" y="945"/>
                  <a:pt x="723" y="945"/>
                </a:cubicBezTo>
                <a:cubicBezTo>
                  <a:pt x="723" y="944"/>
                  <a:pt x="723" y="944"/>
                  <a:pt x="723" y="944"/>
                </a:cubicBezTo>
                <a:cubicBezTo>
                  <a:pt x="724" y="943"/>
                  <a:pt x="724" y="943"/>
                  <a:pt x="725" y="943"/>
                </a:cubicBezTo>
                <a:cubicBezTo>
                  <a:pt x="725" y="941"/>
                  <a:pt x="725" y="941"/>
                  <a:pt x="725" y="941"/>
                </a:cubicBezTo>
                <a:cubicBezTo>
                  <a:pt x="725" y="941"/>
                  <a:pt x="725" y="941"/>
                  <a:pt x="725" y="941"/>
                </a:cubicBezTo>
                <a:cubicBezTo>
                  <a:pt x="725" y="940"/>
                  <a:pt x="725" y="940"/>
                  <a:pt x="725" y="940"/>
                </a:cubicBezTo>
                <a:cubicBezTo>
                  <a:pt x="725" y="940"/>
                  <a:pt x="725" y="940"/>
                  <a:pt x="725" y="940"/>
                </a:cubicBezTo>
                <a:cubicBezTo>
                  <a:pt x="725" y="938"/>
                  <a:pt x="725" y="938"/>
                  <a:pt x="725" y="938"/>
                </a:cubicBezTo>
                <a:cubicBezTo>
                  <a:pt x="724" y="938"/>
                  <a:pt x="724" y="938"/>
                  <a:pt x="724" y="938"/>
                </a:cubicBezTo>
                <a:cubicBezTo>
                  <a:pt x="724" y="937"/>
                  <a:pt x="724" y="935"/>
                  <a:pt x="725" y="934"/>
                </a:cubicBezTo>
                <a:cubicBezTo>
                  <a:pt x="723" y="933"/>
                  <a:pt x="720" y="932"/>
                  <a:pt x="717" y="932"/>
                </a:cubicBezTo>
                <a:cubicBezTo>
                  <a:pt x="717" y="928"/>
                  <a:pt x="717" y="928"/>
                  <a:pt x="717" y="928"/>
                </a:cubicBezTo>
                <a:cubicBezTo>
                  <a:pt x="717" y="928"/>
                  <a:pt x="717" y="928"/>
                  <a:pt x="717" y="928"/>
                </a:cubicBezTo>
                <a:cubicBezTo>
                  <a:pt x="716" y="925"/>
                  <a:pt x="716" y="928"/>
                  <a:pt x="714" y="926"/>
                </a:cubicBezTo>
                <a:cubicBezTo>
                  <a:pt x="714" y="926"/>
                  <a:pt x="714" y="926"/>
                  <a:pt x="714" y="925"/>
                </a:cubicBezTo>
                <a:cubicBezTo>
                  <a:pt x="710" y="925"/>
                  <a:pt x="707" y="925"/>
                  <a:pt x="704" y="925"/>
                </a:cubicBezTo>
                <a:cubicBezTo>
                  <a:pt x="704" y="924"/>
                  <a:pt x="704" y="924"/>
                  <a:pt x="702" y="923"/>
                </a:cubicBezTo>
                <a:cubicBezTo>
                  <a:pt x="702" y="924"/>
                  <a:pt x="702" y="925"/>
                  <a:pt x="702" y="925"/>
                </a:cubicBezTo>
                <a:cubicBezTo>
                  <a:pt x="699" y="925"/>
                  <a:pt x="696" y="926"/>
                  <a:pt x="694" y="926"/>
                </a:cubicBezTo>
                <a:cubicBezTo>
                  <a:pt x="694" y="926"/>
                  <a:pt x="693" y="927"/>
                  <a:pt x="693" y="927"/>
                </a:cubicBezTo>
                <a:cubicBezTo>
                  <a:pt x="692" y="928"/>
                  <a:pt x="691" y="927"/>
                  <a:pt x="691" y="926"/>
                </a:cubicBezTo>
                <a:cubicBezTo>
                  <a:pt x="683" y="926"/>
                  <a:pt x="683" y="926"/>
                  <a:pt x="683" y="926"/>
                </a:cubicBezTo>
                <a:cubicBezTo>
                  <a:pt x="683" y="926"/>
                  <a:pt x="683" y="928"/>
                  <a:pt x="681" y="927"/>
                </a:cubicBezTo>
                <a:cubicBezTo>
                  <a:pt x="681" y="927"/>
                  <a:pt x="681" y="926"/>
                  <a:pt x="681" y="926"/>
                </a:cubicBezTo>
                <a:cubicBezTo>
                  <a:pt x="679" y="926"/>
                  <a:pt x="679" y="927"/>
                  <a:pt x="678" y="927"/>
                </a:cubicBezTo>
                <a:cubicBezTo>
                  <a:pt x="676" y="927"/>
                  <a:pt x="676" y="927"/>
                  <a:pt x="676" y="927"/>
                </a:cubicBezTo>
                <a:cubicBezTo>
                  <a:pt x="676" y="926"/>
                  <a:pt x="676" y="926"/>
                  <a:pt x="676" y="926"/>
                </a:cubicBezTo>
                <a:cubicBezTo>
                  <a:pt x="675" y="926"/>
                  <a:pt x="677" y="924"/>
                  <a:pt x="678" y="923"/>
                </a:cubicBezTo>
                <a:cubicBezTo>
                  <a:pt x="679" y="923"/>
                  <a:pt x="679" y="923"/>
                  <a:pt x="679" y="923"/>
                </a:cubicBezTo>
                <a:cubicBezTo>
                  <a:pt x="679" y="921"/>
                  <a:pt x="679" y="921"/>
                  <a:pt x="679" y="921"/>
                </a:cubicBezTo>
                <a:cubicBezTo>
                  <a:pt x="679" y="921"/>
                  <a:pt x="680" y="921"/>
                  <a:pt x="680" y="921"/>
                </a:cubicBezTo>
                <a:cubicBezTo>
                  <a:pt x="681" y="919"/>
                  <a:pt x="680" y="918"/>
                  <a:pt x="681" y="916"/>
                </a:cubicBezTo>
                <a:cubicBezTo>
                  <a:pt x="681" y="916"/>
                  <a:pt x="681" y="916"/>
                  <a:pt x="681" y="916"/>
                </a:cubicBezTo>
                <a:cubicBezTo>
                  <a:pt x="681" y="915"/>
                  <a:pt x="681" y="915"/>
                  <a:pt x="681" y="915"/>
                </a:cubicBezTo>
                <a:cubicBezTo>
                  <a:pt x="682" y="915"/>
                  <a:pt x="682" y="915"/>
                  <a:pt x="682" y="915"/>
                </a:cubicBezTo>
                <a:cubicBezTo>
                  <a:pt x="682" y="914"/>
                  <a:pt x="681" y="913"/>
                  <a:pt x="681" y="912"/>
                </a:cubicBezTo>
                <a:cubicBezTo>
                  <a:pt x="681" y="912"/>
                  <a:pt x="681" y="912"/>
                  <a:pt x="681" y="912"/>
                </a:cubicBezTo>
                <a:cubicBezTo>
                  <a:pt x="681" y="910"/>
                  <a:pt x="681" y="910"/>
                  <a:pt x="681" y="910"/>
                </a:cubicBezTo>
                <a:cubicBezTo>
                  <a:pt x="682" y="910"/>
                  <a:pt x="682" y="910"/>
                  <a:pt x="683" y="909"/>
                </a:cubicBezTo>
                <a:cubicBezTo>
                  <a:pt x="683" y="907"/>
                  <a:pt x="683" y="905"/>
                  <a:pt x="683" y="903"/>
                </a:cubicBezTo>
                <a:cubicBezTo>
                  <a:pt x="683" y="903"/>
                  <a:pt x="683" y="903"/>
                  <a:pt x="683" y="903"/>
                </a:cubicBezTo>
                <a:cubicBezTo>
                  <a:pt x="683" y="900"/>
                  <a:pt x="683" y="900"/>
                  <a:pt x="680" y="900"/>
                </a:cubicBezTo>
                <a:cubicBezTo>
                  <a:pt x="681" y="898"/>
                  <a:pt x="681" y="897"/>
                  <a:pt x="683" y="896"/>
                </a:cubicBezTo>
                <a:cubicBezTo>
                  <a:pt x="683" y="894"/>
                  <a:pt x="683" y="894"/>
                  <a:pt x="683" y="894"/>
                </a:cubicBezTo>
                <a:cubicBezTo>
                  <a:pt x="683" y="894"/>
                  <a:pt x="683" y="894"/>
                  <a:pt x="683" y="894"/>
                </a:cubicBezTo>
                <a:cubicBezTo>
                  <a:pt x="684" y="896"/>
                  <a:pt x="683" y="898"/>
                  <a:pt x="683" y="898"/>
                </a:cubicBezTo>
                <a:cubicBezTo>
                  <a:pt x="685" y="899"/>
                  <a:pt x="685" y="899"/>
                  <a:pt x="685" y="899"/>
                </a:cubicBezTo>
                <a:cubicBezTo>
                  <a:pt x="685" y="900"/>
                  <a:pt x="685" y="900"/>
                  <a:pt x="685" y="900"/>
                </a:cubicBezTo>
                <a:cubicBezTo>
                  <a:pt x="687" y="900"/>
                  <a:pt x="687" y="900"/>
                  <a:pt x="687" y="900"/>
                </a:cubicBezTo>
                <a:cubicBezTo>
                  <a:pt x="686" y="896"/>
                  <a:pt x="686" y="896"/>
                  <a:pt x="686" y="896"/>
                </a:cubicBezTo>
                <a:cubicBezTo>
                  <a:pt x="687" y="892"/>
                  <a:pt x="688" y="888"/>
                  <a:pt x="689" y="884"/>
                </a:cubicBezTo>
                <a:cubicBezTo>
                  <a:pt x="691" y="883"/>
                  <a:pt x="687" y="883"/>
                  <a:pt x="689" y="879"/>
                </a:cubicBezTo>
                <a:cubicBezTo>
                  <a:pt x="689" y="879"/>
                  <a:pt x="689" y="879"/>
                  <a:pt x="689" y="879"/>
                </a:cubicBezTo>
                <a:cubicBezTo>
                  <a:pt x="689" y="878"/>
                  <a:pt x="690" y="876"/>
                  <a:pt x="690" y="875"/>
                </a:cubicBezTo>
                <a:cubicBezTo>
                  <a:pt x="690" y="874"/>
                  <a:pt x="691" y="874"/>
                  <a:pt x="691" y="874"/>
                </a:cubicBezTo>
                <a:cubicBezTo>
                  <a:pt x="691" y="872"/>
                  <a:pt x="691" y="872"/>
                  <a:pt x="691" y="872"/>
                </a:cubicBezTo>
                <a:cubicBezTo>
                  <a:pt x="692" y="872"/>
                  <a:pt x="692" y="872"/>
                  <a:pt x="692" y="872"/>
                </a:cubicBezTo>
                <a:cubicBezTo>
                  <a:pt x="692" y="871"/>
                  <a:pt x="692" y="871"/>
                  <a:pt x="692" y="871"/>
                </a:cubicBezTo>
                <a:cubicBezTo>
                  <a:pt x="692" y="871"/>
                  <a:pt x="692" y="871"/>
                  <a:pt x="692" y="871"/>
                </a:cubicBezTo>
                <a:cubicBezTo>
                  <a:pt x="693" y="869"/>
                  <a:pt x="693" y="866"/>
                  <a:pt x="693" y="865"/>
                </a:cubicBezTo>
                <a:cubicBezTo>
                  <a:pt x="693" y="864"/>
                  <a:pt x="692" y="864"/>
                  <a:pt x="692" y="864"/>
                </a:cubicBezTo>
                <a:cubicBezTo>
                  <a:pt x="692" y="863"/>
                  <a:pt x="691" y="863"/>
                  <a:pt x="691" y="862"/>
                </a:cubicBezTo>
                <a:cubicBezTo>
                  <a:pt x="689" y="862"/>
                  <a:pt x="689" y="862"/>
                  <a:pt x="689" y="862"/>
                </a:cubicBezTo>
                <a:cubicBezTo>
                  <a:pt x="689" y="861"/>
                  <a:pt x="689" y="861"/>
                  <a:pt x="689" y="861"/>
                </a:cubicBezTo>
                <a:cubicBezTo>
                  <a:pt x="688" y="861"/>
                  <a:pt x="688" y="861"/>
                  <a:pt x="688" y="861"/>
                </a:cubicBezTo>
                <a:cubicBezTo>
                  <a:pt x="688" y="861"/>
                  <a:pt x="688" y="861"/>
                  <a:pt x="688" y="861"/>
                </a:cubicBezTo>
                <a:cubicBezTo>
                  <a:pt x="687" y="860"/>
                  <a:pt x="681" y="862"/>
                  <a:pt x="680" y="862"/>
                </a:cubicBezTo>
                <a:cubicBezTo>
                  <a:pt x="679" y="863"/>
                  <a:pt x="679" y="864"/>
                  <a:pt x="678" y="865"/>
                </a:cubicBezTo>
                <a:cubicBezTo>
                  <a:pt x="677" y="865"/>
                  <a:pt x="675" y="865"/>
                  <a:pt x="674" y="865"/>
                </a:cubicBezTo>
                <a:cubicBezTo>
                  <a:pt x="674" y="866"/>
                  <a:pt x="674" y="866"/>
                  <a:pt x="673" y="867"/>
                </a:cubicBezTo>
                <a:cubicBezTo>
                  <a:pt x="672" y="867"/>
                  <a:pt x="672" y="867"/>
                  <a:pt x="672" y="867"/>
                </a:cubicBezTo>
                <a:cubicBezTo>
                  <a:pt x="672" y="867"/>
                  <a:pt x="672" y="867"/>
                  <a:pt x="672" y="867"/>
                </a:cubicBezTo>
                <a:cubicBezTo>
                  <a:pt x="668" y="867"/>
                  <a:pt x="668" y="867"/>
                  <a:pt x="668" y="867"/>
                </a:cubicBezTo>
                <a:cubicBezTo>
                  <a:pt x="668" y="868"/>
                  <a:pt x="668" y="868"/>
                  <a:pt x="668" y="868"/>
                </a:cubicBezTo>
                <a:cubicBezTo>
                  <a:pt x="667" y="868"/>
                  <a:pt x="667" y="868"/>
                  <a:pt x="666" y="869"/>
                </a:cubicBezTo>
                <a:cubicBezTo>
                  <a:pt x="666" y="872"/>
                  <a:pt x="665" y="875"/>
                  <a:pt x="664" y="878"/>
                </a:cubicBezTo>
                <a:cubicBezTo>
                  <a:pt x="664" y="878"/>
                  <a:pt x="664" y="878"/>
                  <a:pt x="664" y="878"/>
                </a:cubicBezTo>
                <a:cubicBezTo>
                  <a:pt x="664" y="882"/>
                  <a:pt x="664" y="882"/>
                  <a:pt x="664" y="882"/>
                </a:cubicBezTo>
                <a:cubicBezTo>
                  <a:pt x="663" y="882"/>
                  <a:pt x="662" y="883"/>
                  <a:pt x="662" y="883"/>
                </a:cubicBezTo>
                <a:cubicBezTo>
                  <a:pt x="662" y="884"/>
                  <a:pt x="662" y="884"/>
                  <a:pt x="662" y="884"/>
                </a:cubicBezTo>
                <a:cubicBezTo>
                  <a:pt x="661" y="884"/>
                  <a:pt x="661" y="884"/>
                  <a:pt x="661" y="884"/>
                </a:cubicBezTo>
                <a:cubicBezTo>
                  <a:pt x="661" y="890"/>
                  <a:pt x="661" y="890"/>
                  <a:pt x="661" y="890"/>
                </a:cubicBezTo>
                <a:cubicBezTo>
                  <a:pt x="660" y="890"/>
                  <a:pt x="660" y="890"/>
                  <a:pt x="659" y="890"/>
                </a:cubicBezTo>
                <a:cubicBezTo>
                  <a:pt x="658" y="891"/>
                  <a:pt x="656" y="895"/>
                  <a:pt x="655" y="896"/>
                </a:cubicBezTo>
                <a:cubicBezTo>
                  <a:pt x="652" y="896"/>
                  <a:pt x="652" y="896"/>
                  <a:pt x="652" y="896"/>
                </a:cubicBezTo>
                <a:cubicBezTo>
                  <a:pt x="652" y="897"/>
                  <a:pt x="652" y="897"/>
                  <a:pt x="652" y="897"/>
                </a:cubicBezTo>
                <a:cubicBezTo>
                  <a:pt x="652" y="896"/>
                  <a:pt x="651" y="896"/>
                  <a:pt x="650" y="895"/>
                </a:cubicBezTo>
                <a:cubicBezTo>
                  <a:pt x="650" y="894"/>
                  <a:pt x="650" y="894"/>
                  <a:pt x="650" y="894"/>
                </a:cubicBezTo>
                <a:cubicBezTo>
                  <a:pt x="649" y="895"/>
                  <a:pt x="648" y="895"/>
                  <a:pt x="646" y="896"/>
                </a:cubicBezTo>
                <a:cubicBezTo>
                  <a:pt x="646" y="895"/>
                  <a:pt x="646" y="895"/>
                  <a:pt x="646" y="895"/>
                </a:cubicBezTo>
                <a:cubicBezTo>
                  <a:pt x="643" y="895"/>
                  <a:pt x="643" y="897"/>
                  <a:pt x="641" y="899"/>
                </a:cubicBezTo>
                <a:cubicBezTo>
                  <a:pt x="641" y="900"/>
                  <a:pt x="641" y="900"/>
                  <a:pt x="641" y="900"/>
                </a:cubicBezTo>
                <a:cubicBezTo>
                  <a:pt x="639" y="899"/>
                  <a:pt x="639" y="899"/>
                  <a:pt x="636" y="900"/>
                </a:cubicBezTo>
                <a:cubicBezTo>
                  <a:pt x="636" y="901"/>
                  <a:pt x="636" y="901"/>
                  <a:pt x="636" y="901"/>
                </a:cubicBezTo>
                <a:cubicBezTo>
                  <a:pt x="633" y="900"/>
                  <a:pt x="632" y="901"/>
                  <a:pt x="628" y="901"/>
                </a:cubicBezTo>
                <a:cubicBezTo>
                  <a:pt x="628" y="899"/>
                  <a:pt x="627" y="898"/>
                  <a:pt x="626" y="896"/>
                </a:cubicBezTo>
                <a:cubicBezTo>
                  <a:pt x="625" y="896"/>
                  <a:pt x="624" y="896"/>
                  <a:pt x="623" y="896"/>
                </a:cubicBezTo>
                <a:cubicBezTo>
                  <a:pt x="623" y="895"/>
                  <a:pt x="623" y="895"/>
                  <a:pt x="623" y="895"/>
                </a:cubicBezTo>
                <a:cubicBezTo>
                  <a:pt x="621" y="895"/>
                  <a:pt x="621" y="895"/>
                  <a:pt x="621" y="895"/>
                </a:cubicBezTo>
                <a:cubicBezTo>
                  <a:pt x="621" y="894"/>
                  <a:pt x="621" y="894"/>
                  <a:pt x="621" y="894"/>
                </a:cubicBezTo>
                <a:cubicBezTo>
                  <a:pt x="620" y="894"/>
                  <a:pt x="618" y="895"/>
                  <a:pt x="617" y="895"/>
                </a:cubicBezTo>
                <a:cubicBezTo>
                  <a:pt x="616" y="889"/>
                  <a:pt x="613" y="888"/>
                  <a:pt x="613" y="882"/>
                </a:cubicBezTo>
                <a:cubicBezTo>
                  <a:pt x="611" y="882"/>
                  <a:pt x="611" y="882"/>
                  <a:pt x="611" y="882"/>
                </a:cubicBezTo>
                <a:cubicBezTo>
                  <a:pt x="610" y="881"/>
                  <a:pt x="610" y="880"/>
                  <a:pt x="608" y="879"/>
                </a:cubicBezTo>
                <a:cubicBezTo>
                  <a:pt x="608" y="878"/>
                  <a:pt x="608" y="878"/>
                  <a:pt x="608" y="878"/>
                </a:cubicBezTo>
                <a:cubicBezTo>
                  <a:pt x="607" y="878"/>
                  <a:pt x="607" y="878"/>
                  <a:pt x="607" y="878"/>
                </a:cubicBezTo>
                <a:cubicBezTo>
                  <a:pt x="607" y="877"/>
                  <a:pt x="607" y="877"/>
                  <a:pt x="607" y="877"/>
                </a:cubicBezTo>
                <a:cubicBezTo>
                  <a:pt x="606" y="877"/>
                  <a:pt x="606" y="877"/>
                  <a:pt x="606" y="877"/>
                </a:cubicBezTo>
                <a:cubicBezTo>
                  <a:pt x="605" y="876"/>
                  <a:pt x="605" y="875"/>
                  <a:pt x="605" y="874"/>
                </a:cubicBezTo>
                <a:cubicBezTo>
                  <a:pt x="605" y="874"/>
                  <a:pt x="604" y="873"/>
                  <a:pt x="604" y="873"/>
                </a:cubicBezTo>
                <a:cubicBezTo>
                  <a:pt x="604" y="872"/>
                  <a:pt x="604" y="871"/>
                  <a:pt x="604" y="871"/>
                </a:cubicBezTo>
                <a:cubicBezTo>
                  <a:pt x="604" y="871"/>
                  <a:pt x="604" y="871"/>
                  <a:pt x="604" y="871"/>
                </a:cubicBezTo>
                <a:cubicBezTo>
                  <a:pt x="604" y="869"/>
                  <a:pt x="604" y="869"/>
                  <a:pt x="604" y="869"/>
                </a:cubicBezTo>
                <a:cubicBezTo>
                  <a:pt x="603" y="869"/>
                  <a:pt x="602" y="868"/>
                  <a:pt x="602" y="868"/>
                </a:cubicBezTo>
                <a:cubicBezTo>
                  <a:pt x="602" y="865"/>
                  <a:pt x="602" y="865"/>
                  <a:pt x="602" y="865"/>
                </a:cubicBezTo>
                <a:cubicBezTo>
                  <a:pt x="601" y="865"/>
                  <a:pt x="601" y="865"/>
                  <a:pt x="601" y="865"/>
                </a:cubicBezTo>
                <a:cubicBezTo>
                  <a:pt x="601" y="865"/>
                  <a:pt x="601" y="865"/>
                  <a:pt x="601" y="865"/>
                </a:cubicBezTo>
                <a:cubicBezTo>
                  <a:pt x="600" y="865"/>
                  <a:pt x="600" y="865"/>
                  <a:pt x="600" y="866"/>
                </a:cubicBezTo>
                <a:cubicBezTo>
                  <a:pt x="599" y="866"/>
                  <a:pt x="599" y="866"/>
                  <a:pt x="599" y="866"/>
                </a:cubicBezTo>
                <a:cubicBezTo>
                  <a:pt x="599" y="865"/>
                  <a:pt x="600" y="863"/>
                  <a:pt x="600" y="862"/>
                </a:cubicBezTo>
                <a:cubicBezTo>
                  <a:pt x="600" y="862"/>
                  <a:pt x="600" y="862"/>
                  <a:pt x="600" y="862"/>
                </a:cubicBezTo>
                <a:cubicBezTo>
                  <a:pt x="600" y="860"/>
                  <a:pt x="600" y="858"/>
                  <a:pt x="600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1" y="853"/>
                  <a:pt x="601" y="852"/>
                  <a:pt x="602" y="850"/>
                </a:cubicBezTo>
                <a:cubicBezTo>
                  <a:pt x="601" y="850"/>
                  <a:pt x="601" y="850"/>
                  <a:pt x="601" y="850"/>
                </a:cubicBezTo>
                <a:cubicBezTo>
                  <a:pt x="601" y="847"/>
                  <a:pt x="601" y="847"/>
                  <a:pt x="601" y="847"/>
                </a:cubicBezTo>
                <a:cubicBezTo>
                  <a:pt x="600" y="847"/>
                  <a:pt x="600" y="847"/>
                  <a:pt x="600" y="847"/>
                </a:cubicBezTo>
                <a:cubicBezTo>
                  <a:pt x="600" y="842"/>
                  <a:pt x="600" y="842"/>
                  <a:pt x="600" y="842"/>
                </a:cubicBezTo>
                <a:cubicBezTo>
                  <a:pt x="600" y="842"/>
                  <a:pt x="600" y="842"/>
                  <a:pt x="599" y="842"/>
                </a:cubicBezTo>
                <a:cubicBezTo>
                  <a:pt x="598" y="840"/>
                  <a:pt x="600" y="839"/>
                  <a:pt x="600" y="838"/>
                </a:cubicBezTo>
                <a:cubicBezTo>
                  <a:pt x="599" y="835"/>
                  <a:pt x="599" y="832"/>
                  <a:pt x="598" y="830"/>
                </a:cubicBezTo>
                <a:cubicBezTo>
                  <a:pt x="599" y="830"/>
                  <a:pt x="599" y="830"/>
                  <a:pt x="599" y="830"/>
                </a:cubicBezTo>
                <a:cubicBezTo>
                  <a:pt x="599" y="829"/>
                  <a:pt x="599" y="827"/>
                  <a:pt x="598" y="826"/>
                </a:cubicBezTo>
                <a:cubicBezTo>
                  <a:pt x="599" y="826"/>
                  <a:pt x="599" y="825"/>
                  <a:pt x="600" y="825"/>
                </a:cubicBezTo>
                <a:cubicBezTo>
                  <a:pt x="601" y="824"/>
                  <a:pt x="601" y="823"/>
                  <a:pt x="601" y="821"/>
                </a:cubicBezTo>
                <a:cubicBezTo>
                  <a:pt x="604" y="821"/>
                  <a:pt x="604" y="821"/>
                  <a:pt x="604" y="821"/>
                </a:cubicBezTo>
                <a:cubicBezTo>
                  <a:pt x="604" y="819"/>
                  <a:pt x="606" y="818"/>
                  <a:pt x="606" y="815"/>
                </a:cubicBezTo>
                <a:cubicBezTo>
                  <a:pt x="604" y="814"/>
                  <a:pt x="605" y="815"/>
                  <a:pt x="604" y="814"/>
                </a:cubicBezTo>
                <a:cubicBezTo>
                  <a:pt x="604" y="814"/>
                  <a:pt x="604" y="814"/>
                  <a:pt x="604" y="814"/>
                </a:cubicBezTo>
                <a:cubicBezTo>
                  <a:pt x="604" y="813"/>
                  <a:pt x="604" y="813"/>
                  <a:pt x="604" y="812"/>
                </a:cubicBezTo>
                <a:cubicBezTo>
                  <a:pt x="605" y="812"/>
                  <a:pt x="605" y="812"/>
                  <a:pt x="605" y="812"/>
                </a:cubicBezTo>
                <a:cubicBezTo>
                  <a:pt x="605" y="811"/>
                  <a:pt x="605" y="811"/>
                  <a:pt x="604" y="810"/>
                </a:cubicBezTo>
                <a:cubicBezTo>
                  <a:pt x="603" y="810"/>
                  <a:pt x="603" y="810"/>
                  <a:pt x="603" y="810"/>
                </a:cubicBezTo>
                <a:cubicBezTo>
                  <a:pt x="603" y="809"/>
                  <a:pt x="603" y="808"/>
                  <a:pt x="602" y="807"/>
                </a:cubicBezTo>
                <a:cubicBezTo>
                  <a:pt x="602" y="807"/>
                  <a:pt x="602" y="807"/>
                  <a:pt x="602" y="807"/>
                </a:cubicBezTo>
                <a:cubicBezTo>
                  <a:pt x="602" y="805"/>
                  <a:pt x="602" y="805"/>
                  <a:pt x="602" y="805"/>
                </a:cubicBezTo>
                <a:cubicBezTo>
                  <a:pt x="601" y="805"/>
                  <a:pt x="601" y="805"/>
                  <a:pt x="601" y="805"/>
                </a:cubicBezTo>
                <a:cubicBezTo>
                  <a:pt x="601" y="803"/>
                  <a:pt x="601" y="803"/>
                  <a:pt x="601" y="803"/>
                </a:cubicBezTo>
                <a:cubicBezTo>
                  <a:pt x="600" y="803"/>
                  <a:pt x="600" y="803"/>
                  <a:pt x="600" y="803"/>
                </a:cubicBezTo>
                <a:cubicBezTo>
                  <a:pt x="601" y="801"/>
                  <a:pt x="601" y="799"/>
                  <a:pt x="601" y="798"/>
                </a:cubicBezTo>
                <a:cubicBezTo>
                  <a:pt x="600" y="798"/>
                  <a:pt x="600" y="798"/>
                  <a:pt x="600" y="798"/>
                </a:cubicBezTo>
                <a:cubicBezTo>
                  <a:pt x="600" y="796"/>
                  <a:pt x="600" y="797"/>
                  <a:pt x="600" y="796"/>
                </a:cubicBezTo>
                <a:cubicBezTo>
                  <a:pt x="600" y="796"/>
                  <a:pt x="600" y="796"/>
                  <a:pt x="600" y="796"/>
                </a:cubicBezTo>
                <a:cubicBezTo>
                  <a:pt x="601" y="796"/>
                  <a:pt x="602" y="796"/>
                  <a:pt x="602" y="796"/>
                </a:cubicBezTo>
                <a:cubicBezTo>
                  <a:pt x="603" y="795"/>
                  <a:pt x="603" y="793"/>
                  <a:pt x="603" y="790"/>
                </a:cubicBezTo>
                <a:cubicBezTo>
                  <a:pt x="606" y="790"/>
                  <a:pt x="605" y="790"/>
                  <a:pt x="606" y="788"/>
                </a:cubicBezTo>
                <a:cubicBezTo>
                  <a:pt x="606" y="788"/>
                  <a:pt x="606" y="788"/>
                  <a:pt x="606" y="788"/>
                </a:cubicBezTo>
                <a:cubicBezTo>
                  <a:pt x="609" y="788"/>
                  <a:pt x="609" y="788"/>
                  <a:pt x="609" y="788"/>
                </a:cubicBezTo>
                <a:cubicBezTo>
                  <a:pt x="609" y="787"/>
                  <a:pt x="609" y="787"/>
                  <a:pt x="610" y="786"/>
                </a:cubicBezTo>
                <a:cubicBezTo>
                  <a:pt x="612" y="786"/>
                  <a:pt x="612" y="786"/>
                  <a:pt x="612" y="786"/>
                </a:cubicBezTo>
                <a:cubicBezTo>
                  <a:pt x="612" y="786"/>
                  <a:pt x="612" y="786"/>
                  <a:pt x="612" y="786"/>
                </a:cubicBezTo>
                <a:cubicBezTo>
                  <a:pt x="612" y="786"/>
                  <a:pt x="612" y="786"/>
                  <a:pt x="612" y="786"/>
                </a:cubicBezTo>
                <a:cubicBezTo>
                  <a:pt x="612" y="785"/>
                  <a:pt x="612" y="784"/>
                  <a:pt x="612" y="783"/>
                </a:cubicBezTo>
                <a:cubicBezTo>
                  <a:pt x="614" y="783"/>
                  <a:pt x="614" y="783"/>
                  <a:pt x="614" y="783"/>
                </a:cubicBezTo>
                <a:cubicBezTo>
                  <a:pt x="614" y="782"/>
                  <a:pt x="613" y="783"/>
                  <a:pt x="614" y="782"/>
                </a:cubicBezTo>
                <a:cubicBezTo>
                  <a:pt x="614" y="781"/>
                  <a:pt x="614" y="781"/>
                  <a:pt x="614" y="781"/>
                </a:cubicBezTo>
                <a:cubicBezTo>
                  <a:pt x="616" y="781"/>
                  <a:pt x="617" y="782"/>
                  <a:pt x="618" y="782"/>
                </a:cubicBezTo>
                <a:cubicBezTo>
                  <a:pt x="618" y="781"/>
                  <a:pt x="618" y="781"/>
                  <a:pt x="618" y="781"/>
                </a:cubicBezTo>
                <a:cubicBezTo>
                  <a:pt x="619" y="781"/>
                  <a:pt x="620" y="780"/>
                  <a:pt x="621" y="779"/>
                </a:cubicBezTo>
                <a:cubicBezTo>
                  <a:pt x="621" y="780"/>
                  <a:pt x="621" y="780"/>
                  <a:pt x="621" y="780"/>
                </a:cubicBezTo>
                <a:cubicBezTo>
                  <a:pt x="621" y="780"/>
                  <a:pt x="621" y="780"/>
                  <a:pt x="621" y="780"/>
                </a:cubicBezTo>
                <a:cubicBezTo>
                  <a:pt x="622" y="778"/>
                  <a:pt x="621" y="777"/>
                  <a:pt x="622" y="776"/>
                </a:cubicBezTo>
                <a:cubicBezTo>
                  <a:pt x="623" y="776"/>
                  <a:pt x="623" y="775"/>
                  <a:pt x="624" y="775"/>
                </a:cubicBezTo>
                <a:cubicBezTo>
                  <a:pt x="624" y="771"/>
                  <a:pt x="624" y="771"/>
                  <a:pt x="624" y="771"/>
                </a:cubicBezTo>
                <a:cubicBezTo>
                  <a:pt x="625" y="772"/>
                  <a:pt x="625" y="772"/>
                  <a:pt x="626" y="772"/>
                </a:cubicBezTo>
                <a:cubicBezTo>
                  <a:pt x="626" y="773"/>
                  <a:pt x="626" y="773"/>
                  <a:pt x="626" y="773"/>
                </a:cubicBezTo>
                <a:cubicBezTo>
                  <a:pt x="628" y="773"/>
                  <a:pt x="628" y="773"/>
                  <a:pt x="628" y="773"/>
                </a:cubicBezTo>
                <a:cubicBezTo>
                  <a:pt x="628" y="773"/>
                  <a:pt x="628" y="773"/>
                  <a:pt x="628" y="773"/>
                </a:cubicBezTo>
                <a:cubicBezTo>
                  <a:pt x="629" y="773"/>
                  <a:pt x="629" y="773"/>
                  <a:pt x="629" y="773"/>
                </a:cubicBezTo>
                <a:cubicBezTo>
                  <a:pt x="630" y="773"/>
                  <a:pt x="630" y="772"/>
                  <a:pt x="630" y="772"/>
                </a:cubicBezTo>
                <a:cubicBezTo>
                  <a:pt x="631" y="772"/>
                  <a:pt x="633" y="771"/>
                  <a:pt x="634" y="771"/>
                </a:cubicBezTo>
                <a:cubicBezTo>
                  <a:pt x="634" y="769"/>
                  <a:pt x="634" y="769"/>
                  <a:pt x="634" y="769"/>
                </a:cubicBezTo>
                <a:cubicBezTo>
                  <a:pt x="634" y="769"/>
                  <a:pt x="635" y="770"/>
                  <a:pt x="635" y="770"/>
                </a:cubicBezTo>
                <a:cubicBezTo>
                  <a:pt x="637" y="771"/>
                  <a:pt x="638" y="769"/>
                  <a:pt x="639" y="769"/>
                </a:cubicBezTo>
                <a:cubicBezTo>
                  <a:pt x="639" y="769"/>
                  <a:pt x="639" y="769"/>
                  <a:pt x="639" y="769"/>
                </a:cubicBezTo>
                <a:cubicBezTo>
                  <a:pt x="640" y="769"/>
                  <a:pt x="640" y="770"/>
                  <a:pt x="641" y="770"/>
                </a:cubicBezTo>
                <a:cubicBezTo>
                  <a:pt x="642" y="770"/>
                  <a:pt x="643" y="770"/>
                  <a:pt x="644" y="771"/>
                </a:cubicBezTo>
                <a:cubicBezTo>
                  <a:pt x="644" y="771"/>
                  <a:pt x="644" y="771"/>
                  <a:pt x="644" y="771"/>
                </a:cubicBezTo>
                <a:cubicBezTo>
                  <a:pt x="647" y="771"/>
                  <a:pt x="647" y="770"/>
                  <a:pt x="649" y="769"/>
                </a:cubicBezTo>
                <a:cubicBezTo>
                  <a:pt x="649" y="772"/>
                  <a:pt x="649" y="772"/>
                  <a:pt x="649" y="772"/>
                </a:cubicBezTo>
                <a:cubicBezTo>
                  <a:pt x="651" y="772"/>
                  <a:pt x="651" y="773"/>
                  <a:pt x="652" y="774"/>
                </a:cubicBezTo>
                <a:cubicBezTo>
                  <a:pt x="655" y="774"/>
                  <a:pt x="655" y="773"/>
                  <a:pt x="656" y="772"/>
                </a:cubicBezTo>
                <a:cubicBezTo>
                  <a:pt x="656" y="773"/>
                  <a:pt x="656" y="773"/>
                  <a:pt x="656" y="773"/>
                </a:cubicBezTo>
                <a:cubicBezTo>
                  <a:pt x="655" y="773"/>
                  <a:pt x="655" y="773"/>
                  <a:pt x="655" y="773"/>
                </a:cubicBezTo>
                <a:cubicBezTo>
                  <a:pt x="655" y="775"/>
                  <a:pt x="655" y="774"/>
                  <a:pt x="654" y="775"/>
                </a:cubicBezTo>
                <a:cubicBezTo>
                  <a:pt x="654" y="777"/>
                  <a:pt x="654" y="777"/>
                  <a:pt x="654" y="777"/>
                </a:cubicBezTo>
                <a:cubicBezTo>
                  <a:pt x="655" y="777"/>
                  <a:pt x="655" y="777"/>
                  <a:pt x="655" y="777"/>
                </a:cubicBezTo>
                <a:cubicBezTo>
                  <a:pt x="656" y="777"/>
                  <a:pt x="658" y="779"/>
                  <a:pt x="660" y="778"/>
                </a:cubicBezTo>
                <a:cubicBezTo>
                  <a:pt x="660" y="777"/>
                  <a:pt x="661" y="777"/>
                  <a:pt x="661" y="777"/>
                </a:cubicBezTo>
                <a:cubicBezTo>
                  <a:pt x="662" y="777"/>
                  <a:pt x="663" y="777"/>
                  <a:pt x="664" y="777"/>
                </a:cubicBezTo>
                <a:cubicBezTo>
                  <a:pt x="663" y="776"/>
                  <a:pt x="663" y="776"/>
                  <a:pt x="662" y="775"/>
                </a:cubicBezTo>
                <a:cubicBezTo>
                  <a:pt x="662" y="773"/>
                  <a:pt x="663" y="772"/>
                  <a:pt x="664" y="771"/>
                </a:cubicBezTo>
                <a:cubicBezTo>
                  <a:pt x="664" y="771"/>
                  <a:pt x="664" y="771"/>
                  <a:pt x="664" y="771"/>
                </a:cubicBezTo>
                <a:cubicBezTo>
                  <a:pt x="667" y="771"/>
                  <a:pt x="667" y="773"/>
                  <a:pt x="670" y="773"/>
                </a:cubicBezTo>
                <a:cubicBezTo>
                  <a:pt x="670" y="775"/>
                  <a:pt x="670" y="775"/>
                  <a:pt x="670" y="775"/>
                </a:cubicBezTo>
                <a:cubicBezTo>
                  <a:pt x="671" y="776"/>
                  <a:pt x="670" y="775"/>
                  <a:pt x="671" y="776"/>
                </a:cubicBezTo>
                <a:cubicBezTo>
                  <a:pt x="674" y="776"/>
                  <a:pt x="674" y="776"/>
                  <a:pt x="674" y="776"/>
                </a:cubicBezTo>
                <a:cubicBezTo>
                  <a:pt x="674" y="779"/>
                  <a:pt x="674" y="779"/>
                  <a:pt x="674" y="779"/>
                </a:cubicBezTo>
                <a:cubicBezTo>
                  <a:pt x="676" y="779"/>
                  <a:pt x="676" y="779"/>
                  <a:pt x="676" y="779"/>
                </a:cubicBezTo>
                <a:cubicBezTo>
                  <a:pt x="677" y="778"/>
                  <a:pt x="676" y="778"/>
                  <a:pt x="677" y="778"/>
                </a:cubicBezTo>
                <a:cubicBezTo>
                  <a:pt x="676" y="777"/>
                  <a:pt x="676" y="776"/>
                  <a:pt x="676" y="775"/>
                </a:cubicBezTo>
                <a:cubicBezTo>
                  <a:pt x="674" y="775"/>
                  <a:pt x="674" y="774"/>
                  <a:pt x="673" y="774"/>
                </a:cubicBezTo>
                <a:cubicBezTo>
                  <a:pt x="673" y="771"/>
                  <a:pt x="674" y="771"/>
                  <a:pt x="676" y="771"/>
                </a:cubicBezTo>
                <a:cubicBezTo>
                  <a:pt x="676" y="769"/>
                  <a:pt x="676" y="769"/>
                  <a:pt x="675" y="769"/>
                </a:cubicBezTo>
                <a:cubicBezTo>
                  <a:pt x="674" y="768"/>
                  <a:pt x="675" y="768"/>
                  <a:pt x="674" y="768"/>
                </a:cubicBezTo>
                <a:cubicBezTo>
                  <a:pt x="674" y="769"/>
                  <a:pt x="674" y="769"/>
                  <a:pt x="674" y="769"/>
                </a:cubicBezTo>
                <a:cubicBezTo>
                  <a:pt x="674" y="769"/>
                  <a:pt x="673" y="769"/>
                  <a:pt x="673" y="769"/>
                </a:cubicBezTo>
                <a:cubicBezTo>
                  <a:pt x="672" y="768"/>
                  <a:pt x="672" y="769"/>
                  <a:pt x="671" y="768"/>
                </a:cubicBezTo>
                <a:cubicBezTo>
                  <a:pt x="671" y="767"/>
                  <a:pt x="671" y="767"/>
                  <a:pt x="671" y="767"/>
                </a:cubicBezTo>
                <a:cubicBezTo>
                  <a:pt x="670" y="767"/>
                  <a:pt x="669" y="767"/>
                  <a:pt x="668" y="767"/>
                </a:cubicBezTo>
                <a:cubicBezTo>
                  <a:pt x="668" y="766"/>
                  <a:pt x="668" y="766"/>
                  <a:pt x="668" y="766"/>
                </a:cubicBezTo>
                <a:cubicBezTo>
                  <a:pt x="667" y="766"/>
                  <a:pt x="668" y="766"/>
                  <a:pt x="667" y="765"/>
                </a:cubicBezTo>
                <a:cubicBezTo>
                  <a:pt x="666" y="765"/>
                  <a:pt x="667" y="765"/>
                  <a:pt x="666" y="765"/>
                </a:cubicBezTo>
                <a:cubicBezTo>
                  <a:pt x="668" y="764"/>
                  <a:pt x="670" y="765"/>
                  <a:pt x="673" y="765"/>
                </a:cubicBezTo>
                <a:cubicBezTo>
                  <a:pt x="673" y="763"/>
                  <a:pt x="673" y="763"/>
                  <a:pt x="673" y="763"/>
                </a:cubicBezTo>
                <a:cubicBezTo>
                  <a:pt x="675" y="762"/>
                  <a:pt x="676" y="762"/>
                  <a:pt x="678" y="761"/>
                </a:cubicBezTo>
                <a:cubicBezTo>
                  <a:pt x="678" y="762"/>
                  <a:pt x="678" y="762"/>
                  <a:pt x="678" y="762"/>
                </a:cubicBezTo>
                <a:cubicBezTo>
                  <a:pt x="680" y="762"/>
                  <a:pt x="680" y="762"/>
                  <a:pt x="680" y="762"/>
                </a:cubicBezTo>
                <a:cubicBezTo>
                  <a:pt x="680" y="763"/>
                  <a:pt x="680" y="763"/>
                  <a:pt x="681" y="763"/>
                </a:cubicBezTo>
                <a:cubicBezTo>
                  <a:pt x="682" y="763"/>
                  <a:pt x="682" y="763"/>
                  <a:pt x="682" y="763"/>
                </a:cubicBezTo>
                <a:cubicBezTo>
                  <a:pt x="682" y="764"/>
                  <a:pt x="682" y="764"/>
                  <a:pt x="682" y="764"/>
                </a:cubicBezTo>
                <a:cubicBezTo>
                  <a:pt x="683" y="764"/>
                  <a:pt x="684" y="764"/>
                  <a:pt x="685" y="763"/>
                </a:cubicBezTo>
                <a:cubicBezTo>
                  <a:pt x="685" y="761"/>
                  <a:pt x="685" y="761"/>
                  <a:pt x="685" y="761"/>
                </a:cubicBezTo>
                <a:cubicBezTo>
                  <a:pt x="686" y="761"/>
                  <a:pt x="686" y="761"/>
                  <a:pt x="686" y="761"/>
                </a:cubicBezTo>
                <a:cubicBezTo>
                  <a:pt x="686" y="762"/>
                  <a:pt x="686" y="763"/>
                  <a:pt x="687" y="765"/>
                </a:cubicBezTo>
                <a:cubicBezTo>
                  <a:pt x="689" y="765"/>
                  <a:pt x="689" y="765"/>
                  <a:pt x="689" y="765"/>
                </a:cubicBezTo>
                <a:cubicBezTo>
                  <a:pt x="689" y="763"/>
                  <a:pt x="689" y="763"/>
                  <a:pt x="689" y="763"/>
                </a:cubicBezTo>
                <a:cubicBezTo>
                  <a:pt x="690" y="763"/>
                  <a:pt x="691" y="763"/>
                  <a:pt x="692" y="763"/>
                </a:cubicBezTo>
                <a:cubicBezTo>
                  <a:pt x="692" y="761"/>
                  <a:pt x="692" y="761"/>
                  <a:pt x="692" y="761"/>
                </a:cubicBezTo>
                <a:cubicBezTo>
                  <a:pt x="692" y="761"/>
                  <a:pt x="692" y="761"/>
                  <a:pt x="692" y="761"/>
                </a:cubicBezTo>
                <a:cubicBezTo>
                  <a:pt x="693" y="762"/>
                  <a:pt x="693" y="763"/>
                  <a:pt x="694" y="763"/>
                </a:cubicBezTo>
                <a:cubicBezTo>
                  <a:pt x="696" y="763"/>
                  <a:pt x="696" y="763"/>
                  <a:pt x="696" y="761"/>
                </a:cubicBezTo>
                <a:cubicBezTo>
                  <a:pt x="698" y="762"/>
                  <a:pt x="699" y="762"/>
                  <a:pt x="700" y="762"/>
                </a:cubicBezTo>
                <a:cubicBezTo>
                  <a:pt x="700" y="763"/>
                  <a:pt x="700" y="763"/>
                  <a:pt x="700" y="763"/>
                </a:cubicBezTo>
                <a:cubicBezTo>
                  <a:pt x="700" y="766"/>
                  <a:pt x="702" y="766"/>
                  <a:pt x="704" y="767"/>
                </a:cubicBezTo>
                <a:cubicBezTo>
                  <a:pt x="706" y="767"/>
                  <a:pt x="706" y="767"/>
                  <a:pt x="706" y="767"/>
                </a:cubicBezTo>
                <a:cubicBezTo>
                  <a:pt x="707" y="768"/>
                  <a:pt x="707" y="769"/>
                  <a:pt x="708" y="770"/>
                </a:cubicBezTo>
                <a:cubicBezTo>
                  <a:pt x="710" y="770"/>
                  <a:pt x="710" y="770"/>
                  <a:pt x="710" y="770"/>
                </a:cubicBezTo>
                <a:cubicBezTo>
                  <a:pt x="710" y="771"/>
                  <a:pt x="710" y="771"/>
                  <a:pt x="711" y="772"/>
                </a:cubicBezTo>
                <a:cubicBezTo>
                  <a:pt x="714" y="771"/>
                  <a:pt x="714" y="771"/>
                  <a:pt x="714" y="771"/>
                </a:cubicBezTo>
                <a:cubicBezTo>
                  <a:pt x="714" y="772"/>
                  <a:pt x="714" y="772"/>
                  <a:pt x="714" y="772"/>
                </a:cubicBezTo>
                <a:cubicBezTo>
                  <a:pt x="716" y="771"/>
                  <a:pt x="717" y="770"/>
                  <a:pt x="718" y="768"/>
                </a:cubicBezTo>
                <a:cubicBezTo>
                  <a:pt x="725" y="768"/>
                  <a:pt x="722" y="771"/>
                  <a:pt x="725" y="775"/>
                </a:cubicBezTo>
                <a:cubicBezTo>
                  <a:pt x="725" y="775"/>
                  <a:pt x="725" y="775"/>
                  <a:pt x="725" y="775"/>
                </a:cubicBezTo>
                <a:cubicBezTo>
                  <a:pt x="726" y="776"/>
                  <a:pt x="726" y="776"/>
                  <a:pt x="726" y="777"/>
                </a:cubicBezTo>
                <a:cubicBezTo>
                  <a:pt x="726" y="777"/>
                  <a:pt x="728" y="777"/>
                  <a:pt x="729" y="777"/>
                </a:cubicBezTo>
                <a:cubicBezTo>
                  <a:pt x="729" y="780"/>
                  <a:pt x="729" y="783"/>
                  <a:pt x="729" y="786"/>
                </a:cubicBezTo>
                <a:cubicBezTo>
                  <a:pt x="729" y="786"/>
                  <a:pt x="729" y="786"/>
                  <a:pt x="729" y="786"/>
                </a:cubicBezTo>
                <a:cubicBezTo>
                  <a:pt x="728" y="788"/>
                  <a:pt x="728" y="792"/>
                  <a:pt x="729" y="794"/>
                </a:cubicBezTo>
                <a:cubicBezTo>
                  <a:pt x="729" y="794"/>
                  <a:pt x="729" y="794"/>
                  <a:pt x="729" y="794"/>
                </a:cubicBezTo>
                <a:cubicBezTo>
                  <a:pt x="730" y="794"/>
                  <a:pt x="729" y="794"/>
                  <a:pt x="730" y="794"/>
                </a:cubicBezTo>
                <a:cubicBezTo>
                  <a:pt x="731" y="793"/>
                  <a:pt x="731" y="793"/>
                  <a:pt x="731" y="791"/>
                </a:cubicBezTo>
                <a:cubicBezTo>
                  <a:pt x="734" y="791"/>
                  <a:pt x="734" y="791"/>
                  <a:pt x="734" y="791"/>
                </a:cubicBezTo>
                <a:cubicBezTo>
                  <a:pt x="734" y="794"/>
                  <a:pt x="733" y="796"/>
                  <a:pt x="731" y="797"/>
                </a:cubicBezTo>
                <a:cubicBezTo>
                  <a:pt x="731" y="801"/>
                  <a:pt x="731" y="801"/>
                  <a:pt x="733" y="803"/>
                </a:cubicBezTo>
                <a:cubicBezTo>
                  <a:pt x="733" y="804"/>
                  <a:pt x="733" y="804"/>
                  <a:pt x="733" y="804"/>
                </a:cubicBezTo>
                <a:cubicBezTo>
                  <a:pt x="735" y="805"/>
                  <a:pt x="734" y="803"/>
                  <a:pt x="736" y="805"/>
                </a:cubicBezTo>
                <a:cubicBezTo>
                  <a:pt x="737" y="805"/>
                  <a:pt x="737" y="805"/>
                  <a:pt x="737" y="805"/>
                </a:cubicBezTo>
                <a:cubicBezTo>
                  <a:pt x="737" y="807"/>
                  <a:pt x="737" y="807"/>
                  <a:pt x="737" y="807"/>
                </a:cubicBezTo>
                <a:cubicBezTo>
                  <a:pt x="737" y="808"/>
                  <a:pt x="737" y="808"/>
                  <a:pt x="738" y="808"/>
                </a:cubicBezTo>
                <a:cubicBezTo>
                  <a:pt x="738" y="809"/>
                  <a:pt x="738" y="809"/>
                  <a:pt x="738" y="809"/>
                </a:cubicBezTo>
                <a:cubicBezTo>
                  <a:pt x="739" y="809"/>
                  <a:pt x="739" y="809"/>
                  <a:pt x="739" y="809"/>
                </a:cubicBezTo>
                <a:cubicBezTo>
                  <a:pt x="739" y="813"/>
                  <a:pt x="739" y="813"/>
                  <a:pt x="739" y="813"/>
                </a:cubicBezTo>
                <a:cubicBezTo>
                  <a:pt x="739" y="813"/>
                  <a:pt x="740" y="814"/>
                  <a:pt x="740" y="814"/>
                </a:cubicBezTo>
                <a:cubicBezTo>
                  <a:pt x="741" y="815"/>
                  <a:pt x="741" y="817"/>
                  <a:pt x="742" y="818"/>
                </a:cubicBezTo>
                <a:cubicBezTo>
                  <a:pt x="742" y="818"/>
                  <a:pt x="743" y="818"/>
                  <a:pt x="744" y="819"/>
                </a:cubicBezTo>
                <a:cubicBezTo>
                  <a:pt x="745" y="819"/>
                  <a:pt x="744" y="820"/>
                  <a:pt x="746" y="821"/>
                </a:cubicBezTo>
                <a:cubicBezTo>
                  <a:pt x="746" y="822"/>
                  <a:pt x="746" y="822"/>
                  <a:pt x="746" y="822"/>
                </a:cubicBezTo>
                <a:cubicBezTo>
                  <a:pt x="747" y="821"/>
                  <a:pt x="746" y="821"/>
                  <a:pt x="748" y="822"/>
                </a:cubicBezTo>
                <a:cubicBezTo>
                  <a:pt x="748" y="821"/>
                  <a:pt x="748" y="820"/>
                  <a:pt x="748" y="819"/>
                </a:cubicBezTo>
                <a:cubicBezTo>
                  <a:pt x="748" y="819"/>
                  <a:pt x="747" y="819"/>
                  <a:pt x="748" y="818"/>
                </a:cubicBezTo>
                <a:cubicBezTo>
                  <a:pt x="748" y="818"/>
                  <a:pt x="748" y="818"/>
                  <a:pt x="748" y="818"/>
                </a:cubicBezTo>
                <a:cubicBezTo>
                  <a:pt x="748" y="817"/>
                  <a:pt x="748" y="817"/>
                  <a:pt x="748" y="817"/>
                </a:cubicBezTo>
                <a:cubicBezTo>
                  <a:pt x="749" y="816"/>
                  <a:pt x="749" y="816"/>
                  <a:pt x="750" y="816"/>
                </a:cubicBezTo>
                <a:cubicBezTo>
                  <a:pt x="750" y="814"/>
                  <a:pt x="750" y="814"/>
                  <a:pt x="750" y="814"/>
                </a:cubicBezTo>
                <a:cubicBezTo>
                  <a:pt x="750" y="814"/>
                  <a:pt x="750" y="814"/>
                  <a:pt x="750" y="814"/>
                </a:cubicBezTo>
                <a:cubicBezTo>
                  <a:pt x="750" y="808"/>
                  <a:pt x="750" y="808"/>
                  <a:pt x="750" y="808"/>
                </a:cubicBezTo>
                <a:cubicBezTo>
                  <a:pt x="751" y="808"/>
                  <a:pt x="751" y="808"/>
                  <a:pt x="751" y="808"/>
                </a:cubicBezTo>
                <a:cubicBezTo>
                  <a:pt x="751" y="805"/>
                  <a:pt x="751" y="805"/>
                  <a:pt x="751" y="805"/>
                </a:cubicBezTo>
                <a:cubicBezTo>
                  <a:pt x="752" y="805"/>
                  <a:pt x="752" y="805"/>
                  <a:pt x="752" y="805"/>
                </a:cubicBezTo>
                <a:cubicBezTo>
                  <a:pt x="752" y="805"/>
                  <a:pt x="752" y="805"/>
                  <a:pt x="752" y="805"/>
                </a:cubicBezTo>
                <a:cubicBezTo>
                  <a:pt x="751" y="805"/>
                  <a:pt x="751" y="805"/>
                  <a:pt x="751" y="805"/>
                </a:cubicBezTo>
                <a:cubicBezTo>
                  <a:pt x="751" y="801"/>
                  <a:pt x="751" y="801"/>
                  <a:pt x="751" y="801"/>
                </a:cubicBezTo>
                <a:cubicBezTo>
                  <a:pt x="751" y="801"/>
                  <a:pt x="750" y="800"/>
                  <a:pt x="750" y="800"/>
                </a:cubicBezTo>
                <a:cubicBezTo>
                  <a:pt x="749" y="798"/>
                  <a:pt x="749" y="796"/>
                  <a:pt x="749" y="794"/>
                </a:cubicBezTo>
                <a:cubicBezTo>
                  <a:pt x="749" y="793"/>
                  <a:pt x="748" y="793"/>
                  <a:pt x="748" y="793"/>
                </a:cubicBezTo>
                <a:cubicBezTo>
                  <a:pt x="748" y="791"/>
                  <a:pt x="748" y="791"/>
                  <a:pt x="748" y="791"/>
                </a:cubicBezTo>
                <a:cubicBezTo>
                  <a:pt x="747" y="791"/>
                  <a:pt x="747" y="791"/>
                  <a:pt x="746" y="790"/>
                </a:cubicBezTo>
                <a:cubicBezTo>
                  <a:pt x="747" y="789"/>
                  <a:pt x="747" y="788"/>
                  <a:pt x="747" y="787"/>
                </a:cubicBezTo>
                <a:cubicBezTo>
                  <a:pt x="746" y="787"/>
                  <a:pt x="746" y="787"/>
                  <a:pt x="746" y="787"/>
                </a:cubicBezTo>
                <a:cubicBezTo>
                  <a:pt x="746" y="786"/>
                  <a:pt x="746" y="786"/>
                  <a:pt x="746" y="786"/>
                </a:cubicBezTo>
                <a:cubicBezTo>
                  <a:pt x="746" y="785"/>
                  <a:pt x="745" y="785"/>
                  <a:pt x="744" y="784"/>
                </a:cubicBezTo>
                <a:cubicBezTo>
                  <a:pt x="745" y="783"/>
                  <a:pt x="745" y="782"/>
                  <a:pt x="745" y="781"/>
                </a:cubicBezTo>
                <a:cubicBezTo>
                  <a:pt x="744" y="781"/>
                  <a:pt x="744" y="781"/>
                  <a:pt x="744" y="781"/>
                </a:cubicBezTo>
                <a:cubicBezTo>
                  <a:pt x="744" y="779"/>
                  <a:pt x="744" y="779"/>
                  <a:pt x="744" y="779"/>
                </a:cubicBezTo>
                <a:cubicBezTo>
                  <a:pt x="744" y="779"/>
                  <a:pt x="744" y="779"/>
                  <a:pt x="744" y="779"/>
                </a:cubicBezTo>
                <a:cubicBezTo>
                  <a:pt x="744" y="778"/>
                  <a:pt x="744" y="778"/>
                  <a:pt x="744" y="778"/>
                </a:cubicBezTo>
                <a:cubicBezTo>
                  <a:pt x="743" y="778"/>
                  <a:pt x="743" y="778"/>
                  <a:pt x="743" y="778"/>
                </a:cubicBezTo>
                <a:cubicBezTo>
                  <a:pt x="743" y="777"/>
                  <a:pt x="743" y="775"/>
                  <a:pt x="742" y="774"/>
                </a:cubicBezTo>
                <a:cubicBezTo>
                  <a:pt x="742" y="774"/>
                  <a:pt x="742" y="774"/>
                  <a:pt x="742" y="774"/>
                </a:cubicBezTo>
                <a:cubicBezTo>
                  <a:pt x="742" y="768"/>
                  <a:pt x="742" y="768"/>
                  <a:pt x="742" y="768"/>
                </a:cubicBezTo>
                <a:cubicBezTo>
                  <a:pt x="741" y="768"/>
                  <a:pt x="741" y="768"/>
                  <a:pt x="741" y="768"/>
                </a:cubicBezTo>
                <a:cubicBezTo>
                  <a:pt x="741" y="766"/>
                  <a:pt x="741" y="766"/>
                  <a:pt x="741" y="766"/>
                </a:cubicBezTo>
                <a:cubicBezTo>
                  <a:pt x="740" y="766"/>
                  <a:pt x="740" y="766"/>
                  <a:pt x="740" y="766"/>
                </a:cubicBezTo>
                <a:cubicBezTo>
                  <a:pt x="739" y="765"/>
                  <a:pt x="739" y="766"/>
                  <a:pt x="739" y="763"/>
                </a:cubicBezTo>
                <a:cubicBezTo>
                  <a:pt x="739" y="763"/>
                  <a:pt x="739" y="763"/>
                  <a:pt x="739" y="762"/>
                </a:cubicBezTo>
                <a:cubicBezTo>
                  <a:pt x="740" y="762"/>
                  <a:pt x="740" y="762"/>
                  <a:pt x="741" y="761"/>
                </a:cubicBezTo>
                <a:cubicBezTo>
                  <a:pt x="741" y="760"/>
                  <a:pt x="741" y="758"/>
                  <a:pt x="740" y="756"/>
                </a:cubicBezTo>
                <a:cubicBezTo>
                  <a:pt x="742" y="756"/>
                  <a:pt x="742" y="756"/>
                  <a:pt x="742" y="756"/>
                </a:cubicBezTo>
                <a:cubicBezTo>
                  <a:pt x="742" y="754"/>
                  <a:pt x="743" y="752"/>
                  <a:pt x="743" y="750"/>
                </a:cubicBezTo>
                <a:cubicBezTo>
                  <a:pt x="744" y="750"/>
                  <a:pt x="744" y="750"/>
                  <a:pt x="744" y="750"/>
                </a:cubicBezTo>
                <a:cubicBezTo>
                  <a:pt x="744" y="749"/>
                  <a:pt x="743" y="748"/>
                  <a:pt x="743" y="748"/>
                </a:cubicBezTo>
                <a:cubicBezTo>
                  <a:pt x="745" y="747"/>
                  <a:pt x="745" y="746"/>
                  <a:pt x="746" y="746"/>
                </a:cubicBezTo>
                <a:cubicBezTo>
                  <a:pt x="746" y="744"/>
                  <a:pt x="746" y="744"/>
                  <a:pt x="746" y="743"/>
                </a:cubicBezTo>
                <a:cubicBezTo>
                  <a:pt x="749" y="742"/>
                  <a:pt x="750" y="742"/>
                  <a:pt x="750" y="738"/>
                </a:cubicBezTo>
                <a:cubicBezTo>
                  <a:pt x="751" y="739"/>
                  <a:pt x="752" y="739"/>
                  <a:pt x="752" y="739"/>
                </a:cubicBezTo>
                <a:cubicBezTo>
                  <a:pt x="754" y="738"/>
                  <a:pt x="755" y="737"/>
                  <a:pt x="756" y="736"/>
                </a:cubicBezTo>
                <a:cubicBezTo>
                  <a:pt x="756" y="734"/>
                  <a:pt x="756" y="734"/>
                  <a:pt x="756" y="734"/>
                </a:cubicBezTo>
                <a:cubicBezTo>
                  <a:pt x="759" y="734"/>
                  <a:pt x="759" y="734"/>
                  <a:pt x="759" y="734"/>
                </a:cubicBezTo>
                <a:cubicBezTo>
                  <a:pt x="759" y="731"/>
                  <a:pt x="760" y="731"/>
                  <a:pt x="760" y="729"/>
                </a:cubicBezTo>
                <a:cubicBezTo>
                  <a:pt x="761" y="729"/>
                  <a:pt x="762" y="729"/>
                  <a:pt x="763" y="729"/>
                </a:cubicBezTo>
                <a:cubicBezTo>
                  <a:pt x="764" y="728"/>
                  <a:pt x="766" y="727"/>
                  <a:pt x="767" y="726"/>
                </a:cubicBezTo>
                <a:cubicBezTo>
                  <a:pt x="769" y="726"/>
                  <a:pt x="769" y="726"/>
                  <a:pt x="769" y="726"/>
                </a:cubicBezTo>
                <a:cubicBezTo>
                  <a:pt x="769" y="725"/>
                  <a:pt x="769" y="725"/>
                  <a:pt x="769" y="725"/>
                </a:cubicBezTo>
                <a:cubicBezTo>
                  <a:pt x="771" y="724"/>
                  <a:pt x="770" y="724"/>
                  <a:pt x="772" y="723"/>
                </a:cubicBezTo>
                <a:cubicBezTo>
                  <a:pt x="773" y="721"/>
                  <a:pt x="774" y="722"/>
                  <a:pt x="774" y="719"/>
                </a:cubicBezTo>
                <a:cubicBezTo>
                  <a:pt x="776" y="718"/>
                  <a:pt x="776" y="718"/>
                  <a:pt x="777" y="717"/>
                </a:cubicBezTo>
                <a:cubicBezTo>
                  <a:pt x="778" y="717"/>
                  <a:pt x="778" y="717"/>
                  <a:pt x="778" y="717"/>
                </a:cubicBezTo>
                <a:cubicBezTo>
                  <a:pt x="778" y="716"/>
                  <a:pt x="776" y="713"/>
                  <a:pt x="776" y="712"/>
                </a:cubicBezTo>
                <a:cubicBezTo>
                  <a:pt x="779" y="712"/>
                  <a:pt x="779" y="712"/>
                  <a:pt x="779" y="712"/>
                </a:cubicBezTo>
                <a:cubicBezTo>
                  <a:pt x="779" y="711"/>
                  <a:pt x="779" y="711"/>
                  <a:pt x="779" y="711"/>
                </a:cubicBezTo>
                <a:cubicBezTo>
                  <a:pt x="781" y="711"/>
                  <a:pt x="781" y="711"/>
                  <a:pt x="781" y="711"/>
                </a:cubicBezTo>
                <a:cubicBezTo>
                  <a:pt x="780" y="709"/>
                  <a:pt x="779" y="708"/>
                  <a:pt x="777" y="707"/>
                </a:cubicBezTo>
                <a:cubicBezTo>
                  <a:pt x="777" y="706"/>
                  <a:pt x="777" y="706"/>
                  <a:pt x="777" y="706"/>
                </a:cubicBezTo>
                <a:cubicBezTo>
                  <a:pt x="779" y="707"/>
                  <a:pt x="780" y="706"/>
                  <a:pt x="782" y="706"/>
                </a:cubicBezTo>
                <a:cubicBezTo>
                  <a:pt x="782" y="706"/>
                  <a:pt x="782" y="707"/>
                  <a:pt x="783" y="708"/>
                </a:cubicBezTo>
                <a:cubicBezTo>
                  <a:pt x="784" y="708"/>
                  <a:pt x="784" y="708"/>
                  <a:pt x="784" y="708"/>
                </a:cubicBezTo>
                <a:cubicBezTo>
                  <a:pt x="784" y="708"/>
                  <a:pt x="784" y="708"/>
                  <a:pt x="784" y="708"/>
                </a:cubicBezTo>
                <a:cubicBezTo>
                  <a:pt x="785" y="709"/>
                  <a:pt x="787" y="707"/>
                  <a:pt x="787" y="706"/>
                </a:cubicBezTo>
                <a:cubicBezTo>
                  <a:pt x="788" y="706"/>
                  <a:pt x="788" y="706"/>
                  <a:pt x="788" y="706"/>
                </a:cubicBezTo>
                <a:cubicBezTo>
                  <a:pt x="788" y="706"/>
                  <a:pt x="788" y="706"/>
                  <a:pt x="788" y="706"/>
                </a:cubicBezTo>
                <a:cubicBezTo>
                  <a:pt x="786" y="706"/>
                  <a:pt x="786" y="706"/>
                  <a:pt x="786" y="706"/>
                </a:cubicBezTo>
                <a:cubicBezTo>
                  <a:pt x="786" y="704"/>
                  <a:pt x="786" y="704"/>
                  <a:pt x="786" y="704"/>
                </a:cubicBezTo>
                <a:cubicBezTo>
                  <a:pt x="785" y="703"/>
                  <a:pt x="786" y="704"/>
                  <a:pt x="785" y="703"/>
                </a:cubicBezTo>
                <a:cubicBezTo>
                  <a:pt x="784" y="703"/>
                  <a:pt x="783" y="702"/>
                  <a:pt x="781" y="702"/>
                </a:cubicBezTo>
                <a:cubicBezTo>
                  <a:pt x="781" y="700"/>
                  <a:pt x="781" y="700"/>
                  <a:pt x="781" y="700"/>
                </a:cubicBezTo>
                <a:cubicBezTo>
                  <a:pt x="783" y="700"/>
                  <a:pt x="784" y="700"/>
                  <a:pt x="785" y="698"/>
                </a:cubicBezTo>
                <a:cubicBezTo>
                  <a:pt x="786" y="698"/>
                  <a:pt x="786" y="698"/>
                  <a:pt x="786" y="698"/>
                </a:cubicBezTo>
                <a:cubicBezTo>
                  <a:pt x="786" y="698"/>
                  <a:pt x="785" y="697"/>
                  <a:pt x="785" y="696"/>
                </a:cubicBezTo>
                <a:cubicBezTo>
                  <a:pt x="785" y="696"/>
                  <a:pt x="785" y="696"/>
                  <a:pt x="785" y="696"/>
                </a:cubicBezTo>
                <a:cubicBezTo>
                  <a:pt x="785" y="695"/>
                  <a:pt x="785" y="694"/>
                  <a:pt x="785" y="693"/>
                </a:cubicBezTo>
                <a:cubicBezTo>
                  <a:pt x="784" y="693"/>
                  <a:pt x="780" y="691"/>
                  <a:pt x="779" y="690"/>
                </a:cubicBezTo>
                <a:cubicBezTo>
                  <a:pt x="779" y="689"/>
                  <a:pt x="779" y="689"/>
                  <a:pt x="779" y="689"/>
                </a:cubicBezTo>
                <a:cubicBezTo>
                  <a:pt x="779" y="688"/>
                  <a:pt x="778" y="688"/>
                  <a:pt x="777" y="687"/>
                </a:cubicBezTo>
                <a:cubicBezTo>
                  <a:pt x="777" y="686"/>
                  <a:pt x="777" y="686"/>
                  <a:pt x="777" y="686"/>
                </a:cubicBezTo>
                <a:cubicBezTo>
                  <a:pt x="779" y="686"/>
                  <a:pt x="781" y="686"/>
                  <a:pt x="783" y="686"/>
                </a:cubicBezTo>
                <a:cubicBezTo>
                  <a:pt x="782" y="683"/>
                  <a:pt x="781" y="682"/>
                  <a:pt x="779" y="681"/>
                </a:cubicBezTo>
                <a:cubicBezTo>
                  <a:pt x="779" y="681"/>
                  <a:pt x="779" y="681"/>
                  <a:pt x="779" y="681"/>
                </a:cubicBezTo>
                <a:cubicBezTo>
                  <a:pt x="781" y="681"/>
                  <a:pt x="781" y="681"/>
                  <a:pt x="781" y="681"/>
                </a:cubicBezTo>
                <a:cubicBezTo>
                  <a:pt x="781" y="679"/>
                  <a:pt x="781" y="679"/>
                  <a:pt x="781" y="679"/>
                </a:cubicBezTo>
                <a:cubicBezTo>
                  <a:pt x="779" y="679"/>
                  <a:pt x="778" y="679"/>
                  <a:pt x="778" y="677"/>
                </a:cubicBezTo>
                <a:cubicBezTo>
                  <a:pt x="776" y="676"/>
                  <a:pt x="776" y="676"/>
                  <a:pt x="776" y="675"/>
                </a:cubicBezTo>
                <a:cubicBezTo>
                  <a:pt x="778" y="675"/>
                  <a:pt x="778" y="675"/>
                  <a:pt x="778" y="675"/>
                </a:cubicBezTo>
                <a:cubicBezTo>
                  <a:pt x="778" y="673"/>
                  <a:pt x="778" y="672"/>
                  <a:pt x="777" y="670"/>
                </a:cubicBezTo>
                <a:cubicBezTo>
                  <a:pt x="779" y="670"/>
                  <a:pt x="779" y="670"/>
                  <a:pt x="779" y="670"/>
                </a:cubicBezTo>
                <a:cubicBezTo>
                  <a:pt x="779" y="668"/>
                  <a:pt x="779" y="666"/>
                  <a:pt x="780" y="664"/>
                </a:cubicBezTo>
                <a:cubicBezTo>
                  <a:pt x="781" y="664"/>
                  <a:pt x="781" y="664"/>
                  <a:pt x="781" y="664"/>
                </a:cubicBezTo>
                <a:cubicBezTo>
                  <a:pt x="780" y="663"/>
                  <a:pt x="780" y="661"/>
                  <a:pt x="780" y="660"/>
                </a:cubicBezTo>
                <a:cubicBezTo>
                  <a:pt x="781" y="659"/>
                  <a:pt x="782" y="659"/>
                  <a:pt x="783" y="659"/>
                </a:cubicBezTo>
                <a:cubicBezTo>
                  <a:pt x="783" y="658"/>
                  <a:pt x="784" y="658"/>
                  <a:pt x="784" y="658"/>
                </a:cubicBezTo>
                <a:cubicBezTo>
                  <a:pt x="785" y="658"/>
                  <a:pt x="786" y="658"/>
                  <a:pt x="787" y="658"/>
                </a:cubicBezTo>
                <a:cubicBezTo>
                  <a:pt x="787" y="656"/>
                  <a:pt x="787" y="656"/>
                  <a:pt x="787" y="656"/>
                </a:cubicBezTo>
                <a:cubicBezTo>
                  <a:pt x="788" y="656"/>
                  <a:pt x="788" y="656"/>
                  <a:pt x="788" y="656"/>
                </a:cubicBezTo>
                <a:cubicBezTo>
                  <a:pt x="788" y="655"/>
                  <a:pt x="788" y="656"/>
                  <a:pt x="788" y="656"/>
                </a:cubicBezTo>
                <a:cubicBezTo>
                  <a:pt x="789" y="656"/>
                  <a:pt x="788" y="656"/>
                  <a:pt x="789" y="656"/>
                </a:cubicBezTo>
                <a:cubicBezTo>
                  <a:pt x="789" y="657"/>
                  <a:pt x="789" y="658"/>
                  <a:pt x="788" y="660"/>
                </a:cubicBezTo>
                <a:cubicBezTo>
                  <a:pt x="786" y="660"/>
                  <a:pt x="786" y="661"/>
                  <a:pt x="785" y="663"/>
                </a:cubicBezTo>
                <a:cubicBezTo>
                  <a:pt x="785" y="663"/>
                  <a:pt x="785" y="663"/>
                  <a:pt x="785" y="663"/>
                </a:cubicBezTo>
                <a:cubicBezTo>
                  <a:pt x="784" y="663"/>
                  <a:pt x="784" y="664"/>
                  <a:pt x="784" y="665"/>
                </a:cubicBezTo>
                <a:cubicBezTo>
                  <a:pt x="785" y="665"/>
                  <a:pt x="785" y="665"/>
                  <a:pt x="785" y="665"/>
                </a:cubicBezTo>
                <a:cubicBezTo>
                  <a:pt x="785" y="665"/>
                  <a:pt x="785" y="665"/>
                  <a:pt x="785" y="665"/>
                </a:cubicBezTo>
                <a:cubicBezTo>
                  <a:pt x="784" y="666"/>
                  <a:pt x="783" y="667"/>
                  <a:pt x="782" y="668"/>
                </a:cubicBezTo>
                <a:cubicBezTo>
                  <a:pt x="782" y="669"/>
                  <a:pt x="783" y="671"/>
                  <a:pt x="783" y="671"/>
                </a:cubicBezTo>
                <a:cubicBezTo>
                  <a:pt x="783" y="672"/>
                  <a:pt x="782" y="672"/>
                  <a:pt x="782" y="672"/>
                </a:cubicBezTo>
                <a:cubicBezTo>
                  <a:pt x="782" y="673"/>
                  <a:pt x="782" y="673"/>
                  <a:pt x="783" y="674"/>
                </a:cubicBezTo>
                <a:cubicBezTo>
                  <a:pt x="783" y="674"/>
                  <a:pt x="783" y="674"/>
                  <a:pt x="783" y="674"/>
                </a:cubicBezTo>
                <a:cubicBezTo>
                  <a:pt x="783" y="675"/>
                  <a:pt x="783" y="676"/>
                  <a:pt x="783" y="677"/>
                </a:cubicBezTo>
                <a:cubicBezTo>
                  <a:pt x="783" y="677"/>
                  <a:pt x="783" y="677"/>
                  <a:pt x="783" y="677"/>
                </a:cubicBezTo>
                <a:cubicBezTo>
                  <a:pt x="783" y="677"/>
                  <a:pt x="783" y="677"/>
                  <a:pt x="783" y="677"/>
                </a:cubicBezTo>
                <a:cubicBezTo>
                  <a:pt x="785" y="677"/>
                  <a:pt x="785" y="677"/>
                  <a:pt x="785" y="677"/>
                </a:cubicBezTo>
                <a:cubicBezTo>
                  <a:pt x="785" y="676"/>
                  <a:pt x="785" y="676"/>
                  <a:pt x="785" y="676"/>
                </a:cubicBezTo>
                <a:cubicBezTo>
                  <a:pt x="788" y="676"/>
                  <a:pt x="788" y="676"/>
                  <a:pt x="788" y="676"/>
                </a:cubicBezTo>
                <a:cubicBezTo>
                  <a:pt x="788" y="680"/>
                  <a:pt x="788" y="680"/>
                  <a:pt x="788" y="680"/>
                </a:cubicBezTo>
                <a:cubicBezTo>
                  <a:pt x="789" y="679"/>
                  <a:pt x="791" y="678"/>
                  <a:pt x="793" y="678"/>
                </a:cubicBezTo>
                <a:cubicBezTo>
                  <a:pt x="793" y="677"/>
                  <a:pt x="793" y="676"/>
                  <a:pt x="792" y="675"/>
                </a:cubicBezTo>
                <a:cubicBezTo>
                  <a:pt x="793" y="675"/>
                  <a:pt x="793" y="675"/>
                  <a:pt x="793" y="675"/>
                </a:cubicBezTo>
                <a:cubicBezTo>
                  <a:pt x="793" y="673"/>
                  <a:pt x="793" y="673"/>
                  <a:pt x="793" y="673"/>
                </a:cubicBezTo>
                <a:cubicBezTo>
                  <a:pt x="794" y="673"/>
                  <a:pt x="794" y="673"/>
                  <a:pt x="794" y="673"/>
                </a:cubicBezTo>
                <a:cubicBezTo>
                  <a:pt x="794" y="672"/>
                  <a:pt x="794" y="672"/>
                  <a:pt x="794" y="671"/>
                </a:cubicBezTo>
                <a:cubicBezTo>
                  <a:pt x="793" y="671"/>
                  <a:pt x="793" y="671"/>
                  <a:pt x="793" y="671"/>
                </a:cubicBezTo>
                <a:cubicBezTo>
                  <a:pt x="793" y="668"/>
                  <a:pt x="794" y="669"/>
                  <a:pt x="794" y="666"/>
                </a:cubicBezTo>
                <a:cubicBezTo>
                  <a:pt x="791" y="665"/>
                  <a:pt x="792" y="663"/>
                  <a:pt x="792" y="660"/>
                </a:cubicBezTo>
                <a:cubicBezTo>
                  <a:pt x="793" y="660"/>
                  <a:pt x="795" y="661"/>
                  <a:pt x="796" y="662"/>
                </a:cubicBezTo>
                <a:cubicBezTo>
                  <a:pt x="800" y="662"/>
                  <a:pt x="800" y="662"/>
                  <a:pt x="800" y="662"/>
                </a:cubicBezTo>
                <a:cubicBezTo>
                  <a:pt x="801" y="662"/>
                  <a:pt x="803" y="657"/>
                  <a:pt x="803" y="656"/>
                </a:cubicBezTo>
                <a:cubicBezTo>
                  <a:pt x="804" y="656"/>
                  <a:pt x="804" y="656"/>
                  <a:pt x="805" y="656"/>
                </a:cubicBezTo>
                <a:cubicBezTo>
                  <a:pt x="806" y="654"/>
                  <a:pt x="806" y="652"/>
                  <a:pt x="807" y="650"/>
                </a:cubicBezTo>
                <a:cubicBezTo>
                  <a:pt x="807" y="648"/>
                  <a:pt x="806" y="647"/>
                  <a:pt x="806" y="646"/>
                </a:cubicBezTo>
                <a:cubicBezTo>
                  <a:pt x="804" y="646"/>
                  <a:pt x="804" y="646"/>
                  <a:pt x="804" y="646"/>
                </a:cubicBezTo>
                <a:cubicBezTo>
                  <a:pt x="804" y="644"/>
                  <a:pt x="804" y="644"/>
                  <a:pt x="804" y="644"/>
                </a:cubicBezTo>
                <a:cubicBezTo>
                  <a:pt x="806" y="644"/>
                  <a:pt x="806" y="644"/>
                  <a:pt x="806" y="644"/>
                </a:cubicBezTo>
                <a:cubicBezTo>
                  <a:pt x="806" y="642"/>
                  <a:pt x="806" y="642"/>
                  <a:pt x="806" y="642"/>
                </a:cubicBezTo>
                <a:cubicBezTo>
                  <a:pt x="807" y="642"/>
                  <a:pt x="808" y="641"/>
                  <a:pt x="809" y="640"/>
                </a:cubicBezTo>
                <a:cubicBezTo>
                  <a:pt x="809" y="638"/>
                  <a:pt x="809" y="638"/>
                  <a:pt x="809" y="638"/>
                </a:cubicBezTo>
                <a:cubicBezTo>
                  <a:pt x="810" y="638"/>
                  <a:pt x="810" y="638"/>
                  <a:pt x="811" y="637"/>
                </a:cubicBezTo>
                <a:cubicBezTo>
                  <a:pt x="811" y="637"/>
                  <a:pt x="811" y="637"/>
                  <a:pt x="811" y="637"/>
                </a:cubicBezTo>
                <a:cubicBezTo>
                  <a:pt x="813" y="637"/>
                  <a:pt x="813" y="637"/>
                  <a:pt x="813" y="637"/>
                </a:cubicBezTo>
                <a:cubicBezTo>
                  <a:pt x="814" y="636"/>
                  <a:pt x="814" y="635"/>
                  <a:pt x="815" y="635"/>
                </a:cubicBezTo>
                <a:cubicBezTo>
                  <a:pt x="815" y="635"/>
                  <a:pt x="815" y="635"/>
                  <a:pt x="815" y="635"/>
                </a:cubicBezTo>
                <a:cubicBezTo>
                  <a:pt x="817" y="635"/>
                  <a:pt x="818" y="635"/>
                  <a:pt x="819" y="635"/>
                </a:cubicBezTo>
                <a:cubicBezTo>
                  <a:pt x="819" y="634"/>
                  <a:pt x="819" y="633"/>
                  <a:pt x="819" y="633"/>
                </a:cubicBezTo>
                <a:cubicBezTo>
                  <a:pt x="823" y="632"/>
                  <a:pt x="822" y="632"/>
                  <a:pt x="825" y="633"/>
                </a:cubicBezTo>
                <a:cubicBezTo>
                  <a:pt x="825" y="634"/>
                  <a:pt x="825" y="634"/>
                  <a:pt x="825" y="634"/>
                </a:cubicBezTo>
                <a:cubicBezTo>
                  <a:pt x="827" y="634"/>
                  <a:pt x="827" y="634"/>
                  <a:pt x="827" y="634"/>
                </a:cubicBezTo>
                <a:cubicBezTo>
                  <a:pt x="827" y="633"/>
                  <a:pt x="827" y="633"/>
                  <a:pt x="827" y="633"/>
                </a:cubicBezTo>
                <a:cubicBezTo>
                  <a:pt x="827" y="633"/>
                  <a:pt x="827" y="633"/>
                  <a:pt x="827" y="633"/>
                </a:cubicBezTo>
                <a:cubicBezTo>
                  <a:pt x="828" y="632"/>
                  <a:pt x="826" y="632"/>
                  <a:pt x="826" y="631"/>
                </a:cubicBezTo>
                <a:cubicBezTo>
                  <a:pt x="827" y="631"/>
                  <a:pt x="827" y="631"/>
                  <a:pt x="827" y="631"/>
                </a:cubicBezTo>
                <a:cubicBezTo>
                  <a:pt x="827" y="630"/>
                  <a:pt x="827" y="630"/>
                  <a:pt x="827" y="628"/>
                </a:cubicBezTo>
                <a:cubicBezTo>
                  <a:pt x="828" y="628"/>
                  <a:pt x="829" y="628"/>
                  <a:pt x="831" y="629"/>
                </a:cubicBezTo>
                <a:cubicBezTo>
                  <a:pt x="831" y="631"/>
                  <a:pt x="831" y="631"/>
                  <a:pt x="831" y="631"/>
                </a:cubicBezTo>
                <a:cubicBezTo>
                  <a:pt x="831" y="631"/>
                  <a:pt x="831" y="630"/>
                  <a:pt x="831" y="631"/>
                </a:cubicBezTo>
                <a:cubicBezTo>
                  <a:pt x="832" y="631"/>
                  <a:pt x="833" y="631"/>
                  <a:pt x="835" y="631"/>
                </a:cubicBezTo>
                <a:cubicBezTo>
                  <a:pt x="835" y="629"/>
                  <a:pt x="835" y="629"/>
                  <a:pt x="835" y="629"/>
                </a:cubicBezTo>
                <a:cubicBezTo>
                  <a:pt x="837" y="629"/>
                  <a:pt x="837" y="629"/>
                  <a:pt x="837" y="629"/>
                </a:cubicBezTo>
                <a:cubicBezTo>
                  <a:pt x="837" y="629"/>
                  <a:pt x="837" y="629"/>
                  <a:pt x="836" y="629"/>
                </a:cubicBezTo>
                <a:cubicBezTo>
                  <a:pt x="836" y="627"/>
                  <a:pt x="834" y="627"/>
                  <a:pt x="833" y="627"/>
                </a:cubicBezTo>
                <a:cubicBezTo>
                  <a:pt x="832" y="625"/>
                  <a:pt x="832" y="625"/>
                  <a:pt x="831" y="625"/>
                </a:cubicBezTo>
                <a:cubicBezTo>
                  <a:pt x="831" y="623"/>
                  <a:pt x="831" y="623"/>
                  <a:pt x="831" y="623"/>
                </a:cubicBezTo>
                <a:cubicBezTo>
                  <a:pt x="833" y="622"/>
                  <a:pt x="832" y="622"/>
                  <a:pt x="835" y="621"/>
                </a:cubicBezTo>
                <a:cubicBezTo>
                  <a:pt x="834" y="619"/>
                  <a:pt x="834" y="619"/>
                  <a:pt x="833" y="617"/>
                </a:cubicBezTo>
                <a:cubicBezTo>
                  <a:pt x="834" y="617"/>
                  <a:pt x="835" y="617"/>
                  <a:pt x="835" y="615"/>
                </a:cubicBezTo>
                <a:cubicBezTo>
                  <a:pt x="835" y="614"/>
                  <a:pt x="835" y="614"/>
                  <a:pt x="835" y="614"/>
                </a:cubicBezTo>
                <a:cubicBezTo>
                  <a:pt x="836" y="614"/>
                  <a:pt x="836" y="614"/>
                  <a:pt x="836" y="614"/>
                </a:cubicBezTo>
                <a:cubicBezTo>
                  <a:pt x="837" y="613"/>
                  <a:pt x="837" y="614"/>
                  <a:pt x="838" y="612"/>
                </a:cubicBezTo>
                <a:cubicBezTo>
                  <a:pt x="836" y="612"/>
                  <a:pt x="836" y="612"/>
                  <a:pt x="836" y="612"/>
                </a:cubicBezTo>
                <a:cubicBezTo>
                  <a:pt x="837" y="609"/>
                  <a:pt x="838" y="609"/>
                  <a:pt x="838" y="606"/>
                </a:cubicBezTo>
                <a:cubicBezTo>
                  <a:pt x="840" y="606"/>
                  <a:pt x="841" y="607"/>
                  <a:pt x="842" y="608"/>
                </a:cubicBezTo>
                <a:cubicBezTo>
                  <a:pt x="843" y="606"/>
                  <a:pt x="841" y="606"/>
                  <a:pt x="844" y="606"/>
                </a:cubicBezTo>
                <a:cubicBezTo>
                  <a:pt x="844" y="608"/>
                  <a:pt x="844" y="608"/>
                  <a:pt x="844" y="608"/>
                </a:cubicBezTo>
                <a:cubicBezTo>
                  <a:pt x="845" y="608"/>
                  <a:pt x="845" y="608"/>
                  <a:pt x="845" y="608"/>
                </a:cubicBezTo>
                <a:cubicBezTo>
                  <a:pt x="845" y="606"/>
                  <a:pt x="845" y="606"/>
                  <a:pt x="845" y="606"/>
                </a:cubicBezTo>
                <a:cubicBezTo>
                  <a:pt x="846" y="606"/>
                  <a:pt x="847" y="606"/>
                  <a:pt x="848" y="606"/>
                </a:cubicBezTo>
                <a:cubicBezTo>
                  <a:pt x="848" y="603"/>
                  <a:pt x="849" y="601"/>
                  <a:pt x="850" y="600"/>
                </a:cubicBezTo>
                <a:cubicBezTo>
                  <a:pt x="850" y="599"/>
                  <a:pt x="850" y="599"/>
                  <a:pt x="850" y="599"/>
                </a:cubicBezTo>
                <a:cubicBezTo>
                  <a:pt x="851" y="599"/>
                  <a:pt x="851" y="599"/>
                  <a:pt x="851" y="599"/>
                </a:cubicBezTo>
                <a:cubicBezTo>
                  <a:pt x="851" y="600"/>
                  <a:pt x="851" y="602"/>
                  <a:pt x="852" y="603"/>
                </a:cubicBezTo>
                <a:cubicBezTo>
                  <a:pt x="853" y="603"/>
                  <a:pt x="852" y="603"/>
                  <a:pt x="853" y="602"/>
                </a:cubicBezTo>
                <a:cubicBezTo>
                  <a:pt x="854" y="602"/>
                  <a:pt x="854" y="602"/>
                  <a:pt x="854" y="602"/>
                </a:cubicBezTo>
                <a:cubicBezTo>
                  <a:pt x="853" y="602"/>
                  <a:pt x="853" y="601"/>
                  <a:pt x="853" y="601"/>
                </a:cubicBezTo>
                <a:cubicBezTo>
                  <a:pt x="854" y="601"/>
                  <a:pt x="854" y="601"/>
                  <a:pt x="854" y="601"/>
                </a:cubicBezTo>
                <a:cubicBezTo>
                  <a:pt x="854" y="600"/>
                  <a:pt x="854" y="600"/>
                  <a:pt x="854" y="600"/>
                </a:cubicBezTo>
                <a:cubicBezTo>
                  <a:pt x="855" y="600"/>
                  <a:pt x="856" y="603"/>
                  <a:pt x="858" y="602"/>
                </a:cubicBezTo>
                <a:cubicBezTo>
                  <a:pt x="858" y="602"/>
                  <a:pt x="858" y="602"/>
                  <a:pt x="858" y="602"/>
                </a:cubicBezTo>
                <a:cubicBezTo>
                  <a:pt x="859" y="602"/>
                  <a:pt x="859" y="602"/>
                  <a:pt x="859" y="602"/>
                </a:cubicBezTo>
                <a:cubicBezTo>
                  <a:pt x="860" y="599"/>
                  <a:pt x="861" y="599"/>
                  <a:pt x="862" y="598"/>
                </a:cubicBezTo>
                <a:cubicBezTo>
                  <a:pt x="863" y="598"/>
                  <a:pt x="863" y="598"/>
                  <a:pt x="863" y="598"/>
                </a:cubicBezTo>
                <a:cubicBezTo>
                  <a:pt x="863" y="595"/>
                  <a:pt x="862" y="593"/>
                  <a:pt x="861" y="590"/>
                </a:cubicBezTo>
                <a:cubicBezTo>
                  <a:pt x="862" y="590"/>
                  <a:pt x="862" y="591"/>
                  <a:pt x="862" y="590"/>
                </a:cubicBezTo>
                <a:cubicBezTo>
                  <a:pt x="865" y="590"/>
                  <a:pt x="866" y="592"/>
                  <a:pt x="869" y="592"/>
                </a:cubicBezTo>
                <a:cubicBezTo>
                  <a:pt x="869" y="592"/>
                  <a:pt x="869" y="592"/>
                  <a:pt x="869" y="592"/>
                </a:cubicBezTo>
                <a:cubicBezTo>
                  <a:pt x="871" y="592"/>
                  <a:pt x="871" y="592"/>
                  <a:pt x="871" y="592"/>
                </a:cubicBezTo>
                <a:cubicBezTo>
                  <a:pt x="871" y="591"/>
                  <a:pt x="871" y="591"/>
                  <a:pt x="871" y="591"/>
                </a:cubicBezTo>
                <a:cubicBezTo>
                  <a:pt x="872" y="591"/>
                  <a:pt x="872" y="591"/>
                  <a:pt x="872" y="591"/>
                </a:cubicBezTo>
                <a:cubicBezTo>
                  <a:pt x="872" y="591"/>
                  <a:pt x="872" y="590"/>
                  <a:pt x="873" y="590"/>
                </a:cubicBezTo>
                <a:cubicBezTo>
                  <a:pt x="872" y="589"/>
                  <a:pt x="872" y="589"/>
                  <a:pt x="870" y="589"/>
                </a:cubicBezTo>
                <a:cubicBezTo>
                  <a:pt x="870" y="588"/>
                  <a:pt x="870" y="588"/>
                  <a:pt x="870" y="588"/>
                </a:cubicBezTo>
                <a:cubicBezTo>
                  <a:pt x="873" y="587"/>
                  <a:pt x="872" y="586"/>
                  <a:pt x="873" y="585"/>
                </a:cubicBezTo>
                <a:cubicBezTo>
                  <a:pt x="874" y="585"/>
                  <a:pt x="873" y="585"/>
                  <a:pt x="874" y="585"/>
                </a:cubicBezTo>
                <a:cubicBezTo>
                  <a:pt x="874" y="587"/>
                  <a:pt x="873" y="587"/>
                  <a:pt x="873" y="588"/>
                </a:cubicBezTo>
                <a:cubicBezTo>
                  <a:pt x="874" y="588"/>
                  <a:pt x="874" y="588"/>
                  <a:pt x="874" y="588"/>
                </a:cubicBezTo>
                <a:cubicBezTo>
                  <a:pt x="874" y="590"/>
                  <a:pt x="874" y="590"/>
                  <a:pt x="874" y="590"/>
                </a:cubicBezTo>
                <a:cubicBezTo>
                  <a:pt x="876" y="589"/>
                  <a:pt x="877" y="588"/>
                  <a:pt x="877" y="586"/>
                </a:cubicBezTo>
                <a:cubicBezTo>
                  <a:pt x="881" y="585"/>
                  <a:pt x="881" y="583"/>
                  <a:pt x="881" y="579"/>
                </a:cubicBezTo>
                <a:cubicBezTo>
                  <a:pt x="884" y="580"/>
                  <a:pt x="882" y="580"/>
                  <a:pt x="885" y="579"/>
                </a:cubicBezTo>
                <a:cubicBezTo>
                  <a:pt x="885" y="582"/>
                  <a:pt x="885" y="582"/>
                  <a:pt x="885" y="582"/>
                </a:cubicBezTo>
                <a:cubicBezTo>
                  <a:pt x="883" y="582"/>
                  <a:pt x="883" y="582"/>
                  <a:pt x="883" y="582"/>
                </a:cubicBezTo>
                <a:cubicBezTo>
                  <a:pt x="883" y="583"/>
                  <a:pt x="884" y="583"/>
                  <a:pt x="884" y="584"/>
                </a:cubicBezTo>
                <a:cubicBezTo>
                  <a:pt x="883" y="584"/>
                  <a:pt x="883" y="584"/>
                  <a:pt x="883" y="584"/>
                </a:cubicBezTo>
                <a:cubicBezTo>
                  <a:pt x="883" y="585"/>
                  <a:pt x="883" y="585"/>
                  <a:pt x="883" y="585"/>
                </a:cubicBezTo>
                <a:cubicBezTo>
                  <a:pt x="883" y="585"/>
                  <a:pt x="882" y="586"/>
                  <a:pt x="882" y="586"/>
                </a:cubicBezTo>
                <a:cubicBezTo>
                  <a:pt x="882" y="587"/>
                  <a:pt x="882" y="587"/>
                  <a:pt x="882" y="587"/>
                </a:cubicBezTo>
                <a:cubicBezTo>
                  <a:pt x="881" y="587"/>
                  <a:pt x="881" y="587"/>
                  <a:pt x="881" y="587"/>
                </a:cubicBezTo>
                <a:cubicBezTo>
                  <a:pt x="881" y="588"/>
                  <a:pt x="881" y="588"/>
                  <a:pt x="881" y="588"/>
                </a:cubicBezTo>
                <a:cubicBezTo>
                  <a:pt x="885" y="586"/>
                  <a:pt x="889" y="586"/>
                  <a:pt x="895" y="587"/>
                </a:cubicBezTo>
                <a:cubicBezTo>
                  <a:pt x="895" y="587"/>
                  <a:pt x="895" y="587"/>
                  <a:pt x="895" y="587"/>
                </a:cubicBezTo>
                <a:cubicBezTo>
                  <a:pt x="894" y="587"/>
                  <a:pt x="893" y="588"/>
                  <a:pt x="892" y="588"/>
                </a:cubicBezTo>
                <a:cubicBezTo>
                  <a:pt x="892" y="588"/>
                  <a:pt x="892" y="589"/>
                  <a:pt x="892" y="590"/>
                </a:cubicBezTo>
                <a:cubicBezTo>
                  <a:pt x="891" y="590"/>
                  <a:pt x="891" y="590"/>
                  <a:pt x="891" y="590"/>
                </a:cubicBezTo>
                <a:cubicBezTo>
                  <a:pt x="890" y="591"/>
                  <a:pt x="892" y="591"/>
                  <a:pt x="889" y="592"/>
                </a:cubicBezTo>
                <a:cubicBezTo>
                  <a:pt x="889" y="592"/>
                  <a:pt x="889" y="592"/>
                  <a:pt x="889" y="592"/>
                </a:cubicBezTo>
                <a:cubicBezTo>
                  <a:pt x="888" y="592"/>
                  <a:pt x="887" y="592"/>
                  <a:pt x="886" y="592"/>
                </a:cubicBezTo>
                <a:cubicBezTo>
                  <a:pt x="886" y="590"/>
                  <a:pt x="886" y="590"/>
                  <a:pt x="886" y="590"/>
                </a:cubicBezTo>
                <a:cubicBezTo>
                  <a:pt x="884" y="590"/>
                  <a:pt x="882" y="590"/>
                  <a:pt x="881" y="592"/>
                </a:cubicBezTo>
                <a:cubicBezTo>
                  <a:pt x="877" y="593"/>
                  <a:pt x="879" y="594"/>
                  <a:pt x="877" y="596"/>
                </a:cubicBezTo>
                <a:cubicBezTo>
                  <a:pt x="877" y="596"/>
                  <a:pt x="877" y="596"/>
                  <a:pt x="877" y="596"/>
                </a:cubicBezTo>
                <a:cubicBezTo>
                  <a:pt x="876" y="597"/>
                  <a:pt x="875" y="597"/>
                  <a:pt x="873" y="597"/>
                </a:cubicBezTo>
                <a:cubicBezTo>
                  <a:pt x="873" y="598"/>
                  <a:pt x="873" y="598"/>
                  <a:pt x="873" y="598"/>
                </a:cubicBezTo>
                <a:cubicBezTo>
                  <a:pt x="872" y="599"/>
                  <a:pt x="871" y="600"/>
                  <a:pt x="870" y="601"/>
                </a:cubicBezTo>
                <a:cubicBezTo>
                  <a:pt x="870" y="603"/>
                  <a:pt x="870" y="603"/>
                  <a:pt x="870" y="603"/>
                </a:cubicBezTo>
                <a:cubicBezTo>
                  <a:pt x="869" y="603"/>
                  <a:pt x="869" y="603"/>
                  <a:pt x="869" y="603"/>
                </a:cubicBezTo>
                <a:cubicBezTo>
                  <a:pt x="869" y="606"/>
                  <a:pt x="869" y="606"/>
                  <a:pt x="869" y="606"/>
                </a:cubicBezTo>
                <a:cubicBezTo>
                  <a:pt x="870" y="606"/>
                  <a:pt x="870" y="606"/>
                  <a:pt x="871" y="606"/>
                </a:cubicBezTo>
                <a:cubicBezTo>
                  <a:pt x="871" y="608"/>
                  <a:pt x="871" y="608"/>
                  <a:pt x="871" y="608"/>
                </a:cubicBezTo>
                <a:cubicBezTo>
                  <a:pt x="875" y="608"/>
                  <a:pt x="875" y="610"/>
                  <a:pt x="878" y="612"/>
                </a:cubicBezTo>
                <a:cubicBezTo>
                  <a:pt x="878" y="611"/>
                  <a:pt x="879" y="610"/>
                  <a:pt x="879" y="609"/>
                </a:cubicBezTo>
                <a:cubicBezTo>
                  <a:pt x="881" y="609"/>
                  <a:pt x="881" y="609"/>
                  <a:pt x="881" y="609"/>
                </a:cubicBezTo>
                <a:cubicBezTo>
                  <a:pt x="881" y="610"/>
                  <a:pt x="881" y="610"/>
                  <a:pt x="881" y="610"/>
                </a:cubicBezTo>
                <a:cubicBezTo>
                  <a:pt x="880" y="610"/>
                  <a:pt x="879" y="610"/>
                  <a:pt x="880" y="611"/>
                </a:cubicBezTo>
                <a:cubicBezTo>
                  <a:pt x="881" y="611"/>
                  <a:pt x="881" y="611"/>
                  <a:pt x="881" y="611"/>
                </a:cubicBezTo>
                <a:cubicBezTo>
                  <a:pt x="881" y="612"/>
                  <a:pt x="881" y="612"/>
                  <a:pt x="881" y="612"/>
                </a:cubicBezTo>
                <a:cubicBezTo>
                  <a:pt x="881" y="612"/>
                  <a:pt x="885" y="607"/>
                  <a:pt x="885" y="607"/>
                </a:cubicBezTo>
                <a:cubicBezTo>
                  <a:pt x="886" y="607"/>
                  <a:pt x="887" y="607"/>
                  <a:pt x="888" y="608"/>
                </a:cubicBezTo>
                <a:cubicBezTo>
                  <a:pt x="888" y="606"/>
                  <a:pt x="887" y="605"/>
                  <a:pt x="887" y="604"/>
                </a:cubicBezTo>
                <a:cubicBezTo>
                  <a:pt x="888" y="604"/>
                  <a:pt x="888" y="604"/>
                  <a:pt x="888" y="604"/>
                </a:cubicBezTo>
                <a:cubicBezTo>
                  <a:pt x="888" y="600"/>
                  <a:pt x="888" y="600"/>
                  <a:pt x="888" y="600"/>
                </a:cubicBezTo>
                <a:cubicBezTo>
                  <a:pt x="888" y="601"/>
                  <a:pt x="889" y="601"/>
                  <a:pt x="890" y="601"/>
                </a:cubicBezTo>
                <a:cubicBezTo>
                  <a:pt x="890" y="599"/>
                  <a:pt x="890" y="599"/>
                  <a:pt x="890" y="599"/>
                </a:cubicBezTo>
                <a:cubicBezTo>
                  <a:pt x="890" y="599"/>
                  <a:pt x="890" y="599"/>
                  <a:pt x="890" y="599"/>
                </a:cubicBezTo>
                <a:cubicBezTo>
                  <a:pt x="891" y="598"/>
                  <a:pt x="890" y="599"/>
                  <a:pt x="891" y="598"/>
                </a:cubicBezTo>
                <a:cubicBezTo>
                  <a:pt x="892" y="600"/>
                  <a:pt x="892" y="601"/>
                  <a:pt x="893" y="602"/>
                </a:cubicBezTo>
                <a:cubicBezTo>
                  <a:pt x="894" y="602"/>
                  <a:pt x="893" y="602"/>
                  <a:pt x="894" y="602"/>
                </a:cubicBezTo>
                <a:cubicBezTo>
                  <a:pt x="894" y="602"/>
                  <a:pt x="894" y="601"/>
                  <a:pt x="894" y="600"/>
                </a:cubicBezTo>
                <a:cubicBezTo>
                  <a:pt x="894" y="600"/>
                  <a:pt x="893" y="600"/>
                  <a:pt x="894" y="599"/>
                </a:cubicBezTo>
                <a:cubicBezTo>
                  <a:pt x="894" y="598"/>
                  <a:pt x="894" y="598"/>
                  <a:pt x="894" y="598"/>
                </a:cubicBezTo>
                <a:cubicBezTo>
                  <a:pt x="897" y="598"/>
                  <a:pt x="900" y="597"/>
                  <a:pt x="904" y="596"/>
                </a:cubicBezTo>
                <a:cubicBezTo>
                  <a:pt x="905" y="595"/>
                  <a:pt x="906" y="594"/>
                  <a:pt x="907" y="592"/>
                </a:cubicBezTo>
                <a:cubicBezTo>
                  <a:pt x="907" y="592"/>
                  <a:pt x="908" y="592"/>
                  <a:pt x="909" y="592"/>
                </a:cubicBezTo>
                <a:cubicBezTo>
                  <a:pt x="909" y="588"/>
                  <a:pt x="909" y="588"/>
                  <a:pt x="909" y="588"/>
                </a:cubicBezTo>
                <a:cubicBezTo>
                  <a:pt x="910" y="588"/>
                  <a:pt x="910" y="588"/>
                  <a:pt x="910" y="588"/>
                </a:cubicBezTo>
                <a:cubicBezTo>
                  <a:pt x="910" y="588"/>
                  <a:pt x="910" y="588"/>
                  <a:pt x="910" y="588"/>
                </a:cubicBezTo>
                <a:cubicBezTo>
                  <a:pt x="912" y="588"/>
                  <a:pt x="912" y="588"/>
                  <a:pt x="912" y="588"/>
                </a:cubicBezTo>
                <a:cubicBezTo>
                  <a:pt x="912" y="587"/>
                  <a:pt x="912" y="587"/>
                  <a:pt x="911" y="586"/>
                </a:cubicBezTo>
                <a:cubicBezTo>
                  <a:pt x="909" y="586"/>
                  <a:pt x="909" y="586"/>
                  <a:pt x="909" y="586"/>
                </a:cubicBezTo>
                <a:cubicBezTo>
                  <a:pt x="909" y="584"/>
                  <a:pt x="909" y="582"/>
                  <a:pt x="909" y="581"/>
                </a:cubicBezTo>
                <a:cubicBezTo>
                  <a:pt x="907" y="581"/>
                  <a:pt x="903" y="584"/>
                  <a:pt x="902" y="587"/>
                </a:cubicBezTo>
                <a:cubicBezTo>
                  <a:pt x="901" y="587"/>
                  <a:pt x="901" y="587"/>
                  <a:pt x="901" y="587"/>
                </a:cubicBezTo>
                <a:cubicBezTo>
                  <a:pt x="901" y="586"/>
                  <a:pt x="900" y="585"/>
                  <a:pt x="900" y="584"/>
                </a:cubicBezTo>
                <a:cubicBezTo>
                  <a:pt x="898" y="584"/>
                  <a:pt x="898" y="584"/>
                  <a:pt x="898" y="584"/>
                </a:cubicBezTo>
                <a:cubicBezTo>
                  <a:pt x="897" y="583"/>
                  <a:pt x="897" y="583"/>
                  <a:pt x="897" y="583"/>
                </a:cubicBezTo>
                <a:cubicBezTo>
                  <a:pt x="895" y="583"/>
                  <a:pt x="895" y="583"/>
                  <a:pt x="895" y="583"/>
                </a:cubicBezTo>
                <a:cubicBezTo>
                  <a:pt x="895" y="582"/>
                  <a:pt x="895" y="582"/>
                  <a:pt x="895" y="582"/>
                </a:cubicBezTo>
                <a:cubicBezTo>
                  <a:pt x="894" y="582"/>
                  <a:pt x="894" y="582"/>
                  <a:pt x="894" y="582"/>
                </a:cubicBezTo>
                <a:cubicBezTo>
                  <a:pt x="894" y="581"/>
                  <a:pt x="894" y="581"/>
                  <a:pt x="894" y="581"/>
                </a:cubicBezTo>
                <a:cubicBezTo>
                  <a:pt x="893" y="581"/>
                  <a:pt x="893" y="581"/>
                  <a:pt x="893" y="581"/>
                </a:cubicBezTo>
                <a:cubicBezTo>
                  <a:pt x="893" y="582"/>
                  <a:pt x="893" y="582"/>
                  <a:pt x="892" y="583"/>
                </a:cubicBezTo>
                <a:cubicBezTo>
                  <a:pt x="891" y="583"/>
                  <a:pt x="891" y="583"/>
                  <a:pt x="891" y="583"/>
                </a:cubicBezTo>
                <a:cubicBezTo>
                  <a:pt x="891" y="582"/>
                  <a:pt x="891" y="582"/>
                  <a:pt x="891" y="582"/>
                </a:cubicBezTo>
                <a:cubicBezTo>
                  <a:pt x="890" y="581"/>
                  <a:pt x="891" y="582"/>
                  <a:pt x="890" y="581"/>
                </a:cubicBezTo>
                <a:cubicBezTo>
                  <a:pt x="891" y="581"/>
                  <a:pt x="891" y="581"/>
                  <a:pt x="891" y="581"/>
                </a:cubicBezTo>
                <a:cubicBezTo>
                  <a:pt x="891" y="580"/>
                  <a:pt x="891" y="580"/>
                  <a:pt x="891" y="580"/>
                </a:cubicBezTo>
                <a:cubicBezTo>
                  <a:pt x="893" y="580"/>
                  <a:pt x="893" y="580"/>
                  <a:pt x="893" y="580"/>
                </a:cubicBezTo>
                <a:cubicBezTo>
                  <a:pt x="893" y="579"/>
                  <a:pt x="893" y="579"/>
                  <a:pt x="893" y="579"/>
                </a:cubicBezTo>
                <a:cubicBezTo>
                  <a:pt x="894" y="579"/>
                  <a:pt x="893" y="579"/>
                  <a:pt x="894" y="578"/>
                </a:cubicBezTo>
                <a:cubicBezTo>
                  <a:pt x="893" y="578"/>
                  <a:pt x="893" y="578"/>
                  <a:pt x="893" y="578"/>
                </a:cubicBezTo>
                <a:cubicBezTo>
                  <a:pt x="893" y="577"/>
                  <a:pt x="893" y="577"/>
                  <a:pt x="893" y="577"/>
                </a:cubicBezTo>
                <a:cubicBezTo>
                  <a:pt x="892" y="578"/>
                  <a:pt x="890" y="578"/>
                  <a:pt x="889" y="578"/>
                </a:cubicBezTo>
                <a:cubicBezTo>
                  <a:pt x="889" y="577"/>
                  <a:pt x="889" y="577"/>
                  <a:pt x="889" y="577"/>
                </a:cubicBezTo>
                <a:cubicBezTo>
                  <a:pt x="886" y="577"/>
                  <a:pt x="886" y="577"/>
                  <a:pt x="886" y="577"/>
                </a:cubicBezTo>
                <a:cubicBezTo>
                  <a:pt x="886" y="575"/>
                  <a:pt x="886" y="575"/>
                  <a:pt x="886" y="575"/>
                </a:cubicBezTo>
                <a:cubicBezTo>
                  <a:pt x="884" y="575"/>
                  <a:pt x="884" y="575"/>
                  <a:pt x="884" y="575"/>
                </a:cubicBezTo>
                <a:cubicBezTo>
                  <a:pt x="885" y="573"/>
                  <a:pt x="885" y="572"/>
                  <a:pt x="885" y="571"/>
                </a:cubicBezTo>
                <a:cubicBezTo>
                  <a:pt x="884" y="571"/>
                  <a:pt x="884" y="571"/>
                  <a:pt x="884" y="571"/>
                </a:cubicBezTo>
                <a:cubicBezTo>
                  <a:pt x="885" y="569"/>
                  <a:pt x="884" y="569"/>
                  <a:pt x="886" y="568"/>
                </a:cubicBezTo>
                <a:cubicBezTo>
                  <a:pt x="886" y="565"/>
                  <a:pt x="886" y="565"/>
                  <a:pt x="886" y="565"/>
                </a:cubicBezTo>
                <a:cubicBezTo>
                  <a:pt x="884" y="566"/>
                  <a:pt x="883" y="567"/>
                  <a:pt x="882" y="566"/>
                </a:cubicBezTo>
                <a:cubicBezTo>
                  <a:pt x="881" y="566"/>
                  <a:pt x="881" y="566"/>
                  <a:pt x="881" y="566"/>
                </a:cubicBezTo>
                <a:cubicBezTo>
                  <a:pt x="881" y="565"/>
                  <a:pt x="881" y="565"/>
                  <a:pt x="882" y="564"/>
                </a:cubicBezTo>
                <a:cubicBezTo>
                  <a:pt x="882" y="564"/>
                  <a:pt x="882" y="564"/>
                  <a:pt x="882" y="564"/>
                </a:cubicBezTo>
                <a:cubicBezTo>
                  <a:pt x="884" y="564"/>
                  <a:pt x="884" y="564"/>
                  <a:pt x="884" y="564"/>
                </a:cubicBezTo>
                <a:cubicBezTo>
                  <a:pt x="883" y="562"/>
                  <a:pt x="884" y="563"/>
                  <a:pt x="883" y="562"/>
                </a:cubicBezTo>
                <a:cubicBezTo>
                  <a:pt x="883" y="560"/>
                  <a:pt x="883" y="559"/>
                  <a:pt x="884" y="558"/>
                </a:cubicBezTo>
                <a:cubicBezTo>
                  <a:pt x="885" y="558"/>
                  <a:pt x="885" y="558"/>
                  <a:pt x="885" y="558"/>
                </a:cubicBezTo>
                <a:cubicBezTo>
                  <a:pt x="885" y="557"/>
                  <a:pt x="885" y="558"/>
                  <a:pt x="884" y="557"/>
                </a:cubicBezTo>
                <a:cubicBezTo>
                  <a:pt x="884" y="556"/>
                  <a:pt x="884" y="556"/>
                  <a:pt x="884" y="555"/>
                </a:cubicBezTo>
                <a:cubicBezTo>
                  <a:pt x="880" y="555"/>
                  <a:pt x="880" y="556"/>
                  <a:pt x="877" y="557"/>
                </a:cubicBezTo>
                <a:cubicBezTo>
                  <a:pt x="877" y="558"/>
                  <a:pt x="877" y="558"/>
                  <a:pt x="877" y="558"/>
                </a:cubicBezTo>
                <a:cubicBezTo>
                  <a:pt x="876" y="558"/>
                  <a:pt x="875" y="558"/>
                  <a:pt x="873" y="558"/>
                </a:cubicBezTo>
                <a:cubicBezTo>
                  <a:pt x="873" y="556"/>
                  <a:pt x="873" y="556"/>
                  <a:pt x="873" y="556"/>
                </a:cubicBezTo>
                <a:cubicBezTo>
                  <a:pt x="875" y="556"/>
                  <a:pt x="875" y="556"/>
                  <a:pt x="875" y="556"/>
                </a:cubicBezTo>
                <a:cubicBezTo>
                  <a:pt x="874" y="554"/>
                  <a:pt x="874" y="553"/>
                  <a:pt x="872" y="553"/>
                </a:cubicBezTo>
                <a:cubicBezTo>
                  <a:pt x="872" y="551"/>
                  <a:pt x="872" y="551"/>
                  <a:pt x="874" y="551"/>
                </a:cubicBezTo>
                <a:cubicBezTo>
                  <a:pt x="874" y="550"/>
                  <a:pt x="874" y="550"/>
                  <a:pt x="875" y="550"/>
                </a:cubicBezTo>
                <a:cubicBezTo>
                  <a:pt x="875" y="551"/>
                  <a:pt x="875" y="553"/>
                  <a:pt x="877" y="554"/>
                </a:cubicBezTo>
                <a:cubicBezTo>
                  <a:pt x="877" y="554"/>
                  <a:pt x="877" y="554"/>
                  <a:pt x="877" y="554"/>
                </a:cubicBezTo>
                <a:cubicBezTo>
                  <a:pt x="877" y="554"/>
                  <a:pt x="878" y="554"/>
                  <a:pt x="879" y="554"/>
                </a:cubicBezTo>
                <a:cubicBezTo>
                  <a:pt x="879" y="553"/>
                  <a:pt x="879" y="553"/>
                  <a:pt x="879" y="553"/>
                </a:cubicBezTo>
                <a:cubicBezTo>
                  <a:pt x="882" y="553"/>
                  <a:pt x="882" y="553"/>
                  <a:pt x="882" y="553"/>
                </a:cubicBezTo>
                <a:cubicBezTo>
                  <a:pt x="882" y="551"/>
                  <a:pt x="882" y="549"/>
                  <a:pt x="883" y="547"/>
                </a:cubicBezTo>
                <a:cubicBezTo>
                  <a:pt x="884" y="547"/>
                  <a:pt x="883" y="547"/>
                  <a:pt x="884" y="548"/>
                </a:cubicBezTo>
                <a:cubicBezTo>
                  <a:pt x="886" y="548"/>
                  <a:pt x="886" y="548"/>
                  <a:pt x="886" y="548"/>
                </a:cubicBezTo>
                <a:cubicBezTo>
                  <a:pt x="886" y="547"/>
                  <a:pt x="886" y="547"/>
                  <a:pt x="886" y="547"/>
                </a:cubicBezTo>
                <a:cubicBezTo>
                  <a:pt x="887" y="547"/>
                  <a:pt x="887" y="547"/>
                  <a:pt x="887" y="547"/>
                </a:cubicBezTo>
                <a:cubicBezTo>
                  <a:pt x="887" y="546"/>
                  <a:pt x="887" y="545"/>
                  <a:pt x="886" y="544"/>
                </a:cubicBezTo>
                <a:cubicBezTo>
                  <a:pt x="887" y="544"/>
                  <a:pt x="887" y="544"/>
                  <a:pt x="887" y="544"/>
                </a:cubicBezTo>
                <a:cubicBezTo>
                  <a:pt x="887" y="544"/>
                  <a:pt x="888" y="542"/>
                  <a:pt x="887" y="541"/>
                </a:cubicBezTo>
                <a:cubicBezTo>
                  <a:pt x="886" y="541"/>
                  <a:pt x="886" y="541"/>
                  <a:pt x="886" y="541"/>
                </a:cubicBezTo>
                <a:cubicBezTo>
                  <a:pt x="886" y="540"/>
                  <a:pt x="886" y="540"/>
                  <a:pt x="886" y="540"/>
                </a:cubicBezTo>
                <a:cubicBezTo>
                  <a:pt x="888" y="540"/>
                  <a:pt x="887" y="541"/>
                  <a:pt x="889" y="541"/>
                </a:cubicBezTo>
                <a:cubicBezTo>
                  <a:pt x="889" y="537"/>
                  <a:pt x="889" y="539"/>
                  <a:pt x="886" y="537"/>
                </a:cubicBezTo>
                <a:cubicBezTo>
                  <a:pt x="886" y="536"/>
                  <a:pt x="886" y="535"/>
                  <a:pt x="885" y="535"/>
                </a:cubicBezTo>
                <a:cubicBezTo>
                  <a:pt x="877" y="535"/>
                  <a:pt x="877" y="535"/>
                  <a:pt x="877" y="535"/>
                </a:cubicBezTo>
                <a:cubicBezTo>
                  <a:pt x="877" y="534"/>
                  <a:pt x="877" y="533"/>
                  <a:pt x="875" y="533"/>
                </a:cubicBezTo>
                <a:cubicBezTo>
                  <a:pt x="875" y="534"/>
                  <a:pt x="875" y="534"/>
                  <a:pt x="875" y="534"/>
                </a:cubicBezTo>
                <a:cubicBezTo>
                  <a:pt x="874" y="534"/>
                  <a:pt x="874" y="534"/>
                  <a:pt x="874" y="534"/>
                </a:cubicBezTo>
                <a:cubicBezTo>
                  <a:pt x="874" y="535"/>
                  <a:pt x="874" y="535"/>
                  <a:pt x="874" y="535"/>
                </a:cubicBezTo>
                <a:cubicBezTo>
                  <a:pt x="872" y="535"/>
                  <a:pt x="871" y="535"/>
                  <a:pt x="869" y="535"/>
                </a:cubicBezTo>
                <a:cubicBezTo>
                  <a:pt x="869" y="536"/>
                  <a:pt x="869" y="536"/>
                  <a:pt x="869" y="536"/>
                </a:cubicBezTo>
                <a:cubicBezTo>
                  <a:pt x="868" y="536"/>
                  <a:pt x="867" y="537"/>
                  <a:pt x="865" y="537"/>
                </a:cubicBezTo>
                <a:cubicBezTo>
                  <a:pt x="865" y="538"/>
                  <a:pt x="865" y="538"/>
                  <a:pt x="865" y="538"/>
                </a:cubicBezTo>
                <a:cubicBezTo>
                  <a:pt x="864" y="538"/>
                  <a:pt x="864" y="538"/>
                  <a:pt x="864" y="538"/>
                </a:cubicBezTo>
                <a:cubicBezTo>
                  <a:pt x="864" y="539"/>
                  <a:pt x="863" y="539"/>
                  <a:pt x="863" y="540"/>
                </a:cubicBezTo>
                <a:cubicBezTo>
                  <a:pt x="862" y="540"/>
                  <a:pt x="861" y="540"/>
                  <a:pt x="859" y="540"/>
                </a:cubicBezTo>
                <a:cubicBezTo>
                  <a:pt x="859" y="541"/>
                  <a:pt x="859" y="542"/>
                  <a:pt x="858" y="542"/>
                </a:cubicBezTo>
                <a:cubicBezTo>
                  <a:pt x="856" y="542"/>
                  <a:pt x="856" y="542"/>
                  <a:pt x="856" y="542"/>
                </a:cubicBezTo>
                <a:cubicBezTo>
                  <a:pt x="856" y="543"/>
                  <a:pt x="856" y="543"/>
                  <a:pt x="856" y="543"/>
                </a:cubicBezTo>
                <a:cubicBezTo>
                  <a:pt x="856" y="543"/>
                  <a:pt x="855" y="544"/>
                  <a:pt x="855" y="544"/>
                </a:cubicBezTo>
                <a:cubicBezTo>
                  <a:pt x="855" y="545"/>
                  <a:pt x="855" y="545"/>
                  <a:pt x="855" y="545"/>
                </a:cubicBezTo>
                <a:cubicBezTo>
                  <a:pt x="854" y="546"/>
                  <a:pt x="849" y="549"/>
                  <a:pt x="848" y="549"/>
                </a:cubicBezTo>
                <a:cubicBezTo>
                  <a:pt x="847" y="550"/>
                  <a:pt x="847" y="550"/>
                  <a:pt x="847" y="550"/>
                </a:cubicBezTo>
                <a:cubicBezTo>
                  <a:pt x="847" y="551"/>
                  <a:pt x="847" y="552"/>
                  <a:pt x="848" y="552"/>
                </a:cubicBezTo>
                <a:cubicBezTo>
                  <a:pt x="848" y="552"/>
                  <a:pt x="846" y="552"/>
                  <a:pt x="846" y="554"/>
                </a:cubicBezTo>
                <a:cubicBezTo>
                  <a:pt x="842" y="554"/>
                  <a:pt x="842" y="554"/>
                  <a:pt x="842" y="554"/>
                </a:cubicBezTo>
                <a:cubicBezTo>
                  <a:pt x="842" y="558"/>
                  <a:pt x="840" y="559"/>
                  <a:pt x="839" y="562"/>
                </a:cubicBezTo>
                <a:cubicBezTo>
                  <a:pt x="836" y="563"/>
                  <a:pt x="837" y="565"/>
                  <a:pt x="835" y="566"/>
                </a:cubicBezTo>
                <a:cubicBezTo>
                  <a:pt x="833" y="567"/>
                  <a:pt x="833" y="566"/>
                  <a:pt x="831" y="569"/>
                </a:cubicBezTo>
                <a:cubicBezTo>
                  <a:pt x="829" y="569"/>
                  <a:pt x="829" y="569"/>
                  <a:pt x="829" y="569"/>
                </a:cubicBezTo>
                <a:cubicBezTo>
                  <a:pt x="830" y="568"/>
                  <a:pt x="829" y="569"/>
                  <a:pt x="830" y="568"/>
                </a:cubicBezTo>
                <a:cubicBezTo>
                  <a:pt x="830" y="567"/>
                  <a:pt x="831" y="567"/>
                  <a:pt x="831" y="566"/>
                </a:cubicBezTo>
                <a:cubicBezTo>
                  <a:pt x="833" y="566"/>
                  <a:pt x="833" y="566"/>
                  <a:pt x="833" y="566"/>
                </a:cubicBezTo>
                <a:cubicBezTo>
                  <a:pt x="833" y="565"/>
                  <a:pt x="833" y="565"/>
                  <a:pt x="833" y="565"/>
                </a:cubicBezTo>
                <a:cubicBezTo>
                  <a:pt x="835" y="565"/>
                  <a:pt x="835" y="565"/>
                  <a:pt x="835" y="565"/>
                </a:cubicBezTo>
                <a:cubicBezTo>
                  <a:pt x="835" y="565"/>
                  <a:pt x="835" y="565"/>
                  <a:pt x="835" y="565"/>
                </a:cubicBezTo>
                <a:cubicBezTo>
                  <a:pt x="836" y="564"/>
                  <a:pt x="835" y="565"/>
                  <a:pt x="835" y="564"/>
                </a:cubicBezTo>
                <a:cubicBezTo>
                  <a:pt x="836" y="563"/>
                  <a:pt x="836" y="563"/>
                  <a:pt x="836" y="563"/>
                </a:cubicBezTo>
                <a:cubicBezTo>
                  <a:pt x="836" y="562"/>
                  <a:pt x="836" y="562"/>
                  <a:pt x="836" y="562"/>
                </a:cubicBezTo>
                <a:cubicBezTo>
                  <a:pt x="838" y="560"/>
                  <a:pt x="838" y="560"/>
                  <a:pt x="838" y="560"/>
                </a:cubicBezTo>
                <a:cubicBezTo>
                  <a:pt x="838" y="559"/>
                  <a:pt x="838" y="559"/>
                  <a:pt x="838" y="559"/>
                </a:cubicBezTo>
                <a:cubicBezTo>
                  <a:pt x="838" y="558"/>
                  <a:pt x="839" y="558"/>
                  <a:pt x="840" y="558"/>
                </a:cubicBezTo>
                <a:cubicBezTo>
                  <a:pt x="840" y="556"/>
                  <a:pt x="840" y="556"/>
                  <a:pt x="840" y="556"/>
                </a:cubicBezTo>
                <a:cubicBezTo>
                  <a:pt x="841" y="555"/>
                  <a:pt x="842" y="554"/>
                  <a:pt x="842" y="551"/>
                </a:cubicBezTo>
                <a:cubicBezTo>
                  <a:pt x="841" y="551"/>
                  <a:pt x="840" y="551"/>
                  <a:pt x="840" y="550"/>
                </a:cubicBezTo>
                <a:cubicBezTo>
                  <a:pt x="839" y="550"/>
                  <a:pt x="840" y="550"/>
                  <a:pt x="839" y="550"/>
                </a:cubicBezTo>
                <a:cubicBezTo>
                  <a:pt x="839" y="549"/>
                  <a:pt x="839" y="549"/>
                  <a:pt x="839" y="549"/>
                </a:cubicBezTo>
                <a:cubicBezTo>
                  <a:pt x="842" y="549"/>
                  <a:pt x="842" y="549"/>
                  <a:pt x="842" y="549"/>
                </a:cubicBezTo>
                <a:cubicBezTo>
                  <a:pt x="843" y="549"/>
                  <a:pt x="842" y="548"/>
                  <a:pt x="844" y="548"/>
                </a:cubicBezTo>
                <a:cubicBezTo>
                  <a:pt x="845" y="545"/>
                  <a:pt x="846" y="545"/>
                  <a:pt x="847" y="543"/>
                </a:cubicBezTo>
                <a:cubicBezTo>
                  <a:pt x="848" y="543"/>
                  <a:pt x="848" y="543"/>
                  <a:pt x="848" y="543"/>
                </a:cubicBezTo>
                <a:cubicBezTo>
                  <a:pt x="849" y="542"/>
                  <a:pt x="848" y="543"/>
                  <a:pt x="849" y="542"/>
                </a:cubicBezTo>
                <a:cubicBezTo>
                  <a:pt x="849" y="541"/>
                  <a:pt x="849" y="541"/>
                  <a:pt x="849" y="541"/>
                </a:cubicBezTo>
                <a:cubicBezTo>
                  <a:pt x="852" y="541"/>
                  <a:pt x="852" y="541"/>
                  <a:pt x="852" y="541"/>
                </a:cubicBezTo>
                <a:cubicBezTo>
                  <a:pt x="852" y="540"/>
                  <a:pt x="852" y="540"/>
                  <a:pt x="852" y="540"/>
                </a:cubicBezTo>
                <a:cubicBezTo>
                  <a:pt x="853" y="540"/>
                  <a:pt x="853" y="540"/>
                  <a:pt x="853" y="540"/>
                </a:cubicBezTo>
                <a:cubicBezTo>
                  <a:pt x="852" y="539"/>
                  <a:pt x="852" y="539"/>
                  <a:pt x="854" y="538"/>
                </a:cubicBezTo>
                <a:cubicBezTo>
                  <a:pt x="854" y="537"/>
                  <a:pt x="854" y="537"/>
                  <a:pt x="854" y="537"/>
                </a:cubicBezTo>
                <a:cubicBezTo>
                  <a:pt x="855" y="537"/>
                  <a:pt x="856" y="537"/>
                  <a:pt x="857" y="537"/>
                </a:cubicBezTo>
                <a:cubicBezTo>
                  <a:pt x="857" y="535"/>
                  <a:pt x="857" y="535"/>
                  <a:pt x="857" y="535"/>
                </a:cubicBezTo>
                <a:cubicBezTo>
                  <a:pt x="858" y="534"/>
                  <a:pt x="859" y="534"/>
                  <a:pt x="861" y="533"/>
                </a:cubicBezTo>
                <a:cubicBezTo>
                  <a:pt x="862" y="532"/>
                  <a:pt x="863" y="530"/>
                  <a:pt x="863" y="528"/>
                </a:cubicBezTo>
                <a:cubicBezTo>
                  <a:pt x="863" y="528"/>
                  <a:pt x="863" y="527"/>
                  <a:pt x="863" y="527"/>
                </a:cubicBezTo>
                <a:cubicBezTo>
                  <a:pt x="864" y="527"/>
                  <a:pt x="864" y="527"/>
                  <a:pt x="864" y="527"/>
                </a:cubicBezTo>
                <a:cubicBezTo>
                  <a:pt x="864" y="525"/>
                  <a:pt x="864" y="525"/>
                  <a:pt x="864" y="525"/>
                </a:cubicBezTo>
                <a:cubicBezTo>
                  <a:pt x="865" y="527"/>
                  <a:pt x="866" y="524"/>
                  <a:pt x="868" y="524"/>
                </a:cubicBezTo>
                <a:cubicBezTo>
                  <a:pt x="868" y="523"/>
                  <a:pt x="868" y="523"/>
                  <a:pt x="868" y="523"/>
                </a:cubicBezTo>
                <a:cubicBezTo>
                  <a:pt x="868" y="523"/>
                  <a:pt x="870" y="524"/>
                  <a:pt x="871" y="523"/>
                </a:cubicBezTo>
                <a:cubicBezTo>
                  <a:pt x="871" y="523"/>
                  <a:pt x="871" y="523"/>
                  <a:pt x="871" y="523"/>
                </a:cubicBezTo>
                <a:cubicBezTo>
                  <a:pt x="873" y="523"/>
                  <a:pt x="875" y="524"/>
                  <a:pt x="877" y="524"/>
                </a:cubicBezTo>
                <a:cubicBezTo>
                  <a:pt x="877" y="523"/>
                  <a:pt x="877" y="523"/>
                  <a:pt x="877" y="523"/>
                </a:cubicBezTo>
                <a:cubicBezTo>
                  <a:pt x="879" y="523"/>
                  <a:pt x="881" y="524"/>
                  <a:pt x="882" y="524"/>
                </a:cubicBezTo>
                <a:cubicBezTo>
                  <a:pt x="882" y="523"/>
                  <a:pt x="882" y="523"/>
                  <a:pt x="882" y="523"/>
                </a:cubicBezTo>
                <a:cubicBezTo>
                  <a:pt x="884" y="523"/>
                  <a:pt x="884" y="523"/>
                  <a:pt x="884" y="523"/>
                </a:cubicBezTo>
                <a:cubicBezTo>
                  <a:pt x="884" y="523"/>
                  <a:pt x="884" y="522"/>
                  <a:pt x="886" y="522"/>
                </a:cubicBezTo>
                <a:cubicBezTo>
                  <a:pt x="886" y="523"/>
                  <a:pt x="886" y="523"/>
                  <a:pt x="886" y="523"/>
                </a:cubicBezTo>
                <a:cubicBezTo>
                  <a:pt x="887" y="523"/>
                  <a:pt x="887" y="523"/>
                  <a:pt x="887" y="523"/>
                </a:cubicBezTo>
                <a:cubicBezTo>
                  <a:pt x="887" y="523"/>
                  <a:pt x="888" y="524"/>
                  <a:pt x="888" y="524"/>
                </a:cubicBezTo>
                <a:cubicBezTo>
                  <a:pt x="889" y="524"/>
                  <a:pt x="890" y="524"/>
                  <a:pt x="892" y="523"/>
                </a:cubicBezTo>
                <a:cubicBezTo>
                  <a:pt x="892" y="523"/>
                  <a:pt x="892" y="523"/>
                  <a:pt x="892" y="523"/>
                </a:cubicBezTo>
                <a:cubicBezTo>
                  <a:pt x="894" y="522"/>
                  <a:pt x="895" y="523"/>
                  <a:pt x="896" y="523"/>
                </a:cubicBezTo>
                <a:cubicBezTo>
                  <a:pt x="896" y="522"/>
                  <a:pt x="896" y="522"/>
                  <a:pt x="896" y="522"/>
                </a:cubicBezTo>
                <a:cubicBezTo>
                  <a:pt x="898" y="522"/>
                  <a:pt x="899" y="521"/>
                  <a:pt x="901" y="521"/>
                </a:cubicBezTo>
                <a:cubicBezTo>
                  <a:pt x="901" y="522"/>
                  <a:pt x="901" y="522"/>
                  <a:pt x="901" y="522"/>
                </a:cubicBezTo>
                <a:cubicBezTo>
                  <a:pt x="902" y="523"/>
                  <a:pt x="903" y="524"/>
                  <a:pt x="905" y="523"/>
                </a:cubicBezTo>
                <a:cubicBezTo>
                  <a:pt x="905" y="523"/>
                  <a:pt x="905" y="523"/>
                  <a:pt x="905" y="523"/>
                </a:cubicBezTo>
                <a:cubicBezTo>
                  <a:pt x="906" y="523"/>
                  <a:pt x="906" y="523"/>
                  <a:pt x="906" y="523"/>
                </a:cubicBezTo>
                <a:cubicBezTo>
                  <a:pt x="906" y="522"/>
                  <a:pt x="906" y="522"/>
                  <a:pt x="906" y="522"/>
                </a:cubicBezTo>
                <a:cubicBezTo>
                  <a:pt x="907" y="522"/>
                  <a:pt x="907" y="522"/>
                  <a:pt x="909" y="521"/>
                </a:cubicBezTo>
                <a:cubicBezTo>
                  <a:pt x="909" y="523"/>
                  <a:pt x="910" y="523"/>
                  <a:pt x="910" y="525"/>
                </a:cubicBezTo>
                <a:cubicBezTo>
                  <a:pt x="913" y="525"/>
                  <a:pt x="913" y="525"/>
                  <a:pt x="913" y="525"/>
                </a:cubicBezTo>
                <a:cubicBezTo>
                  <a:pt x="914" y="525"/>
                  <a:pt x="912" y="524"/>
                  <a:pt x="913" y="524"/>
                </a:cubicBezTo>
                <a:cubicBezTo>
                  <a:pt x="914" y="525"/>
                  <a:pt x="914" y="525"/>
                  <a:pt x="914" y="525"/>
                </a:cubicBezTo>
                <a:cubicBezTo>
                  <a:pt x="914" y="524"/>
                  <a:pt x="915" y="524"/>
                  <a:pt x="915" y="522"/>
                </a:cubicBezTo>
                <a:cubicBezTo>
                  <a:pt x="916" y="522"/>
                  <a:pt x="916" y="522"/>
                  <a:pt x="917" y="523"/>
                </a:cubicBezTo>
                <a:cubicBezTo>
                  <a:pt x="917" y="523"/>
                  <a:pt x="917" y="523"/>
                  <a:pt x="917" y="523"/>
                </a:cubicBezTo>
                <a:cubicBezTo>
                  <a:pt x="919" y="523"/>
                  <a:pt x="919" y="523"/>
                  <a:pt x="919" y="523"/>
                </a:cubicBezTo>
                <a:cubicBezTo>
                  <a:pt x="919" y="524"/>
                  <a:pt x="919" y="524"/>
                  <a:pt x="919" y="524"/>
                </a:cubicBezTo>
                <a:cubicBezTo>
                  <a:pt x="922" y="524"/>
                  <a:pt x="920" y="523"/>
                  <a:pt x="922" y="522"/>
                </a:cubicBezTo>
                <a:cubicBezTo>
                  <a:pt x="922" y="521"/>
                  <a:pt x="922" y="521"/>
                  <a:pt x="922" y="521"/>
                </a:cubicBezTo>
                <a:cubicBezTo>
                  <a:pt x="923" y="521"/>
                  <a:pt x="925" y="522"/>
                  <a:pt x="925" y="522"/>
                </a:cubicBezTo>
                <a:cubicBezTo>
                  <a:pt x="925" y="521"/>
                  <a:pt x="925" y="521"/>
                  <a:pt x="925" y="521"/>
                </a:cubicBezTo>
                <a:cubicBezTo>
                  <a:pt x="927" y="521"/>
                  <a:pt x="927" y="521"/>
                  <a:pt x="927" y="521"/>
                </a:cubicBezTo>
                <a:cubicBezTo>
                  <a:pt x="927" y="521"/>
                  <a:pt x="927" y="520"/>
                  <a:pt x="928" y="520"/>
                </a:cubicBezTo>
                <a:cubicBezTo>
                  <a:pt x="928" y="517"/>
                  <a:pt x="928" y="517"/>
                  <a:pt x="928" y="517"/>
                </a:cubicBezTo>
                <a:cubicBezTo>
                  <a:pt x="929" y="517"/>
                  <a:pt x="929" y="517"/>
                  <a:pt x="929" y="517"/>
                </a:cubicBezTo>
                <a:cubicBezTo>
                  <a:pt x="929" y="517"/>
                  <a:pt x="929" y="517"/>
                  <a:pt x="929" y="517"/>
                </a:cubicBezTo>
                <a:cubicBezTo>
                  <a:pt x="930" y="518"/>
                  <a:pt x="934" y="515"/>
                  <a:pt x="934" y="515"/>
                </a:cubicBezTo>
                <a:cubicBezTo>
                  <a:pt x="934" y="514"/>
                  <a:pt x="933" y="513"/>
                  <a:pt x="933" y="512"/>
                </a:cubicBezTo>
                <a:cubicBezTo>
                  <a:pt x="934" y="512"/>
                  <a:pt x="934" y="512"/>
                  <a:pt x="934" y="512"/>
                </a:cubicBezTo>
                <a:cubicBezTo>
                  <a:pt x="935" y="510"/>
                  <a:pt x="936" y="510"/>
                  <a:pt x="936" y="507"/>
                </a:cubicBezTo>
                <a:cubicBezTo>
                  <a:pt x="937" y="507"/>
                  <a:pt x="938" y="507"/>
                  <a:pt x="939" y="506"/>
                </a:cubicBezTo>
                <a:cubicBezTo>
                  <a:pt x="939" y="504"/>
                  <a:pt x="939" y="504"/>
                  <a:pt x="939" y="504"/>
                </a:cubicBezTo>
                <a:cubicBezTo>
                  <a:pt x="940" y="505"/>
                  <a:pt x="942" y="505"/>
                  <a:pt x="944" y="505"/>
                </a:cubicBezTo>
                <a:cubicBezTo>
                  <a:pt x="944" y="504"/>
                  <a:pt x="944" y="504"/>
                  <a:pt x="944" y="503"/>
                </a:cubicBezTo>
                <a:cubicBezTo>
                  <a:pt x="946" y="503"/>
                  <a:pt x="948" y="503"/>
                  <a:pt x="950" y="504"/>
                </a:cubicBezTo>
                <a:cubicBezTo>
                  <a:pt x="950" y="502"/>
                  <a:pt x="950" y="502"/>
                  <a:pt x="950" y="502"/>
                </a:cubicBezTo>
                <a:cubicBezTo>
                  <a:pt x="952" y="501"/>
                  <a:pt x="954" y="501"/>
                  <a:pt x="956" y="500"/>
                </a:cubicBezTo>
                <a:cubicBezTo>
                  <a:pt x="956" y="498"/>
                  <a:pt x="956" y="498"/>
                  <a:pt x="956" y="498"/>
                </a:cubicBezTo>
                <a:cubicBezTo>
                  <a:pt x="958" y="498"/>
                  <a:pt x="958" y="498"/>
                  <a:pt x="958" y="498"/>
                </a:cubicBezTo>
                <a:cubicBezTo>
                  <a:pt x="959" y="497"/>
                  <a:pt x="959" y="497"/>
                  <a:pt x="959" y="495"/>
                </a:cubicBezTo>
                <a:cubicBezTo>
                  <a:pt x="961" y="495"/>
                  <a:pt x="961" y="495"/>
                  <a:pt x="961" y="495"/>
                </a:cubicBezTo>
                <a:cubicBezTo>
                  <a:pt x="960" y="492"/>
                  <a:pt x="959" y="491"/>
                  <a:pt x="959" y="489"/>
                </a:cubicBezTo>
                <a:cubicBezTo>
                  <a:pt x="960" y="489"/>
                  <a:pt x="960" y="489"/>
                  <a:pt x="960" y="489"/>
                </a:cubicBezTo>
                <a:cubicBezTo>
                  <a:pt x="960" y="485"/>
                  <a:pt x="960" y="486"/>
                  <a:pt x="960" y="483"/>
                </a:cubicBezTo>
                <a:cubicBezTo>
                  <a:pt x="960" y="483"/>
                  <a:pt x="959" y="483"/>
                  <a:pt x="959" y="483"/>
                </a:cubicBezTo>
                <a:cubicBezTo>
                  <a:pt x="959" y="482"/>
                  <a:pt x="959" y="482"/>
                  <a:pt x="959" y="482"/>
                </a:cubicBezTo>
                <a:cubicBezTo>
                  <a:pt x="958" y="482"/>
                  <a:pt x="958" y="483"/>
                  <a:pt x="956" y="483"/>
                </a:cubicBezTo>
                <a:cubicBezTo>
                  <a:pt x="956" y="485"/>
                  <a:pt x="956" y="485"/>
                  <a:pt x="956" y="485"/>
                </a:cubicBezTo>
                <a:cubicBezTo>
                  <a:pt x="955" y="485"/>
                  <a:pt x="955" y="485"/>
                  <a:pt x="955" y="485"/>
                </a:cubicBezTo>
                <a:cubicBezTo>
                  <a:pt x="955" y="482"/>
                  <a:pt x="955" y="482"/>
                  <a:pt x="954" y="481"/>
                </a:cubicBezTo>
                <a:cubicBezTo>
                  <a:pt x="954" y="480"/>
                  <a:pt x="954" y="480"/>
                  <a:pt x="954" y="480"/>
                </a:cubicBezTo>
                <a:cubicBezTo>
                  <a:pt x="952" y="480"/>
                  <a:pt x="952" y="480"/>
                  <a:pt x="952" y="480"/>
                </a:cubicBezTo>
                <a:cubicBezTo>
                  <a:pt x="952" y="479"/>
                  <a:pt x="952" y="479"/>
                  <a:pt x="952" y="479"/>
                </a:cubicBezTo>
                <a:cubicBezTo>
                  <a:pt x="951" y="479"/>
                  <a:pt x="950" y="479"/>
                  <a:pt x="950" y="479"/>
                </a:cubicBezTo>
                <a:cubicBezTo>
                  <a:pt x="949" y="478"/>
                  <a:pt x="949" y="477"/>
                  <a:pt x="948" y="477"/>
                </a:cubicBezTo>
                <a:cubicBezTo>
                  <a:pt x="946" y="477"/>
                  <a:pt x="946" y="477"/>
                  <a:pt x="946" y="477"/>
                </a:cubicBezTo>
                <a:cubicBezTo>
                  <a:pt x="946" y="476"/>
                  <a:pt x="946" y="476"/>
                  <a:pt x="946" y="476"/>
                </a:cubicBezTo>
                <a:cubicBezTo>
                  <a:pt x="942" y="476"/>
                  <a:pt x="942" y="476"/>
                  <a:pt x="942" y="479"/>
                </a:cubicBezTo>
                <a:cubicBezTo>
                  <a:pt x="937" y="479"/>
                  <a:pt x="937" y="479"/>
                  <a:pt x="937" y="479"/>
                </a:cubicBezTo>
                <a:cubicBezTo>
                  <a:pt x="937" y="479"/>
                  <a:pt x="937" y="479"/>
                  <a:pt x="937" y="479"/>
                </a:cubicBezTo>
                <a:cubicBezTo>
                  <a:pt x="936" y="479"/>
                  <a:pt x="936" y="479"/>
                  <a:pt x="936" y="479"/>
                </a:cubicBezTo>
                <a:cubicBezTo>
                  <a:pt x="935" y="480"/>
                  <a:pt x="934" y="482"/>
                  <a:pt x="933" y="483"/>
                </a:cubicBezTo>
                <a:cubicBezTo>
                  <a:pt x="932" y="483"/>
                  <a:pt x="932" y="483"/>
                  <a:pt x="932" y="483"/>
                </a:cubicBezTo>
                <a:cubicBezTo>
                  <a:pt x="932" y="483"/>
                  <a:pt x="932" y="483"/>
                  <a:pt x="932" y="483"/>
                </a:cubicBezTo>
                <a:cubicBezTo>
                  <a:pt x="930" y="483"/>
                  <a:pt x="930" y="483"/>
                  <a:pt x="930" y="483"/>
                </a:cubicBezTo>
                <a:cubicBezTo>
                  <a:pt x="930" y="484"/>
                  <a:pt x="929" y="484"/>
                  <a:pt x="929" y="485"/>
                </a:cubicBezTo>
                <a:cubicBezTo>
                  <a:pt x="927" y="485"/>
                  <a:pt x="927" y="485"/>
                  <a:pt x="927" y="485"/>
                </a:cubicBezTo>
                <a:cubicBezTo>
                  <a:pt x="925" y="486"/>
                  <a:pt x="925" y="486"/>
                  <a:pt x="924" y="489"/>
                </a:cubicBezTo>
                <a:cubicBezTo>
                  <a:pt x="921" y="489"/>
                  <a:pt x="921" y="489"/>
                  <a:pt x="921" y="489"/>
                </a:cubicBezTo>
                <a:cubicBezTo>
                  <a:pt x="921" y="486"/>
                  <a:pt x="920" y="486"/>
                  <a:pt x="920" y="483"/>
                </a:cubicBezTo>
                <a:cubicBezTo>
                  <a:pt x="921" y="483"/>
                  <a:pt x="923" y="483"/>
                  <a:pt x="924" y="483"/>
                </a:cubicBezTo>
                <a:cubicBezTo>
                  <a:pt x="924" y="483"/>
                  <a:pt x="924" y="483"/>
                  <a:pt x="924" y="483"/>
                </a:cubicBezTo>
                <a:cubicBezTo>
                  <a:pt x="927" y="483"/>
                  <a:pt x="927" y="483"/>
                  <a:pt x="927" y="483"/>
                </a:cubicBezTo>
                <a:cubicBezTo>
                  <a:pt x="927" y="483"/>
                  <a:pt x="927" y="482"/>
                  <a:pt x="927" y="482"/>
                </a:cubicBezTo>
                <a:cubicBezTo>
                  <a:pt x="928" y="482"/>
                  <a:pt x="929" y="482"/>
                  <a:pt x="929" y="481"/>
                </a:cubicBezTo>
                <a:cubicBezTo>
                  <a:pt x="929" y="481"/>
                  <a:pt x="929" y="481"/>
                  <a:pt x="929" y="481"/>
                </a:cubicBezTo>
                <a:cubicBezTo>
                  <a:pt x="930" y="480"/>
                  <a:pt x="931" y="480"/>
                  <a:pt x="932" y="480"/>
                </a:cubicBezTo>
                <a:cubicBezTo>
                  <a:pt x="932" y="480"/>
                  <a:pt x="932" y="479"/>
                  <a:pt x="932" y="479"/>
                </a:cubicBezTo>
                <a:cubicBezTo>
                  <a:pt x="934" y="479"/>
                  <a:pt x="934" y="479"/>
                  <a:pt x="934" y="479"/>
                </a:cubicBezTo>
                <a:cubicBezTo>
                  <a:pt x="935" y="478"/>
                  <a:pt x="935" y="477"/>
                  <a:pt x="936" y="477"/>
                </a:cubicBezTo>
                <a:cubicBezTo>
                  <a:pt x="937" y="477"/>
                  <a:pt x="937" y="477"/>
                  <a:pt x="937" y="477"/>
                </a:cubicBezTo>
                <a:cubicBezTo>
                  <a:pt x="937" y="476"/>
                  <a:pt x="937" y="476"/>
                  <a:pt x="937" y="476"/>
                </a:cubicBezTo>
                <a:cubicBezTo>
                  <a:pt x="938" y="476"/>
                  <a:pt x="938" y="477"/>
                  <a:pt x="940" y="477"/>
                </a:cubicBezTo>
                <a:cubicBezTo>
                  <a:pt x="940" y="476"/>
                  <a:pt x="940" y="476"/>
                  <a:pt x="940" y="475"/>
                </a:cubicBezTo>
                <a:cubicBezTo>
                  <a:pt x="942" y="475"/>
                  <a:pt x="942" y="475"/>
                  <a:pt x="942" y="475"/>
                </a:cubicBezTo>
                <a:cubicBezTo>
                  <a:pt x="942" y="475"/>
                  <a:pt x="942" y="475"/>
                  <a:pt x="942" y="475"/>
                </a:cubicBezTo>
                <a:cubicBezTo>
                  <a:pt x="944" y="475"/>
                  <a:pt x="944" y="475"/>
                  <a:pt x="944" y="475"/>
                </a:cubicBezTo>
                <a:cubicBezTo>
                  <a:pt x="944" y="474"/>
                  <a:pt x="944" y="474"/>
                  <a:pt x="944" y="474"/>
                </a:cubicBezTo>
                <a:cubicBezTo>
                  <a:pt x="944" y="474"/>
                  <a:pt x="945" y="474"/>
                  <a:pt x="945" y="473"/>
                </a:cubicBezTo>
                <a:cubicBezTo>
                  <a:pt x="945" y="472"/>
                  <a:pt x="945" y="472"/>
                  <a:pt x="945" y="472"/>
                </a:cubicBezTo>
                <a:cubicBezTo>
                  <a:pt x="946" y="472"/>
                  <a:pt x="946" y="472"/>
                  <a:pt x="947" y="471"/>
                </a:cubicBezTo>
                <a:cubicBezTo>
                  <a:pt x="947" y="470"/>
                  <a:pt x="947" y="470"/>
                  <a:pt x="947" y="470"/>
                </a:cubicBezTo>
                <a:cubicBezTo>
                  <a:pt x="947" y="470"/>
                  <a:pt x="945" y="471"/>
                  <a:pt x="944" y="471"/>
                </a:cubicBezTo>
                <a:cubicBezTo>
                  <a:pt x="944" y="470"/>
                  <a:pt x="944" y="470"/>
                  <a:pt x="944" y="470"/>
                </a:cubicBezTo>
                <a:cubicBezTo>
                  <a:pt x="944" y="470"/>
                  <a:pt x="944" y="470"/>
                  <a:pt x="944" y="470"/>
                </a:cubicBezTo>
                <a:cubicBezTo>
                  <a:pt x="943" y="469"/>
                  <a:pt x="943" y="469"/>
                  <a:pt x="943" y="469"/>
                </a:cubicBezTo>
                <a:cubicBezTo>
                  <a:pt x="943" y="466"/>
                  <a:pt x="943" y="466"/>
                  <a:pt x="943" y="466"/>
                </a:cubicBezTo>
                <a:cubicBezTo>
                  <a:pt x="942" y="466"/>
                  <a:pt x="942" y="466"/>
                  <a:pt x="942" y="466"/>
                </a:cubicBezTo>
                <a:cubicBezTo>
                  <a:pt x="942" y="466"/>
                  <a:pt x="942" y="466"/>
                  <a:pt x="942" y="466"/>
                </a:cubicBezTo>
                <a:cubicBezTo>
                  <a:pt x="942" y="466"/>
                  <a:pt x="942" y="466"/>
                  <a:pt x="942" y="466"/>
                </a:cubicBezTo>
                <a:cubicBezTo>
                  <a:pt x="942" y="466"/>
                  <a:pt x="942" y="466"/>
                  <a:pt x="942" y="466"/>
                </a:cubicBezTo>
                <a:cubicBezTo>
                  <a:pt x="940" y="467"/>
                  <a:pt x="940" y="468"/>
                  <a:pt x="940" y="469"/>
                </a:cubicBezTo>
                <a:cubicBezTo>
                  <a:pt x="938" y="469"/>
                  <a:pt x="937" y="469"/>
                  <a:pt x="935" y="468"/>
                </a:cubicBezTo>
                <a:cubicBezTo>
                  <a:pt x="935" y="465"/>
                  <a:pt x="934" y="466"/>
                  <a:pt x="934" y="462"/>
                </a:cubicBezTo>
                <a:cubicBezTo>
                  <a:pt x="932" y="463"/>
                  <a:pt x="932" y="463"/>
                  <a:pt x="931" y="464"/>
                </a:cubicBezTo>
                <a:cubicBezTo>
                  <a:pt x="931" y="462"/>
                  <a:pt x="931" y="462"/>
                  <a:pt x="931" y="462"/>
                </a:cubicBezTo>
                <a:cubicBezTo>
                  <a:pt x="929" y="463"/>
                  <a:pt x="930" y="463"/>
                  <a:pt x="929" y="464"/>
                </a:cubicBezTo>
                <a:cubicBezTo>
                  <a:pt x="929" y="465"/>
                  <a:pt x="929" y="465"/>
                  <a:pt x="929" y="465"/>
                </a:cubicBezTo>
                <a:cubicBezTo>
                  <a:pt x="928" y="465"/>
                  <a:pt x="928" y="465"/>
                  <a:pt x="928" y="465"/>
                </a:cubicBezTo>
                <a:cubicBezTo>
                  <a:pt x="928" y="463"/>
                  <a:pt x="928" y="463"/>
                  <a:pt x="928" y="463"/>
                </a:cubicBezTo>
                <a:cubicBezTo>
                  <a:pt x="927" y="463"/>
                  <a:pt x="927" y="463"/>
                  <a:pt x="927" y="463"/>
                </a:cubicBezTo>
                <a:cubicBezTo>
                  <a:pt x="927" y="462"/>
                  <a:pt x="927" y="462"/>
                  <a:pt x="927" y="462"/>
                </a:cubicBezTo>
                <a:cubicBezTo>
                  <a:pt x="927" y="462"/>
                  <a:pt x="926" y="463"/>
                  <a:pt x="925" y="463"/>
                </a:cubicBezTo>
                <a:cubicBezTo>
                  <a:pt x="925" y="462"/>
                  <a:pt x="925" y="462"/>
                  <a:pt x="925" y="462"/>
                </a:cubicBezTo>
                <a:cubicBezTo>
                  <a:pt x="923" y="462"/>
                  <a:pt x="922" y="462"/>
                  <a:pt x="921" y="462"/>
                </a:cubicBezTo>
                <a:cubicBezTo>
                  <a:pt x="921" y="461"/>
                  <a:pt x="921" y="460"/>
                  <a:pt x="921" y="458"/>
                </a:cubicBezTo>
                <a:cubicBezTo>
                  <a:pt x="921" y="458"/>
                  <a:pt x="921" y="458"/>
                  <a:pt x="921" y="458"/>
                </a:cubicBezTo>
                <a:cubicBezTo>
                  <a:pt x="921" y="455"/>
                  <a:pt x="921" y="455"/>
                  <a:pt x="921" y="455"/>
                </a:cubicBezTo>
                <a:cubicBezTo>
                  <a:pt x="918" y="455"/>
                  <a:pt x="918" y="454"/>
                  <a:pt x="917" y="453"/>
                </a:cubicBezTo>
                <a:cubicBezTo>
                  <a:pt x="917" y="452"/>
                  <a:pt x="917" y="452"/>
                  <a:pt x="917" y="452"/>
                </a:cubicBezTo>
                <a:cubicBezTo>
                  <a:pt x="915" y="452"/>
                  <a:pt x="913" y="452"/>
                  <a:pt x="911" y="452"/>
                </a:cubicBezTo>
                <a:cubicBezTo>
                  <a:pt x="911" y="447"/>
                  <a:pt x="911" y="447"/>
                  <a:pt x="911" y="447"/>
                </a:cubicBezTo>
                <a:cubicBezTo>
                  <a:pt x="908" y="447"/>
                  <a:pt x="908" y="447"/>
                  <a:pt x="908" y="447"/>
                </a:cubicBezTo>
                <a:cubicBezTo>
                  <a:pt x="909" y="446"/>
                  <a:pt x="909" y="446"/>
                  <a:pt x="909" y="444"/>
                </a:cubicBezTo>
                <a:cubicBezTo>
                  <a:pt x="907" y="445"/>
                  <a:pt x="907" y="445"/>
                  <a:pt x="906" y="446"/>
                </a:cubicBezTo>
                <a:cubicBezTo>
                  <a:pt x="906" y="446"/>
                  <a:pt x="906" y="446"/>
                  <a:pt x="906" y="446"/>
                </a:cubicBezTo>
                <a:cubicBezTo>
                  <a:pt x="904" y="444"/>
                  <a:pt x="907" y="443"/>
                  <a:pt x="907" y="443"/>
                </a:cubicBezTo>
                <a:cubicBezTo>
                  <a:pt x="907" y="441"/>
                  <a:pt x="907" y="441"/>
                  <a:pt x="907" y="441"/>
                </a:cubicBezTo>
                <a:cubicBezTo>
                  <a:pt x="904" y="441"/>
                  <a:pt x="904" y="441"/>
                  <a:pt x="904" y="441"/>
                </a:cubicBezTo>
                <a:cubicBezTo>
                  <a:pt x="904" y="439"/>
                  <a:pt x="904" y="439"/>
                  <a:pt x="904" y="439"/>
                </a:cubicBezTo>
                <a:cubicBezTo>
                  <a:pt x="906" y="439"/>
                  <a:pt x="908" y="440"/>
                  <a:pt x="910" y="440"/>
                </a:cubicBezTo>
                <a:cubicBezTo>
                  <a:pt x="910" y="440"/>
                  <a:pt x="910" y="439"/>
                  <a:pt x="911" y="439"/>
                </a:cubicBezTo>
                <a:cubicBezTo>
                  <a:pt x="912" y="439"/>
                  <a:pt x="912" y="439"/>
                  <a:pt x="912" y="440"/>
                </a:cubicBezTo>
                <a:cubicBezTo>
                  <a:pt x="913" y="440"/>
                  <a:pt x="913" y="440"/>
                  <a:pt x="913" y="440"/>
                </a:cubicBezTo>
                <a:cubicBezTo>
                  <a:pt x="913" y="439"/>
                  <a:pt x="913" y="438"/>
                  <a:pt x="913" y="437"/>
                </a:cubicBezTo>
                <a:cubicBezTo>
                  <a:pt x="913" y="437"/>
                  <a:pt x="913" y="437"/>
                  <a:pt x="913" y="437"/>
                </a:cubicBezTo>
                <a:cubicBezTo>
                  <a:pt x="913" y="436"/>
                  <a:pt x="912" y="435"/>
                  <a:pt x="912" y="435"/>
                </a:cubicBezTo>
                <a:cubicBezTo>
                  <a:pt x="911" y="434"/>
                  <a:pt x="909" y="434"/>
                  <a:pt x="908" y="434"/>
                </a:cubicBezTo>
                <a:cubicBezTo>
                  <a:pt x="908" y="433"/>
                  <a:pt x="908" y="433"/>
                  <a:pt x="907" y="433"/>
                </a:cubicBezTo>
                <a:cubicBezTo>
                  <a:pt x="907" y="432"/>
                  <a:pt x="907" y="432"/>
                  <a:pt x="907" y="432"/>
                </a:cubicBezTo>
                <a:cubicBezTo>
                  <a:pt x="904" y="432"/>
                  <a:pt x="904" y="432"/>
                  <a:pt x="904" y="432"/>
                </a:cubicBezTo>
                <a:cubicBezTo>
                  <a:pt x="904" y="431"/>
                  <a:pt x="904" y="431"/>
                  <a:pt x="904" y="431"/>
                </a:cubicBezTo>
                <a:cubicBezTo>
                  <a:pt x="905" y="431"/>
                  <a:pt x="906" y="431"/>
                  <a:pt x="906" y="431"/>
                </a:cubicBezTo>
                <a:cubicBezTo>
                  <a:pt x="907" y="429"/>
                  <a:pt x="907" y="428"/>
                  <a:pt x="907" y="425"/>
                </a:cubicBezTo>
                <a:cubicBezTo>
                  <a:pt x="906" y="425"/>
                  <a:pt x="905" y="424"/>
                  <a:pt x="904" y="423"/>
                </a:cubicBezTo>
                <a:cubicBezTo>
                  <a:pt x="904" y="423"/>
                  <a:pt x="904" y="423"/>
                  <a:pt x="904" y="423"/>
                </a:cubicBezTo>
                <a:cubicBezTo>
                  <a:pt x="902" y="423"/>
                  <a:pt x="902" y="423"/>
                  <a:pt x="902" y="423"/>
                </a:cubicBezTo>
                <a:cubicBezTo>
                  <a:pt x="902" y="422"/>
                  <a:pt x="902" y="421"/>
                  <a:pt x="902" y="421"/>
                </a:cubicBezTo>
                <a:cubicBezTo>
                  <a:pt x="901" y="420"/>
                  <a:pt x="901" y="420"/>
                  <a:pt x="900" y="420"/>
                </a:cubicBezTo>
                <a:cubicBezTo>
                  <a:pt x="900" y="420"/>
                  <a:pt x="900" y="420"/>
                  <a:pt x="900" y="420"/>
                </a:cubicBezTo>
                <a:cubicBezTo>
                  <a:pt x="901" y="420"/>
                  <a:pt x="901" y="420"/>
                  <a:pt x="901" y="420"/>
                </a:cubicBezTo>
                <a:cubicBezTo>
                  <a:pt x="901" y="418"/>
                  <a:pt x="902" y="417"/>
                  <a:pt x="902" y="416"/>
                </a:cubicBezTo>
                <a:cubicBezTo>
                  <a:pt x="901" y="416"/>
                  <a:pt x="899" y="415"/>
                  <a:pt x="896" y="416"/>
                </a:cubicBezTo>
                <a:cubicBezTo>
                  <a:pt x="896" y="416"/>
                  <a:pt x="896" y="416"/>
                  <a:pt x="896" y="416"/>
                </a:cubicBezTo>
                <a:cubicBezTo>
                  <a:pt x="896" y="416"/>
                  <a:pt x="895" y="416"/>
                  <a:pt x="894" y="416"/>
                </a:cubicBezTo>
                <a:cubicBezTo>
                  <a:pt x="895" y="412"/>
                  <a:pt x="895" y="414"/>
                  <a:pt x="898" y="413"/>
                </a:cubicBezTo>
                <a:cubicBezTo>
                  <a:pt x="898" y="413"/>
                  <a:pt x="898" y="412"/>
                  <a:pt x="899" y="412"/>
                </a:cubicBezTo>
                <a:cubicBezTo>
                  <a:pt x="899" y="410"/>
                  <a:pt x="899" y="410"/>
                  <a:pt x="898" y="409"/>
                </a:cubicBezTo>
                <a:cubicBezTo>
                  <a:pt x="896" y="409"/>
                  <a:pt x="896" y="409"/>
                  <a:pt x="896" y="409"/>
                </a:cubicBezTo>
                <a:cubicBezTo>
                  <a:pt x="896" y="408"/>
                  <a:pt x="896" y="408"/>
                  <a:pt x="896" y="408"/>
                </a:cubicBezTo>
                <a:cubicBezTo>
                  <a:pt x="896" y="408"/>
                  <a:pt x="896" y="408"/>
                  <a:pt x="896" y="408"/>
                </a:cubicBezTo>
                <a:cubicBezTo>
                  <a:pt x="896" y="407"/>
                  <a:pt x="897" y="407"/>
                  <a:pt x="897" y="406"/>
                </a:cubicBezTo>
                <a:cubicBezTo>
                  <a:pt x="895" y="406"/>
                  <a:pt x="895" y="406"/>
                  <a:pt x="895" y="406"/>
                </a:cubicBezTo>
                <a:cubicBezTo>
                  <a:pt x="895" y="404"/>
                  <a:pt x="895" y="404"/>
                  <a:pt x="895" y="404"/>
                </a:cubicBezTo>
                <a:cubicBezTo>
                  <a:pt x="894" y="404"/>
                  <a:pt x="892" y="403"/>
                  <a:pt x="891" y="404"/>
                </a:cubicBezTo>
                <a:cubicBezTo>
                  <a:pt x="891" y="404"/>
                  <a:pt x="891" y="404"/>
                  <a:pt x="891" y="404"/>
                </a:cubicBezTo>
                <a:cubicBezTo>
                  <a:pt x="890" y="404"/>
                  <a:pt x="890" y="404"/>
                  <a:pt x="890" y="404"/>
                </a:cubicBezTo>
                <a:cubicBezTo>
                  <a:pt x="890" y="402"/>
                  <a:pt x="890" y="402"/>
                  <a:pt x="890" y="402"/>
                </a:cubicBezTo>
                <a:cubicBezTo>
                  <a:pt x="889" y="402"/>
                  <a:pt x="889" y="402"/>
                  <a:pt x="889" y="402"/>
                </a:cubicBezTo>
                <a:cubicBezTo>
                  <a:pt x="889" y="399"/>
                  <a:pt x="889" y="399"/>
                  <a:pt x="889" y="399"/>
                </a:cubicBezTo>
                <a:cubicBezTo>
                  <a:pt x="888" y="397"/>
                  <a:pt x="886" y="396"/>
                  <a:pt x="889" y="394"/>
                </a:cubicBezTo>
                <a:cubicBezTo>
                  <a:pt x="889" y="391"/>
                  <a:pt x="889" y="391"/>
                  <a:pt x="887" y="391"/>
                </a:cubicBezTo>
                <a:cubicBezTo>
                  <a:pt x="887" y="388"/>
                  <a:pt x="887" y="388"/>
                  <a:pt x="887" y="388"/>
                </a:cubicBezTo>
                <a:cubicBezTo>
                  <a:pt x="886" y="388"/>
                  <a:pt x="886" y="388"/>
                  <a:pt x="886" y="388"/>
                </a:cubicBezTo>
                <a:cubicBezTo>
                  <a:pt x="887" y="387"/>
                  <a:pt x="887" y="385"/>
                  <a:pt x="887" y="384"/>
                </a:cubicBezTo>
                <a:cubicBezTo>
                  <a:pt x="886" y="384"/>
                  <a:pt x="884" y="384"/>
                  <a:pt x="883" y="385"/>
                </a:cubicBezTo>
                <a:cubicBezTo>
                  <a:pt x="883" y="386"/>
                  <a:pt x="883" y="388"/>
                  <a:pt x="883" y="389"/>
                </a:cubicBezTo>
                <a:cubicBezTo>
                  <a:pt x="881" y="390"/>
                  <a:pt x="882" y="389"/>
                  <a:pt x="881" y="390"/>
                </a:cubicBezTo>
                <a:cubicBezTo>
                  <a:pt x="881" y="390"/>
                  <a:pt x="881" y="390"/>
                  <a:pt x="881" y="390"/>
                </a:cubicBezTo>
                <a:cubicBezTo>
                  <a:pt x="881" y="393"/>
                  <a:pt x="881" y="393"/>
                  <a:pt x="881" y="393"/>
                </a:cubicBezTo>
                <a:cubicBezTo>
                  <a:pt x="880" y="393"/>
                  <a:pt x="880" y="393"/>
                  <a:pt x="880" y="393"/>
                </a:cubicBezTo>
                <a:cubicBezTo>
                  <a:pt x="879" y="394"/>
                  <a:pt x="879" y="394"/>
                  <a:pt x="878" y="395"/>
                </a:cubicBezTo>
                <a:cubicBezTo>
                  <a:pt x="878" y="397"/>
                  <a:pt x="878" y="397"/>
                  <a:pt x="879" y="398"/>
                </a:cubicBezTo>
                <a:cubicBezTo>
                  <a:pt x="879" y="398"/>
                  <a:pt x="878" y="399"/>
                  <a:pt x="878" y="399"/>
                </a:cubicBezTo>
                <a:cubicBezTo>
                  <a:pt x="878" y="401"/>
                  <a:pt x="878" y="401"/>
                  <a:pt x="878" y="401"/>
                </a:cubicBezTo>
                <a:cubicBezTo>
                  <a:pt x="876" y="402"/>
                  <a:pt x="875" y="403"/>
                  <a:pt x="873" y="404"/>
                </a:cubicBezTo>
                <a:cubicBezTo>
                  <a:pt x="874" y="406"/>
                  <a:pt x="874" y="407"/>
                  <a:pt x="874" y="408"/>
                </a:cubicBezTo>
                <a:cubicBezTo>
                  <a:pt x="872" y="408"/>
                  <a:pt x="872" y="407"/>
                  <a:pt x="871" y="407"/>
                </a:cubicBezTo>
                <a:cubicBezTo>
                  <a:pt x="870" y="408"/>
                  <a:pt x="870" y="408"/>
                  <a:pt x="870" y="409"/>
                </a:cubicBezTo>
                <a:cubicBezTo>
                  <a:pt x="869" y="409"/>
                  <a:pt x="869" y="409"/>
                  <a:pt x="869" y="409"/>
                </a:cubicBezTo>
                <a:cubicBezTo>
                  <a:pt x="869" y="412"/>
                  <a:pt x="869" y="412"/>
                  <a:pt x="869" y="412"/>
                </a:cubicBezTo>
                <a:cubicBezTo>
                  <a:pt x="869" y="412"/>
                  <a:pt x="869" y="412"/>
                  <a:pt x="869" y="412"/>
                </a:cubicBezTo>
                <a:cubicBezTo>
                  <a:pt x="868" y="412"/>
                  <a:pt x="869" y="412"/>
                  <a:pt x="868" y="412"/>
                </a:cubicBezTo>
                <a:cubicBezTo>
                  <a:pt x="868" y="413"/>
                  <a:pt x="868" y="413"/>
                  <a:pt x="868" y="413"/>
                </a:cubicBezTo>
                <a:cubicBezTo>
                  <a:pt x="867" y="413"/>
                  <a:pt x="867" y="413"/>
                  <a:pt x="867" y="413"/>
                </a:cubicBezTo>
                <a:cubicBezTo>
                  <a:pt x="867" y="414"/>
                  <a:pt x="867" y="414"/>
                  <a:pt x="867" y="414"/>
                </a:cubicBezTo>
                <a:cubicBezTo>
                  <a:pt x="865" y="414"/>
                  <a:pt x="865" y="414"/>
                  <a:pt x="865" y="414"/>
                </a:cubicBezTo>
                <a:cubicBezTo>
                  <a:pt x="865" y="414"/>
                  <a:pt x="865" y="414"/>
                  <a:pt x="865" y="414"/>
                </a:cubicBezTo>
                <a:cubicBezTo>
                  <a:pt x="864" y="415"/>
                  <a:pt x="863" y="415"/>
                  <a:pt x="863" y="416"/>
                </a:cubicBezTo>
                <a:cubicBezTo>
                  <a:pt x="862" y="413"/>
                  <a:pt x="862" y="412"/>
                  <a:pt x="859" y="411"/>
                </a:cubicBezTo>
                <a:cubicBezTo>
                  <a:pt x="859" y="409"/>
                  <a:pt x="859" y="409"/>
                  <a:pt x="859" y="409"/>
                </a:cubicBezTo>
                <a:cubicBezTo>
                  <a:pt x="859" y="409"/>
                  <a:pt x="858" y="409"/>
                  <a:pt x="858" y="408"/>
                </a:cubicBezTo>
                <a:cubicBezTo>
                  <a:pt x="857" y="410"/>
                  <a:pt x="857" y="410"/>
                  <a:pt x="856" y="411"/>
                </a:cubicBezTo>
                <a:cubicBezTo>
                  <a:pt x="856" y="412"/>
                  <a:pt x="856" y="411"/>
                  <a:pt x="856" y="412"/>
                </a:cubicBezTo>
                <a:cubicBezTo>
                  <a:pt x="856" y="410"/>
                  <a:pt x="856" y="410"/>
                  <a:pt x="856" y="410"/>
                </a:cubicBezTo>
                <a:cubicBezTo>
                  <a:pt x="855" y="410"/>
                  <a:pt x="855" y="410"/>
                  <a:pt x="854" y="410"/>
                </a:cubicBezTo>
                <a:cubicBezTo>
                  <a:pt x="854" y="406"/>
                  <a:pt x="854" y="406"/>
                  <a:pt x="854" y="406"/>
                </a:cubicBezTo>
                <a:cubicBezTo>
                  <a:pt x="854" y="406"/>
                  <a:pt x="854" y="406"/>
                  <a:pt x="854" y="406"/>
                </a:cubicBezTo>
                <a:cubicBezTo>
                  <a:pt x="853" y="406"/>
                  <a:pt x="853" y="405"/>
                  <a:pt x="853" y="404"/>
                </a:cubicBezTo>
                <a:cubicBezTo>
                  <a:pt x="848" y="404"/>
                  <a:pt x="848" y="404"/>
                  <a:pt x="848" y="404"/>
                </a:cubicBezTo>
                <a:cubicBezTo>
                  <a:pt x="848" y="403"/>
                  <a:pt x="848" y="403"/>
                  <a:pt x="848" y="403"/>
                </a:cubicBezTo>
                <a:cubicBezTo>
                  <a:pt x="847" y="403"/>
                  <a:pt x="847" y="403"/>
                  <a:pt x="846" y="404"/>
                </a:cubicBezTo>
                <a:cubicBezTo>
                  <a:pt x="844" y="402"/>
                  <a:pt x="842" y="402"/>
                  <a:pt x="842" y="400"/>
                </a:cubicBezTo>
                <a:cubicBezTo>
                  <a:pt x="841" y="400"/>
                  <a:pt x="841" y="400"/>
                  <a:pt x="841" y="400"/>
                </a:cubicBezTo>
                <a:cubicBezTo>
                  <a:pt x="841" y="399"/>
                  <a:pt x="844" y="395"/>
                  <a:pt x="842" y="392"/>
                </a:cubicBezTo>
                <a:cubicBezTo>
                  <a:pt x="842" y="392"/>
                  <a:pt x="842" y="391"/>
                  <a:pt x="841" y="391"/>
                </a:cubicBezTo>
                <a:cubicBezTo>
                  <a:pt x="840" y="390"/>
                  <a:pt x="840" y="389"/>
                  <a:pt x="840" y="387"/>
                </a:cubicBezTo>
                <a:cubicBezTo>
                  <a:pt x="843" y="387"/>
                  <a:pt x="843" y="387"/>
                  <a:pt x="843" y="387"/>
                </a:cubicBezTo>
                <a:cubicBezTo>
                  <a:pt x="843" y="386"/>
                  <a:pt x="843" y="386"/>
                  <a:pt x="843" y="386"/>
                </a:cubicBezTo>
                <a:cubicBezTo>
                  <a:pt x="844" y="386"/>
                  <a:pt x="844" y="386"/>
                  <a:pt x="844" y="386"/>
                </a:cubicBezTo>
                <a:cubicBezTo>
                  <a:pt x="844" y="384"/>
                  <a:pt x="844" y="384"/>
                  <a:pt x="844" y="384"/>
                </a:cubicBezTo>
                <a:cubicBezTo>
                  <a:pt x="842" y="384"/>
                  <a:pt x="842" y="384"/>
                  <a:pt x="842" y="384"/>
                </a:cubicBezTo>
                <a:cubicBezTo>
                  <a:pt x="842" y="383"/>
                  <a:pt x="842" y="382"/>
                  <a:pt x="843" y="381"/>
                </a:cubicBezTo>
                <a:cubicBezTo>
                  <a:pt x="844" y="381"/>
                  <a:pt x="844" y="381"/>
                  <a:pt x="844" y="381"/>
                </a:cubicBezTo>
                <a:cubicBezTo>
                  <a:pt x="844" y="379"/>
                  <a:pt x="844" y="379"/>
                  <a:pt x="844" y="379"/>
                </a:cubicBezTo>
                <a:cubicBezTo>
                  <a:pt x="844" y="379"/>
                  <a:pt x="844" y="379"/>
                  <a:pt x="844" y="379"/>
                </a:cubicBezTo>
                <a:cubicBezTo>
                  <a:pt x="845" y="378"/>
                  <a:pt x="846" y="378"/>
                  <a:pt x="846" y="376"/>
                </a:cubicBezTo>
                <a:cubicBezTo>
                  <a:pt x="844" y="376"/>
                  <a:pt x="844" y="376"/>
                  <a:pt x="844" y="376"/>
                </a:cubicBezTo>
                <a:cubicBezTo>
                  <a:pt x="844" y="376"/>
                  <a:pt x="843" y="378"/>
                  <a:pt x="842" y="378"/>
                </a:cubicBezTo>
                <a:cubicBezTo>
                  <a:pt x="842" y="377"/>
                  <a:pt x="842" y="377"/>
                  <a:pt x="842" y="377"/>
                </a:cubicBezTo>
                <a:cubicBezTo>
                  <a:pt x="841" y="377"/>
                  <a:pt x="841" y="377"/>
                  <a:pt x="841" y="377"/>
                </a:cubicBezTo>
                <a:cubicBezTo>
                  <a:pt x="841" y="377"/>
                  <a:pt x="841" y="377"/>
                  <a:pt x="841" y="377"/>
                </a:cubicBezTo>
                <a:cubicBezTo>
                  <a:pt x="836" y="377"/>
                  <a:pt x="836" y="377"/>
                  <a:pt x="836" y="377"/>
                </a:cubicBezTo>
                <a:cubicBezTo>
                  <a:pt x="836" y="376"/>
                  <a:pt x="836" y="376"/>
                  <a:pt x="836" y="376"/>
                </a:cubicBezTo>
                <a:cubicBezTo>
                  <a:pt x="836" y="376"/>
                  <a:pt x="836" y="376"/>
                  <a:pt x="836" y="376"/>
                </a:cubicBezTo>
                <a:cubicBezTo>
                  <a:pt x="836" y="375"/>
                  <a:pt x="836" y="375"/>
                  <a:pt x="836" y="374"/>
                </a:cubicBezTo>
                <a:cubicBezTo>
                  <a:pt x="837" y="374"/>
                  <a:pt x="838" y="374"/>
                  <a:pt x="839" y="373"/>
                </a:cubicBezTo>
                <a:cubicBezTo>
                  <a:pt x="839" y="372"/>
                  <a:pt x="839" y="372"/>
                  <a:pt x="839" y="372"/>
                </a:cubicBezTo>
                <a:cubicBezTo>
                  <a:pt x="836" y="372"/>
                  <a:pt x="836" y="372"/>
                  <a:pt x="836" y="372"/>
                </a:cubicBezTo>
                <a:cubicBezTo>
                  <a:pt x="836" y="372"/>
                  <a:pt x="836" y="372"/>
                  <a:pt x="836" y="372"/>
                </a:cubicBezTo>
                <a:cubicBezTo>
                  <a:pt x="832" y="372"/>
                  <a:pt x="832" y="372"/>
                  <a:pt x="832" y="372"/>
                </a:cubicBezTo>
                <a:cubicBezTo>
                  <a:pt x="832" y="372"/>
                  <a:pt x="832" y="372"/>
                  <a:pt x="832" y="372"/>
                </a:cubicBezTo>
                <a:cubicBezTo>
                  <a:pt x="830" y="372"/>
                  <a:pt x="828" y="372"/>
                  <a:pt x="826" y="372"/>
                </a:cubicBezTo>
                <a:cubicBezTo>
                  <a:pt x="826" y="370"/>
                  <a:pt x="825" y="369"/>
                  <a:pt x="825" y="368"/>
                </a:cubicBezTo>
                <a:cubicBezTo>
                  <a:pt x="825" y="368"/>
                  <a:pt x="824" y="368"/>
                  <a:pt x="823" y="368"/>
                </a:cubicBezTo>
                <a:cubicBezTo>
                  <a:pt x="823" y="367"/>
                  <a:pt x="823" y="366"/>
                  <a:pt x="823" y="364"/>
                </a:cubicBezTo>
                <a:cubicBezTo>
                  <a:pt x="821" y="364"/>
                  <a:pt x="821" y="363"/>
                  <a:pt x="819" y="363"/>
                </a:cubicBezTo>
                <a:cubicBezTo>
                  <a:pt x="819" y="360"/>
                  <a:pt x="819" y="360"/>
                  <a:pt x="819" y="360"/>
                </a:cubicBezTo>
                <a:cubicBezTo>
                  <a:pt x="818" y="360"/>
                  <a:pt x="817" y="360"/>
                  <a:pt x="817" y="360"/>
                </a:cubicBezTo>
                <a:cubicBezTo>
                  <a:pt x="816" y="359"/>
                  <a:pt x="815" y="358"/>
                  <a:pt x="815" y="357"/>
                </a:cubicBezTo>
                <a:cubicBezTo>
                  <a:pt x="814" y="357"/>
                  <a:pt x="813" y="357"/>
                  <a:pt x="811" y="356"/>
                </a:cubicBezTo>
                <a:cubicBezTo>
                  <a:pt x="811" y="356"/>
                  <a:pt x="811" y="356"/>
                  <a:pt x="811" y="356"/>
                </a:cubicBezTo>
                <a:cubicBezTo>
                  <a:pt x="810" y="356"/>
                  <a:pt x="810" y="356"/>
                  <a:pt x="810" y="356"/>
                </a:cubicBezTo>
                <a:cubicBezTo>
                  <a:pt x="809" y="356"/>
                  <a:pt x="809" y="355"/>
                  <a:pt x="808" y="354"/>
                </a:cubicBezTo>
                <a:cubicBezTo>
                  <a:pt x="807" y="357"/>
                  <a:pt x="803" y="357"/>
                  <a:pt x="801" y="360"/>
                </a:cubicBezTo>
                <a:cubicBezTo>
                  <a:pt x="798" y="360"/>
                  <a:pt x="796" y="360"/>
                  <a:pt x="794" y="359"/>
                </a:cubicBezTo>
                <a:cubicBezTo>
                  <a:pt x="792" y="359"/>
                  <a:pt x="789" y="359"/>
                  <a:pt x="787" y="360"/>
                </a:cubicBezTo>
                <a:cubicBezTo>
                  <a:pt x="787" y="359"/>
                  <a:pt x="787" y="359"/>
                  <a:pt x="787" y="359"/>
                </a:cubicBezTo>
                <a:cubicBezTo>
                  <a:pt x="785" y="359"/>
                  <a:pt x="785" y="359"/>
                  <a:pt x="785" y="359"/>
                </a:cubicBezTo>
                <a:cubicBezTo>
                  <a:pt x="785" y="359"/>
                  <a:pt x="785" y="358"/>
                  <a:pt x="785" y="358"/>
                </a:cubicBezTo>
                <a:cubicBezTo>
                  <a:pt x="784" y="358"/>
                  <a:pt x="783" y="359"/>
                  <a:pt x="781" y="358"/>
                </a:cubicBezTo>
                <a:cubicBezTo>
                  <a:pt x="780" y="358"/>
                  <a:pt x="778" y="356"/>
                  <a:pt x="776" y="357"/>
                </a:cubicBezTo>
                <a:cubicBezTo>
                  <a:pt x="776" y="358"/>
                  <a:pt x="776" y="358"/>
                  <a:pt x="776" y="358"/>
                </a:cubicBezTo>
                <a:cubicBezTo>
                  <a:pt x="775" y="358"/>
                  <a:pt x="775" y="358"/>
                  <a:pt x="775" y="358"/>
                </a:cubicBezTo>
                <a:cubicBezTo>
                  <a:pt x="775" y="358"/>
                  <a:pt x="775" y="358"/>
                  <a:pt x="775" y="358"/>
                </a:cubicBezTo>
                <a:cubicBezTo>
                  <a:pt x="774" y="359"/>
                  <a:pt x="773" y="359"/>
                  <a:pt x="771" y="359"/>
                </a:cubicBezTo>
                <a:cubicBezTo>
                  <a:pt x="771" y="360"/>
                  <a:pt x="771" y="359"/>
                  <a:pt x="771" y="360"/>
                </a:cubicBezTo>
                <a:cubicBezTo>
                  <a:pt x="771" y="362"/>
                  <a:pt x="771" y="362"/>
                  <a:pt x="772" y="364"/>
                </a:cubicBezTo>
                <a:cubicBezTo>
                  <a:pt x="774" y="364"/>
                  <a:pt x="773" y="364"/>
                  <a:pt x="775" y="364"/>
                </a:cubicBezTo>
                <a:cubicBezTo>
                  <a:pt x="775" y="366"/>
                  <a:pt x="775" y="366"/>
                  <a:pt x="775" y="366"/>
                </a:cubicBezTo>
                <a:cubicBezTo>
                  <a:pt x="774" y="367"/>
                  <a:pt x="775" y="366"/>
                  <a:pt x="774" y="367"/>
                </a:cubicBezTo>
                <a:cubicBezTo>
                  <a:pt x="773" y="367"/>
                  <a:pt x="773" y="367"/>
                  <a:pt x="773" y="367"/>
                </a:cubicBezTo>
                <a:cubicBezTo>
                  <a:pt x="774" y="367"/>
                  <a:pt x="775" y="368"/>
                  <a:pt x="774" y="370"/>
                </a:cubicBezTo>
                <a:cubicBezTo>
                  <a:pt x="773" y="370"/>
                  <a:pt x="773" y="370"/>
                  <a:pt x="773" y="370"/>
                </a:cubicBezTo>
                <a:cubicBezTo>
                  <a:pt x="773" y="370"/>
                  <a:pt x="773" y="371"/>
                  <a:pt x="773" y="372"/>
                </a:cubicBezTo>
                <a:cubicBezTo>
                  <a:pt x="772" y="372"/>
                  <a:pt x="771" y="372"/>
                  <a:pt x="771" y="373"/>
                </a:cubicBezTo>
                <a:cubicBezTo>
                  <a:pt x="771" y="374"/>
                  <a:pt x="770" y="375"/>
                  <a:pt x="770" y="376"/>
                </a:cubicBezTo>
                <a:cubicBezTo>
                  <a:pt x="769" y="376"/>
                  <a:pt x="769" y="376"/>
                  <a:pt x="769" y="376"/>
                </a:cubicBezTo>
                <a:cubicBezTo>
                  <a:pt x="770" y="377"/>
                  <a:pt x="770" y="377"/>
                  <a:pt x="770" y="377"/>
                </a:cubicBezTo>
                <a:cubicBezTo>
                  <a:pt x="771" y="378"/>
                  <a:pt x="772" y="378"/>
                  <a:pt x="774" y="378"/>
                </a:cubicBezTo>
                <a:cubicBezTo>
                  <a:pt x="773" y="379"/>
                  <a:pt x="772" y="380"/>
                  <a:pt x="771" y="380"/>
                </a:cubicBezTo>
                <a:cubicBezTo>
                  <a:pt x="772" y="382"/>
                  <a:pt x="772" y="384"/>
                  <a:pt x="773" y="387"/>
                </a:cubicBezTo>
                <a:cubicBezTo>
                  <a:pt x="773" y="387"/>
                  <a:pt x="773" y="387"/>
                  <a:pt x="773" y="387"/>
                </a:cubicBezTo>
                <a:cubicBezTo>
                  <a:pt x="773" y="387"/>
                  <a:pt x="773" y="388"/>
                  <a:pt x="773" y="389"/>
                </a:cubicBezTo>
                <a:cubicBezTo>
                  <a:pt x="773" y="389"/>
                  <a:pt x="773" y="389"/>
                  <a:pt x="773" y="389"/>
                </a:cubicBezTo>
                <a:cubicBezTo>
                  <a:pt x="773" y="389"/>
                  <a:pt x="773" y="389"/>
                  <a:pt x="773" y="389"/>
                </a:cubicBezTo>
                <a:cubicBezTo>
                  <a:pt x="775" y="389"/>
                  <a:pt x="775" y="389"/>
                  <a:pt x="775" y="389"/>
                </a:cubicBezTo>
                <a:cubicBezTo>
                  <a:pt x="775" y="392"/>
                  <a:pt x="775" y="392"/>
                  <a:pt x="775" y="392"/>
                </a:cubicBezTo>
                <a:cubicBezTo>
                  <a:pt x="774" y="392"/>
                  <a:pt x="774" y="392"/>
                  <a:pt x="774" y="392"/>
                </a:cubicBezTo>
                <a:cubicBezTo>
                  <a:pt x="774" y="394"/>
                  <a:pt x="774" y="394"/>
                  <a:pt x="774" y="394"/>
                </a:cubicBezTo>
                <a:cubicBezTo>
                  <a:pt x="773" y="394"/>
                  <a:pt x="773" y="394"/>
                  <a:pt x="773" y="394"/>
                </a:cubicBezTo>
                <a:cubicBezTo>
                  <a:pt x="773" y="395"/>
                  <a:pt x="773" y="395"/>
                  <a:pt x="773" y="395"/>
                </a:cubicBezTo>
                <a:cubicBezTo>
                  <a:pt x="772" y="394"/>
                  <a:pt x="772" y="394"/>
                  <a:pt x="771" y="394"/>
                </a:cubicBezTo>
                <a:cubicBezTo>
                  <a:pt x="771" y="396"/>
                  <a:pt x="771" y="396"/>
                  <a:pt x="771" y="396"/>
                </a:cubicBezTo>
                <a:cubicBezTo>
                  <a:pt x="771" y="396"/>
                  <a:pt x="771" y="396"/>
                  <a:pt x="771" y="396"/>
                </a:cubicBezTo>
                <a:cubicBezTo>
                  <a:pt x="771" y="399"/>
                  <a:pt x="771" y="399"/>
                  <a:pt x="771" y="399"/>
                </a:cubicBezTo>
                <a:cubicBezTo>
                  <a:pt x="771" y="399"/>
                  <a:pt x="771" y="399"/>
                  <a:pt x="771" y="399"/>
                </a:cubicBezTo>
                <a:cubicBezTo>
                  <a:pt x="769" y="400"/>
                  <a:pt x="767" y="400"/>
                  <a:pt x="765" y="401"/>
                </a:cubicBezTo>
                <a:cubicBezTo>
                  <a:pt x="765" y="402"/>
                  <a:pt x="765" y="402"/>
                  <a:pt x="765" y="402"/>
                </a:cubicBezTo>
                <a:cubicBezTo>
                  <a:pt x="764" y="403"/>
                  <a:pt x="764" y="403"/>
                  <a:pt x="763" y="403"/>
                </a:cubicBezTo>
                <a:cubicBezTo>
                  <a:pt x="763" y="405"/>
                  <a:pt x="763" y="407"/>
                  <a:pt x="763" y="408"/>
                </a:cubicBezTo>
                <a:cubicBezTo>
                  <a:pt x="766" y="408"/>
                  <a:pt x="766" y="408"/>
                  <a:pt x="766" y="408"/>
                </a:cubicBezTo>
                <a:cubicBezTo>
                  <a:pt x="766" y="409"/>
                  <a:pt x="767" y="409"/>
                  <a:pt x="767" y="410"/>
                </a:cubicBezTo>
                <a:cubicBezTo>
                  <a:pt x="767" y="410"/>
                  <a:pt x="767" y="410"/>
                  <a:pt x="767" y="410"/>
                </a:cubicBezTo>
                <a:cubicBezTo>
                  <a:pt x="767" y="411"/>
                  <a:pt x="767" y="411"/>
                  <a:pt x="767" y="411"/>
                </a:cubicBezTo>
                <a:cubicBezTo>
                  <a:pt x="769" y="412"/>
                  <a:pt x="771" y="413"/>
                  <a:pt x="773" y="414"/>
                </a:cubicBezTo>
                <a:cubicBezTo>
                  <a:pt x="773" y="415"/>
                  <a:pt x="773" y="416"/>
                  <a:pt x="773" y="417"/>
                </a:cubicBezTo>
                <a:cubicBezTo>
                  <a:pt x="774" y="417"/>
                  <a:pt x="774" y="417"/>
                  <a:pt x="775" y="418"/>
                </a:cubicBezTo>
                <a:cubicBezTo>
                  <a:pt x="775" y="419"/>
                  <a:pt x="775" y="420"/>
                  <a:pt x="775" y="421"/>
                </a:cubicBezTo>
                <a:cubicBezTo>
                  <a:pt x="776" y="422"/>
                  <a:pt x="777" y="422"/>
                  <a:pt x="777" y="423"/>
                </a:cubicBezTo>
                <a:cubicBezTo>
                  <a:pt x="778" y="425"/>
                  <a:pt x="779" y="428"/>
                  <a:pt x="780" y="431"/>
                </a:cubicBezTo>
                <a:cubicBezTo>
                  <a:pt x="781" y="431"/>
                  <a:pt x="781" y="431"/>
                  <a:pt x="782" y="431"/>
                </a:cubicBezTo>
                <a:cubicBezTo>
                  <a:pt x="782" y="433"/>
                  <a:pt x="782" y="433"/>
                  <a:pt x="782" y="433"/>
                </a:cubicBezTo>
                <a:cubicBezTo>
                  <a:pt x="783" y="433"/>
                  <a:pt x="783" y="433"/>
                  <a:pt x="783" y="433"/>
                </a:cubicBezTo>
                <a:cubicBezTo>
                  <a:pt x="782" y="434"/>
                  <a:pt x="780" y="437"/>
                  <a:pt x="780" y="439"/>
                </a:cubicBezTo>
                <a:cubicBezTo>
                  <a:pt x="780" y="439"/>
                  <a:pt x="781" y="443"/>
                  <a:pt x="781" y="444"/>
                </a:cubicBezTo>
                <a:cubicBezTo>
                  <a:pt x="782" y="444"/>
                  <a:pt x="782" y="444"/>
                  <a:pt x="782" y="444"/>
                </a:cubicBezTo>
                <a:cubicBezTo>
                  <a:pt x="782" y="441"/>
                  <a:pt x="782" y="441"/>
                  <a:pt x="782" y="441"/>
                </a:cubicBezTo>
                <a:cubicBezTo>
                  <a:pt x="783" y="441"/>
                  <a:pt x="783" y="441"/>
                  <a:pt x="783" y="441"/>
                </a:cubicBezTo>
                <a:cubicBezTo>
                  <a:pt x="783" y="443"/>
                  <a:pt x="784" y="444"/>
                  <a:pt x="785" y="446"/>
                </a:cubicBezTo>
                <a:cubicBezTo>
                  <a:pt x="783" y="446"/>
                  <a:pt x="782" y="446"/>
                  <a:pt x="780" y="446"/>
                </a:cubicBezTo>
                <a:cubicBezTo>
                  <a:pt x="780" y="447"/>
                  <a:pt x="780" y="447"/>
                  <a:pt x="780" y="447"/>
                </a:cubicBezTo>
                <a:cubicBezTo>
                  <a:pt x="779" y="447"/>
                  <a:pt x="779" y="447"/>
                  <a:pt x="779" y="447"/>
                </a:cubicBezTo>
                <a:cubicBezTo>
                  <a:pt x="779" y="450"/>
                  <a:pt x="779" y="450"/>
                  <a:pt x="779" y="450"/>
                </a:cubicBezTo>
                <a:cubicBezTo>
                  <a:pt x="778" y="451"/>
                  <a:pt x="777" y="452"/>
                  <a:pt x="775" y="453"/>
                </a:cubicBezTo>
                <a:cubicBezTo>
                  <a:pt x="775" y="454"/>
                  <a:pt x="775" y="455"/>
                  <a:pt x="775" y="456"/>
                </a:cubicBezTo>
                <a:cubicBezTo>
                  <a:pt x="774" y="456"/>
                  <a:pt x="773" y="456"/>
                  <a:pt x="773" y="456"/>
                </a:cubicBezTo>
                <a:cubicBezTo>
                  <a:pt x="772" y="458"/>
                  <a:pt x="771" y="459"/>
                  <a:pt x="769" y="460"/>
                </a:cubicBezTo>
                <a:cubicBezTo>
                  <a:pt x="769" y="460"/>
                  <a:pt x="769" y="460"/>
                  <a:pt x="769" y="460"/>
                </a:cubicBezTo>
                <a:cubicBezTo>
                  <a:pt x="769" y="462"/>
                  <a:pt x="769" y="462"/>
                  <a:pt x="769" y="462"/>
                </a:cubicBezTo>
                <a:cubicBezTo>
                  <a:pt x="765" y="462"/>
                  <a:pt x="761" y="465"/>
                  <a:pt x="758" y="467"/>
                </a:cubicBezTo>
                <a:cubicBezTo>
                  <a:pt x="758" y="475"/>
                  <a:pt x="758" y="475"/>
                  <a:pt x="758" y="475"/>
                </a:cubicBezTo>
                <a:cubicBezTo>
                  <a:pt x="760" y="476"/>
                  <a:pt x="761" y="477"/>
                  <a:pt x="762" y="478"/>
                </a:cubicBezTo>
                <a:cubicBezTo>
                  <a:pt x="762" y="481"/>
                  <a:pt x="763" y="484"/>
                  <a:pt x="763" y="487"/>
                </a:cubicBezTo>
                <a:cubicBezTo>
                  <a:pt x="762" y="487"/>
                  <a:pt x="762" y="487"/>
                  <a:pt x="762" y="487"/>
                </a:cubicBezTo>
                <a:cubicBezTo>
                  <a:pt x="762" y="491"/>
                  <a:pt x="762" y="491"/>
                  <a:pt x="762" y="491"/>
                </a:cubicBezTo>
                <a:cubicBezTo>
                  <a:pt x="763" y="491"/>
                  <a:pt x="763" y="492"/>
                  <a:pt x="763" y="492"/>
                </a:cubicBezTo>
                <a:cubicBezTo>
                  <a:pt x="763" y="494"/>
                  <a:pt x="763" y="494"/>
                  <a:pt x="763" y="494"/>
                </a:cubicBezTo>
                <a:cubicBezTo>
                  <a:pt x="763" y="494"/>
                  <a:pt x="763" y="494"/>
                  <a:pt x="763" y="494"/>
                </a:cubicBezTo>
                <a:cubicBezTo>
                  <a:pt x="763" y="496"/>
                  <a:pt x="765" y="496"/>
                  <a:pt x="765" y="497"/>
                </a:cubicBezTo>
                <a:cubicBezTo>
                  <a:pt x="764" y="497"/>
                  <a:pt x="764" y="497"/>
                  <a:pt x="764" y="497"/>
                </a:cubicBezTo>
                <a:cubicBezTo>
                  <a:pt x="764" y="500"/>
                  <a:pt x="764" y="500"/>
                  <a:pt x="764" y="500"/>
                </a:cubicBezTo>
                <a:cubicBezTo>
                  <a:pt x="763" y="500"/>
                  <a:pt x="763" y="500"/>
                  <a:pt x="763" y="500"/>
                </a:cubicBezTo>
                <a:cubicBezTo>
                  <a:pt x="763" y="502"/>
                  <a:pt x="763" y="502"/>
                  <a:pt x="763" y="502"/>
                </a:cubicBezTo>
                <a:cubicBezTo>
                  <a:pt x="762" y="502"/>
                  <a:pt x="762" y="502"/>
                  <a:pt x="762" y="502"/>
                </a:cubicBezTo>
                <a:cubicBezTo>
                  <a:pt x="762" y="503"/>
                  <a:pt x="762" y="503"/>
                  <a:pt x="762" y="503"/>
                </a:cubicBezTo>
                <a:cubicBezTo>
                  <a:pt x="762" y="503"/>
                  <a:pt x="762" y="503"/>
                  <a:pt x="762" y="503"/>
                </a:cubicBezTo>
                <a:cubicBezTo>
                  <a:pt x="762" y="504"/>
                  <a:pt x="762" y="506"/>
                  <a:pt x="762" y="507"/>
                </a:cubicBezTo>
                <a:cubicBezTo>
                  <a:pt x="762" y="507"/>
                  <a:pt x="762" y="507"/>
                  <a:pt x="762" y="507"/>
                </a:cubicBezTo>
                <a:cubicBezTo>
                  <a:pt x="762" y="508"/>
                  <a:pt x="762" y="508"/>
                  <a:pt x="762" y="508"/>
                </a:cubicBezTo>
                <a:cubicBezTo>
                  <a:pt x="760" y="507"/>
                  <a:pt x="759" y="507"/>
                  <a:pt x="758" y="507"/>
                </a:cubicBezTo>
                <a:cubicBezTo>
                  <a:pt x="758" y="508"/>
                  <a:pt x="757" y="508"/>
                  <a:pt x="756" y="509"/>
                </a:cubicBezTo>
                <a:cubicBezTo>
                  <a:pt x="756" y="511"/>
                  <a:pt x="756" y="511"/>
                  <a:pt x="756" y="511"/>
                </a:cubicBezTo>
                <a:cubicBezTo>
                  <a:pt x="753" y="511"/>
                  <a:pt x="751" y="510"/>
                  <a:pt x="748" y="510"/>
                </a:cubicBezTo>
                <a:cubicBezTo>
                  <a:pt x="748" y="510"/>
                  <a:pt x="748" y="509"/>
                  <a:pt x="748" y="508"/>
                </a:cubicBezTo>
                <a:cubicBezTo>
                  <a:pt x="748" y="508"/>
                  <a:pt x="748" y="508"/>
                  <a:pt x="748" y="508"/>
                </a:cubicBezTo>
                <a:cubicBezTo>
                  <a:pt x="747" y="506"/>
                  <a:pt x="745" y="504"/>
                  <a:pt x="742" y="504"/>
                </a:cubicBezTo>
                <a:cubicBezTo>
                  <a:pt x="742" y="502"/>
                  <a:pt x="741" y="501"/>
                  <a:pt x="739" y="500"/>
                </a:cubicBezTo>
                <a:cubicBezTo>
                  <a:pt x="740" y="499"/>
                  <a:pt x="740" y="499"/>
                  <a:pt x="740" y="497"/>
                </a:cubicBezTo>
                <a:cubicBezTo>
                  <a:pt x="738" y="495"/>
                  <a:pt x="739" y="492"/>
                  <a:pt x="735" y="491"/>
                </a:cubicBezTo>
                <a:cubicBezTo>
                  <a:pt x="735" y="489"/>
                  <a:pt x="735" y="487"/>
                  <a:pt x="735" y="485"/>
                </a:cubicBezTo>
                <a:cubicBezTo>
                  <a:pt x="735" y="485"/>
                  <a:pt x="735" y="485"/>
                  <a:pt x="735" y="485"/>
                </a:cubicBezTo>
                <a:cubicBezTo>
                  <a:pt x="735" y="481"/>
                  <a:pt x="735" y="481"/>
                  <a:pt x="735" y="481"/>
                </a:cubicBezTo>
                <a:cubicBezTo>
                  <a:pt x="735" y="480"/>
                  <a:pt x="736" y="478"/>
                  <a:pt x="735" y="476"/>
                </a:cubicBezTo>
                <a:cubicBezTo>
                  <a:pt x="735" y="476"/>
                  <a:pt x="735" y="476"/>
                  <a:pt x="735" y="476"/>
                </a:cubicBezTo>
                <a:cubicBezTo>
                  <a:pt x="734" y="475"/>
                  <a:pt x="734" y="475"/>
                  <a:pt x="734" y="474"/>
                </a:cubicBezTo>
                <a:cubicBezTo>
                  <a:pt x="733" y="474"/>
                  <a:pt x="733" y="474"/>
                  <a:pt x="733" y="474"/>
                </a:cubicBezTo>
                <a:cubicBezTo>
                  <a:pt x="733" y="473"/>
                  <a:pt x="734" y="472"/>
                  <a:pt x="734" y="471"/>
                </a:cubicBezTo>
                <a:cubicBezTo>
                  <a:pt x="735" y="471"/>
                  <a:pt x="735" y="471"/>
                  <a:pt x="735" y="471"/>
                </a:cubicBezTo>
                <a:cubicBezTo>
                  <a:pt x="735" y="468"/>
                  <a:pt x="735" y="465"/>
                  <a:pt x="735" y="462"/>
                </a:cubicBezTo>
                <a:cubicBezTo>
                  <a:pt x="733" y="462"/>
                  <a:pt x="732" y="462"/>
                  <a:pt x="730" y="461"/>
                </a:cubicBezTo>
                <a:cubicBezTo>
                  <a:pt x="730" y="460"/>
                  <a:pt x="730" y="460"/>
                  <a:pt x="730" y="460"/>
                </a:cubicBezTo>
                <a:cubicBezTo>
                  <a:pt x="729" y="460"/>
                  <a:pt x="729" y="460"/>
                  <a:pt x="729" y="460"/>
                </a:cubicBezTo>
                <a:cubicBezTo>
                  <a:pt x="729" y="460"/>
                  <a:pt x="729" y="460"/>
                  <a:pt x="729" y="460"/>
                </a:cubicBezTo>
                <a:cubicBezTo>
                  <a:pt x="728" y="460"/>
                  <a:pt x="726" y="460"/>
                  <a:pt x="725" y="460"/>
                </a:cubicBezTo>
                <a:cubicBezTo>
                  <a:pt x="725" y="460"/>
                  <a:pt x="725" y="460"/>
                  <a:pt x="725" y="460"/>
                </a:cubicBezTo>
                <a:cubicBezTo>
                  <a:pt x="724" y="459"/>
                  <a:pt x="724" y="459"/>
                  <a:pt x="723" y="459"/>
                </a:cubicBezTo>
                <a:cubicBezTo>
                  <a:pt x="723" y="458"/>
                  <a:pt x="723" y="458"/>
                  <a:pt x="723" y="458"/>
                </a:cubicBezTo>
                <a:cubicBezTo>
                  <a:pt x="721" y="459"/>
                  <a:pt x="719" y="459"/>
                  <a:pt x="717" y="459"/>
                </a:cubicBezTo>
                <a:cubicBezTo>
                  <a:pt x="717" y="459"/>
                  <a:pt x="717" y="458"/>
                  <a:pt x="715" y="458"/>
                </a:cubicBezTo>
                <a:cubicBezTo>
                  <a:pt x="715" y="459"/>
                  <a:pt x="715" y="459"/>
                  <a:pt x="715" y="459"/>
                </a:cubicBezTo>
                <a:cubicBezTo>
                  <a:pt x="712" y="459"/>
                  <a:pt x="712" y="459"/>
                  <a:pt x="712" y="459"/>
                </a:cubicBezTo>
                <a:cubicBezTo>
                  <a:pt x="712" y="459"/>
                  <a:pt x="712" y="458"/>
                  <a:pt x="712" y="458"/>
                </a:cubicBezTo>
                <a:cubicBezTo>
                  <a:pt x="711" y="457"/>
                  <a:pt x="710" y="457"/>
                  <a:pt x="709" y="457"/>
                </a:cubicBezTo>
                <a:cubicBezTo>
                  <a:pt x="709" y="456"/>
                  <a:pt x="709" y="456"/>
                  <a:pt x="709" y="456"/>
                </a:cubicBezTo>
                <a:cubicBezTo>
                  <a:pt x="707" y="455"/>
                  <a:pt x="706" y="455"/>
                  <a:pt x="704" y="455"/>
                </a:cubicBezTo>
                <a:cubicBezTo>
                  <a:pt x="704" y="454"/>
                  <a:pt x="703" y="453"/>
                  <a:pt x="703" y="452"/>
                </a:cubicBezTo>
                <a:cubicBezTo>
                  <a:pt x="702" y="452"/>
                  <a:pt x="699" y="453"/>
                  <a:pt x="697" y="452"/>
                </a:cubicBezTo>
                <a:cubicBezTo>
                  <a:pt x="697" y="452"/>
                  <a:pt x="697" y="452"/>
                  <a:pt x="697" y="452"/>
                </a:cubicBezTo>
                <a:cubicBezTo>
                  <a:pt x="695" y="451"/>
                  <a:pt x="697" y="452"/>
                  <a:pt x="695" y="450"/>
                </a:cubicBezTo>
                <a:cubicBezTo>
                  <a:pt x="694" y="450"/>
                  <a:pt x="694" y="450"/>
                  <a:pt x="694" y="450"/>
                </a:cubicBezTo>
                <a:cubicBezTo>
                  <a:pt x="694" y="450"/>
                  <a:pt x="694" y="449"/>
                  <a:pt x="694" y="448"/>
                </a:cubicBezTo>
                <a:cubicBezTo>
                  <a:pt x="692" y="448"/>
                  <a:pt x="690" y="448"/>
                  <a:pt x="688" y="448"/>
                </a:cubicBezTo>
                <a:cubicBezTo>
                  <a:pt x="688" y="445"/>
                  <a:pt x="687" y="444"/>
                  <a:pt x="686" y="441"/>
                </a:cubicBezTo>
                <a:cubicBezTo>
                  <a:pt x="685" y="441"/>
                  <a:pt x="685" y="441"/>
                  <a:pt x="685" y="441"/>
                </a:cubicBezTo>
                <a:cubicBezTo>
                  <a:pt x="685" y="439"/>
                  <a:pt x="685" y="439"/>
                  <a:pt x="685" y="439"/>
                </a:cubicBezTo>
                <a:cubicBezTo>
                  <a:pt x="685" y="439"/>
                  <a:pt x="685" y="439"/>
                  <a:pt x="685" y="439"/>
                </a:cubicBezTo>
                <a:cubicBezTo>
                  <a:pt x="685" y="439"/>
                  <a:pt x="685" y="439"/>
                  <a:pt x="685" y="439"/>
                </a:cubicBezTo>
                <a:cubicBezTo>
                  <a:pt x="680" y="439"/>
                  <a:pt x="680" y="439"/>
                  <a:pt x="680" y="439"/>
                </a:cubicBezTo>
                <a:cubicBezTo>
                  <a:pt x="677" y="435"/>
                  <a:pt x="677" y="435"/>
                  <a:pt x="677" y="435"/>
                </a:cubicBezTo>
                <a:cubicBezTo>
                  <a:pt x="674" y="435"/>
                  <a:pt x="674" y="435"/>
                  <a:pt x="674" y="435"/>
                </a:cubicBezTo>
                <a:cubicBezTo>
                  <a:pt x="674" y="435"/>
                  <a:pt x="674" y="435"/>
                  <a:pt x="674" y="435"/>
                </a:cubicBezTo>
                <a:cubicBezTo>
                  <a:pt x="673" y="434"/>
                  <a:pt x="672" y="434"/>
                  <a:pt x="671" y="434"/>
                </a:cubicBezTo>
                <a:cubicBezTo>
                  <a:pt x="670" y="433"/>
                  <a:pt x="670" y="433"/>
                  <a:pt x="669" y="432"/>
                </a:cubicBezTo>
                <a:cubicBezTo>
                  <a:pt x="666" y="432"/>
                  <a:pt x="666" y="432"/>
                  <a:pt x="666" y="432"/>
                </a:cubicBezTo>
                <a:cubicBezTo>
                  <a:pt x="666" y="432"/>
                  <a:pt x="666" y="431"/>
                  <a:pt x="666" y="431"/>
                </a:cubicBezTo>
                <a:cubicBezTo>
                  <a:pt x="663" y="429"/>
                  <a:pt x="663" y="430"/>
                  <a:pt x="662" y="428"/>
                </a:cubicBezTo>
                <a:cubicBezTo>
                  <a:pt x="660" y="428"/>
                  <a:pt x="658" y="428"/>
                  <a:pt x="656" y="429"/>
                </a:cubicBezTo>
                <a:cubicBezTo>
                  <a:pt x="656" y="429"/>
                  <a:pt x="656" y="429"/>
                  <a:pt x="656" y="429"/>
                </a:cubicBezTo>
                <a:cubicBezTo>
                  <a:pt x="654" y="429"/>
                  <a:pt x="654" y="429"/>
                  <a:pt x="654" y="429"/>
                </a:cubicBezTo>
                <a:cubicBezTo>
                  <a:pt x="654" y="430"/>
                  <a:pt x="654" y="430"/>
                  <a:pt x="654" y="430"/>
                </a:cubicBezTo>
                <a:cubicBezTo>
                  <a:pt x="651" y="430"/>
                  <a:pt x="651" y="430"/>
                  <a:pt x="651" y="430"/>
                </a:cubicBezTo>
                <a:cubicBezTo>
                  <a:pt x="651" y="430"/>
                  <a:pt x="651" y="431"/>
                  <a:pt x="649" y="431"/>
                </a:cubicBezTo>
                <a:cubicBezTo>
                  <a:pt x="649" y="430"/>
                  <a:pt x="648" y="430"/>
                  <a:pt x="648" y="428"/>
                </a:cubicBezTo>
                <a:cubicBezTo>
                  <a:pt x="649" y="428"/>
                  <a:pt x="649" y="428"/>
                  <a:pt x="649" y="428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8" y="425"/>
                  <a:pt x="648" y="425"/>
                  <a:pt x="648" y="425"/>
                </a:cubicBezTo>
                <a:cubicBezTo>
                  <a:pt x="648" y="425"/>
                  <a:pt x="648" y="425"/>
                  <a:pt x="648" y="425"/>
                </a:cubicBezTo>
                <a:cubicBezTo>
                  <a:pt x="648" y="423"/>
                  <a:pt x="648" y="423"/>
                  <a:pt x="648" y="423"/>
                </a:cubicBezTo>
                <a:cubicBezTo>
                  <a:pt x="647" y="423"/>
                  <a:pt x="647" y="423"/>
                  <a:pt x="646" y="423"/>
                </a:cubicBezTo>
                <a:cubicBezTo>
                  <a:pt x="646" y="421"/>
                  <a:pt x="646" y="421"/>
                  <a:pt x="646" y="421"/>
                </a:cubicBezTo>
                <a:cubicBezTo>
                  <a:pt x="646" y="421"/>
                  <a:pt x="646" y="421"/>
                  <a:pt x="646" y="421"/>
                </a:cubicBezTo>
                <a:cubicBezTo>
                  <a:pt x="646" y="420"/>
                  <a:pt x="646" y="420"/>
                  <a:pt x="646" y="420"/>
                </a:cubicBezTo>
                <a:cubicBezTo>
                  <a:pt x="645" y="420"/>
                  <a:pt x="645" y="420"/>
                  <a:pt x="645" y="420"/>
                </a:cubicBezTo>
                <a:cubicBezTo>
                  <a:pt x="645" y="416"/>
                  <a:pt x="645" y="416"/>
                  <a:pt x="645" y="416"/>
                </a:cubicBezTo>
                <a:cubicBezTo>
                  <a:pt x="644" y="416"/>
                  <a:pt x="644" y="415"/>
                  <a:pt x="643" y="415"/>
                </a:cubicBezTo>
                <a:cubicBezTo>
                  <a:pt x="643" y="413"/>
                  <a:pt x="643" y="413"/>
                  <a:pt x="643" y="413"/>
                </a:cubicBezTo>
                <a:cubicBezTo>
                  <a:pt x="643" y="413"/>
                  <a:pt x="643" y="413"/>
                  <a:pt x="643" y="413"/>
                </a:cubicBezTo>
                <a:cubicBezTo>
                  <a:pt x="643" y="412"/>
                  <a:pt x="643" y="412"/>
                  <a:pt x="643" y="412"/>
                </a:cubicBezTo>
                <a:cubicBezTo>
                  <a:pt x="642" y="412"/>
                  <a:pt x="642" y="412"/>
                  <a:pt x="642" y="412"/>
                </a:cubicBezTo>
                <a:cubicBezTo>
                  <a:pt x="642" y="410"/>
                  <a:pt x="642" y="410"/>
                  <a:pt x="642" y="410"/>
                </a:cubicBezTo>
                <a:cubicBezTo>
                  <a:pt x="641" y="410"/>
                  <a:pt x="641" y="410"/>
                  <a:pt x="641" y="410"/>
                </a:cubicBezTo>
                <a:cubicBezTo>
                  <a:pt x="641" y="408"/>
                  <a:pt x="641" y="408"/>
                  <a:pt x="641" y="408"/>
                </a:cubicBezTo>
                <a:cubicBezTo>
                  <a:pt x="640" y="408"/>
                  <a:pt x="640" y="408"/>
                  <a:pt x="640" y="408"/>
                </a:cubicBezTo>
                <a:cubicBezTo>
                  <a:pt x="640" y="407"/>
                  <a:pt x="640" y="407"/>
                  <a:pt x="640" y="407"/>
                </a:cubicBezTo>
                <a:cubicBezTo>
                  <a:pt x="637" y="407"/>
                  <a:pt x="635" y="407"/>
                  <a:pt x="633" y="408"/>
                </a:cubicBezTo>
                <a:cubicBezTo>
                  <a:pt x="633" y="407"/>
                  <a:pt x="633" y="407"/>
                  <a:pt x="633" y="407"/>
                </a:cubicBezTo>
                <a:cubicBezTo>
                  <a:pt x="632" y="407"/>
                  <a:pt x="632" y="407"/>
                  <a:pt x="632" y="407"/>
                </a:cubicBezTo>
                <a:cubicBezTo>
                  <a:pt x="630" y="407"/>
                  <a:pt x="630" y="409"/>
                  <a:pt x="629" y="408"/>
                </a:cubicBezTo>
                <a:cubicBezTo>
                  <a:pt x="627" y="408"/>
                  <a:pt x="626" y="403"/>
                  <a:pt x="626" y="399"/>
                </a:cubicBezTo>
                <a:cubicBezTo>
                  <a:pt x="625" y="399"/>
                  <a:pt x="625" y="399"/>
                  <a:pt x="624" y="398"/>
                </a:cubicBezTo>
                <a:cubicBezTo>
                  <a:pt x="624" y="397"/>
                  <a:pt x="624" y="397"/>
                  <a:pt x="624" y="397"/>
                </a:cubicBezTo>
                <a:cubicBezTo>
                  <a:pt x="623" y="397"/>
                  <a:pt x="623" y="397"/>
                  <a:pt x="623" y="397"/>
                </a:cubicBezTo>
                <a:cubicBezTo>
                  <a:pt x="623" y="396"/>
                  <a:pt x="625" y="396"/>
                  <a:pt x="625" y="395"/>
                </a:cubicBezTo>
                <a:cubicBezTo>
                  <a:pt x="625" y="389"/>
                  <a:pt x="625" y="389"/>
                  <a:pt x="625" y="389"/>
                </a:cubicBezTo>
                <a:cubicBezTo>
                  <a:pt x="626" y="389"/>
                  <a:pt x="626" y="389"/>
                  <a:pt x="626" y="389"/>
                </a:cubicBezTo>
                <a:cubicBezTo>
                  <a:pt x="626" y="388"/>
                  <a:pt x="626" y="388"/>
                  <a:pt x="626" y="388"/>
                </a:cubicBezTo>
                <a:cubicBezTo>
                  <a:pt x="627" y="388"/>
                  <a:pt x="627" y="388"/>
                  <a:pt x="627" y="387"/>
                </a:cubicBezTo>
                <a:cubicBezTo>
                  <a:pt x="628" y="387"/>
                  <a:pt x="628" y="386"/>
                  <a:pt x="628" y="385"/>
                </a:cubicBezTo>
                <a:cubicBezTo>
                  <a:pt x="629" y="385"/>
                  <a:pt x="629" y="385"/>
                  <a:pt x="629" y="385"/>
                </a:cubicBezTo>
                <a:cubicBezTo>
                  <a:pt x="629" y="383"/>
                  <a:pt x="629" y="383"/>
                  <a:pt x="629" y="383"/>
                </a:cubicBezTo>
                <a:cubicBezTo>
                  <a:pt x="628" y="382"/>
                  <a:pt x="629" y="383"/>
                  <a:pt x="628" y="382"/>
                </a:cubicBezTo>
                <a:cubicBezTo>
                  <a:pt x="627" y="381"/>
                  <a:pt x="628" y="382"/>
                  <a:pt x="627" y="381"/>
                </a:cubicBezTo>
                <a:cubicBezTo>
                  <a:pt x="629" y="380"/>
                  <a:pt x="631" y="380"/>
                  <a:pt x="634" y="380"/>
                </a:cubicBezTo>
                <a:cubicBezTo>
                  <a:pt x="634" y="379"/>
                  <a:pt x="634" y="379"/>
                  <a:pt x="634" y="379"/>
                </a:cubicBezTo>
                <a:cubicBezTo>
                  <a:pt x="633" y="379"/>
                  <a:pt x="633" y="379"/>
                  <a:pt x="633" y="379"/>
                </a:cubicBezTo>
                <a:cubicBezTo>
                  <a:pt x="633" y="376"/>
                  <a:pt x="633" y="376"/>
                  <a:pt x="633" y="374"/>
                </a:cubicBezTo>
                <a:cubicBezTo>
                  <a:pt x="636" y="373"/>
                  <a:pt x="636" y="372"/>
                  <a:pt x="639" y="371"/>
                </a:cubicBezTo>
                <a:cubicBezTo>
                  <a:pt x="639" y="368"/>
                  <a:pt x="639" y="368"/>
                  <a:pt x="639" y="368"/>
                </a:cubicBezTo>
                <a:cubicBezTo>
                  <a:pt x="641" y="368"/>
                  <a:pt x="642" y="369"/>
                  <a:pt x="643" y="367"/>
                </a:cubicBezTo>
                <a:cubicBezTo>
                  <a:pt x="644" y="367"/>
                  <a:pt x="644" y="367"/>
                  <a:pt x="644" y="367"/>
                </a:cubicBezTo>
                <a:cubicBezTo>
                  <a:pt x="644" y="366"/>
                  <a:pt x="643" y="365"/>
                  <a:pt x="643" y="364"/>
                </a:cubicBezTo>
                <a:cubicBezTo>
                  <a:pt x="644" y="364"/>
                  <a:pt x="644" y="364"/>
                  <a:pt x="644" y="364"/>
                </a:cubicBezTo>
                <a:cubicBezTo>
                  <a:pt x="644" y="362"/>
                  <a:pt x="644" y="362"/>
                  <a:pt x="644" y="362"/>
                </a:cubicBezTo>
                <a:cubicBezTo>
                  <a:pt x="646" y="362"/>
                  <a:pt x="646" y="362"/>
                  <a:pt x="646" y="362"/>
                </a:cubicBezTo>
                <a:cubicBezTo>
                  <a:pt x="646" y="359"/>
                  <a:pt x="646" y="359"/>
                  <a:pt x="646" y="359"/>
                </a:cubicBezTo>
                <a:cubicBezTo>
                  <a:pt x="648" y="359"/>
                  <a:pt x="647" y="359"/>
                  <a:pt x="648" y="360"/>
                </a:cubicBezTo>
                <a:cubicBezTo>
                  <a:pt x="652" y="360"/>
                  <a:pt x="652" y="360"/>
                  <a:pt x="652" y="360"/>
                </a:cubicBezTo>
                <a:cubicBezTo>
                  <a:pt x="652" y="359"/>
                  <a:pt x="652" y="359"/>
                  <a:pt x="652" y="359"/>
                </a:cubicBezTo>
                <a:cubicBezTo>
                  <a:pt x="651" y="359"/>
                  <a:pt x="650" y="358"/>
                  <a:pt x="650" y="358"/>
                </a:cubicBezTo>
                <a:cubicBezTo>
                  <a:pt x="649" y="358"/>
                  <a:pt x="649" y="358"/>
                  <a:pt x="649" y="358"/>
                </a:cubicBezTo>
                <a:cubicBezTo>
                  <a:pt x="649" y="357"/>
                  <a:pt x="649" y="357"/>
                  <a:pt x="649" y="357"/>
                </a:cubicBezTo>
                <a:cubicBezTo>
                  <a:pt x="653" y="357"/>
                  <a:pt x="653" y="357"/>
                  <a:pt x="653" y="357"/>
                </a:cubicBezTo>
                <a:cubicBezTo>
                  <a:pt x="653" y="356"/>
                  <a:pt x="653" y="356"/>
                  <a:pt x="654" y="355"/>
                </a:cubicBezTo>
                <a:cubicBezTo>
                  <a:pt x="652" y="355"/>
                  <a:pt x="652" y="355"/>
                  <a:pt x="652" y="355"/>
                </a:cubicBezTo>
                <a:cubicBezTo>
                  <a:pt x="652" y="354"/>
                  <a:pt x="652" y="354"/>
                  <a:pt x="652" y="354"/>
                </a:cubicBezTo>
                <a:cubicBezTo>
                  <a:pt x="651" y="354"/>
                  <a:pt x="652" y="355"/>
                  <a:pt x="651" y="354"/>
                </a:cubicBezTo>
                <a:cubicBezTo>
                  <a:pt x="652" y="353"/>
                  <a:pt x="652" y="353"/>
                  <a:pt x="654" y="353"/>
                </a:cubicBezTo>
                <a:cubicBezTo>
                  <a:pt x="655" y="353"/>
                  <a:pt x="657" y="355"/>
                  <a:pt x="660" y="354"/>
                </a:cubicBezTo>
                <a:cubicBezTo>
                  <a:pt x="660" y="354"/>
                  <a:pt x="660" y="354"/>
                  <a:pt x="660" y="354"/>
                </a:cubicBezTo>
                <a:cubicBezTo>
                  <a:pt x="661" y="354"/>
                  <a:pt x="661" y="354"/>
                  <a:pt x="661" y="354"/>
                </a:cubicBezTo>
                <a:cubicBezTo>
                  <a:pt x="661" y="353"/>
                  <a:pt x="661" y="353"/>
                  <a:pt x="661" y="353"/>
                </a:cubicBezTo>
                <a:cubicBezTo>
                  <a:pt x="662" y="352"/>
                  <a:pt x="663" y="353"/>
                  <a:pt x="664" y="352"/>
                </a:cubicBezTo>
                <a:cubicBezTo>
                  <a:pt x="665" y="350"/>
                  <a:pt x="664" y="349"/>
                  <a:pt x="664" y="347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3"/>
                  <a:pt x="662" y="343"/>
                  <a:pt x="662" y="343"/>
                </a:cubicBezTo>
                <a:cubicBezTo>
                  <a:pt x="661" y="343"/>
                  <a:pt x="661" y="343"/>
                  <a:pt x="661" y="343"/>
                </a:cubicBezTo>
                <a:cubicBezTo>
                  <a:pt x="661" y="342"/>
                  <a:pt x="661" y="342"/>
                  <a:pt x="661" y="342"/>
                </a:cubicBezTo>
                <a:cubicBezTo>
                  <a:pt x="662" y="342"/>
                  <a:pt x="664" y="342"/>
                  <a:pt x="666" y="343"/>
                </a:cubicBezTo>
                <a:cubicBezTo>
                  <a:pt x="666" y="341"/>
                  <a:pt x="666" y="341"/>
                  <a:pt x="667" y="341"/>
                </a:cubicBezTo>
                <a:cubicBezTo>
                  <a:pt x="668" y="340"/>
                  <a:pt x="668" y="339"/>
                  <a:pt x="668" y="338"/>
                </a:cubicBezTo>
                <a:cubicBezTo>
                  <a:pt x="667" y="338"/>
                  <a:pt x="668" y="338"/>
                  <a:pt x="667" y="337"/>
                </a:cubicBezTo>
                <a:cubicBezTo>
                  <a:pt x="666" y="336"/>
                  <a:pt x="667" y="335"/>
                  <a:pt x="667" y="333"/>
                </a:cubicBezTo>
                <a:cubicBezTo>
                  <a:pt x="669" y="333"/>
                  <a:pt x="669" y="333"/>
                  <a:pt x="672" y="333"/>
                </a:cubicBezTo>
                <a:cubicBezTo>
                  <a:pt x="672" y="331"/>
                  <a:pt x="672" y="331"/>
                  <a:pt x="672" y="331"/>
                </a:cubicBezTo>
                <a:cubicBezTo>
                  <a:pt x="673" y="331"/>
                  <a:pt x="673" y="331"/>
                  <a:pt x="673" y="331"/>
                </a:cubicBezTo>
                <a:cubicBezTo>
                  <a:pt x="673" y="330"/>
                  <a:pt x="673" y="330"/>
                  <a:pt x="673" y="330"/>
                </a:cubicBezTo>
                <a:cubicBezTo>
                  <a:pt x="674" y="330"/>
                  <a:pt x="674" y="330"/>
                  <a:pt x="674" y="330"/>
                </a:cubicBezTo>
                <a:cubicBezTo>
                  <a:pt x="674" y="331"/>
                  <a:pt x="674" y="331"/>
                  <a:pt x="674" y="331"/>
                </a:cubicBezTo>
                <a:cubicBezTo>
                  <a:pt x="677" y="331"/>
                  <a:pt x="677" y="331"/>
                  <a:pt x="677" y="331"/>
                </a:cubicBezTo>
                <a:cubicBezTo>
                  <a:pt x="678" y="331"/>
                  <a:pt x="678" y="332"/>
                  <a:pt x="678" y="332"/>
                </a:cubicBezTo>
                <a:cubicBezTo>
                  <a:pt x="681" y="332"/>
                  <a:pt x="681" y="332"/>
                  <a:pt x="681" y="332"/>
                </a:cubicBezTo>
                <a:cubicBezTo>
                  <a:pt x="681" y="333"/>
                  <a:pt x="681" y="333"/>
                  <a:pt x="681" y="333"/>
                </a:cubicBezTo>
                <a:cubicBezTo>
                  <a:pt x="682" y="334"/>
                  <a:pt x="682" y="334"/>
                  <a:pt x="682" y="334"/>
                </a:cubicBezTo>
                <a:cubicBezTo>
                  <a:pt x="682" y="333"/>
                  <a:pt x="682" y="333"/>
                  <a:pt x="683" y="332"/>
                </a:cubicBezTo>
                <a:cubicBezTo>
                  <a:pt x="684" y="332"/>
                  <a:pt x="684" y="332"/>
                  <a:pt x="684" y="332"/>
                </a:cubicBezTo>
                <a:cubicBezTo>
                  <a:pt x="686" y="331"/>
                  <a:pt x="688" y="331"/>
                  <a:pt x="690" y="329"/>
                </a:cubicBezTo>
                <a:cubicBezTo>
                  <a:pt x="692" y="326"/>
                  <a:pt x="689" y="325"/>
                  <a:pt x="690" y="323"/>
                </a:cubicBezTo>
                <a:cubicBezTo>
                  <a:pt x="690" y="322"/>
                  <a:pt x="693" y="320"/>
                  <a:pt x="694" y="320"/>
                </a:cubicBezTo>
                <a:cubicBezTo>
                  <a:pt x="694" y="319"/>
                  <a:pt x="694" y="319"/>
                  <a:pt x="694" y="319"/>
                </a:cubicBezTo>
                <a:cubicBezTo>
                  <a:pt x="693" y="319"/>
                  <a:pt x="692" y="318"/>
                  <a:pt x="692" y="318"/>
                </a:cubicBezTo>
                <a:cubicBezTo>
                  <a:pt x="689" y="318"/>
                  <a:pt x="689" y="318"/>
                  <a:pt x="689" y="318"/>
                </a:cubicBezTo>
                <a:cubicBezTo>
                  <a:pt x="688" y="318"/>
                  <a:pt x="688" y="317"/>
                  <a:pt x="688" y="317"/>
                </a:cubicBezTo>
                <a:cubicBezTo>
                  <a:pt x="684" y="317"/>
                  <a:pt x="681" y="316"/>
                  <a:pt x="677" y="316"/>
                </a:cubicBezTo>
                <a:cubicBezTo>
                  <a:pt x="674" y="316"/>
                  <a:pt x="667" y="318"/>
                  <a:pt x="666" y="317"/>
                </a:cubicBezTo>
                <a:cubicBezTo>
                  <a:pt x="664" y="317"/>
                  <a:pt x="664" y="317"/>
                  <a:pt x="664" y="317"/>
                </a:cubicBezTo>
                <a:cubicBezTo>
                  <a:pt x="664" y="316"/>
                  <a:pt x="665" y="316"/>
                  <a:pt x="665" y="315"/>
                </a:cubicBezTo>
                <a:cubicBezTo>
                  <a:pt x="666" y="315"/>
                  <a:pt x="667" y="315"/>
                  <a:pt x="669" y="316"/>
                </a:cubicBezTo>
                <a:cubicBezTo>
                  <a:pt x="669" y="315"/>
                  <a:pt x="669" y="315"/>
                  <a:pt x="669" y="315"/>
                </a:cubicBezTo>
                <a:cubicBezTo>
                  <a:pt x="672" y="315"/>
                  <a:pt x="672" y="315"/>
                  <a:pt x="672" y="315"/>
                </a:cubicBezTo>
                <a:cubicBezTo>
                  <a:pt x="672" y="315"/>
                  <a:pt x="672" y="315"/>
                  <a:pt x="673" y="314"/>
                </a:cubicBezTo>
                <a:cubicBezTo>
                  <a:pt x="673" y="313"/>
                  <a:pt x="673" y="313"/>
                  <a:pt x="673" y="313"/>
                </a:cubicBezTo>
                <a:cubicBezTo>
                  <a:pt x="671" y="313"/>
                  <a:pt x="671" y="313"/>
                  <a:pt x="671" y="313"/>
                </a:cubicBezTo>
                <a:cubicBezTo>
                  <a:pt x="672" y="312"/>
                  <a:pt x="673" y="312"/>
                  <a:pt x="673" y="312"/>
                </a:cubicBezTo>
                <a:cubicBezTo>
                  <a:pt x="673" y="311"/>
                  <a:pt x="672" y="310"/>
                  <a:pt x="672" y="310"/>
                </a:cubicBezTo>
                <a:cubicBezTo>
                  <a:pt x="673" y="310"/>
                  <a:pt x="673" y="310"/>
                  <a:pt x="673" y="310"/>
                </a:cubicBezTo>
                <a:cubicBezTo>
                  <a:pt x="673" y="309"/>
                  <a:pt x="673" y="309"/>
                  <a:pt x="673" y="309"/>
                </a:cubicBezTo>
                <a:cubicBezTo>
                  <a:pt x="674" y="309"/>
                  <a:pt x="675" y="311"/>
                  <a:pt x="675" y="311"/>
                </a:cubicBezTo>
                <a:cubicBezTo>
                  <a:pt x="677" y="311"/>
                  <a:pt x="677" y="311"/>
                  <a:pt x="677" y="311"/>
                </a:cubicBezTo>
                <a:cubicBezTo>
                  <a:pt x="677" y="312"/>
                  <a:pt x="677" y="312"/>
                  <a:pt x="677" y="312"/>
                </a:cubicBezTo>
                <a:cubicBezTo>
                  <a:pt x="680" y="312"/>
                  <a:pt x="679" y="311"/>
                  <a:pt x="680" y="310"/>
                </a:cubicBezTo>
                <a:cubicBezTo>
                  <a:pt x="682" y="310"/>
                  <a:pt x="682" y="311"/>
                  <a:pt x="683" y="312"/>
                </a:cubicBezTo>
                <a:cubicBezTo>
                  <a:pt x="685" y="312"/>
                  <a:pt x="685" y="312"/>
                  <a:pt x="685" y="312"/>
                </a:cubicBezTo>
                <a:cubicBezTo>
                  <a:pt x="685" y="312"/>
                  <a:pt x="685" y="312"/>
                  <a:pt x="685" y="312"/>
                </a:cubicBezTo>
                <a:cubicBezTo>
                  <a:pt x="686" y="312"/>
                  <a:pt x="687" y="312"/>
                  <a:pt x="689" y="312"/>
                </a:cubicBezTo>
                <a:cubicBezTo>
                  <a:pt x="690" y="313"/>
                  <a:pt x="692" y="315"/>
                  <a:pt x="693" y="317"/>
                </a:cubicBezTo>
                <a:cubicBezTo>
                  <a:pt x="695" y="317"/>
                  <a:pt x="695" y="317"/>
                  <a:pt x="695" y="317"/>
                </a:cubicBezTo>
                <a:cubicBezTo>
                  <a:pt x="695" y="318"/>
                  <a:pt x="695" y="318"/>
                  <a:pt x="695" y="318"/>
                </a:cubicBezTo>
                <a:cubicBezTo>
                  <a:pt x="696" y="318"/>
                  <a:pt x="696" y="318"/>
                  <a:pt x="696" y="318"/>
                </a:cubicBezTo>
                <a:cubicBezTo>
                  <a:pt x="696" y="317"/>
                  <a:pt x="697" y="316"/>
                  <a:pt x="697" y="316"/>
                </a:cubicBezTo>
                <a:cubicBezTo>
                  <a:pt x="697" y="316"/>
                  <a:pt x="697" y="315"/>
                  <a:pt x="696" y="315"/>
                </a:cubicBezTo>
                <a:cubicBezTo>
                  <a:pt x="697" y="315"/>
                  <a:pt x="697" y="315"/>
                  <a:pt x="697" y="315"/>
                </a:cubicBezTo>
                <a:cubicBezTo>
                  <a:pt x="698" y="312"/>
                  <a:pt x="698" y="312"/>
                  <a:pt x="700" y="311"/>
                </a:cubicBezTo>
                <a:cubicBezTo>
                  <a:pt x="700" y="308"/>
                  <a:pt x="700" y="306"/>
                  <a:pt x="699" y="304"/>
                </a:cubicBezTo>
                <a:cubicBezTo>
                  <a:pt x="698" y="304"/>
                  <a:pt x="698" y="304"/>
                  <a:pt x="697" y="304"/>
                </a:cubicBezTo>
                <a:cubicBezTo>
                  <a:pt x="697" y="303"/>
                  <a:pt x="697" y="303"/>
                  <a:pt x="697" y="303"/>
                </a:cubicBezTo>
                <a:cubicBezTo>
                  <a:pt x="699" y="303"/>
                  <a:pt x="701" y="303"/>
                  <a:pt x="703" y="302"/>
                </a:cubicBezTo>
                <a:cubicBezTo>
                  <a:pt x="703" y="302"/>
                  <a:pt x="703" y="302"/>
                  <a:pt x="703" y="302"/>
                </a:cubicBezTo>
                <a:cubicBezTo>
                  <a:pt x="704" y="302"/>
                  <a:pt x="704" y="301"/>
                  <a:pt x="705" y="301"/>
                </a:cubicBezTo>
                <a:cubicBezTo>
                  <a:pt x="707" y="304"/>
                  <a:pt x="710" y="305"/>
                  <a:pt x="712" y="308"/>
                </a:cubicBezTo>
                <a:cubicBezTo>
                  <a:pt x="715" y="308"/>
                  <a:pt x="715" y="308"/>
                  <a:pt x="715" y="308"/>
                </a:cubicBezTo>
                <a:cubicBezTo>
                  <a:pt x="715" y="306"/>
                  <a:pt x="715" y="306"/>
                  <a:pt x="715" y="306"/>
                </a:cubicBezTo>
                <a:cubicBezTo>
                  <a:pt x="716" y="306"/>
                  <a:pt x="718" y="306"/>
                  <a:pt x="719" y="306"/>
                </a:cubicBezTo>
                <a:cubicBezTo>
                  <a:pt x="719" y="305"/>
                  <a:pt x="719" y="305"/>
                  <a:pt x="719" y="305"/>
                </a:cubicBezTo>
                <a:cubicBezTo>
                  <a:pt x="720" y="305"/>
                  <a:pt x="720" y="305"/>
                  <a:pt x="720" y="304"/>
                </a:cubicBezTo>
                <a:cubicBezTo>
                  <a:pt x="719" y="304"/>
                  <a:pt x="719" y="304"/>
                  <a:pt x="717" y="304"/>
                </a:cubicBezTo>
                <a:cubicBezTo>
                  <a:pt x="717" y="302"/>
                  <a:pt x="718" y="303"/>
                  <a:pt x="717" y="302"/>
                </a:cubicBezTo>
                <a:cubicBezTo>
                  <a:pt x="717" y="302"/>
                  <a:pt x="717" y="302"/>
                  <a:pt x="717" y="302"/>
                </a:cubicBezTo>
                <a:cubicBezTo>
                  <a:pt x="715" y="302"/>
                  <a:pt x="715" y="302"/>
                  <a:pt x="715" y="302"/>
                </a:cubicBezTo>
                <a:cubicBezTo>
                  <a:pt x="714" y="299"/>
                  <a:pt x="713" y="300"/>
                  <a:pt x="713" y="297"/>
                </a:cubicBezTo>
                <a:cubicBezTo>
                  <a:pt x="712" y="297"/>
                  <a:pt x="711" y="298"/>
                  <a:pt x="710" y="298"/>
                </a:cubicBezTo>
                <a:cubicBezTo>
                  <a:pt x="711" y="296"/>
                  <a:pt x="710" y="296"/>
                  <a:pt x="712" y="296"/>
                </a:cubicBezTo>
                <a:cubicBezTo>
                  <a:pt x="712" y="295"/>
                  <a:pt x="712" y="295"/>
                  <a:pt x="712" y="295"/>
                </a:cubicBezTo>
                <a:cubicBezTo>
                  <a:pt x="714" y="295"/>
                  <a:pt x="714" y="297"/>
                  <a:pt x="715" y="297"/>
                </a:cubicBezTo>
                <a:cubicBezTo>
                  <a:pt x="715" y="297"/>
                  <a:pt x="716" y="297"/>
                  <a:pt x="717" y="297"/>
                </a:cubicBezTo>
                <a:cubicBezTo>
                  <a:pt x="717" y="297"/>
                  <a:pt x="717" y="297"/>
                  <a:pt x="717" y="297"/>
                </a:cubicBezTo>
                <a:cubicBezTo>
                  <a:pt x="718" y="299"/>
                  <a:pt x="717" y="299"/>
                  <a:pt x="718" y="300"/>
                </a:cubicBezTo>
                <a:cubicBezTo>
                  <a:pt x="719" y="302"/>
                  <a:pt x="720" y="300"/>
                  <a:pt x="721" y="301"/>
                </a:cubicBezTo>
                <a:cubicBezTo>
                  <a:pt x="721" y="302"/>
                  <a:pt x="721" y="302"/>
                  <a:pt x="721" y="302"/>
                </a:cubicBezTo>
                <a:cubicBezTo>
                  <a:pt x="723" y="303"/>
                  <a:pt x="722" y="303"/>
                  <a:pt x="724" y="304"/>
                </a:cubicBezTo>
                <a:cubicBezTo>
                  <a:pt x="724" y="302"/>
                  <a:pt x="724" y="302"/>
                  <a:pt x="724" y="302"/>
                </a:cubicBezTo>
                <a:cubicBezTo>
                  <a:pt x="725" y="301"/>
                  <a:pt x="727" y="300"/>
                  <a:pt x="728" y="299"/>
                </a:cubicBezTo>
                <a:cubicBezTo>
                  <a:pt x="728" y="299"/>
                  <a:pt x="728" y="298"/>
                  <a:pt x="729" y="297"/>
                </a:cubicBezTo>
                <a:cubicBezTo>
                  <a:pt x="730" y="297"/>
                  <a:pt x="730" y="297"/>
                  <a:pt x="730" y="297"/>
                </a:cubicBezTo>
                <a:cubicBezTo>
                  <a:pt x="730" y="297"/>
                  <a:pt x="730" y="297"/>
                  <a:pt x="730" y="297"/>
                </a:cubicBezTo>
                <a:cubicBezTo>
                  <a:pt x="733" y="297"/>
                  <a:pt x="733" y="297"/>
                  <a:pt x="733" y="297"/>
                </a:cubicBezTo>
                <a:cubicBezTo>
                  <a:pt x="734" y="296"/>
                  <a:pt x="734" y="295"/>
                  <a:pt x="735" y="295"/>
                </a:cubicBezTo>
                <a:cubicBezTo>
                  <a:pt x="737" y="295"/>
                  <a:pt x="737" y="295"/>
                  <a:pt x="737" y="295"/>
                </a:cubicBezTo>
                <a:cubicBezTo>
                  <a:pt x="737" y="294"/>
                  <a:pt x="737" y="294"/>
                  <a:pt x="737" y="293"/>
                </a:cubicBezTo>
                <a:cubicBezTo>
                  <a:pt x="739" y="293"/>
                  <a:pt x="739" y="293"/>
                  <a:pt x="739" y="293"/>
                </a:cubicBezTo>
                <a:cubicBezTo>
                  <a:pt x="739" y="293"/>
                  <a:pt x="739" y="293"/>
                  <a:pt x="739" y="293"/>
                </a:cubicBezTo>
                <a:cubicBezTo>
                  <a:pt x="740" y="292"/>
                  <a:pt x="742" y="292"/>
                  <a:pt x="744" y="292"/>
                </a:cubicBezTo>
                <a:cubicBezTo>
                  <a:pt x="745" y="290"/>
                  <a:pt x="745" y="290"/>
                  <a:pt x="746" y="289"/>
                </a:cubicBezTo>
                <a:cubicBezTo>
                  <a:pt x="746" y="289"/>
                  <a:pt x="746" y="289"/>
                  <a:pt x="746" y="289"/>
                </a:cubicBezTo>
                <a:cubicBezTo>
                  <a:pt x="746" y="287"/>
                  <a:pt x="746" y="287"/>
                  <a:pt x="746" y="287"/>
                </a:cubicBezTo>
                <a:cubicBezTo>
                  <a:pt x="747" y="287"/>
                  <a:pt x="747" y="287"/>
                  <a:pt x="747" y="287"/>
                </a:cubicBezTo>
                <a:cubicBezTo>
                  <a:pt x="747" y="284"/>
                  <a:pt x="746" y="283"/>
                  <a:pt x="745" y="281"/>
                </a:cubicBezTo>
                <a:cubicBezTo>
                  <a:pt x="745" y="281"/>
                  <a:pt x="744" y="280"/>
                  <a:pt x="744" y="280"/>
                </a:cubicBezTo>
                <a:cubicBezTo>
                  <a:pt x="744" y="281"/>
                  <a:pt x="744" y="281"/>
                  <a:pt x="744" y="281"/>
                </a:cubicBezTo>
                <a:cubicBezTo>
                  <a:pt x="742" y="281"/>
                  <a:pt x="742" y="281"/>
                  <a:pt x="742" y="280"/>
                </a:cubicBezTo>
                <a:cubicBezTo>
                  <a:pt x="739" y="279"/>
                  <a:pt x="741" y="280"/>
                  <a:pt x="740" y="278"/>
                </a:cubicBezTo>
                <a:cubicBezTo>
                  <a:pt x="739" y="278"/>
                  <a:pt x="739" y="277"/>
                  <a:pt x="738" y="277"/>
                </a:cubicBezTo>
                <a:cubicBezTo>
                  <a:pt x="738" y="275"/>
                  <a:pt x="738" y="275"/>
                  <a:pt x="738" y="275"/>
                </a:cubicBezTo>
                <a:cubicBezTo>
                  <a:pt x="737" y="275"/>
                  <a:pt x="737" y="275"/>
                  <a:pt x="737" y="275"/>
                </a:cubicBezTo>
                <a:cubicBezTo>
                  <a:pt x="737" y="274"/>
                  <a:pt x="737" y="274"/>
                  <a:pt x="737" y="274"/>
                </a:cubicBezTo>
                <a:cubicBezTo>
                  <a:pt x="737" y="274"/>
                  <a:pt x="737" y="274"/>
                  <a:pt x="737" y="274"/>
                </a:cubicBezTo>
                <a:cubicBezTo>
                  <a:pt x="737" y="272"/>
                  <a:pt x="737" y="270"/>
                  <a:pt x="737" y="268"/>
                </a:cubicBezTo>
                <a:cubicBezTo>
                  <a:pt x="739" y="267"/>
                  <a:pt x="740" y="267"/>
                  <a:pt x="742" y="266"/>
                </a:cubicBezTo>
                <a:cubicBezTo>
                  <a:pt x="742" y="264"/>
                  <a:pt x="742" y="264"/>
                  <a:pt x="742" y="264"/>
                </a:cubicBezTo>
                <a:cubicBezTo>
                  <a:pt x="739" y="264"/>
                  <a:pt x="739" y="264"/>
                  <a:pt x="739" y="264"/>
                </a:cubicBezTo>
                <a:cubicBezTo>
                  <a:pt x="739" y="263"/>
                  <a:pt x="739" y="263"/>
                  <a:pt x="739" y="263"/>
                </a:cubicBezTo>
                <a:cubicBezTo>
                  <a:pt x="738" y="263"/>
                  <a:pt x="738" y="263"/>
                  <a:pt x="738" y="263"/>
                </a:cubicBezTo>
                <a:cubicBezTo>
                  <a:pt x="738" y="261"/>
                  <a:pt x="739" y="261"/>
                  <a:pt x="740" y="260"/>
                </a:cubicBezTo>
                <a:cubicBezTo>
                  <a:pt x="740" y="260"/>
                  <a:pt x="740" y="260"/>
                  <a:pt x="740" y="260"/>
                </a:cubicBezTo>
                <a:cubicBezTo>
                  <a:pt x="741" y="259"/>
                  <a:pt x="741" y="258"/>
                  <a:pt x="741" y="257"/>
                </a:cubicBezTo>
                <a:cubicBezTo>
                  <a:pt x="742" y="257"/>
                  <a:pt x="742" y="257"/>
                  <a:pt x="742" y="257"/>
                </a:cubicBezTo>
                <a:cubicBezTo>
                  <a:pt x="743" y="256"/>
                  <a:pt x="743" y="256"/>
                  <a:pt x="743" y="254"/>
                </a:cubicBezTo>
                <a:cubicBezTo>
                  <a:pt x="742" y="254"/>
                  <a:pt x="742" y="254"/>
                  <a:pt x="742" y="253"/>
                </a:cubicBezTo>
                <a:cubicBezTo>
                  <a:pt x="742" y="252"/>
                  <a:pt x="742" y="252"/>
                  <a:pt x="742" y="252"/>
                </a:cubicBezTo>
                <a:cubicBezTo>
                  <a:pt x="740" y="253"/>
                  <a:pt x="737" y="254"/>
                  <a:pt x="735" y="254"/>
                </a:cubicBezTo>
                <a:cubicBezTo>
                  <a:pt x="734" y="252"/>
                  <a:pt x="734" y="251"/>
                  <a:pt x="733" y="251"/>
                </a:cubicBezTo>
                <a:cubicBezTo>
                  <a:pt x="733" y="250"/>
                  <a:pt x="733" y="250"/>
                  <a:pt x="733" y="250"/>
                </a:cubicBezTo>
                <a:cubicBezTo>
                  <a:pt x="735" y="250"/>
                  <a:pt x="735" y="250"/>
                  <a:pt x="735" y="250"/>
                </a:cubicBezTo>
                <a:cubicBezTo>
                  <a:pt x="735" y="249"/>
                  <a:pt x="735" y="249"/>
                  <a:pt x="735" y="249"/>
                </a:cubicBezTo>
                <a:cubicBezTo>
                  <a:pt x="733" y="249"/>
                  <a:pt x="732" y="248"/>
                  <a:pt x="731" y="247"/>
                </a:cubicBezTo>
                <a:cubicBezTo>
                  <a:pt x="731" y="247"/>
                  <a:pt x="731" y="247"/>
                  <a:pt x="731" y="247"/>
                </a:cubicBezTo>
                <a:cubicBezTo>
                  <a:pt x="731" y="246"/>
                  <a:pt x="731" y="245"/>
                  <a:pt x="731" y="245"/>
                </a:cubicBezTo>
                <a:cubicBezTo>
                  <a:pt x="729" y="244"/>
                  <a:pt x="727" y="244"/>
                  <a:pt x="725" y="244"/>
                </a:cubicBezTo>
                <a:cubicBezTo>
                  <a:pt x="724" y="244"/>
                  <a:pt x="724" y="245"/>
                  <a:pt x="723" y="246"/>
                </a:cubicBezTo>
                <a:cubicBezTo>
                  <a:pt x="723" y="245"/>
                  <a:pt x="722" y="245"/>
                  <a:pt x="721" y="245"/>
                </a:cubicBezTo>
                <a:cubicBezTo>
                  <a:pt x="721" y="244"/>
                  <a:pt x="721" y="244"/>
                  <a:pt x="721" y="244"/>
                </a:cubicBezTo>
                <a:cubicBezTo>
                  <a:pt x="721" y="244"/>
                  <a:pt x="715" y="243"/>
                  <a:pt x="715" y="243"/>
                </a:cubicBezTo>
                <a:cubicBezTo>
                  <a:pt x="715" y="243"/>
                  <a:pt x="715" y="243"/>
                  <a:pt x="715" y="243"/>
                </a:cubicBezTo>
                <a:cubicBezTo>
                  <a:pt x="709" y="243"/>
                  <a:pt x="709" y="243"/>
                  <a:pt x="709" y="243"/>
                </a:cubicBezTo>
                <a:cubicBezTo>
                  <a:pt x="710" y="245"/>
                  <a:pt x="711" y="244"/>
                  <a:pt x="711" y="245"/>
                </a:cubicBezTo>
                <a:cubicBezTo>
                  <a:pt x="711" y="245"/>
                  <a:pt x="710" y="246"/>
                  <a:pt x="710" y="247"/>
                </a:cubicBezTo>
                <a:cubicBezTo>
                  <a:pt x="711" y="247"/>
                  <a:pt x="711" y="247"/>
                  <a:pt x="711" y="247"/>
                </a:cubicBezTo>
                <a:cubicBezTo>
                  <a:pt x="711" y="249"/>
                  <a:pt x="711" y="251"/>
                  <a:pt x="712" y="254"/>
                </a:cubicBezTo>
                <a:cubicBezTo>
                  <a:pt x="713" y="254"/>
                  <a:pt x="712" y="254"/>
                  <a:pt x="713" y="254"/>
                </a:cubicBezTo>
                <a:cubicBezTo>
                  <a:pt x="714" y="254"/>
                  <a:pt x="714" y="254"/>
                  <a:pt x="714" y="254"/>
                </a:cubicBezTo>
                <a:cubicBezTo>
                  <a:pt x="714" y="256"/>
                  <a:pt x="714" y="256"/>
                  <a:pt x="714" y="256"/>
                </a:cubicBezTo>
                <a:cubicBezTo>
                  <a:pt x="715" y="256"/>
                  <a:pt x="715" y="256"/>
                  <a:pt x="715" y="256"/>
                </a:cubicBezTo>
                <a:cubicBezTo>
                  <a:pt x="714" y="258"/>
                  <a:pt x="714" y="258"/>
                  <a:pt x="715" y="260"/>
                </a:cubicBezTo>
                <a:cubicBezTo>
                  <a:pt x="715" y="260"/>
                  <a:pt x="715" y="260"/>
                  <a:pt x="715" y="260"/>
                </a:cubicBezTo>
                <a:cubicBezTo>
                  <a:pt x="714" y="260"/>
                  <a:pt x="714" y="260"/>
                  <a:pt x="714" y="260"/>
                </a:cubicBezTo>
                <a:cubicBezTo>
                  <a:pt x="714" y="261"/>
                  <a:pt x="714" y="262"/>
                  <a:pt x="714" y="262"/>
                </a:cubicBezTo>
                <a:cubicBezTo>
                  <a:pt x="712" y="263"/>
                  <a:pt x="711" y="262"/>
                  <a:pt x="709" y="263"/>
                </a:cubicBezTo>
                <a:cubicBezTo>
                  <a:pt x="708" y="265"/>
                  <a:pt x="708" y="267"/>
                  <a:pt x="708" y="270"/>
                </a:cubicBezTo>
                <a:cubicBezTo>
                  <a:pt x="707" y="270"/>
                  <a:pt x="707" y="270"/>
                  <a:pt x="706" y="270"/>
                </a:cubicBezTo>
                <a:cubicBezTo>
                  <a:pt x="707" y="271"/>
                  <a:pt x="707" y="272"/>
                  <a:pt x="707" y="273"/>
                </a:cubicBezTo>
                <a:cubicBezTo>
                  <a:pt x="704" y="274"/>
                  <a:pt x="706" y="273"/>
                  <a:pt x="705" y="275"/>
                </a:cubicBezTo>
                <a:cubicBezTo>
                  <a:pt x="704" y="275"/>
                  <a:pt x="704" y="275"/>
                  <a:pt x="704" y="275"/>
                </a:cubicBezTo>
                <a:cubicBezTo>
                  <a:pt x="704" y="276"/>
                  <a:pt x="704" y="276"/>
                  <a:pt x="704" y="276"/>
                </a:cubicBezTo>
                <a:cubicBezTo>
                  <a:pt x="704" y="277"/>
                  <a:pt x="703" y="277"/>
                  <a:pt x="702" y="277"/>
                </a:cubicBezTo>
                <a:cubicBezTo>
                  <a:pt x="702" y="279"/>
                  <a:pt x="702" y="279"/>
                  <a:pt x="702" y="279"/>
                </a:cubicBezTo>
                <a:cubicBezTo>
                  <a:pt x="702" y="279"/>
                  <a:pt x="702" y="279"/>
                  <a:pt x="702" y="279"/>
                </a:cubicBezTo>
                <a:cubicBezTo>
                  <a:pt x="701" y="280"/>
                  <a:pt x="702" y="280"/>
                  <a:pt x="700" y="281"/>
                </a:cubicBezTo>
                <a:cubicBezTo>
                  <a:pt x="701" y="283"/>
                  <a:pt x="701" y="284"/>
                  <a:pt x="702" y="285"/>
                </a:cubicBezTo>
                <a:cubicBezTo>
                  <a:pt x="702" y="285"/>
                  <a:pt x="702" y="285"/>
                  <a:pt x="702" y="285"/>
                </a:cubicBezTo>
                <a:cubicBezTo>
                  <a:pt x="700" y="285"/>
                  <a:pt x="700" y="285"/>
                  <a:pt x="700" y="285"/>
                </a:cubicBezTo>
                <a:cubicBezTo>
                  <a:pt x="699" y="286"/>
                  <a:pt x="699" y="286"/>
                  <a:pt x="699" y="287"/>
                </a:cubicBezTo>
                <a:cubicBezTo>
                  <a:pt x="696" y="287"/>
                  <a:pt x="696" y="287"/>
                  <a:pt x="696" y="287"/>
                </a:cubicBezTo>
                <a:cubicBezTo>
                  <a:pt x="696" y="287"/>
                  <a:pt x="697" y="287"/>
                  <a:pt x="696" y="287"/>
                </a:cubicBezTo>
                <a:cubicBezTo>
                  <a:pt x="696" y="288"/>
                  <a:pt x="696" y="289"/>
                  <a:pt x="696" y="290"/>
                </a:cubicBezTo>
                <a:cubicBezTo>
                  <a:pt x="694" y="290"/>
                  <a:pt x="694" y="290"/>
                  <a:pt x="694" y="290"/>
                </a:cubicBezTo>
                <a:cubicBezTo>
                  <a:pt x="694" y="290"/>
                  <a:pt x="694" y="289"/>
                  <a:pt x="694" y="289"/>
                </a:cubicBezTo>
                <a:cubicBezTo>
                  <a:pt x="693" y="289"/>
                  <a:pt x="692" y="289"/>
                  <a:pt x="691" y="289"/>
                </a:cubicBezTo>
                <a:cubicBezTo>
                  <a:pt x="689" y="287"/>
                  <a:pt x="688" y="285"/>
                  <a:pt x="687" y="282"/>
                </a:cubicBezTo>
                <a:cubicBezTo>
                  <a:pt x="686" y="282"/>
                  <a:pt x="685" y="282"/>
                  <a:pt x="684" y="281"/>
                </a:cubicBezTo>
                <a:cubicBezTo>
                  <a:pt x="684" y="281"/>
                  <a:pt x="683" y="280"/>
                  <a:pt x="683" y="279"/>
                </a:cubicBezTo>
                <a:cubicBezTo>
                  <a:pt x="683" y="279"/>
                  <a:pt x="683" y="279"/>
                  <a:pt x="683" y="279"/>
                </a:cubicBezTo>
                <a:cubicBezTo>
                  <a:pt x="683" y="278"/>
                  <a:pt x="683" y="278"/>
                  <a:pt x="683" y="278"/>
                </a:cubicBezTo>
                <a:cubicBezTo>
                  <a:pt x="682" y="278"/>
                  <a:pt x="682" y="278"/>
                  <a:pt x="681" y="277"/>
                </a:cubicBezTo>
                <a:cubicBezTo>
                  <a:pt x="681" y="276"/>
                  <a:pt x="681" y="276"/>
                  <a:pt x="681" y="276"/>
                </a:cubicBezTo>
                <a:cubicBezTo>
                  <a:pt x="681" y="276"/>
                  <a:pt x="681" y="276"/>
                  <a:pt x="681" y="276"/>
                </a:cubicBezTo>
                <a:cubicBezTo>
                  <a:pt x="680" y="275"/>
                  <a:pt x="680" y="274"/>
                  <a:pt x="680" y="274"/>
                </a:cubicBezTo>
                <a:cubicBezTo>
                  <a:pt x="681" y="273"/>
                  <a:pt x="681" y="273"/>
                  <a:pt x="681" y="273"/>
                </a:cubicBezTo>
                <a:cubicBezTo>
                  <a:pt x="681" y="271"/>
                  <a:pt x="681" y="271"/>
                  <a:pt x="681" y="271"/>
                </a:cubicBezTo>
                <a:cubicBezTo>
                  <a:pt x="683" y="271"/>
                  <a:pt x="683" y="271"/>
                  <a:pt x="683" y="271"/>
                </a:cubicBezTo>
                <a:cubicBezTo>
                  <a:pt x="684" y="270"/>
                  <a:pt x="683" y="266"/>
                  <a:pt x="684" y="265"/>
                </a:cubicBezTo>
                <a:cubicBezTo>
                  <a:pt x="685" y="265"/>
                  <a:pt x="685" y="264"/>
                  <a:pt x="686" y="264"/>
                </a:cubicBezTo>
                <a:cubicBezTo>
                  <a:pt x="687" y="263"/>
                  <a:pt x="686" y="262"/>
                  <a:pt x="687" y="261"/>
                </a:cubicBezTo>
                <a:cubicBezTo>
                  <a:pt x="687" y="258"/>
                  <a:pt x="685" y="253"/>
                  <a:pt x="683" y="252"/>
                </a:cubicBezTo>
                <a:cubicBezTo>
                  <a:pt x="683" y="251"/>
                  <a:pt x="683" y="252"/>
                  <a:pt x="682" y="251"/>
                </a:cubicBezTo>
                <a:cubicBezTo>
                  <a:pt x="681" y="253"/>
                  <a:pt x="678" y="253"/>
                  <a:pt x="676" y="254"/>
                </a:cubicBezTo>
                <a:cubicBezTo>
                  <a:pt x="675" y="254"/>
                  <a:pt x="675" y="254"/>
                  <a:pt x="675" y="254"/>
                </a:cubicBezTo>
                <a:cubicBezTo>
                  <a:pt x="675" y="258"/>
                  <a:pt x="675" y="258"/>
                  <a:pt x="675" y="258"/>
                </a:cubicBezTo>
                <a:cubicBezTo>
                  <a:pt x="675" y="258"/>
                  <a:pt x="675" y="258"/>
                  <a:pt x="675" y="258"/>
                </a:cubicBezTo>
                <a:cubicBezTo>
                  <a:pt x="675" y="259"/>
                  <a:pt x="675" y="259"/>
                  <a:pt x="675" y="259"/>
                </a:cubicBezTo>
                <a:cubicBezTo>
                  <a:pt x="674" y="259"/>
                  <a:pt x="674" y="259"/>
                  <a:pt x="674" y="259"/>
                </a:cubicBezTo>
                <a:cubicBezTo>
                  <a:pt x="674" y="261"/>
                  <a:pt x="675" y="264"/>
                  <a:pt x="675" y="266"/>
                </a:cubicBezTo>
                <a:cubicBezTo>
                  <a:pt x="673" y="266"/>
                  <a:pt x="673" y="266"/>
                  <a:pt x="673" y="266"/>
                </a:cubicBezTo>
                <a:cubicBezTo>
                  <a:pt x="673" y="267"/>
                  <a:pt x="673" y="267"/>
                  <a:pt x="673" y="267"/>
                </a:cubicBezTo>
                <a:cubicBezTo>
                  <a:pt x="672" y="267"/>
                  <a:pt x="671" y="267"/>
                  <a:pt x="671" y="268"/>
                </a:cubicBezTo>
                <a:cubicBezTo>
                  <a:pt x="671" y="272"/>
                  <a:pt x="671" y="272"/>
                  <a:pt x="671" y="272"/>
                </a:cubicBezTo>
                <a:cubicBezTo>
                  <a:pt x="669" y="272"/>
                  <a:pt x="668" y="272"/>
                  <a:pt x="667" y="272"/>
                </a:cubicBezTo>
                <a:cubicBezTo>
                  <a:pt x="667" y="270"/>
                  <a:pt x="667" y="271"/>
                  <a:pt x="667" y="270"/>
                </a:cubicBezTo>
                <a:cubicBezTo>
                  <a:pt x="667" y="269"/>
                  <a:pt x="667" y="268"/>
                  <a:pt x="667" y="266"/>
                </a:cubicBezTo>
                <a:cubicBezTo>
                  <a:pt x="666" y="266"/>
                  <a:pt x="666" y="266"/>
                  <a:pt x="666" y="266"/>
                </a:cubicBezTo>
                <a:cubicBezTo>
                  <a:pt x="666" y="263"/>
                  <a:pt x="666" y="263"/>
                  <a:pt x="666" y="263"/>
                </a:cubicBezTo>
                <a:cubicBezTo>
                  <a:pt x="665" y="262"/>
                  <a:pt x="664" y="262"/>
                  <a:pt x="664" y="261"/>
                </a:cubicBezTo>
                <a:cubicBezTo>
                  <a:pt x="664" y="260"/>
                  <a:pt x="664" y="259"/>
                  <a:pt x="665" y="258"/>
                </a:cubicBezTo>
                <a:cubicBezTo>
                  <a:pt x="664" y="258"/>
                  <a:pt x="664" y="258"/>
                  <a:pt x="664" y="258"/>
                </a:cubicBezTo>
                <a:cubicBezTo>
                  <a:pt x="664" y="256"/>
                  <a:pt x="664" y="256"/>
                  <a:pt x="664" y="256"/>
                </a:cubicBezTo>
                <a:cubicBezTo>
                  <a:pt x="663" y="256"/>
                  <a:pt x="662" y="256"/>
                  <a:pt x="662" y="255"/>
                </a:cubicBezTo>
                <a:cubicBezTo>
                  <a:pt x="663" y="255"/>
                  <a:pt x="663" y="255"/>
                  <a:pt x="663" y="255"/>
                </a:cubicBezTo>
                <a:cubicBezTo>
                  <a:pt x="663" y="254"/>
                  <a:pt x="663" y="254"/>
                  <a:pt x="663" y="254"/>
                </a:cubicBezTo>
                <a:cubicBezTo>
                  <a:pt x="662" y="254"/>
                  <a:pt x="662" y="254"/>
                  <a:pt x="662" y="254"/>
                </a:cubicBezTo>
                <a:cubicBezTo>
                  <a:pt x="662" y="252"/>
                  <a:pt x="662" y="252"/>
                  <a:pt x="662" y="252"/>
                </a:cubicBezTo>
                <a:cubicBezTo>
                  <a:pt x="657" y="252"/>
                  <a:pt x="657" y="252"/>
                  <a:pt x="657" y="252"/>
                </a:cubicBezTo>
                <a:cubicBezTo>
                  <a:pt x="657" y="251"/>
                  <a:pt x="657" y="251"/>
                  <a:pt x="657" y="251"/>
                </a:cubicBezTo>
                <a:cubicBezTo>
                  <a:pt x="656" y="251"/>
                  <a:pt x="656" y="251"/>
                  <a:pt x="656" y="251"/>
                </a:cubicBezTo>
                <a:cubicBezTo>
                  <a:pt x="656" y="251"/>
                  <a:pt x="656" y="251"/>
                  <a:pt x="656" y="251"/>
                </a:cubicBezTo>
                <a:cubicBezTo>
                  <a:pt x="653" y="251"/>
                  <a:pt x="653" y="251"/>
                  <a:pt x="653" y="251"/>
                </a:cubicBezTo>
                <a:cubicBezTo>
                  <a:pt x="653" y="250"/>
                  <a:pt x="653" y="250"/>
                  <a:pt x="652" y="249"/>
                </a:cubicBezTo>
                <a:cubicBezTo>
                  <a:pt x="651" y="248"/>
                  <a:pt x="650" y="248"/>
                  <a:pt x="648" y="247"/>
                </a:cubicBezTo>
                <a:cubicBezTo>
                  <a:pt x="648" y="246"/>
                  <a:pt x="648" y="246"/>
                  <a:pt x="647" y="245"/>
                </a:cubicBezTo>
                <a:cubicBezTo>
                  <a:pt x="649" y="244"/>
                  <a:pt x="650" y="242"/>
                  <a:pt x="652" y="242"/>
                </a:cubicBezTo>
                <a:cubicBezTo>
                  <a:pt x="653" y="240"/>
                  <a:pt x="653" y="240"/>
                  <a:pt x="654" y="240"/>
                </a:cubicBezTo>
                <a:cubicBezTo>
                  <a:pt x="655" y="239"/>
                  <a:pt x="655" y="238"/>
                  <a:pt x="655" y="237"/>
                </a:cubicBezTo>
                <a:cubicBezTo>
                  <a:pt x="652" y="237"/>
                  <a:pt x="652" y="238"/>
                  <a:pt x="650" y="239"/>
                </a:cubicBezTo>
                <a:cubicBezTo>
                  <a:pt x="650" y="237"/>
                  <a:pt x="651" y="235"/>
                  <a:pt x="652" y="233"/>
                </a:cubicBezTo>
                <a:cubicBezTo>
                  <a:pt x="652" y="233"/>
                  <a:pt x="653" y="234"/>
                  <a:pt x="653" y="234"/>
                </a:cubicBezTo>
                <a:cubicBezTo>
                  <a:pt x="654" y="234"/>
                  <a:pt x="654" y="234"/>
                  <a:pt x="654" y="234"/>
                </a:cubicBezTo>
                <a:cubicBezTo>
                  <a:pt x="654" y="235"/>
                  <a:pt x="654" y="235"/>
                  <a:pt x="654" y="235"/>
                </a:cubicBezTo>
                <a:cubicBezTo>
                  <a:pt x="655" y="235"/>
                  <a:pt x="656" y="234"/>
                  <a:pt x="656" y="234"/>
                </a:cubicBezTo>
                <a:cubicBezTo>
                  <a:pt x="657" y="234"/>
                  <a:pt x="658" y="235"/>
                  <a:pt x="659" y="235"/>
                </a:cubicBezTo>
                <a:cubicBezTo>
                  <a:pt x="659" y="233"/>
                  <a:pt x="659" y="234"/>
                  <a:pt x="660" y="233"/>
                </a:cubicBezTo>
                <a:cubicBezTo>
                  <a:pt x="660" y="231"/>
                  <a:pt x="660" y="231"/>
                  <a:pt x="660" y="231"/>
                </a:cubicBezTo>
                <a:cubicBezTo>
                  <a:pt x="659" y="231"/>
                  <a:pt x="659" y="231"/>
                  <a:pt x="659" y="231"/>
                </a:cubicBezTo>
                <a:cubicBezTo>
                  <a:pt x="659" y="230"/>
                  <a:pt x="659" y="230"/>
                  <a:pt x="659" y="230"/>
                </a:cubicBezTo>
                <a:cubicBezTo>
                  <a:pt x="658" y="230"/>
                  <a:pt x="657" y="231"/>
                  <a:pt x="656" y="231"/>
                </a:cubicBezTo>
                <a:cubicBezTo>
                  <a:pt x="656" y="229"/>
                  <a:pt x="655" y="229"/>
                  <a:pt x="654" y="227"/>
                </a:cubicBezTo>
                <a:cubicBezTo>
                  <a:pt x="649" y="227"/>
                  <a:pt x="651" y="227"/>
                  <a:pt x="648" y="224"/>
                </a:cubicBezTo>
                <a:cubicBezTo>
                  <a:pt x="648" y="224"/>
                  <a:pt x="648" y="224"/>
                  <a:pt x="648" y="224"/>
                </a:cubicBezTo>
                <a:cubicBezTo>
                  <a:pt x="647" y="224"/>
                  <a:pt x="647" y="224"/>
                  <a:pt x="647" y="224"/>
                </a:cubicBezTo>
                <a:cubicBezTo>
                  <a:pt x="647" y="223"/>
                  <a:pt x="647" y="223"/>
                  <a:pt x="646" y="222"/>
                </a:cubicBezTo>
                <a:cubicBezTo>
                  <a:pt x="643" y="222"/>
                  <a:pt x="643" y="222"/>
                  <a:pt x="643" y="222"/>
                </a:cubicBezTo>
                <a:cubicBezTo>
                  <a:pt x="642" y="222"/>
                  <a:pt x="642" y="221"/>
                  <a:pt x="642" y="221"/>
                </a:cubicBezTo>
                <a:cubicBezTo>
                  <a:pt x="641" y="221"/>
                  <a:pt x="641" y="221"/>
                  <a:pt x="641" y="221"/>
                </a:cubicBezTo>
                <a:cubicBezTo>
                  <a:pt x="641" y="220"/>
                  <a:pt x="641" y="220"/>
                  <a:pt x="641" y="220"/>
                </a:cubicBezTo>
                <a:cubicBezTo>
                  <a:pt x="639" y="219"/>
                  <a:pt x="639" y="219"/>
                  <a:pt x="637" y="219"/>
                </a:cubicBezTo>
                <a:cubicBezTo>
                  <a:pt x="637" y="217"/>
                  <a:pt x="637" y="218"/>
                  <a:pt x="636" y="217"/>
                </a:cubicBezTo>
                <a:cubicBezTo>
                  <a:pt x="636" y="216"/>
                  <a:pt x="636" y="216"/>
                  <a:pt x="636" y="216"/>
                </a:cubicBezTo>
                <a:cubicBezTo>
                  <a:pt x="635" y="216"/>
                  <a:pt x="635" y="216"/>
                  <a:pt x="635" y="216"/>
                </a:cubicBezTo>
                <a:cubicBezTo>
                  <a:pt x="634" y="215"/>
                  <a:pt x="633" y="215"/>
                  <a:pt x="633" y="214"/>
                </a:cubicBezTo>
                <a:cubicBezTo>
                  <a:pt x="632" y="214"/>
                  <a:pt x="632" y="214"/>
                  <a:pt x="631" y="214"/>
                </a:cubicBezTo>
                <a:cubicBezTo>
                  <a:pt x="631" y="212"/>
                  <a:pt x="631" y="212"/>
                  <a:pt x="631" y="212"/>
                </a:cubicBezTo>
                <a:cubicBezTo>
                  <a:pt x="631" y="212"/>
                  <a:pt x="631" y="212"/>
                  <a:pt x="631" y="212"/>
                </a:cubicBezTo>
                <a:cubicBezTo>
                  <a:pt x="631" y="212"/>
                  <a:pt x="631" y="212"/>
                  <a:pt x="631" y="212"/>
                </a:cubicBezTo>
                <a:cubicBezTo>
                  <a:pt x="630" y="212"/>
                  <a:pt x="629" y="212"/>
                  <a:pt x="628" y="212"/>
                </a:cubicBezTo>
                <a:cubicBezTo>
                  <a:pt x="628" y="210"/>
                  <a:pt x="628" y="210"/>
                  <a:pt x="628" y="210"/>
                </a:cubicBezTo>
                <a:cubicBezTo>
                  <a:pt x="631" y="210"/>
                  <a:pt x="631" y="210"/>
                  <a:pt x="631" y="210"/>
                </a:cubicBezTo>
                <a:cubicBezTo>
                  <a:pt x="631" y="209"/>
                  <a:pt x="631" y="208"/>
                  <a:pt x="631" y="208"/>
                </a:cubicBezTo>
                <a:cubicBezTo>
                  <a:pt x="630" y="208"/>
                  <a:pt x="630" y="208"/>
                  <a:pt x="630" y="208"/>
                </a:cubicBezTo>
                <a:cubicBezTo>
                  <a:pt x="630" y="207"/>
                  <a:pt x="630" y="206"/>
                  <a:pt x="631" y="205"/>
                </a:cubicBezTo>
                <a:cubicBezTo>
                  <a:pt x="632" y="205"/>
                  <a:pt x="633" y="205"/>
                  <a:pt x="633" y="204"/>
                </a:cubicBezTo>
                <a:cubicBezTo>
                  <a:pt x="635" y="203"/>
                  <a:pt x="635" y="204"/>
                  <a:pt x="635" y="202"/>
                </a:cubicBezTo>
                <a:cubicBezTo>
                  <a:pt x="634" y="202"/>
                  <a:pt x="633" y="201"/>
                  <a:pt x="632" y="201"/>
                </a:cubicBezTo>
                <a:cubicBezTo>
                  <a:pt x="632" y="200"/>
                  <a:pt x="632" y="201"/>
                  <a:pt x="631" y="200"/>
                </a:cubicBezTo>
                <a:cubicBezTo>
                  <a:pt x="631" y="198"/>
                  <a:pt x="631" y="198"/>
                  <a:pt x="631" y="198"/>
                </a:cubicBezTo>
                <a:cubicBezTo>
                  <a:pt x="631" y="198"/>
                  <a:pt x="631" y="198"/>
                  <a:pt x="631" y="198"/>
                </a:cubicBezTo>
                <a:cubicBezTo>
                  <a:pt x="631" y="197"/>
                  <a:pt x="631" y="197"/>
                  <a:pt x="631" y="197"/>
                </a:cubicBezTo>
                <a:cubicBezTo>
                  <a:pt x="632" y="197"/>
                  <a:pt x="632" y="197"/>
                  <a:pt x="633" y="197"/>
                </a:cubicBezTo>
                <a:cubicBezTo>
                  <a:pt x="633" y="195"/>
                  <a:pt x="633" y="195"/>
                  <a:pt x="633" y="195"/>
                </a:cubicBezTo>
                <a:cubicBezTo>
                  <a:pt x="640" y="195"/>
                  <a:pt x="646" y="195"/>
                  <a:pt x="651" y="193"/>
                </a:cubicBezTo>
                <a:cubicBezTo>
                  <a:pt x="654" y="193"/>
                  <a:pt x="654" y="193"/>
                  <a:pt x="654" y="193"/>
                </a:cubicBezTo>
                <a:cubicBezTo>
                  <a:pt x="656" y="193"/>
                  <a:pt x="656" y="191"/>
                  <a:pt x="658" y="191"/>
                </a:cubicBezTo>
                <a:cubicBezTo>
                  <a:pt x="659" y="188"/>
                  <a:pt x="660" y="188"/>
                  <a:pt x="662" y="186"/>
                </a:cubicBezTo>
                <a:cubicBezTo>
                  <a:pt x="662" y="186"/>
                  <a:pt x="662" y="186"/>
                  <a:pt x="662" y="186"/>
                </a:cubicBezTo>
                <a:cubicBezTo>
                  <a:pt x="662" y="183"/>
                  <a:pt x="662" y="183"/>
                  <a:pt x="662" y="183"/>
                </a:cubicBezTo>
                <a:cubicBezTo>
                  <a:pt x="663" y="183"/>
                  <a:pt x="663" y="182"/>
                  <a:pt x="664" y="182"/>
                </a:cubicBezTo>
                <a:cubicBezTo>
                  <a:pt x="664" y="180"/>
                  <a:pt x="665" y="178"/>
                  <a:pt x="666" y="176"/>
                </a:cubicBezTo>
                <a:cubicBezTo>
                  <a:pt x="660" y="176"/>
                  <a:pt x="660" y="176"/>
                  <a:pt x="660" y="176"/>
                </a:cubicBezTo>
                <a:cubicBezTo>
                  <a:pt x="659" y="176"/>
                  <a:pt x="659" y="175"/>
                  <a:pt x="659" y="175"/>
                </a:cubicBezTo>
                <a:cubicBezTo>
                  <a:pt x="657" y="175"/>
                  <a:pt x="654" y="174"/>
                  <a:pt x="652" y="174"/>
                </a:cubicBezTo>
                <a:cubicBezTo>
                  <a:pt x="651" y="176"/>
                  <a:pt x="652" y="175"/>
                  <a:pt x="651" y="176"/>
                </a:cubicBezTo>
                <a:cubicBezTo>
                  <a:pt x="651" y="176"/>
                  <a:pt x="651" y="176"/>
                  <a:pt x="651" y="176"/>
                </a:cubicBezTo>
                <a:cubicBezTo>
                  <a:pt x="650" y="176"/>
                  <a:pt x="650" y="176"/>
                  <a:pt x="650" y="176"/>
                </a:cubicBezTo>
                <a:cubicBezTo>
                  <a:pt x="650" y="175"/>
                  <a:pt x="650" y="174"/>
                  <a:pt x="649" y="174"/>
                </a:cubicBezTo>
                <a:cubicBezTo>
                  <a:pt x="648" y="174"/>
                  <a:pt x="648" y="174"/>
                  <a:pt x="648" y="174"/>
                </a:cubicBezTo>
                <a:cubicBezTo>
                  <a:pt x="648" y="173"/>
                  <a:pt x="648" y="173"/>
                  <a:pt x="648" y="173"/>
                </a:cubicBezTo>
                <a:cubicBezTo>
                  <a:pt x="645" y="173"/>
                  <a:pt x="645" y="173"/>
                  <a:pt x="645" y="173"/>
                </a:cubicBezTo>
                <a:cubicBezTo>
                  <a:pt x="645" y="172"/>
                  <a:pt x="645" y="172"/>
                  <a:pt x="645" y="172"/>
                </a:cubicBezTo>
                <a:cubicBezTo>
                  <a:pt x="643" y="172"/>
                  <a:pt x="643" y="172"/>
                  <a:pt x="643" y="172"/>
                </a:cubicBezTo>
                <a:cubicBezTo>
                  <a:pt x="643" y="172"/>
                  <a:pt x="643" y="172"/>
                  <a:pt x="643" y="172"/>
                </a:cubicBezTo>
                <a:cubicBezTo>
                  <a:pt x="641" y="172"/>
                  <a:pt x="641" y="172"/>
                  <a:pt x="641" y="172"/>
                </a:cubicBezTo>
                <a:cubicBezTo>
                  <a:pt x="641" y="171"/>
                  <a:pt x="641" y="171"/>
                  <a:pt x="641" y="171"/>
                </a:cubicBezTo>
                <a:cubicBezTo>
                  <a:pt x="635" y="171"/>
                  <a:pt x="635" y="171"/>
                  <a:pt x="635" y="171"/>
                </a:cubicBezTo>
                <a:cubicBezTo>
                  <a:pt x="635" y="171"/>
                  <a:pt x="635" y="171"/>
                  <a:pt x="634" y="170"/>
                </a:cubicBezTo>
                <a:cubicBezTo>
                  <a:pt x="633" y="172"/>
                  <a:pt x="632" y="174"/>
                  <a:pt x="631" y="175"/>
                </a:cubicBezTo>
                <a:cubicBezTo>
                  <a:pt x="631" y="176"/>
                  <a:pt x="631" y="176"/>
                  <a:pt x="631" y="176"/>
                </a:cubicBezTo>
                <a:cubicBezTo>
                  <a:pt x="630" y="176"/>
                  <a:pt x="629" y="174"/>
                  <a:pt x="629" y="174"/>
                </a:cubicBezTo>
                <a:cubicBezTo>
                  <a:pt x="627" y="174"/>
                  <a:pt x="624" y="174"/>
                  <a:pt x="621" y="174"/>
                </a:cubicBezTo>
                <a:cubicBezTo>
                  <a:pt x="621" y="177"/>
                  <a:pt x="622" y="177"/>
                  <a:pt x="622" y="180"/>
                </a:cubicBezTo>
                <a:cubicBezTo>
                  <a:pt x="621" y="179"/>
                  <a:pt x="620" y="179"/>
                  <a:pt x="619" y="179"/>
                </a:cubicBezTo>
                <a:cubicBezTo>
                  <a:pt x="619" y="182"/>
                  <a:pt x="619" y="182"/>
                  <a:pt x="619" y="182"/>
                </a:cubicBezTo>
                <a:cubicBezTo>
                  <a:pt x="619" y="182"/>
                  <a:pt x="620" y="183"/>
                  <a:pt x="620" y="183"/>
                </a:cubicBezTo>
                <a:cubicBezTo>
                  <a:pt x="620" y="184"/>
                  <a:pt x="620" y="183"/>
                  <a:pt x="619" y="183"/>
                </a:cubicBezTo>
                <a:cubicBezTo>
                  <a:pt x="620" y="185"/>
                  <a:pt x="620" y="186"/>
                  <a:pt x="620" y="187"/>
                </a:cubicBezTo>
                <a:cubicBezTo>
                  <a:pt x="621" y="187"/>
                  <a:pt x="621" y="187"/>
                  <a:pt x="621" y="187"/>
                </a:cubicBezTo>
                <a:cubicBezTo>
                  <a:pt x="621" y="188"/>
                  <a:pt x="621" y="188"/>
                  <a:pt x="621" y="188"/>
                </a:cubicBezTo>
                <a:cubicBezTo>
                  <a:pt x="621" y="188"/>
                  <a:pt x="621" y="188"/>
                  <a:pt x="621" y="188"/>
                </a:cubicBezTo>
                <a:cubicBezTo>
                  <a:pt x="622" y="189"/>
                  <a:pt x="620" y="189"/>
                  <a:pt x="621" y="191"/>
                </a:cubicBezTo>
                <a:cubicBezTo>
                  <a:pt x="621" y="191"/>
                  <a:pt x="621" y="191"/>
                  <a:pt x="621" y="191"/>
                </a:cubicBezTo>
                <a:cubicBezTo>
                  <a:pt x="622" y="192"/>
                  <a:pt x="622" y="192"/>
                  <a:pt x="622" y="193"/>
                </a:cubicBezTo>
                <a:cubicBezTo>
                  <a:pt x="623" y="193"/>
                  <a:pt x="623" y="193"/>
                  <a:pt x="623" y="193"/>
                </a:cubicBezTo>
                <a:cubicBezTo>
                  <a:pt x="623" y="197"/>
                  <a:pt x="623" y="197"/>
                  <a:pt x="623" y="197"/>
                </a:cubicBezTo>
                <a:cubicBezTo>
                  <a:pt x="623" y="197"/>
                  <a:pt x="623" y="197"/>
                  <a:pt x="623" y="197"/>
                </a:cubicBezTo>
                <a:cubicBezTo>
                  <a:pt x="621" y="197"/>
                  <a:pt x="621" y="197"/>
                  <a:pt x="621" y="197"/>
                </a:cubicBezTo>
                <a:cubicBezTo>
                  <a:pt x="622" y="199"/>
                  <a:pt x="623" y="200"/>
                  <a:pt x="625" y="201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624" y="203"/>
                  <a:pt x="624" y="203"/>
                  <a:pt x="624" y="203"/>
                </a:cubicBezTo>
                <a:cubicBezTo>
                  <a:pt x="624" y="204"/>
                  <a:pt x="625" y="204"/>
                  <a:pt x="625" y="204"/>
                </a:cubicBezTo>
                <a:cubicBezTo>
                  <a:pt x="625" y="206"/>
                  <a:pt x="624" y="206"/>
                  <a:pt x="624" y="206"/>
                </a:cubicBezTo>
                <a:cubicBezTo>
                  <a:pt x="624" y="207"/>
                  <a:pt x="625" y="208"/>
                  <a:pt x="625" y="208"/>
                </a:cubicBezTo>
                <a:cubicBezTo>
                  <a:pt x="625" y="209"/>
                  <a:pt x="624" y="210"/>
                  <a:pt x="624" y="211"/>
                </a:cubicBezTo>
                <a:cubicBezTo>
                  <a:pt x="623" y="211"/>
                  <a:pt x="622" y="212"/>
                  <a:pt x="621" y="212"/>
                </a:cubicBezTo>
                <a:cubicBezTo>
                  <a:pt x="621" y="212"/>
                  <a:pt x="620" y="213"/>
                  <a:pt x="620" y="214"/>
                </a:cubicBezTo>
                <a:cubicBezTo>
                  <a:pt x="619" y="214"/>
                  <a:pt x="619" y="214"/>
                  <a:pt x="619" y="214"/>
                </a:cubicBezTo>
                <a:cubicBezTo>
                  <a:pt x="619" y="215"/>
                  <a:pt x="619" y="215"/>
                  <a:pt x="619" y="215"/>
                </a:cubicBezTo>
                <a:cubicBezTo>
                  <a:pt x="621" y="216"/>
                  <a:pt x="622" y="217"/>
                  <a:pt x="623" y="218"/>
                </a:cubicBezTo>
                <a:cubicBezTo>
                  <a:pt x="623" y="220"/>
                  <a:pt x="623" y="220"/>
                  <a:pt x="623" y="220"/>
                </a:cubicBezTo>
                <a:cubicBezTo>
                  <a:pt x="620" y="219"/>
                  <a:pt x="620" y="218"/>
                  <a:pt x="617" y="218"/>
                </a:cubicBezTo>
                <a:cubicBezTo>
                  <a:pt x="617" y="220"/>
                  <a:pt x="617" y="220"/>
                  <a:pt x="617" y="220"/>
                </a:cubicBezTo>
                <a:cubicBezTo>
                  <a:pt x="615" y="221"/>
                  <a:pt x="615" y="221"/>
                  <a:pt x="614" y="224"/>
                </a:cubicBezTo>
                <a:cubicBezTo>
                  <a:pt x="616" y="224"/>
                  <a:pt x="616" y="224"/>
                  <a:pt x="616" y="224"/>
                </a:cubicBezTo>
                <a:cubicBezTo>
                  <a:pt x="615" y="225"/>
                  <a:pt x="615" y="225"/>
                  <a:pt x="614" y="226"/>
                </a:cubicBezTo>
                <a:cubicBezTo>
                  <a:pt x="614" y="229"/>
                  <a:pt x="615" y="230"/>
                  <a:pt x="617" y="231"/>
                </a:cubicBezTo>
                <a:cubicBezTo>
                  <a:pt x="617" y="232"/>
                  <a:pt x="617" y="232"/>
                  <a:pt x="617" y="232"/>
                </a:cubicBezTo>
                <a:cubicBezTo>
                  <a:pt x="615" y="232"/>
                  <a:pt x="613" y="233"/>
                  <a:pt x="612" y="233"/>
                </a:cubicBezTo>
                <a:cubicBezTo>
                  <a:pt x="612" y="235"/>
                  <a:pt x="612" y="235"/>
                  <a:pt x="612" y="235"/>
                </a:cubicBezTo>
                <a:cubicBezTo>
                  <a:pt x="613" y="235"/>
                  <a:pt x="613" y="235"/>
                  <a:pt x="613" y="235"/>
                </a:cubicBezTo>
                <a:cubicBezTo>
                  <a:pt x="613" y="236"/>
                  <a:pt x="612" y="237"/>
                  <a:pt x="612" y="237"/>
                </a:cubicBezTo>
                <a:cubicBezTo>
                  <a:pt x="614" y="238"/>
                  <a:pt x="614" y="238"/>
                  <a:pt x="616" y="239"/>
                </a:cubicBezTo>
                <a:cubicBezTo>
                  <a:pt x="616" y="240"/>
                  <a:pt x="616" y="240"/>
                  <a:pt x="616" y="240"/>
                </a:cubicBezTo>
                <a:cubicBezTo>
                  <a:pt x="618" y="240"/>
                  <a:pt x="618" y="240"/>
                  <a:pt x="618" y="240"/>
                </a:cubicBezTo>
                <a:cubicBezTo>
                  <a:pt x="619" y="240"/>
                  <a:pt x="618" y="240"/>
                  <a:pt x="619" y="241"/>
                </a:cubicBezTo>
                <a:cubicBezTo>
                  <a:pt x="617" y="243"/>
                  <a:pt x="616" y="243"/>
                  <a:pt x="616" y="247"/>
                </a:cubicBezTo>
                <a:cubicBezTo>
                  <a:pt x="618" y="247"/>
                  <a:pt x="618" y="247"/>
                  <a:pt x="618" y="245"/>
                </a:cubicBezTo>
                <a:cubicBezTo>
                  <a:pt x="619" y="245"/>
                  <a:pt x="619" y="245"/>
                  <a:pt x="619" y="245"/>
                </a:cubicBezTo>
                <a:cubicBezTo>
                  <a:pt x="619" y="247"/>
                  <a:pt x="619" y="247"/>
                  <a:pt x="619" y="247"/>
                </a:cubicBezTo>
                <a:cubicBezTo>
                  <a:pt x="621" y="247"/>
                  <a:pt x="621" y="247"/>
                  <a:pt x="621" y="247"/>
                </a:cubicBezTo>
                <a:cubicBezTo>
                  <a:pt x="621" y="242"/>
                  <a:pt x="621" y="242"/>
                  <a:pt x="621" y="242"/>
                </a:cubicBezTo>
                <a:cubicBezTo>
                  <a:pt x="621" y="242"/>
                  <a:pt x="621" y="242"/>
                  <a:pt x="621" y="242"/>
                </a:cubicBezTo>
                <a:cubicBezTo>
                  <a:pt x="621" y="241"/>
                  <a:pt x="621" y="241"/>
                  <a:pt x="621" y="241"/>
                </a:cubicBezTo>
                <a:cubicBezTo>
                  <a:pt x="622" y="242"/>
                  <a:pt x="623" y="242"/>
                  <a:pt x="624" y="242"/>
                </a:cubicBezTo>
                <a:cubicBezTo>
                  <a:pt x="624" y="243"/>
                  <a:pt x="624" y="243"/>
                  <a:pt x="624" y="243"/>
                </a:cubicBezTo>
                <a:cubicBezTo>
                  <a:pt x="626" y="243"/>
                  <a:pt x="626" y="243"/>
                  <a:pt x="626" y="243"/>
                </a:cubicBezTo>
                <a:cubicBezTo>
                  <a:pt x="627" y="244"/>
                  <a:pt x="628" y="245"/>
                  <a:pt x="629" y="246"/>
                </a:cubicBezTo>
                <a:cubicBezTo>
                  <a:pt x="629" y="246"/>
                  <a:pt x="629" y="246"/>
                  <a:pt x="629" y="246"/>
                </a:cubicBezTo>
                <a:cubicBezTo>
                  <a:pt x="629" y="248"/>
                  <a:pt x="629" y="248"/>
                  <a:pt x="629" y="248"/>
                </a:cubicBezTo>
                <a:cubicBezTo>
                  <a:pt x="630" y="248"/>
                  <a:pt x="630" y="248"/>
                  <a:pt x="630" y="248"/>
                </a:cubicBezTo>
                <a:cubicBezTo>
                  <a:pt x="630" y="249"/>
                  <a:pt x="631" y="249"/>
                  <a:pt x="631" y="250"/>
                </a:cubicBezTo>
                <a:cubicBezTo>
                  <a:pt x="633" y="250"/>
                  <a:pt x="633" y="250"/>
                  <a:pt x="633" y="250"/>
                </a:cubicBezTo>
                <a:cubicBezTo>
                  <a:pt x="634" y="249"/>
                  <a:pt x="634" y="249"/>
                  <a:pt x="634" y="249"/>
                </a:cubicBezTo>
                <a:cubicBezTo>
                  <a:pt x="636" y="249"/>
                  <a:pt x="636" y="249"/>
                  <a:pt x="636" y="249"/>
                </a:cubicBezTo>
                <a:cubicBezTo>
                  <a:pt x="636" y="248"/>
                  <a:pt x="636" y="248"/>
                  <a:pt x="637" y="247"/>
                </a:cubicBezTo>
                <a:cubicBezTo>
                  <a:pt x="638" y="247"/>
                  <a:pt x="638" y="247"/>
                  <a:pt x="638" y="247"/>
                </a:cubicBezTo>
                <a:cubicBezTo>
                  <a:pt x="638" y="247"/>
                  <a:pt x="638" y="247"/>
                  <a:pt x="638" y="247"/>
                </a:cubicBezTo>
                <a:cubicBezTo>
                  <a:pt x="639" y="247"/>
                  <a:pt x="639" y="247"/>
                  <a:pt x="639" y="247"/>
                </a:cubicBezTo>
                <a:cubicBezTo>
                  <a:pt x="639" y="246"/>
                  <a:pt x="639" y="246"/>
                  <a:pt x="639" y="246"/>
                </a:cubicBezTo>
                <a:cubicBezTo>
                  <a:pt x="640" y="246"/>
                  <a:pt x="641" y="245"/>
                  <a:pt x="643" y="245"/>
                </a:cubicBezTo>
                <a:cubicBezTo>
                  <a:pt x="643" y="245"/>
                  <a:pt x="643" y="245"/>
                  <a:pt x="643" y="245"/>
                </a:cubicBezTo>
                <a:cubicBezTo>
                  <a:pt x="644" y="245"/>
                  <a:pt x="644" y="245"/>
                  <a:pt x="645" y="245"/>
                </a:cubicBezTo>
                <a:cubicBezTo>
                  <a:pt x="645" y="246"/>
                  <a:pt x="645" y="246"/>
                  <a:pt x="645" y="246"/>
                </a:cubicBezTo>
                <a:cubicBezTo>
                  <a:pt x="644" y="247"/>
                  <a:pt x="644" y="247"/>
                  <a:pt x="644" y="247"/>
                </a:cubicBezTo>
                <a:cubicBezTo>
                  <a:pt x="641" y="247"/>
                  <a:pt x="641" y="247"/>
                  <a:pt x="641" y="247"/>
                </a:cubicBezTo>
                <a:cubicBezTo>
                  <a:pt x="641" y="247"/>
                  <a:pt x="639" y="248"/>
                  <a:pt x="639" y="249"/>
                </a:cubicBezTo>
                <a:cubicBezTo>
                  <a:pt x="639" y="254"/>
                  <a:pt x="639" y="254"/>
                  <a:pt x="639" y="254"/>
                </a:cubicBezTo>
                <a:cubicBezTo>
                  <a:pt x="639" y="254"/>
                  <a:pt x="639" y="254"/>
                  <a:pt x="639" y="254"/>
                </a:cubicBezTo>
                <a:cubicBezTo>
                  <a:pt x="639" y="254"/>
                  <a:pt x="639" y="254"/>
                  <a:pt x="639" y="254"/>
                </a:cubicBezTo>
                <a:cubicBezTo>
                  <a:pt x="638" y="254"/>
                  <a:pt x="637" y="254"/>
                  <a:pt x="637" y="254"/>
                </a:cubicBezTo>
                <a:cubicBezTo>
                  <a:pt x="637" y="254"/>
                  <a:pt x="636" y="255"/>
                  <a:pt x="635" y="254"/>
                </a:cubicBezTo>
                <a:cubicBezTo>
                  <a:pt x="635" y="254"/>
                  <a:pt x="635" y="254"/>
                  <a:pt x="635" y="254"/>
                </a:cubicBezTo>
                <a:cubicBezTo>
                  <a:pt x="634" y="254"/>
                  <a:pt x="633" y="253"/>
                  <a:pt x="632" y="253"/>
                </a:cubicBezTo>
                <a:cubicBezTo>
                  <a:pt x="631" y="254"/>
                  <a:pt x="630" y="255"/>
                  <a:pt x="629" y="255"/>
                </a:cubicBezTo>
                <a:cubicBezTo>
                  <a:pt x="630" y="257"/>
                  <a:pt x="630" y="258"/>
                  <a:pt x="631" y="259"/>
                </a:cubicBezTo>
                <a:cubicBezTo>
                  <a:pt x="630" y="261"/>
                  <a:pt x="629" y="261"/>
                  <a:pt x="629" y="264"/>
                </a:cubicBezTo>
                <a:cubicBezTo>
                  <a:pt x="633" y="264"/>
                  <a:pt x="634" y="264"/>
                  <a:pt x="636" y="262"/>
                </a:cubicBezTo>
                <a:cubicBezTo>
                  <a:pt x="637" y="262"/>
                  <a:pt x="637" y="262"/>
                  <a:pt x="637" y="262"/>
                </a:cubicBezTo>
                <a:cubicBezTo>
                  <a:pt x="638" y="265"/>
                  <a:pt x="635" y="263"/>
                  <a:pt x="637" y="265"/>
                </a:cubicBezTo>
                <a:cubicBezTo>
                  <a:pt x="636" y="268"/>
                  <a:pt x="637" y="266"/>
                  <a:pt x="635" y="267"/>
                </a:cubicBezTo>
                <a:cubicBezTo>
                  <a:pt x="634" y="267"/>
                  <a:pt x="634" y="268"/>
                  <a:pt x="634" y="268"/>
                </a:cubicBezTo>
                <a:cubicBezTo>
                  <a:pt x="631" y="268"/>
                  <a:pt x="631" y="268"/>
                  <a:pt x="631" y="268"/>
                </a:cubicBezTo>
                <a:cubicBezTo>
                  <a:pt x="631" y="269"/>
                  <a:pt x="631" y="269"/>
                  <a:pt x="631" y="269"/>
                </a:cubicBezTo>
                <a:cubicBezTo>
                  <a:pt x="629" y="269"/>
                  <a:pt x="629" y="269"/>
                  <a:pt x="629" y="269"/>
                </a:cubicBezTo>
                <a:cubicBezTo>
                  <a:pt x="628" y="269"/>
                  <a:pt x="628" y="270"/>
                  <a:pt x="628" y="270"/>
                </a:cubicBezTo>
                <a:cubicBezTo>
                  <a:pt x="627" y="271"/>
                  <a:pt x="626" y="272"/>
                  <a:pt x="625" y="272"/>
                </a:cubicBezTo>
                <a:cubicBezTo>
                  <a:pt x="625" y="274"/>
                  <a:pt x="625" y="274"/>
                  <a:pt x="625" y="274"/>
                </a:cubicBezTo>
                <a:cubicBezTo>
                  <a:pt x="625" y="274"/>
                  <a:pt x="625" y="274"/>
                  <a:pt x="625" y="274"/>
                </a:cubicBezTo>
                <a:cubicBezTo>
                  <a:pt x="624" y="275"/>
                  <a:pt x="625" y="274"/>
                  <a:pt x="623" y="276"/>
                </a:cubicBezTo>
                <a:cubicBezTo>
                  <a:pt x="623" y="276"/>
                  <a:pt x="623" y="276"/>
                  <a:pt x="623" y="276"/>
                </a:cubicBezTo>
                <a:cubicBezTo>
                  <a:pt x="622" y="276"/>
                  <a:pt x="621" y="276"/>
                  <a:pt x="619" y="276"/>
                </a:cubicBezTo>
                <a:cubicBezTo>
                  <a:pt x="620" y="276"/>
                  <a:pt x="620" y="277"/>
                  <a:pt x="620" y="277"/>
                </a:cubicBezTo>
                <a:cubicBezTo>
                  <a:pt x="619" y="277"/>
                  <a:pt x="619" y="277"/>
                  <a:pt x="619" y="277"/>
                </a:cubicBezTo>
                <a:cubicBezTo>
                  <a:pt x="619" y="279"/>
                  <a:pt x="619" y="279"/>
                  <a:pt x="619" y="279"/>
                </a:cubicBezTo>
                <a:cubicBezTo>
                  <a:pt x="618" y="279"/>
                  <a:pt x="618" y="279"/>
                  <a:pt x="618" y="279"/>
                </a:cubicBezTo>
                <a:cubicBezTo>
                  <a:pt x="618" y="281"/>
                  <a:pt x="618" y="281"/>
                  <a:pt x="618" y="281"/>
                </a:cubicBezTo>
                <a:cubicBezTo>
                  <a:pt x="616" y="282"/>
                  <a:pt x="616" y="282"/>
                  <a:pt x="616" y="284"/>
                </a:cubicBezTo>
                <a:cubicBezTo>
                  <a:pt x="618" y="284"/>
                  <a:pt x="618" y="284"/>
                  <a:pt x="618" y="284"/>
                </a:cubicBezTo>
                <a:cubicBezTo>
                  <a:pt x="618" y="285"/>
                  <a:pt x="618" y="285"/>
                  <a:pt x="618" y="285"/>
                </a:cubicBezTo>
                <a:cubicBezTo>
                  <a:pt x="621" y="287"/>
                  <a:pt x="617" y="286"/>
                  <a:pt x="618" y="289"/>
                </a:cubicBezTo>
                <a:cubicBezTo>
                  <a:pt x="619" y="289"/>
                  <a:pt x="619" y="289"/>
                  <a:pt x="619" y="289"/>
                </a:cubicBezTo>
                <a:cubicBezTo>
                  <a:pt x="620" y="290"/>
                  <a:pt x="621" y="290"/>
                  <a:pt x="622" y="290"/>
                </a:cubicBezTo>
                <a:cubicBezTo>
                  <a:pt x="622" y="291"/>
                  <a:pt x="622" y="291"/>
                  <a:pt x="622" y="291"/>
                </a:cubicBezTo>
                <a:cubicBezTo>
                  <a:pt x="620" y="292"/>
                  <a:pt x="621" y="292"/>
                  <a:pt x="618" y="293"/>
                </a:cubicBezTo>
                <a:cubicBezTo>
                  <a:pt x="618" y="291"/>
                  <a:pt x="618" y="291"/>
                  <a:pt x="618" y="291"/>
                </a:cubicBezTo>
                <a:cubicBezTo>
                  <a:pt x="617" y="291"/>
                  <a:pt x="616" y="290"/>
                  <a:pt x="614" y="290"/>
                </a:cubicBezTo>
                <a:cubicBezTo>
                  <a:pt x="614" y="289"/>
                  <a:pt x="614" y="289"/>
                  <a:pt x="614" y="289"/>
                </a:cubicBezTo>
                <a:cubicBezTo>
                  <a:pt x="614" y="289"/>
                  <a:pt x="614" y="289"/>
                  <a:pt x="614" y="289"/>
                </a:cubicBezTo>
                <a:cubicBezTo>
                  <a:pt x="614" y="289"/>
                  <a:pt x="614" y="288"/>
                  <a:pt x="614" y="288"/>
                </a:cubicBezTo>
                <a:cubicBezTo>
                  <a:pt x="612" y="287"/>
                  <a:pt x="609" y="286"/>
                  <a:pt x="608" y="283"/>
                </a:cubicBezTo>
                <a:cubicBezTo>
                  <a:pt x="608" y="283"/>
                  <a:pt x="607" y="283"/>
                  <a:pt x="608" y="282"/>
                </a:cubicBezTo>
                <a:cubicBezTo>
                  <a:pt x="608" y="282"/>
                  <a:pt x="608" y="282"/>
                  <a:pt x="608" y="282"/>
                </a:cubicBezTo>
                <a:cubicBezTo>
                  <a:pt x="609" y="281"/>
                  <a:pt x="609" y="281"/>
                  <a:pt x="609" y="280"/>
                </a:cubicBezTo>
                <a:cubicBezTo>
                  <a:pt x="610" y="280"/>
                  <a:pt x="610" y="280"/>
                  <a:pt x="610" y="280"/>
                </a:cubicBezTo>
                <a:cubicBezTo>
                  <a:pt x="610" y="276"/>
                  <a:pt x="610" y="276"/>
                  <a:pt x="610" y="276"/>
                </a:cubicBezTo>
                <a:cubicBezTo>
                  <a:pt x="610" y="276"/>
                  <a:pt x="610" y="276"/>
                  <a:pt x="610" y="276"/>
                </a:cubicBezTo>
                <a:cubicBezTo>
                  <a:pt x="610" y="273"/>
                  <a:pt x="610" y="273"/>
                  <a:pt x="610" y="273"/>
                </a:cubicBezTo>
                <a:cubicBezTo>
                  <a:pt x="610" y="273"/>
                  <a:pt x="610" y="273"/>
                  <a:pt x="610" y="274"/>
                </a:cubicBezTo>
                <a:cubicBezTo>
                  <a:pt x="609" y="274"/>
                  <a:pt x="609" y="274"/>
                  <a:pt x="608" y="276"/>
                </a:cubicBezTo>
                <a:cubicBezTo>
                  <a:pt x="607" y="276"/>
                  <a:pt x="607" y="276"/>
                  <a:pt x="607" y="276"/>
                </a:cubicBezTo>
                <a:cubicBezTo>
                  <a:pt x="607" y="275"/>
                  <a:pt x="607" y="275"/>
                  <a:pt x="608" y="274"/>
                </a:cubicBezTo>
                <a:cubicBezTo>
                  <a:pt x="608" y="274"/>
                  <a:pt x="608" y="274"/>
                  <a:pt x="608" y="274"/>
                </a:cubicBezTo>
                <a:cubicBezTo>
                  <a:pt x="608" y="273"/>
                  <a:pt x="608" y="273"/>
                  <a:pt x="608" y="273"/>
                </a:cubicBezTo>
                <a:cubicBezTo>
                  <a:pt x="609" y="273"/>
                  <a:pt x="609" y="273"/>
                  <a:pt x="609" y="273"/>
                </a:cubicBezTo>
                <a:cubicBezTo>
                  <a:pt x="609" y="270"/>
                  <a:pt x="609" y="270"/>
                  <a:pt x="609" y="270"/>
                </a:cubicBezTo>
                <a:cubicBezTo>
                  <a:pt x="608" y="270"/>
                  <a:pt x="608" y="270"/>
                  <a:pt x="608" y="270"/>
                </a:cubicBezTo>
                <a:cubicBezTo>
                  <a:pt x="608" y="270"/>
                  <a:pt x="608" y="270"/>
                  <a:pt x="608" y="270"/>
                </a:cubicBezTo>
                <a:cubicBezTo>
                  <a:pt x="608" y="270"/>
                  <a:pt x="608" y="270"/>
                  <a:pt x="608" y="270"/>
                </a:cubicBezTo>
                <a:cubicBezTo>
                  <a:pt x="607" y="271"/>
                  <a:pt x="607" y="271"/>
                  <a:pt x="606" y="273"/>
                </a:cubicBezTo>
                <a:cubicBezTo>
                  <a:pt x="604" y="273"/>
                  <a:pt x="604" y="273"/>
                  <a:pt x="604" y="273"/>
                </a:cubicBezTo>
                <a:cubicBezTo>
                  <a:pt x="603" y="271"/>
                  <a:pt x="602" y="271"/>
                  <a:pt x="602" y="269"/>
                </a:cubicBezTo>
                <a:cubicBezTo>
                  <a:pt x="598" y="269"/>
                  <a:pt x="597" y="267"/>
                  <a:pt x="595" y="266"/>
                </a:cubicBezTo>
                <a:cubicBezTo>
                  <a:pt x="595" y="268"/>
                  <a:pt x="595" y="267"/>
                  <a:pt x="595" y="269"/>
                </a:cubicBezTo>
                <a:cubicBezTo>
                  <a:pt x="595" y="269"/>
                  <a:pt x="594" y="268"/>
                  <a:pt x="593" y="268"/>
                </a:cubicBezTo>
                <a:cubicBezTo>
                  <a:pt x="593" y="272"/>
                  <a:pt x="594" y="275"/>
                  <a:pt x="595" y="277"/>
                </a:cubicBezTo>
                <a:cubicBezTo>
                  <a:pt x="595" y="277"/>
                  <a:pt x="595" y="277"/>
                  <a:pt x="595" y="277"/>
                </a:cubicBezTo>
                <a:cubicBezTo>
                  <a:pt x="595" y="278"/>
                  <a:pt x="595" y="278"/>
                  <a:pt x="595" y="278"/>
                </a:cubicBezTo>
                <a:cubicBezTo>
                  <a:pt x="592" y="277"/>
                  <a:pt x="593" y="278"/>
                  <a:pt x="591" y="278"/>
                </a:cubicBezTo>
                <a:cubicBezTo>
                  <a:pt x="590" y="279"/>
                  <a:pt x="591" y="279"/>
                  <a:pt x="590" y="279"/>
                </a:cubicBezTo>
                <a:cubicBezTo>
                  <a:pt x="589" y="280"/>
                  <a:pt x="590" y="280"/>
                  <a:pt x="589" y="280"/>
                </a:cubicBezTo>
                <a:cubicBezTo>
                  <a:pt x="589" y="279"/>
                  <a:pt x="589" y="279"/>
                  <a:pt x="589" y="279"/>
                </a:cubicBezTo>
                <a:cubicBezTo>
                  <a:pt x="585" y="279"/>
                  <a:pt x="585" y="279"/>
                  <a:pt x="585" y="279"/>
                </a:cubicBezTo>
                <a:cubicBezTo>
                  <a:pt x="585" y="279"/>
                  <a:pt x="585" y="279"/>
                  <a:pt x="585" y="279"/>
                </a:cubicBezTo>
                <a:cubicBezTo>
                  <a:pt x="580" y="279"/>
                  <a:pt x="580" y="279"/>
                  <a:pt x="580" y="279"/>
                </a:cubicBezTo>
                <a:cubicBezTo>
                  <a:pt x="579" y="278"/>
                  <a:pt x="578" y="276"/>
                  <a:pt x="575" y="277"/>
                </a:cubicBezTo>
                <a:cubicBezTo>
                  <a:pt x="575" y="277"/>
                  <a:pt x="575" y="277"/>
                  <a:pt x="575" y="277"/>
                </a:cubicBezTo>
                <a:cubicBezTo>
                  <a:pt x="573" y="277"/>
                  <a:pt x="573" y="277"/>
                  <a:pt x="573" y="277"/>
                </a:cubicBezTo>
                <a:cubicBezTo>
                  <a:pt x="573" y="278"/>
                  <a:pt x="573" y="278"/>
                  <a:pt x="573" y="278"/>
                </a:cubicBezTo>
                <a:cubicBezTo>
                  <a:pt x="572" y="278"/>
                  <a:pt x="571" y="279"/>
                  <a:pt x="570" y="279"/>
                </a:cubicBezTo>
                <a:cubicBezTo>
                  <a:pt x="570" y="279"/>
                  <a:pt x="570" y="279"/>
                  <a:pt x="570" y="279"/>
                </a:cubicBezTo>
                <a:cubicBezTo>
                  <a:pt x="569" y="280"/>
                  <a:pt x="568" y="281"/>
                  <a:pt x="567" y="281"/>
                </a:cubicBezTo>
                <a:cubicBezTo>
                  <a:pt x="566" y="280"/>
                  <a:pt x="565" y="279"/>
                  <a:pt x="564" y="279"/>
                </a:cubicBezTo>
                <a:cubicBezTo>
                  <a:pt x="563" y="278"/>
                  <a:pt x="564" y="278"/>
                  <a:pt x="563" y="279"/>
                </a:cubicBezTo>
                <a:cubicBezTo>
                  <a:pt x="561" y="279"/>
                  <a:pt x="561" y="279"/>
                  <a:pt x="560" y="277"/>
                </a:cubicBezTo>
                <a:cubicBezTo>
                  <a:pt x="557" y="278"/>
                  <a:pt x="556" y="278"/>
                  <a:pt x="555" y="276"/>
                </a:cubicBezTo>
                <a:cubicBezTo>
                  <a:pt x="553" y="276"/>
                  <a:pt x="553" y="276"/>
                  <a:pt x="553" y="276"/>
                </a:cubicBezTo>
                <a:cubicBezTo>
                  <a:pt x="553" y="275"/>
                  <a:pt x="553" y="275"/>
                  <a:pt x="553" y="275"/>
                </a:cubicBezTo>
                <a:cubicBezTo>
                  <a:pt x="552" y="275"/>
                  <a:pt x="552" y="275"/>
                  <a:pt x="552" y="275"/>
                </a:cubicBezTo>
                <a:cubicBezTo>
                  <a:pt x="552" y="273"/>
                  <a:pt x="552" y="273"/>
                  <a:pt x="552" y="273"/>
                </a:cubicBezTo>
                <a:cubicBezTo>
                  <a:pt x="552" y="273"/>
                  <a:pt x="551" y="273"/>
                  <a:pt x="550" y="274"/>
                </a:cubicBezTo>
                <a:cubicBezTo>
                  <a:pt x="550" y="273"/>
                  <a:pt x="550" y="273"/>
                  <a:pt x="550" y="273"/>
                </a:cubicBezTo>
                <a:cubicBezTo>
                  <a:pt x="550" y="273"/>
                  <a:pt x="550" y="272"/>
                  <a:pt x="549" y="272"/>
                </a:cubicBezTo>
                <a:cubicBezTo>
                  <a:pt x="549" y="273"/>
                  <a:pt x="549" y="274"/>
                  <a:pt x="548" y="274"/>
                </a:cubicBezTo>
                <a:cubicBezTo>
                  <a:pt x="544" y="274"/>
                  <a:pt x="544" y="274"/>
                  <a:pt x="544" y="274"/>
                </a:cubicBezTo>
                <a:cubicBezTo>
                  <a:pt x="544" y="275"/>
                  <a:pt x="544" y="275"/>
                  <a:pt x="544" y="275"/>
                </a:cubicBezTo>
                <a:cubicBezTo>
                  <a:pt x="542" y="275"/>
                  <a:pt x="542" y="275"/>
                  <a:pt x="542" y="275"/>
                </a:cubicBezTo>
                <a:cubicBezTo>
                  <a:pt x="542" y="274"/>
                  <a:pt x="543" y="273"/>
                  <a:pt x="544" y="272"/>
                </a:cubicBezTo>
                <a:cubicBezTo>
                  <a:pt x="543" y="270"/>
                  <a:pt x="543" y="269"/>
                  <a:pt x="541" y="269"/>
                </a:cubicBezTo>
                <a:cubicBezTo>
                  <a:pt x="541" y="270"/>
                  <a:pt x="541" y="270"/>
                  <a:pt x="541" y="270"/>
                </a:cubicBezTo>
                <a:cubicBezTo>
                  <a:pt x="539" y="271"/>
                  <a:pt x="539" y="270"/>
                  <a:pt x="539" y="272"/>
                </a:cubicBezTo>
                <a:cubicBezTo>
                  <a:pt x="536" y="272"/>
                  <a:pt x="537" y="271"/>
                  <a:pt x="535" y="271"/>
                </a:cubicBezTo>
                <a:cubicBezTo>
                  <a:pt x="534" y="270"/>
                  <a:pt x="534" y="269"/>
                  <a:pt x="534" y="268"/>
                </a:cubicBezTo>
                <a:cubicBezTo>
                  <a:pt x="534" y="268"/>
                  <a:pt x="535" y="268"/>
                  <a:pt x="535" y="266"/>
                </a:cubicBezTo>
                <a:cubicBezTo>
                  <a:pt x="534" y="266"/>
                  <a:pt x="534" y="266"/>
                  <a:pt x="534" y="266"/>
                </a:cubicBezTo>
                <a:cubicBezTo>
                  <a:pt x="533" y="264"/>
                  <a:pt x="533" y="265"/>
                  <a:pt x="533" y="262"/>
                </a:cubicBezTo>
                <a:cubicBezTo>
                  <a:pt x="531" y="261"/>
                  <a:pt x="529" y="260"/>
                  <a:pt x="527" y="259"/>
                </a:cubicBezTo>
                <a:cubicBezTo>
                  <a:pt x="527" y="260"/>
                  <a:pt x="527" y="260"/>
                  <a:pt x="527" y="260"/>
                </a:cubicBezTo>
                <a:cubicBezTo>
                  <a:pt x="523" y="260"/>
                  <a:pt x="523" y="260"/>
                  <a:pt x="523" y="260"/>
                </a:cubicBezTo>
                <a:cubicBezTo>
                  <a:pt x="523" y="260"/>
                  <a:pt x="523" y="260"/>
                  <a:pt x="523" y="260"/>
                </a:cubicBezTo>
                <a:cubicBezTo>
                  <a:pt x="522" y="260"/>
                  <a:pt x="520" y="260"/>
                  <a:pt x="518" y="260"/>
                </a:cubicBezTo>
                <a:cubicBezTo>
                  <a:pt x="518" y="260"/>
                  <a:pt x="518" y="260"/>
                  <a:pt x="518" y="260"/>
                </a:cubicBezTo>
                <a:cubicBezTo>
                  <a:pt x="517" y="261"/>
                  <a:pt x="516" y="261"/>
                  <a:pt x="516" y="261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4" y="262"/>
                  <a:pt x="514" y="261"/>
                  <a:pt x="514" y="261"/>
                </a:cubicBezTo>
                <a:cubicBezTo>
                  <a:pt x="512" y="261"/>
                  <a:pt x="509" y="261"/>
                  <a:pt x="508" y="262"/>
                </a:cubicBezTo>
                <a:cubicBezTo>
                  <a:pt x="508" y="262"/>
                  <a:pt x="508" y="262"/>
                  <a:pt x="508" y="262"/>
                </a:cubicBezTo>
                <a:cubicBezTo>
                  <a:pt x="508" y="262"/>
                  <a:pt x="508" y="263"/>
                  <a:pt x="508" y="264"/>
                </a:cubicBezTo>
                <a:cubicBezTo>
                  <a:pt x="508" y="264"/>
                  <a:pt x="508" y="264"/>
                  <a:pt x="508" y="264"/>
                </a:cubicBezTo>
                <a:cubicBezTo>
                  <a:pt x="507" y="265"/>
                  <a:pt x="507" y="266"/>
                  <a:pt x="507" y="268"/>
                </a:cubicBezTo>
                <a:cubicBezTo>
                  <a:pt x="506" y="268"/>
                  <a:pt x="506" y="268"/>
                  <a:pt x="506" y="268"/>
                </a:cubicBezTo>
                <a:cubicBezTo>
                  <a:pt x="506" y="269"/>
                  <a:pt x="506" y="269"/>
                  <a:pt x="504" y="270"/>
                </a:cubicBezTo>
                <a:cubicBezTo>
                  <a:pt x="504" y="270"/>
                  <a:pt x="504" y="271"/>
                  <a:pt x="504" y="272"/>
                </a:cubicBezTo>
                <a:cubicBezTo>
                  <a:pt x="504" y="272"/>
                  <a:pt x="505" y="273"/>
                  <a:pt x="506" y="273"/>
                </a:cubicBezTo>
                <a:cubicBezTo>
                  <a:pt x="506" y="272"/>
                  <a:pt x="506" y="272"/>
                  <a:pt x="506" y="272"/>
                </a:cubicBezTo>
                <a:cubicBezTo>
                  <a:pt x="506" y="272"/>
                  <a:pt x="507" y="272"/>
                  <a:pt x="508" y="272"/>
                </a:cubicBezTo>
                <a:cubicBezTo>
                  <a:pt x="508" y="272"/>
                  <a:pt x="508" y="272"/>
                  <a:pt x="508" y="272"/>
                </a:cubicBezTo>
                <a:cubicBezTo>
                  <a:pt x="508" y="272"/>
                  <a:pt x="509" y="273"/>
                  <a:pt x="510" y="273"/>
                </a:cubicBezTo>
                <a:cubicBezTo>
                  <a:pt x="510" y="272"/>
                  <a:pt x="510" y="272"/>
                  <a:pt x="510" y="271"/>
                </a:cubicBezTo>
                <a:cubicBezTo>
                  <a:pt x="509" y="271"/>
                  <a:pt x="509" y="271"/>
                  <a:pt x="509" y="271"/>
                </a:cubicBezTo>
                <a:cubicBezTo>
                  <a:pt x="509" y="269"/>
                  <a:pt x="509" y="270"/>
                  <a:pt x="510" y="269"/>
                </a:cubicBezTo>
                <a:cubicBezTo>
                  <a:pt x="510" y="268"/>
                  <a:pt x="510" y="268"/>
                  <a:pt x="510" y="268"/>
                </a:cubicBezTo>
                <a:cubicBezTo>
                  <a:pt x="511" y="268"/>
                  <a:pt x="512" y="269"/>
                  <a:pt x="512" y="269"/>
                </a:cubicBezTo>
                <a:cubicBezTo>
                  <a:pt x="512" y="270"/>
                  <a:pt x="512" y="270"/>
                  <a:pt x="512" y="270"/>
                </a:cubicBezTo>
                <a:cubicBezTo>
                  <a:pt x="513" y="270"/>
                  <a:pt x="514" y="270"/>
                  <a:pt x="514" y="270"/>
                </a:cubicBezTo>
                <a:cubicBezTo>
                  <a:pt x="515" y="269"/>
                  <a:pt x="516" y="270"/>
                  <a:pt x="516" y="269"/>
                </a:cubicBezTo>
                <a:cubicBezTo>
                  <a:pt x="516" y="268"/>
                  <a:pt x="517" y="268"/>
                  <a:pt x="517" y="267"/>
                </a:cubicBezTo>
                <a:cubicBezTo>
                  <a:pt x="518" y="267"/>
                  <a:pt x="520" y="267"/>
                  <a:pt x="522" y="268"/>
                </a:cubicBezTo>
                <a:cubicBezTo>
                  <a:pt x="522" y="267"/>
                  <a:pt x="522" y="267"/>
                  <a:pt x="522" y="267"/>
                </a:cubicBezTo>
                <a:cubicBezTo>
                  <a:pt x="524" y="267"/>
                  <a:pt x="524" y="267"/>
                  <a:pt x="524" y="267"/>
                </a:cubicBezTo>
                <a:cubicBezTo>
                  <a:pt x="524" y="266"/>
                  <a:pt x="524" y="266"/>
                  <a:pt x="524" y="266"/>
                </a:cubicBezTo>
                <a:cubicBezTo>
                  <a:pt x="525" y="266"/>
                  <a:pt x="525" y="266"/>
                  <a:pt x="525" y="266"/>
                </a:cubicBezTo>
                <a:cubicBezTo>
                  <a:pt x="525" y="264"/>
                  <a:pt x="525" y="264"/>
                  <a:pt x="523" y="264"/>
                </a:cubicBezTo>
                <a:cubicBezTo>
                  <a:pt x="523" y="263"/>
                  <a:pt x="523" y="263"/>
                  <a:pt x="523" y="263"/>
                </a:cubicBezTo>
                <a:cubicBezTo>
                  <a:pt x="526" y="262"/>
                  <a:pt x="526" y="264"/>
                  <a:pt x="527" y="264"/>
                </a:cubicBezTo>
                <a:cubicBezTo>
                  <a:pt x="528" y="265"/>
                  <a:pt x="529" y="265"/>
                  <a:pt x="529" y="265"/>
                </a:cubicBezTo>
                <a:cubicBezTo>
                  <a:pt x="529" y="266"/>
                  <a:pt x="530" y="266"/>
                  <a:pt x="529" y="266"/>
                </a:cubicBezTo>
                <a:cubicBezTo>
                  <a:pt x="527" y="268"/>
                  <a:pt x="525" y="265"/>
                  <a:pt x="524" y="269"/>
                </a:cubicBezTo>
                <a:cubicBezTo>
                  <a:pt x="521" y="269"/>
                  <a:pt x="521" y="269"/>
                  <a:pt x="520" y="272"/>
                </a:cubicBezTo>
                <a:cubicBezTo>
                  <a:pt x="518" y="272"/>
                  <a:pt x="518" y="272"/>
                  <a:pt x="518" y="272"/>
                </a:cubicBezTo>
                <a:cubicBezTo>
                  <a:pt x="518" y="273"/>
                  <a:pt x="518" y="273"/>
                  <a:pt x="518" y="273"/>
                </a:cubicBezTo>
                <a:cubicBezTo>
                  <a:pt x="517" y="273"/>
                  <a:pt x="516" y="273"/>
                  <a:pt x="514" y="274"/>
                </a:cubicBezTo>
                <a:cubicBezTo>
                  <a:pt x="514" y="274"/>
                  <a:pt x="514" y="274"/>
                  <a:pt x="514" y="274"/>
                </a:cubicBezTo>
                <a:cubicBezTo>
                  <a:pt x="512" y="275"/>
                  <a:pt x="513" y="274"/>
                  <a:pt x="512" y="276"/>
                </a:cubicBezTo>
                <a:cubicBezTo>
                  <a:pt x="510" y="276"/>
                  <a:pt x="510" y="276"/>
                  <a:pt x="510" y="276"/>
                </a:cubicBezTo>
                <a:cubicBezTo>
                  <a:pt x="509" y="279"/>
                  <a:pt x="509" y="279"/>
                  <a:pt x="507" y="279"/>
                </a:cubicBezTo>
                <a:cubicBezTo>
                  <a:pt x="507" y="281"/>
                  <a:pt x="507" y="282"/>
                  <a:pt x="508" y="283"/>
                </a:cubicBezTo>
                <a:cubicBezTo>
                  <a:pt x="508" y="283"/>
                  <a:pt x="508" y="283"/>
                  <a:pt x="508" y="283"/>
                </a:cubicBezTo>
                <a:cubicBezTo>
                  <a:pt x="509" y="284"/>
                  <a:pt x="510" y="285"/>
                  <a:pt x="510" y="287"/>
                </a:cubicBezTo>
                <a:cubicBezTo>
                  <a:pt x="509" y="287"/>
                  <a:pt x="509" y="287"/>
                  <a:pt x="509" y="287"/>
                </a:cubicBezTo>
                <a:cubicBezTo>
                  <a:pt x="509" y="287"/>
                  <a:pt x="509" y="288"/>
                  <a:pt x="508" y="289"/>
                </a:cubicBezTo>
                <a:cubicBezTo>
                  <a:pt x="510" y="291"/>
                  <a:pt x="511" y="288"/>
                  <a:pt x="512" y="293"/>
                </a:cubicBezTo>
                <a:cubicBezTo>
                  <a:pt x="508" y="293"/>
                  <a:pt x="508" y="293"/>
                  <a:pt x="508" y="297"/>
                </a:cubicBezTo>
                <a:cubicBezTo>
                  <a:pt x="508" y="296"/>
                  <a:pt x="508" y="297"/>
                  <a:pt x="508" y="296"/>
                </a:cubicBezTo>
                <a:cubicBezTo>
                  <a:pt x="506" y="295"/>
                  <a:pt x="505" y="294"/>
                  <a:pt x="504" y="292"/>
                </a:cubicBezTo>
                <a:cubicBezTo>
                  <a:pt x="504" y="290"/>
                  <a:pt x="504" y="290"/>
                  <a:pt x="504" y="290"/>
                </a:cubicBezTo>
                <a:cubicBezTo>
                  <a:pt x="504" y="290"/>
                  <a:pt x="504" y="290"/>
                  <a:pt x="503" y="289"/>
                </a:cubicBezTo>
                <a:cubicBezTo>
                  <a:pt x="503" y="286"/>
                  <a:pt x="503" y="284"/>
                  <a:pt x="502" y="281"/>
                </a:cubicBezTo>
                <a:cubicBezTo>
                  <a:pt x="501" y="282"/>
                  <a:pt x="501" y="285"/>
                  <a:pt x="501" y="287"/>
                </a:cubicBezTo>
                <a:cubicBezTo>
                  <a:pt x="500" y="288"/>
                  <a:pt x="500" y="288"/>
                  <a:pt x="499" y="288"/>
                </a:cubicBezTo>
                <a:cubicBezTo>
                  <a:pt x="499" y="287"/>
                  <a:pt x="499" y="285"/>
                  <a:pt x="499" y="284"/>
                </a:cubicBezTo>
                <a:cubicBezTo>
                  <a:pt x="499" y="284"/>
                  <a:pt x="499" y="284"/>
                  <a:pt x="499" y="284"/>
                </a:cubicBezTo>
                <a:cubicBezTo>
                  <a:pt x="499" y="283"/>
                  <a:pt x="500" y="283"/>
                  <a:pt x="500" y="282"/>
                </a:cubicBezTo>
                <a:cubicBezTo>
                  <a:pt x="499" y="282"/>
                  <a:pt x="499" y="282"/>
                  <a:pt x="499" y="281"/>
                </a:cubicBezTo>
                <a:cubicBezTo>
                  <a:pt x="498" y="281"/>
                  <a:pt x="498" y="280"/>
                  <a:pt x="498" y="279"/>
                </a:cubicBezTo>
                <a:cubicBezTo>
                  <a:pt x="495" y="279"/>
                  <a:pt x="495" y="279"/>
                  <a:pt x="495" y="279"/>
                </a:cubicBezTo>
                <a:cubicBezTo>
                  <a:pt x="495" y="278"/>
                  <a:pt x="495" y="278"/>
                  <a:pt x="495" y="278"/>
                </a:cubicBezTo>
                <a:cubicBezTo>
                  <a:pt x="491" y="278"/>
                  <a:pt x="492" y="276"/>
                  <a:pt x="490" y="274"/>
                </a:cubicBezTo>
                <a:cubicBezTo>
                  <a:pt x="490" y="274"/>
                  <a:pt x="490" y="274"/>
                  <a:pt x="490" y="274"/>
                </a:cubicBezTo>
                <a:cubicBezTo>
                  <a:pt x="488" y="274"/>
                  <a:pt x="488" y="274"/>
                  <a:pt x="488" y="274"/>
                </a:cubicBezTo>
                <a:cubicBezTo>
                  <a:pt x="488" y="275"/>
                  <a:pt x="488" y="275"/>
                  <a:pt x="488" y="275"/>
                </a:cubicBezTo>
                <a:cubicBezTo>
                  <a:pt x="485" y="275"/>
                  <a:pt x="486" y="276"/>
                  <a:pt x="484" y="277"/>
                </a:cubicBezTo>
                <a:cubicBezTo>
                  <a:pt x="484" y="277"/>
                  <a:pt x="484" y="277"/>
                  <a:pt x="484" y="277"/>
                </a:cubicBezTo>
                <a:cubicBezTo>
                  <a:pt x="479" y="277"/>
                  <a:pt x="479" y="277"/>
                  <a:pt x="479" y="277"/>
                </a:cubicBezTo>
                <a:cubicBezTo>
                  <a:pt x="479" y="278"/>
                  <a:pt x="479" y="278"/>
                  <a:pt x="479" y="278"/>
                </a:cubicBezTo>
                <a:cubicBezTo>
                  <a:pt x="477" y="278"/>
                  <a:pt x="477" y="278"/>
                  <a:pt x="477" y="278"/>
                </a:cubicBezTo>
                <a:cubicBezTo>
                  <a:pt x="477" y="279"/>
                  <a:pt x="477" y="279"/>
                  <a:pt x="477" y="279"/>
                </a:cubicBezTo>
                <a:cubicBezTo>
                  <a:pt x="475" y="279"/>
                  <a:pt x="475" y="279"/>
                  <a:pt x="475" y="279"/>
                </a:cubicBezTo>
                <a:cubicBezTo>
                  <a:pt x="475" y="279"/>
                  <a:pt x="475" y="279"/>
                  <a:pt x="475" y="279"/>
                </a:cubicBezTo>
                <a:cubicBezTo>
                  <a:pt x="474" y="279"/>
                  <a:pt x="474" y="279"/>
                  <a:pt x="473" y="279"/>
                </a:cubicBezTo>
                <a:cubicBezTo>
                  <a:pt x="473" y="279"/>
                  <a:pt x="473" y="279"/>
                  <a:pt x="473" y="279"/>
                </a:cubicBezTo>
                <a:cubicBezTo>
                  <a:pt x="471" y="279"/>
                  <a:pt x="471" y="279"/>
                  <a:pt x="471" y="279"/>
                </a:cubicBezTo>
                <a:cubicBezTo>
                  <a:pt x="471" y="280"/>
                  <a:pt x="471" y="280"/>
                  <a:pt x="471" y="280"/>
                </a:cubicBezTo>
                <a:cubicBezTo>
                  <a:pt x="465" y="280"/>
                  <a:pt x="465" y="280"/>
                  <a:pt x="465" y="280"/>
                </a:cubicBezTo>
                <a:cubicBezTo>
                  <a:pt x="465" y="280"/>
                  <a:pt x="465" y="281"/>
                  <a:pt x="463" y="281"/>
                </a:cubicBezTo>
                <a:cubicBezTo>
                  <a:pt x="463" y="280"/>
                  <a:pt x="463" y="280"/>
                  <a:pt x="463" y="280"/>
                </a:cubicBezTo>
                <a:cubicBezTo>
                  <a:pt x="462" y="280"/>
                  <a:pt x="458" y="281"/>
                  <a:pt x="456" y="281"/>
                </a:cubicBezTo>
                <a:cubicBezTo>
                  <a:pt x="456" y="280"/>
                  <a:pt x="456" y="280"/>
                  <a:pt x="456" y="280"/>
                </a:cubicBezTo>
                <a:cubicBezTo>
                  <a:pt x="455" y="280"/>
                  <a:pt x="454" y="280"/>
                  <a:pt x="452" y="279"/>
                </a:cubicBezTo>
                <a:cubicBezTo>
                  <a:pt x="452" y="274"/>
                  <a:pt x="452" y="274"/>
                  <a:pt x="452" y="274"/>
                </a:cubicBezTo>
                <a:cubicBezTo>
                  <a:pt x="453" y="274"/>
                  <a:pt x="454" y="274"/>
                  <a:pt x="454" y="274"/>
                </a:cubicBezTo>
                <a:cubicBezTo>
                  <a:pt x="456" y="272"/>
                  <a:pt x="455" y="271"/>
                  <a:pt x="454" y="270"/>
                </a:cubicBezTo>
                <a:cubicBezTo>
                  <a:pt x="456" y="271"/>
                  <a:pt x="459" y="271"/>
                  <a:pt x="461" y="271"/>
                </a:cubicBezTo>
                <a:cubicBezTo>
                  <a:pt x="461" y="270"/>
                  <a:pt x="461" y="270"/>
                  <a:pt x="462" y="269"/>
                </a:cubicBezTo>
                <a:cubicBezTo>
                  <a:pt x="458" y="268"/>
                  <a:pt x="460" y="266"/>
                  <a:pt x="458" y="264"/>
                </a:cubicBezTo>
                <a:cubicBezTo>
                  <a:pt x="457" y="264"/>
                  <a:pt x="457" y="264"/>
                  <a:pt x="457" y="264"/>
                </a:cubicBezTo>
                <a:cubicBezTo>
                  <a:pt x="456" y="263"/>
                  <a:pt x="456" y="263"/>
                  <a:pt x="455" y="262"/>
                </a:cubicBezTo>
                <a:cubicBezTo>
                  <a:pt x="454" y="262"/>
                  <a:pt x="453" y="262"/>
                  <a:pt x="452" y="262"/>
                </a:cubicBezTo>
                <a:cubicBezTo>
                  <a:pt x="452" y="261"/>
                  <a:pt x="451" y="261"/>
                  <a:pt x="451" y="260"/>
                </a:cubicBezTo>
                <a:cubicBezTo>
                  <a:pt x="448" y="260"/>
                  <a:pt x="446" y="261"/>
                  <a:pt x="444" y="261"/>
                </a:cubicBezTo>
                <a:cubicBezTo>
                  <a:pt x="445" y="262"/>
                  <a:pt x="446" y="263"/>
                  <a:pt x="447" y="263"/>
                </a:cubicBezTo>
                <a:cubicBezTo>
                  <a:pt x="447" y="264"/>
                  <a:pt x="447" y="264"/>
                  <a:pt x="447" y="264"/>
                </a:cubicBezTo>
                <a:cubicBezTo>
                  <a:pt x="445" y="264"/>
                  <a:pt x="445" y="264"/>
                  <a:pt x="445" y="264"/>
                </a:cubicBezTo>
                <a:cubicBezTo>
                  <a:pt x="441" y="264"/>
                  <a:pt x="441" y="264"/>
                  <a:pt x="441" y="264"/>
                </a:cubicBezTo>
                <a:cubicBezTo>
                  <a:pt x="441" y="263"/>
                  <a:pt x="441" y="263"/>
                  <a:pt x="441" y="262"/>
                </a:cubicBezTo>
                <a:cubicBezTo>
                  <a:pt x="439" y="262"/>
                  <a:pt x="439" y="262"/>
                  <a:pt x="439" y="262"/>
                </a:cubicBezTo>
                <a:cubicBezTo>
                  <a:pt x="439" y="262"/>
                  <a:pt x="439" y="262"/>
                  <a:pt x="439" y="262"/>
                </a:cubicBezTo>
                <a:cubicBezTo>
                  <a:pt x="435" y="262"/>
                  <a:pt x="435" y="262"/>
                  <a:pt x="435" y="262"/>
                </a:cubicBezTo>
                <a:cubicBezTo>
                  <a:pt x="435" y="261"/>
                  <a:pt x="435" y="261"/>
                  <a:pt x="435" y="260"/>
                </a:cubicBezTo>
                <a:cubicBezTo>
                  <a:pt x="434" y="260"/>
                  <a:pt x="433" y="260"/>
                  <a:pt x="432" y="260"/>
                </a:cubicBezTo>
                <a:cubicBezTo>
                  <a:pt x="432" y="259"/>
                  <a:pt x="432" y="259"/>
                  <a:pt x="431" y="258"/>
                </a:cubicBezTo>
                <a:cubicBezTo>
                  <a:pt x="431" y="259"/>
                  <a:pt x="431" y="259"/>
                  <a:pt x="431" y="259"/>
                </a:cubicBezTo>
                <a:cubicBezTo>
                  <a:pt x="428" y="259"/>
                  <a:pt x="428" y="259"/>
                  <a:pt x="428" y="259"/>
                </a:cubicBezTo>
                <a:cubicBezTo>
                  <a:pt x="428" y="258"/>
                  <a:pt x="428" y="258"/>
                  <a:pt x="428" y="258"/>
                </a:cubicBezTo>
                <a:cubicBezTo>
                  <a:pt x="424" y="258"/>
                  <a:pt x="424" y="258"/>
                  <a:pt x="424" y="258"/>
                </a:cubicBezTo>
                <a:cubicBezTo>
                  <a:pt x="424" y="256"/>
                  <a:pt x="424" y="256"/>
                  <a:pt x="424" y="256"/>
                </a:cubicBezTo>
                <a:cubicBezTo>
                  <a:pt x="424" y="256"/>
                  <a:pt x="423" y="255"/>
                  <a:pt x="422" y="255"/>
                </a:cubicBezTo>
                <a:cubicBezTo>
                  <a:pt x="422" y="254"/>
                  <a:pt x="422" y="254"/>
                  <a:pt x="422" y="254"/>
                </a:cubicBezTo>
                <a:cubicBezTo>
                  <a:pt x="420" y="254"/>
                  <a:pt x="418" y="254"/>
                  <a:pt x="416" y="254"/>
                </a:cubicBezTo>
                <a:cubicBezTo>
                  <a:pt x="416" y="253"/>
                  <a:pt x="416" y="253"/>
                  <a:pt x="416" y="253"/>
                </a:cubicBezTo>
                <a:cubicBezTo>
                  <a:pt x="415" y="253"/>
                  <a:pt x="414" y="253"/>
                  <a:pt x="413" y="252"/>
                </a:cubicBezTo>
                <a:cubicBezTo>
                  <a:pt x="413" y="252"/>
                  <a:pt x="413" y="252"/>
                  <a:pt x="413" y="252"/>
                </a:cubicBezTo>
                <a:cubicBezTo>
                  <a:pt x="411" y="252"/>
                  <a:pt x="411" y="252"/>
                  <a:pt x="411" y="252"/>
                </a:cubicBezTo>
                <a:cubicBezTo>
                  <a:pt x="411" y="251"/>
                  <a:pt x="411" y="251"/>
                  <a:pt x="410" y="251"/>
                </a:cubicBezTo>
                <a:cubicBezTo>
                  <a:pt x="410" y="250"/>
                  <a:pt x="409" y="250"/>
                  <a:pt x="408" y="250"/>
                </a:cubicBezTo>
                <a:cubicBezTo>
                  <a:pt x="408" y="249"/>
                  <a:pt x="408" y="249"/>
                  <a:pt x="408" y="249"/>
                </a:cubicBezTo>
                <a:cubicBezTo>
                  <a:pt x="406" y="248"/>
                  <a:pt x="403" y="247"/>
                  <a:pt x="401" y="247"/>
                </a:cubicBezTo>
                <a:cubicBezTo>
                  <a:pt x="401" y="246"/>
                  <a:pt x="401" y="246"/>
                  <a:pt x="401" y="246"/>
                </a:cubicBezTo>
                <a:cubicBezTo>
                  <a:pt x="399" y="246"/>
                  <a:pt x="399" y="246"/>
                  <a:pt x="399" y="246"/>
                </a:cubicBezTo>
                <a:cubicBezTo>
                  <a:pt x="399" y="245"/>
                  <a:pt x="399" y="245"/>
                  <a:pt x="399" y="245"/>
                </a:cubicBezTo>
                <a:cubicBezTo>
                  <a:pt x="397" y="245"/>
                  <a:pt x="397" y="245"/>
                  <a:pt x="397" y="245"/>
                </a:cubicBezTo>
                <a:cubicBezTo>
                  <a:pt x="397" y="245"/>
                  <a:pt x="397" y="245"/>
                  <a:pt x="397" y="245"/>
                </a:cubicBezTo>
                <a:cubicBezTo>
                  <a:pt x="393" y="245"/>
                  <a:pt x="393" y="245"/>
                  <a:pt x="393" y="245"/>
                </a:cubicBezTo>
                <a:cubicBezTo>
                  <a:pt x="393" y="245"/>
                  <a:pt x="393" y="245"/>
                  <a:pt x="393" y="245"/>
                </a:cubicBezTo>
                <a:cubicBezTo>
                  <a:pt x="388" y="245"/>
                  <a:pt x="388" y="245"/>
                  <a:pt x="388" y="245"/>
                </a:cubicBezTo>
                <a:cubicBezTo>
                  <a:pt x="388" y="247"/>
                  <a:pt x="388" y="247"/>
                  <a:pt x="388" y="247"/>
                </a:cubicBezTo>
                <a:cubicBezTo>
                  <a:pt x="386" y="248"/>
                  <a:pt x="384" y="249"/>
                  <a:pt x="383" y="251"/>
                </a:cubicBezTo>
                <a:cubicBezTo>
                  <a:pt x="381" y="251"/>
                  <a:pt x="381" y="251"/>
                  <a:pt x="381" y="251"/>
                </a:cubicBezTo>
                <a:cubicBezTo>
                  <a:pt x="381" y="250"/>
                  <a:pt x="381" y="251"/>
                  <a:pt x="381" y="251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80" y="247"/>
                  <a:pt x="379" y="247"/>
                  <a:pt x="379" y="247"/>
                </a:cubicBezTo>
                <a:cubicBezTo>
                  <a:pt x="379" y="246"/>
                  <a:pt x="379" y="245"/>
                  <a:pt x="379" y="244"/>
                </a:cubicBezTo>
                <a:cubicBezTo>
                  <a:pt x="379" y="244"/>
                  <a:pt x="379" y="244"/>
                  <a:pt x="379" y="244"/>
                </a:cubicBezTo>
                <a:cubicBezTo>
                  <a:pt x="379" y="243"/>
                  <a:pt x="378" y="242"/>
                  <a:pt x="378" y="241"/>
                </a:cubicBezTo>
                <a:cubicBezTo>
                  <a:pt x="379" y="241"/>
                  <a:pt x="379" y="241"/>
                  <a:pt x="379" y="241"/>
                </a:cubicBezTo>
                <a:cubicBezTo>
                  <a:pt x="380" y="240"/>
                  <a:pt x="380" y="241"/>
                  <a:pt x="380" y="239"/>
                </a:cubicBezTo>
                <a:cubicBezTo>
                  <a:pt x="379" y="239"/>
                  <a:pt x="379" y="239"/>
                  <a:pt x="378" y="239"/>
                </a:cubicBezTo>
                <a:cubicBezTo>
                  <a:pt x="378" y="240"/>
                  <a:pt x="378" y="240"/>
                  <a:pt x="378" y="240"/>
                </a:cubicBezTo>
                <a:cubicBezTo>
                  <a:pt x="377" y="240"/>
                  <a:pt x="376" y="240"/>
                  <a:pt x="376" y="241"/>
                </a:cubicBezTo>
                <a:cubicBezTo>
                  <a:pt x="376" y="242"/>
                  <a:pt x="376" y="243"/>
                  <a:pt x="377" y="243"/>
                </a:cubicBezTo>
                <a:cubicBezTo>
                  <a:pt x="376" y="245"/>
                  <a:pt x="375" y="244"/>
                  <a:pt x="375" y="246"/>
                </a:cubicBezTo>
                <a:cubicBezTo>
                  <a:pt x="376" y="246"/>
                  <a:pt x="376" y="246"/>
                  <a:pt x="376" y="246"/>
                </a:cubicBezTo>
                <a:cubicBezTo>
                  <a:pt x="376" y="249"/>
                  <a:pt x="376" y="248"/>
                  <a:pt x="375" y="250"/>
                </a:cubicBezTo>
                <a:cubicBezTo>
                  <a:pt x="374" y="250"/>
                  <a:pt x="374" y="250"/>
                  <a:pt x="374" y="250"/>
                </a:cubicBezTo>
                <a:cubicBezTo>
                  <a:pt x="374" y="251"/>
                  <a:pt x="375" y="252"/>
                  <a:pt x="375" y="252"/>
                </a:cubicBezTo>
                <a:cubicBezTo>
                  <a:pt x="374" y="252"/>
                  <a:pt x="374" y="252"/>
                  <a:pt x="374" y="252"/>
                </a:cubicBezTo>
                <a:cubicBezTo>
                  <a:pt x="374" y="253"/>
                  <a:pt x="374" y="253"/>
                  <a:pt x="374" y="253"/>
                </a:cubicBezTo>
                <a:cubicBezTo>
                  <a:pt x="372" y="253"/>
                  <a:pt x="372" y="253"/>
                  <a:pt x="372" y="253"/>
                </a:cubicBezTo>
                <a:cubicBezTo>
                  <a:pt x="372" y="252"/>
                  <a:pt x="372" y="252"/>
                  <a:pt x="372" y="252"/>
                </a:cubicBezTo>
                <a:cubicBezTo>
                  <a:pt x="370" y="251"/>
                  <a:pt x="372" y="251"/>
                  <a:pt x="370" y="250"/>
                </a:cubicBezTo>
                <a:cubicBezTo>
                  <a:pt x="370" y="250"/>
                  <a:pt x="370" y="250"/>
                  <a:pt x="370" y="250"/>
                </a:cubicBezTo>
                <a:cubicBezTo>
                  <a:pt x="370" y="249"/>
                  <a:pt x="370" y="249"/>
                  <a:pt x="370" y="249"/>
                </a:cubicBezTo>
                <a:cubicBezTo>
                  <a:pt x="368" y="249"/>
                  <a:pt x="368" y="249"/>
                  <a:pt x="368" y="249"/>
                </a:cubicBezTo>
                <a:cubicBezTo>
                  <a:pt x="367" y="247"/>
                  <a:pt x="365" y="245"/>
                  <a:pt x="363" y="243"/>
                </a:cubicBezTo>
                <a:cubicBezTo>
                  <a:pt x="362" y="243"/>
                  <a:pt x="362" y="243"/>
                  <a:pt x="362" y="243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60" y="241"/>
                  <a:pt x="360" y="241"/>
                  <a:pt x="359" y="241"/>
                </a:cubicBezTo>
                <a:cubicBezTo>
                  <a:pt x="359" y="240"/>
                  <a:pt x="359" y="240"/>
                  <a:pt x="359" y="240"/>
                </a:cubicBezTo>
                <a:cubicBezTo>
                  <a:pt x="358" y="240"/>
                  <a:pt x="358" y="240"/>
                  <a:pt x="358" y="240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8" y="238"/>
                  <a:pt x="358" y="238"/>
                  <a:pt x="357" y="238"/>
                </a:cubicBezTo>
                <a:cubicBezTo>
                  <a:pt x="357" y="237"/>
                  <a:pt x="357" y="237"/>
                  <a:pt x="357" y="237"/>
                </a:cubicBezTo>
                <a:cubicBezTo>
                  <a:pt x="356" y="237"/>
                  <a:pt x="354" y="236"/>
                  <a:pt x="353" y="236"/>
                </a:cubicBezTo>
                <a:cubicBezTo>
                  <a:pt x="351" y="235"/>
                  <a:pt x="350" y="233"/>
                  <a:pt x="349" y="231"/>
                </a:cubicBezTo>
                <a:cubicBezTo>
                  <a:pt x="347" y="231"/>
                  <a:pt x="347" y="231"/>
                  <a:pt x="347" y="231"/>
                </a:cubicBezTo>
                <a:cubicBezTo>
                  <a:pt x="346" y="230"/>
                  <a:pt x="346" y="228"/>
                  <a:pt x="345" y="227"/>
                </a:cubicBezTo>
                <a:cubicBezTo>
                  <a:pt x="345" y="227"/>
                  <a:pt x="341" y="224"/>
                  <a:pt x="340" y="224"/>
                </a:cubicBezTo>
                <a:cubicBezTo>
                  <a:pt x="340" y="223"/>
                  <a:pt x="340" y="223"/>
                  <a:pt x="340" y="223"/>
                </a:cubicBezTo>
                <a:cubicBezTo>
                  <a:pt x="339" y="224"/>
                  <a:pt x="338" y="224"/>
                  <a:pt x="337" y="225"/>
                </a:cubicBezTo>
                <a:cubicBezTo>
                  <a:pt x="337" y="227"/>
                  <a:pt x="337" y="227"/>
                  <a:pt x="337" y="229"/>
                </a:cubicBezTo>
                <a:cubicBezTo>
                  <a:pt x="339" y="229"/>
                  <a:pt x="339" y="229"/>
                  <a:pt x="339" y="229"/>
                </a:cubicBezTo>
                <a:cubicBezTo>
                  <a:pt x="338" y="233"/>
                  <a:pt x="335" y="239"/>
                  <a:pt x="333" y="241"/>
                </a:cubicBezTo>
                <a:cubicBezTo>
                  <a:pt x="333" y="241"/>
                  <a:pt x="333" y="241"/>
                  <a:pt x="333" y="241"/>
                </a:cubicBezTo>
                <a:cubicBezTo>
                  <a:pt x="332" y="242"/>
                  <a:pt x="330" y="240"/>
                  <a:pt x="328" y="241"/>
                </a:cubicBezTo>
                <a:cubicBezTo>
                  <a:pt x="328" y="241"/>
                  <a:pt x="328" y="241"/>
                  <a:pt x="328" y="241"/>
                </a:cubicBezTo>
                <a:cubicBezTo>
                  <a:pt x="327" y="241"/>
                  <a:pt x="327" y="241"/>
                  <a:pt x="327" y="241"/>
                </a:cubicBezTo>
                <a:cubicBezTo>
                  <a:pt x="327" y="242"/>
                  <a:pt x="326" y="242"/>
                  <a:pt x="326" y="243"/>
                </a:cubicBezTo>
                <a:cubicBezTo>
                  <a:pt x="325" y="243"/>
                  <a:pt x="324" y="243"/>
                  <a:pt x="322" y="243"/>
                </a:cubicBezTo>
                <a:cubicBezTo>
                  <a:pt x="322" y="244"/>
                  <a:pt x="322" y="244"/>
                  <a:pt x="322" y="244"/>
                </a:cubicBezTo>
                <a:cubicBezTo>
                  <a:pt x="322" y="244"/>
                  <a:pt x="322" y="244"/>
                  <a:pt x="322" y="244"/>
                </a:cubicBezTo>
                <a:cubicBezTo>
                  <a:pt x="322" y="247"/>
                  <a:pt x="322" y="247"/>
                  <a:pt x="322" y="247"/>
                </a:cubicBezTo>
                <a:cubicBezTo>
                  <a:pt x="321" y="248"/>
                  <a:pt x="321" y="247"/>
                  <a:pt x="320" y="249"/>
                </a:cubicBezTo>
                <a:cubicBezTo>
                  <a:pt x="317" y="250"/>
                  <a:pt x="318" y="250"/>
                  <a:pt x="315" y="251"/>
                </a:cubicBezTo>
                <a:cubicBezTo>
                  <a:pt x="315" y="252"/>
                  <a:pt x="315" y="252"/>
                  <a:pt x="315" y="252"/>
                </a:cubicBezTo>
                <a:cubicBezTo>
                  <a:pt x="314" y="252"/>
                  <a:pt x="314" y="252"/>
                  <a:pt x="314" y="252"/>
                </a:cubicBezTo>
                <a:cubicBezTo>
                  <a:pt x="314" y="251"/>
                  <a:pt x="313" y="250"/>
                  <a:pt x="313" y="249"/>
                </a:cubicBezTo>
                <a:cubicBezTo>
                  <a:pt x="312" y="249"/>
                  <a:pt x="311" y="250"/>
                  <a:pt x="310" y="250"/>
                </a:cubicBezTo>
                <a:cubicBezTo>
                  <a:pt x="310" y="251"/>
                  <a:pt x="310" y="252"/>
                  <a:pt x="310" y="252"/>
                </a:cubicBezTo>
                <a:cubicBezTo>
                  <a:pt x="310" y="253"/>
                  <a:pt x="309" y="253"/>
                  <a:pt x="308" y="253"/>
                </a:cubicBezTo>
                <a:cubicBezTo>
                  <a:pt x="308" y="254"/>
                  <a:pt x="307" y="254"/>
                  <a:pt x="307" y="254"/>
                </a:cubicBezTo>
                <a:cubicBezTo>
                  <a:pt x="307" y="254"/>
                  <a:pt x="306" y="254"/>
                  <a:pt x="305" y="254"/>
                </a:cubicBezTo>
                <a:cubicBezTo>
                  <a:pt x="305" y="255"/>
                  <a:pt x="305" y="256"/>
                  <a:pt x="305" y="257"/>
                </a:cubicBezTo>
                <a:cubicBezTo>
                  <a:pt x="304" y="257"/>
                  <a:pt x="304" y="257"/>
                  <a:pt x="304" y="257"/>
                </a:cubicBezTo>
                <a:cubicBezTo>
                  <a:pt x="302" y="259"/>
                  <a:pt x="302" y="259"/>
                  <a:pt x="303" y="262"/>
                </a:cubicBezTo>
                <a:cubicBezTo>
                  <a:pt x="301" y="262"/>
                  <a:pt x="299" y="263"/>
                  <a:pt x="297" y="263"/>
                </a:cubicBezTo>
                <a:cubicBezTo>
                  <a:pt x="297" y="261"/>
                  <a:pt x="298" y="260"/>
                  <a:pt x="298" y="258"/>
                </a:cubicBezTo>
                <a:cubicBezTo>
                  <a:pt x="300" y="258"/>
                  <a:pt x="299" y="258"/>
                  <a:pt x="301" y="257"/>
                </a:cubicBezTo>
                <a:cubicBezTo>
                  <a:pt x="301" y="256"/>
                  <a:pt x="301" y="254"/>
                  <a:pt x="301" y="253"/>
                </a:cubicBezTo>
                <a:cubicBezTo>
                  <a:pt x="305" y="251"/>
                  <a:pt x="304" y="251"/>
                  <a:pt x="305" y="247"/>
                </a:cubicBezTo>
                <a:cubicBezTo>
                  <a:pt x="311" y="246"/>
                  <a:pt x="316" y="245"/>
                  <a:pt x="320" y="244"/>
                </a:cubicBezTo>
                <a:cubicBezTo>
                  <a:pt x="320" y="243"/>
                  <a:pt x="320" y="243"/>
                  <a:pt x="320" y="243"/>
                </a:cubicBezTo>
                <a:cubicBezTo>
                  <a:pt x="322" y="243"/>
                  <a:pt x="322" y="243"/>
                  <a:pt x="322" y="243"/>
                </a:cubicBezTo>
                <a:cubicBezTo>
                  <a:pt x="322" y="241"/>
                  <a:pt x="322" y="241"/>
                  <a:pt x="324" y="240"/>
                </a:cubicBezTo>
                <a:cubicBezTo>
                  <a:pt x="324" y="239"/>
                  <a:pt x="324" y="239"/>
                  <a:pt x="324" y="239"/>
                </a:cubicBezTo>
                <a:cubicBezTo>
                  <a:pt x="324" y="239"/>
                  <a:pt x="325" y="239"/>
                  <a:pt x="326" y="239"/>
                </a:cubicBezTo>
                <a:cubicBezTo>
                  <a:pt x="326" y="237"/>
                  <a:pt x="326" y="237"/>
                  <a:pt x="326" y="237"/>
                </a:cubicBezTo>
                <a:cubicBezTo>
                  <a:pt x="327" y="237"/>
                  <a:pt x="327" y="237"/>
                  <a:pt x="327" y="237"/>
                </a:cubicBezTo>
                <a:cubicBezTo>
                  <a:pt x="327" y="234"/>
                  <a:pt x="327" y="234"/>
                  <a:pt x="327" y="234"/>
                </a:cubicBezTo>
                <a:cubicBezTo>
                  <a:pt x="326" y="234"/>
                  <a:pt x="325" y="235"/>
                  <a:pt x="324" y="235"/>
                </a:cubicBezTo>
                <a:cubicBezTo>
                  <a:pt x="324" y="234"/>
                  <a:pt x="324" y="234"/>
                  <a:pt x="324" y="234"/>
                </a:cubicBezTo>
                <a:cubicBezTo>
                  <a:pt x="321" y="234"/>
                  <a:pt x="319" y="234"/>
                  <a:pt x="316" y="233"/>
                </a:cubicBezTo>
                <a:cubicBezTo>
                  <a:pt x="315" y="236"/>
                  <a:pt x="315" y="239"/>
                  <a:pt x="314" y="241"/>
                </a:cubicBezTo>
                <a:cubicBezTo>
                  <a:pt x="312" y="241"/>
                  <a:pt x="312" y="241"/>
                  <a:pt x="311" y="241"/>
                </a:cubicBezTo>
                <a:cubicBezTo>
                  <a:pt x="311" y="240"/>
                  <a:pt x="311" y="240"/>
                  <a:pt x="311" y="240"/>
                </a:cubicBezTo>
                <a:cubicBezTo>
                  <a:pt x="310" y="240"/>
                  <a:pt x="310" y="240"/>
                  <a:pt x="310" y="240"/>
                </a:cubicBezTo>
                <a:cubicBezTo>
                  <a:pt x="310" y="239"/>
                  <a:pt x="310" y="239"/>
                  <a:pt x="310" y="239"/>
                </a:cubicBezTo>
                <a:cubicBezTo>
                  <a:pt x="309" y="239"/>
                  <a:pt x="307" y="240"/>
                  <a:pt x="307" y="241"/>
                </a:cubicBezTo>
                <a:cubicBezTo>
                  <a:pt x="307" y="241"/>
                  <a:pt x="307" y="241"/>
                  <a:pt x="307" y="241"/>
                </a:cubicBezTo>
                <a:cubicBezTo>
                  <a:pt x="303" y="241"/>
                  <a:pt x="303" y="241"/>
                  <a:pt x="303" y="241"/>
                </a:cubicBezTo>
                <a:cubicBezTo>
                  <a:pt x="302" y="242"/>
                  <a:pt x="302" y="242"/>
                  <a:pt x="302" y="243"/>
                </a:cubicBezTo>
                <a:cubicBezTo>
                  <a:pt x="301" y="243"/>
                  <a:pt x="300" y="243"/>
                  <a:pt x="299" y="243"/>
                </a:cubicBezTo>
                <a:cubicBezTo>
                  <a:pt x="298" y="246"/>
                  <a:pt x="298" y="246"/>
                  <a:pt x="298" y="248"/>
                </a:cubicBezTo>
                <a:cubicBezTo>
                  <a:pt x="296" y="248"/>
                  <a:pt x="294" y="249"/>
                  <a:pt x="291" y="249"/>
                </a:cubicBezTo>
                <a:cubicBezTo>
                  <a:pt x="291" y="244"/>
                  <a:pt x="290" y="247"/>
                  <a:pt x="287" y="245"/>
                </a:cubicBezTo>
                <a:cubicBezTo>
                  <a:pt x="287" y="245"/>
                  <a:pt x="287" y="245"/>
                  <a:pt x="287" y="245"/>
                </a:cubicBezTo>
                <a:cubicBezTo>
                  <a:pt x="287" y="243"/>
                  <a:pt x="287" y="243"/>
                  <a:pt x="287" y="243"/>
                </a:cubicBezTo>
                <a:cubicBezTo>
                  <a:pt x="286" y="243"/>
                  <a:pt x="286" y="243"/>
                  <a:pt x="286" y="243"/>
                </a:cubicBezTo>
                <a:cubicBezTo>
                  <a:pt x="286" y="244"/>
                  <a:pt x="286" y="245"/>
                  <a:pt x="285" y="247"/>
                </a:cubicBezTo>
                <a:cubicBezTo>
                  <a:pt x="286" y="247"/>
                  <a:pt x="286" y="247"/>
                  <a:pt x="286" y="247"/>
                </a:cubicBezTo>
                <a:cubicBezTo>
                  <a:pt x="286" y="247"/>
                  <a:pt x="286" y="247"/>
                  <a:pt x="286" y="247"/>
                </a:cubicBezTo>
                <a:cubicBezTo>
                  <a:pt x="285" y="247"/>
                  <a:pt x="285" y="247"/>
                  <a:pt x="285" y="247"/>
                </a:cubicBezTo>
                <a:cubicBezTo>
                  <a:pt x="285" y="248"/>
                  <a:pt x="284" y="248"/>
                  <a:pt x="284" y="251"/>
                </a:cubicBezTo>
                <a:cubicBezTo>
                  <a:pt x="283" y="250"/>
                  <a:pt x="282" y="250"/>
                  <a:pt x="281" y="250"/>
                </a:cubicBezTo>
                <a:cubicBezTo>
                  <a:pt x="281" y="254"/>
                  <a:pt x="281" y="254"/>
                  <a:pt x="281" y="254"/>
                </a:cubicBezTo>
                <a:cubicBezTo>
                  <a:pt x="279" y="254"/>
                  <a:pt x="279" y="254"/>
                  <a:pt x="279" y="254"/>
                </a:cubicBezTo>
                <a:cubicBezTo>
                  <a:pt x="279" y="253"/>
                  <a:pt x="278" y="252"/>
                  <a:pt x="278" y="252"/>
                </a:cubicBezTo>
                <a:cubicBezTo>
                  <a:pt x="276" y="252"/>
                  <a:pt x="276" y="252"/>
                  <a:pt x="276" y="252"/>
                </a:cubicBezTo>
                <a:cubicBezTo>
                  <a:pt x="276" y="252"/>
                  <a:pt x="276" y="252"/>
                  <a:pt x="276" y="252"/>
                </a:cubicBezTo>
                <a:cubicBezTo>
                  <a:pt x="275" y="252"/>
                  <a:pt x="274" y="252"/>
                  <a:pt x="273" y="252"/>
                </a:cubicBezTo>
                <a:cubicBezTo>
                  <a:pt x="273" y="254"/>
                  <a:pt x="273" y="255"/>
                  <a:pt x="274" y="256"/>
                </a:cubicBezTo>
                <a:cubicBezTo>
                  <a:pt x="275" y="256"/>
                  <a:pt x="276" y="256"/>
                  <a:pt x="278" y="256"/>
                </a:cubicBezTo>
                <a:cubicBezTo>
                  <a:pt x="278" y="257"/>
                  <a:pt x="278" y="258"/>
                  <a:pt x="278" y="259"/>
                </a:cubicBezTo>
                <a:cubicBezTo>
                  <a:pt x="279" y="259"/>
                  <a:pt x="279" y="259"/>
                  <a:pt x="279" y="259"/>
                </a:cubicBezTo>
                <a:cubicBezTo>
                  <a:pt x="279" y="262"/>
                  <a:pt x="279" y="262"/>
                  <a:pt x="279" y="262"/>
                </a:cubicBezTo>
                <a:cubicBezTo>
                  <a:pt x="278" y="262"/>
                  <a:pt x="278" y="262"/>
                  <a:pt x="278" y="262"/>
                </a:cubicBezTo>
                <a:cubicBezTo>
                  <a:pt x="278" y="262"/>
                  <a:pt x="279" y="263"/>
                  <a:pt x="279" y="263"/>
                </a:cubicBezTo>
                <a:cubicBezTo>
                  <a:pt x="278" y="263"/>
                  <a:pt x="278" y="263"/>
                  <a:pt x="278" y="263"/>
                </a:cubicBezTo>
                <a:cubicBezTo>
                  <a:pt x="278" y="262"/>
                  <a:pt x="278" y="262"/>
                  <a:pt x="278" y="262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5" y="258"/>
                  <a:pt x="275" y="258"/>
                  <a:pt x="275" y="258"/>
                </a:cubicBezTo>
                <a:cubicBezTo>
                  <a:pt x="274" y="257"/>
                  <a:pt x="274" y="257"/>
                  <a:pt x="274" y="257"/>
                </a:cubicBezTo>
                <a:cubicBezTo>
                  <a:pt x="272" y="257"/>
                  <a:pt x="272" y="257"/>
                  <a:pt x="272" y="257"/>
                </a:cubicBezTo>
                <a:cubicBezTo>
                  <a:pt x="272" y="257"/>
                  <a:pt x="272" y="256"/>
                  <a:pt x="272" y="256"/>
                </a:cubicBezTo>
                <a:cubicBezTo>
                  <a:pt x="270" y="256"/>
                  <a:pt x="269" y="255"/>
                  <a:pt x="268" y="255"/>
                </a:cubicBezTo>
                <a:cubicBezTo>
                  <a:pt x="268" y="254"/>
                  <a:pt x="268" y="254"/>
                  <a:pt x="268" y="254"/>
                </a:cubicBezTo>
                <a:cubicBezTo>
                  <a:pt x="266" y="254"/>
                  <a:pt x="266" y="254"/>
                  <a:pt x="266" y="254"/>
                </a:cubicBezTo>
                <a:cubicBezTo>
                  <a:pt x="266" y="254"/>
                  <a:pt x="266" y="254"/>
                  <a:pt x="266" y="254"/>
                </a:cubicBezTo>
                <a:cubicBezTo>
                  <a:pt x="266" y="254"/>
                  <a:pt x="265" y="253"/>
                  <a:pt x="264" y="253"/>
                </a:cubicBezTo>
                <a:cubicBezTo>
                  <a:pt x="264" y="252"/>
                  <a:pt x="264" y="252"/>
                  <a:pt x="264" y="252"/>
                </a:cubicBezTo>
                <a:cubicBezTo>
                  <a:pt x="261" y="252"/>
                  <a:pt x="261" y="252"/>
                  <a:pt x="261" y="252"/>
                </a:cubicBezTo>
                <a:cubicBezTo>
                  <a:pt x="260" y="252"/>
                  <a:pt x="260" y="251"/>
                  <a:pt x="259" y="250"/>
                </a:cubicBezTo>
                <a:cubicBezTo>
                  <a:pt x="258" y="249"/>
                  <a:pt x="256" y="250"/>
                  <a:pt x="255" y="249"/>
                </a:cubicBezTo>
                <a:cubicBezTo>
                  <a:pt x="255" y="249"/>
                  <a:pt x="255" y="249"/>
                  <a:pt x="255" y="249"/>
                </a:cubicBezTo>
                <a:cubicBezTo>
                  <a:pt x="254" y="248"/>
                  <a:pt x="253" y="248"/>
                  <a:pt x="253" y="248"/>
                </a:cubicBezTo>
                <a:cubicBezTo>
                  <a:pt x="252" y="247"/>
                  <a:pt x="252" y="247"/>
                  <a:pt x="251" y="246"/>
                </a:cubicBezTo>
                <a:cubicBezTo>
                  <a:pt x="249" y="246"/>
                  <a:pt x="249" y="246"/>
                  <a:pt x="249" y="246"/>
                </a:cubicBezTo>
                <a:cubicBezTo>
                  <a:pt x="248" y="245"/>
                  <a:pt x="247" y="244"/>
                  <a:pt x="246" y="243"/>
                </a:cubicBezTo>
                <a:cubicBezTo>
                  <a:pt x="245" y="242"/>
                  <a:pt x="238" y="242"/>
                  <a:pt x="235" y="243"/>
                </a:cubicBezTo>
                <a:cubicBezTo>
                  <a:pt x="235" y="243"/>
                  <a:pt x="235" y="244"/>
                  <a:pt x="234" y="243"/>
                </a:cubicBezTo>
                <a:cubicBezTo>
                  <a:pt x="233" y="243"/>
                  <a:pt x="233" y="242"/>
                  <a:pt x="233" y="242"/>
                </a:cubicBezTo>
                <a:cubicBezTo>
                  <a:pt x="230" y="242"/>
                  <a:pt x="230" y="242"/>
                  <a:pt x="230" y="242"/>
                </a:cubicBezTo>
                <a:cubicBezTo>
                  <a:pt x="230" y="241"/>
                  <a:pt x="230" y="241"/>
                  <a:pt x="230" y="241"/>
                </a:cubicBezTo>
                <a:cubicBezTo>
                  <a:pt x="228" y="241"/>
                  <a:pt x="228" y="241"/>
                  <a:pt x="228" y="241"/>
                </a:cubicBezTo>
                <a:cubicBezTo>
                  <a:pt x="228" y="241"/>
                  <a:pt x="228" y="241"/>
                  <a:pt x="228" y="241"/>
                </a:cubicBezTo>
                <a:cubicBezTo>
                  <a:pt x="226" y="241"/>
                  <a:pt x="226" y="241"/>
                  <a:pt x="226" y="241"/>
                </a:cubicBezTo>
                <a:cubicBezTo>
                  <a:pt x="226" y="240"/>
                  <a:pt x="226" y="240"/>
                  <a:pt x="226" y="239"/>
                </a:cubicBezTo>
                <a:cubicBezTo>
                  <a:pt x="224" y="239"/>
                  <a:pt x="224" y="239"/>
                  <a:pt x="224" y="239"/>
                </a:cubicBezTo>
                <a:cubicBezTo>
                  <a:pt x="224" y="239"/>
                  <a:pt x="224" y="239"/>
                  <a:pt x="224" y="239"/>
                </a:cubicBezTo>
                <a:cubicBezTo>
                  <a:pt x="222" y="239"/>
                  <a:pt x="222" y="239"/>
                  <a:pt x="222" y="239"/>
                </a:cubicBezTo>
                <a:cubicBezTo>
                  <a:pt x="222" y="238"/>
                  <a:pt x="222" y="238"/>
                  <a:pt x="222" y="237"/>
                </a:cubicBezTo>
                <a:cubicBezTo>
                  <a:pt x="220" y="237"/>
                  <a:pt x="220" y="237"/>
                  <a:pt x="220" y="237"/>
                </a:cubicBezTo>
                <a:cubicBezTo>
                  <a:pt x="219" y="237"/>
                  <a:pt x="219" y="236"/>
                  <a:pt x="219" y="236"/>
                </a:cubicBezTo>
                <a:cubicBezTo>
                  <a:pt x="217" y="235"/>
                  <a:pt x="217" y="237"/>
                  <a:pt x="216" y="237"/>
                </a:cubicBezTo>
                <a:cubicBezTo>
                  <a:pt x="215" y="238"/>
                  <a:pt x="215" y="237"/>
                  <a:pt x="215" y="237"/>
                </a:cubicBezTo>
                <a:cubicBezTo>
                  <a:pt x="212" y="236"/>
                  <a:pt x="213" y="238"/>
                  <a:pt x="211" y="235"/>
                </a:cubicBezTo>
                <a:cubicBezTo>
                  <a:pt x="208" y="236"/>
                  <a:pt x="208" y="237"/>
                  <a:pt x="207" y="239"/>
                </a:cubicBezTo>
                <a:cubicBezTo>
                  <a:pt x="206" y="239"/>
                  <a:pt x="206" y="239"/>
                  <a:pt x="206" y="239"/>
                </a:cubicBezTo>
                <a:cubicBezTo>
                  <a:pt x="206" y="239"/>
                  <a:pt x="204" y="237"/>
                  <a:pt x="203" y="237"/>
                </a:cubicBezTo>
                <a:cubicBezTo>
                  <a:pt x="203" y="238"/>
                  <a:pt x="203" y="238"/>
                  <a:pt x="203" y="239"/>
                </a:cubicBezTo>
                <a:cubicBezTo>
                  <a:pt x="201" y="239"/>
                  <a:pt x="201" y="239"/>
                  <a:pt x="201" y="239"/>
                </a:cubicBezTo>
                <a:cubicBezTo>
                  <a:pt x="201" y="238"/>
                  <a:pt x="201" y="237"/>
                  <a:pt x="201" y="237"/>
                </a:cubicBezTo>
                <a:cubicBezTo>
                  <a:pt x="196" y="237"/>
                  <a:pt x="194" y="236"/>
                  <a:pt x="189" y="236"/>
                </a:cubicBezTo>
                <a:cubicBezTo>
                  <a:pt x="189" y="235"/>
                  <a:pt x="189" y="235"/>
                  <a:pt x="189" y="234"/>
                </a:cubicBezTo>
                <a:cubicBezTo>
                  <a:pt x="184" y="234"/>
                  <a:pt x="184" y="234"/>
                  <a:pt x="184" y="234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3" y="235"/>
                  <a:pt x="183" y="234"/>
                  <a:pt x="183" y="234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233"/>
                  <a:pt x="176" y="233"/>
                  <a:pt x="176" y="233"/>
                </a:cubicBezTo>
                <a:cubicBezTo>
                  <a:pt x="174" y="234"/>
                  <a:pt x="172" y="234"/>
                  <a:pt x="170" y="234"/>
                </a:cubicBezTo>
                <a:cubicBezTo>
                  <a:pt x="170" y="234"/>
                  <a:pt x="169" y="233"/>
                  <a:pt x="169" y="233"/>
                </a:cubicBezTo>
                <a:cubicBezTo>
                  <a:pt x="168" y="233"/>
                  <a:pt x="166" y="233"/>
                  <a:pt x="165" y="233"/>
                </a:cubicBezTo>
                <a:cubicBezTo>
                  <a:pt x="165" y="233"/>
                  <a:pt x="165" y="233"/>
                  <a:pt x="164" y="232"/>
                </a:cubicBezTo>
                <a:cubicBezTo>
                  <a:pt x="162" y="232"/>
                  <a:pt x="162" y="232"/>
                  <a:pt x="162" y="232"/>
                </a:cubicBezTo>
                <a:cubicBezTo>
                  <a:pt x="162" y="231"/>
                  <a:pt x="162" y="231"/>
                  <a:pt x="161" y="230"/>
                </a:cubicBezTo>
                <a:cubicBezTo>
                  <a:pt x="160" y="230"/>
                  <a:pt x="159" y="231"/>
                  <a:pt x="159" y="231"/>
                </a:cubicBezTo>
                <a:cubicBezTo>
                  <a:pt x="158" y="230"/>
                  <a:pt x="158" y="230"/>
                  <a:pt x="158" y="229"/>
                </a:cubicBezTo>
                <a:cubicBezTo>
                  <a:pt x="155" y="229"/>
                  <a:pt x="154" y="231"/>
                  <a:pt x="153" y="231"/>
                </a:cubicBezTo>
                <a:cubicBezTo>
                  <a:pt x="149" y="231"/>
                  <a:pt x="149" y="231"/>
                  <a:pt x="149" y="231"/>
                </a:cubicBezTo>
                <a:cubicBezTo>
                  <a:pt x="149" y="232"/>
                  <a:pt x="149" y="232"/>
                  <a:pt x="149" y="232"/>
                </a:cubicBezTo>
                <a:cubicBezTo>
                  <a:pt x="148" y="232"/>
                  <a:pt x="147" y="233"/>
                  <a:pt x="147" y="233"/>
                </a:cubicBezTo>
                <a:cubicBezTo>
                  <a:pt x="147" y="232"/>
                  <a:pt x="147" y="232"/>
                  <a:pt x="147" y="232"/>
                </a:cubicBezTo>
                <a:cubicBezTo>
                  <a:pt x="145" y="232"/>
                  <a:pt x="145" y="232"/>
                  <a:pt x="145" y="232"/>
                </a:cubicBezTo>
                <a:cubicBezTo>
                  <a:pt x="145" y="231"/>
                  <a:pt x="145" y="231"/>
                  <a:pt x="145" y="231"/>
                </a:cubicBezTo>
                <a:cubicBezTo>
                  <a:pt x="141" y="231"/>
                  <a:pt x="141" y="231"/>
                  <a:pt x="141" y="231"/>
                </a:cubicBezTo>
                <a:cubicBezTo>
                  <a:pt x="141" y="231"/>
                  <a:pt x="141" y="231"/>
                  <a:pt x="141" y="231"/>
                </a:cubicBezTo>
                <a:cubicBezTo>
                  <a:pt x="139" y="231"/>
                  <a:pt x="139" y="231"/>
                  <a:pt x="139" y="231"/>
                </a:cubicBezTo>
                <a:cubicBezTo>
                  <a:pt x="139" y="230"/>
                  <a:pt x="139" y="230"/>
                  <a:pt x="139" y="230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36" y="229"/>
                  <a:pt x="136" y="229"/>
                  <a:pt x="136" y="229"/>
                </a:cubicBezTo>
                <a:cubicBezTo>
                  <a:pt x="134" y="229"/>
                  <a:pt x="134" y="229"/>
                  <a:pt x="134" y="229"/>
                </a:cubicBezTo>
                <a:cubicBezTo>
                  <a:pt x="134" y="229"/>
                  <a:pt x="134" y="229"/>
                  <a:pt x="134" y="229"/>
                </a:cubicBezTo>
                <a:cubicBezTo>
                  <a:pt x="130" y="229"/>
                  <a:pt x="130" y="229"/>
                  <a:pt x="130" y="229"/>
                </a:cubicBezTo>
                <a:cubicBezTo>
                  <a:pt x="130" y="228"/>
                  <a:pt x="130" y="228"/>
                  <a:pt x="130" y="227"/>
                </a:cubicBezTo>
                <a:cubicBezTo>
                  <a:pt x="128" y="226"/>
                  <a:pt x="125" y="226"/>
                  <a:pt x="123" y="226"/>
                </a:cubicBezTo>
                <a:cubicBezTo>
                  <a:pt x="123" y="226"/>
                  <a:pt x="123" y="226"/>
                  <a:pt x="123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227"/>
                  <a:pt x="121" y="227"/>
                  <a:pt x="121" y="227"/>
                </a:cubicBezTo>
                <a:cubicBezTo>
                  <a:pt x="116" y="227"/>
                  <a:pt x="116" y="227"/>
                  <a:pt x="116" y="227"/>
                </a:cubicBezTo>
                <a:cubicBezTo>
                  <a:pt x="116" y="228"/>
                  <a:pt x="116" y="228"/>
                  <a:pt x="116" y="228"/>
                </a:cubicBezTo>
                <a:cubicBezTo>
                  <a:pt x="115" y="227"/>
                  <a:pt x="114" y="227"/>
                  <a:pt x="113" y="227"/>
                </a:cubicBezTo>
                <a:cubicBezTo>
                  <a:pt x="113" y="226"/>
                  <a:pt x="113" y="226"/>
                  <a:pt x="113" y="226"/>
                </a:cubicBezTo>
                <a:cubicBezTo>
                  <a:pt x="112" y="226"/>
                  <a:pt x="112" y="226"/>
                  <a:pt x="112" y="226"/>
                </a:cubicBezTo>
                <a:cubicBezTo>
                  <a:pt x="112" y="225"/>
                  <a:pt x="111" y="224"/>
                  <a:pt x="111" y="223"/>
                </a:cubicBezTo>
                <a:cubicBezTo>
                  <a:pt x="110" y="223"/>
                  <a:pt x="110" y="223"/>
                  <a:pt x="110" y="223"/>
                </a:cubicBezTo>
                <a:cubicBezTo>
                  <a:pt x="110" y="224"/>
                  <a:pt x="110" y="223"/>
                  <a:pt x="109" y="224"/>
                </a:cubicBezTo>
                <a:cubicBezTo>
                  <a:pt x="109" y="225"/>
                  <a:pt x="109" y="225"/>
                  <a:pt x="109" y="225"/>
                </a:cubicBezTo>
                <a:cubicBezTo>
                  <a:pt x="107" y="225"/>
                  <a:pt x="107" y="225"/>
                  <a:pt x="107" y="225"/>
                </a:cubicBezTo>
                <a:cubicBezTo>
                  <a:pt x="106" y="225"/>
                  <a:pt x="106" y="226"/>
                  <a:pt x="106" y="226"/>
                </a:cubicBezTo>
                <a:cubicBezTo>
                  <a:pt x="105" y="226"/>
                  <a:pt x="105" y="226"/>
                  <a:pt x="105" y="226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4" y="227"/>
                  <a:pt x="103" y="227"/>
                  <a:pt x="103" y="228"/>
                </a:cubicBezTo>
                <a:cubicBezTo>
                  <a:pt x="103" y="225"/>
                  <a:pt x="103" y="225"/>
                  <a:pt x="103" y="225"/>
                </a:cubicBezTo>
                <a:cubicBezTo>
                  <a:pt x="103" y="225"/>
                  <a:pt x="103" y="225"/>
                  <a:pt x="103" y="225"/>
                </a:cubicBezTo>
                <a:cubicBezTo>
                  <a:pt x="103" y="222"/>
                  <a:pt x="103" y="222"/>
                  <a:pt x="103" y="222"/>
                </a:cubicBezTo>
                <a:cubicBezTo>
                  <a:pt x="103" y="222"/>
                  <a:pt x="103" y="222"/>
                  <a:pt x="103" y="222"/>
                </a:cubicBezTo>
                <a:cubicBezTo>
                  <a:pt x="103" y="222"/>
                  <a:pt x="103" y="222"/>
                  <a:pt x="103" y="222"/>
                </a:cubicBezTo>
                <a:cubicBezTo>
                  <a:pt x="99" y="222"/>
                  <a:pt x="99" y="222"/>
                  <a:pt x="99" y="222"/>
                </a:cubicBezTo>
                <a:cubicBezTo>
                  <a:pt x="99" y="221"/>
                  <a:pt x="99" y="221"/>
                  <a:pt x="99" y="220"/>
                </a:cubicBezTo>
                <a:cubicBezTo>
                  <a:pt x="97" y="220"/>
                  <a:pt x="97" y="220"/>
                  <a:pt x="97" y="220"/>
                </a:cubicBezTo>
                <a:cubicBezTo>
                  <a:pt x="97" y="220"/>
                  <a:pt x="97" y="220"/>
                  <a:pt x="97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220"/>
                  <a:pt x="92" y="220"/>
                  <a:pt x="92" y="221"/>
                </a:cubicBezTo>
                <a:cubicBezTo>
                  <a:pt x="91" y="221"/>
                  <a:pt x="91" y="221"/>
                  <a:pt x="91" y="221"/>
                </a:cubicBezTo>
                <a:cubicBezTo>
                  <a:pt x="90" y="222"/>
                  <a:pt x="90" y="222"/>
                  <a:pt x="90" y="223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88" y="224"/>
                  <a:pt x="88" y="224"/>
                </a:cubicBezTo>
                <a:cubicBezTo>
                  <a:pt x="86" y="224"/>
                  <a:pt x="86" y="224"/>
                  <a:pt x="86" y="224"/>
                </a:cubicBezTo>
                <a:cubicBezTo>
                  <a:pt x="86" y="225"/>
                  <a:pt x="86" y="225"/>
                  <a:pt x="86" y="225"/>
                </a:cubicBezTo>
                <a:cubicBezTo>
                  <a:pt x="85" y="225"/>
                  <a:pt x="84" y="226"/>
                  <a:pt x="82" y="226"/>
                </a:cubicBezTo>
                <a:cubicBezTo>
                  <a:pt x="82" y="227"/>
                  <a:pt x="82" y="227"/>
                  <a:pt x="82" y="227"/>
                </a:cubicBezTo>
                <a:cubicBezTo>
                  <a:pt x="76" y="227"/>
                  <a:pt x="76" y="227"/>
                  <a:pt x="76" y="227"/>
                </a:cubicBezTo>
                <a:cubicBezTo>
                  <a:pt x="76" y="227"/>
                  <a:pt x="74" y="228"/>
                  <a:pt x="74" y="229"/>
                </a:cubicBezTo>
                <a:cubicBezTo>
                  <a:pt x="73" y="228"/>
                  <a:pt x="73" y="227"/>
                  <a:pt x="72" y="227"/>
                </a:cubicBezTo>
                <a:cubicBezTo>
                  <a:pt x="72" y="226"/>
                  <a:pt x="73" y="227"/>
                  <a:pt x="72" y="226"/>
                </a:cubicBezTo>
                <a:cubicBezTo>
                  <a:pt x="71" y="227"/>
                  <a:pt x="71" y="228"/>
                  <a:pt x="70" y="229"/>
                </a:cubicBezTo>
                <a:cubicBezTo>
                  <a:pt x="69" y="229"/>
                  <a:pt x="68" y="229"/>
                  <a:pt x="67" y="229"/>
                </a:cubicBezTo>
                <a:cubicBezTo>
                  <a:pt x="67" y="231"/>
                  <a:pt x="67" y="231"/>
                  <a:pt x="67" y="231"/>
                </a:cubicBezTo>
                <a:cubicBezTo>
                  <a:pt x="66" y="231"/>
                  <a:pt x="65" y="231"/>
                  <a:pt x="65" y="231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57" y="232"/>
                  <a:pt x="57" y="232"/>
                  <a:pt x="57" y="232"/>
                </a:cubicBezTo>
                <a:cubicBezTo>
                  <a:pt x="55" y="233"/>
                  <a:pt x="56" y="234"/>
                  <a:pt x="52" y="235"/>
                </a:cubicBezTo>
                <a:cubicBezTo>
                  <a:pt x="51" y="237"/>
                  <a:pt x="49" y="238"/>
                  <a:pt x="49" y="241"/>
                </a:cubicBezTo>
                <a:cubicBezTo>
                  <a:pt x="47" y="241"/>
                  <a:pt x="46" y="242"/>
                  <a:pt x="45" y="243"/>
                </a:cubicBezTo>
                <a:cubicBezTo>
                  <a:pt x="44" y="245"/>
                  <a:pt x="44" y="247"/>
                  <a:pt x="43" y="249"/>
                </a:cubicBezTo>
                <a:cubicBezTo>
                  <a:pt x="43" y="250"/>
                  <a:pt x="42" y="250"/>
                  <a:pt x="42" y="251"/>
                </a:cubicBezTo>
                <a:cubicBezTo>
                  <a:pt x="42" y="254"/>
                  <a:pt x="42" y="254"/>
                  <a:pt x="42" y="254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41" y="257"/>
                  <a:pt x="41" y="257"/>
                  <a:pt x="41" y="257"/>
                </a:cubicBezTo>
                <a:cubicBezTo>
                  <a:pt x="41" y="258"/>
                  <a:pt x="41" y="257"/>
                  <a:pt x="40" y="258"/>
                </a:cubicBezTo>
                <a:cubicBezTo>
                  <a:pt x="39" y="258"/>
                  <a:pt x="39" y="258"/>
                  <a:pt x="39" y="258"/>
                </a:cubicBezTo>
                <a:cubicBezTo>
                  <a:pt x="35" y="258"/>
                  <a:pt x="35" y="258"/>
                  <a:pt x="35" y="258"/>
                </a:cubicBezTo>
                <a:cubicBezTo>
                  <a:pt x="35" y="259"/>
                  <a:pt x="35" y="259"/>
                  <a:pt x="35" y="259"/>
                </a:cubicBezTo>
                <a:cubicBezTo>
                  <a:pt x="34" y="259"/>
                  <a:pt x="34" y="259"/>
                  <a:pt x="34" y="259"/>
                </a:cubicBezTo>
                <a:cubicBezTo>
                  <a:pt x="34" y="260"/>
                  <a:pt x="34" y="260"/>
                  <a:pt x="34" y="260"/>
                </a:cubicBezTo>
                <a:cubicBezTo>
                  <a:pt x="30" y="260"/>
                  <a:pt x="30" y="260"/>
                  <a:pt x="30" y="260"/>
                </a:cubicBezTo>
                <a:cubicBezTo>
                  <a:pt x="30" y="260"/>
                  <a:pt x="30" y="260"/>
                  <a:pt x="30" y="260"/>
                </a:cubicBezTo>
                <a:cubicBezTo>
                  <a:pt x="29" y="261"/>
                  <a:pt x="28" y="259"/>
                  <a:pt x="26" y="260"/>
                </a:cubicBezTo>
                <a:cubicBezTo>
                  <a:pt x="26" y="260"/>
                  <a:pt x="26" y="260"/>
                  <a:pt x="26" y="260"/>
                </a:cubicBezTo>
                <a:cubicBezTo>
                  <a:pt x="24" y="260"/>
                  <a:pt x="24" y="260"/>
                  <a:pt x="24" y="260"/>
                </a:cubicBezTo>
                <a:cubicBezTo>
                  <a:pt x="24" y="261"/>
                  <a:pt x="24" y="261"/>
                  <a:pt x="24" y="261"/>
                </a:cubicBezTo>
                <a:cubicBezTo>
                  <a:pt x="21" y="261"/>
                  <a:pt x="21" y="261"/>
                  <a:pt x="21" y="261"/>
                </a:cubicBezTo>
                <a:cubicBezTo>
                  <a:pt x="21" y="260"/>
                  <a:pt x="21" y="260"/>
                  <a:pt x="21" y="260"/>
                </a:cubicBezTo>
                <a:cubicBezTo>
                  <a:pt x="18" y="260"/>
                  <a:pt x="18" y="260"/>
                  <a:pt x="18" y="260"/>
                </a:cubicBezTo>
                <a:cubicBezTo>
                  <a:pt x="18" y="261"/>
                  <a:pt x="18" y="261"/>
                  <a:pt x="18" y="261"/>
                </a:cubicBezTo>
                <a:cubicBezTo>
                  <a:pt x="17" y="261"/>
                  <a:pt x="16" y="261"/>
                  <a:pt x="15" y="260"/>
                </a:cubicBezTo>
                <a:cubicBezTo>
                  <a:pt x="15" y="263"/>
                  <a:pt x="15" y="266"/>
                  <a:pt x="16" y="268"/>
                </a:cubicBezTo>
                <a:cubicBezTo>
                  <a:pt x="15" y="268"/>
                  <a:pt x="15" y="269"/>
                  <a:pt x="14" y="269"/>
                </a:cubicBezTo>
                <a:cubicBezTo>
                  <a:pt x="13" y="270"/>
                  <a:pt x="14" y="269"/>
                  <a:pt x="13" y="270"/>
                </a:cubicBezTo>
                <a:cubicBezTo>
                  <a:pt x="15" y="272"/>
                  <a:pt x="15" y="271"/>
                  <a:pt x="17" y="272"/>
                </a:cubicBezTo>
                <a:cubicBezTo>
                  <a:pt x="18" y="272"/>
                  <a:pt x="18" y="273"/>
                  <a:pt x="19" y="274"/>
                </a:cubicBezTo>
                <a:cubicBezTo>
                  <a:pt x="20" y="274"/>
                  <a:pt x="20" y="274"/>
                  <a:pt x="20" y="274"/>
                </a:cubicBezTo>
                <a:cubicBezTo>
                  <a:pt x="20" y="275"/>
                  <a:pt x="20" y="275"/>
                  <a:pt x="20" y="275"/>
                </a:cubicBezTo>
                <a:cubicBezTo>
                  <a:pt x="22" y="275"/>
                  <a:pt x="23" y="275"/>
                  <a:pt x="24" y="276"/>
                </a:cubicBezTo>
                <a:cubicBezTo>
                  <a:pt x="25" y="276"/>
                  <a:pt x="26" y="277"/>
                  <a:pt x="26" y="278"/>
                </a:cubicBezTo>
                <a:cubicBezTo>
                  <a:pt x="27" y="278"/>
                  <a:pt x="28" y="279"/>
                  <a:pt x="29" y="279"/>
                </a:cubicBezTo>
                <a:cubicBezTo>
                  <a:pt x="30" y="280"/>
                  <a:pt x="30" y="281"/>
                  <a:pt x="31" y="281"/>
                </a:cubicBezTo>
                <a:cubicBezTo>
                  <a:pt x="35" y="281"/>
                  <a:pt x="35" y="281"/>
                  <a:pt x="35" y="281"/>
                </a:cubicBezTo>
                <a:cubicBezTo>
                  <a:pt x="35" y="282"/>
                  <a:pt x="35" y="282"/>
                  <a:pt x="35" y="282"/>
                </a:cubicBezTo>
                <a:cubicBezTo>
                  <a:pt x="36" y="282"/>
                  <a:pt x="36" y="282"/>
                  <a:pt x="36" y="282"/>
                </a:cubicBezTo>
                <a:cubicBezTo>
                  <a:pt x="35" y="283"/>
                  <a:pt x="34" y="285"/>
                  <a:pt x="35" y="287"/>
                </a:cubicBezTo>
                <a:cubicBezTo>
                  <a:pt x="36" y="287"/>
                  <a:pt x="36" y="287"/>
                  <a:pt x="36" y="287"/>
                </a:cubicBezTo>
                <a:cubicBezTo>
                  <a:pt x="36" y="287"/>
                  <a:pt x="36" y="287"/>
                  <a:pt x="36" y="287"/>
                </a:cubicBezTo>
                <a:cubicBezTo>
                  <a:pt x="37" y="288"/>
                  <a:pt x="39" y="288"/>
                  <a:pt x="40" y="288"/>
                </a:cubicBezTo>
                <a:cubicBezTo>
                  <a:pt x="40" y="287"/>
                  <a:pt x="40" y="287"/>
                  <a:pt x="40" y="287"/>
                </a:cubicBezTo>
                <a:cubicBezTo>
                  <a:pt x="42" y="286"/>
                  <a:pt x="43" y="286"/>
                  <a:pt x="45" y="285"/>
                </a:cubicBezTo>
                <a:cubicBezTo>
                  <a:pt x="45" y="287"/>
                  <a:pt x="45" y="287"/>
                  <a:pt x="46" y="288"/>
                </a:cubicBezTo>
                <a:cubicBezTo>
                  <a:pt x="49" y="288"/>
                  <a:pt x="50" y="288"/>
                  <a:pt x="51" y="287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88"/>
                  <a:pt x="53" y="288"/>
                  <a:pt x="53" y="288"/>
                </a:cubicBezTo>
                <a:cubicBezTo>
                  <a:pt x="53" y="288"/>
                  <a:pt x="53" y="288"/>
                  <a:pt x="53" y="288"/>
                </a:cubicBezTo>
                <a:cubicBezTo>
                  <a:pt x="52" y="290"/>
                  <a:pt x="52" y="290"/>
                  <a:pt x="50" y="291"/>
                </a:cubicBezTo>
                <a:cubicBezTo>
                  <a:pt x="50" y="292"/>
                  <a:pt x="50" y="291"/>
                  <a:pt x="51" y="292"/>
                </a:cubicBezTo>
                <a:cubicBezTo>
                  <a:pt x="51" y="293"/>
                  <a:pt x="51" y="293"/>
                  <a:pt x="51" y="293"/>
                </a:cubicBezTo>
                <a:cubicBezTo>
                  <a:pt x="52" y="293"/>
                  <a:pt x="53" y="292"/>
                  <a:pt x="53" y="292"/>
                </a:cubicBezTo>
                <a:cubicBezTo>
                  <a:pt x="54" y="293"/>
                  <a:pt x="54" y="293"/>
                  <a:pt x="54" y="294"/>
                </a:cubicBezTo>
                <a:cubicBezTo>
                  <a:pt x="62" y="294"/>
                  <a:pt x="62" y="294"/>
                  <a:pt x="62" y="294"/>
                </a:cubicBezTo>
                <a:cubicBezTo>
                  <a:pt x="62" y="295"/>
                  <a:pt x="62" y="295"/>
                  <a:pt x="62" y="295"/>
                </a:cubicBezTo>
                <a:cubicBezTo>
                  <a:pt x="61" y="295"/>
                  <a:pt x="61" y="295"/>
                  <a:pt x="61" y="295"/>
                </a:cubicBezTo>
                <a:cubicBezTo>
                  <a:pt x="61" y="295"/>
                  <a:pt x="61" y="295"/>
                  <a:pt x="61" y="295"/>
                </a:cubicBezTo>
                <a:cubicBezTo>
                  <a:pt x="62" y="295"/>
                  <a:pt x="62" y="295"/>
                  <a:pt x="62" y="295"/>
                </a:cubicBezTo>
                <a:cubicBezTo>
                  <a:pt x="62" y="296"/>
                  <a:pt x="61" y="297"/>
                  <a:pt x="61" y="297"/>
                </a:cubicBezTo>
                <a:cubicBezTo>
                  <a:pt x="56" y="297"/>
                  <a:pt x="56" y="297"/>
                  <a:pt x="56" y="297"/>
                </a:cubicBezTo>
                <a:cubicBezTo>
                  <a:pt x="56" y="297"/>
                  <a:pt x="56" y="297"/>
                  <a:pt x="56" y="297"/>
                </a:cubicBezTo>
                <a:cubicBezTo>
                  <a:pt x="53" y="297"/>
                  <a:pt x="52" y="297"/>
                  <a:pt x="50" y="298"/>
                </a:cubicBezTo>
                <a:cubicBezTo>
                  <a:pt x="50" y="299"/>
                  <a:pt x="50" y="299"/>
                  <a:pt x="50" y="299"/>
                </a:cubicBezTo>
                <a:cubicBezTo>
                  <a:pt x="51" y="299"/>
                  <a:pt x="51" y="299"/>
                  <a:pt x="53" y="299"/>
                </a:cubicBezTo>
                <a:cubicBezTo>
                  <a:pt x="53" y="299"/>
                  <a:pt x="53" y="298"/>
                  <a:pt x="54" y="299"/>
                </a:cubicBezTo>
                <a:cubicBezTo>
                  <a:pt x="54" y="299"/>
                  <a:pt x="54" y="299"/>
                  <a:pt x="54" y="299"/>
                </a:cubicBezTo>
                <a:cubicBezTo>
                  <a:pt x="56" y="299"/>
                  <a:pt x="56" y="299"/>
                  <a:pt x="56" y="299"/>
                </a:cubicBezTo>
                <a:cubicBezTo>
                  <a:pt x="56" y="300"/>
                  <a:pt x="56" y="300"/>
                  <a:pt x="56" y="300"/>
                </a:cubicBezTo>
                <a:cubicBezTo>
                  <a:pt x="57" y="300"/>
                  <a:pt x="57" y="300"/>
                  <a:pt x="57" y="300"/>
                </a:cubicBezTo>
                <a:cubicBezTo>
                  <a:pt x="57" y="303"/>
                  <a:pt x="57" y="303"/>
                  <a:pt x="57" y="303"/>
                </a:cubicBezTo>
                <a:cubicBezTo>
                  <a:pt x="55" y="303"/>
                  <a:pt x="55" y="303"/>
                  <a:pt x="55" y="303"/>
                </a:cubicBezTo>
                <a:cubicBezTo>
                  <a:pt x="55" y="302"/>
                  <a:pt x="55" y="302"/>
                  <a:pt x="55" y="302"/>
                </a:cubicBezTo>
                <a:cubicBezTo>
                  <a:pt x="50" y="302"/>
                  <a:pt x="53" y="303"/>
                  <a:pt x="51" y="304"/>
                </a:cubicBezTo>
                <a:cubicBezTo>
                  <a:pt x="51" y="305"/>
                  <a:pt x="51" y="305"/>
                  <a:pt x="51" y="305"/>
                </a:cubicBezTo>
                <a:cubicBezTo>
                  <a:pt x="50" y="305"/>
                  <a:pt x="50" y="305"/>
                  <a:pt x="50" y="305"/>
                </a:cubicBezTo>
                <a:cubicBezTo>
                  <a:pt x="50" y="304"/>
                  <a:pt x="50" y="304"/>
                  <a:pt x="50" y="304"/>
                </a:cubicBezTo>
                <a:cubicBezTo>
                  <a:pt x="46" y="304"/>
                  <a:pt x="41" y="303"/>
                  <a:pt x="37" y="303"/>
                </a:cubicBezTo>
                <a:cubicBezTo>
                  <a:pt x="37" y="302"/>
                  <a:pt x="37" y="302"/>
                  <a:pt x="37" y="302"/>
                </a:cubicBezTo>
                <a:cubicBezTo>
                  <a:pt x="35" y="301"/>
                  <a:pt x="35" y="301"/>
                  <a:pt x="32" y="301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33" y="300"/>
                  <a:pt x="34" y="300"/>
                  <a:pt x="34" y="300"/>
                </a:cubicBezTo>
                <a:cubicBezTo>
                  <a:pt x="34" y="297"/>
                  <a:pt x="34" y="297"/>
                  <a:pt x="34" y="297"/>
                </a:cubicBezTo>
                <a:cubicBezTo>
                  <a:pt x="34" y="297"/>
                  <a:pt x="34" y="297"/>
                  <a:pt x="34" y="297"/>
                </a:cubicBezTo>
                <a:cubicBezTo>
                  <a:pt x="34" y="293"/>
                  <a:pt x="33" y="294"/>
                  <a:pt x="32" y="292"/>
                </a:cubicBezTo>
                <a:cubicBezTo>
                  <a:pt x="30" y="292"/>
                  <a:pt x="29" y="292"/>
                  <a:pt x="28" y="293"/>
                </a:cubicBezTo>
                <a:cubicBezTo>
                  <a:pt x="27" y="293"/>
                  <a:pt x="27" y="293"/>
                  <a:pt x="27" y="294"/>
                </a:cubicBezTo>
                <a:cubicBezTo>
                  <a:pt x="26" y="294"/>
                  <a:pt x="26" y="294"/>
                  <a:pt x="26" y="294"/>
                </a:cubicBezTo>
                <a:cubicBezTo>
                  <a:pt x="26" y="295"/>
                  <a:pt x="26" y="295"/>
                  <a:pt x="26" y="295"/>
                </a:cubicBezTo>
                <a:cubicBezTo>
                  <a:pt x="24" y="295"/>
                  <a:pt x="24" y="295"/>
                  <a:pt x="24" y="295"/>
                </a:cubicBezTo>
                <a:cubicBezTo>
                  <a:pt x="24" y="295"/>
                  <a:pt x="24" y="295"/>
                  <a:pt x="24" y="295"/>
                </a:cubicBezTo>
                <a:cubicBezTo>
                  <a:pt x="22" y="295"/>
                  <a:pt x="22" y="295"/>
                  <a:pt x="22" y="295"/>
                </a:cubicBezTo>
                <a:cubicBezTo>
                  <a:pt x="22" y="296"/>
                  <a:pt x="22" y="296"/>
                  <a:pt x="22" y="296"/>
                </a:cubicBezTo>
                <a:cubicBezTo>
                  <a:pt x="20" y="296"/>
                  <a:pt x="20" y="296"/>
                  <a:pt x="20" y="296"/>
                </a:cubicBezTo>
                <a:cubicBezTo>
                  <a:pt x="20" y="297"/>
                  <a:pt x="20" y="297"/>
                  <a:pt x="20" y="297"/>
                </a:cubicBezTo>
                <a:cubicBezTo>
                  <a:pt x="19" y="297"/>
                  <a:pt x="19" y="297"/>
                  <a:pt x="19" y="297"/>
                </a:cubicBezTo>
                <a:cubicBezTo>
                  <a:pt x="19" y="297"/>
                  <a:pt x="19" y="297"/>
                  <a:pt x="19" y="297"/>
                </a:cubicBezTo>
                <a:cubicBezTo>
                  <a:pt x="18" y="297"/>
                  <a:pt x="18" y="298"/>
                  <a:pt x="17" y="298"/>
                </a:cubicBezTo>
                <a:cubicBezTo>
                  <a:pt x="17" y="302"/>
                  <a:pt x="17" y="302"/>
                  <a:pt x="17" y="302"/>
                </a:cubicBezTo>
                <a:cubicBezTo>
                  <a:pt x="16" y="302"/>
                  <a:pt x="15" y="302"/>
                  <a:pt x="13" y="302"/>
                </a:cubicBezTo>
                <a:cubicBezTo>
                  <a:pt x="13" y="302"/>
                  <a:pt x="13" y="301"/>
                  <a:pt x="11" y="301"/>
                </a:cubicBezTo>
                <a:cubicBezTo>
                  <a:pt x="11" y="302"/>
                  <a:pt x="11" y="302"/>
                  <a:pt x="11" y="302"/>
                </a:cubicBezTo>
                <a:cubicBezTo>
                  <a:pt x="9" y="302"/>
                  <a:pt x="8" y="302"/>
                  <a:pt x="7" y="302"/>
                </a:cubicBezTo>
                <a:cubicBezTo>
                  <a:pt x="6" y="303"/>
                  <a:pt x="6" y="303"/>
                  <a:pt x="6" y="304"/>
                </a:cubicBezTo>
                <a:cubicBezTo>
                  <a:pt x="5" y="304"/>
                  <a:pt x="5" y="304"/>
                  <a:pt x="5" y="304"/>
                </a:cubicBezTo>
                <a:cubicBezTo>
                  <a:pt x="4" y="304"/>
                  <a:pt x="4" y="305"/>
                  <a:pt x="4" y="305"/>
                </a:cubicBezTo>
                <a:cubicBezTo>
                  <a:pt x="2" y="305"/>
                  <a:pt x="2" y="305"/>
                  <a:pt x="2" y="305"/>
                </a:cubicBezTo>
                <a:cubicBezTo>
                  <a:pt x="1" y="306"/>
                  <a:pt x="1" y="307"/>
                  <a:pt x="0" y="308"/>
                </a:cubicBezTo>
                <a:cubicBezTo>
                  <a:pt x="0" y="309"/>
                  <a:pt x="0" y="308"/>
                  <a:pt x="1" y="309"/>
                </a:cubicBezTo>
                <a:cubicBezTo>
                  <a:pt x="1" y="310"/>
                  <a:pt x="1" y="310"/>
                  <a:pt x="1" y="310"/>
                </a:cubicBezTo>
                <a:cubicBezTo>
                  <a:pt x="3" y="311"/>
                  <a:pt x="5" y="309"/>
                  <a:pt x="6" y="309"/>
                </a:cubicBezTo>
                <a:cubicBezTo>
                  <a:pt x="6" y="310"/>
                  <a:pt x="6" y="310"/>
                  <a:pt x="6" y="310"/>
                </a:cubicBezTo>
                <a:cubicBezTo>
                  <a:pt x="8" y="310"/>
                  <a:pt x="10" y="311"/>
                  <a:pt x="13" y="311"/>
                </a:cubicBezTo>
                <a:cubicBezTo>
                  <a:pt x="13" y="312"/>
                  <a:pt x="13" y="312"/>
                  <a:pt x="13" y="313"/>
                </a:cubicBezTo>
                <a:cubicBezTo>
                  <a:pt x="11" y="313"/>
                  <a:pt x="10" y="314"/>
                  <a:pt x="8" y="314"/>
                </a:cubicBezTo>
                <a:cubicBezTo>
                  <a:pt x="8" y="315"/>
                  <a:pt x="8" y="316"/>
                  <a:pt x="9" y="316"/>
                </a:cubicBezTo>
                <a:cubicBezTo>
                  <a:pt x="10" y="316"/>
                  <a:pt x="10" y="316"/>
                  <a:pt x="10" y="316"/>
                </a:cubicBezTo>
                <a:cubicBezTo>
                  <a:pt x="10" y="317"/>
                  <a:pt x="11" y="318"/>
                  <a:pt x="11" y="318"/>
                </a:cubicBezTo>
                <a:cubicBezTo>
                  <a:pt x="12" y="318"/>
                  <a:pt x="12" y="318"/>
                  <a:pt x="12" y="318"/>
                </a:cubicBezTo>
                <a:cubicBezTo>
                  <a:pt x="12" y="319"/>
                  <a:pt x="12" y="320"/>
                  <a:pt x="13" y="322"/>
                </a:cubicBezTo>
                <a:cubicBezTo>
                  <a:pt x="13" y="322"/>
                  <a:pt x="13" y="322"/>
                  <a:pt x="13" y="322"/>
                </a:cubicBezTo>
                <a:cubicBezTo>
                  <a:pt x="14" y="322"/>
                  <a:pt x="23" y="325"/>
                  <a:pt x="24" y="325"/>
                </a:cubicBezTo>
                <a:cubicBezTo>
                  <a:pt x="24" y="324"/>
                  <a:pt x="24" y="324"/>
                  <a:pt x="24" y="324"/>
                </a:cubicBezTo>
                <a:cubicBezTo>
                  <a:pt x="26" y="323"/>
                  <a:pt x="26" y="323"/>
                  <a:pt x="26" y="323"/>
                </a:cubicBezTo>
                <a:cubicBezTo>
                  <a:pt x="32" y="323"/>
                  <a:pt x="32" y="323"/>
                  <a:pt x="32" y="323"/>
                </a:cubicBezTo>
                <a:cubicBezTo>
                  <a:pt x="32" y="322"/>
                  <a:pt x="32" y="322"/>
                  <a:pt x="32" y="322"/>
                </a:cubicBezTo>
                <a:cubicBezTo>
                  <a:pt x="33" y="322"/>
                  <a:pt x="33" y="322"/>
                  <a:pt x="33" y="322"/>
                </a:cubicBezTo>
                <a:cubicBezTo>
                  <a:pt x="33" y="322"/>
                  <a:pt x="33" y="322"/>
                  <a:pt x="33" y="322"/>
                </a:cubicBezTo>
                <a:cubicBezTo>
                  <a:pt x="33" y="322"/>
                  <a:pt x="37" y="322"/>
                  <a:pt x="39" y="322"/>
                </a:cubicBezTo>
                <a:cubicBezTo>
                  <a:pt x="39" y="320"/>
                  <a:pt x="39" y="320"/>
                  <a:pt x="39" y="320"/>
                </a:cubicBezTo>
                <a:cubicBezTo>
                  <a:pt x="40" y="321"/>
                  <a:pt x="42" y="322"/>
                  <a:pt x="43" y="324"/>
                </a:cubicBezTo>
                <a:cubicBezTo>
                  <a:pt x="44" y="326"/>
                  <a:pt x="42" y="325"/>
                  <a:pt x="45" y="326"/>
                </a:cubicBezTo>
                <a:cubicBezTo>
                  <a:pt x="45" y="324"/>
                  <a:pt x="47" y="324"/>
                  <a:pt x="48" y="322"/>
                </a:cubicBezTo>
                <a:cubicBezTo>
                  <a:pt x="55" y="322"/>
                  <a:pt x="55" y="322"/>
                  <a:pt x="55" y="322"/>
                </a:cubicBezTo>
                <a:cubicBezTo>
                  <a:pt x="55" y="322"/>
                  <a:pt x="55" y="322"/>
                  <a:pt x="55" y="322"/>
                </a:cubicBezTo>
                <a:cubicBezTo>
                  <a:pt x="56" y="322"/>
                  <a:pt x="56" y="322"/>
                  <a:pt x="56" y="322"/>
                </a:cubicBezTo>
                <a:cubicBezTo>
                  <a:pt x="56" y="321"/>
                  <a:pt x="56" y="321"/>
                  <a:pt x="56" y="321"/>
                </a:cubicBezTo>
                <a:cubicBezTo>
                  <a:pt x="58" y="321"/>
                  <a:pt x="59" y="321"/>
                  <a:pt x="61" y="322"/>
                </a:cubicBezTo>
                <a:cubicBezTo>
                  <a:pt x="61" y="324"/>
                  <a:pt x="60" y="325"/>
                  <a:pt x="59" y="326"/>
                </a:cubicBezTo>
                <a:cubicBezTo>
                  <a:pt x="59" y="328"/>
                  <a:pt x="60" y="331"/>
                  <a:pt x="61" y="333"/>
                </a:cubicBezTo>
                <a:cubicBezTo>
                  <a:pt x="61" y="338"/>
                  <a:pt x="61" y="338"/>
                  <a:pt x="61" y="338"/>
                </a:cubicBezTo>
                <a:cubicBezTo>
                  <a:pt x="60" y="338"/>
                  <a:pt x="60" y="338"/>
                  <a:pt x="60" y="338"/>
                </a:cubicBezTo>
                <a:cubicBezTo>
                  <a:pt x="60" y="339"/>
                  <a:pt x="60" y="339"/>
                  <a:pt x="60" y="339"/>
                </a:cubicBezTo>
                <a:cubicBezTo>
                  <a:pt x="59" y="339"/>
                  <a:pt x="59" y="339"/>
                  <a:pt x="59" y="339"/>
                </a:cubicBezTo>
                <a:cubicBezTo>
                  <a:pt x="59" y="339"/>
                  <a:pt x="59" y="339"/>
                  <a:pt x="59" y="339"/>
                </a:cubicBezTo>
                <a:cubicBezTo>
                  <a:pt x="58" y="339"/>
                  <a:pt x="58" y="339"/>
                  <a:pt x="58" y="339"/>
                </a:cubicBezTo>
                <a:cubicBezTo>
                  <a:pt x="58" y="340"/>
                  <a:pt x="58" y="340"/>
                  <a:pt x="58" y="340"/>
                </a:cubicBezTo>
                <a:cubicBezTo>
                  <a:pt x="55" y="341"/>
                  <a:pt x="52" y="341"/>
                  <a:pt x="49" y="341"/>
                </a:cubicBezTo>
                <a:cubicBezTo>
                  <a:pt x="49" y="341"/>
                  <a:pt x="49" y="342"/>
                  <a:pt x="49" y="343"/>
                </a:cubicBezTo>
                <a:cubicBezTo>
                  <a:pt x="47" y="343"/>
                  <a:pt x="45" y="344"/>
                  <a:pt x="44" y="346"/>
                </a:cubicBezTo>
                <a:cubicBezTo>
                  <a:pt x="39" y="346"/>
                  <a:pt x="39" y="346"/>
                  <a:pt x="39" y="346"/>
                </a:cubicBezTo>
                <a:cubicBezTo>
                  <a:pt x="39" y="345"/>
                  <a:pt x="38" y="345"/>
                  <a:pt x="38" y="345"/>
                </a:cubicBezTo>
                <a:cubicBezTo>
                  <a:pt x="37" y="343"/>
                  <a:pt x="37" y="345"/>
                  <a:pt x="36" y="343"/>
                </a:cubicBezTo>
                <a:cubicBezTo>
                  <a:pt x="35" y="342"/>
                  <a:pt x="34" y="342"/>
                  <a:pt x="32" y="342"/>
                </a:cubicBezTo>
                <a:cubicBezTo>
                  <a:pt x="31" y="343"/>
                  <a:pt x="30" y="344"/>
                  <a:pt x="28" y="345"/>
                </a:cubicBezTo>
                <a:cubicBezTo>
                  <a:pt x="29" y="346"/>
                  <a:pt x="29" y="347"/>
                  <a:pt x="30" y="348"/>
                </a:cubicBezTo>
                <a:cubicBezTo>
                  <a:pt x="31" y="348"/>
                  <a:pt x="31" y="348"/>
                  <a:pt x="31" y="348"/>
                </a:cubicBezTo>
                <a:cubicBezTo>
                  <a:pt x="32" y="349"/>
                  <a:pt x="32" y="352"/>
                  <a:pt x="32" y="354"/>
                </a:cubicBezTo>
                <a:cubicBezTo>
                  <a:pt x="31" y="354"/>
                  <a:pt x="31" y="354"/>
                  <a:pt x="31" y="354"/>
                </a:cubicBezTo>
                <a:cubicBezTo>
                  <a:pt x="31" y="352"/>
                  <a:pt x="31" y="352"/>
                  <a:pt x="31" y="352"/>
                </a:cubicBezTo>
                <a:cubicBezTo>
                  <a:pt x="30" y="352"/>
                  <a:pt x="29" y="351"/>
                  <a:pt x="28" y="351"/>
                </a:cubicBezTo>
                <a:cubicBezTo>
                  <a:pt x="27" y="353"/>
                  <a:pt x="26" y="353"/>
                  <a:pt x="26" y="356"/>
                </a:cubicBezTo>
                <a:cubicBezTo>
                  <a:pt x="23" y="356"/>
                  <a:pt x="22" y="358"/>
                  <a:pt x="20" y="360"/>
                </a:cubicBezTo>
                <a:cubicBezTo>
                  <a:pt x="20" y="364"/>
                  <a:pt x="20" y="364"/>
                  <a:pt x="20" y="364"/>
                </a:cubicBezTo>
                <a:cubicBezTo>
                  <a:pt x="18" y="364"/>
                  <a:pt x="19" y="364"/>
                  <a:pt x="18" y="364"/>
                </a:cubicBezTo>
                <a:cubicBezTo>
                  <a:pt x="17" y="365"/>
                  <a:pt x="16" y="366"/>
                  <a:pt x="16" y="368"/>
                </a:cubicBezTo>
                <a:cubicBezTo>
                  <a:pt x="18" y="368"/>
                  <a:pt x="18" y="368"/>
                  <a:pt x="18" y="368"/>
                </a:cubicBezTo>
                <a:cubicBezTo>
                  <a:pt x="18" y="368"/>
                  <a:pt x="18" y="369"/>
                  <a:pt x="18" y="370"/>
                </a:cubicBezTo>
                <a:cubicBezTo>
                  <a:pt x="19" y="370"/>
                  <a:pt x="20" y="371"/>
                  <a:pt x="20" y="371"/>
                </a:cubicBezTo>
                <a:cubicBezTo>
                  <a:pt x="20" y="370"/>
                  <a:pt x="20" y="370"/>
                  <a:pt x="20" y="370"/>
                </a:cubicBezTo>
                <a:cubicBezTo>
                  <a:pt x="22" y="370"/>
                  <a:pt x="22" y="370"/>
                  <a:pt x="22" y="370"/>
                </a:cubicBezTo>
                <a:cubicBezTo>
                  <a:pt x="22" y="371"/>
                  <a:pt x="23" y="372"/>
                  <a:pt x="23" y="373"/>
                </a:cubicBezTo>
                <a:cubicBezTo>
                  <a:pt x="30" y="373"/>
                  <a:pt x="30" y="373"/>
                  <a:pt x="30" y="373"/>
                </a:cubicBezTo>
                <a:cubicBezTo>
                  <a:pt x="30" y="374"/>
                  <a:pt x="30" y="376"/>
                  <a:pt x="32" y="375"/>
                </a:cubicBezTo>
                <a:cubicBezTo>
                  <a:pt x="32" y="374"/>
                  <a:pt x="32" y="374"/>
                  <a:pt x="32" y="374"/>
                </a:cubicBezTo>
                <a:cubicBezTo>
                  <a:pt x="33" y="374"/>
                  <a:pt x="34" y="374"/>
                  <a:pt x="36" y="373"/>
                </a:cubicBezTo>
                <a:cubicBezTo>
                  <a:pt x="36" y="374"/>
                  <a:pt x="36" y="375"/>
                  <a:pt x="36" y="375"/>
                </a:cubicBezTo>
                <a:cubicBezTo>
                  <a:pt x="35" y="376"/>
                  <a:pt x="34" y="377"/>
                  <a:pt x="33" y="378"/>
                </a:cubicBezTo>
                <a:cubicBezTo>
                  <a:pt x="33" y="379"/>
                  <a:pt x="33" y="379"/>
                  <a:pt x="32" y="380"/>
                </a:cubicBezTo>
                <a:cubicBezTo>
                  <a:pt x="32" y="380"/>
                  <a:pt x="31" y="380"/>
                  <a:pt x="31" y="381"/>
                </a:cubicBezTo>
                <a:cubicBezTo>
                  <a:pt x="31" y="383"/>
                  <a:pt x="31" y="383"/>
                  <a:pt x="31" y="383"/>
                </a:cubicBezTo>
                <a:cubicBezTo>
                  <a:pt x="31" y="383"/>
                  <a:pt x="30" y="383"/>
                  <a:pt x="30" y="385"/>
                </a:cubicBezTo>
                <a:cubicBezTo>
                  <a:pt x="31" y="385"/>
                  <a:pt x="31" y="385"/>
                  <a:pt x="32" y="385"/>
                </a:cubicBezTo>
                <a:cubicBezTo>
                  <a:pt x="32" y="387"/>
                  <a:pt x="32" y="387"/>
                  <a:pt x="32" y="387"/>
                </a:cubicBezTo>
                <a:cubicBezTo>
                  <a:pt x="34" y="387"/>
                  <a:pt x="34" y="387"/>
                  <a:pt x="34" y="387"/>
                </a:cubicBezTo>
                <a:cubicBezTo>
                  <a:pt x="34" y="390"/>
                  <a:pt x="35" y="389"/>
                  <a:pt x="36" y="391"/>
                </a:cubicBezTo>
                <a:cubicBezTo>
                  <a:pt x="38" y="391"/>
                  <a:pt x="40" y="391"/>
                  <a:pt x="43" y="391"/>
                </a:cubicBezTo>
                <a:cubicBezTo>
                  <a:pt x="43" y="389"/>
                  <a:pt x="43" y="389"/>
                  <a:pt x="43" y="389"/>
                </a:cubicBezTo>
                <a:cubicBezTo>
                  <a:pt x="44" y="389"/>
                  <a:pt x="45" y="388"/>
                  <a:pt x="45" y="387"/>
                </a:cubicBezTo>
                <a:cubicBezTo>
                  <a:pt x="45" y="385"/>
                  <a:pt x="45" y="385"/>
                  <a:pt x="45" y="385"/>
                </a:cubicBezTo>
                <a:cubicBezTo>
                  <a:pt x="46" y="385"/>
                  <a:pt x="46" y="385"/>
                  <a:pt x="46" y="385"/>
                </a:cubicBezTo>
                <a:cubicBezTo>
                  <a:pt x="46" y="384"/>
                  <a:pt x="46" y="384"/>
                  <a:pt x="45" y="383"/>
                </a:cubicBezTo>
                <a:cubicBezTo>
                  <a:pt x="45" y="381"/>
                  <a:pt x="45" y="381"/>
                  <a:pt x="45" y="381"/>
                </a:cubicBezTo>
                <a:cubicBezTo>
                  <a:pt x="46" y="382"/>
                  <a:pt x="46" y="382"/>
                  <a:pt x="47" y="382"/>
                </a:cubicBezTo>
                <a:cubicBezTo>
                  <a:pt x="47" y="381"/>
                  <a:pt x="47" y="381"/>
                  <a:pt x="47" y="381"/>
                </a:cubicBezTo>
                <a:cubicBezTo>
                  <a:pt x="48" y="381"/>
                  <a:pt x="48" y="381"/>
                  <a:pt x="48" y="381"/>
                </a:cubicBezTo>
                <a:cubicBezTo>
                  <a:pt x="48" y="382"/>
                  <a:pt x="49" y="384"/>
                  <a:pt x="49" y="385"/>
                </a:cubicBezTo>
                <a:cubicBezTo>
                  <a:pt x="48" y="385"/>
                  <a:pt x="48" y="385"/>
                  <a:pt x="47" y="385"/>
                </a:cubicBezTo>
                <a:cubicBezTo>
                  <a:pt x="47" y="389"/>
                  <a:pt x="47" y="389"/>
                  <a:pt x="47" y="389"/>
                </a:cubicBezTo>
                <a:cubicBezTo>
                  <a:pt x="48" y="389"/>
                  <a:pt x="49" y="390"/>
                  <a:pt x="50" y="391"/>
                </a:cubicBezTo>
                <a:cubicBezTo>
                  <a:pt x="50" y="393"/>
                  <a:pt x="50" y="393"/>
                  <a:pt x="50" y="393"/>
                </a:cubicBezTo>
                <a:cubicBezTo>
                  <a:pt x="51" y="393"/>
                  <a:pt x="51" y="393"/>
                  <a:pt x="51" y="393"/>
                </a:cubicBezTo>
                <a:cubicBezTo>
                  <a:pt x="51" y="394"/>
                  <a:pt x="51" y="394"/>
                  <a:pt x="51" y="394"/>
                </a:cubicBezTo>
                <a:cubicBezTo>
                  <a:pt x="51" y="394"/>
                  <a:pt x="51" y="394"/>
                  <a:pt x="51" y="394"/>
                </a:cubicBezTo>
                <a:cubicBezTo>
                  <a:pt x="51" y="395"/>
                  <a:pt x="51" y="395"/>
                  <a:pt x="51" y="395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3" y="397"/>
                  <a:pt x="51" y="397"/>
                  <a:pt x="51" y="398"/>
                </a:cubicBezTo>
                <a:cubicBezTo>
                  <a:pt x="51" y="401"/>
                  <a:pt x="51" y="401"/>
                  <a:pt x="51" y="401"/>
                </a:cubicBezTo>
                <a:cubicBezTo>
                  <a:pt x="52" y="401"/>
                  <a:pt x="53" y="401"/>
                  <a:pt x="55" y="400"/>
                </a:cubicBezTo>
                <a:cubicBezTo>
                  <a:pt x="55" y="402"/>
                  <a:pt x="55" y="402"/>
                  <a:pt x="55" y="402"/>
                </a:cubicBezTo>
                <a:cubicBezTo>
                  <a:pt x="53" y="402"/>
                  <a:pt x="53" y="402"/>
                  <a:pt x="52" y="403"/>
                </a:cubicBezTo>
                <a:cubicBezTo>
                  <a:pt x="52" y="403"/>
                  <a:pt x="52" y="406"/>
                  <a:pt x="53" y="405"/>
                </a:cubicBezTo>
                <a:cubicBezTo>
                  <a:pt x="53" y="404"/>
                  <a:pt x="53" y="404"/>
                  <a:pt x="53" y="404"/>
                </a:cubicBezTo>
                <a:cubicBezTo>
                  <a:pt x="53" y="404"/>
                  <a:pt x="53" y="404"/>
                  <a:pt x="53" y="404"/>
                </a:cubicBezTo>
                <a:cubicBezTo>
                  <a:pt x="53" y="405"/>
                  <a:pt x="53" y="407"/>
                  <a:pt x="53" y="408"/>
                </a:cubicBezTo>
                <a:cubicBezTo>
                  <a:pt x="56" y="407"/>
                  <a:pt x="55" y="406"/>
                  <a:pt x="58" y="406"/>
                </a:cubicBezTo>
                <a:cubicBezTo>
                  <a:pt x="59" y="403"/>
                  <a:pt x="64" y="400"/>
                  <a:pt x="67" y="400"/>
                </a:cubicBezTo>
                <a:cubicBezTo>
                  <a:pt x="67" y="404"/>
                  <a:pt x="71" y="405"/>
                  <a:pt x="72" y="402"/>
                </a:cubicBezTo>
                <a:cubicBezTo>
                  <a:pt x="74" y="403"/>
                  <a:pt x="73" y="403"/>
                  <a:pt x="74" y="404"/>
                </a:cubicBezTo>
                <a:cubicBezTo>
                  <a:pt x="74" y="405"/>
                  <a:pt x="75" y="405"/>
                  <a:pt x="76" y="406"/>
                </a:cubicBezTo>
                <a:cubicBezTo>
                  <a:pt x="76" y="407"/>
                  <a:pt x="76" y="407"/>
                  <a:pt x="76" y="407"/>
                </a:cubicBezTo>
                <a:cubicBezTo>
                  <a:pt x="76" y="407"/>
                  <a:pt x="76" y="407"/>
                  <a:pt x="76" y="407"/>
                </a:cubicBezTo>
                <a:cubicBezTo>
                  <a:pt x="77" y="408"/>
                  <a:pt x="77" y="408"/>
                  <a:pt x="78" y="409"/>
                </a:cubicBezTo>
                <a:cubicBezTo>
                  <a:pt x="78" y="409"/>
                  <a:pt x="82" y="408"/>
                  <a:pt x="80" y="408"/>
                </a:cubicBezTo>
                <a:cubicBezTo>
                  <a:pt x="79" y="408"/>
                  <a:pt x="79" y="408"/>
                  <a:pt x="79" y="408"/>
                </a:cubicBezTo>
                <a:cubicBezTo>
                  <a:pt x="79" y="405"/>
                  <a:pt x="79" y="405"/>
                  <a:pt x="79" y="405"/>
                </a:cubicBezTo>
                <a:cubicBezTo>
                  <a:pt x="80" y="405"/>
                  <a:pt x="80" y="405"/>
                  <a:pt x="80" y="405"/>
                </a:cubicBezTo>
                <a:cubicBezTo>
                  <a:pt x="80" y="406"/>
                  <a:pt x="80" y="406"/>
                  <a:pt x="80" y="406"/>
                </a:cubicBezTo>
                <a:cubicBezTo>
                  <a:pt x="82" y="406"/>
                  <a:pt x="82" y="405"/>
                  <a:pt x="83" y="403"/>
                </a:cubicBezTo>
                <a:cubicBezTo>
                  <a:pt x="84" y="403"/>
                  <a:pt x="84" y="403"/>
                  <a:pt x="84" y="403"/>
                </a:cubicBezTo>
                <a:cubicBezTo>
                  <a:pt x="84" y="406"/>
                  <a:pt x="84" y="406"/>
                  <a:pt x="84" y="406"/>
                </a:cubicBezTo>
                <a:cubicBezTo>
                  <a:pt x="84" y="407"/>
                  <a:pt x="84" y="406"/>
                  <a:pt x="84" y="407"/>
                </a:cubicBezTo>
                <a:cubicBezTo>
                  <a:pt x="88" y="407"/>
                  <a:pt x="90" y="406"/>
                  <a:pt x="91" y="404"/>
                </a:cubicBezTo>
                <a:cubicBezTo>
                  <a:pt x="93" y="404"/>
                  <a:pt x="93" y="404"/>
                  <a:pt x="93" y="402"/>
                </a:cubicBezTo>
                <a:cubicBezTo>
                  <a:pt x="94" y="402"/>
                  <a:pt x="95" y="402"/>
                  <a:pt x="96" y="402"/>
                </a:cubicBezTo>
                <a:cubicBezTo>
                  <a:pt x="96" y="403"/>
                  <a:pt x="95" y="405"/>
                  <a:pt x="95" y="406"/>
                </a:cubicBezTo>
                <a:cubicBezTo>
                  <a:pt x="94" y="406"/>
                  <a:pt x="94" y="406"/>
                  <a:pt x="94" y="406"/>
                </a:cubicBezTo>
                <a:cubicBezTo>
                  <a:pt x="94" y="408"/>
                  <a:pt x="94" y="408"/>
                  <a:pt x="94" y="408"/>
                </a:cubicBezTo>
                <a:cubicBezTo>
                  <a:pt x="93" y="408"/>
                  <a:pt x="93" y="408"/>
                  <a:pt x="93" y="408"/>
                </a:cubicBezTo>
                <a:cubicBezTo>
                  <a:pt x="92" y="410"/>
                  <a:pt x="92" y="410"/>
                  <a:pt x="90" y="410"/>
                </a:cubicBezTo>
                <a:cubicBezTo>
                  <a:pt x="90" y="412"/>
                  <a:pt x="90" y="413"/>
                  <a:pt x="90" y="416"/>
                </a:cubicBezTo>
                <a:cubicBezTo>
                  <a:pt x="88" y="416"/>
                  <a:pt x="89" y="415"/>
                  <a:pt x="88" y="416"/>
                </a:cubicBezTo>
                <a:cubicBezTo>
                  <a:pt x="88" y="416"/>
                  <a:pt x="88" y="416"/>
                  <a:pt x="88" y="416"/>
                </a:cubicBezTo>
                <a:cubicBezTo>
                  <a:pt x="87" y="418"/>
                  <a:pt x="87" y="421"/>
                  <a:pt x="87" y="423"/>
                </a:cubicBezTo>
                <a:cubicBezTo>
                  <a:pt x="88" y="423"/>
                  <a:pt x="88" y="423"/>
                  <a:pt x="88" y="423"/>
                </a:cubicBezTo>
                <a:cubicBezTo>
                  <a:pt x="87" y="424"/>
                  <a:pt x="86" y="424"/>
                  <a:pt x="86" y="424"/>
                </a:cubicBezTo>
                <a:cubicBezTo>
                  <a:pt x="85" y="425"/>
                  <a:pt x="85" y="426"/>
                  <a:pt x="85" y="427"/>
                </a:cubicBezTo>
                <a:cubicBezTo>
                  <a:pt x="84" y="428"/>
                  <a:pt x="84" y="428"/>
                  <a:pt x="84" y="428"/>
                </a:cubicBezTo>
                <a:cubicBezTo>
                  <a:pt x="82" y="430"/>
                  <a:pt x="81" y="430"/>
                  <a:pt x="81" y="433"/>
                </a:cubicBezTo>
                <a:cubicBezTo>
                  <a:pt x="78" y="434"/>
                  <a:pt x="77" y="434"/>
                  <a:pt x="76" y="436"/>
                </a:cubicBezTo>
                <a:cubicBezTo>
                  <a:pt x="75" y="436"/>
                  <a:pt x="75" y="437"/>
                  <a:pt x="75" y="437"/>
                </a:cubicBezTo>
                <a:cubicBezTo>
                  <a:pt x="74" y="437"/>
                  <a:pt x="72" y="438"/>
                  <a:pt x="71" y="438"/>
                </a:cubicBezTo>
                <a:cubicBezTo>
                  <a:pt x="69" y="439"/>
                  <a:pt x="68" y="440"/>
                  <a:pt x="66" y="441"/>
                </a:cubicBezTo>
                <a:cubicBezTo>
                  <a:pt x="65" y="443"/>
                  <a:pt x="65" y="445"/>
                  <a:pt x="65" y="447"/>
                </a:cubicBezTo>
                <a:cubicBezTo>
                  <a:pt x="62" y="447"/>
                  <a:pt x="62" y="447"/>
                  <a:pt x="62" y="447"/>
                </a:cubicBezTo>
                <a:cubicBezTo>
                  <a:pt x="62" y="448"/>
                  <a:pt x="62" y="448"/>
                  <a:pt x="62" y="448"/>
                </a:cubicBezTo>
                <a:cubicBezTo>
                  <a:pt x="61" y="448"/>
                  <a:pt x="61" y="448"/>
                  <a:pt x="61" y="448"/>
                </a:cubicBezTo>
                <a:cubicBezTo>
                  <a:pt x="61" y="447"/>
                  <a:pt x="61" y="446"/>
                  <a:pt x="61" y="446"/>
                </a:cubicBezTo>
                <a:cubicBezTo>
                  <a:pt x="57" y="446"/>
                  <a:pt x="55" y="447"/>
                  <a:pt x="51" y="448"/>
                </a:cubicBezTo>
                <a:cubicBezTo>
                  <a:pt x="50" y="449"/>
                  <a:pt x="50" y="450"/>
                  <a:pt x="49" y="452"/>
                </a:cubicBezTo>
                <a:cubicBezTo>
                  <a:pt x="49" y="452"/>
                  <a:pt x="48" y="452"/>
                  <a:pt x="47" y="452"/>
                </a:cubicBezTo>
                <a:cubicBezTo>
                  <a:pt x="47" y="453"/>
                  <a:pt x="47" y="455"/>
                  <a:pt x="47" y="456"/>
                </a:cubicBezTo>
                <a:cubicBezTo>
                  <a:pt x="46" y="456"/>
                  <a:pt x="46" y="456"/>
                  <a:pt x="46" y="456"/>
                </a:cubicBezTo>
                <a:cubicBezTo>
                  <a:pt x="46" y="456"/>
                  <a:pt x="46" y="457"/>
                  <a:pt x="45" y="458"/>
                </a:cubicBezTo>
                <a:cubicBezTo>
                  <a:pt x="42" y="458"/>
                  <a:pt x="43" y="458"/>
                  <a:pt x="41" y="459"/>
                </a:cubicBezTo>
                <a:cubicBezTo>
                  <a:pt x="41" y="461"/>
                  <a:pt x="41" y="461"/>
                  <a:pt x="41" y="461"/>
                </a:cubicBezTo>
                <a:cubicBezTo>
                  <a:pt x="42" y="461"/>
                  <a:pt x="42" y="460"/>
                  <a:pt x="42" y="460"/>
                </a:cubicBezTo>
                <a:cubicBezTo>
                  <a:pt x="43" y="460"/>
                  <a:pt x="43" y="460"/>
                  <a:pt x="45" y="460"/>
                </a:cubicBezTo>
                <a:cubicBezTo>
                  <a:pt x="45" y="458"/>
                  <a:pt x="45" y="459"/>
                  <a:pt x="47" y="458"/>
                </a:cubicBezTo>
                <a:cubicBezTo>
                  <a:pt x="47" y="460"/>
                  <a:pt x="47" y="460"/>
                  <a:pt x="49" y="460"/>
                </a:cubicBezTo>
                <a:cubicBezTo>
                  <a:pt x="49" y="459"/>
                  <a:pt x="49" y="459"/>
                  <a:pt x="49" y="458"/>
                </a:cubicBezTo>
                <a:cubicBezTo>
                  <a:pt x="50" y="458"/>
                  <a:pt x="50" y="458"/>
                  <a:pt x="50" y="458"/>
                </a:cubicBezTo>
                <a:cubicBezTo>
                  <a:pt x="50" y="456"/>
                  <a:pt x="50" y="456"/>
                  <a:pt x="50" y="456"/>
                </a:cubicBezTo>
                <a:cubicBezTo>
                  <a:pt x="51" y="455"/>
                  <a:pt x="51" y="455"/>
                  <a:pt x="52" y="454"/>
                </a:cubicBezTo>
                <a:cubicBezTo>
                  <a:pt x="52" y="452"/>
                  <a:pt x="52" y="452"/>
                  <a:pt x="52" y="452"/>
                </a:cubicBezTo>
                <a:cubicBezTo>
                  <a:pt x="53" y="452"/>
                  <a:pt x="53" y="452"/>
                  <a:pt x="53" y="452"/>
                </a:cubicBezTo>
                <a:cubicBezTo>
                  <a:pt x="53" y="451"/>
                  <a:pt x="53" y="451"/>
                  <a:pt x="53" y="451"/>
                </a:cubicBezTo>
                <a:cubicBezTo>
                  <a:pt x="53" y="451"/>
                  <a:pt x="54" y="451"/>
                  <a:pt x="54" y="450"/>
                </a:cubicBezTo>
                <a:cubicBezTo>
                  <a:pt x="57" y="450"/>
                  <a:pt x="57" y="450"/>
                  <a:pt x="57" y="450"/>
                </a:cubicBezTo>
                <a:cubicBezTo>
                  <a:pt x="57" y="452"/>
                  <a:pt x="56" y="451"/>
                  <a:pt x="56" y="453"/>
                </a:cubicBezTo>
                <a:cubicBezTo>
                  <a:pt x="60" y="453"/>
                  <a:pt x="60" y="453"/>
                  <a:pt x="60" y="453"/>
                </a:cubicBezTo>
                <a:cubicBezTo>
                  <a:pt x="60" y="452"/>
                  <a:pt x="60" y="452"/>
                  <a:pt x="61" y="452"/>
                </a:cubicBezTo>
                <a:cubicBezTo>
                  <a:pt x="61" y="451"/>
                  <a:pt x="61" y="451"/>
                  <a:pt x="61" y="451"/>
                </a:cubicBezTo>
                <a:cubicBezTo>
                  <a:pt x="62" y="451"/>
                  <a:pt x="63" y="452"/>
                  <a:pt x="65" y="452"/>
                </a:cubicBezTo>
                <a:cubicBezTo>
                  <a:pt x="65" y="451"/>
                  <a:pt x="65" y="451"/>
                  <a:pt x="65" y="451"/>
                </a:cubicBezTo>
                <a:cubicBezTo>
                  <a:pt x="66" y="451"/>
                  <a:pt x="66" y="451"/>
                  <a:pt x="66" y="451"/>
                </a:cubicBezTo>
                <a:cubicBezTo>
                  <a:pt x="66" y="450"/>
                  <a:pt x="66" y="450"/>
                  <a:pt x="66" y="450"/>
                </a:cubicBezTo>
                <a:cubicBezTo>
                  <a:pt x="67" y="449"/>
                  <a:pt x="68" y="448"/>
                  <a:pt x="70" y="448"/>
                </a:cubicBezTo>
                <a:cubicBezTo>
                  <a:pt x="70" y="450"/>
                  <a:pt x="70" y="450"/>
                  <a:pt x="70" y="450"/>
                </a:cubicBezTo>
                <a:cubicBezTo>
                  <a:pt x="71" y="450"/>
                  <a:pt x="71" y="450"/>
                  <a:pt x="71" y="450"/>
                </a:cubicBezTo>
                <a:cubicBezTo>
                  <a:pt x="71" y="449"/>
                  <a:pt x="72" y="449"/>
                  <a:pt x="72" y="447"/>
                </a:cubicBezTo>
                <a:cubicBezTo>
                  <a:pt x="73" y="448"/>
                  <a:pt x="72" y="447"/>
                  <a:pt x="73" y="448"/>
                </a:cubicBezTo>
                <a:cubicBezTo>
                  <a:pt x="76" y="447"/>
                  <a:pt x="76" y="446"/>
                  <a:pt x="76" y="443"/>
                </a:cubicBezTo>
                <a:cubicBezTo>
                  <a:pt x="77" y="444"/>
                  <a:pt x="78" y="444"/>
                  <a:pt x="79" y="445"/>
                </a:cubicBezTo>
                <a:cubicBezTo>
                  <a:pt x="79" y="444"/>
                  <a:pt x="79" y="444"/>
                  <a:pt x="79" y="444"/>
                </a:cubicBezTo>
                <a:cubicBezTo>
                  <a:pt x="80" y="444"/>
                  <a:pt x="80" y="444"/>
                  <a:pt x="80" y="444"/>
                </a:cubicBezTo>
                <a:cubicBezTo>
                  <a:pt x="78" y="442"/>
                  <a:pt x="80" y="442"/>
                  <a:pt x="80" y="441"/>
                </a:cubicBezTo>
                <a:cubicBezTo>
                  <a:pt x="78" y="441"/>
                  <a:pt x="78" y="441"/>
                  <a:pt x="78" y="441"/>
                </a:cubicBezTo>
                <a:cubicBezTo>
                  <a:pt x="78" y="441"/>
                  <a:pt x="78" y="441"/>
                  <a:pt x="78" y="441"/>
                </a:cubicBezTo>
                <a:cubicBezTo>
                  <a:pt x="80" y="440"/>
                  <a:pt x="82" y="439"/>
                  <a:pt x="84" y="439"/>
                </a:cubicBezTo>
                <a:cubicBezTo>
                  <a:pt x="84" y="438"/>
                  <a:pt x="84" y="437"/>
                  <a:pt x="84" y="437"/>
                </a:cubicBezTo>
                <a:cubicBezTo>
                  <a:pt x="85" y="436"/>
                  <a:pt x="86" y="436"/>
                  <a:pt x="88" y="436"/>
                </a:cubicBezTo>
                <a:cubicBezTo>
                  <a:pt x="88" y="434"/>
                  <a:pt x="88" y="434"/>
                  <a:pt x="88" y="434"/>
                </a:cubicBezTo>
                <a:cubicBezTo>
                  <a:pt x="88" y="434"/>
                  <a:pt x="88" y="434"/>
                  <a:pt x="88" y="434"/>
                </a:cubicBezTo>
                <a:cubicBezTo>
                  <a:pt x="88" y="433"/>
                  <a:pt x="88" y="433"/>
                  <a:pt x="88" y="433"/>
                </a:cubicBezTo>
                <a:cubicBezTo>
                  <a:pt x="89" y="433"/>
                  <a:pt x="89" y="433"/>
                  <a:pt x="89" y="433"/>
                </a:cubicBezTo>
                <a:cubicBezTo>
                  <a:pt x="89" y="433"/>
                  <a:pt x="89" y="433"/>
                  <a:pt x="89" y="433"/>
                </a:cubicBezTo>
                <a:cubicBezTo>
                  <a:pt x="90" y="433"/>
                  <a:pt x="91" y="433"/>
                  <a:pt x="92" y="433"/>
                </a:cubicBezTo>
                <a:cubicBezTo>
                  <a:pt x="92" y="432"/>
                  <a:pt x="93" y="432"/>
                  <a:pt x="93" y="431"/>
                </a:cubicBezTo>
                <a:cubicBezTo>
                  <a:pt x="95" y="431"/>
                  <a:pt x="95" y="431"/>
                  <a:pt x="95" y="431"/>
                </a:cubicBezTo>
                <a:cubicBezTo>
                  <a:pt x="95" y="429"/>
                  <a:pt x="95" y="429"/>
                  <a:pt x="95" y="426"/>
                </a:cubicBezTo>
                <a:cubicBezTo>
                  <a:pt x="97" y="426"/>
                  <a:pt x="97" y="425"/>
                  <a:pt x="99" y="425"/>
                </a:cubicBezTo>
                <a:cubicBezTo>
                  <a:pt x="99" y="423"/>
                  <a:pt x="99" y="423"/>
                  <a:pt x="99" y="423"/>
                </a:cubicBezTo>
                <a:cubicBezTo>
                  <a:pt x="101" y="423"/>
                  <a:pt x="101" y="423"/>
                  <a:pt x="101" y="423"/>
                </a:cubicBezTo>
                <a:cubicBezTo>
                  <a:pt x="101" y="423"/>
                  <a:pt x="101" y="422"/>
                  <a:pt x="101" y="421"/>
                </a:cubicBezTo>
                <a:cubicBezTo>
                  <a:pt x="102" y="421"/>
                  <a:pt x="104" y="420"/>
                  <a:pt x="105" y="419"/>
                </a:cubicBezTo>
                <a:cubicBezTo>
                  <a:pt x="105" y="418"/>
                  <a:pt x="105" y="418"/>
                  <a:pt x="105" y="418"/>
                </a:cubicBezTo>
                <a:cubicBezTo>
                  <a:pt x="106" y="418"/>
                  <a:pt x="107" y="418"/>
                  <a:pt x="107" y="418"/>
                </a:cubicBezTo>
                <a:cubicBezTo>
                  <a:pt x="108" y="417"/>
                  <a:pt x="107" y="416"/>
                  <a:pt x="108" y="415"/>
                </a:cubicBezTo>
                <a:cubicBezTo>
                  <a:pt x="109" y="415"/>
                  <a:pt x="109" y="415"/>
                  <a:pt x="109" y="415"/>
                </a:cubicBezTo>
                <a:cubicBezTo>
                  <a:pt x="109" y="414"/>
                  <a:pt x="110" y="414"/>
                  <a:pt x="110" y="414"/>
                </a:cubicBezTo>
                <a:cubicBezTo>
                  <a:pt x="113" y="414"/>
                  <a:pt x="113" y="414"/>
                  <a:pt x="113" y="414"/>
                </a:cubicBezTo>
                <a:cubicBezTo>
                  <a:pt x="113" y="413"/>
                  <a:pt x="113" y="413"/>
                  <a:pt x="113" y="413"/>
                </a:cubicBezTo>
                <a:cubicBezTo>
                  <a:pt x="114" y="412"/>
                  <a:pt x="115" y="412"/>
                  <a:pt x="116" y="412"/>
                </a:cubicBezTo>
                <a:cubicBezTo>
                  <a:pt x="117" y="411"/>
                  <a:pt x="117" y="409"/>
                  <a:pt x="117" y="408"/>
                </a:cubicBezTo>
                <a:cubicBezTo>
                  <a:pt x="116" y="408"/>
                  <a:pt x="116" y="408"/>
                  <a:pt x="116" y="408"/>
                </a:cubicBezTo>
                <a:cubicBezTo>
                  <a:pt x="117" y="408"/>
                  <a:pt x="117" y="408"/>
                  <a:pt x="117" y="408"/>
                </a:cubicBezTo>
                <a:cubicBezTo>
                  <a:pt x="117" y="407"/>
                  <a:pt x="118" y="407"/>
                  <a:pt x="118" y="406"/>
                </a:cubicBezTo>
                <a:cubicBezTo>
                  <a:pt x="118" y="406"/>
                  <a:pt x="119" y="406"/>
                  <a:pt x="120" y="406"/>
                </a:cubicBezTo>
                <a:cubicBezTo>
                  <a:pt x="120" y="404"/>
                  <a:pt x="120" y="404"/>
                  <a:pt x="120" y="404"/>
                </a:cubicBezTo>
                <a:cubicBezTo>
                  <a:pt x="121" y="404"/>
                  <a:pt x="122" y="404"/>
                  <a:pt x="122" y="404"/>
                </a:cubicBezTo>
                <a:cubicBezTo>
                  <a:pt x="122" y="401"/>
                  <a:pt x="122" y="401"/>
                  <a:pt x="122" y="401"/>
                </a:cubicBezTo>
                <a:cubicBezTo>
                  <a:pt x="120" y="401"/>
                  <a:pt x="118" y="401"/>
                  <a:pt x="116" y="400"/>
                </a:cubicBezTo>
                <a:cubicBezTo>
                  <a:pt x="117" y="399"/>
                  <a:pt x="117" y="397"/>
                  <a:pt x="117" y="395"/>
                </a:cubicBezTo>
                <a:cubicBezTo>
                  <a:pt x="118" y="395"/>
                  <a:pt x="118" y="395"/>
                  <a:pt x="118" y="395"/>
                </a:cubicBezTo>
                <a:cubicBezTo>
                  <a:pt x="118" y="394"/>
                  <a:pt x="118" y="394"/>
                  <a:pt x="118" y="394"/>
                </a:cubicBezTo>
                <a:cubicBezTo>
                  <a:pt x="118" y="394"/>
                  <a:pt x="118" y="394"/>
                  <a:pt x="118" y="394"/>
                </a:cubicBezTo>
                <a:cubicBezTo>
                  <a:pt x="119" y="393"/>
                  <a:pt x="119" y="392"/>
                  <a:pt x="119" y="391"/>
                </a:cubicBezTo>
                <a:cubicBezTo>
                  <a:pt x="122" y="391"/>
                  <a:pt x="122" y="391"/>
                  <a:pt x="124" y="391"/>
                </a:cubicBezTo>
                <a:cubicBezTo>
                  <a:pt x="125" y="390"/>
                  <a:pt x="125" y="389"/>
                  <a:pt x="125" y="388"/>
                </a:cubicBezTo>
                <a:cubicBezTo>
                  <a:pt x="127" y="388"/>
                  <a:pt x="126" y="387"/>
                  <a:pt x="128" y="387"/>
                </a:cubicBezTo>
                <a:cubicBezTo>
                  <a:pt x="127" y="386"/>
                  <a:pt x="127" y="384"/>
                  <a:pt x="127" y="383"/>
                </a:cubicBezTo>
                <a:cubicBezTo>
                  <a:pt x="128" y="384"/>
                  <a:pt x="129" y="384"/>
                  <a:pt x="130" y="384"/>
                </a:cubicBezTo>
                <a:cubicBezTo>
                  <a:pt x="130" y="385"/>
                  <a:pt x="130" y="385"/>
                  <a:pt x="130" y="385"/>
                </a:cubicBezTo>
                <a:cubicBezTo>
                  <a:pt x="130" y="384"/>
                  <a:pt x="131" y="384"/>
                  <a:pt x="132" y="384"/>
                </a:cubicBezTo>
                <a:cubicBezTo>
                  <a:pt x="132" y="382"/>
                  <a:pt x="132" y="381"/>
                  <a:pt x="132" y="379"/>
                </a:cubicBezTo>
                <a:cubicBezTo>
                  <a:pt x="133" y="379"/>
                  <a:pt x="133" y="379"/>
                  <a:pt x="133" y="379"/>
                </a:cubicBezTo>
                <a:cubicBezTo>
                  <a:pt x="134" y="377"/>
                  <a:pt x="136" y="377"/>
                  <a:pt x="139" y="376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40" y="371"/>
                  <a:pt x="141" y="372"/>
                  <a:pt x="143" y="371"/>
                </a:cubicBezTo>
                <a:cubicBezTo>
                  <a:pt x="145" y="369"/>
                  <a:pt x="146" y="367"/>
                  <a:pt x="148" y="366"/>
                </a:cubicBezTo>
                <a:cubicBezTo>
                  <a:pt x="149" y="366"/>
                  <a:pt x="149" y="366"/>
                  <a:pt x="149" y="366"/>
                </a:cubicBezTo>
                <a:cubicBezTo>
                  <a:pt x="149" y="368"/>
                  <a:pt x="149" y="368"/>
                  <a:pt x="149" y="368"/>
                </a:cubicBezTo>
                <a:cubicBezTo>
                  <a:pt x="149" y="368"/>
                  <a:pt x="149" y="368"/>
                  <a:pt x="149" y="368"/>
                </a:cubicBezTo>
                <a:cubicBezTo>
                  <a:pt x="149" y="368"/>
                  <a:pt x="149" y="368"/>
                  <a:pt x="149" y="368"/>
                </a:cubicBezTo>
                <a:cubicBezTo>
                  <a:pt x="151" y="368"/>
                  <a:pt x="153" y="368"/>
                  <a:pt x="155" y="368"/>
                </a:cubicBezTo>
                <a:cubicBezTo>
                  <a:pt x="155" y="367"/>
                  <a:pt x="155" y="366"/>
                  <a:pt x="156" y="366"/>
                </a:cubicBezTo>
                <a:cubicBezTo>
                  <a:pt x="158" y="366"/>
                  <a:pt x="158" y="366"/>
                  <a:pt x="158" y="366"/>
                </a:cubicBezTo>
                <a:cubicBezTo>
                  <a:pt x="158" y="366"/>
                  <a:pt x="158" y="366"/>
                  <a:pt x="158" y="366"/>
                </a:cubicBezTo>
                <a:cubicBezTo>
                  <a:pt x="157" y="366"/>
                  <a:pt x="157" y="367"/>
                  <a:pt x="156" y="367"/>
                </a:cubicBezTo>
                <a:cubicBezTo>
                  <a:pt x="156" y="368"/>
                  <a:pt x="156" y="367"/>
                  <a:pt x="155" y="368"/>
                </a:cubicBezTo>
                <a:cubicBezTo>
                  <a:pt x="155" y="369"/>
                  <a:pt x="155" y="370"/>
                  <a:pt x="155" y="370"/>
                </a:cubicBezTo>
                <a:cubicBezTo>
                  <a:pt x="155" y="370"/>
                  <a:pt x="155" y="370"/>
                  <a:pt x="155" y="370"/>
                </a:cubicBezTo>
                <a:cubicBezTo>
                  <a:pt x="156" y="372"/>
                  <a:pt x="157" y="372"/>
                  <a:pt x="158" y="374"/>
                </a:cubicBezTo>
                <a:cubicBezTo>
                  <a:pt x="152" y="373"/>
                  <a:pt x="152" y="373"/>
                  <a:pt x="152" y="373"/>
                </a:cubicBezTo>
                <a:cubicBezTo>
                  <a:pt x="152" y="373"/>
                  <a:pt x="152" y="373"/>
                  <a:pt x="151" y="372"/>
                </a:cubicBezTo>
                <a:cubicBezTo>
                  <a:pt x="149" y="372"/>
                  <a:pt x="149" y="372"/>
                  <a:pt x="149" y="372"/>
                </a:cubicBezTo>
                <a:cubicBezTo>
                  <a:pt x="148" y="373"/>
                  <a:pt x="148" y="373"/>
                  <a:pt x="147" y="374"/>
                </a:cubicBezTo>
                <a:cubicBezTo>
                  <a:pt x="146" y="374"/>
                  <a:pt x="146" y="374"/>
                  <a:pt x="146" y="374"/>
                </a:cubicBezTo>
                <a:cubicBezTo>
                  <a:pt x="146" y="375"/>
                  <a:pt x="146" y="375"/>
                  <a:pt x="146" y="375"/>
                </a:cubicBezTo>
                <a:cubicBezTo>
                  <a:pt x="145" y="375"/>
                  <a:pt x="145" y="375"/>
                  <a:pt x="145" y="375"/>
                </a:cubicBezTo>
                <a:cubicBezTo>
                  <a:pt x="145" y="375"/>
                  <a:pt x="144" y="376"/>
                  <a:pt x="144" y="376"/>
                </a:cubicBezTo>
                <a:cubicBezTo>
                  <a:pt x="142" y="376"/>
                  <a:pt x="142" y="376"/>
                  <a:pt x="142" y="376"/>
                </a:cubicBezTo>
                <a:cubicBezTo>
                  <a:pt x="142" y="377"/>
                  <a:pt x="142" y="377"/>
                  <a:pt x="142" y="377"/>
                </a:cubicBezTo>
                <a:cubicBezTo>
                  <a:pt x="141" y="378"/>
                  <a:pt x="141" y="383"/>
                  <a:pt x="141" y="385"/>
                </a:cubicBezTo>
                <a:cubicBezTo>
                  <a:pt x="141" y="385"/>
                  <a:pt x="143" y="385"/>
                  <a:pt x="142" y="386"/>
                </a:cubicBezTo>
                <a:cubicBezTo>
                  <a:pt x="141" y="387"/>
                  <a:pt x="140" y="387"/>
                  <a:pt x="139" y="388"/>
                </a:cubicBezTo>
                <a:cubicBezTo>
                  <a:pt x="139" y="389"/>
                  <a:pt x="139" y="389"/>
                  <a:pt x="139" y="389"/>
                </a:cubicBezTo>
                <a:cubicBezTo>
                  <a:pt x="139" y="389"/>
                  <a:pt x="139" y="389"/>
                  <a:pt x="139" y="389"/>
                </a:cubicBezTo>
                <a:cubicBezTo>
                  <a:pt x="139" y="391"/>
                  <a:pt x="139" y="392"/>
                  <a:pt x="141" y="393"/>
                </a:cubicBezTo>
                <a:cubicBezTo>
                  <a:pt x="141" y="393"/>
                  <a:pt x="141" y="393"/>
                  <a:pt x="141" y="393"/>
                </a:cubicBezTo>
                <a:cubicBezTo>
                  <a:pt x="141" y="393"/>
                  <a:pt x="142" y="393"/>
                  <a:pt x="143" y="393"/>
                </a:cubicBezTo>
                <a:cubicBezTo>
                  <a:pt x="143" y="393"/>
                  <a:pt x="143" y="393"/>
                  <a:pt x="143" y="393"/>
                </a:cubicBezTo>
                <a:cubicBezTo>
                  <a:pt x="143" y="393"/>
                  <a:pt x="143" y="393"/>
                  <a:pt x="143" y="393"/>
                </a:cubicBezTo>
                <a:cubicBezTo>
                  <a:pt x="143" y="395"/>
                  <a:pt x="140" y="397"/>
                  <a:pt x="139" y="396"/>
                </a:cubicBezTo>
                <a:cubicBezTo>
                  <a:pt x="138" y="396"/>
                  <a:pt x="138" y="396"/>
                  <a:pt x="138" y="396"/>
                </a:cubicBezTo>
                <a:cubicBezTo>
                  <a:pt x="138" y="397"/>
                  <a:pt x="138" y="398"/>
                  <a:pt x="138" y="399"/>
                </a:cubicBezTo>
                <a:cubicBezTo>
                  <a:pt x="139" y="399"/>
                  <a:pt x="141" y="400"/>
                  <a:pt x="142" y="400"/>
                </a:cubicBezTo>
                <a:cubicBezTo>
                  <a:pt x="142" y="399"/>
                  <a:pt x="142" y="399"/>
                  <a:pt x="142" y="399"/>
                </a:cubicBezTo>
                <a:cubicBezTo>
                  <a:pt x="143" y="399"/>
                  <a:pt x="143" y="399"/>
                  <a:pt x="144" y="398"/>
                </a:cubicBezTo>
                <a:cubicBezTo>
                  <a:pt x="144" y="398"/>
                  <a:pt x="144" y="398"/>
                  <a:pt x="144" y="398"/>
                </a:cubicBezTo>
                <a:cubicBezTo>
                  <a:pt x="145" y="398"/>
                  <a:pt x="146" y="398"/>
                  <a:pt x="147" y="398"/>
                </a:cubicBezTo>
                <a:cubicBezTo>
                  <a:pt x="148" y="396"/>
                  <a:pt x="149" y="397"/>
                  <a:pt x="150" y="395"/>
                </a:cubicBezTo>
                <a:cubicBezTo>
                  <a:pt x="151" y="395"/>
                  <a:pt x="151" y="395"/>
                  <a:pt x="151" y="395"/>
                </a:cubicBezTo>
                <a:cubicBezTo>
                  <a:pt x="151" y="393"/>
                  <a:pt x="151" y="393"/>
                  <a:pt x="151" y="393"/>
                </a:cubicBezTo>
                <a:cubicBezTo>
                  <a:pt x="153" y="393"/>
                  <a:pt x="153" y="392"/>
                  <a:pt x="156" y="392"/>
                </a:cubicBezTo>
                <a:cubicBezTo>
                  <a:pt x="156" y="390"/>
                  <a:pt x="156" y="390"/>
                  <a:pt x="155" y="389"/>
                </a:cubicBezTo>
                <a:cubicBezTo>
                  <a:pt x="156" y="389"/>
                  <a:pt x="157" y="389"/>
                  <a:pt x="157" y="389"/>
                </a:cubicBezTo>
                <a:cubicBezTo>
                  <a:pt x="157" y="390"/>
                  <a:pt x="157" y="390"/>
                  <a:pt x="157" y="390"/>
                </a:cubicBezTo>
                <a:cubicBezTo>
                  <a:pt x="159" y="390"/>
                  <a:pt x="159" y="390"/>
                  <a:pt x="159" y="390"/>
                </a:cubicBezTo>
                <a:cubicBezTo>
                  <a:pt x="159" y="387"/>
                  <a:pt x="159" y="387"/>
                  <a:pt x="161" y="385"/>
                </a:cubicBezTo>
                <a:cubicBezTo>
                  <a:pt x="161" y="385"/>
                  <a:pt x="161" y="385"/>
                  <a:pt x="161" y="385"/>
                </a:cubicBezTo>
                <a:cubicBezTo>
                  <a:pt x="161" y="387"/>
                  <a:pt x="161" y="387"/>
                  <a:pt x="161" y="387"/>
                </a:cubicBezTo>
                <a:cubicBezTo>
                  <a:pt x="162" y="387"/>
                  <a:pt x="162" y="387"/>
                  <a:pt x="162" y="387"/>
                </a:cubicBezTo>
                <a:cubicBezTo>
                  <a:pt x="163" y="387"/>
                  <a:pt x="163" y="386"/>
                  <a:pt x="163" y="386"/>
                </a:cubicBezTo>
                <a:cubicBezTo>
                  <a:pt x="164" y="386"/>
                  <a:pt x="168" y="387"/>
                  <a:pt x="170" y="387"/>
                </a:cubicBezTo>
                <a:cubicBezTo>
                  <a:pt x="170" y="386"/>
                  <a:pt x="170" y="385"/>
                  <a:pt x="170" y="384"/>
                </a:cubicBezTo>
                <a:cubicBezTo>
                  <a:pt x="173" y="384"/>
                  <a:pt x="173" y="384"/>
                  <a:pt x="173" y="384"/>
                </a:cubicBezTo>
                <a:cubicBezTo>
                  <a:pt x="172" y="382"/>
                  <a:pt x="171" y="381"/>
                  <a:pt x="173" y="380"/>
                </a:cubicBezTo>
                <a:cubicBezTo>
                  <a:pt x="173" y="378"/>
                  <a:pt x="173" y="378"/>
                  <a:pt x="173" y="378"/>
                </a:cubicBezTo>
                <a:cubicBezTo>
                  <a:pt x="172" y="378"/>
                  <a:pt x="172" y="379"/>
                  <a:pt x="170" y="379"/>
                </a:cubicBezTo>
                <a:cubicBezTo>
                  <a:pt x="170" y="377"/>
                  <a:pt x="170" y="377"/>
                  <a:pt x="170" y="377"/>
                </a:cubicBezTo>
                <a:cubicBezTo>
                  <a:pt x="168" y="377"/>
                  <a:pt x="168" y="377"/>
                  <a:pt x="168" y="377"/>
                </a:cubicBezTo>
                <a:cubicBezTo>
                  <a:pt x="168" y="377"/>
                  <a:pt x="168" y="377"/>
                  <a:pt x="168" y="377"/>
                </a:cubicBezTo>
                <a:cubicBezTo>
                  <a:pt x="168" y="377"/>
                  <a:pt x="168" y="377"/>
                  <a:pt x="168" y="377"/>
                </a:cubicBezTo>
                <a:cubicBezTo>
                  <a:pt x="168" y="372"/>
                  <a:pt x="168" y="372"/>
                  <a:pt x="168" y="372"/>
                </a:cubicBezTo>
                <a:cubicBezTo>
                  <a:pt x="172" y="372"/>
                  <a:pt x="170" y="373"/>
                  <a:pt x="174" y="372"/>
                </a:cubicBezTo>
                <a:cubicBezTo>
                  <a:pt x="174" y="373"/>
                  <a:pt x="174" y="373"/>
                  <a:pt x="174" y="373"/>
                </a:cubicBezTo>
                <a:cubicBezTo>
                  <a:pt x="175" y="373"/>
                  <a:pt x="176" y="373"/>
                  <a:pt x="177" y="373"/>
                </a:cubicBezTo>
                <a:cubicBezTo>
                  <a:pt x="177" y="372"/>
                  <a:pt x="177" y="372"/>
                  <a:pt x="177" y="372"/>
                </a:cubicBezTo>
                <a:cubicBezTo>
                  <a:pt x="180" y="373"/>
                  <a:pt x="181" y="373"/>
                  <a:pt x="183" y="370"/>
                </a:cubicBezTo>
                <a:cubicBezTo>
                  <a:pt x="184" y="370"/>
                  <a:pt x="184" y="370"/>
                  <a:pt x="184" y="370"/>
                </a:cubicBezTo>
                <a:cubicBezTo>
                  <a:pt x="183" y="371"/>
                  <a:pt x="183" y="372"/>
                  <a:pt x="183" y="373"/>
                </a:cubicBezTo>
                <a:cubicBezTo>
                  <a:pt x="184" y="374"/>
                  <a:pt x="185" y="374"/>
                  <a:pt x="186" y="374"/>
                </a:cubicBezTo>
                <a:cubicBezTo>
                  <a:pt x="186" y="375"/>
                  <a:pt x="186" y="375"/>
                  <a:pt x="186" y="375"/>
                </a:cubicBezTo>
                <a:cubicBezTo>
                  <a:pt x="184" y="375"/>
                  <a:pt x="184" y="375"/>
                  <a:pt x="184" y="375"/>
                </a:cubicBezTo>
                <a:cubicBezTo>
                  <a:pt x="184" y="375"/>
                  <a:pt x="184" y="375"/>
                  <a:pt x="184" y="375"/>
                </a:cubicBezTo>
                <a:cubicBezTo>
                  <a:pt x="183" y="375"/>
                  <a:pt x="183" y="375"/>
                  <a:pt x="183" y="375"/>
                </a:cubicBezTo>
                <a:cubicBezTo>
                  <a:pt x="183" y="376"/>
                  <a:pt x="183" y="376"/>
                  <a:pt x="183" y="376"/>
                </a:cubicBezTo>
                <a:cubicBezTo>
                  <a:pt x="187" y="376"/>
                  <a:pt x="187" y="376"/>
                  <a:pt x="187" y="376"/>
                </a:cubicBezTo>
                <a:cubicBezTo>
                  <a:pt x="187" y="377"/>
                  <a:pt x="187" y="377"/>
                  <a:pt x="187" y="377"/>
                </a:cubicBezTo>
                <a:cubicBezTo>
                  <a:pt x="189" y="377"/>
                  <a:pt x="189" y="377"/>
                  <a:pt x="189" y="377"/>
                </a:cubicBezTo>
                <a:cubicBezTo>
                  <a:pt x="189" y="378"/>
                  <a:pt x="189" y="378"/>
                  <a:pt x="189" y="378"/>
                </a:cubicBezTo>
                <a:cubicBezTo>
                  <a:pt x="190" y="378"/>
                  <a:pt x="190" y="378"/>
                  <a:pt x="190" y="378"/>
                </a:cubicBezTo>
                <a:cubicBezTo>
                  <a:pt x="190" y="380"/>
                  <a:pt x="190" y="380"/>
                  <a:pt x="189" y="381"/>
                </a:cubicBezTo>
                <a:cubicBezTo>
                  <a:pt x="189" y="381"/>
                  <a:pt x="189" y="382"/>
                  <a:pt x="189" y="383"/>
                </a:cubicBezTo>
                <a:cubicBezTo>
                  <a:pt x="193" y="383"/>
                  <a:pt x="194" y="383"/>
                  <a:pt x="195" y="381"/>
                </a:cubicBezTo>
                <a:cubicBezTo>
                  <a:pt x="196" y="381"/>
                  <a:pt x="196" y="381"/>
                  <a:pt x="196" y="381"/>
                </a:cubicBezTo>
                <a:cubicBezTo>
                  <a:pt x="196" y="383"/>
                  <a:pt x="196" y="383"/>
                  <a:pt x="196" y="383"/>
                </a:cubicBezTo>
                <a:cubicBezTo>
                  <a:pt x="196" y="383"/>
                  <a:pt x="197" y="384"/>
                  <a:pt x="197" y="385"/>
                </a:cubicBezTo>
                <a:cubicBezTo>
                  <a:pt x="198" y="385"/>
                  <a:pt x="198" y="385"/>
                  <a:pt x="198" y="385"/>
                </a:cubicBezTo>
                <a:cubicBezTo>
                  <a:pt x="201" y="385"/>
                  <a:pt x="201" y="385"/>
                  <a:pt x="201" y="385"/>
                </a:cubicBezTo>
                <a:cubicBezTo>
                  <a:pt x="201" y="386"/>
                  <a:pt x="201" y="386"/>
                  <a:pt x="201" y="386"/>
                </a:cubicBezTo>
                <a:cubicBezTo>
                  <a:pt x="203" y="386"/>
                  <a:pt x="203" y="386"/>
                  <a:pt x="203" y="386"/>
                </a:cubicBezTo>
                <a:cubicBezTo>
                  <a:pt x="203" y="387"/>
                  <a:pt x="203" y="387"/>
                  <a:pt x="204" y="388"/>
                </a:cubicBezTo>
                <a:cubicBezTo>
                  <a:pt x="207" y="388"/>
                  <a:pt x="207" y="388"/>
                  <a:pt x="207" y="388"/>
                </a:cubicBezTo>
                <a:cubicBezTo>
                  <a:pt x="207" y="389"/>
                  <a:pt x="207" y="389"/>
                  <a:pt x="207" y="389"/>
                </a:cubicBezTo>
                <a:cubicBezTo>
                  <a:pt x="208" y="389"/>
                  <a:pt x="210" y="389"/>
                  <a:pt x="211" y="389"/>
                </a:cubicBezTo>
                <a:cubicBezTo>
                  <a:pt x="211" y="390"/>
                  <a:pt x="211" y="390"/>
                  <a:pt x="211" y="390"/>
                </a:cubicBezTo>
                <a:cubicBezTo>
                  <a:pt x="212" y="390"/>
                  <a:pt x="211" y="389"/>
                  <a:pt x="212" y="389"/>
                </a:cubicBezTo>
                <a:cubicBezTo>
                  <a:pt x="214" y="389"/>
                  <a:pt x="214" y="389"/>
                  <a:pt x="214" y="389"/>
                </a:cubicBezTo>
                <a:cubicBezTo>
                  <a:pt x="214" y="389"/>
                  <a:pt x="214" y="388"/>
                  <a:pt x="214" y="388"/>
                </a:cubicBezTo>
                <a:cubicBezTo>
                  <a:pt x="218" y="388"/>
                  <a:pt x="218" y="388"/>
                  <a:pt x="218" y="388"/>
                </a:cubicBezTo>
                <a:cubicBezTo>
                  <a:pt x="218" y="388"/>
                  <a:pt x="218" y="387"/>
                  <a:pt x="219" y="387"/>
                </a:cubicBezTo>
                <a:cubicBezTo>
                  <a:pt x="219" y="388"/>
                  <a:pt x="219" y="388"/>
                  <a:pt x="219" y="388"/>
                </a:cubicBezTo>
                <a:cubicBezTo>
                  <a:pt x="221" y="388"/>
                  <a:pt x="221" y="388"/>
                  <a:pt x="221" y="388"/>
                </a:cubicBezTo>
                <a:cubicBezTo>
                  <a:pt x="221" y="389"/>
                  <a:pt x="221" y="389"/>
                  <a:pt x="221" y="389"/>
                </a:cubicBezTo>
                <a:cubicBezTo>
                  <a:pt x="222" y="389"/>
                  <a:pt x="222" y="389"/>
                  <a:pt x="222" y="389"/>
                </a:cubicBezTo>
                <a:cubicBezTo>
                  <a:pt x="222" y="389"/>
                  <a:pt x="222" y="389"/>
                  <a:pt x="222" y="389"/>
                </a:cubicBezTo>
                <a:cubicBezTo>
                  <a:pt x="224" y="389"/>
                  <a:pt x="224" y="389"/>
                  <a:pt x="224" y="389"/>
                </a:cubicBezTo>
                <a:cubicBezTo>
                  <a:pt x="224" y="390"/>
                  <a:pt x="224" y="390"/>
                  <a:pt x="224" y="390"/>
                </a:cubicBezTo>
                <a:cubicBezTo>
                  <a:pt x="225" y="390"/>
                  <a:pt x="226" y="389"/>
                  <a:pt x="227" y="389"/>
                </a:cubicBezTo>
                <a:cubicBezTo>
                  <a:pt x="227" y="390"/>
                  <a:pt x="228" y="391"/>
                  <a:pt x="228" y="391"/>
                </a:cubicBezTo>
                <a:cubicBezTo>
                  <a:pt x="230" y="391"/>
                  <a:pt x="230" y="391"/>
                  <a:pt x="230" y="391"/>
                </a:cubicBezTo>
                <a:cubicBezTo>
                  <a:pt x="230" y="392"/>
                  <a:pt x="230" y="392"/>
                  <a:pt x="230" y="392"/>
                </a:cubicBezTo>
                <a:cubicBezTo>
                  <a:pt x="232" y="392"/>
                  <a:pt x="232" y="392"/>
                  <a:pt x="232" y="392"/>
                </a:cubicBezTo>
                <a:cubicBezTo>
                  <a:pt x="232" y="393"/>
                  <a:pt x="232" y="393"/>
                  <a:pt x="232" y="393"/>
                </a:cubicBezTo>
                <a:cubicBezTo>
                  <a:pt x="235" y="393"/>
                  <a:pt x="235" y="393"/>
                  <a:pt x="235" y="393"/>
                </a:cubicBezTo>
                <a:cubicBezTo>
                  <a:pt x="239" y="394"/>
                  <a:pt x="242" y="394"/>
                  <a:pt x="243" y="391"/>
                </a:cubicBezTo>
                <a:cubicBezTo>
                  <a:pt x="244" y="391"/>
                  <a:pt x="244" y="391"/>
                  <a:pt x="244" y="391"/>
                </a:cubicBezTo>
                <a:cubicBezTo>
                  <a:pt x="244" y="393"/>
                  <a:pt x="244" y="393"/>
                  <a:pt x="244" y="393"/>
                </a:cubicBezTo>
                <a:cubicBezTo>
                  <a:pt x="243" y="393"/>
                  <a:pt x="243" y="393"/>
                  <a:pt x="243" y="393"/>
                </a:cubicBezTo>
                <a:cubicBezTo>
                  <a:pt x="243" y="395"/>
                  <a:pt x="245" y="395"/>
                  <a:pt x="242" y="396"/>
                </a:cubicBezTo>
                <a:cubicBezTo>
                  <a:pt x="244" y="400"/>
                  <a:pt x="247" y="398"/>
                  <a:pt x="247" y="398"/>
                </a:cubicBezTo>
                <a:cubicBezTo>
                  <a:pt x="248" y="398"/>
                  <a:pt x="248" y="399"/>
                  <a:pt x="248" y="400"/>
                </a:cubicBezTo>
                <a:cubicBezTo>
                  <a:pt x="249" y="401"/>
                  <a:pt x="251" y="401"/>
                  <a:pt x="253" y="400"/>
                </a:cubicBezTo>
                <a:cubicBezTo>
                  <a:pt x="252" y="400"/>
                  <a:pt x="252" y="399"/>
                  <a:pt x="252" y="398"/>
                </a:cubicBezTo>
                <a:cubicBezTo>
                  <a:pt x="256" y="398"/>
                  <a:pt x="256" y="398"/>
                  <a:pt x="256" y="398"/>
                </a:cubicBezTo>
                <a:cubicBezTo>
                  <a:pt x="256" y="400"/>
                  <a:pt x="255" y="401"/>
                  <a:pt x="254" y="402"/>
                </a:cubicBezTo>
                <a:cubicBezTo>
                  <a:pt x="255" y="405"/>
                  <a:pt x="256" y="405"/>
                  <a:pt x="257" y="407"/>
                </a:cubicBezTo>
                <a:cubicBezTo>
                  <a:pt x="258" y="407"/>
                  <a:pt x="258" y="407"/>
                  <a:pt x="258" y="407"/>
                </a:cubicBezTo>
                <a:cubicBezTo>
                  <a:pt x="258" y="409"/>
                  <a:pt x="258" y="409"/>
                  <a:pt x="258" y="409"/>
                </a:cubicBezTo>
                <a:cubicBezTo>
                  <a:pt x="259" y="409"/>
                  <a:pt x="259" y="409"/>
                  <a:pt x="260" y="410"/>
                </a:cubicBezTo>
                <a:cubicBezTo>
                  <a:pt x="260" y="411"/>
                  <a:pt x="261" y="411"/>
                  <a:pt x="261" y="412"/>
                </a:cubicBezTo>
                <a:cubicBezTo>
                  <a:pt x="263" y="412"/>
                  <a:pt x="265" y="412"/>
                  <a:pt x="266" y="412"/>
                </a:cubicBezTo>
                <a:cubicBezTo>
                  <a:pt x="266" y="413"/>
                  <a:pt x="266" y="413"/>
                  <a:pt x="266" y="415"/>
                </a:cubicBezTo>
                <a:cubicBezTo>
                  <a:pt x="268" y="415"/>
                  <a:pt x="268" y="415"/>
                  <a:pt x="268" y="415"/>
                </a:cubicBezTo>
                <a:cubicBezTo>
                  <a:pt x="268" y="416"/>
                  <a:pt x="268" y="416"/>
                  <a:pt x="268" y="416"/>
                </a:cubicBezTo>
                <a:cubicBezTo>
                  <a:pt x="270" y="417"/>
                  <a:pt x="269" y="417"/>
                  <a:pt x="271" y="418"/>
                </a:cubicBezTo>
                <a:cubicBezTo>
                  <a:pt x="271" y="419"/>
                  <a:pt x="271" y="420"/>
                  <a:pt x="272" y="421"/>
                </a:cubicBezTo>
                <a:cubicBezTo>
                  <a:pt x="271" y="421"/>
                  <a:pt x="271" y="421"/>
                  <a:pt x="271" y="421"/>
                </a:cubicBezTo>
                <a:cubicBezTo>
                  <a:pt x="272" y="423"/>
                  <a:pt x="272" y="422"/>
                  <a:pt x="274" y="424"/>
                </a:cubicBezTo>
                <a:cubicBezTo>
                  <a:pt x="276" y="424"/>
                  <a:pt x="276" y="424"/>
                  <a:pt x="276" y="424"/>
                </a:cubicBezTo>
                <a:cubicBezTo>
                  <a:pt x="276" y="426"/>
                  <a:pt x="276" y="426"/>
                  <a:pt x="277" y="427"/>
                </a:cubicBezTo>
                <a:cubicBezTo>
                  <a:pt x="278" y="427"/>
                  <a:pt x="277" y="427"/>
                  <a:pt x="278" y="427"/>
                </a:cubicBezTo>
                <a:cubicBezTo>
                  <a:pt x="279" y="426"/>
                  <a:pt x="279" y="426"/>
                  <a:pt x="279" y="424"/>
                </a:cubicBezTo>
                <a:cubicBezTo>
                  <a:pt x="280" y="424"/>
                  <a:pt x="280" y="425"/>
                  <a:pt x="281" y="425"/>
                </a:cubicBezTo>
                <a:cubicBezTo>
                  <a:pt x="281" y="426"/>
                  <a:pt x="281" y="426"/>
                  <a:pt x="281" y="426"/>
                </a:cubicBezTo>
                <a:cubicBezTo>
                  <a:pt x="283" y="427"/>
                  <a:pt x="282" y="427"/>
                  <a:pt x="285" y="427"/>
                </a:cubicBezTo>
                <a:cubicBezTo>
                  <a:pt x="286" y="427"/>
                  <a:pt x="286" y="426"/>
                  <a:pt x="286" y="425"/>
                </a:cubicBezTo>
                <a:cubicBezTo>
                  <a:pt x="285" y="425"/>
                  <a:pt x="285" y="425"/>
                  <a:pt x="285" y="425"/>
                </a:cubicBezTo>
                <a:cubicBezTo>
                  <a:pt x="285" y="422"/>
                  <a:pt x="285" y="422"/>
                  <a:pt x="282" y="422"/>
                </a:cubicBezTo>
                <a:cubicBezTo>
                  <a:pt x="283" y="421"/>
                  <a:pt x="283" y="421"/>
                  <a:pt x="284" y="420"/>
                </a:cubicBezTo>
                <a:cubicBezTo>
                  <a:pt x="283" y="420"/>
                  <a:pt x="282" y="419"/>
                  <a:pt x="281" y="418"/>
                </a:cubicBezTo>
                <a:cubicBezTo>
                  <a:pt x="278" y="417"/>
                  <a:pt x="275" y="417"/>
                  <a:pt x="272" y="417"/>
                </a:cubicBezTo>
                <a:cubicBezTo>
                  <a:pt x="271" y="416"/>
                  <a:pt x="271" y="415"/>
                  <a:pt x="271" y="414"/>
                </a:cubicBezTo>
                <a:cubicBezTo>
                  <a:pt x="273" y="415"/>
                  <a:pt x="272" y="414"/>
                  <a:pt x="273" y="416"/>
                </a:cubicBezTo>
                <a:cubicBezTo>
                  <a:pt x="275" y="415"/>
                  <a:pt x="275" y="415"/>
                  <a:pt x="276" y="414"/>
                </a:cubicBezTo>
                <a:cubicBezTo>
                  <a:pt x="276" y="414"/>
                  <a:pt x="276" y="414"/>
                  <a:pt x="276" y="414"/>
                </a:cubicBezTo>
                <a:cubicBezTo>
                  <a:pt x="278" y="413"/>
                  <a:pt x="278" y="414"/>
                  <a:pt x="280" y="412"/>
                </a:cubicBezTo>
                <a:cubicBezTo>
                  <a:pt x="280" y="412"/>
                  <a:pt x="280" y="412"/>
                  <a:pt x="280" y="412"/>
                </a:cubicBezTo>
                <a:cubicBezTo>
                  <a:pt x="280" y="413"/>
                  <a:pt x="281" y="414"/>
                  <a:pt x="281" y="415"/>
                </a:cubicBezTo>
                <a:cubicBezTo>
                  <a:pt x="282" y="415"/>
                  <a:pt x="282" y="415"/>
                  <a:pt x="282" y="415"/>
                </a:cubicBezTo>
                <a:cubicBezTo>
                  <a:pt x="282" y="413"/>
                  <a:pt x="281" y="410"/>
                  <a:pt x="282" y="408"/>
                </a:cubicBezTo>
                <a:cubicBezTo>
                  <a:pt x="282" y="406"/>
                  <a:pt x="282" y="406"/>
                  <a:pt x="282" y="406"/>
                </a:cubicBezTo>
                <a:cubicBezTo>
                  <a:pt x="283" y="406"/>
                  <a:pt x="283" y="406"/>
                  <a:pt x="283" y="406"/>
                </a:cubicBezTo>
                <a:cubicBezTo>
                  <a:pt x="284" y="408"/>
                  <a:pt x="284" y="410"/>
                  <a:pt x="284" y="412"/>
                </a:cubicBezTo>
                <a:cubicBezTo>
                  <a:pt x="286" y="413"/>
                  <a:pt x="288" y="415"/>
                  <a:pt x="291" y="414"/>
                </a:cubicBezTo>
                <a:cubicBezTo>
                  <a:pt x="291" y="414"/>
                  <a:pt x="291" y="414"/>
                  <a:pt x="291" y="414"/>
                </a:cubicBezTo>
                <a:cubicBezTo>
                  <a:pt x="291" y="414"/>
                  <a:pt x="291" y="414"/>
                  <a:pt x="291" y="414"/>
                </a:cubicBezTo>
                <a:cubicBezTo>
                  <a:pt x="291" y="417"/>
                  <a:pt x="291" y="417"/>
                  <a:pt x="291" y="417"/>
                </a:cubicBezTo>
                <a:cubicBezTo>
                  <a:pt x="292" y="417"/>
                  <a:pt x="292" y="417"/>
                  <a:pt x="292" y="417"/>
                </a:cubicBezTo>
                <a:cubicBezTo>
                  <a:pt x="292" y="418"/>
                  <a:pt x="292" y="418"/>
                  <a:pt x="292" y="418"/>
                </a:cubicBezTo>
                <a:cubicBezTo>
                  <a:pt x="293" y="417"/>
                  <a:pt x="294" y="417"/>
                  <a:pt x="295" y="417"/>
                </a:cubicBezTo>
                <a:cubicBezTo>
                  <a:pt x="294" y="418"/>
                  <a:pt x="294" y="420"/>
                  <a:pt x="294" y="421"/>
                </a:cubicBezTo>
                <a:cubicBezTo>
                  <a:pt x="295" y="421"/>
                  <a:pt x="295" y="421"/>
                  <a:pt x="295" y="421"/>
                </a:cubicBezTo>
                <a:cubicBezTo>
                  <a:pt x="296" y="422"/>
                  <a:pt x="296" y="422"/>
                  <a:pt x="297" y="423"/>
                </a:cubicBezTo>
                <a:cubicBezTo>
                  <a:pt x="297" y="423"/>
                  <a:pt x="297" y="423"/>
                  <a:pt x="297" y="423"/>
                </a:cubicBezTo>
                <a:cubicBezTo>
                  <a:pt x="297" y="424"/>
                  <a:pt x="296" y="425"/>
                  <a:pt x="297" y="427"/>
                </a:cubicBezTo>
                <a:cubicBezTo>
                  <a:pt x="297" y="427"/>
                  <a:pt x="298" y="427"/>
                  <a:pt x="298" y="427"/>
                </a:cubicBezTo>
                <a:cubicBezTo>
                  <a:pt x="298" y="431"/>
                  <a:pt x="298" y="431"/>
                  <a:pt x="298" y="431"/>
                </a:cubicBezTo>
                <a:cubicBezTo>
                  <a:pt x="298" y="431"/>
                  <a:pt x="299" y="431"/>
                  <a:pt x="299" y="432"/>
                </a:cubicBezTo>
                <a:cubicBezTo>
                  <a:pt x="302" y="432"/>
                  <a:pt x="302" y="432"/>
                  <a:pt x="302" y="432"/>
                </a:cubicBezTo>
                <a:cubicBezTo>
                  <a:pt x="302" y="434"/>
                  <a:pt x="302" y="434"/>
                  <a:pt x="302" y="434"/>
                </a:cubicBezTo>
                <a:cubicBezTo>
                  <a:pt x="301" y="434"/>
                  <a:pt x="301" y="434"/>
                  <a:pt x="301" y="434"/>
                </a:cubicBezTo>
                <a:cubicBezTo>
                  <a:pt x="302" y="436"/>
                  <a:pt x="302" y="437"/>
                  <a:pt x="303" y="437"/>
                </a:cubicBezTo>
                <a:cubicBezTo>
                  <a:pt x="305" y="437"/>
                  <a:pt x="305" y="437"/>
                  <a:pt x="305" y="437"/>
                </a:cubicBezTo>
                <a:cubicBezTo>
                  <a:pt x="305" y="438"/>
                  <a:pt x="305" y="439"/>
                  <a:pt x="305" y="439"/>
                </a:cubicBezTo>
                <a:cubicBezTo>
                  <a:pt x="307" y="441"/>
                  <a:pt x="309" y="442"/>
                  <a:pt x="310" y="443"/>
                </a:cubicBezTo>
                <a:cubicBezTo>
                  <a:pt x="310" y="448"/>
                  <a:pt x="310" y="448"/>
                  <a:pt x="310" y="448"/>
                </a:cubicBezTo>
                <a:cubicBezTo>
                  <a:pt x="310" y="448"/>
                  <a:pt x="310" y="448"/>
                  <a:pt x="309" y="448"/>
                </a:cubicBezTo>
                <a:cubicBezTo>
                  <a:pt x="309" y="452"/>
                  <a:pt x="309" y="452"/>
                  <a:pt x="309" y="452"/>
                </a:cubicBezTo>
                <a:cubicBezTo>
                  <a:pt x="310" y="452"/>
                  <a:pt x="311" y="451"/>
                  <a:pt x="312" y="451"/>
                </a:cubicBezTo>
                <a:cubicBezTo>
                  <a:pt x="312" y="448"/>
                  <a:pt x="312" y="448"/>
                  <a:pt x="312" y="448"/>
                </a:cubicBezTo>
                <a:cubicBezTo>
                  <a:pt x="314" y="447"/>
                  <a:pt x="313" y="448"/>
                  <a:pt x="314" y="447"/>
                </a:cubicBezTo>
                <a:cubicBezTo>
                  <a:pt x="315" y="447"/>
                  <a:pt x="315" y="447"/>
                  <a:pt x="316" y="448"/>
                </a:cubicBezTo>
                <a:cubicBezTo>
                  <a:pt x="316" y="448"/>
                  <a:pt x="316" y="448"/>
                  <a:pt x="316" y="448"/>
                </a:cubicBezTo>
                <a:cubicBezTo>
                  <a:pt x="314" y="448"/>
                  <a:pt x="314" y="448"/>
                  <a:pt x="314" y="448"/>
                </a:cubicBezTo>
                <a:cubicBezTo>
                  <a:pt x="314" y="449"/>
                  <a:pt x="314" y="450"/>
                  <a:pt x="314" y="451"/>
                </a:cubicBezTo>
                <a:cubicBezTo>
                  <a:pt x="313" y="451"/>
                  <a:pt x="313" y="451"/>
                  <a:pt x="313" y="451"/>
                </a:cubicBezTo>
                <a:cubicBezTo>
                  <a:pt x="313" y="452"/>
                  <a:pt x="315" y="454"/>
                  <a:pt x="315" y="457"/>
                </a:cubicBezTo>
                <a:cubicBezTo>
                  <a:pt x="316" y="457"/>
                  <a:pt x="317" y="456"/>
                  <a:pt x="318" y="456"/>
                </a:cubicBezTo>
                <a:cubicBezTo>
                  <a:pt x="318" y="457"/>
                  <a:pt x="318" y="457"/>
                  <a:pt x="318" y="457"/>
                </a:cubicBezTo>
                <a:cubicBezTo>
                  <a:pt x="318" y="456"/>
                  <a:pt x="318" y="456"/>
                  <a:pt x="318" y="456"/>
                </a:cubicBezTo>
                <a:cubicBezTo>
                  <a:pt x="319" y="456"/>
                  <a:pt x="319" y="456"/>
                  <a:pt x="319" y="456"/>
                </a:cubicBezTo>
                <a:cubicBezTo>
                  <a:pt x="319" y="455"/>
                  <a:pt x="319" y="453"/>
                  <a:pt x="318" y="452"/>
                </a:cubicBezTo>
                <a:cubicBezTo>
                  <a:pt x="318" y="452"/>
                  <a:pt x="318" y="452"/>
                  <a:pt x="318" y="452"/>
                </a:cubicBezTo>
                <a:cubicBezTo>
                  <a:pt x="318" y="451"/>
                  <a:pt x="318" y="451"/>
                  <a:pt x="318" y="451"/>
                </a:cubicBezTo>
                <a:cubicBezTo>
                  <a:pt x="320" y="452"/>
                  <a:pt x="319" y="453"/>
                  <a:pt x="320" y="456"/>
                </a:cubicBezTo>
                <a:cubicBezTo>
                  <a:pt x="321" y="456"/>
                  <a:pt x="321" y="456"/>
                  <a:pt x="321" y="456"/>
                </a:cubicBezTo>
                <a:cubicBezTo>
                  <a:pt x="321" y="457"/>
                  <a:pt x="321" y="458"/>
                  <a:pt x="320" y="459"/>
                </a:cubicBezTo>
                <a:cubicBezTo>
                  <a:pt x="317" y="459"/>
                  <a:pt x="317" y="459"/>
                  <a:pt x="317" y="459"/>
                </a:cubicBezTo>
                <a:cubicBezTo>
                  <a:pt x="317" y="460"/>
                  <a:pt x="317" y="460"/>
                  <a:pt x="318" y="461"/>
                </a:cubicBezTo>
                <a:cubicBezTo>
                  <a:pt x="319" y="461"/>
                  <a:pt x="319" y="461"/>
                  <a:pt x="320" y="462"/>
                </a:cubicBezTo>
                <a:cubicBezTo>
                  <a:pt x="320" y="462"/>
                  <a:pt x="320" y="462"/>
                  <a:pt x="319" y="463"/>
                </a:cubicBezTo>
                <a:cubicBezTo>
                  <a:pt x="319" y="464"/>
                  <a:pt x="319" y="463"/>
                  <a:pt x="320" y="464"/>
                </a:cubicBezTo>
                <a:cubicBezTo>
                  <a:pt x="320" y="465"/>
                  <a:pt x="320" y="465"/>
                  <a:pt x="320" y="465"/>
                </a:cubicBezTo>
                <a:cubicBezTo>
                  <a:pt x="321" y="465"/>
                  <a:pt x="322" y="465"/>
                  <a:pt x="323" y="466"/>
                </a:cubicBezTo>
                <a:cubicBezTo>
                  <a:pt x="323" y="465"/>
                  <a:pt x="323" y="464"/>
                  <a:pt x="324" y="463"/>
                </a:cubicBezTo>
                <a:cubicBezTo>
                  <a:pt x="326" y="462"/>
                  <a:pt x="326" y="462"/>
                  <a:pt x="327" y="460"/>
                </a:cubicBezTo>
                <a:cubicBezTo>
                  <a:pt x="328" y="460"/>
                  <a:pt x="328" y="460"/>
                  <a:pt x="329" y="460"/>
                </a:cubicBezTo>
                <a:cubicBezTo>
                  <a:pt x="329" y="461"/>
                  <a:pt x="329" y="462"/>
                  <a:pt x="330" y="462"/>
                </a:cubicBezTo>
                <a:cubicBezTo>
                  <a:pt x="329" y="462"/>
                  <a:pt x="327" y="463"/>
                  <a:pt x="327" y="463"/>
                </a:cubicBezTo>
                <a:cubicBezTo>
                  <a:pt x="327" y="464"/>
                  <a:pt x="327" y="464"/>
                  <a:pt x="327" y="464"/>
                </a:cubicBezTo>
                <a:cubicBezTo>
                  <a:pt x="326" y="464"/>
                  <a:pt x="325" y="465"/>
                  <a:pt x="324" y="466"/>
                </a:cubicBezTo>
                <a:cubicBezTo>
                  <a:pt x="324" y="468"/>
                  <a:pt x="324" y="468"/>
                  <a:pt x="324" y="468"/>
                </a:cubicBezTo>
                <a:cubicBezTo>
                  <a:pt x="323" y="468"/>
                  <a:pt x="323" y="468"/>
                  <a:pt x="323" y="468"/>
                </a:cubicBezTo>
                <a:cubicBezTo>
                  <a:pt x="323" y="469"/>
                  <a:pt x="322" y="470"/>
                  <a:pt x="322" y="471"/>
                </a:cubicBezTo>
                <a:cubicBezTo>
                  <a:pt x="322" y="472"/>
                  <a:pt x="322" y="472"/>
                  <a:pt x="322" y="472"/>
                </a:cubicBezTo>
                <a:cubicBezTo>
                  <a:pt x="324" y="472"/>
                  <a:pt x="324" y="472"/>
                  <a:pt x="324" y="472"/>
                </a:cubicBezTo>
                <a:cubicBezTo>
                  <a:pt x="324" y="473"/>
                  <a:pt x="324" y="473"/>
                  <a:pt x="324" y="473"/>
                </a:cubicBezTo>
                <a:cubicBezTo>
                  <a:pt x="325" y="473"/>
                  <a:pt x="325" y="473"/>
                  <a:pt x="325" y="473"/>
                </a:cubicBezTo>
                <a:cubicBezTo>
                  <a:pt x="325" y="475"/>
                  <a:pt x="324" y="476"/>
                  <a:pt x="324" y="477"/>
                </a:cubicBezTo>
                <a:cubicBezTo>
                  <a:pt x="325" y="477"/>
                  <a:pt x="326" y="477"/>
                  <a:pt x="326" y="477"/>
                </a:cubicBezTo>
                <a:cubicBezTo>
                  <a:pt x="326" y="479"/>
                  <a:pt x="326" y="479"/>
                  <a:pt x="326" y="479"/>
                </a:cubicBezTo>
                <a:cubicBezTo>
                  <a:pt x="324" y="479"/>
                  <a:pt x="324" y="479"/>
                  <a:pt x="324" y="479"/>
                </a:cubicBezTo>
                <a:cubicBezTo>
                  <a:pt x="325" y="481"/>
                  <a:pt x="326" y="483"/>
                  <a:pt x="326" y="485"/>
                </a:cubicBezTo>
                <a:cubicBezTo>
                  <a:pt x="328" y="485"/>
                  <a:pt x="328" y="486"/>
                  <a:pt x="330" y="487"/>
                </a:cubicBezTo>
                <a:cubicBezTo>
                  <a:pt x="330" y="487"/>
                  <a:pt x="330" y="487"/>
                  <a:pt x="330" y="487"/>
                </a:cubicBezTo>
                <a:cubicBezTo>
                  <a:pt x="330" y="487"/>
                  <a:pt x="331" y="487"/>
                  <a:pt x="331" y="487"/>
                </a:cubicBezTo>
                <a:cubicBezTo>
                  <a:pt x="331" y="485"/>
                  <a:pt x="331" y="485"/>
                  <a:pt x="330" y="484"/>
                </a:cubicBezTo>
                <a:cubicBezTo>
                  <a:pt x="330" y="483"/>
                  <a:pt x="330" y="483"/>
                  <a:pt x="330" y="483"/>
                </a:cubicBezTo>
                <a:cubicBezTo>
                  <a:pt x="331" y="484"/>
                  <a:pt x="331" y="484"/>
                  <a:pt x="332" y="484"/>
                </a:cubicBezTo>
                <a:cubicBezTo>
                  <a:pt x="332" y="484"/>
                  <a:pt x="333" y="483"/>
                  <a:pt x="333" y="483"/>
                </a:cubicBezTo>
                <a:cubicBezTo>
                  <a:pt x="335" y="483"/>
                  <a:pt x="335" y="483"/>
                  <a:pt x="335" y="483"/>
                </a:cubicBezTo>
                <a:cubicBezTo>
                  <a:pt x="335" y="482"/>
                  <a:pt x="335" y="482"/>
                  <a:pt x="335" y="482"/>
                </a:cubicBezTo>
                <a:cubicBezTo>
                  <a:pt x="335" y="482"/>
                  <a:pt x="335" y="482"/>
                  <a:pt x="335" y="482"/>
                </a:cubicBezTo>
                <a:cubicBezTo>
                  <a:pt x="336" y="483"/>
                  <a:pt x="336" y="483"/>
                  <a:pt x="336" y="484"/>
                </a:cubicBezTo>
                <a:cubicBezTo>
                  <a:pt x="335" y="484"/>
                  <a:pt x="335" y="484"/>
                  <a:pt x="334" y="485"/>
                </a:cubicBezTo>
                <a:cubicBezTo>
                  <a:pt x="334" y="488"/>
                  <a:pt x="334" y="489"/>
                  <a:pt x="337" y="489"/>
                </a:cubicBezTo>
                <a:cubicBezTo>
                  <a:pt x="337" y="490"/>
                  <a:pt x="337" y="490"/>
                  <a:pt x="337" y="490"/>
                </a:cubicBezTo>
                <a:cubicBezTo>
                  <a:pt x="335" y="489"/>
                  <a:pt x="336" y="490"/>
                  <a:pt x="335" y="489"/>
                </a:cubicBezTo>
                <a:cubicBezTo>
                  <a:pt x="333" y="489"/>
                  <a:pt x="333" y="489"/>
                  <a:pt x="332" y="489"/>
                </a:cubicBezTo>
                <a:cubicBezTo>
                  <a:pt x="333" y="492"/>
                  <a:pt x="334" y="492"/>
                  <a:pt x="335" y="494"/>
                </a:cubicBezTo>
                <a:cubicBezTo>
                  <a:pt x="338" y="494"/>
                  <a:pt x="338" y="494"/>
                  <a:pt x="338" y="494"/>
                </a:cubicBezTo>
                <a:cubicBezTo>
                  <a:pt x="338" y="494"/>
                  <a:pt x="338" y="494"/>
                  <a:pt x="338" y="494"/>
                </a:cubicBezTo>
                <a:cubicBezTo>
                  <a:pt x="339" y="494"/>
                  <a:pt x="339" y="494"/>
                  <a:pt x="339" y="494"/>
                </a:cubicBezTo>
                <a:cubicBezTo>
                  <a:pt x="339" y="493"/>
                  <a:pt x="338" y="493"/>
                  <a:pt x="338" y="492"/>
                </a:cubicBezTo>
                <a:cubicBezTo>
                  <a:pt x="339" y="492"/>
                  <a:pt x="339" y="492"/>
                  <a:pt x="339" y="492"/>
                </a:cubicBezTo>
                <a:cubicBezTo>
                  <a:pt x="339" y="494"/>
                  <a:pt x="339" y="495"/>
                  <a:pt x="339" y="495"/>
                </a:cubicBezTo>
                <a:cubicBezTo>
                  <a:pt x="339" y="495"/>
                  <a:pt x="340" y="496"/>
                  <a:pt x="340" y="496"/>
                </a:cubicBezTo>
                <a:cubicBezTo>
                  <a:pt x="340" y="497"/>
                  <a:pt x="340" y="498"/>
                  <a:pt x="341" y="498"/>
                </a:cubicBezTo>
                <a:cubicBezTo>
                  <a:pt x="343" y="498"/>
                  <a:pt x="343" y="498"/>
                  <a:pt x="344" y="500"/>
                </a:cubicBezTo>
                <a:cubicBezTo>
                  <a:pt x="345" y="500"/>
                  <a:pt x="345" y="500"/>
                  <a:pt x="345" y="500"/>
                </a:cubicBezTo>
                <a:cubicBezTo>
                  <a:pt x="344" y="501"/>
                  <a:pt x="344" y="501"/>
                  <a:pt x="343" y="502"/>
                </a:cubicBezTo>
                <a:cubicBezTo>
                  <a:pt x="343" y="502"/>
                  <a:pt x="343" y="502"/>
                  <a:pt x="343" y="502"/>
                </a:cubicBezTo>
                <a:cubicBezTo>
                  <a:pt x="346" y="502"/>
                  <a:pt x="346" y="502"/>
                  <a:pt x="346" y="502"/>
                </a:cubicBezTo>
                <a:cubicBezTo>
                  <a:pt x="346" y="504"/>
                  <a:pt x="346" y="504"/>
                  <a:pt x="346" y="504"/>
                </a:cubicBezTo>
                <a:cubicBezTo>
                  <a:pt x="345" y="504"/>
                  <a:pt x="345" y="504"/>
                  <a:pt x="345" y="504"/>
                </a:cubicBezTo>
                <a:cubicBezTo>
                  <a:pt x="345" y="507"/>
                  <a:pt x="345" y="507"/>
                  <a:pt x="345" y="507"/>
                </a:cubicBezTo>
                <a:cubicBezTo>
                  <a:pt x="346" y="508"/>
                  <a:pt x="346" y="508"/>
                  <a:pt x="347" y="508"/>
                </a:cubicBezTo>
                <a:cubicBezTo>
                  <a:pt x="347" y="509"/>
                  <a:pt x="347" y="509"/>
                  <a:pt x="347" y="509"/>
                </a:cubicBezTo>
                <a:cubicBezTo>
                  <a:pt x="345" y="509"/>
                  <a:pt x="345" y="509"/>
                  <a:pt x="345" y="509"/>
                </a:cubicBezTo>
                <a:cubicBezTo>
                  <a:pt x="345" y="510"/>
                  <a:pt x="345" y="510"/>
                  <a:pt x="346" y="510"/>
                </a:cubicBezTo>
                <a:cubicBezTo>
                  <a:pt x="345" y="511"/>
                  <a:pt x="345" y="511"/>
                  <a:pt x="343" y="511"/>
                </a:cubicBezTo>
                <a:cubicBezTo>
                  <a:pt x="343" y="514"/>
                  <a:pt x="342" y="515"/>
                  <a:pt x="344" y="516"/>
                </a:cubicBezTo>
                <a:cubicBezTo>
                  <a:pt x="344" y="517"/>
                  <a:pt x="344" y="517"/>
                  <a:pt x="344" y="517"/>
                </a:cubicBezTo>
                <a:cubicBezTo>
                  <a:pt x="345" y="517"/>
                  <a:pt x="345" y="516"/>
                  <a:pt x="345" y="516"/>
                </a:cubicBezTo>
                <a:cubicBezTo>
                  <a:pt x="348" y="516"/>
                  <a:pt x="348" y="516"/>
                  <a:pt x="348" y="516"/>
                </a:cubicBezTo>
                <a:cubicBezTo>
                  <a:pt x="348" y="516"/>
                  <a:pt x="348" y="516"/>
                  <a:pt x="348" y="516"/>
                </a:cubicBezTo>
                <a:cubicBezTo>
                  <a:pt x="349" y="515"/>
                  <a:pt x="351" y="515"/>
                  <a:pt x="352" y="515"/>
                </a:cubicBezTo>
                <a:cubicBezTo>
                  <a:pt x="352" y="516"/>
                  <a:pt x="352" y="516"/>
                  <a:pt x="352" y="516"/>
                </a:cubicBezTo>
                <a:cubicBezTo>
                  <a:pt x="354" y="516"/>
                  <a:pt x="354" y="516"/>
                  <a:pt x="355" y="516"/>
                </a:cubicBezTo>
                <a:cubicBezTo>
                  <a:pt x="355" y="517"/>
                  <a:pt x="354" y="518"/>
                  <a:pt x="353" y="518"/>
                </a:cubicBezTo>
                <a:cubicBezTo>
                  <a:pt x="354" y="519"/>
                  <a:pt x="354" y="519"/>
                  <a:pt x="355" y="519"/>
                </a:cubicBezTo>
                <a:cubicBezTo>
                  <a:pt x="355" y="520"/>
                  <a:pt x="355" y="520"/>
                  <a:pt x="355" y="520"/>
                </a:cubicBezTo>
                <a:cubicBezTo>
                  <a:pt x="355" y="520"/>
                  <a:pt x="355" y="520"/>
                  <a:pt x="355" y="520"/>
                </a:cubicBezTo>
                <a:cubicBezTo>
                  <a:pt x="355" y="519"/>
                  <a:pt x="355" y="519"/>
                  <a:pt x="355" y="519"/>
                </a:cubicBezTo>
                <a:cubicBezTo>
                  <a:pt x="359" y="519"/>
                  <a:pt x="359" y="519"/>
                  <a:pt x="359" y="519"/>
                </a:cubicBezTo>
                <a:cubicBezTo>
                  <a:pt x="359" y="519"/>
                  <a:pt x="359" y="519"/>
                  <a:pt x="359" y="519"/>
                </a:cubicBezTo>
                <a:cubicBezTo>
                  <a:pt x="361" y="519"/>
                  <a:pt x="362" y="520"/>
                  <a:pt x="364" y="519"/>
                </a:cubicBezTo>
                <a:cubicBezTo>
                  <a:pt x="364" y="518"/>
                  <a:pt x="364" y="518"/>
                  <a:pt x="364" y="518"/>
                </a:cubicBezTo>
                <a:cubicBezTo>
                  <a:pt x="365" y="517"/>
                  <a:pt x="365" y="517"/>
                  <a:pt x="367" y="517"/>
                </a:cubicBezTo>
                <a:cubicBezTo>
                  <a:pt x="367" y="519"/>
                  <a:pt x="367" y="519"/>
                  <a:pt x="367" y="519"/>
                </a:cubicBezTo>
                <a:cubicBezTo>
                  <a:pt x="368" y="519"/>
                  <a:pt x="368" y="519"/>
                  <a:pt x="368" y="519"/>
                </a:cubicBezTo>
                <a:cubicBezTo>
                  <a:pt x="369" y="522"/>
                  <a:pt x="370" y="519"/>
                  <a:pt x="369" y="523"/>
                </a:cubicBezTo>
                <a:cubicBezTo>
                  <a:pt x="370" y="523"/>
                  <a:pt x="370" y="523"/>
                  <a:pt x="371" y="523"/>
                </a:cubicBezTo>
                <a:cubicBezTo>
                  <a:pt x="371" y="524"/>
                  <a:pt x="371" y="524"/>
                  <a:pt x="371" y="524"/>
                </a:cubicBezTo>
                <a:cubicBezTo>
                  <a:pt x="372" y="524"/>
                  <a:pt x="372" y="524"/>
                  <a:pt x="372" y="524"/>
                </a:cubicBezTo>
                <a:cubicBezTo>
                  <a:pt x="372" y="525"/>
                  <a:pt x="372" y="525"/>
                  <a:pt x="372" y="525"/>
                </a:cubicBezTo>
                <a:cubicBezTo>
                  <a:pt x="374" y="524"/>
                  <a:pt x="375" y="524"/>
                  <a:pt x="376" y="524"/>
                </a:cubicBezTo>
                <a:cubicBezTo>
                  <a:pt x="376" y="525"/>
                  <a:pt x="376" y="525"/>
                  <a:pt x="376" y="525"/>
                </a:cubicBezTo>
                <a:cubicBezTo>
                  <a:pt x="378" y="525"/>
                  <a:pt x="378" y="525"/>
                  <a:pt x="378" y="525"/>
                </a:cubicBezTo>
                <a:cubicBezTo>
                  <a:pt x="377" y="528"/>
                  <a:pt x="378" y="528"/>
                  <a:pt x="376" y="529"/>
                </a:cubicBezTo>
                <a:cubicBezTo>
                  <a:pt x="376" y="529"/>
                  <a:pt x="376" y="529"/>
                  <a:pt x="376" y="529"/>
                </a:cubicBezTo>
                <a:cubicBezTo>
                  <a:pt x="377" y="529"/>
                  <a:pt x="377" y="529"/>
                  <a:pt x="377" y="529"/>
                </a:cubicBezTo>
                <a:cubicBezTo>
                  <a:pt x="377" y="530"/>
                  <a:pt x="377" y="530"/>
                  <a:pt x="377" y="530"/>
                </a:cubicBezTo>
                <a:cubicBezTo>
                  <a:pt x="378" y="530"/>
                  <a:pt x="379" y="530"/>
                  <a:pt x="379" y="529"/>
                </a:cubicBezTo>
                <a:cubicBezTo>
                  <a:pt x="380" y="529"/>
                  <a:pt x="380" y="528"/>
                  <a:pt x="380" y="527"/>
                </a:cubicBezTo>
                <a:cubicBezTo>
                  <a:pt x="382" y="528"/>
                  <a:pt x="382" y="528"/>
                  <a:pt x="383" y="528"/>
                </a:cubicBezTo>
                <a:cubicBezTo>
                  <a:pt x="382" y="530"/>
                  <a:pt x="383" y="529"/>
                  <a:pt x="381" y="530"/>
                </a:cubicBezTo>
                <a:cubicBezTo>
                  <a:pt x="382" y="532"/>
                  <a:pt x="383" y="532"/>
                  <a:pt x="385" y="533"/>
                </a:cubicBezTo>
                <a:cubicBezTo>
                  <a:pt x="385" y="534"/>
                  <a:pt x="385" y="534"/>
                  <a:pt x="385" y="534"/>
                </a:cubicBezTo>
                <a:cubicBezTo>
                  <a:pt x="387" y="534"/>
                  <a:pt x="387" y="534"/>
                  <a:pt x="387" y="534"/>
                </a:cubicBezTo>
                <a:cubicBezTo>
                  <a:pt x="387" y="537"/>
                  <a:pt x="387" y="537"/>
                  <a:pt x="387" y="537"/>
                </a:cubicBezTo>
                <a:cubicBezTo>
                  <a:pt x="388" y="537"/>
                  <a:pt x="389" y="538"/>
                  <a:pt x="390" y="539"/>
                </a:cubicBezTo>
                <a:cubicBezTo>
                  <a:pt x="390" y="542"/>
                  <a:pt x="389" y="542"/>
                  <a:pt x="387" y="542"/>
                </a:cubicBezTo>
                <a:cubicBezTo>
                  <a:pt x="388" y="544"/>
                  <a:pt x="390" y="545"/>
                  <a:pt x="390" y="547"/>
                </a:cubicBezTo>
                <a:cubicBezTo>
                  <a:pt x="389" y="548"/>
                  <a:pt x="389" y="548"/>
                  <a:pt x="389" y="548"/>
                </a:cubicBezTo>
                <a:cubicBezTo>
                  <a:pt x="391" y="548"/>
                  <a:pt x="391" y="547"/>
                  <a:pt x="392" y="547"/>
                </a:cubicBezTo>
                <a:cubicBezTo>
                  <a:pt x="392" y="548"/>
                  <a:pt x="392" y="548"/>
                  <a:pt x="392" y="548"/>
                </a:cubicBezTo>
                <a:cubicBezTo>
                  <a:pt x="393" y="548"/>
                  <a:pt x="393" y="548"/>
                  <a:pt x="393" y="548"/>
                </a:cubicBezTo>
                <a:cubicBezTo>
                  <a:pt x="392" y="551"/>
                  <a:pt x="390" y="552"/>
                  <a:pt x="391" y="556"/>
                </a:cubicBezTo>
                <a:cubicBezTo>
                  <a:pt x="390" y="556"/>
                  <a:pt x="390" y="556"/>
                  <a:pt x="390" y="556"/>
                </a:cubicBezTo>
                <a:cubicBezTo>
                  <a:pt x="390" y="556"/>
                  <a:pt x="390" y="554"/>
                  <a:pt x="389" y="554"/>
                </a:cubicBezTo>
                <a:cubicBezTo>
                  <a:pt x="389" y="553"/>
                  <a:pt x="388" y="553"/>
                  <a:pt x="388" y="553"/>
                </a:cubicBezTo>
                <a:cubicBezTo>
                  <a:pt x="388" y="552"/>
                  <a:pt x="388" y="553"/>
                  <a:pt x="389" y="552"/>
                </a:cubicBezTo>
                <a:cubicBezTo>
                  <a:pt x="388" y="551"/>
                  <a:pt x="388" y="551"/>
                  <a:pt x="388" y="550"/>
                </a:cubicBezTo>
                <a:cubicBezTo>
                  <a:pt x="389" y="550"/>
                  <a:pt x="389" y="550"/>
                  <a:pt x="389" y="550"/>
                </a:cubicBezTo>
                <a:cubicBezTo>
                  <a:pt x="390" y="550"/>
                  <a:pt x="390" y="550"/>
                  <a:pt x="390" y="550"/>
                </a:cubicBezTo>
                <a:cubicBezTo>
                  <a:pt x="390" y="548"/>
                  <a:pt x="389" y="548"/>
                  <a:pt x="389" y="547"/>
                </a:cubicBezTo>
                <a:cubicBezTo>
                  <a:pt x="387" y="547"/>
                  <a:pt x="387" y="547"/>
                  <a:pt x="387" y="547"/>
                </a:cubicBezTo>
                <a:cubicBezTo>
                  <a:pt x="387" y="548"/>
                  <a:pt x="387" y="548"/>
                  <a:pt x="386" y="549"/>
                </a:cubicBezTo>
                <a:cubicBezTo>
                  <a:pt x="385" y="549"/>
                  <a:pt x="383" y="549"/>
                  <a:pt x="382" y="548"/>
                </a:cubicBezTo>
                <a:cubicBezTo>
                  <a:pt x="382" y="549"/>
                  <a:pt x="382" y="549"/>
                  <a:pt x="382" y="549"/>
                </a:cubicBezTo>
                <a:cubicBezTo>
                  <a:pt x="381" y="549"/>
                  <a:pt x="379" y="549"/>
                  <a:pt x="378" y="548"/>
                </a:cubicBezTo>
                <a:cubicBezTo>
                  <a:pt x="378" y="548"/>
                  <a:pt x="378" y="548"/>
                  <a:pt x="378" y="548"/>
                </a:cubicBezTo>
                <a:cubicBezTo>
                  <a:pt x="377" y="548"/>
                  <a:pt x="376" y="548"/>
                  <a:pt x="374" y="548"/>
                </a:cubicBezTo>
                <a:cubicBezTo>
                  <a:pt x="374" y="548"/>
                  <a:pt x="374" y="548"/>
                  <a:pt x="374" y="548"/>
                </a:cubicBezTo>
                <a:cubicBezTo>
                  <a:pt x="373" y="548"/>
                  <a:pt x="373" y="548"/>
                  <a:pt x="373" y="548"/>
                </a:cubicBezTo>
                <a:cubicBezTo>
                  <a:pt x="373" y="547"/>
                  <a:pt x="373" y="547"/>
                  <a:pt x="373" y="547"/>
                </a:cubicBezTo>
                <a:cubicBezTo>
                  <a:pt x="370" y="546"/>
                  <a:pt x="370" y="546"/>
                  <a:pt x="370" y="546"/>
                </a:cubicBezTo>
                <a:cubicBezTo>
                  <a:pt x="370" y="549"/>
                  <a:pt x="370" y="551"/>
                  <a:pt x="370" y="553"/>
                </a:cubicBezTo>
                <a:cubicBezTo>
                  <a:pt x="371" y="553"/>
                  <a:pt x="371" y="553"/>
                  <a:pt x="372" y="554"/>
                </a:cubicBezTo>
                <a:cubicBezTo>
                  <a:pt x="373" y="556"/>
                  <a:pt x="375" y="559"/>
                  <a:pt x="376" y="563"/>
                </a:cubicBezTo>
                <a:cubicBezTo>
                  <a:pt x="377" y="563"/>
                  <a:pt x="377" y="563"/>
                  <a:pt x="377" y="563"/>
                </a:cubicBezTo>
                <a:cubicBezTo>
                  <a:pt x="377" y="564"/>
                  <a:pt x="376" y="565"/>
                  <a:pt x="376" y="566"/>
                </a:cubicBezTo>
                <a:cubicBezTo>
                  <a:pt x="378" y="566"/>
                  <a:pt x="378" y="566"/>
                  <a:pt x="378" y="566"/>
                </a:cubicBezTo>
                <a:cubicBezTo>
                  <a:pt x="378" y="571"/>
                  <a:pt x="378" y="571"/>
                  <a:pt x="378" y="571"/>
                </a:cubicBezTo>
                <a:cubicBezTo>
                  <a:pt x="377" y="570"/>
                  <a:pt x="378" y="571"/>
                  <a:pt x="377" y="570"/>
                </a:cubicBezTo>
                <a:cubicBezTo>
                  <a:pt x="376" y="570"/>
                  <a:pt x="376" y="570"/>
                  <a:pt x="376" y="570"/>
                </a:cubicBezTo>
                <a:cubicBezTo>
                  <a:pt x="376" y="575"/>
                  <a:pt x="376" y="575"/>
                  <a:pt x="376" y="575"/>
                </a:cubicBezTo>
                <a:cubicBezTo>
                  <a:pt x="378" y="575"/>
                  <a:pt x="378" y="575"/>
                  <a:pt x="378" y="575"/>
                </a:cubicBezTo>
                <a:cubicBezTo>
                  <a:pt x="378" y="576"/>
                  <a:pt x="378" y="576"/>
                  <a:pt x="378" y="576"/>
                </a:cubicBezTo>
                <a:cubicBezTo>
                  <a:pt x="376" y="576"/>
                  <a:pt x="376" y="576"/>
                  <a:pt x="376" y="576"/>
                </a:cubicBezTo>
                <a:cubicBezTo>
                  <a:pt x="376" y="578"/>
                  <a:pt x="377" y="581"/>
                  <a:pt x="377" y="583"/>
                </a:cubicBezTo>
                <a:cubicBezTo>
                  <a:pt x="378" y="583"/>
                  <a:pt x="378" y="583"/>
                  <a:pt x="378" y="583"/>
                </a:cubicBezTo>
                <a:cubicBezTo>
                  <a:pt x="377" y="584"/>
                  <a:pt x="377" y="585"/>
                  <a:pt x="377" y="585"/>
                </a:cubicBezTo>
                <a:cubicBezTo>
                  <a:pt x="376" y="585"/>
                  <a:pt x="376" y="585"/>
                  <a:pt x="376" y="585"/>
                </a:cubicBezTo>
                <a:cubicBezTo>
                  <a:pt x="376" y="590"/>
                  <a:pt x="376" y="590"/>
                  <a:pt x="376" y="590"/>
                </a:cubicBezTo>
                <a:cubicBezTo>
                  <a:pt x="377" y="590"/>
                  <a:pt x="377" y="590"/>
                  <a:pt x="377" y="590"/>
                </a:cubicBezTo>
                <a:cubicBezTo>
                  <a:pt x="377" y="592"/>
                  <a:pt x="376" y="593"/>
                  <a:pt x="376" y="594"/>
                </a:cubicBezTo>
                <a:cubicBezTo>
                  <a:pt x="376" y="594"/>
                  <a:pt x="376" y="594"/>
                  <a:pt x="376" y="594"/>
                </a:cubicBezTo>
                <a:cubicBezTo>
                  <a:pt x="375" y="596"/>
                  <a:pt x="376" y="597"/>
                  <a:pt x="376" y="598"/>
                </a:cubicBezTo>
                <a:cubicBezTo>
                  <a:pt x="376" y="598"/>
                  <a:pt x="376" y="598"/>
                  <a:pt x="376" y="598"/>
                </a:cubicBezTo>
                <a:cubicBezTo>
                  <a:pt x="375" y="600"/>
                  <a:pt x="374" y="608"/>
                  <a:pt x="375" y="609"/>
                </a:cubicBezTo>
                <a:cubicBezTo>
                  <a:pt x="375" y="611"/>
                  <a:pt x="374" y="610"/>
                  <a:pt x="374" y="611"/>
                </a:cubicBezTo>
                <a:cubicBezTo>
                  <a:pt x="373" y="613"/>
                  <a:pt x="374" y="617"/>
                  <a:pt x="374" y="618"/>
                </a:cubicBezTo>
                <a:cubicBezTo>
                  <a:pt x="374" y="623"/>
                  <a:pt x="375" y="625"/>
                  <a:pt x="378" y="627"/>
                </a:cubicBezTo>
                <a:cubicBezTo>
                  <a:pt x="378" y="628"/>
                  <a:pt x="378" y="628"/>
                  <a:pt x="378" y="628"/>
                </a:cubicBezTo>
                <a:cubicBezTo>
                  <a:pt x="377" y="628"/>
                  <a:pt x="377" y="628"/>
                  <a:pt x="377" y="628"/>
                </a:cubicBezTo>
                <a:cubicBezTo>
                  <a:pt x="376" y="629"/>
                  <a:pt x="376" y="630"/>
                  <a:pt x="376" y="631"/>
                </a:cubicBezTo>
                <a:cubicBezTo>
                  <a:pt x="377" y="631"/>
                  <a:pt x="377" y="631"/>
                  <a:pt x="377" y="631"/>
                </a:cubicBezTo>
                <a:cubicBezTo>
                  <a:pt x="377" y="635"/>
                  <a:pt x="377" y="635"/>
                  <a:pt x="377" y="635"/>
                </a:cubicBezTo>
                <a:cubicBezTo>
                  <a:pt x="377" y="635"/>
                  <a:pt x="378" y="635"/>
                  <a:pt x="378" y="636"/>
                </a:cubicBezTo>
                <a:cubicBezTo>
                  <a:pt x="377" y="636"/>
                  <a:pt x="377" y="636"/>
                  <a:pt x="377" y="636"/>
                </a:cubicBezTo>
                <a:cubicBezTo>
                  <a:pt x="376" y="639"/>
                  <a:pt x="377" y="642"/>
                  <a:pt x="377" y="645"/>
                </a:cubicBezTo>
                <a:cubicBezTo>
                  <a:pt x="375" y="645"/>
                  <a:pt x="375" y="645"/>
                  <a:pt x="375" y="645"/>
                </a:cubicBezTo>
                <a:cubicBezTo>
                  <a:pt x="375" y="646"/>
                  <a:pt x="375" y="646"/>
                  <a:pt x="375" y="646"/>
                </a:cubicBezTo>
                <a:cubicBezTo>
                  <a:pt x="374" y="646"/>
                  <a:pt x="374" y="646"/>
                  <a:pt x="374" y="646"/>
                </a:cubicBezTo>
                <a:cubicBezTo>
                  <a:pt x="374" y="647"/>
                  <a:pt x="375" y="648"/>
                  <a:pt x="375" y="649"/>
                </a:cubicBezTo>
                <a:cubicBezTo>
                  <a:pt x="376" y="649"/>
                  <a:pt x="376" y="649"/>
                  <a:pt x="376" y="649"/>
                </a:cubicBezTo>
                <a:cubicBezTo>
                  <a:pt x="376" y="650"/>
                  <a:pt x="376" y="650"/>
                  <a:pt x="376" y="650"/>
                </a:cubicBezTo>
                <a:cubicBezTo>
                  <a:pt x="376" y="651"/>
                  <a:pt x="376" y="651"/>
                  <a:pt x="377" y="651"/>
                </a:cubicBezTo>
                <a:cubicBezTo>
                  <a:pt x="377" y="652"/>
                  <a:pt x="377" y="652"/>
                  <a:pt x="377" y="652"/>
                </a:cubicBezTo>
                <a:cubicBezTo>
                  <a:pt x="378" y="652"/>
                  <a:pt x="378" y="652"/>
                  <a:pt x="378" y="652"/>
                </a:cubicBezTo>
                <a:cubicBezTo>
                  <a:pt x="378" y="654"/>
                  <a:pt x="378" y="654"/>
                  <a:pt x="378" y="654"/>
                </a:cubicBezTo>
                <a:cubicBezTo>
                  <a:pt x="378" y="654"/>
                  <a:pt x="378" y="655"/>
                  <a:pt x="379" y="655"/>
                </a:cubicBezTo>
                <a:cubicBezTo>
                  <a:pt x="379" y="658"/>
                  <a:pt x="379" y="658"/>
                  <a:pt x="379" y="658"/>
                </a:cubicBezTo>
                <a:cubicBezTo>
                  <a:pt x="379" y="658"/>
                  <a:pt x="380" y="658"/>
                  <a:pt x="380" y="658"/>
                </a:cubicBezTo>
                <a:cubicBezTo>
                  <a:pt x="380" y="661"/>
                  <a:pt x="381" y="663"/>
                  <a:pt x="381" y="665"/>
                </a:cubicBezTo>
                <a:cubicBezTo>
                  <a:pt x="381" y="666"/>
                  <a:pt x="382" y="666"/>
                  <a:pt x="383" y="666"/>
                </a:cubicBezTo>
                <a:cubicBezTo>
                  <a:pt x="383" y="667"/>
                  <a:pt x="383" y="667"/>
                  <a:pt x="383" y="667"/>
                </a:cubicBezTo>
                <a:cubicBezTo>
                  <a:pt x="384" y="669"/>
                  <a:pt x="384" y="669"/>
                  <a:pt x="385" y="669"/>
                </a:cubicBezTo>
                <a:cubicBezTo>
                  <a:pt x="385" y="675"/>
                  <a:pt x="385" y="675"/>
                  <a:pt x="385" y="675"/>
                </a:cubicBezTo>
                <a:cubicBezTo>
                  <a:pt x="387" y="675"/>
                  <a:pt x="388" y="675"/>
                  <a:pt x="389" y="675"/>
                </a:cubicBezTo>
                <a:cubicBezTo>
                  <a:pt x="389" y="673"/>
                  <a:pt x="389" y="673"/>
                  <a:pt x="389" y="673"/>
                </a:cubicBezTo>
                <a:cubicBezTo>
                  <a:pt x="389" y="673"/>
                  <a:pt x="389" y="673"/>
                  <a:pt x="389" y="673"/>
                </a:cubicBezTo>
                <a:cubicBezTo>
                  <a:pt x="389" y="672"/>
                  <a:pt x="389" y="672"/>
                  <a:pt x="389" y="672"/>
                </a:cubicBezTo>
                <a:cubicBezTo>
                  <a:pt x="391" y="672"/>
                  <a:pt x="391" y="672"/>
                  <a:pt x="391" y="672"/>
                </a:cubicBezTo>
                <a:cubicBezTo>
                  <a:pt x="391" y="673"/>
                  <a:pt x="391" y="673"/>
                  <a:pt x="391" y="673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392" y="675"/>
                  <a:pt x="391" y="677"/>
                  <a:pt x="393" y="679"/>
                </a:cubicBezTo>
                <a:cubicBezTo>
                  <a:pt x="393" y="680"/>
                  <a:pt x="393" y="680"/>
                  <a:pt x="393" y="680"/>
                </a:cubicBezTo>
                <a:cubicBezTo>
                  <a:pt x="392" y="679"/>
                  <a:pt x="391" y="679"/>
                  <a:pt x="390" y="678"/>
                </a:cubicBezTo>
                <a:cubicBezTo>
                  <a:pt x="389" y="679"/>
                  <a:pt x="390" y="678"/>
                  <a:pt x="389" y="679"/>
                </a:cubicBezTo>
                <a:cubicBezTo>
                  <a:pt x="389" y="680"/>
                  <a:pt x="389" y="682"/>
                  <a:pt x="390" y="683"/>
                </a:cubicBezTo>
                <a:cubicBezTo>
                  <a:pt x="391" y="683"/>
                  <a:pt x="391" y="683"/>
                  <a:pt x="391" y="683"/>
                </a:cubicBezTo>
                <a:cubicBezTo>
                  <a:pt x="392" y="683"/>
                  <a:pt x="392" y="684"/>
                  <a:pt x="393" y="685"/>
                </a:cubicBezTo>
                <a:cubicBezTo>
                  <a:pt x="394" y="685"/>
                  <a:pt x="395" y="685"/>
                  <a:pt x="396" y="685"/>
                </a:cubicBezTo>
                <a:cubicBezTo>
                  <a:pt x="396" y="686"/>
                  <a:pt x="396" y="686"/>
                  <a:pt x="396" y="686"/>
                </a:cubicBezTo>
                <a:cubicBezTo>
                  <a:pt x="397" y="686"/>
                  <a:pt x="397" y="686"/>
                  <a:pt x="397" y="686"/>
                </a:cubicBezTo>
                <a:cubicBezTo>
                  <a:pt x="397" y="688"/>
                  <a:pt x="397" y="688"/>
                  <a:pt x="397" y="688"/>
                </a:cubicBezTo>
                <a:cubicBezTo>
                  <a:pt x="396" y="688"/>
                  <a:pt x="395" y="688"/>
                  <a:pt x="394" y="688"/>
                </a:cubicBezTo>
                <a:cubicBezTo>
                  <a:pt x="394" y="689"/>
                  <a:pt x="394" y="690"/>
                  <a:pt x="393" y="691"/>
                </a:cubicBezTo>
                <a:cubicBezTo>
                  <a:pt x="394" y="692"/>
                  <a:pt x="396" y="694"/>
                  <a:pt x="397" y="695"/>
                </a:cubicBezTo>
                <a:cubicBezTo>
                  <a:pt x="397" y="696"/>
                  <a:pt x="397" y="696"/>
                  <a:pt x="397" y="696"/>
                </a:cubicBezTo>
                <a:cubicBezTo>
                  <a:pt x="397" y="697"/>
                  <a:pt x="397" y="697"/>
                  <a:pt x="398" y="697"/>
                </a:cubicBezTo>
                <a:cubicBezTo>
                  <a:pt x="398" y="699"/>
                  <a:pt x="398" y="699"/>
                  <a:pt x="398" y="699"/>
                </a:cubicBezTo>
                <a:cubicBezTo>
                  <a:pt x="399" y="699"/>
                  <a:pt x="399" y="699"/>
                  <a:pt x="399" y="699"/>
                </a:cubicBezTo>
                <a:cubicBezTo>
                  <a:pt x="399" y="700"/>
                  <a:pt x="399" y="701"/>
                  <a:pt x="399" y="702"/>
                </a:cubicBezTo>
                <a:cubicBezTo>
                  <a:pt x="400" y="702"/>
                  <a:pt x="401" y="702"/>
                  <a:pt x="401" y="702"/>
                </a:cubicBezTo>
                <a:cubicBezTo>
                  <a:pt x="403" y="704"/>
                  <a:pt x="403" y="704"/>
                  <a:pt x="403" y="704"/>
                </a:cubicBezTo>
                <a:cubicBezTo>
                  <a:pt x="403" y="705"/>
                  <a:pt x="403" y="705"/>
                  <a:pt x="403" y="705"/>
                </a:cubicBezTo>
                <a:cubicBezTo>
                  <a:pt x="403" y="705"/>
                  <a:pt x="403" y="705"/>
                  <a:pt x="404" y="706"/>
                </a:cubicBezTo>
                <a:cubicBezTo>
                  <a:pt x="404" y="706"/>
                  <a:pt x="403" y="707"/>
                  <a:pt x="403" y="708"/>
                </a:cubicBezTo>
                <a:cubicBezTo>
                  <a:pt x="404" y="708"/>
                  <a:pt x="405" y="709"/>
                  <a:pt x="406" y="709"/>
                </a:cubicBezTo>
                <a:cubicBezTo>
                  <a:pt x="406" y="710"/>
                  <a:pt x="406" y="710"/>
                  <a:pt x="406" y="710"/>
                </a:cubicBezTo>
                <a:cubicBezTo>
                  <a:pt x="406" y="710"/>
                  <a:pt x="406" y="710"/>
                  <a:pt x="406" y="710"/>
                </a:cubicBezTo>
                <a:cubicBezTo>
                  <a:pt x="406" y="711"/>
                  <a:pt x="406" y="712"/>
                  <a:pt x="406" y="713"/>
                </a:cubicBezTo>
                <a:cubicBezTo>
                  <a:pt x="406" y="713"/>
                  <a:pt x="406" y="713"/>
                  <a:pt x="406" y="713"/>
                </a:cubicBezTo>
                <a:cubicBezTo>
                  <a:pt x="406" y="716"/>
                  <a:pt x="406" y="716"/>
                  <a:pt x="406" y="716"/>
                </a:cubicBezTo>
                <a:cubicBezTo>
                  <a:pt x="406" y="716"/>
                  <a:pt x="406" y="716"/>
                  <a:pt x="406" y="716"/>
                </a:cubicBezTo>
                <a:cubicBezTo>
                  <a:pt x="409" y="718"/>
                  <a:pt x="409" y="715"/>
                  <a:pt x="412" y="716"/>
                </a:cubicBezTo>
                <a:cubicBezTo>
                  <a:pt x="412" y="717"/>
                  <a:pt x="412" y="717"/>
                  <a:pt x="412" y="717"/>
                </a:cubicBezTo>
                <a:cubicBezTo>
                  <a:pt x="414" y="717"/>
                  <a:pt x="414" y="717"/>
                  <a:pt x="414" y="717"/>
                </a:cubicBezTo>
                <a:cubicBezTo>
                  <a:pt x="414" y="718"/>
                  <a:pt x="414" y="718"/>
                  <a:pt x="414" y="718"/>
                </a:cubicBezTo>
                <a:cubicBezTo>
                  <a:pt x="416" y="718"/>
                  <a:pt x="419" y="719"/>
                  <a:pt x="421" y="719"/>
                </a:cubicBezTo>
                <a:cubicBezTo>
                  <a:pt x="421" y="721"/>
                  <a:pt x="421" y="722"/>
                  <a:pt x="422" y="723"/>
                </a:cubicBezTo>
                <a:cubicBezTo>
                  <a:pt x="422" y="723"/>
                  <a:pt x="422" y="723"/>
                  <a:pt x="422" y="723"/>
                </a:cubicBezTo>
                <a:cubicBezTo>
                  <a:pt x="422" y="724"/>
                  <a:pt x="422" y="724"/>
                  <a:pt x="422" y="724"/>
                </a:cubicBezTo>
                <a:cubicBezTo>
                  <a:pt x="424" y="724"/>
                  <a:pt x="424" y="723"/>
                  <a:pt x="424" y="723"/>
                </a:cubicBezTo>
                <a:cubicBezTo>
                  <a:pt x="427" y="723"/>
                  <a:pt x="426" y="724"/>
                  <a:pt x="427" y="726"/>
                </a:cubicBezTo>
                <a:cubicBezTo>
                  <a:pt x="428" y="726"/>
                  <a:pt x="429" y="727"/>
                  <a:pt x="429" y="727"/>
                </a:cubicBezTo>
                <a:cubicBezTo>
                  <a:pt x="430" y="728"/>
                  <a:pt x="430" y="729"/>
                  <a:pt x="430" y="729"/>
                </a:cubicBezTo>
                <a:cubicBezTo>
                  <a:pt x="431" y="729"/>
                  <a:pt x="431" y="729"/>
                  <a:pt x="431" y="729"/>
                </a:cubicBezTo>
                <a:cubicBezTo>
                  <a:pt x="432" y="730"/>
                  <a:pt x="432" y="731"/>
                  <a:pt x="433" y="731"/>
                </a:cubicBezTo>
                <a:cubicBezTo>
                  <a:pt x="433" y="731"/>
                  <a:pt x="433" y="731"/>
                  <a:pt x="433" y="731"/>
                </a:cubicBezTo>
                <a:cubicBezTo>
                  <a:pt x="433" y="735"/>
                  <a:pt x="433" y="735"/>
                  <a:pt x="433" y="735"/>
                </a:cubicBezTo>
                <a:cubicBezTo>
                  <a:pt x="434" y="735"/>
                  <a:pt x="434" y="735"/>
                  <a:pt x="434" y="735"/>
                </a:cubicBezTo>
                <a:cubicBezTo>
                  <a:pt x="434" y="736"/>
                  <a:pt x="434" y="736"/>
                  <a:pt x="434" y="736"/>
                </a:cubicBezTo>
                <a:cubicBezTo>
                  <a:pt x="435" y="736"/>
                  <a:pt x="435" y="736"/>
                  <a:pt x="435" y="736"/>
                </a:cubicBezTo>
                <a:cubicBezTo>
                  <a:pt x="435" y="738"/>
                  <a:pt x="434" y="738"/>
                  <a:pt x="434" y="738"/>
                </a:cubicBezTo>
                <a:cubicBezTo>
                  <a:pt x="434" y="739"/>
                  <a:pt x="435" y="740"/>
                  <a:pt x="435" y="740"/>
                </a:cubicBezTo>
                <a:cubicBezTo>
                  <a:pt x="435" y="740"/>
                  <a:pt x="435" y="740"/>
                  <a:pt x="435" y="740"/>
                </a:cubicBezTo>
                <a:cubicBezTo>
                  <a:pt x="435" y="742"/>
                  <a:pt x="435" y="742"/>
                  <a:pt x="435" y="742"/>
                </a:cubicBezTo>
                <a:cubicBezTo>
                  <a:pt x="436" y="742"/>
                  <a:pt x="436" y="742"/>
                  <a:pt x="436" y="742"/>
                </a:cubicBezTo>
                <a:cubicBezTo>
                  <a:pt x="436" y="744"/>
                  <a:pt x="436" y="744"/>
                  <a:pt x="436" y="744"/>
                </a:cubicBezTo>
                <a:cubicBezTo>
                  <a:pt x="437" y="744"/>
                  <a:pt x="438" y="745"/>
                  <a:pt x="439" y="746"/>
                </a:cubicBezTo>
                <a:cubicBezTo>
                  <a:pt x="439" y="748"/>
                  <a:pt x="439" y="748"/>
                  <a:pt x="439" y="748"/>
                </a:cubicBezTo>
                <a:cubicBezTo>
                  <a:pt x="440" y="749"/>
                  <a:pt x="440" y="750"/>
                  <a:pt x="441" y="750"/>
                </a:cubicBezTo>
                <a:cubicBezTo>
                  <a:pt x="443" y="752"/>
                  <a:pt x="440" y="753"/>
                  <a:pt x="441" y="756"/>
                </a:cubicBezTo>
                <a:cubicBezTo>
                  <a:pt x="442" y="756"/>
                  <a:pt x="442" y="756"/>
                  <a:pt x="443" y="756"/>
                </a:cubicBezTo>
                <a:cubicBezTo>
                  <a:pt x="443" y="757"/>
                  <a:pt x="443" y="758"/>
                  <a:pt x="443" y="759"/>
                </a:cubicBezTo>
                <a:cubicBezTo>
                  <a:pt x="446" y="760"/>
                  <a:pt x="444" y="760"/>
                  <a:pt x="445" y="761"/>
                </a:cubicBezTo>
                <a:cubicBezTo>
                  <a:pt x="446" y="761"/>
                  <a:pt x="446" y="761"/>
                  <a:pt x="446" y="761"/>
                </a:cubicBezTo>
                <a:cubicBezTo>
                  <a:pt x="446" y="763"/>
                  <a:pt x="446" y="763"/>
                  <a:pt x="446" y="763"/>
                </a:cubicBezTo>
                <a:cubicBezTo>
                  <a:pt x="447" y="763"/>
                  <a:pt x="448" y="764"/>
                  <a:pt x="449" y="764"/>
                </a:cubicBezTo>
                <a:cubicBezTo>
                  <a:pt x="449" y="765"/>
                  <a:pt x="449" y="765"/>
                  <a:pt x="449" y="765"/>
                </a:cubicBezTo>
                <a:cubicBezTo>
                  <a:pt x="450" y="766"/>
                  <a:pt x="452" y="766"/>
                  <a:pt x="453" y="767"/>
                </a:cubicBezTo>
                <a:cubicBezTo>
                  <a:pt x="453" y="768"/>
                  <a:pt x="453" y="768"/>
                  <a:pt x="453" y="768"/>
                </a:cubicBezTo>
                <a:cubicBezTo>
                  <a:pt x="454" y="768"/>
                  <a:pt x="454" y="768"/>
                  <a:pt x="455" y="769"/>
                </a:cubicBezTo>
                <a:cubicBezTo>
                  <a:pt x="456" y="770"/>
                  <a:pt x="457" y="772"/>
                  <a:pt x="458" y="774"/>
                </a:cubicBezTo>
                <a:cubicBezTo>
                  <a:pt x="458" y="775"/>
                  <a:pt x="458" y="777"/>
                  <a:pt x="458" y="778"/>
                </a:cubicBezTo>
                <a:cubicBezTo>
                  <a:pt x="459" y="779"/>
                  <a:pt x="459" y="779"/>
                  <a:pt x="459" y="779"/>
                </a:cubicBezTo>
                <a:cubicBezTo>
                  <a:pt x="459" y="780"/>
                  <a:pt x="459" y="781"/>
                  <a:pt x="460" y="782"/>
                </a:cubicBezTo>
                <a:cubicBezTo>
                  <a:pt x="459" y="782"/>
                  <a:pt x="459" y="782"/>
                  <a:pt x="459" y="782"/>
                </a:cubicBezTo>
                <a:cubicBezTo>
                  <a:pt x="459" y="784"/>
                  <a:pt x="459" y="786"/>
                  <a:pt x="460" y="787"/>
                </a:cubicBezTo>
                <a:cubicBezTo>
                  <a:pt x="459" y="787"/>
                  <a:pt x="459" y="787"/>
                  <a:pt x="459" y="787"/>
                </a:cubicBezTo>
                <a:cubicBezTo>
                  <a:pt x="459" y="789"/>
                  <a:pt x="459" y="789"/>
                  <a:pt x="459" y="789"/>
                </a:cubicBezTo>
                <a:cubicBezTo>
                  <a:pt x="458" y="789"/>
                  <a:pt x="458" y="789"/>
                  <a:pt x="458" y="789"/>
                </a:cubicBezTo>
                <a:cubicBezTo>
                  <a:pt x="458" y="790"/>
                  <a:pt x="458" y="790"/>
                  <a:pt x="458" y="790"/>
                </a:cubicBezTo>
                <a:cubicBezTo>
                  <a:pt x="458" y="789"/>
                  <a:pt x="454" y="790"/>
                  <a:pt x="452" y="790"/>
                </a:cubicBezTo>
                <a:cubicBezTo>
                  <a:pt x="453" y="794"/>
                  <a:pt x="454" y="792"/>
                  <a:pt x="456" y="794"/>
                </a:cubicBezTo>
                <a:cubicBezTo>
                  <a:pt x="457" y="795"/>
                  <a:pt x="458" y="797"/>
                  <a:pt x="460" y="799"/>
                </a:cubicBezTo>
                <a:cubicBezTo>
                  <a:pt x="462" y="799"/>
                  <a:pt x="462" y="799"/>
                  <a:pt x="462" y="799"/>
                </a:cubicBezTo>
                <a:cubicBezTo>
                  <a:pt x="462" y="801"/>
                  <a:pt x="462" y="801"/>
                  <a:pt x="462" y="801"/>
                </a:cubicBezTo>
                <a:cubicBezTo>
                  <a:pt x="462" y="802"/>
                  <a:pt x="462" y="802"/>
                  <a:pt x="462" y="802"/>
                </a:cubicBezTo>
                <a:cubicBezTo>
                  <a:pt x="466" y="802"/>
                  <a:pt x="466" y="802"/>
                  <a:pt x="466" y="802"/>
                </a:cubicBezTo>
                <a:cubicBezTo>
                  <a:pt x="466" y="802"/>
                  <a:pt x="466" y="802"/>
                  <a:pt x="466" y="803"/>
                </a:cubicBezTo>
                <a:cubicBezTo>
                  <a:pt x="467" y="803"/>
                  <a:pt x="468" y="803"/>
                  <a:pt x="469" y="804"/>
                </a:cubicBezTo>
                <a:cubicBezTo>
                  <a:pt x="469" y="804"/>
                  <a:pt x="470" y="805"/>
                  <a:pt x="470" y="805"/>
                </a:cubicBezTo>
                <a:cubicBezTo>
                  <a:pt x="472" y="805"/>
                  <a:pt x="472" y="805"/>
                  <a:pt x="472" y="805"/>
                </a:cubicBezTo>
                <a:cubicBezTo>
                  <a:pt x="473" y="807"/>
                  <a:pt x="473" y="807"/>
                  <a:pt x="473" y="807"/>
                </a:cubicBezTo>
                <a:cubicBezTo>
                  <a:pt x="473" y="808"/>
                  <a:pt x="473" y="808"/>
                  <a:pt x="473" y="808"/>
                </a:cubicBezTo>
                <a:cubicBezTo>
                  <a:pt x="474" y="809"/>
                  <a:pt x="475" y="809"/>
                  <a:pt x="475" y="810"/>
                </a:cubicBezTo>
                <a:cubicBezTo>
                  <a:pt x="475" y="812"/>
                  <a:pt x="475" y="812"/>
                  <a:pt x="475" y="814"/>
                </a:cubicBezTo>
                <a:cubicBezTo>
                  <a:pt x="476" y="814"/>
                  <a:pt x="476" y="814"/>
                  <a:pt x="476" y="814"/>
                </a:cubicBezTo>
                <a:cubicBezTo>
                  <a:pt x="476" y="817"/>
                  <a:pt x="476" y="817"/>
                  <a:pt x="476" y="817"/>
                </a:cubicBezTo>
                <a:cubicBezTo>
                  <a:pt x="477" y="817"/>
                  <a:pt x="477" y="817"/>
                  <a:pt x="477" y="817"/>
                </a:cubicBezTo>
                <a:cubicBezTo>
                  <a:pt x="477" y="825"/>
                  <a:pt x="477" y="825"/>
                  <a:pt x="477" y="825"/>
                </a:cubicBezTo>
                <a:cubicBezTo>
                  <a:pt x="477" y="825"/>
                  <a:pt x="478" y="826"/>
                  <a:pt x="479" y="827"/>
                </a:cubicBezTo>
                <a:cubicBezTo>
                  <a:pt x="481" y="827"/>
                  <a:pt x="481" y="827"/>
                  <a:pt x="481" y="827"/>
                </a:cubicBezTo>
                <a:cubicBezTo>
                  <a:pt x="481" y="827"/>
                  <a:pt x="481" y="828"/>
                  <a:pt x="481" y="829"/>
                </a:cubicBezTo>
                <a:cubicBezTo>
                  <a:pt x="484" y="830"/>
                  <a:pt x="484" y="831"/>
                  <a:pt x="485" y="833"/>
                </a:cubicBezTo>
                <a:cubicBezTo>
                  <a:pt x="486" y="834"/>
                  <a:pt x="487" y="834"/>
                  <a:pt x="487" y="834"/>
                </a:cubicBezTo>
                <a:cubicBezTo>
                  <a:pt x="489" y="836"/>
                  <a:pt x="488" y="837"/>
                  <a:pt x="491" y="838"/>
                </a:cubicBezTo>
                <a:cubicBezTo>
                  <a:pt x="491" y="839"/>
                  <a:pt x="491" y="840"/>
                  <a:pt x="492" y="842"/>
                </a:cubicBezTo>
                <a:cubicBezTo>
                  <a:pt x="493" y="842"/>
                  <a:pt x="493" y="842"/>
                  <a:pt x="493" y="842"/>
                </a:cubicBezTo>
                <a:cubicBezTo>
                  <a:pt x="493" y="845"/>
                  <a:pt x="493" y="845"/>
                  <a:pt x="493" y="845"/>
                </a:cubicBezTo>
                <a:cubicBezTo>
                  <a:pt x="493" y="845"/>
                  <a:pt x="493" y="845"/>
                  <a:pt x="493" y="845"/>
                </a:cubicBezTo>
                <a:cubicBezTo>
                  <a:pt x="493" y="846"/>
                  <a:pt x="493" y="846"/>
                  <a:pt x="493" y="846"/>
                </a:cubicBezTo>
                <a:cubicBezTo>
                  <a:pt x="495" y="846"/>
                  <a:pt x="495" y="846"/>
                  <a:pt x="495" y="846"/>
                </a:cubicBezTo>
                <a:cubicBezTo>
                  <a:pt x="495" y="844"/>
                  <a:pt x="495" y="844"/>
                  <a:pt x="495" y="844"/>
                </a:cubicBezTo>
                <a:cubicBezTo>
                  <a:pt x="496" y="843"/>
                  <a:pt x="497" y="843"/>
                  <a:pt x="497" y="843"/>
                </a:cubicBezTo>
                <a:cubicBezTo>
                  <a:pt x="498" y="840"/>
                  <a:pt x="497" y="841"/>
                  <a:pt x="497" y="838"/>
                </a:cubicBezTo>
                <a:cubicBezTo>
                  <a:pt x="495" y="837"/>
                  <a:pt x="496" y="838"/>
                  <a:pt x="495" y="836"/>
                </a:cubicBezTo>
                <a:cubicBezTo>
                  <a:pt x="491" y="834"/>
                  <a:pt x="494" y="834"/>
                  <a:pt x="493" y="832"/>
                </a:cubicBezTo>
                <a:cubicBezTo>
                  <a:pt x="492" y="831"/>
                  <a:pt x="489" y="830"/>
                  <a:pt x="488" y="830"/>
                </a:cubicBezTo>
                <a:cubicBezTo>
                  <a:pt x="488" y="829"/>
                  <a:pt x="488" y="829"/>
                  <a:pt x="487" y="828"/>
                </a:cubicBezTo>
                <a:cubicBezTo>
                  <a:pt x="488" y="828"/>
                  <a:pt x="488" y="828"/>
                  <a:pt x="488" y="828"/>
                </a:cubicBezTo>
                <a:cubicBezTo>
                  <a:pt x="488" y="827"/>
                  <a:pt x="488" y="826"/>
                  <a:pt x="489" y="825"/>
                </a:cubicBezTo>
                <a:cubicBezTo>
                  <a:pt x="488" y="824"/>
                  <a:pt x="487" y="823"/>
                  <a:pt x="486" y="823"/>
                </a:cubicBezTo>
                <a:cubicBezTo>
                  <a:pt x="486" y="821"/>
                  <a:pt x="486" y="820"/>
                  <a:pt x="487" y="818"/>
                </a:cubicBezTo>
                <a:cubicBezTo>
                  <a:pt x="486" y="818"/>
                  <a:pt x="486" y="818"/>
                  <a:pt x="485" y="817"/>
                </a:cubicBezTo>
                <a:cubicBezTo>
                  <a:pt x="485" y="816"/>
                  <a:pt x="485" y="816"/>
                  <a:pt x="485" y="816"/>
                </a:cubicBezTo>
                <a:cubicBezTo>
                  <a:pt x="485" y="816"/>
                  <a:pt x="485" y="816"/>
                  <a:pt x="485" y="816"/>
                </a:cubicBezTo>
                <a:cubicBezTo>
                  <a:pt x="485" y="814"/>
                  <a:pt x="485" y="814"/>
                  <a:pt x="485" y="814"/>
                </a:cubicBezTo>
                <a:cubicBezTo>
                  <a:pt x="484" y="814"/>
                  <a:pt x="483" y="813"/>
                  <a:pt x="483" y="813"/>
                </a:cubicBezTo>
                <a:cubicBezTo>
                  <a:pt x="483" y="809"/>
                  <a:pt x="483" y="809"/>
                  <a:pt x="483" y="809"/>
                </a:cubicBezTo>
                <a:cubicBezTo>
                  <a:pt x="482" y="809"/>
                  <a:pt x="482" y="809"/>
                  <a:pt x="482" y="809"/>
                </a:cubicBezTo>
                <a:cubicBezTo>
                  <a:pt x="482" y="808"/>
                  <a:pt x="482" y="808"/>
                  <a:pt x="482" y="808"/>
                </a:cubicBezTo>
                <a:cubicBezTo>
                  <a:pt x="481" y="808"/>
                  <a:pt x="481" y="808"/>
                  <a:pt x="481" y="808"/>
                </a:cubicBezTo>
                <a:cubicBezTo>
                  <a:pt x="481" y="806"/>
                  <a:pt x="481" y="806"/>
                  <a:pt x="481" y="806"/>
                </a:cubicBezTo>
                <a:cubicBezTo>
                  <a:pt x="481" y="806"/>
                  <a:pt x="481" y="806"/>
                  <a:pt x="481" y="806"/>
                </a:cubicBezTo>
                <a:cubicBezTo>
                  <a:pt x="481" y="805"/>
                  <a:pt x="480" y="804"/>
                  <a:pt x="480" y="803"/>
                </a:cubicBezTo>
                <a:cubicBezTo>
                  <a:pt x="480" y="803"/>
                  <a:pt x="479" y="802"/>
                  <a:pt x="479" y="802"/>
                </a:cubicBezTo>
                <a:cubicBezTo>
                  <a:pt x="477" y="802"/>
                  <a:pt x="477" y="802"/>
                  <a:pt x="477" y="802"/>
                </a:cubicBezTo>
                <a:cubicBezTo>
                  <a:pt x="477" y="800"/>
                  <a:pt x="476" y="799"/>
                  <a:pt x="476" y="798"/>
                </a:cubicBezTo>
                <a:cubicBezTo>
                  <a:pt x="477" y="798"/>
                  <a:pt x="477" y="798"/>
                  <a:pt x="477" y="798"/>
                </a:cubicBezTo>
                <a:cubicBezTo>
                  <a:pt x="477" y="795"/>
                  <a:pt x="476" y="795"/>
                  <a:pt x="474" y="794"/>
                </a:cubicBezTo>
                <a:cubicBezTo>
                  <a:pt x="474" y="790"/>
                  <a:pt x="473" y="793"/>
                  <a:pt x="472" y="790"/>
                </a:cubicBezTo>
                <a:cubicBezTo>
                  <a:pt x="470" y="789"/>
                  <a:pt x="470" y="785"/>
                  <a:pt x="470" y="782"/>
                </a:cubicBezTo>
                <a:cubicBezTo>
                  <a:pt x="467" y="781"/>
                  <a:pt x="470" y="781"/>
                  <a:pt x="468" y="779"/>
                </a:cubicBezTo>
                <a:cubicBezTo>
                  <a:pt x="468" y="778"/>
                  <a:pt x="466" y="779"/>
                  <a:pt x="466" y="779"/>
                </a:cubicBezTo>
                <a:cubicBezTo>
                  <a:pt x="466" y="778"/>
                  <a:pt x="466" y="778"/>
                  <a:pt x="466" y="778"/>
                </a:cubicBezTo>
                <a:cubicBezTo>
                  <a:pt x="465" y="778"/>
                  <a:pt x="465" y="778"/>
                  <a:pt x="465" y="778"/>
                </a:cubicBezTo>
                <a:cubicBezTo>
                  <a:pt x="464" y="776"/>
                  <a:pt x="466" y="775"/>
                  <a:pt x="466" y="773"/>
                </a:cubicBezTo>
                <a:cubicBezTo>
                  <a:pt x="465" y="773"/>
                  <a:pt x="465" y="773"/>
                  <a:pt x="464" y="773"/>
                </a:cubicBezTo>
                <a:cubicBezTo>
                  <a:pt x="464" y="771"/>
                  <a:pt x="463" y="770"/>
                  <a:pt x="463" y="769"/>
                </a:cubicBezTo>
                <a:cubicBezTo>
                  <a:pt x="462" y="768"/>
                  <a:pt x="461" y="768"/>
                  <a:pt x="460" y="768"/>
                </a:cubicBezTo>
                <a:cubicBezTo>
                  <a:pt x="460" y="767"/>
                  <a:pt x="460" y="766"/>
                  <a:pt x="459" y="765"/>
                </a:cubicBezTo>
                <a:cubicBezTo>
                  <a:pt x="458" y="765"/>
                  <a:pt x="458" y="765"/>
                  <a:pt x="458" y="765"/>
                </a:cubicBezTo>
                <a:cubicBezTo>
                  <a:pt x="458" y="764"/>
                  <a:pt x="458" y="764"/>
                  <a:pt x="458" y="764"/>
                </a:cubicBezTo>
                <a:cubicBezTo>
                  <a:pt x="458" y="764"/>
                  <a:pt x="458" y="764"/>
                  <a:pt x="458" y="764"/>
                </a:cubicBezTo>
                <a:cubicBezTo>
                  <a:pt x="458" y="763"/>
                  <a:pt x="458" y="763"/>
                  <a:pt x="458" y="763"/>
                </a:cubicBezTo>
                <a:cubicBezTo>
                  <a:pt x="457" y="763"/>
                  <a:pt x="457" y="763"/>
                  <a:pt x="457" y="763"/>
                </a:cubicBezTo>
                <a:cubicBezTo>
                  <a:pt x="457" y="760"/>
                  <a:pt x="457" y="760"/>
                  <a:pt x="457" y="760"/>
                </a:cubicBezTo>
                <a:cubicBezTo>
                  <a:pt x="457" y="760"/>
                  <a:pt x="456" y="760"/>
                  <a:pt x="456" y="759"/>
                </a:cubicBezTo>
                <a:cubicBezTo>
                  <a:pt x="456" y="758"/>
                  <a:pt x="455" y="757"/>
                  <a:pt x="455" y="756"/>
                </a:cubicBezTo>
                <a:cubicBezTo>
                  <a:pt x="455" y="756"/>
                  <a:pt x="454" y="756"/>
                  <a:pt x="454" y="756"/>
                </a:cubicBezTo>
                <a:cubicBezTo>
                  <a:pt x="454" y="754"/>
                  <a:pt x="454" y="754"/>
                  <a:pt x="454" y="754"/>
                </a:cubicBezTo>
                <a:cubicBezTo>
                  <a:pt x="453" y="754"/>
                  <a:pt x="452" y="753"/>
                  <a:pt x="452" y="753"/>
                </a:cubicBezTo>
                <a:cubicBezTo>
                  <a:pt x="452" y="751"/>
                  <a:pt x="453" y="747"/>
                  <a:pt x="453" y="747"/>
                </a:cubicBezTo>
                <a:cubicBezTo>
                  <a:pt x="452" y="747"/>
                  <a:pt x="452" y="747"/>
                  <a:pt x="452" y="747"/>
                </a:cubicBezTo>
                <a:cubicBezTo>
                  <a:pt x="452" y="746"/>
                  <a:pt x="452" y="746"/>
                  <a:pt x="452" y="746"/>
                </a:cubicBezTo>
                <a:cubicBezTo>
                  <a:pt x="458" y="746"/>
                  <a:pt x="457" y="749"/>
                  <a:pt x="461" y="750"/>
                </a:cubicBezTo>
                <a:cubicBezTo>
                  <a:pt x="461" y="749"/>
                  <a:pt x="461" y="748"/>
                  <a:pt x="462" y="748"/>
                </a:cubicBezTo>
                <a:cubicBezTo>
                  <a:pt x="463" y="747"/>
                  <a:pt x="464" y="747"/>
                  <a:pt x="466" y="747"/>
                </a:cubicBezTo>
                <a:cubicBezTo>
                  <a:pt x="466" y="751"/>
                  <a:pt x="466" y="750"/>
                  <a:pt x="468" y="752"/>
                </a:cubicBezTo>
                <a:cubicBezTo>
                  <a:pt x="469" y="752"/>
                  <a:pt x="469" y="752"/>
                  <a:pt x="469" y="752"/>
                </a:cubicBezTo>
                <a:cubicBezTo>
                  <a:pt x="469" y="754"/>
                  <a:pt x="468" y="756"/>
                  <a:pt x="468" y="758"/>
                </a:cubicBezTo>
                <a:cubicBezTo>
                  <a:pt x="469" y="758"/>
                  <a:pt x="469" y="759"/>
                  <a:pt x="470" y="759"/>
                </a:cubicBezTo>
                <a:cubicBezTo>
                  <a:pt x="470" y="760"/>
                  <a:pt x="470" y="761"/>
                  <a:pt x="471" y="763"/>
                </a:cubicBezTo>
                <a:cubicBezTo>
                  <a:pt x="472" y="763"/>
                  <a:pt x="472" y="763"/>
                  <a:pt x="472" y="763"/>
                </a:cubicBezTo>
                <a:cubicBezTo>
                  <a:pt x="472" y="766"/>
                  <a:pt x="474" y="770"/>
                  <a:pt x="475" y="772"/>
                </a:cubicBezTo>
                <a:cubicBezTo>
                  <a:pt x="476" y="772"/>
                  <a:pt x="477" y="773"/>
                  <a:pt x="477" y="773"/>
                </a:cubicBezTo>
                <a:cubicBezTo>
                  <a:pt x="479" y="775"/>
                  <a:pt x="476" y="774"/>
                  <a:pt x="479" y="776"/>
                </a:cubicBezTo>
                <a:cubicBezTo>
                  <a:pt x="479" y="777"/>
                  <a:pt x="479" y="777"/>
                  <a:pt x="479" y="777"/>
                </a:cubicBezTo>
                <a:cubicBezTo>
                  <a:pt x="481" y="777"/>
                  <a:pt x="481" y="777"/>
                  <a:pt x="481" y="777"/>
                </a:cubicBezTo>
                <a:cubicBezTo>
                  <a:pt x="481" y="779"/>
                  <a:pt x="481" y="779"/>
                  <a:pt x="481" y="779"/>
                </a:cubicBezTo>
                <a:cubicBezTo>
                  <a:pt x="480" y="779"/>
                  <a:pt x="480" y="779"/>
                  <a:pt x="480" y="779"/>
                </a:cubicBezTo>
                <a:cubicBezTo>
                  <a:pt x="480" y="780"/>
                  <a:pt x="481" y="781"/>
                  <a:pt x="481" y="782"/>
                </a:cubicBezTo>
                <a:cubicBezTo>
                  <a:pt x="482" y="782"/>
                  <a:pt x="484" y="783"/>
                  <a:pt x="485" y="783"/>
                </a:cubicBezTo>
                <a:cubicBezTo>
                  <a:pt x="485" y="785"/>
                  <a:pt x="485" y="785"/>
                  <a:pt x="486" y="786"/>
                </a:cubicBezTo>
                <a:cubicBezTo>
                  <a:pt x="487" y="786"/>
                  <a:pt x="487" y="786"/>
                  <a:pt x="487" y="786"/>
                </a:cubicBezTo>
                <a:cubicBezTo>
                  <a:pt x="487" y="788"/>
                  <a:pt x="487" y="788"/>
                  <a:pt x="487" y="788"/>
                </a:cubicBezTo>
                <a:cubicBezTo>
                  <a:pt x="487" y="788"/>
                  <a:pt x="487" y="788"/>
                  <a:pt x="487" y="788"/>
                </a:cubicBezTo>
                <a:cubicBezTo>
                  <a:pt x="488" y="789"/>
                  <a:pt x="488" y="790"/>
                  <a:pt x="489" y="790"/>
                </a:cubicBezTo>
                <a:cubicBezTo>
                  <a:pt x="492" y="790"/>
                  <a:pt x="492" y="790"/>
                  <a:pt x="492" y="790"/>
                </a:cubicBezTo>
                <a:cubicBezTo>
                  <a:pt x="492" y="792"/>
                  <a:pt x="492" y="793"/>
                  <a:pt x="493" y="794"/>
                </a:cubicBezTo>
                <a:cubicBezTo>
                  <a:pt x="492" y="794"/>
                  <a:pt x="492" y="794"/>
                  <a:pt x="492" y="794"/>
                </a:cubicBezTo>
                <a:cubicBezTo>
                  <a:pt x="493" y="797"/>
                  <a:pt x="494" y="797"/>
                  <a:pt x="497" y="798"/>
                </a:cubicBezTo>
                <a:cubicBezTo>
                  <a:pt x="497" y="800"/>
                  <a:pt x="497" y="801"/>
                  <a:pt x="497" y="802"/>
                </a:cubicBezTo>
                <a:cubicBezTo>
                  <a:pt x="500" y="802"/>
                  <a:pt x="501" y="803"/>
                  <a:pt x="502" y="804"/>
                </a:cubicBezTo>
                <a:cubicBezTo>
                  <a:pt x="502" y="805"/>
                  <a:pt x="502" y="805"/>
                  <a:pt x="502" y="805"/>
                </a:cubicBezTo>
                <a:cubicBezTo>
                  <a:pt x="504" y="805"/>
                  <a:pt x="504" y="805"/>
                  <a:pt x="504" y="805"/>
                </a:cubicBezTo>
                <a:cubicBezTo>
                  <a:pt x="503" y="807"/>
                  <a:pt x="502" y="808"/>
                  <a:pt x="500" y="809"/>
                </a:cubicBezTo>
                <a:cubicBezTo>
                  <a:pt x="500" y="811"/>
                  <a:pt x="501" y="812"/>
                  <a:pt x="501" y="813"/>
                </a:cubicBezTo>
                <a:cubicBezTo>
                  <a:pt x="504" y="813"/>
                  <a:pt x="504" y="813"/>
                  <a:pt x="504" y="813"/>
                </a:cubicBezTo>
                <a:cubicBezTo>
                  <a:pt x="504" y="814"/>
                  <a:pt x="504" y="815"/>
                  <a:pt x="504" y="816"/>
                </a:cubicBezTo>
                <a:cubicBezTo>
                  <a:pt x="506" y="816"/>
                  <a:pt x="506" y="817"/>
                  <a:pt x="507" y="817"/>
                </a:cubicBezTo>
                <a:cubicBezTo>
                  <a:pt x="507" y="818"/>
                  <a:pt x="507" y="818"/>
                  <a:pt x="507" y="818"/>
                </a:cubicBezTo>
                <a:cubicBezTo>
                  <a:pt x="508" y="818"/>
                  <a:pt x="508" y="818"/>
                  <a:pt x="509" y="819"/>
                </a:cubicBezTo>
                <a:cubicBezTo>
                  <a:pt x="510" y="820"/>
                  <a:pt x="508" y="820"/>
                  <a:pt x="511" y="821"/>
                </a:cubicBezTo>
                <a:cubicBezTo>
                  <a:pt x="511" y="822"/>
                  <a:pt x="515" y="829"/>
                  <a:pt x="516" y="830"/>
                </a:cubicBezTo>
                <a:cubicBezTo>
                  <a:pt x="518" y="830"/>
                  <a:pt x="518" y="830"/>
                  <a:pt x="518" y="830"/>
                </a:cubicBezTo>
                <a:cubicBezTo>
                  <a:pt x="518" y="830"/>
                  <a:pt x="518" y="830"/>
                  <a:pt x="518" y="830"/>
                </a:cubicBezTo>
                <a:cubicBezTo>
                  <a:pt x="520" y="832"/>
                  <a:pt x="520" y="832"/>
                  <a:pt x="520" y="832"/>
                </a:cubicBezTo>
                <a:cubicBezTo>
                  <a:pt x="520" y="835"/>
                  <a:pt x="520" y="835"/>
                  <a:pt x="520" y="835"/>
                </a:cubicBezTo>
                <a:cubicBezTo>
                  <a:pt x="521" y="836"/>
                  <a:pt x="522" y="836"/>
                  <a:pt x="523" y="836"/>
                </a:cubicBezTo>
                <a:cubicBezTo>
                  <a:pt x="523" y="838"/>
                  <a:pt x="523" y="838"/>
                  <a:pt x="523" y="838"/>
                </a:cubicBezTo>
                <a:cubicBezTo>
                  <a:pt x="523" y="838"/>
                  <a:pt x="524" y="838"/>
                  <a:pt x="524" y="838"/>
                </a:cubicBezTo>
                <a:cubicBezTo>
                  <a:pt x="524" y="840"/>
                  <a:pt x="524" y="840"/>
                  <a:pt x="524" y="840"/>
                </a:cubicBezTo>
                <a:cubicBezTo>
                  <a:pt x="525" y="841"/>
                  <a:pt x="525" y="841"/>
                  <a:pt x="526" y="842"/>
                </a:cubicBezTo>
                <a:cubicBezTo>
                  <a:pt x="526" y="844"/>
                  <a:pt x="526" y="844"/>
                  <a:pt x="526" y="844"/>
                </a:cubicBezTo>
                <a:cubicBezTo>
                  <a:pt x="527" y="844"/>
                  <a:pt x="527" y="844"/>
                  <a:pt x="527" y="844"/>
                </a:cubicBezTo>
                <a:cubicBezTo>
                  <a:pt x="527" y="845"/>
                  <a:pt x="527" y="845"/>
                  <a:pt x="527" y="845"/>
                </a:cubicBezTo>
                <a:cubicBezTo>
                  <a:pt x="527" y="845"/>
                  <a:pt x="527" y="845"/>
                  <a:pt x="527" y="845"/>
                </a:cubicBezTo>
                <a:cubicBezTo>
                  <a:pt x="527" y="846"/>
                  <a:pt x="527" y="846"/>
                  <a:pt x="527" y="846"/>
                </a:cubicBezTo>
                <a:cubicBezTo>
                  <a:pt x="528" y="846"/>
                  <a:pt x="528" y="847"/>
                  <a:pt x="529" y="847"/>
                </a:cubicBezTo>
                <a:cubicBezTo>
                  <a:pt x="529" y="848"/>
                  <a:pt x="529" y="848"/>
                  <a:pt x="529" y="848"/>
                </a:cubicBezTo>
                <a:cubicBezTo>
                  <a:pt x="529" y="849"/>
                  <a:pt x="530" y="849"/>
                  <a:pt x="531" y="850"/>
                </a:cubicBezTo>
                <a:cubicBezTo>
                  <a:pt x="531" y="851"/>
                  <a:pt x="531" y="851"/>
                  <a:pt x="531" y="851"/>
                </a:cubicBezTo>
                <a:cubicBezTo>
                  <a:pt x="531" y="851"/>
                  <a:pt x="532" y="851"/>
                  <a:pt x="532" y="852"/>
                </a:cubicBezTo>
                <a:cubicBezTo>
                  <a:pt x="532" y="853"/>
                  <a:pt x="532" y="854"/>
                  <a:pt x="533" y="855"/>
                </a:cubicBezTo>
                <a:cubicBezTo>
                  <a:pt x="533" y="855"/>
                  <a:pt x="534" y="855"/>
                  <a:pt x="534" y="855"/>
                </a:cubicBezTo>
                <a:cubicBezTo>
                  <a:pt x="534" y="860"/>
                  <a:pt x="534" y="860"/>
                  <a:pt x="534" y="860"/>
                </a:cubicBezTo>
                <a:cubicBezTo>
                  <a:pt x="534" y="860"/>
                  <a:pt x="535" y="861"/>
                  <a:pt x="535" y="861"/>
                </a:cubicBezTo>
                <a:cubicBezTo>
                  <a:pt x="536" y="862"/>
                  <a:pt x="537" y="865"/>
                  <a:pt x="536" y="867"/>
                </a:cubicBezTo>
                <a:cubicBezTo>
                  <a:pt x="535" y="869"/>
                  <a:pt x="534" y="869"/>
                  <a:pt x="533" y="873"/>
                </a:cubicBezTo>
                <a:cubicBezTo>
                  <a:pt x="535" y="873"/>
                  <a:pt x="535" y="873"/>
                  <a:pt x="535" y="873"/>
                </a:cubicBezTo>
                <a:cubicBezTo>
                  <a:pt x="534" y="874"/>
                  <a:pt x="534" y="874"/>
                  <a:pt x="533" y="875"/>
                </a:cubicBezTo>
                <a:cubicBezTo>
                  <a:pt x="533" y="877"/>
                  <a:pt x="534" y="879"/>
                  <a:pt x="534" y="881"/>
                </a:cubicBezTo>
                <a:cubicBezTo>
                  <a:pt x="535" y="881"/>
                  <a:pt x="535" y="882"/>
                  <a:pt x="536" y="882"/>
                </a:cubicBezTo>
                <a:cubicBezTo>
                  <a:pt x="537" y="885"/>
                  <a:pt x="538" y="885"/>
                  <a:pt x="539" y="887"/>
                </a:cubicBezTo>
                <a:cubicBezTo>
                  <a:pt x="539" y="887"/>
                  <a:pt x="540" y="888"/>
                  <a:pt x="540" y="888"/>
                </a:cubicBezTo>
                <a:cubicBezTo>
                  <a:pt x="541" y="888"/>
                  <a:pt x="541" y="888"/>
                  <a:pt x="541" y="888"/>
                </a:cubicBezTo>
                <a:cubicBezTo>
                  <a:pt x="541" y="889"/>
                  <a:pt x="542" y="889"/>
                  <a:pt x="542" y="890"/>
                </a:cubicBezTo>
                <a:cubicBezTo>
                  <a:pt x="543" y="890"/>
                  <a:pt x="543" y="890"/>
                  <a:pt x="543" y="890"/>
                </a:cubicBezTo>
                <a:cubicBezTo>
                  <a:pt x="543" y="890"/>
                  <a:pt x="543" y="890"/>
                  <a:pt x="543" y="890"/>
                </a:cubicBezTo>
                <a:cubicBezTo>
                  <a:pt x="545" y="890"/>
                  <a:pt x="545" y="890"/>
                  <a:pt x="545" y="890"/>
                </a:cubicBezTo>
                <a:cubicBezTo>
                  <a:pt x="546" y="891"/>
                  <a:pt x="545" y="892"/>
                  <a:pt x="546" y="893"/>
                </a:cubicBezTo>
                <a:cubicBezTo>
                  <a:pt x="547" y="893"/>
                  <a:pt x="547" y="893"/>
                  <a:pt x="547" y="893"/>
                </a:cubicBezTo>
                <a:cubicBezTo>
                  <a:pt x="547" y="893"/>
                  <a:pt x="547" y="894"/>
                  <a:pt x="547" y="894"/>
                </a:cubicBezTo>
                <a:cubicBezTo>
                  <a:pt x="548" y="894"/>
                  <a:pt x="548" y="894"/>
                  <a:pt x="548" y="894"/>
                </a:cubicBezTo>
                <a:cubicBezTo>
                  <a:pt x="549" y="895"/>
                  <a:pt x="549" y="895"/>
                  <a:pt x="549" y="896"/>
                </a:cubicBezTo>
                <a:cubicBezTo>
                  <a:pt x="550" y="896"/>
                  <a:pt x="550" y="896"/>
                  <a:pt x="550" y="896"/>
                </a:cubicBezTo>
                <a:cubicBezTo>
                  <a:pt x="551" y="896"/>
                  <a:pt x="551" y="897"/>
                  <a:pt x="552" y="898"/>
                </a:cubicBezTo>
                <a:cubicBezTo>
                  <a:pt x="552" y="899"/>
                  <a:pt x="552" y="899"/>
                  <a:pt x="552" y="899"/>
                </a:cubicBezTo>
                <a:cubicBezTo>
                  <a:pt x="554" y="900"/>
                  <a:pt x="553" y="900"/>
                  <a:pt x="555" y="901"/>
                </a:cubicBezTo>
                <a:cubicBezTo>
                  <a:pt x="555" y="903"/>
                  <a:pt x="555" y="903"/>
                  <a:pt x="555" y="903"/>
                </a:cubicBezTo>
                <a:cubicBezTo>
                  <a:pt x="560" y="903"/>
                  <a:pt x="560" y="903"/>
                  <a:pt x="560" y="903"/>
                </a:cubicBezTo>
                <a:cubicBezTo>
                  <a:pt x="560" y="903"/>
                  <a:pt x="560" y="903"/>
                  <a:pt x="560" y="903"/>
                </a:cubicBezTo>
                <a:cubicBezTo>
                  <a:pt x="562" y="903"/>
                  <a:pt x="562" y="903"/>
                  <a:pt x="562" y="903"/>
                </a:cubicBezTo>
                <a:cubicBezTo>
                  <a:pt x="562" y="904"/>
                  <a:pt x="562" y="904"/>
                  <a:pt x="562" y="904"/>
                </a:cubicBezTo>
                <a:cubicBezTo>
                  <a:pt x="564" y="904"/>
                  <a:pt x="564" y="904"/>
                  <a:pt x="564" y="904"/>
                </a:cubicBezTo>
                <a:cubicBezTo>
                  <a:pt x="565" y="905"/>
                  <a:pt x="566" y="907"/>
                  <a:pt x="568" y="908"/>
                </a:cubicBezTo>
                <a:cubicBezTo>
                  <a:pt x="570" y="909"/>
                  <a:pt x="570" y="909"/>
                  <a:pt x="570" y="909"/>
                </a:cubicBezTo>
                <a:cubicBezTo>
                  <a:pt x="570" y="909"/>
                  <a:pt x="570" y="909"/>
                  <a:pt x="570" y="909"/>
                </a:cubicBezTo>
                <a:cubicBezTo>
                  <a:pt x="571" y="910"/>
                  <a:pt x="571" y="910"/>
                  <a:pt x="572" y="910"/>
                </a:cubicBezTo>
                <a:cubicBezTo>
                  <a:pt x="572" y="910"/>
                  <a:pt x="573" y="911"/>
                  <a:pt x="573" y="911"/>
                </a:cubicBezTo>
                <a:cubicBezTo>
                  <a:pt x="575" y="911"/>
                  <a:pt x="575" y="911"/>
                  <a:pt x="575" y="911"/>
                </a:cubicBezTo>
                <a:cubicBezTo>
                  <a:pt x="575" y="912"/>
                  <a:pt x="575" y="912"/>
                  <a:pt x="575" y="912"/>
                </a:cubicBezTo>
                <a:cubicBezTo>
                  <a:pt x="576" y="912"/>
                  <a:pt x="576" y="912"/>
                  <a:pt x="576" y="912"/>
                </a:cubicBezTo>
                <a:cubicBezTo>
                  <a:pt x="577" y="913"/>
                  <a:pt x="577" y="913"/>
                  <a:pt x="577" y="914"/>
                </a:cubicBezTo>
                <a:cubicBezTo>
                  <a:pt x="579" y="915"/>
                  <a:pt x="581" y="915"/>
                  <a:pt x="583" y="916"/>
                </a:cubicBezTo>
                <a:cubicBezTo>
                  <a:pt x="587" y="916"/>
                  <a:pt x="587" y="916"/>
                  <a:pt x="587" y="916"/>
                </a:cubicBezTo>
                <a:cubicBezTo>
                  <a:pt x="587" y="917"/>
                  <a:pt x="587" y="917"/>
                  <a:pt x="587" y="917"/>
                </a:cubicBezTo>
                <a:cubicBezTo>
                  <a:pt x="588" y="917"/>
                  <a:pt x="588" y="917"/>
                  <a:pt x="588" y="917"/>
                </a:cubicBezTo>
                <a:cubicBezTo>
                  <a:pt x="588" y="917"/>
                  <a:pt x="588" y="917"/>
                  <a:pt x="588" y="917"/>
                </a:cubicBezTo>
                <a:cubicBezTo>
                  <a:pt x="589" y="917"/>
                  <a:pt x="590" y="917"/>
                  <a:pt x="591" y="917"/>
                </a:cubicBezTo>
                <a:cubicBezTo>
                  <a:pt x="591" y="917"/>
                  <a:pt x="592" y="918"/>
                  <a:pt x="592" y="919"/>
                </a:cubicBezTo>
                <a:cubicBezTo>
                  <a:pt x="595" y="919"/>
                  <a:pt x="594" y="919"/>
                  <a:pt x="596" y="920"/>
                </a:cubicBezTo>
                <a:cubicBezTo>
                  <a:pt x="596" y="921"/>
                  <a:pt x="596" y="921"/>
                  <a:pt x="596" y="921"/>
                </a:cubicBezTo>
                <a:cubicBezTo>
                  <a:pt x="597" y="921"/>
                  <a:pt x="597" y="921"/>
                  <a:pt x="597" y="921"/>
                </a:cubicBezTo>
                <a:cubicBezTo>
                  <a:pt x="597" y="923"/>
                  <a:pt x="597" y="923"/>
                  <a:pt x="597" y="923"/>
                </a:cubicBezTo>
                <a:cubicBezTo>
                  <a:pt x="599" y="922"/>
                  <a:pt x="600" y="922"/>
                  <a:pt x="602" y="922"/>
                </a:cubicBezTo>
                <a:cubicBezTo>
                  <a:pt x="602" y="922"/>
                  <a:pt x="602" y="923"/>
                  <a:pt x="602" y="923"/>
                </a:cubicBezTo>
                <a:cubicBezTo>
                  <a:pt x="604" y="924"/>
                  <a:pt x="606" y="923"/>
                  <a:pt x="608" y="923"/>
                </a:cubicBezTo>
                <a:cubicBezTo>
                  <a:pt x="608" y="923"/>
                  <a:pt x="608" y="924"/>
                  <a:pt x="608" y="925"/>
                </a:cubicBezTo>
                <a:cubicBezTo>
                  <a:pt x="610" y="925"/>
                  <a:pt x="612" y="925"/>
                  <a:pt x="614" y="925"/>
                </a:cubicBezTo>
                <a:cubicBezTo>
                  <a:pt x="614" y="925"/>
                  <a:pt x="614" y="925"/>
                  <a:pt x="614" y="925"/>
                </a:cubicBezTo>
                <a:cubicBezTo>
                  <a:pt x="615" y="924"/>
                  <a:pt x="616" y="924"/>
                  <a:pt x="616" y="924"/>
                </a:cubicBezTo>
                <a:cubicBezTo>
                  <a:pt x="616" y="923"/>
                  <a:pt x="617" y="923"/>
                  <a:pt x="617" y="923"/>
                </a:cubicBezTo>
                <a:cubicBezTo>
                  <a:pt x="623" y="923"/>
                  <a:pt x="623" y="923"/>
                  <a:pt x="623" y="923"/>
                </a:cubicBezTo>
                <a:cubicBezTo>
                  <a:pt x="623" y="922"/>
                  <a:pt x="623" y="922"/>
                  <a:pt x="623" y="922"/>
                </a:cubicBezTo>
                <a:cubicBezTo>
                  <a:pt x="625" y="922"/>
                  <a:pt x="625" y="922"/>
                  <a:pt x="625" y="922"/>
                </a:cubicBezTo>
                <a:cubicBezTo>
                  <a:pt x="626" y="921"/>
                  <a:pt x="626" y="921"/>
                  <a:pt x="626" y="921"/>
                </a:cubicBezTo>
                <a:cubicBezTo>
                  <a:pt x="628" y="920"/>
                  <a:pt x="628" y="922"/>
                  <a:pt x="628" y="922"/>
                </a:cubicBezTo>
                <a:cubicBezTo>
                  <a:pt x="634" y="922"/>
                  <a:pt x="634" y="922"/>
                  <a:pt x="634" y="922"/>
                </a:cubicBezTo>
                <a:cubicBezTo>
                  <a:pt x="634" y="923"/>
                  <a:pt x="634" y="923"/>
                  <a:pt x="634" y="923"/>
                </a:cubicBezTo>
                <a:cubicBezTo>
                  <a:pt x="635" y="923"/>
                  <a:pt x="635" y="923"/>
                  <a:pt x="635" y="923"/>
                </a:cubicBezTo>
                <a:cubicBezTo>
                  <a:pt x="636" y="924"/>
                  <a:pt x="637" y="925"/>
                  <a:pt x="638" y="926"/>
                </a:cubicBezTo>
                <a:cubicBezTo>
                  <a:pt x="641" y="926"/>
                  <a:pt x="641" y="926"/>
                  <a:pt x="641" y="926"/>
                </a:cubicBezTo>
                <a:cubicBezTo>
                  <a:pt x="642" y="927"/>
                  <a:pt x="643" y="928"/>
                  <a:pt x="644" y="930"/>
                </a:cubicBezTo>
                <a:cubicBezTo>
                  <a:pt x="644" y="930"/>
                  <a:pt x="644" y="930"/>
                  <a:pt x="644" y="930"/>
                </a:cubicBezTo>
                <a:cubicBezTo>
                  <a:pt x="644" y="932"/>
                  <a:pt x="644" y="932"/>
                  <a:pt x="644" y="932"/>
                </a:cubicBezTo>
                <a:cubicBezTo>
                  <a:pt x="645" y="933"/>
                  <a:pt x="645" y="933"/>
                  <a:pt x="646" y="933"/>
                </a:cubicBezTo>
                <a:cubicBezTo>
                  <a:pt x="646" y="934"/>
                  <a:pt x="646" y="934"/>
                  <a:pt x="646" y="934"/>
                </a:cubicBezTo>
                <a:cubicBezTo>
                  <a:pt x="647" y="934"/>
                  <a:pt x="647" y="934"/>
                  <a:pt x="647" y="934"/>
                </a:cubicBezTo>
                <a:cubicBezTo>
                  <a:pt x="649" y="935"/>
                  <a:pt x="648" y="937"/>
                  <a:pt x="651" y="938"/>
                </a:cubicBezTo>
                <a:cubicBezTo>
                  <a:pt x="652" y="941"/>
                  <a:pt x="654" y="940"/>
                  <a:pt x="656" y="942"/>
                </a:cubicBezTo>
                <a:cubicBezTo>
                  <a:pt x="656" y="942"/>
                  <a:pt x="656" y="942"/>
                  <a:pt x="656" y="942"/>
                </a:cubicBezTo>
                <a:cubicBezTo>
                  <a:pt x="656" y="942"/>
                  <a:pt x="656" y="942"/>
                  <a:pt x="656" y="942"/>
                </a:cubicBezTo>
                <a:cubicBezTo>
                  <a:pt x="656" y="943"/>
                  <a:pt x="656" y="943"/>
                  <a:pt x="656" y="944"/>
                </a:cubicBezTo>
                <a:cubicBezTo>
                  <a:pt x="656" y="944"/>
                  <a:pt x="656" y="944"/>
                  <a:pt x="656" y="944"/>
                </a:cubicBezTo>
                <a:cubicBezTo>
                  <a:pt x="656" y="944"/>
                  <a:pt x="656" y="944"/>
                  <a:pt x="656" y="944"/>
                </a:cubicBezTo>
                <a:cubicBezTo>
                  <a:pt x="658" y="945"/>
                  <a:pt x="659" y="945"/>
                  <a:pt x="660" y="946"/>
                </a:cubicBezTo>
                <a:cubicBezTo>
                  <a:pt x="660" y="946"/>
                  <a:pt x="661" y="944"/>
                  <a:pt x="662" y="945"/>
                </a:cubicBezTo>
                <a:cubicBezTo>
                  <a:pt x="662" y="945"/>
                  <a:pt x="662" y="946"/>
                  <a:pt x="662" y="946"/>
                </a:cubicBezTo>
                <a:cubicBezTo>
                  <a:pt x="664" y="946"/>
                  <a:pt x="664" y="946"/>
                  <a:pt x="664" y="946"/>
                </a:cubicBezTo>
                <a:cubicBezTo>
                  <a:pt x="664" y="947"/>
                  <a:pt x="665" y="947"/>
                  <a:pt x="665" y="948"/>
                </a:cubicBezTo>
                <a:cubicBezTo>
                  <a:pt x="666" y="948"/>
                  <a:pt x="667" y="948"/>
                  <a:pt x="669" y="949"/>
                </a:cubicBezTo>
                <a:cubicBezTo>
                  <a:pt x="669" y="951"/>
                  <a:pt x="669" y="951"/>
                  <a:pt x="669" y="951"/>
                </a:cubicBezTo>
                <a:cubicBezTo>
                  <a:pt x="670" y="951"/>
                  <a:pt x="673" y="952"/>
                  <a:pt x="675" y="951"/>
                </a:cubicBezTo>
                <a:cubicBezTo>
                  <a:pt x="675" y="951"/>
                  <a:pt x="675" y="951"/>
                  <a:pt x="675" y="951"/>
                </a:cubicBezTo>
                <a:cubicBezTo>
                  <a:pt x="678" y="951"/>
                  <a:pt x="681" y="952"/>
                  <a:pt x="684" y="953"/>
                </a:cubicBezTo>
                <a:cubicBezTo>
                  <a:pt x="684" y="953"/>
                  <a:pt x="684" y="953"/>
                  <a:pt x="684" y="953"/>
                </a:cubicBezTo>
                <a:cubicBezTo>
                  <a:pt x="686" y="953"/>
                  <a:pt x="687" y="953"/>
                  <a:pt x="687" y="951"/>
                </a:cubicBezTo>
                <a:cubicBezTo>
                  <a:pt x="691" y="951"/>
                  <a:pt x="691" y="951"/>
                  <a:pt x="691" y="951"/>
                </a:cubicBezTo>
                <a:cubicBezTo>
                  <a:pt x="690" y="951"/>
                  <a:pt x="690" y="951"/>
                  <a:pt x="690" y="951"/>
                </a:cubicBezTo>
                <a:cubicBezTo>
                  <a:pt x="690" y="955"/>
                  <a:pt x="690" y="955"/>
                  <a:pt x="690" y="955"/>
                </a:cubicBezTo>
                <a:cubicBezTo>
                  <a:pt x="689" y="955"/>
                  <a:pt x="689" y="955"/>
                  <a:pt x="689" y="955"/>
                </a:cubicBezTo>
                <a:cubicBezTo>
                  <a:pt x="689" y="957"/>
                  <a:pt x="689" y="957"/>
                  <a:pt x="689" y="957"/>
                </a:cubicBezTo>
                <a:cubicBezTo>
                  <a:pt x="690" y="958"/>
                  <a:pt x="691" y="958"/>
                  <a:pt x="691" y="958"/>
                </a:cubicBezTo>
                <a:cubicBezTo>
                  <a:pt x="691" y="958"/>
                  <a:pt x="692" y="959"/>
                  <a:pt x="692" y="959"/>
                </a:cubicBezTo>
                <a:cubicBezTo>
                  <a:pt x="693" y="960"/>
                  <a:pt x="694" y="961"/>
                  <a:pt x="694" y="961"/>
                </a:cubicBezTo>
                <a:cubicBezTo>
                  <a:pt x="694" y="963"/>
                  <a:pt x="694" y="963"/>
                  <a:pt x="694" y="963"/>
                </a:cubicBezTo>
                <a:cubicBezTo>
                  <a:pt x="695" y="963"/>
                  <a:pt x="695" y="963"/>
                  <a:pt x="695" y="963"/>
                </a:cubicBezTo>
                <a:cubicBezTo>
                  <a:pt x="695" y="964"/>
                  <a:pt x="695" y="964"/>
                  <a:pt x="695" y="964"/>
                </a:cubicBezTo>
                <a:cubicBezTo>
                  <a:pt x="696" y="964"/>
                  <a:pt x="696" y="964"/>
                  <a:pt x="696" y="964"/>
                </a:cubicBezTo>
                <a:cubicBezTo>
                  <a:pt x="696" y="966"/>
                  <a:pt x="696" y="966"/>
                  <a:pt x="696" y="966"/>
                </a:cubicBezTo>
                <a:cubicBezTo>
                  <a:pt x="696" y="966"/>
                  <a:pt x="697" y="966"/>
                  <a:pt x="697" y="967"/>
                </a:cubicBezTo>
                <a:cubicBezTo>
                  <a:pt x="697" y="969"/>
                  <a:pt x="697" y="969"/>
                  <a:pt x="697" y="969"/>
                </a:cubicBezTo>
                <a:cubicBezTo>
                  <a:pt x="698" y="969"/>
                  <a:pt x="698" y="969"/>
                  <a:pt x="698" y="969"/>
                </a:cubicBezTo>
                <a:cubicBezTo>
                  <a:pt x="698" y="971"/>
                  <a:pt x="698" y="971"/>
                  <a:pt x="698" y="971"/>
                </a:cubicBezTo>
                <a:cubicBezTo>
                  <a:pt x="699" y="971"/>
                  <a:pt x="700" y="972"/>
                  <a:pt x="701" y="973"/>
                </a:cubicBezTo>
                <a:cubicBezTo>
                  <a:pt x="701" y="974"/>
                  <a:pt x="701" y="974"/>
                  <a:pt x="701" y="974"/>
                </a:cubicBezTo>
                <a:cubicBezTo>
                  <a:pt x="701" y="974"/>
                  <a:pt x="702" y="974"/>
                  <a:pt x="702" y="974"/>
                </a:cubicBezTo>
                <a:cubicBezTo>
                  <a:pt x="702" y="976"/>
                  <a:pt x="702" y="976"/>
                  <a:pt x="702" y="976"/>
                </a:cubicBezTo>
                <a:cubicBezTo>
                  <a:pt x="703" y="976"/>
                  <a:pt x="703" y="976"/>
                  <a:pt x="703" y="976"/>
                </a:cubicBezTo>
                <a:cubicBezTo>
                  <a:pt x="703" y="978"/>
                  <a:pt x="703" y="978"/>
                  <a:pt x="703" y="978"/>
                </a:cubicBezTo>
                <a:cubicBezTo>
                  <a:pt x="704" y="978"/>
                  <a:pt x="704" y="978"/>
                  <a:pt x="704" y="978"/>
                </a:cubicBezTo>
                <a:cubicBezTo>
                  <a:pt x="703" y="979"/>
                  <a:pt x="703" y="979"/>
                  <a:pt x="703" y="979"/>
                </a:cubicBezTo>
                <a:cubicBezTo>
                  <a:pt x="703" y="981"/>
                  <a:pt x="703" y="980"/>
                  <a:pt x="704" y="981"/>
                </a:cubicBezTo>
                <a:cubicBezTo>
                  <a:pt x="704" y="983"/>
                  <a:pt x="704" y="983"/>
                  <a:pt x="702" y="983"/>
                </a:cubicBezTo>
                <a:cubicBezTo>
                  <a:pt x="702" y="984"/>
                  <a:pt x="702" y="984"/>
                  <a:pt x="702" y="984"/>
                </a:cubicBezTo>
                <a:cubicBezTo>
                  <a:pt x="702" y="989"/>
                  <a:pt x="702" y="987"/>
                  <a:pt x="704" y="989"/>
                </a:cubicBezTo>
                <a:cubicBezTo>
                  <a:pt x="705" y="989"/>
                  <a:pt x="705" y="991"/>
                  <a:pt x="706" y="992"/>
                </a:cubicBezTo>
                <a:cubicBezTo>
                  <a:pt x="706" y="992"/>
                  <a:pt x="706" y="992"/>
                  <a:pt x="706" y="992"/>
                </a:cubicBezTo>
                <a:cubicBezTo>
                  <a:pt x="708" y="992"/>
                  <a:pt x="708" y="992"/>
                  <a:pt x="708" y="992"/>
                </a:cubicBezTo>
                <a:cubicBezTo>
                  <a:pt x="709" y="990"/>
                  <a:pt x="710" y="990"/>
                  <a:pt x="709" y="987"/>
                </a:cubicBezTo>
                <a:cubicBezTo>
                  <a:pt x="710" y="987"/>
                  <a:pt x="709" y="987"/>
                  <a:pt x="710" y="988"/>
                </a:cubicBezTo>
                <a:cubicBezTo>
                  <a:pt x="712" y="988"/>
                  <a:pt x="712" y="988"/>
                  <a:pt x="712" y="988"/>
                </a:cubicBezTo>
                <a:cubicBezTo>
                  <a:pt x="714" y="993"/>
                  <a:pt x="714" y="993"/>
                  <a:pt x="714" y="993"/>
                </a:cubicBezTo>
                <a:cubicBezTo>
                  <a:pt x="715" y="993"/>
                  <a:pt x="716" y="993"/>
                  <a:pt x="717" y="994"/>
                </a:cubicBezTo>
                <a:cubicBezTo>
                  <a:pt x="717" y="995"/>
                  <a:pt x="717" y="995"/>
                  <a:pt x="717" y="995"/>
                </a:cubicBezTo>
                <a:cubicBezTo>
                  <a:pt x="720" y="995"/>
                  <a:pt x="720" y="995"/>
                  <a:pt x="721" y="997"/>
                </a:cubicBezTo>
                <a:cubicBezTo>
                  <a:pt x="721" y="997"/>
                  <a:pt x="721" y="997"/>
                  <a:pt x="721" y="997"/>
                </a:cubicBezTo>
                <a:cubicBezTo>
                  <a:pt x="721" y="999"/>
                  <a:pt x="721" y="1000"/>
                  <a:pt x="721" y="1001"/>
                </a:cubicBezTo>
                <a:cubicBezTo>
                  <a:pt x="720" y="1001"/>
                  <a:pt x="720" y="1001"/>
                  <a:pt x="720" y="1001"/>
                </a:cubicBezTo>
                <a:cubicBezTo>
                  <a:pt x="720" y="1002"/>
                  <a:pt x="720" y="1003"/>
                  <a:pt x="721" y="1003"/>
                </a:cubicBezTo>
                <a:cubicBezTo>
                  <a:pt x="721" y="1003"/>
                  <a:pt x="721" y="1003"/>
                  <a:pt x="721" y="1003"/>
                </a:cubicBezTo>
                <a:cubicBezTo>
                  <a:pt x="721" y="1005"/>
                  <a:pt x="721" y="1005"/>
                  <a:pt x="721" y="1005"/>
                </a:cubicBezTo>
                <a:cubicBezTo>
                  <a:pt x="722" y="1005"/>
                  <a:pt x="722" y="1005"/>
                  <a:pt x="722" y="1005"/>
                </a:cubicBezTo>
                <a:cubicBezTo>
                  <a:pt x="722" y="1005"/>
                  <a:pt x="722" y="1005"/>
                  <a:pt x="722" y="1005"/>
                </a:cubicBezTo>
                <a:cubicBezTo>
                  <a:pt x="723" y="1005"/>
                  <a:pt x="723" y="1005"/>
                  <a:pt x="723" y="1005"/>
                </a:cubicBezTo>
                <a:cubicBezTo>
                  <a:pt x="723" y="1001"/>
                  <a:pt x="723" y="1001"/>
                  <a:pt x="723" y="1001"/>
                </a:cubicBezTo>
                <a:cubicBezTo>
                  <a:pt x="726" y="1002"/>
                  <a:pt x="724" y="1003"/>
                  <a:pt x="725" y="1005"/>
                </a:cubicBezTo>
                <a:cubicBezTo>
                  <a:pt x="725" y="1005"/>
                  <a:pt x="726" y="1006"/>
                  <a:pt x="727" y="1007"/>
                </a:cubicBezTo>
                <a:cubicBezTo>
                  <a:pt x="729" y="1006"/>
                  <a:pt x="728" y="1005"/>
                  <a:pt x="731" y="1005"/>
                </a:cubicBezTo>
                <a:cubicBezTo>
                  <a:pt x="732" y="1006"/>
                  <a:pt x="731" y="1005"/>
                  <a:pt x="732" y="1006"/>
                </a:cubicBezTo>
                <a:cubicBezTo>
                  <a:pt x="733" y="1007"/>
                  <a:pt x="736" y="1007"/>
                  <a:pt x="737" y="1006"/>
                </a:cubicBezTo>
                <a:cubicBezTo>
                  <a:pt x="738" y="1008"/>
                  <a:pt x="739" y="1010"/>
                  <a:pt x="739" y="1011"/>
                </a:cubicBezTo>
                <a:cubicBezTo>
                  <a:pt x="741" y="1011"/>
                  <a:pt x="742" y="1011"/>
                  <a:pt x="744" y="1011"/>
                </a:cubicBezTo>
                <a:cubicBezTo>
                  <a:pt x="744" y="1013"/>
                  <a:pt x="745" y="1014"/>
                  <a:pt x="745" y="1016"/>
                </a:cubicBezTo>
                <a:cubicBezTo>
                  <a:pt x="746" y="1016"/>
                  <a:pt x="747" y="1015"/>
                  <a:pt x="748" y="1015"/>
                </a:cubicBezTo>
                <a:cubicBezTo>
                  <a:pt x="748" y="1015"/>
                  <a:pt x="748" y="1015"/>
                  <a:pt x="748" y="1015"/>
                </a:cubicBezTo>
                <a:cubicBezTo>
                  <a:pt x="750" y="1013"/>
                  <a:pt x="749" y="1013"/>
                  <a:pt x="752" y="1013"/>
                </a:cubicBezTo>
                <a:cubicBezTo>
                  <a:pt x="752" y="1010"/>
                  <a:pt x="751" y="1010"/>
                  <a:pt x="750" y="1009"/>
                </a:cubicBezTo>
                <a:cubicBezTo>
                  <a:pt x="750" y="1008"/>
                  <a:pt x="750" y="1008"/>
                  <a:pt x="750" y="1008"/>
                </a:cubicBezTo>
                <a:cubicBezTo>
                  <a:pt x="748" y="1008"/>
                  <a:pt x="748" y="1008"/>
                  <a:pt x="748" y="1008"/>
                </a:cubicBezTo>
                <a:cubicBezTo>
                  <a:pt x="748" y="1007"/>
                  <a:pt x="748" y="1007"/>
                  <a:pt x="748" y="1007"/>
                </a:cubicBezTo>
                <a:cubicBezTo>
                  <a:pt x="747" y="1007"/>
                  <a:pt x="747" y="1007"/>
                  <a:pt x="747" y="1006"/>
                </a:cubicBezTo>
                <a:cubicBezTo>
                  <a:pt x="748" y="1006"/>
                  <a:pt x="749" y="1006"/>
                  <a:pt x="750" y="1005"/>
                </a:cubicBezTo>
                <a:cubicBezTo>
                  <a:pt x="750" y="1005"/>
                  <a:pt x="750" y="1005"/>
                  <a:pt x="750" y="1005"/>
                </a:cubicBezTo>
                <a:cubicBezTo>
                  <a:pt x="752" y="1005"/>
                  <a:pt x="752" y="1005"/>
                  <a:pt x="752" y="1005"/>
                </a:cubicBezTo>
                <a:cubicBezTo>
                  <a:pt x="752" y="1004"/>
                  <a:pt x="752" y="1004"/>
                  <a:pt x="752" y="1004"/>
                </a:cubicBezTo>
                <a:cubicBezTo>
                  <a:pt x="752" y="1004"/>
                  <a:pt x="753" y="1003"/>
                  <a:pt x="754" y="1003"/>
                </a:cubicBezTo>
                <a:cubicBezTo>
                  <a:pt x="754" y="1001"/>
                  <a:pt x="754" y="1001"/>
                  <a:pt x="754" y="1001"/>
                </a:cubicBezTo>
                <a:cubicBezTo>
                  <a:pt x="755" y="1000"/>
                  <a:pt x="756" y="999"/>
                  <a:pt x="757" y="999"/>
                </a:cubicBezTo>
                <a:cubicBezTo>
                  <a:pt x="757" y="998"/>
                  <a:pt x="757" y="998"/>
                  <a:pt x="757" y="998"/>
                </a:cubicBezTo>
                <a:cubicBezTo>
                  <a:pt x="758" y="999"/>
                  <a:pt x="758" y="999"/>
                  <a:pt x="760" y="999"/>
                </a:cubicBezTo>
                <a:cubicBezTo>
                  <a:pt x="760" y="1002"/>
                  <a:pt x="761" y="1002"/>
                  <a:pt x="762" y="1005"/>
                </a:cubicBezTo>
                <a:cubicBezTo>
                  <a:pt x="763" y="1005"/>
                  <a:pt x="763" y="1005"/>
                  <a:pt x="763" y="1005"/>
                </a:cubicBezTo>
                <a:cubicBezTo>
                  <a:pt x="763" y="1006"/>
                  <a:pt x="763" y="1006"/>
                  <a:pt x="763" y="1007"/>
                </a:cubicBezTo>
                <a:cubicBezTo>
                  <a:pt x="766" y="1007"/>
                  <a:pt x="766" y="1006"/>
                  <a:pt x="769" y="1006"/>
                </a:cubicBezTo>
                <a:cubicBezTo>
                  <a:pt x="769" y="1009"/>
                  <a:pt x="769" y="1009"/>
                  <a:pt x="769" y="1009"/>
                </a:cubicBezTo>
                <a:cubicBezTo>
                  <a:pt x="767" y="1009"/>
                  <a:pt x="767" y="1009"/>
                  <a:pt x="767" y="1009"/>
                </a:cubicBezTo>
                <a:cubicBezTo>
                  <a:pt x="766" y="1010"/>
                  <a:pt x="766" y="1011"/>
                  <a:pt x="765" y="1011"/>
                </a:cubicBezTo>
                <a:cubicBezTo>
                  <a:pt x="765" y="1015"/>
                  <a:pt x="765" y="1015"/>
                  <a:pt x="765" y="1015"/>
                </a:cubicBezTo>
                <a:cubicBezTo>
                  <a:pt x="766" y="1015"/>
                  <a:pt x="766" y="1015"/>
                  <a:pt x="766" y="1015"/>
                </a:cubicBezTo>
                <a:cubicBezTo>
                  <a:pt x="767" y="1018"/>
                  <a:pt x="768" y="1018"/>
                  <a:pt x="770" y="1019"/>
                </a:cubicBezTo>
                <a:cubicBezTo>
                  <a:pt x="770" y="1020"/>
                  <a:pt x="770" y="1020"/>
                  <a:pt x="770" y="1020"/>
                </a:cubicBezTo>
                <a:cubicBezTo>
                  <a:pt x="773" y="1020"/>
                  <a:pt x="773" y="1020"/>
                  <a:pt x="773" y="1020"/>
                </a:cubicBezTo>
                <a:cubicBezTo>
                  <a:pt x="773" y="1021"/>
                  <a:pt x="773" y="1021"/>
                  <a:pt x="773" y="1021"/>
                </a:cubicBezTo>
                <a:cubicBezTo>
                  <a:pt x="774" y="1021"/>
                  <a:pt x="774" y="1021"/>
                  <a:pt x="774" y="1021"/>
                </a:cubicBezTo>
                <a:cubicBezTo>
                  <a:pt x="774" y="1023"/>
                  <a:pt x="774" y="1023"/>
                  <a:pt x="774" y="1023"/>
                </a:cubicBezTo>
                <a:cubicBezTo>
                  <a:pt x="774" y="1025"/>
                  <a:pt x="774" y="1026"/>
                  <a:pt x="775" y="1028"/>
                </a:cubicBezTo>
                <a:cubicBezTo>
                  <a:pt x="774" y="1028"/>
                  <a:pt x="774" y="1028"/>
                  <a:pt x="774" y="1028"/>
                </a:cubicBezTo>
                <a:cubicBezTo>
                  <a:pt x="774" y="1029"/>
                  <a:pt x="774" y="1030"/>
                  <a:pt x="773" y="1032"/>
                </a:cubicBezTo>
                <a:cubicBezTo>
                  <a:pt x="774" y="1032"/>
                  <a:pt x="774" y="1032"/>
                  <a:pt x="775" y="1032"/>
                </a:cubicBezTo>
                <a:cubicBezTo>
                  <a:pt x="775" y="1035"/>
                  <a:pt x="774" y="1036"/>
                  <a:pt x="771" y="1036"/>
                </a:cubicBezTo>
                <a:cubicBezTo>
                  <a:pt x="772" y="1037"/>
                  <a:pt x="772" y="1038"/>
                  <a:pt x="773" y="1038"/>
                </a:cubicBezTo>
                <a:cubicBezTo>
                  <a:pt x="773" y="1040"/>
                  <a:pt x="773" y="1041"/>
                  <a:pt x="773" y="1042"/>
                </a:cubicBezTo>
                <a:cubicBezTo>
                  <a:pt x="772" y="1042"/>
                  <a:pt x="772" y="1042"/>
                  <a:pt x="772" y="1042"/>
                </a:cubicBezTo>
                <a:cubicBezTo>
                  <a:pt x="772" y="1043"/>
                  <a:pt x="773" y="1043"/>
                  <a:pt x="773" y="1044"/>
                </a:cubicBezTo>
                <a:cubicBezTo>
                  <a:pt x="773" y="1045"/>
                  <a:pt x="772" y="1049"/>
                  <a:pt x="771" y="1050"/>
                </a:cubicBezTo>
                <a:cubicBezTo>
                  <a:pt x="771" y="1051"/>
                  <a:pt x="770" y="1051"/>
                  <a:pt x="769" y="1051"/>
                </a:cubicBezTo>
                <a:cubicBezTo>
                  <a:pt x="770" y="1055"/>
                  <a:pt x="772" y="1056"/>
                  <a:pt x="775" y="1055"/>
                </a:cubicBezTo>
                <a:cubicBezTo>
                  <a:pt x="774" y="1058"/>
                  <a:pt x="773" y="1058"/>
                  <a:pt x="771" y="1060"/>
                </a:cubicBezTo>
                <a:cubicBezTo>
                  <a:pt x="771" y="1060"/>
                  <a:pt x="771" y="1060"/>
                  <a:pt x="771" y="1060"/>
                </a:cubicBezTo>
                <a:cubicBezTo>
                  <a:pt x="771" y="1062"/>
                  <a:pt x="771" y="1062"/>
                  <a:pt x="771" y="1062"/>
                </a:cubicBezTo>
                <a:cubicBezTo>
                  <a:pt x="770" y="1062"/>
                  <a:pt x="770" y="1062"/>
                  <a:pt x="770" y="1062"/>
                </a:cubicBezTo>
                <a:cubicBezTo>
                  <a:pt x="770" y="1063"/>
                  <a:pt x="770" y="1064"/>
                  <a:pt x="769" y="1065"/>
                </a:cubicBezTo>
                <a:cubicBezTo>
                  <a:pt x="768" y="1065"/>
                  <a:pt x="767" y="1065"/>
                  <a:pt x="765" y="1065"/>
                </a:cubicBezTo>
                <a:cubicBezTo>
                  <a:pt x="765" y="1066"/>
                  <a:pt x="765" y="1066"/>
                  <a:pt x="765" y="1066"/>
                </a:cubicBezTo>
                <a:cubicBezTo>
                  <a:pt x="764" y="1066"/>
                  <a:pt x="764" y="1066"/>
                  <a:pt x="764" y="1066"/>
                </a:cubicBezTo>
                <a:cubicBezTo>
                  <a:pt x="763" y="1067"/>
                  <a:pt x="763" y="1068"/>
                  <a:pt x="762" y="1069"/>
                </a:cubicBezTo>
                <a:cubicBezTo>
                  <a:pt x="762" y="1069"/>
                  <a:pt x="762" y="1069"/>
                  <a:pt x="762" y="1069"/>
                </a:cubicBezTo>
                <a:cubicBezTo>
                  <a:pt x="760" y="1071"/>
                  <a:pt x="763" y="1071"/>
                  <a:pt x="760" y="1072"/>
                </a:cubicBezTo>
                <a:cubicBezTo>
                  <a:pt x="761" y="1074"/>
                  <a:pt x="761" y="1074"/>
                  <a:pt x="763" y="1074"/>
                </a:cubicBezTo>
                <a:cubicBezTo>
                  <a:pt x="763" y="1076"/>
                  <a:pt x="763" y="1076"/>
                  <a:pt x="763" y="1076"/>
                </a:cubicBezTo>
                <a:cubicBezTo>
                  <a:pt x="758" y="1076"/>
                  <a:pt x="758" y="1076"/>
                  <a:pt x="758" y="1076"/>
                </a:cubicBezTo>
                <a:cubicBezTo>
                  <a:pt x="758" y="1078"/>
                  <a:pt x="758" y="1078"/>
                  <a:pt x="758" y="1078"/>
                </a:cubicBezTo>
                <a:cubicBezTo>
                  <a:pt x="759" y="1078"/>
                  <a:pt x="759" y="1078"/>
                  <a:pt x="759" y="1078"/>
                </a:cubicBezTo>
                <a:cubicBezTo>
                  <a:pt x="758" y="1081"/>
                  <a:pt x="756" y="1081"/>
                  <a:pt x="754" y="1084"/>
                </a:cubicBezTo>
                <a:cubicBezTo>
                  <a:pt x="752" y="1084"/>
                  <a:pt x="752" y="1084"/>
                  <a:pt x="752" y="1084"/>
                </a:cubicBezTo>
                <a:cubicBezTo>
                  <a:pt x="752" y="1085"/>
                  <a:pt x="752" y="1085"/>
                  <a:pt x="752" y="1085"/>
                </a:cubicBezTo>
                <a:cubicBezTo>
                  <a:pt x="751" y="1085"/>
                  <a:pt x="751" y="1085"/>
                  <a:pt x="751" y="1085"/>
                </a:cubicBezTo>
                <a:cubicBezTo>
                  <a:pt x="751" y="1086"/>
                  <a:pt x="750" y="1088"/>
                  <a:pt x="750" y="1088"/>
                </a:cubicBezTo>
                <a:cubicBezTo>
                  <a:pt x="751" y="1088"/>
                  <a:pt x="751" y="1088"/>
                  <a:pt x="751" y="1088"/>
                </a:cubicBezTo>
                <a:cubicBezTo>
                  <a:pt x="751" y="1089"/>
                  <a:pt x="751" y="1089"/>
                  <a:pt x="751" y="1089"/>
                </a:cubicBezTo>
                <a:cubicBezTo>
                  <a:pt x="752" y="1089"/>
                  <a:pt x="752" y="1089"/>
                  <a:pt x="752" y="1089"/>
                </a:cubicBezTo>
                <a:cubicBezTo>
                  <a:pt x="752" y="1092"/>
                  <a:pt x="752" y="1092"/>
                  <a:pt x="752" y="1092"/>
                </a:cubicBezTo>
                <a:cubicBezTo>
                  <a:pt x="752" y="1092"/>
                  <a:pt x="752" y="1092"/>
                  <a:pt x="752" y="1093"/>
                </a:cubicBezTo>
                <a:cubicBezTo>
                  <a:pt x="752" y="1094"/>
                  <a:pt x="751" y="1095"/>
                  <a:pt x="750" y="1096"/>
                </a:cubicBezTo>
                <a:cubicBezTo>
                  <a:pt x="748" y="1096"/>
                  <a:pt x="748" y="1096"/>
                  <a:pt x="748" y="1096"/>
                </a:cubicBezTo>
                <a:cubicBezTo>
                  <a:pt x="748" y="1098"/>
                  <a:pt x="747" y="1100"/>
                  <a:pt x="747" y="1102"/>
                </a:cubicBezTo>
                <a:cubicBezTo>
                  <a:pt x="747" y="1102"/>
                  <a:pt x="748" y="1102"/>
                  <a:pt x="748" y="1103"/>
                </a:cubicBezTo>
                <a:cubicBezTo>
                  <a:pt x="749" y="1104"/>
                  <a:pt x="749" y="1104"/>
                  <a:pt x="749" y="1105"/>
                </a:cubicBezTo>
                <a:cubicBezTo>
                  <a:pt x="747" y="1105"/>
                  <a:pt x="747" y="1105"/>
                  <a:pt x="747" y="1105"/>
                </a:cubicBezTo>
                <a:cubicBezTo>
                  <a:pt x="747" y="1107"/>
                  <a:pt x="746" y="1108"/>
                  <a:pt x="744" y="1109"/>
                </a:cubicBezTo>
                <a:cubicBezTo>
                  <a:pt x="744" y="1112"/>
                  <a:pt x="745" y="1110"/>
                  <a:pt x="746" y="1114"/>
                </a:cubicBezTo>
                <a:cubicBezTo>
                  <a:pt x="744" y="1114"/>
                  <a:pt x="744" y="1114"/>
                  <a:pt x="744" y="1114"/>
                </a:cubicBezTo>
                <a:cubicBezTo>
                  <a:pt x="744" y="1115"/>
                  <a:pt x="744" y="1115"/>
                  <a:pt x="744" y="1116"/>
                </a:cubicBezTo>
                <a:cubicBezTo>
                  <a:pt x="743" y="1116"/>
                  <a:pt x="743" y="1116"/>
                  <a:pt x="743" y="1116"/>
                </a:cubicBezTo>
                <a:cubicBezTo>
                  <a:pt x="744" y="1117"/>
                  <a:pt x="744" y="1118"/>
                  <a:pt x="744" y="1120"/>
                </a:cubicBezTo>
                <a:cubicBezTo>
                  <a:pt x="746" y="1120"/>
                  <a:pt x="746" y="1120"/>
                  <a:pt x="746" y="1120"/>
                </a:cubicBezTo>
                <a:cubicBezTo>
                  <a:pt x="746" y="1122"/>
                  <a:pt x="746" y="1122"/>
                  <a:pt x="746" y="1122"/>
                </a:cubicBezTo>
                <a:cubicBezTo>
                  <a:pt x="744" y="1123"/>
                  <a:pt x="744" y="1122"/>
                  <a:pt x="743" y="1124"/>
                </a:cubicBezTo>
                <a:cubicBezTo>
                  <a:pt x="742" y="1124"/>
                  <a:pt x="743" y="1124"/>
                  <a:pt x="742" y="1124"/>
                </a:cubicBezTo>
                <a:cubicBezTo>
                  <a:pt x="745" y="1125"/>
                  <a:pt x="746" y="1127"/>
                  <a:pt x="748" y="1128"/>
                </a:cubicBezTo>
                <a:cubicBezTo>
                  <a:pt x="749" y="1128"/>
                  <a:pt x="748" y="1128"/>
                  <a:pt x="749" y="1128"/>
                </a:cubicBezTo>
                <a:cubicBezTo>
                  <a:pt x="749" y="1128"/>
                  <a:pt x="749" y="1128"/>
                  <a:pt x="749" y="1128"/>
                </a:cubicBezTo>
                <a:cubicBezTo>
                  <a:pt x="750" y="1127"/>
                  <a:pt x="750" y="1127"/>
                  <a:pt x="751" y="1127"/>
                </a:cubicBezTo>
                <a:cubicBezTo>
                  <a:pt x="752" y="1127"/>
                  <a:pt x="752" y="1126"/>
                  <a:pt x="752" y="1125"/>
                </a:cubicBezTo>
                <a:cubicBezTo>
                  <a:pt x="752" y="1124"/>
                  <a:pt x="752" y="1124"/>
                  <a:pt x="752" y="1124"/>
                </a:cubicBezTo>
                <a:cubicBezTo>
                  <a:pt x="753" y="1124"/>
                  <a:pt x="753" y="1124"/>
                  <a:pt x="753" y="1124"/>
                </a:cubicBezTo>
                <a:cubicBezTo>
                  <a:pt x="753" y="1128"/>
                  <a:pt x="753" y="1128"/>
                  <a:pt x="753" y="1128"/>
                </a:cubicBezTo>
                <a:cubicBezTo>
                  <a:pt x="750" y="1128"/>
                  <a:pt x="750" y="1128"/>
                  <a:pt x="750" y="1128"/>
                </a:cubicBezTo>
                <a:cubicBezTo>
                  <a:pt x="750" y="1128"/>
                  <a:pt x="750" y="1128"/>
                  <a:pt x="750" y="1128"/>
                </a:cubicBezTo>
                <a:cubicBezTo>
                  <a:pt x="750" y="1128"/>
                  <a:pt x="750" y="1128"/>
                  <a:pt x="750" y="1128"/>
                </a:cubicBezTo>
                <a:cubicBezTo>
                  <a:pt x="750" y="1130"/>
                  <a:pt x="750" y="1130"/>
                  <a:pt x="750" y="1130"/>
                </a:cubicBezTo>
                <a:cubicBezTo>
                  <a:pt x="751" y="1131"/>
                  <a:pt x="750" y="1130"/>
                  <a:pt x="751" y="1131"/>
                </a:cubicBezTo>
                <a:cubicBezTo>
                  <a:pt x="749" y="1132"/>
                  <a:pt x="743" y="1139"/>
                  <a:pt x="741" y="1141"/>
                </a:cubicBezTo>
                <a:cubicBezTo>
                  <a:pt x="740" y="1143"/>
                  <a:pt x="740" y="1145"/>
                  <a:pt x="739" y="1147"/>
                </a:cubicBezTo>
                <a:cubicBezTo>
                  <a:pt x="740" y="1147"/>
                  <a:pt x="739" y="1147"/>
                  <a:pt x="740" y="1147"/>
                </a:cubicBezTo>
                <a:cubicBezTo>
                  <a:pt x="740" y="1148"/>
                  <a:pt x="740" y="1148"/>
                  <a:pt x="740" y="1148"/>
                </a:cubicBezTo>
                <a:cubicBezTo>
                  <a:pt x="740" y="1149"/>
                  <a:pt x="741" y="1149"/>
                  <a:pt x="742" y="1149"/>
                </a:cubicBezTo>
                <a:cubicBezTo>
                  <a:pt x="742" y="1150"/>
                  <a:pt x="741" y="1151"/>
                  <a:pt x="741" y="1153"/>
                </a:cubicBezTo>
                <a:cubicBezTo>
                  <a:pt x="742" y="1154"/>
                  <a:pt x="744" y="1155"/>
                  <a:pt x="743" y="1158"/>
                </a:cubicBezTo>
                <a:cubicBezTo>
                  <a:pt x="743" y="1158"/>
                  <a:pt x="742" y="1158"/>
                  <a:pt x="742" y="1159"/>
                </a:cubicBezTo>
                <a:cubicBezTo>
                  <a:pt x="742" y="1161"/>
                  <a:pt x="742" y="1161"/>
                  <a:pt x="742" y="1161"/>
                </a:cubicBezTo>
                <a:cubicBezTo>
                  <a:pt x="744" y="1162"/>
                  <a:pt x="746" y="1163"/>
                  <a:pt x="748" y="1165"/>
                </a:cubicBezTo>
                <a:cubicBezTo>
                  <a:pt x="748" y="1165"/>
                  <a:pt x="748" y="1166"/>
                  <a:pt x="748" y="1166"/>
                </a:cubicBezTo>
                <a:cubicBezTo>
                  <a:pt x="750" y="1166"/>
                  <a:pt x="750" y="1166"/>
                  <a:pt x="750" y="1166"/>
                </a:cubicBezTo>
                <a:cubicBezTo>
                  <a:pt x="750" y="1167"/>
                  <a:pt x="750" y="1167"/>
                  <a:pt x="750" y="1167"/>
                </a:cubicBezTo>
                <a:cubicBezTo>
                  <a:pt x="750" y="1168"/>
                  <a:pt x="751" y="1168"/>
                  <a:pt x="752" y="1168"/>
                </a:cubicBezTo>
                <a:cubicBezTo>
                  <a:pt x="752" y="1170"/>
                  <a:pt x="752" y="1170"/>
                  <a:pt x="752" y="1170"/>
                </a:cubicBezTo>
                <a:cubicBezTo>
                  <a:pt x="752" y="1170"/>
                  <a:pt x="753" y="1171"/>
                  <a:pt x="754" y="1171"/>
                </a:cubicBezTo>
                <a:cubicBezTo>
                  <a:pt x="754" y="1173"/>
                  <a:pt x="754" y="1173"/>
                  <a:pt x="754" y="1173"/>
                </a:cubicBezTo>
                <a:cubicBezTo>
                  <a:pt x="755" y="1174"/>
                  <a:pt x="757" y="1175"/>
                  <a:pt x="758" y="1176"/>
                </a:cubicBezTo>
                <a:cubicBezTo>
                  <a:pt x="758" y="1177"/>
                  <a:pt x="759" y="1178"/>
                  <a:pt x="759" y="1179"/>
                </a:cubicBezTo>
                <a:cubicBezTo>
                  <a:pt x="764" y="1184"/>
                  <a:pt x="764" y="1184"/>
                  <a:pt x="764" y="1184"/>
                </a:cubicBezTo>
                <a:cubicBezTo>
                  <a:pt x="764" y="1185"/>
                  <a:pt x="764" y="1185"/>
                  <a:pt x="764" y="1185"/>
                </a:cubicBezTo>
                <a:cubicBezTo>
                  <a:pt x="765" y="1185"/>
                  <a:pt x="765" y="1185"/>
                  <a:pt x="765" y="1186"/>
                </a:cubicBezTo>
                <a:cubicBezTo>
                  <a:pt x="765" y="1187"/>
                  <a:pt x="765" y="1187"/>
                  <a:pt x="765" y="1187"/>
                </a:cubicBezTo>
                <a:cubicBezTo>
                  <a:pt x="766" y="1187"/>
                  <a:pt x="767" y="1188"/>
                  <a:pt x="767" y="1188"/>
                </a:cubicBezTo>
                <a:cubicBezTo>
                  <a:pt x="767" y="1189"/>
                  <a:pt x="767" y="1189"/>
                  <a:pt x="767" y="1189"/>
                </a:cubicBezTo>
                <a:cubicBezTo>
                  <a:pt x="769" y="1190"/>
                  <a:pt x="769" y="1190"/>
                  <a:pt x="769" y="1190"/>
                </a:cubicBezTo>
                <a:cubicBezTo>
                  <a:pt x="769" y="1191"/>
                  <a:pt x="769" y="1193"/>
                  <a:pt x="769" y="1194"/>
                </a:cubicBezTo>
                <a:cubicBezTo>
                  <a:pt x="770" y="1195"/>
                  <a:pt x="771" y="1195"/>
                  <a:pt x="771" y="1195"/>
                </a:cubicBezTo>
                <a:cubicBezTo>
                  <a:pt x="771" y="1200"/>
                  <a:pt x="771" y="1200"/>
                  <a:pt x="771" y="1200"/>
                </a:cubicBezTo>
                <a:cubicBezTo>
                  <a:pt x="772" y="1200"/>
                  <a:pt x="772" y="1200"/>
                  <a:pt x="772" y="1200"/>
                </a:cubicBezTo>
                <a:cubicBezTo>
                  <a:pt x="772" y="1201"/>
                  <a:pt x="772" y="1202"/>
                  <a:pt x="773" y="1203"/>
                </a:cubicBezTo>
                <a:cubicBezTo>
                  <a:pt x="773" y="1203"/>
                  <a:pt x="773" y="1203"/>
                  <a:pt x="773" y="1203"/>
                </a:cubicBezTo>
                <a:cubicBezTo>
                  <a:pt x="773" y="1207"/>
                  <a:pt x="773" y="1207"/>
                  <a:pt x="773" y="1207"/>
                </a:cubicBezTo>
                <a:cubicBezTo>
                  <a:pt x="774" y="1207"/>
                  <a:pt x="774" y="1207"/>
                  <a:pt x="774" y="1207"/>
                </a:cubicBezTo>
                <a:cubicBezTo>
                  <a:pt x="774" y="1209"/>
                  <a:pt x="774" y="1209"/>
                  <a:pt x="774" y="1209"/>
                </a:cubicBezTo>
                <a:cubicBezTo>
                  <a:pt x="775" y="1209"/>
                  <a:pt x="775" y="1209"/>
                  <a:pt x="775" y="1209"/>
                </a:cubicBezTo>
                <a:cubicBezTo>
                  <a:pt x="775" y="1211"/>
                  <a:pt x="775" y="1211"/>
                  <a:pt x="775" y="1211"/>
                </a:cubicBezTo>
                <a:cubicBezTo>
                  <a:pt x="775" y="1211"/>
                  <a:pt x="775" y="1211"/>
                  <a:pt x="775" y="1211"/>
                </a:cubicBezTo>
                <a:cubicBezTo>
                  <a:pt x="775" y="1214"/>
                  <a:pt x="775" y="1214"/>
                  <a:pt x="775" y="1214"/>
                </a:cubicBezTo>
                <a:cubicBezTo>
                  <a:pt x="775" y="1215"/>
                  <a:pt x="774" y="1214"/>
                  <a:pt x="775" y="1215"/>
                </a:cubicBezTo>
                <a:cubicBezTo>
                  <a:pt x="777" y="1216"/>
                  <a:pt x="777" y="1216"/>
                  <a:pt x="777" y="1216"/>
                </a:cubicBezTo>
                <a:cubicBezTo>
                  <a:pt x="777" y="1218"/>
                  <a:pt x="777" y="1218"/>
                  <a:pt x="777" y="1218"/>
                </a:cubicBezTo>
                <a:cubicBezTo>
                  <a:pt x="777" y="1218"/>
                  <a:pt x="778" y="1219"/>
                  <a:pt x="778" y="1219"/>
                </a:cubicBezTo>
                <a:cubicBezTo>
                  <a:pt x="779" y="1219"/>
                  <a:pt x="779" y="1219"/>
                  <a:pt x="779" y="1219"/>
                </a:cubicBezTo>
                <a:cubicBezTo>
                  <a:pt x="780" y="1221"/>
                  <a:pt x="779" y="1223"/>
                  <a:pt x="779" y="1225"/>
                </a:cubicBezTo>
                <a:cubicBezTo>
                  <a:pt x="780" y="1225"/>
                  <a:pt x="780" y="1225"/>
                  <a:pt x="781" y="1226"/>
                </a:cubicBezTo>
                <a:cubicBezTo>
                  <a:pt x="782" y="1226"/>
                  <a:pt x="782" y="1226"/>
                  <a:pt x="782" y="1226"/>
                </a:cubicBezTo>
                <a:cubicBezTo>
                  <a:pt x="782" y="1228"/>
                  <a:pt x="782" y="1229"/>
                  <a:pt x="783" y="1230"/>
                </a:cubicBezTo>
                <a:cubicBezTo>
                  <a:pt x="783" y="1230"/>
                  <a:pt x="783" y="1230"/>
                  <a:pt x="783" y="1230"/>
                </a:cubicBezTo>
                <a:cubicBezTo>
                  <a:pt x="784" y="1231"/>
                  <a:pt x="784" y="1232"/>
                  <a:pt x="784" y="1234"/>
                </a:cubicBezTo>
                <a:cubicBezTo>
                  <a:pt x="785" y="1234"/>
                  <a:pt x="785" y="1234"/>
                  <a:pt x="785" y="1234"/>
                </a:cubicBezTo>
                <a:cubicBezTo>
                  <a:pt x="786" y="1237"/>
                  <a:pt x="787" y="1240"/>
                  <a:pt x="787" y="1244"/>
                </a:cubicBezTo>
                <a:cubicBezTo>
                  <a:pt x="785" y="1244"/>
                  <a:pt x="785" y="1244"/>
                  <a:pt x="785" y="1244"/>
                </a:cubicBezTo>
                <a:cubicBezTo>
                  <a:pt x="785" y="1245"/>
                  <a:pt x="785" y="1246"/>
                  <a:pt x="786" y="1247"/>
                </a:cubicBezTo>
                <a:cubicBezTo>
                  <a:pt x="787" y="1247"/>
                  <a:pt x="787" y="1247"/>
                  <a:pt x="787" y="1247"/>
                </a:cubicBezTo>
                <a:cubicBezTo>
                  <a:pt x="787" y="1247"/>
                  <a:pt x="787" y="1247"/>
                  <a:pt x="787" y="1247"/>
                </a:cubicBezTo>
                <a:cubicBezTo>
                  <a:pt x="788" y="1247"/>
                  <a:pt x="788" y="1247"/>
                  <a:pt x="788" y="1247"/>
                </a:cubicBezTo>
                <a:cubicBezTo>
                  <a:pt x="788" y="1249"/>
                  <a:pt x="788" y="1249"/>
                  <a:pt x="788" y="1249"/>
                </a:cubicBezTo>
                <a:cubicBezTo>
                  <a:pt x="788" y="1249"/>
                  <a:pt x="788" y="1249"/>
                  <a:pt x="788" y="1249"/>
                </a:cubicBezTo>
                <a:cubicBezTo>
                  <a:pt x="789" y="1250"/>
                  <a:pt x="789" y="1250"/>
                  <a:pt x="789" y="1251"/>
                </a:cubicBezTo>
                <a:cubicBezTo>
                  <a:pt x="790" y="1252"/>
                  <a:pt x="790" y="1252"/>
                  <a:pt x="790" y="1252"/>
                </a:cubicBezTo>
                <a:cubicBezTo>
                  <a:pt x="790" y="1253"/>
                  <a:pt x="790" y="1253"/>
                  <a:pt x="790" y="1253"/>
                </a:cubicBezTo>
                <a:cubicBezTo>
                  <a:pt x="791" y="1253"/>
                  <a:pt x="791" y="1253"/>
                  <a:pt x="791" y="1253"/>
                </a:cubicBezTo>
                <a:cubicBezTo>
                  <a:pt x="791" y="1255"/>
                  <a:pt x="791" y="1255"/>
                  <a:pt x="791" y="1255"/>
                </a:cubicBezTo>
                <a:cubicBezTo>
                  <a:pt x="792" y="1255"/>
                  <a:pt x="792" y="1255"/>
                  <a:pt x="792" y="1255"/>
                </a:cubicBezTo>
                <a:cubicBezTo>
                  <a:pt x="792" y="1256"/>
                  <a:pt x="792" y="1257"/>
                  <a:pt x="792" y="1258"/>
                </a:cubicBezTo>
                <a:cubicBezTo>
                  <a:pt x="793" y="1258"/>
                  <a:pt x="794" y="1258"/>
                  <a:pt x="794" y="1259"/>
                </a:cubicBezTo>
                <a:cubicBezTo>
                  <a:pt x="795" y="1259"/>
                  <a:pt x="795" y="1259"/>
                  <a:pt x="795" y="1260"/>
                </a:cubicBezTo>
                <a:cubicBezTo>
                  <a:pt x="796" y="1260"/>
                  <a:pt x="796" y="1260"/>
                  <a:pt x="796" y="1260"/>
                </a:cubicBezTo>
                <a:cubicBezTo>
                  <a:pt x="797" y="1261"/>
                  <a:pt x="798" y="1262"/>
                  <a:pt x="798" y="1262"/>
                </a:cubicBezTo>
                <a:cubicBezTo>
                  <a:pt x="800" y="1262"/>
                  <a:pt x="800" y="1262"/>
                  <a:pt x="800" y="1262"/>
                </a:cubicBezTo>
                <a:cubicBezTo>
                  <a:pt x="800" y="1263"/>
                  <a:pt x="800" y="1263"/>
                  <a:pt x="800" y="1263"/>
                </a:cubicBezTo>
                <a:cubicBezTo>
                  <a:pt x="801" y="1264"/>
                  <a:pt x="802" y="1266"/>
                  <a:pt x="804" y="1266"/>
                </a:cubicBezTo>
                <a:cubicBezTo>
                  <a:pt x="804" y="1268"/>
                  <a:pt x="804" y="1268"/>
                  <a:pt x="804" y="1268"/>
                </a:cubicBezTo>
                <a:cubicBezTo>
                  <a:pt x="806" y="1268"/>
                  <a:pt x="807" y="1269"/>
                  <a:pt x="808" y="1269"/>
                </a:cubicBezTo>
                <a:cubicBezTo>
                  <a:pt x="808" y="1269"/>
                  <a:pt x="809" y="1270"/>
                  <a:pt x="809" y="1270"/>
                </a:cubicBezTo>
                <a:cubicBezTo>
                  <a:pt x="811" y="1270"/>
                  <a:pt x="811" y="1270"/>
                  <a:pt x="811" y="1270"/>
                </a:cubicBezTo>
                <a:cubicBezTo>
                  <a:pt x="811" y="1271"/>
                  <a:pt x="811" y="1271"/>
                  <a:pt x="811" y="1271"/>
                </a:cubicBezTo>
                <a:cubicBezTo>
                  <a:pt x="813" y="1271"/>
                  <a:pt x="813" y="1271"/>
                  <a:pt x="813" y="1271"/>
                </a:cubicBezTo>
                <a:cubicBezTo>
                  <a:pt x="813" y="1272"/>
                  <a:pt x="813" y="1272"/>
                  <a:pt x="813" y="1272"/>
                </a:cubicBezTo>
                <a:cubicBezTo>
                  <a:pt x="815" y="1272"/>
                  <a:pt x="815" y="1272"/>
                  <a:pt x="815" y="1272"/>
                </a:cubicBezTo>
                <a:cubicBezTo>
                  <a:pt x="816" y="1273"/>
                  <a:pt x="816" y="1273"/>
                  <a:pt x="816" y="1274"/>
                </a:cubicBezTo>
                <a:cubicBezTo>
                  <a:pt x="819" y="1274"/>
                  <a:pt x="819" y="1274"/>
                  <a:pt x="819" y="1274"/>
                </a:cubicBezTo>
                <a:cubicBezTo>
                  <a:pt x="819" y="1275"/>
                  <a:pt x="819" y="1275"/>
                  <a:pt x="819" y="1276"/>
                </a:cubicBezTo>
                <a:cubicBezTo>
                  <a:pt x="820" y="1276"/>
                  <a:pt x="822" y="1276"/>
                  <a:pt x="823" y="1276"/>
                </a:cubicBezTo>
                <a:cubicBezTo>
                  <a:pt x="823" y="1277"/>
                  <a:pt x="823" y="1277"/>
                  <a:pt x="823" y="1278"/>
                </a:cubicBezTo>
                <a:cubicBezTo>
                  <a:pt x="825" y="1278"/>
                  <a:pt x="825" y="1278"/>
                  <a:pt x="825" y="1278"/>
                </a:cubicBezTo>
                <a:cubicBezTo>
                  <a:pt x="825" y="1278"/>
                  <a:pt x="825" y="1278"/>
                  <a:pt x="825" y="1278"/>
                </a:cubicBezTo>
                <a:cubicBezTo>
                  <a:pt x="826" y="1278"/>
                  <a:pt x="826" y="1278"/>
                  <a:pt x="826" y="1278"/>
                </a:cubicBezTo>
                <a:cubicBezTo>
                  <a:pt x="826" y="1279"/>
                  <a:pt x="826" y="1279"/>
                  <a:pt x="826" y="1279"/>
                </a:cubicBezTo>
                <a:cubicBezTo>
                  <a:pt x="828" y="1279"/>
                  <a:pt x="828" y="1279"/>
                  <a:pt x="828" y="1279"/>
                </a:cubicBezTo>
                <a:cubicBezTo>
                  <a:pt x="828" y="1280"/>
                  <a:pt x="828" y="1280"/>
                  <a:pt x="828" y="1280"/>
                </a:cubicBezTo>
                <a:cubicBezTo>
                  <a:pt x="830" y="1281"/>
                  <a:pt x="828" y="1280"/>
                  <a:pt x="829" y="1282"/>
                </a:cubicBezTo>
                <a:cubicBezTo>
                  <a:pt x="830" y="1282"/>
                  <a:pt x="830" y="1283"/>
                  <a:pt x="831" y="1283"/>
                </a:cubicBezTo>
                <a:cubicBezTo>
                  <a:pt x="831" y="1285"/>
                  <a:pt x="831" y="1285"/>
                  <a:pt x="831" y="1285"/>
                </a:cubicBezTo>
                <a:cubicBezTo>
                  <a:pt x="832" y="1286"/>
                  <a:pt x="833" y="1287"/>
                  <a:pt x="834" y="1287"/>
                </a:cubicBezTo>
                <a:cubicBezTo>
                  <a:pt x="834" y="1288"/>
                  <a:pt x="834" y="1289"/>
                  <a:pt x="835" y="1289"/>
                </a:cubicBezTo>
                <a:cubicBezTo>
                  <a:pt x="835" y="1290"/>
                  <a:pt x="835" y="1290"/>
                  <a:pt x="836" y="1290"/>
                </a:cubicBezTo>
                <a:cubicBezTo>
                  <a:pt x="836" y="1293"/>
                  <a:pt x="836" y="1295"/>
                  <a:pt x="836" y="1297"/>
                </a:cubicBezTo>
                <a:cubicBezTo>
                  <a:pt x="838" y="1304"/>
                  <a:pt x="838" y="1311"/>
                  <a:pt x="836" y="1318"/>
                </a:cubicBezTo>
                <a:cubicBezTo>
                  <a:pt x="836" y="1319"/>
                  <a:pt x="838" y="1321"/>
                  <a:pt x="838" y="1324"/>
                </a:cubicBezTo>
                <a:cubicBezTo>
                  <a:pt x="836" y="1324"/>
                  <a:pt x="836" y="1324"/>
                  <a:pt x="836" y="1324"/>
                </a:cubicBezTo>
                <a:cubicBezTo>
                  <a:pt x="836" y="1325"/>
                  <a:pt x="836" y="1326"/>
                  <a:pt x="836" y="1328"/>
                </a:cubicBezTo>
                <a:cubicBezTo>
                  <a:pt x="835" y="1328"/>
                  <a:pt x="835" y="1328"/>
                  <a:pt x="835" y="1328"/>
                </a:cubicBezTo>
                <a:cubicBezTo>
                  <a:pt x="835" y="1333"/>
                  <a:pt x="835" y="1338"/>
                  <a:pt x="835" y="1343"/>
                </a:cubicBezTo>
                <a:cubicBezTo>
                  <a:pt x="834" y="1343"/>
                  <a:pt x="833" y="1343"/>
                  <a:pt x="833" y="1343"/>
                </a:cubicBezTo>
                <a:cubicBezTo>
                  <a:pt x="833" y="1345"/>
                  <a:pt x="832" y="1347"/>
                  <a:pt x="833" y="1348"/>
                </a:cubicBezTo>
                <a:cubicBezTo>
                  <a:pt x="834" y="1348"/>
                  <a:pt x="834" y="1348"/>
                  <a:pt x="835" y="1349"/>
                </a:cubicBezTo>
                <a:cubicBezTo>
                  <a:pt x="834" y="1352"/>
                  <a:pt x="833" y="1355"/>
                  <a:pt x="832" y="1358"/>
                </a:cubicBezTo>
                <a:cubicBezTo>
                  <a:pt x="832" y="1367"/>
                  <a:pt x="832" y="1367"/>
                  <a:pt x="832" y="1367"/>
                </a:cubicBezTo>
                <a:cubicBezTo>
                  <a:pt x="833" y="1367"/>
                  <a:pt x="833" y="1367"/>
                  <a:pt x="833" y="1367"/>
                </a:cubicBezTo>
                <a:cubicBezTo>
                  <a:pt x="833" y="1368"/>
                  <a:pt x="833" y="1370"/>
                  <a:pt x="833" y="1371"/>
                </a:cubicBezTo>
                <a:cubicBezTo>
                  <a:pt x="833" y="1371"/>
                  <a:pt x="833" y="1371"/>
                  <a:pt x="833" y="1371"/>
                </a:cubicBezTo>
                <a:cubicBezTo>
                  <a:pt x="832" y="1372"/>
                  <a:pt x="832" y="1374"/>
                  <a:pt x="832" y="1375"/>
                </a:cubicBezTo>
                <a:cubicBezTo>
                  <a:pt x="831" y="1375"/>
                  <a:pt x="831" y="1375"/>
                  <a:pt x="831" y="1375"/>
                </a:cubicBezTo>
                <a:cubicBezTo>
                  <a:pt x="831" y="1377"/>
                  <a:pt x="832" y="1378"/>
                  <a:pt x="832" y="1380"/>
                </a:cubicBezTo>
                <a:cubicBezTo>
                  <a:pt x="831" y="1380"/>
                  <a:pt x="831" y="1380"/>
                  <a:pt x="831" y="1380"/>
                </a:cubicBezTo>
                <a:cubicBezTo>
                  <a:pt x="831" y="1381"/>
                  <a:pt x="831" y="1381"/>
                  <a:pt x="831" y="1381"/>
                </a:cubicBezTo>
                <a:cubicBezTo>
                  <a:pt x="831" y="1381"/>
                  <a:pt x="831" y="1381"/>
                  <a:pt x="831" y="1381"/>
                </a:cubicBezTo>
                <a:cubicBezTo>
                  <a:pt x="830" y="1383"/>
                  <a:pt x="831" y="1383"/>
                  <a:pt x="831" y="1383"/>
                </a:cubicBezTo>
                <a:cubicBezTo>
                  <a:pt x="831" y="1385"/>
                  <a:pt x="831" y="1387"/>
                  <a:pt x="831" y="1389"/>
                </a:cubicBezTo>
                <a:cubicBezTo>
                  <a:pt x="830" y="1390"/>
                  <a:pt x="829" y="1390"/>
                  <a:pt x="829" y="1390"/>
                </a:cubicBezTo>
                <a:cubicBezTo>
                  <a:pt x="829" y="1392"/>
                  <a:pt x="829" y="1394"/>
                  <a:pt x="829" y="1397"/>
                </a:cubicBezTo>
                <a:cubicBezTo>
                  <a:pt x="829" y="1397"/>
                  <a:pt x="828" y="1397"/>
                  <a:pt x="828" y="1397"/>
                </a:cubicBezTo>
                <a:cubicBezTo>
                  <a:pt x="828" y="1403"/>
                  <a:pt x="828" y="1403"/>
                  <a:pt x="828" y="1403"/>
                </a:cubicBezTo>
                <a:cubicBezTo>
                  <a:pt x="827" y="1403"/>
                  <a:pt x="827" y="1403"/>
                  <a:pt x="827" y="1403"/>
                </a:cubicBezTo>
                <a:cubicBezTo>
                  <a:pt x="827" y="1404"/>
                  <a:pt x="827" y="1404"/>
                  <a:pt x="827" y="1404"/>
                </a:cubicBezTo>
                <a:cubicBezTo>
                  <a:pt x="827" y="1404"/>
                  <a:pt x="827" y="1404"/>
                  <a:pt x="827" y="1404"/>
                </a:cubicBezTo>
                <a:cubicBezTo>
                  <a:pt x="827" y="1407"/>
                  <a:pt x="827" y="1407"/>
                  <a:pt x="827" y="1407"/>
                </a:cubicBezTo>
                <a:cubicBezTo>
                  <a:pt x="826" y="1407"/>
                  <a:pt x="826" y="1407"/>
                  <a:pt x="826" y="1407"/>
                </a:cubicBezTo>
                <a:cubicBezTo>
                  <a:pt x="826" y="1408"/>
                  <a:pt x="826" y="1408"/>
                  <a:pt x="826" y="1408"/>
                </a:cubicBezTo>
                <a:cubicBezTo>
                  <a:pt x="825" y="1408"/>
                  <a:pt x="825" y="1408"/>
                  <a:pt x="825" y="1408"/>
                </a:cubicBezTo>
                <a:cubicBezTo>
                  <a:pt x="824" y="1414"/>
                  <a:pt x="829" y="1415"/>
                  <a:pt x="828" y="1420"/>
                </a:cubicBezTo>
                <a:cubicBezTo>
                  <a:pt x="827" y="1420"/>
                  <a:pt x="827" y="1420"/>
                  <a:pt x="827" y="1420"/>
                </a:cubicBezTo>
                <a:cubicBezTo>
                  <a:pt x="827" y="1426"/>
                  <a:pt x="827" y="1426"/>
                  <a:pt x="827" y="1426"/>
                </a:cubicBezTo>
                <a:cubicBezTo>
                  <a:pt x="827" y="1426"/>
                  <a:pt x="826" y="1426"/>
                  <a:pt x="826" y="1426"/>
                </a:cubicBezTo>
                <a:cubicBezTo>
                  <a:pt x="826" y="1428"/>
                  <a:pt x="826" y="1429"/>
                  <a:pt x="825" y="1430"/>
                </a:cubicBezTo>
                <a:cubicBezTo>
                  <a:pt x="825" y="1430"/>
                  <a:pt x="825" y="1430"/>
                  <a:pt x="825" y="1430"/>
                </a:cubicBezTo>
                <a:cubicBezTo>
                  <a:pt x="825" y="1433"/>
                  <a:pt x="826" y="1436"/>
                  <a:pt x="827" y="1439"/>
                </a:cubicBezTo>
                <a:cubicBezTo>
                  <a:pt x="827" y="1439"/>
                  <a:pt x="827" y="1439"/>
                  <a:pt x="827" y="1439"/>
                </a:cubicBezTo>
                <a:cubicBezTo>
                  <a:pt x="827" y="1440"/>
                  <a:pt x="827" y="1440"/>
                  <a:pt x="827" y="1440"/>
                </a:cubicBezTo>
                <a:cubicBezTo>
                  <a:pt x="827" y="1453"/>
                  <a:pt x="827" y="1453"/>
                  <a:pt x="827" y="1453"/>
                </a:cubicBezTo>
                <a:cubicBezTo>
                  <a:pt x="824" y="1454"/>
                  <a:pt x="825" y="1454"/>
                  <a:pt x="823" y="1456"/>
                </a:cubicBezTo>
                <a:cubicBezTo>
                  <a:pt x="823" y="1459"/>
                  <a:pt x="823" y="1459"/>
                  <a:pt x="823" y="1459"/>
                </a:cubicBezTo>
                <a:cubicBezTo>
                  <a:pt x="823" y="1460"/>
                  <a:pt x="823" y="1459"/>
                  <a:pt x="823" y="1460"/>
                </a:cubicBezTo>
                <a:cubicBezTo>
                  <a:pt x="823" y="1460"/>
                  <a:pt x="824" y="1460"/>
                  <a:pt x="824" y="1462"/>
                </a:cubicBezTo>
                <a:cubicBezTo>
                  <a:pt x="824" y="1462"/>
                  <a:pt x="823" y="1462"/>
                  <a:pt x="823" y="1462"/>
                </a:cubicBezTo>
                <a:cubicBezTo>
                  <a:pt x="823" y="1464"/>
                  <a:pt x="823" y="1464"/>
                  <a:pt x="823" y="1464"/>
                </a:cubicBezTo>
                <a:cubicBezTo>
                  <a:pt x="822" y="1465"/>
                  <a:pt x="821" y="1465"/>
                  <a:pt x="821" y="1466"/>
                </a:cubicBezTo>
                <a:cubicBezTo>
                  <a:pt x="821" y="1472"/>
                  <a:pt x="821" y="1472"/>
                  <a:pt x="821" y="1472"/>
                </a:cubicBezTo>
                <a:cubicBezTo>
                  <a:pt x="820" y="1472"/>
                  <a:pt x="820" y="1472"/>
                  <a:pt x="820" y="1472"/>
                </a:cubicBezTo>
                <a:cubicBezTo>
                  <a:pt x="820" y="1473"/>
                  <a:pt x="820" y="1473"/>
                  <a:pt x="820" y="1473"/>
                </a:cubicBezTo>
                <a:cubicBezTo>
                  <a:pt x="819" y="1473"/>
                  <a:pt x="819" y="1473"/>
                  <a:pt x="819" y="1473"/>
                </a:cubicBezTo>
                <a:cubicBezTo>
                  <a:pt x="819" y="1475"/>
                  <a:pt x="818" y="1477"/>
                  <a:pt x="817" y="1479"/>
                </a:cubicBezTo>
                <a:cubicBezTo>
                  <a:pt x="817" y="1479"/>
                  <a:pt x="817" y="1479"/>
                  <a:pt x="817" y="1479"/>
                </a:cubicBezTo>
                <a:cubicBezTo>
                  <a:pt x="817" y="1480"/>
                  <a:pt x="817" y="1480"/>
                  <a:pt x="817" y="1480"/>
                </a:cubicBezTo>
                <a:cubicBezTo>
                  <a:pt x="816" y="1480"/>
                  <a:pt x="816" y="1480"/>
                  <a:pt x="816" y="1480"/>
                </a:cubicBezTo>
                <a:cubicBezTo>
                  <a:pt x="815" y="1483"/>
                  <a:pt x="817" y="1483"/>
                  <a:pt x="817" y="1483"/>
                </a:cubicBezTo>
                <a:cubicBezTo>
                  <a:pt x="817" y="1486"/>
                  <a:pt x="817" y="1489"/>
                  <a:pt x="817" y="1491"/>
                </a:cubicBezTo>
                <a:cubicBezTo>
                  <a:pt x="816" y="1492"/>
                  <a:pt x="816" y="1492"/>
                  <a:pt x="815" y="1492"/>
                </a:cubicBezTo>
                <a:cubicBezTo>
                  <a:pt x="815" y="1493"/>
                  <a:pt x="815" y="1493"/>
                  <a:pt x="815" y="1493"/>
                </a:cubicBezTo>
                <a:cubicBezTo>
                  <a:pt x="815" y="1493"/>
                  <a:pt x="815" y="1494"/>
                  <a:pt x="814" y="1494"/>
                </a:cubicBezTo>
                <a:cubicBezTo>
                  <a:pt x="813" y="1495"/>
                  <a:pt x="814" y="1497"/>
                  <a:pt x="813" y="1499"/>
                </a:cubicBezTo>
                <a:cubicBezTo>
                  <a:pt x="813" y="1499"/>
                  <a:pt x="812" y="1499"/>
                  <a:pt x="811" y="1500"/>
                </a:cubicBezTo>
                <a:cubicBezTo>
                  <a:pt x="811" y="1502"/>
                  <a:pt x="812" y="1504"/>
                  <a:pt x="812" y="1506"/>
                </a:cubicBezTo>
                <a:cubicBezTo>
                  <a:pt x="809" y="1506"/>
                  <a:pt x="810" y="1506"/>
                  <a:pt x="808" y="1507"/>
                </a:cubicBezTo>
                <a:cubicBezTo>
                  <a:pt x="808" y="1508"/>
                  <a:pt x="808" y="1508"/>
                  <a:pt x="808" y="1508"/>
                </a:cubicBezTo>
                <a:cubicBezTo>
                  <a:pt x="808" y="1509"/>
                  <a:pt x="808" y="1509"/>
                  <a:pt x="809" y="1509"/>
                </a:cubicBezTo>
                <a:cubicBezTo>
                  <a:pt x="809" y="1509"/>
                  <a:pt x="808" y="1512"/>
                  <a:pt x="808" y="1513"/>
                </a:cubicBezTo>
                <a:cubicBezTo>
                  <a:pt x="809" y="1513"/>
                  <a:pt x="810" y="1514"/>
                  <a:pt x="810" y="1514"/>
                </a:cubicBezTo>
                <a:cubicBezTo>
                  <a:pt x="812" y="1517"/>
                  <a:pt x="808" y="1518"/>
                  <a:pt x="809" y="1520"/>
                </a:cubicBezTo>
                <a:cubicBezTo>
                  <a:pt x="810" y="1520"/>
                  <a:pt x="810" y="1520"/>
                  <a:pt x="810" y="1520"/>
                </a:cubicBezTo>
                <a:cubicBezTo>
                  <a:pt x="810" y="1522"/>
                  <a:pt x="810" y="1522"/>
                  <a:pt x="810" y="1522"/>
                </a:cubicBezTo>
                <a:cubicBezTo>
                  <a:pt x="810" y="1522"/>
                  <a:pt x="810" y="1522"/>
                  <a:pt x="810" y="1522"/>
                </a:cubicBezTo>
                <a:cubicBezTo>
                  <a:pt x="810" y="1522"/>
                  <a:pt x="810" y="1522"/>
                  <a:pt x="810" y="1522"/>
                </a:cubicBezTo>
                <a:cubicBezTo>
                  <a:pt x="810" y="1523"/>
                  <a:pt x="810" y="1522"/>
                  <a:pt x="810" y="1523"/>
                </a:cubicBezTo>
                <a:cubicBezTo>
                  <a:pt x="810" y="1527"/>
                  <a:pt x="810" y="1527"/>
                  <a:pt x="810" y="1527"/>
                </a:cubicBezTo>
                <a:cubicBezTo>
                  <a:pt x="811" y="1527"/>
                  <a:pt x="811" y="1527"/>
                  <a:pt x="811" y="1527"/>
                </a:cubicBezTo>
                <a:cubicBezTo>
                  <a:pt x="811" y="1528"/>
                  <a:pt x="811" y="1528"/>
                  <a:pt x="811" y="1528"/>
                </a:cubicBezTo>
                <a:cubicBezTo>
                  <a:pt x="811" y="1528"/>
                  <a:pt x="811" y="1528"/>
                  <a:pt x="811" y="1528"/>
                </a:cubicBezTo>
                <a:cubicBezTo>
                  <a:pt x="811" y="1531"/>
                  <a:pt x="811" y="1533"/>
                  <a:pt x="811" y="1536"/>
                </a:cubicBezTo>
                <a:cubicBezTo>
                  <a:pt x="809" y="1536"/>
                  <a:pt x="809" y="1536"/>
                  <a:pt x="809" y="1536"/>
                </a:cubicBezTo>
                <a:cubicBezTo>
                  <a:pt x="809" y="1537"/>
                  <a:pt x="808" y="1537"/>
                  <a:pt x="808" y="1537"/>
                </a:cubicBezTo>
                <a:cubicBezTo>
                  <a:pt x="808" y="1542"/>
                  <a:pt x="808" y="1542"/>
                  <a:pt x="808" y="1542"/>
                </a:cubicBezTo>
                <a:cubicBezTo>
                  <a:pt x="808" y="1542"/>
                  <a:pt x="808" y="1542"/>
                  <a:pt x="808" y="1542"/>
                </a:cubicBezTo>
                <a:cubicBezTo>
                  <a:pt x="807" y="1545"/>
                  <a:pt x="806" y="1548"/>
                  <a:pt x="806" y="1550"/>
                </a:cubicBezTo>
                <a:cubicBezTo>
                  <a:pt x="806" y="1550"/>
                  <a:pt x="806" y="1550"/>
                  <a:pt x="806" y="1550"/>
                </a:cubicBezTo>
                <a:cubicBezTo>
                  <a:pt x="806" y="1555"/>
                  <a:pt x="806" y="1555"/>
                  <a:pt x="806" y="1555"/>
                </a:cubicBezTo>
                <a:cubicBezTo>
                  <a:pt x="807" y="1555"/>
                  <a:pt x="807" y="1555"/>
                  <a:pt x="807" y="1555"/>
                </a:cubicBezTo>
                <a:cubicBezTo>
                  <a:pt x="807" y="1556"/>
                  <a:pt x="807" y="1557"/>
                  <a:pt x="808" y="1558"/>
                </a:cubicBezTo>
                <a:cubicBezTo>
                  <a:pt x="810" y="1558"/>
                  <a:pt x="810" y="1558"/>
                  <a:pt x="810" y="1558"/>
                </a:cubicBezTo>
                <a:cubicBezTo>
                  <a:pt x="811" y="1556"/>
                  <a:pt x="811" y="1556"/>
                  <a:pt x="812" y="1554"/>
                </a:cubicBezTo>
                <a:cubicBezTo>
                  <a:pt x="813" y="1554"/>
                  <a:pt x="813" y="1554"/>
                  <a:pt x="813" y="1554"/>
                </a:cubicBezTo>
                <a:cubicBezTo>
                  <a:pt x="813" y="1555"/>
                  <a:pt x="813" y="1555"/>
                  <a:pt x="813" y="1555"/>
                </a:cubicBezTo>
                <a:cubicBezTo>
                  <a:pt x="815" y="1556"/>
                  <a:pt x="814" y="1556"/>
                  <a:pt x="816" y="1557"/>
                </a:cubicBezTo>
                <a:cubicBezTo>
                  <a:pt x="816" y="1560"/>
                  <a:pt x="816" y="1558"/>
                  <a:pt x="814" y="1560"/>
                </a:cubicBezTo>
                <a:cubicBezTo>
                  <a:pt x="813" y="1560"/>
                  <a:pt x="813" y="1560"/>
                  <a:pt x="813" y="1560"/>
                </a:cubicBezTo>
                <a:cubicBezTo>
                  <a:pt x="814" y="1561"/>
                  <a:pt x="814" y="1563"/>
                  <a:pt x="814" y="1564"/>
                </a:cubicBezTo>
                <a:cubicBezTo>
                  <a:pt x="814" y="1566"/>
                  <a:pt x="812" y="1570"/>
                  <a:pt x="814" y="1572"/>
                </a:cubicBezTo>
                <a:cubicBezTo>
                  <a:pt x="814" y="1573"/>
                  <a:pt x="815" y="1574"/>
                  <a:pt x="813" y="1573"/>
                </a:cubicBezTo>
                <a:cubicBezTo>
                  <a:pt x="813" y="1573"/>
                  <a:pt x="813" y="1572"/>
                  <a:pt x="813" y="1573"/>
                </a:cubicBezTo>
                <a:cubicBezTo>
                  <a:pt x="812" y="1574"/>
                  <a:pt x="811" y="1576"/>
                  <a:pt x="811" y="1577"/>
                </a:cubicBezTo>
                <a:cubicBezTo>
                  <a:pt x="812" y="1577"/>
                  <a:pt x="812" y="1577"/>
                  <a:pt x="812" y="1577"/>
                </a:cubicBezTo>
                <a:cubicBezTo>
                  <a:pt x="812" y="1581"/>
                  <a:pt x="813" y="1581"/>
                  <a:pt x="814" y="1583"/>
                </a:cubicBezTo>
                <a:cubicBezTo>
                  <a:pt x="813" y="1584"/>
                  <a:pt x="811" y="1585"/>
                  <a:pt x="810" y="1586"/>
                </a:cubicBezTo>
                <a:cubicBezTo>
                  <a:pt x="810" y="1588"/>
                  <a:pt x="810" y="1588"/>
                  <a:pt x="811" y="1589"/>
                </a:cubicBezTo>
                <a:cubicBezTo>
                  <a:pt x="811" y="1590"/>
                  <a:pt x="812" y="1589"/>
                  <a:pt x="811" y="1590"/>
                </a:cubicBezTo>
                <a:cubicBezTo>
                  <a:pt x="811" y="1591"/>
                  <a:pt x="811" y="1591"/>
                  <a:pt x="811" y="1591"/>
                </a:cubicBezTo>
                <a:cubicBezTo>
                  <a:pt x="810" y="1590"/>
                  <a:pt x="809" y="1590"/>
                  <a:pt x="808" y="1590"/>
                </a:cubicBezTo>
                <a:cubicBezTo>
                  <a:pt x="808" y="1592"/>
                  <a:pt x="808" y="1591"/>
                  <a:pt x="810" y="1592"/>
                </a:cubicBezTo>
                <a:cubicBezTo>
                  <a:pt x="810" y="1593"/>
                  <a:pt x="810" y="1593"/>
                  <a:pt x="810" y="1593"/>
                </a:cubicBezTo>
                <a:cubicBezTo>
                  <a:pt x="808" y="1593"/>
                  <a:pt x="808" y="1593"/>
                  <a:pt x="808" y="1593"/>
                </a:cubicBezTo>
                <a:cubicBezTo>
                  <a:pt x="808" y="1595"/>
                  <a:pt x="808" y="1598"/>
                  <a:pt x="808" y="1600"/>
                </a:cubicBezTo>
                <a:cubicBezTo>
                  <a:pt x="808" y="1600"/>
                  <a:pt x="807" y="1600"/>
                  <a:pt x="807" y="1600"/>
                </a:cubicBezTo>
                <a:cubicBezTo>
                  <a:pt x="807" y="1604"/>
                  <a:pt x="807" y="1604"/>
                  <a:pt x="807" y="1604"/>
                </a:cubicBezTo>
                <a:cubicBezTo>
                  <a:pt x="809" y="1604"/>
                  <a:pt x="809" y="1604"/>
                  <a:pt x="809" y="1604"/>
                </a:cubicBezTo>
                <a:cubicBezTo>
                  <a:pt x="809" y="1605"/>
                  <a:pt x="808" y="1606"/>
                  <a:pt x="808" y="1606"/>
                </a:cubicBezTo>
                <a:cubicBezTo>
                  <a:pt x="808" y="1606"/>
                  <a:pt x="808" y="1606"/>
                  <a:pt x="808" y="1606"/>
                </a:cubicBezTo>
                <a:cubicBezTo>
                  <a:pt x="808" y="1615"/>
                  <a:pt x="808" y="1615"/>
                  <a:pt x="808" y="1615"/>
                </a:cubicBezTo>
                <a:cubicBezTo>
                  <a:pt x="806" y="1615"/>
                  <a:pt x="806" y="1615"/>
                  <a:pt x="806" y="1616"/>
                </a:cubicBezTo>
                <a:cubicBezTo>
                  <a:pt x="805" y="1616"/>
                  <a:pt x="805" y="1616"/>
                  <a:pt x="805" y="1616"/>
                </a:cubicBezTo>
                <a:cubicBezTo>
                  <a:pt x="805" y="1614"/>
                  <a:pt x="805" y="1614"/>
                  <a:pt x="805" y="1614"/>
                </a:cubicBezTo>
                <a:cubicBezTo>
                  <a:pt x="802" y="1614"/>
                  <a:pt x="802" y="1614"/>
                  <a:pt x="802" y="1614"/>
                </a:cubicBezTo>
                <a:cubicBezTo>
                  <a:pt x="802" y="1616"/>
                  <a:pt x="802" y="1616"/>
                  <a:pt x="802" y="1616"/>
                </a:cubicBezTo>
                <a:cubicBezTo>
                  <a:pt x="800" y="1616"/>
                  <a:pt x="800" y="1616"/>
                  <a:pt x="800" y="1616"/>
                </a:cubicBezTo>
                <a:cubicBezTo>
                  <a:pt x="800" y="1615"/>
                  <a:pt x="800" y="1615"/>
                  <a:pt x="801" y="1614"/>
                </a:cubicBezTo>
                <a:cubicBezTo>
                  <a:pt x="801" y="1612"/>
                  <a:pt x="801" y="1612"/>
                  <a:pt x="801" y="1612"/>
                </a:cubicBezTo>
                <a:cubicBezTo>
                  <a:pt x="800" y="1613"/>
                  <a:pt x="800" y="1614"/>
                  <a:pt x="798" y="1615"/>
                </a:cubicBezTo>
                <a:cubicBezTo>
                  <a:pt x="798" y="1614"/>
                  <a:pt x="798" y="1613"/>
                  <a:pt x="798" y="1612"/>
                </a:cubicBezTo>
                <a:cubicBezTo>
                  <a:pt x="797" y="1612"/>
                  <a:pt x="797" y="1612"/>
                  <a:pt x="797" y="1612"/>
                </a:cubicBezTo>
                <a:cubicBezTo>
                  <a:pt x="797" y="1611"/>
                  <a:pt x="797" y="1611"/>
                  <a:pt x="797" y="1611"/>
                </a:cubicBezTo>
                <a:cubicBezTo>
                  <a:pt x="795" y="1612"/>
                  <a:pt x="794" y="1612"/>
                  <a:pt x="792" y="1613"/>
                </a:cubicBezTo>
                <a:cubicBezTo>
                  <a:pt x="792" y="1614"/>
                  <a:pt x="793" y="1614"/>
                  <a:pt x="794" y="1615"/>
                </a:cubicBezTo>
                <a:cubicBezTo>
                  <a:pt x="793" y="1618"/>
                  <a:pt x="791" y="1618"/>
                  <a:pt x="790" y="1623"/>
                </a:cubicBezTo>
                <a:cubicBezTo>
                  <a:pt x="792" y="1623"/>
                  <a:pt x="792" y="1623"/>
                  <a:pt x="792" y="1623"/>
                </a:cubicBezTo>
                <a:cubicBezTo>
                  <a:pt x="792" y="1622"/>
                  <a:pt x="791" y="1621"/>
                  <a:pt x="791" y="1620"/>
                </a:cubicBezTo>
                <a:cubicBezTo>
                  <a:pt x="794" y="1620"/>
                  <a:pt x="794" y="1620"/>
                  <a:pt x="794" y="1620"/>
                </a:cubicBezTo>
                <a:cubicBezTo>
                  <a:pt x="794" y="1619"/>
                  <a:pt x="794" y="1619"/>
                  <a:pt x="794" y="1619"/>
                </a:cubicBezTo>
                <a:cubicBezTo>
                  <a:pt x="795" y="1619"/>
                  <a:pt x="795" y="1619"/>
                  <a:pt x="795" y="1619"/>
                </a:cubicBezTo>
                <a:cubicBezTo>
                  <a:pt x="795" y="1620"/>
                  <a:pt x="795" y="1620"/>
                  <a:pt x="794" y="1621"/>
                </a:cubicBezTo>
                <a:cubicBezTo>
                  <a:pt x="794" y="1622"/>
                  <a:pt x="794" y="1622"/>
                  <a:pt x="794" y="1623"/>
                </a:cubicBezTo>
                <a:cubicBezTo>
                  <a:pt x="798" y="1623"/>
                  <a:pt x="798" y="1623"/>
                  <a:pt x="798" y="1623"/>
                </a:cubicBezTo>
                <a:cubicBezTo>
                  <a:pt x="798" y="1621"/>
                  <a:pt x="798" y="1621"/>
                  <a:pt x="798" y="1621"/>
                </a:cubicBezTo>
                <a:cubicBezTo>
                  <a:pt x="800" y="1622"/>
                  <a:pt x="802" y="1621"/>
                  <a:pt x="802" y="1622"/>
                </a:cubicBezTo>
                <a:cubicBezTo>
                  <a:pt x="802" y="1623"/>
                  <a:pt x="802" y="1623"/>
                  <a:pt x="802" y="1623"/>
                </a:cubicBezTo>
                <a:cubicBezTo>
                  <a:pt x="803" y="1624"/>
                  <a:pt x="803" y="1624"/>
                  <a:pt x="804" y="1624"/>
                </a:cubicBezTo>
                <a:cubicBezTo>
                  <a:pt x="803" y="1625"/>
                  <a:pt x="803" y="1626"/>
                  <a:pt x="803" y="1627"/>
                </a:cubicBezTo>
                <a:cubicBezTo>
                  <a:pt x="803" y="1627"/>
                  <a:pt x="804" y="1627"/>
                  <a:pt x="804" y="1627"/>
                </a:cubicBezTo>
                <a:cubicBezTo>
                  <a:pt x="803" y="1629"/>
                  <a:pt x="803" y="1629"/>
                  <a:pt x="802" y="1631"/>
                </a:cubicBezTo>
                <a:cubicBezTo>
                  <a:pt x="804" y="1632"/>
                  <a:pt x="803" y="1631"/>
                  <a:pt x="804" y="1632"/>
                </a:cubicBezTo>
                <a:cubicBezTo>
                  <a:pt x="804" y="1632"/>
                  <a:pt x="804" y="1632"/>
                  <a:pt x="804" y="1632"/>
                </a:cubicBezTo>
                <a:cubicBezTo>
                  <a:pt x="804" y="1633"/>
                  <a:pt x="804" y="1633"/>
                  <a:pt x="804" y="1634"/>
                </a:cubicBezTo>
                <a:cubicBezTo>
                  <a:pt x="802" y="1634"/>
                  <a:pt x="802" y="1633"/>
                  <a:pt x="801" y="1633"/>
                </a:cubicBezTo>
                <a:cubicBezTo>
                  <a:pt x="801" y="1633"/>
                  <a:pt x="801" y="1633"/>
                  <a:pt x="801" y="1633"/>
                </a:cubicBezTo>
                <a:cubicBezTo>
                  <a:pt x="800" y="1633"/>
                  <a:pt x="800" y="1633"/>
                  <a:pt x="800" y="1633"/>
                </a:cubicBezTo>
                <a:cubicBezTo>
                  <a:pt x="800" y="1635"/>
                  <a:pt x="800" y="1635"/>
                  <a:pt x="800" y="1635"/>
                </a:cubicBezTo>
                <a:cubicBezTo>
                  <a:pt x="801" y="1635"/>
                  <a:pt x="801" y="1635"/>
                  <a:pt x="801" y="1635"/>
                </a:cubicBezTo>
                <a:cubicBezTo>
                  <a:pt x="801" y="1643"/>
                  <a:pt x="801" y="1643"/>
                  <a:pt x="801" y="1643"/>
                </a:cubicBezTo>
                <a:cubicBezTo>
                  <a:pt x="802" y="1643"/>
                  <a:pt x="802" y="1643"/>
                  <a:pt x="802" y="1643"/>
                </a:cubicBezTo>
                <a:cubicBezTo>
                  <a:pt x="802" y="1644"/>
                  <a:pt x="802" y="1645"/>
                  <a:pt x="802" y="1645"/>
                </a:cubicBezTo>
                <a:cubicBezTo>
                  <a:pt x="801" y="1645"/>
                  <a:pt x="801" y="1645"/>
                  <a:pt x="801" y="1645"/>
                </a:cubicBezTo>
                <a:cubicBezTo>
                  <a:pt x="801" y="1648"/>
                  <a:pt x="801" y="1651"/>
                  <a:pt x="800" y="1654"/>
                </a:cubicBezTo>
                <a:cubicBezTo>
                  <a:pt x="802" y="1654"/>
                  <a:pt x="802" y="1654"/>
                  <a:pt x="802" y="1654"/>
                </a:cubicBezTo>
                <a:cubicBezTo>
                  <a:pt x="802" y="1652"/>
                  <a:pt x="802" y="1652"/>
                  <a:pt x="802" y="1652"/>
                </a:cubicBezTo>
                <a:cubicBezTo>
                  <a:pt x="803" y="1651"/>
                  <a:pt x="804" y="1651"/>
                  <a:pt x="804" y="1650"/>
                </a:cubicBezTo>
                <a:cubicBezTo>
                  <a:pt x="805" y="1650"/>
                  <a:pt x="805" y="1650"/>
                  <a:pt x="805" y="1650"/>
                </a:cubicBezTo>
                <a:cubicBezTo>
                  <a:pt x="803" y="1653"/>
                  <a:pt x="803" y="1652"/>
                  <a:pt x="804" y="1656"/>
                </a:cubicBezTo>
                <a:cubicBezTo>
                  <a:pt x="802" y="1656"/>
                  <a:pt x="802" y="1656"/>
                  <a:pt x="801" y="1656"/>
                </a:cubicBezTo>
                <a:cubicBezTo>
                  <a:pt x="800" y="1657"/>
                  <a:pt x="800" y="1657"/>
                  <a:pt x="800" y="1657"/>
                </a:cubicBezTo>
                <a:cubicBezTo>
                  <a:pt x="800" y="1660"/>
                  <a:pt x="800" y="1660"/>
                  <a:pt x="800" y="1660"/>
                </a:cubicBezTo>
                <a:cubicBezTo>
                  <a:pt x="800" y="1660"/>
                  <a:pt x="800" y="1660"/>
                  <a:pt x="800" y="1660"/>
                </a:cubicBezTo>
                <a:cubicBezTo>
                  <a:pt x="799" y="1662"/>
                  <a:pt x="798" y="1663"/>
                  <a:pt x="798" y="1666"/>
                </a:cubicBezTo>
                <a:cubicBezTo>
                  <a:pt x="801" y="1666"/>
                  <a:pt x="803" y="1666"/>
                  <a:pt x="804" y="1668"/>
                </a:cubicBezTo>
                <a:cubicBezTo>
                  <a:pt x="802" y="1668"/>
                  <a:pt x="802" y="1668"/>
                  <a:pt x="802" y="1668"/>
                </a:cubicBezTo>
                <a:cubicBezTo>
                  <a:pt x="802" y="1669"/>
                  <a:pt x="802" y="1669"/>
                  <a:pt x="802" y="1669"/>
                </a:cubicBezTo>
                <a:cubicBezTo>
                  <a:pt x="804" y="1671"/>
                  <a:pt x="803" y="1671"/>
                  <a:pt x="806" y="1671"/>
                </a:cubicBezTo>
                <a:cubicBezTo>
                  <a:pt x="806" y="1672"/>
                  <a:pt x="806" y="1672"/>
                  <a:pt x="806" y="1672"/>
                </a:cubicBezTo>
                <a:cubicBezTo>
                  <a:pt x="804" y="1673"/>
                  <a:pt x="803" y="1673"/>
                  <a:pt x="802" y="1674"/>
                </a:cubicBezTo>
                <a:cubicBezTo>
                  <a:pt x="802" y="1679"/>
                  <a:pt x="804" y="1676"/>
                  <a:pt x="805" y="1679"/>
                </a:cubicBezTo>
                <a:cubicBezTo>
                  <a:pt x="805" y="1681"/>
                  <a:pt x="805" y="1681"/>
                  <a:pt x="805" y="1681"/>
                </a:cubicBezTo>
                <a:cubicBezTo>
                  <a:pt x="806" y="1681"/>
                  <a:pt x="806" y="1681"/>
                  <a:pt x="806" y="1681"/>
                </a:cubicBezTo>
                <a:cubicBezTo>
                  <a:pt x="806" y="1682"/>
                  <a:pt x="806" y="1682"/>
                  <a:pt x="806" y="1682"/>
                </a:cubicBezTo>
                <a:cubicBezTo>
                  <a:pt x="803" y="1682"/>
                  <a:pt x="803" y="1682"/>
                  <a:pt x="803" y="1682"/>
                </a:cubicBezTo>
                <a:cubicBezTo>
                  <a:pt x="803" y="1685"/>
                  <a:pt x="803" y="1685"/>
                  <a:pt x="803" y="1685"/>
                </a:cubicBezTo>
                <a:cubicBezTo>
                  <a:pt x="801" y="1684"/>
                  <a:pt x="801" y="1684"/>
                  <a:pt x="800" y="1683"/>
                </a:cubicBezTo>
                <a:cubicBezTo>
                  <a:pt x="800" y="1684"/>
                  <a:pt x="800" y="1684"/>
                  <a:pt x="800" y="1684"/>
                </a:cubicBezTo>
                <a:cubicBezTo>
                  <a:pt x="799" y="1684"/>
                  <a:pt x="799" y="1684"/>
                  <a:pt x="799" y="1684"/>
                </a:cubicBezTo>
                <a:cubicBezTo>
                  <a:pt x="800" y="1685"/>
                  <a:pt x="800" y="1686"/>
                  <a:pt x="802" y="1686"/>
                </a:cubicBezTo>
                <a:cubicBezTo>
                  <a:pt x="802" y="1687"/>
                  <a:pt x="802" y="1687"/>
                  <a:pt x="802" y="1687"/>
                </a:cubicBezTo>
                <a:cubicBezTo>
                  <a:pt x="803" y="1687"/>
                  <a:pt x="802" y="1685"/>
                  <a:pt x="803" y="1685"/>
                </a:cubicBezTo>
                <a:cubicBezTo>
                  <a:pt x="803" y="1685"/>
                  <a:pt x="804" y="1686"/>
                  <a:pt x="804" y="1686"/>
                </a:cubicBezTo>
                <a:cubicBezTo>
                  <a:pt x="804" y="1685"/>
                  <a:pt x="805" y="1685"/>
                  <a:pt x="805" y="1685"/>
                </a:cubicBezTo>
                <a:cubicBezTo>
                  <a:pt x="806" y="1685"/>
                  <a:pt x="806" y="1685"/>
                  <a:pt x="806" y="1685"/>
                </a:cubicBezTo>
                <a:cubicBezTo>
                  <a:pt x="806" y="1687"/>
                  <a:pt x="806" y="1687"/>
                  <a:pt x="806" y="1687"/>
                </a:cubicBezTo>
                <a:cubicBezTo>
                  <a:pt x="807" y="1687"/>
                  <a:pt x="807" y="1687"/>
                  <a:pt x="807" y="1687"/>
                </a:cubicBezTo>
                <a:cubicBezTo>
                  <a:pt x="807" y="1688"/>
                  <a:pt x="807" y="1688"/>
                  <a:pt x="807" y="1688"/>
                </a:cubicBezTo>
                <a:cubicBezTo>
                  <a:pt x="808" y="1687"/>
                  <a:pt x="809" y="1687"/>
                  <a:pt x="810" y="1686"/>
                </a:cubicBezTo>
                <a:cubicBezTo>
                  <a:pt x="810" y="1687"/>
                  <a:pt x="810" y="1687"/>
                  <a:pt x="810" y="1687"/>
                </a:cubicBezTo>
                <a:cubicBezTo>
                  <a:pt x="810" y="1687"/>
                  <a:pt x="810" y="1687"/>
                  <a:pt x="810" y="1687"/>
                </a:cubicBezTo>
                <a:cubicBezTo>
                  <a:pt x="810" y="1685"/>
                  <a:pt x="810" y="1685"/>
                  <a:pt x="810" y="1685"/>
                </a:cubicBezTo>
                <a:cubicBezTo>
                  <a:pt x="811" y="1685"/>
                  <a:pt x="811" y="1685"/>
                  <a:pt x="811" y="1685"/>
                </a:cubicBezTo>
                <a:cubicBezTo>
                  <a:pt x="811" y="1684"/>
                  <a:pt x="811" y="1683"/>
                  <a:pt x="811" y="1682"/>
                </a:cubicBezTo>
                <a:cubicBezTo>
                  <a:pt x="812" y="1682"/>
                  <a:pt x="812" y="1682"/>
                  <a:pt x="812" y="1682"/>
                </a:cubicBezTo>
                <a:cubicBezTo>
                  <a:pt x="812" y="1683"/>
                  <a:pt x="812" y="1683"/>
                  <a:pt x="812" y="1683"/>
                </a:cubicBezTo>
                <a:cubicBezTo>
                  <a:pt x="815" y="1684"/>
                  <a:pt x="814" y="1684"/>
                  <a:pt x="816" y="1683"/>
                </a:cubicBezTo>
                <a:cubicBezTo>
                  <a:pt x="816" y="1685"/>
                  <a:pt x="816" y="1685"/>
                  <a:pt x="816" y="1685"/>
                </a:cubicBezTo>
                <a:cubicBezTo>
                  <a:pt x="815" y="1685"/>
                  <a:pt x="815" y="1685"/>
                  <a:pt x="813" y="1686"/>
                </a:cubicBezTo>
                <a:cubicBezTo>
                  <a:pt x="813" y="1687"/>
                  <a:pt x="813" y="1687"/>
                  <a:pt x="813" y="1687"/>
                </a:cubicBezTo>
                <a:cubicBezTo>
                  <a:pt x="813" y="1686"/>
                  <a:pt x="812" y="1686"/>
                  <a:pt x="811" y="1686"/>
                </a:cubicBezTo>
                <a:cubicBezTo>
                  <a:pt x="811" y="1688"/>
                  <a:pt x="811" y="1689"/>
                  <a:pt x="811" y="1691"/>
                </a:cubicBezTo>
                <a:cubicBezTo>
                  <a:pt x="810" y="1691"/>
                  <a:pt x="810" y="1691"/>
                  <a:pt x="810" y="1691"/>
                </a:cubicBezTo>
                <a:cubicBezTo>
                  <a:pt x="810" y="1689"/>
                  <a:pt x="810" y="1689"/>
                  <a:pt x="810" y="1689"/>
                </a:cubicBezTo>
                <a:cubicBezTo>
                  <a:pt x="807" y="1689"/>
                  <a:pt x="807" y="1689"/>
                  <a:pt x="805" y="1689"/>
                </a:cubicBezTo>
                <a:cubicBezTo>
                  <a:pt x="805" y="1690"/>
                  <a:pt x="805" y="1691"/>
                  <a:pt x="806" y="1693"/>
                </a:cubicBezTo>
                <a:cubicBezTo>
                  <a:pt x="806" y="1693"/>
                  <a:pt x="806" y="1693"/>
                  <a:pt x="806" y="1693"/>
                </a:cubicBezTo>
                <a:cubicBezTo>
                  <a:pt x="806" y="1693"/>
                  <a:pt x="806" y="1694"/>
                  <a:pt x="806" y="1695"/>
                </a:cubicBezTo>
                <a:cubicBezTo>
                  <a:pt x="807" y="1696"/>
                  <a:pt x="807" y="1696"/>
                  <a:pt x="807" y="1696"/>
                </a:cubicBezTo>
                <a:cubicBezTo>
                  <a:pt x="806" y="1696"/>
                  <a:pt x="806" y="1696"/>
                  <a:pt x="806" y="1696"/>
                </a:cubicBezTo>
                <a:cubicBezTo>
                  <a:pt x="806" y="1699"/>
                  <a:pt x="806" y="1699"/>
                  <a:pt x="806" y="1699"/>
                </a:cubicBezTo>
                <a:cubicBezTo>
                  <a:pt x="807" y="1699"/>
                  <a:pt x="807" y="1700"/>
                  <a:pt x="809" y="1700"/>
                </a:cubicBezTo>
                <a:cubicBezTo>
                  <a:pt x="810" y="1699"/>
                  <a:pt x="810" y="1699"/>
                  <a:pt x="810" y="1699"/>
                </a:cubicBezTo>
                <a:cubicBezTo>
                  <a:pt x="810" y="1700"/>
                  <a:pt x="810" y="1700"/>
                  <a:pt x="810" y="1700"/>
                </a:cubicBezTo>
                <a:cubicBezTo>
                  <a:pt x="810" y="1700"/>
                  <a:pt x="810" y="1700"/>
                  <a:pt x="810" y="1700"/>
                </a:cubicBezTo>
                <a:cubicBezTo>
                  <a:pt x="810" y="1700"/>
                  <a:pt x="810" y="1700"/>
                  <a:pt x="810" y="1700"/>
                </a:cubicBezTo>
                <a:cubicBezTo>
                  <a:pt x="811" y="1700"/>
                  <a:pt x="811" y="1700"/>
                  <a:pt x="811" y="1700"/>
                </a:cubicBezTo>
                <a:cubicBezTo>
                  <a:pt x="811" y="1701"/>
                  <a:pt x="810" y="1702"/>
                  <a:pt x="810" y="1702"/>
                </a:cubicBezTo>
                <a:cubicBezTo>
                  <a:pt x="812" y="1703"/>
                  <a:pt x="813" y="1704"/>
                  <a:pt x="815" y="1704"/>
                </a:cubicBezTo>
                <a:cubicBezTo>
                  <a:pt x="815" y="1706"/>
                  <a:pt x="815" y="1706"/>
                  <a:pt x="815" y="1706"/>
                </a:cubicBezTo>
                <a:cubicBezTo>
                  <a:pt x="816" y="1706"/>
                  <a:pt x="816" y="1706"/>
                  <a:pt x="816" y="1706"/>
                </a:cubicBezTo>
                <a:cubicBezTo>
                  <a:pt x="816" y="1705"/>
                  <a:pt x="816" y="1704"/>
                  <a:pt x="815" y="1703"/>
                </a:cubicBezTo>
                <a:cubicBezTo>
                  <a:pt x="817" y="1703"/>
                  <a:pt x="816" y="1703"/>
                  <a:pt x="817" y="1702"/>
                </a:cubicBezTo>
                <a:cubicBezTo>
                  <a:pt x="818" y="1702"/>
                  <a:pt x="818" y="1702"/>
                  <a:pt x="818" y="1702"/>
                </a:cubicBezTo>
                <a:cubicBezTo>
                  <a:pt x="818" y="1703"/>
                  <a:pt x="818" y="1703"/>
                  <a:pt x="818" y="1703"/>
                </a:cubicBezTo>
                <a:cubicBezTo>
                  <a:pt x="817" y="1703"/>
                  <a:pt x="817" y="1705"/>
                  <a:pt x="817" y="1706"/>
                </a:cubicBezTo>
                <a:cubicBezTo>
                  <a:pt x="818" y="1706"/>
                  <a:pt x="818" y="1706"/>
                  <a:pt x="818" y="1706"/>
                </a:cubicBezTo>
                <a:cubicBezTo>
                  <a:pt x="820" y="1708"/>
                  <a:pt x="822" y="1707"/>
                  <a:pt x="823" y="1710"/>
                </a:cubicBezTo>
                <a:cubicBezTo>
                  <a:pt x="825" y="1709"/>
                  <a:pt x="825" y="1709"/>
                  <a:pt x="827" y="1708"/>
                </a:cubicBezTo>
                <a:cubicBezTo>
                  <a:pt x="827" y="1701"/>
                  <a:pt x="827" y="1701"/>
                  <a:pt x="827" y="1701"/>
                </a:cubicBezTo>
                <a:cubicBezTo>
                  <a:pt x="827" y="1701"/>
                  <a:pt x="827" y="1701"/>
                  <a:pt x="827" y="1701"/>
                </a:cubicBezTo>
                <a:cubicBezTo>
                  <a:pt x="827" y="1699"/>
                  <a:pt x="827" y="1699"/>
                  <a:pt x="827" y="1699"/>
                </a:cubicBezTo>
                <a:cubicBezTo>
                  <a:pt x="828" y="1699"/>
                  <a:pt x="828" y="1699"/>
                  <a:pt x="828" y="1699"/>
                </a:cubicBezTo>
                <a:cubicBezTo>
                  <a:pt x="828" y="1696"/>
                  <a:pt x="828" y="1696"/>
                  <a:pt x="828" y="1696"/>
                </a:cubicBezTo>
                <a:cubicBezTo>
                  <a:pt x="829" y="1696"/>
                  <a:pt x="829" y="1696"/>
                  <a:pt x="829" y="1696"/>
                </a:cubicBezTo>
                <a:cubicBezTo>
                  <a:pt x="829" y="1696"/>
                  <a:pt x="829" y="1696"/>
                  <a:pt x="829" y="1696"/>
                </a:cubicBezTo>
                <a:cubicBezTo>
                  <a:pt x="828" y="1696"/>
                  <a:pt x="828" y="1696"/>
                  <a:pt x="828" y="1696"/>
                </a:cubicBezTo>
                <a:cubicBezTo>
                  <a:pt x="828" y="1694"/>
                  <a:pt x="828" y="1694"/>
                  <a:pt x="828" y="1694"/>
                </a:cubicBezTo>
                <a:cubicBezTo>
                  <a:pt x="831" y="1694"/>
                  <a:pt x="834" y="1694"/>
                  <a:pt x="836" y="1693"/>
                </a:cubicBezTo>
                <a:cubicBezTo>
                  <a:pt x="836" y="1694"/>
                  <a:pt x="836" y="1694"/>
                  <a:pt x="836" y="1694"/>
                </a:cubicBezTo>
                <a:cubicBezTo>
                  <a:pt x="838" y="1694"/>
                  <a:pt x="838" y="1694"/>
                  <a:pt x="838" y="1694"/>
                </a:cubicBezTo>
                <a:cubicBezTo>
                  <a:pt x="839" y="1692"/>
                  <a:pt x="840" y="1690"/>
                  <a:pt x="841" y="1689"/>
                </a:cubicBezTo>
                <a:cubicBezTo>
                  <a:pt x="844" y="1689"/>
                  <a:pt x="846" y="1689"/>
                  <a:pt x="849" y="1689"/>
                </a:cubicBezTo>
                <a:cubicBezTo>
                  <a:pt x="848" y="1686"/>
                  <a:pt x="847" y="1686"/>
                  <a:pt x="846" y="1683"/>
                </a:cubicBezTo>
                <a:cubicBezTo>
                  <a:pt x="845" y="1683"/>
                  <a:pt x="844" y="1683"/>
                  <a:pt x="843" y="1683"/>
                </a:cubicBezTo>
                <a:cubicBezTo>
                  <a:pt x="843" y="1683"/>
                  <a:pt x="843" y="1683"/>
                  <a:pt x="843" y="1683"/>
                </a:cubicBezTo>
                <a:cubicBezTo>
                  <a:pt x="842" y="1682"/>
                  <a:pt x="842" y="1683"/>
                  <a:pt x="842" y="1682"/>
                </a:cubicBezTo>
                <a:cubicBezTo>
                  <a:pt x="843" y="1682"/>
                  <a:pt x="843" y="1682"/>
                  <a:pt x="844" y="1681"/>
                </a:cubicBezTo>
                <a:cubicBezTo>
                  <a:pt x="844" y="1680"/>
                  <a:pt x="844" y="1677"/>
                  <a:pt x="843" y="1676"/>
                </a:cubicBezTo>
                <a:cubicBezTo>
                  <a:pt x="843" y="1675"/>
                  <a:pt x="843" y="1675"/>
                  <a:pt x="843" y="1675"/>
                </a:cubicBezTo>
                <a:cubicBezTo>
                  <a:pt x="842" y="1676"/>
                  <a:pt x="842" y="1676"/>
                  <a:pt x="841" y="1676"/>
                </a:cubicBezTo>
                <a:cubicBezTo>
                  <a:pt x="842" y="1674"/>
                  <a:pt x="842" y="1675"/>
                  <a:pt x="843" y="1673"/>
                </a:cubicBezTo>
                <a:cubicBezTo>
                  <a:pt x="844" y="1673"/>
                  <a:pt x="844" y="1673"/>
                  <a:pt x="844" y="1673"/>
                </a:cubicBezTo>
                <a:cubicBezTo>
                  <a:pt x="844" y="1672"/>
                  <a:pt x="844" y="1671"/>
                  <a:pt x="844" y="1669"/>
                </a:cubicBezTo>
                <a:cubicBezTo>
                  <a:pt x="845" y="1669"/>
                  <a:pt x="845" y="1669"/>
                  <a:pt x="845" y="1669"/>
                </a:cubicBezTo>
                <a:cubicBezTo>
                  <a:pt x="846" y="1668"/>
                  <a:pt x="847" y="1668"/>
                  <a:pt x="848" y="1667"/>
                </a:cubicBezTo>
                <a:cubicBezTo>
                  <a:pt x="849" y="1667"/>
                  <a:pt x="849" y="1667"/>
                  <a:pt x="849" y="1667"/>
                </a:cubicBezTo>
                <a:cubicBezTo>
                  <a:pt x="849" y="1663"/>
                  <a:pt x="848" y="1664"/>
                  <a:pt x="846" y="1663"/>
                </a:cubicBezTo>
                <a:cubicBezTo>
                  <a:pt x="846" y="1661"/>
                  <a:pt x="846" y="1660"/>
                  <a:pt x="847" y="1659"/>
                </a:cubicBezTo>
                <a:cubicBezTo>
                  <a:pt x="847" y="1658"/>
                  <a:pt x="847" y="1658"/>
                  <a:pt x="847" y="1658"/>
                </a:cubicBezTo>
                <a:cubicBezTo>
                  <a:pt x="848" y="1658"/>
                  <a:pt x="848" y="1658"/>
                  <a:pt x="848" y="1658"/>
                </a:cubicBezTo>
                <a:cubicBezTo>
                  <a:pt x="848" y="1659"/>
                  <a:pt x="848" y="1659"/>
                  <a:pt x="848" y="1659"/>
                </a:cubicBezTo>
                <a:cubicBezTo>
                  <a:pt x="849" y="1660"/>
                  <a:pt x="850" y="1662"/>
                  <a:pt x="850" y="1664"/>
                </a:cubicBezTo>
                <a:cubicBezTo>
                  <a:pt x="853" y="1663"/>
                  <a:pt x="854" y="1662"/>
                  <a:pt x="856" y="1660"/>
                </a:cubicBezTo>
                <a:cubicBezTo>
                  <a:pt x="857" y="1659"/>
                  <a:pt x="856" y="1660"/>
                  <a:pt x="857" y="1659"/>
                </a:cubicBezTo>
                <a:cubicBezTo>
                  <a:pt x="857" y="1655"/>
                  <a:pt x="857" y="1655"/>
                  <a:pt x="857" y="1655"/>
                </a:cubicBezTo>
                <a:cubicBezTo>
                  <a:pt x="856" y="1655"/>
                  <a:pt x="856" y="1655"/>
                  <a:pt x="856" y="1655"/>
                </a:cubicBezTo>
                <a:cubicBezTo>
                  <a:pt x="856" y="1654"/>
                  <a:pt x="856" y="1654"/>
                  <a:pt x="856" y="1654"/>
                </a:cubicBezTo>
                <a:cubicBezTo>
                  <a:pt x="856" y="1655"/>
                  <a:pt x="855" y="1655"/>
                  <a:pt x="854" y="1655"/>
                </a:cubicBezTo>
                <a:cubicBezTo>
                  <a:pt x="855" y="1654"/>
                  <a:pt x="855" y="1653"/>
                  <a:pt x="856" y="1652"/>
                </a:cubicBezTo>
                <a:cubicBezTo>
                  <a:pt x="856" y="1651"/>
                  <a:pt x="856" y="1651"/>
                  <a:pt x="858" y="1650"/>
                </a:cubicBezTo>
                <a:cubicBezTo>
                  <a:pt x="858" y="1647"/>
                  <a:pt x="860" y="1648"/>
                  <a:pt x="861" y="1644"/>
                </a:cubicBezTo>
                <a:cubicBezTo>
                  <a:pt x="863" y="1643"/>
                  <a:pt x="864" y="1642"/>
                  <a:pt x="865" y="1641"/>
                </a:cubicBezTo>
                <a:cubicBezTo>
                  <a:pt x="865" y="1641"/>
                  <a:pt x="865" y="1641"/>
                  <a:pt x="865" y="1641"/>
                </a:cubicBezTo>
                <a:cubicBezTo>
                  <a:pt x="867" y="1641"/>
                  <a:pt x="867" y="1641"/>
                  <a:pt x="867" y="1641"/>
                </a:cubicBezTo>
                <a:cubicBezTo>
                  <a:pt x="868" y="1640"/>
                  <a:pt x="868" y="1640"/>
                  <a:pt x="868" y="1639"/>
                </a:cubicBezTo>
                <a:cubicBezTo>
                  <a:pt x="869" y="1638"/>
                  <a:pt x="870" y="1638"/>
                  <a:pt x="872" y="1637"/>
                </a:cubicBezTo>
                <a:cubicBezTo>
                  <a:pt x="872" y="1636"/>
                  <a:pt x="873" y="1636"/>
                  <a:pt x="873" y="1635"/>
                </a:cubicBezTo>
                <a:cubicBezTo>
                  <a:pt x="872" y="1634"/>
                  <a:pt x="871" y="1633"/>
                  <a:pt x="870" y="1633"/>
                </a:cubicBezTo>
                <a:cubicBezTo>
                  <a:pt x="870" y="1633"/>
                  <a:pt x="870" y="1633"/>
                  <a:pt x="869" y="1633"/>
                </a:cubicBezTo>
                <a:cubicBezTo>
                  <a:pt x="869" y="1633"/>
                  <a:pt x="869" y="1633"/>
                  <a:pt x="869" y="1633"/>
                </a:cubicBezTo>
                <a:cubicBezTo>
                  <a:pt x="869" y="1632"/>
                  <a:pt x="870" y="1632"/>
                  <a:pt x="871" y="1632"/>
                </a:cubicBezTo>
                <a:cubicBezTo>
                  <a:pt x="871" y="1628"/>
                  <a:pt x="871" y="1628"/>
                  <a:pt x="870" y="1625"/>
                </a:cubicBezTo>
                <a:cubicBezTo>
                  <a:pt x="869" y="1624"/>
                  <a:pt x="868" y="1625"/>
                  <a:pt x="867" y="1624"/>
                </a:cubicBezTo>
                <a:cubicBezTo>
                  <a:pt x="867" y="1623"/>
                  <a:pt x="867" y="1623"/>
                  <a:pt x="867" y="1623"/>
                </a:cubicBezTo>
                <a:cubicBezTo>
                  <a:pt x="863" y="1623"/>
                  <a:pt x="863" y="1623"/>
                  <a:pt x="863" y="1623"/>
                </a:cubicBezTo>
                <a:cubicBezTo>
                  <a:pt x="863" y="1623"/>
                  <a:pt x="863" y="1622"/>
                  <a:pt x="863" y="1621"/>
                </a:cubicBezTo>
                <a:cubicBezTo>
                  <a:pt x="862" y="1621"/>
                  <a:pt x="862" y="1621"/>
                  <a:pt x="862" y="1621"/>
                </a:cubicBezTo>
                <a:cubicBezTo>
                  <a:pt x="861" y="1620"/>
                  <a:pt x="861" y="1620"/>
                  <a:pt x="859" y="1620"/>
                </a:cubicBezTo>
                <a:cubicBezTo>
                  <a:pt x="858" y="1618"/>
                  <a:pt x="858" y="1618"/>
                  <a:pt x="858" y="1617"/>
                </a:cubicBezTo>
                <a:cubicBezTo>
                  <a:pt x="857" y="1617"/>
                  <a:pt x="857" y="1617"/>
                  <a:pt x="857" y="1617"/>
                </a:cubicBezTo>
                <a:cubicBezTo>
                  <a:pt x="856" y="1615"/>
                  <a:pt x="857" y="1615"/>
                  <a:pt x="856" y="1614"/>
                </a:cubicBezTo>
                <a:cubicBezTo>
                  <a:pt x="856" y="1611"/>
                  <a:pt x="856" y="1609"/>
                  <a:pt x="858" y="1608"/>
                </a:cubicBezTo>
                <a:cubicBezTo>
                  <a:pt x="858" y="1608"/>
                  <a:pt x="859" y="1608"/>
                  <a:pt x="859" y="1608"/>
                </a:cubicBezTo>
                <a:cubicBezTo>
                  <a:pt x="859" y="1606"/>
                  <a:pt x="859" y="1606"/>
                  <a:pt x="859" y="1606"/>
                </a:cubicBezTo>
                <a:cubicBezTo>
                  <a:pt x="862" y="1605"/>
                  <a:pt x="864" y="1603"/>
                  <a:pt x="865" y="1601"/>
                </a:cubicBezTo>
                <a:cubicBezTo>
                  <a:pt x="866" y="1601"/>
                  <a:pt x="866" y="1601"/>
                  <a:pt x="866" y="1601"/>
                </a:cubicBezTo>
                <a:cubicBezTo>
                  <a:pt x="866" y="1600"/>
                  <a:pt x="867" y="1599"/>
                  <a:pt x="867" y="1598"/>
                </a:cubicBezTo>
                <a:cubicBezTo>
                  <a:pt x="870" y="1598"/>
                  <a:pt x="871" y="1598"/>
                  <a:pt x="875" y="1598"/>
                </a:cubicBezTo>
                <a:cubicBezTo>
                  <a:pt x="875" y="1595"/>
                  <a:pt x="875" y="1595"/>
                  <a:pt x="875" y="1595"/>
                </a:cubicBezTo>
                <a:cubicBezTo>
                  <a:pt x="873" y="1595"/>
                  <a:pt x="874" y="1595"/>
                  <a:pt x="873" y="1595"/>
                </a:cubicBezTo>
                <a:cubicBezTo>
                  <a:pt x="873" y="1595"/>
                  <a:pt x="873" y="1595"/>
                  <a:pt x="873" y="1595"/>
                </a:cubicBezTo>
                <a:cubicBezTo>
                  <a:pt x="873" y="1593"/>
                  <a:pt x="873" y="1593"/>
                  <a:pt x="875" y="1592"/>
                </a:cubicBezTo>
                <a:cubicBezTo>
                  <a:pt x="875" y="1591"/>
                  <a:pt x="875" y="1591"/>
                  <a:pt x="875" y="1591"/>
                </a:cubicBezTo>
                <a:cubicBezTo>
                  <a:pt x="875" y="1591"/>
                  <a:pt x="876" y="1591"/>
                  <a:pt x="877" y="1591"/>
                </a:cubicBezTo>
                <a:cubicBezTo>
                  <a:pt x="877" y="1589"/>
                  <a:pt x="877" y="1589"/>
                  <a:pt x="877" y="1589"/>
                </a:cubicBezTo>
                <a:cubicBezTo>
                  <a:pt x="877" y="1589"/>
                  <a:pt x="877" y="1589"/>
                  <a:pt x="877" y="1589"/>
                </a:cubicBezTo>
                <a:cubicBezTo>
                  <a:pt x="877" y="1586"/>
                  <a:pt x="877" y="1584"/>
                  <a:pt x="877" y="1581"/>
                </a:cubicBezTo>
                <a:cubicBezTo>
                  <a:pt x="877" y="1581"/>
                  <a:pt x="877" y="1581"/>
                  <a:pt x="877" y="1581"/>
                </a:cubicBezTo>
                <a:cubicBezTo>
                  <a:pt x="878" y="1579"/>
                  <a:pt x="879" y="1577"/>
                  <a:pt x="879" y="1575"/>
                </a:cubicBezTo>
                <a:cubicBezTo>
                  <a:pt x="880" y="1575"/>
                  <a:pt x="880" y="1575"/>
                  <a:pt x="880" y="1575"/>
                </a:cubicBezTo>
                <a:cubicBezTo>
                  <a:pt x="880" y="1574"/>
                  <a:pt x="881" y="1573"/>
                  <a:pt x="881" y="1573"/>
                </a:cubicBezTo>
                <a:cubicBezTo>
                  <a:pt x="882" y="1573"/>
                  <a:pt x="883" y="1572"/>
                  <a:pt x="884" y="1572"/>
                </a:cubicBezTo>
                <a:cubicBezTo>
                  <a:pt x="885" y="1572"/>
                  <a:pt x="885" y="1571"/>
                  <a:pt x="885" y="1570"/>
                </a:cubicBezTo>
                <a:cubicBezTo>
                  <a:pt x="884" y="1570"/>
                  <a:pt x="883" y="1569"/>
                  <a:pt x="881" y="1570"/>
                </a:cubicBezTo>
                <a:cubicBezTo>
                  <a:pt x="881" y="1570"/>
                  <a:pt x="881" y="1571"/>
                  <a:pt x="880" y="1570"/>
                </a:cubicBezTo>
                <a:cubicBezTo>
                  <a:pt x="880" y="1570"/>
                  <a:pt x="880" y="1570"/>
                  <a:pt x="880" y="1570"/>
                </a:cubicBezTo>
                <a:cubicBezTo>
                  <a:pt x="879" y="1570"/>
                  <a:pt x="879" y="1570"/>
                  <a:pt x="879" y="1570"/>
                </a:cubicBezTo>
                <a:cubicBezTo>
                  <a:pt x="879" y="1569"/>
                  <a:pt x="879" y="1569"/>
                  <a:pt x="879" y="1569"/>
                </a:cubicBezTo>
                <a:cubicBezTo>
                  <a:pt x="880" y="1568"/>
                  <a:pt x="881" y="1568"/>
                  <a:pt x="881" y="1568"/>
                </a:cubicBezTo>
                <a:cubicBezTo>
                  <a:pt x="884" y="1568"/>
                  <a:pt x="885" y="1568"/>
                  <a:pt x="887" y="1569"/>
                </a:cubicBezTo>
                <a:cubicBezTo>
                  <a:pt x="887" y="1572"/>
                  <a:pt x="887" y="1572"/>
                  <a:pt x="887" y="1572"/>
                </a:cubicBezTo>
                <a:cubicBezTo>
                  <a:pt x="890" y="1571"/>
                  <a:pt x="890" y="1571"/>
                  <a:pt x="891" y="1570"/>
                </a:cubicBezTo>
                <a:cubicBezTo>
                  <a:pt x="892" y="1570"/>
                  <a:pt x="892" y="1570"/>
                  <a:pt x="892" y="1570"/>
                </a:cubicBezTo>
                <a:cubicBezTo>
                  <a:pt x="892" y="1568"/>
                  <a:pt x="892" y="1568"/>
                  <a:pt x="892" y="1568"/>
                </a:cubicBezTo>
                <a:cubicBezTo>
                  <a:pt x="892" y="1568"/>
                  <a:pt x="892" y="1568"/>
                  <a:pt x="892" y="1568"/>
                </a:cubicBezTo>
                <a:cubicBezTo>
                  <a:pt x="892" y="1565"/>
                  <a:pt x="892" y="1565"/>
                  <a:pt x="892" y="1565"/>
                </a:cubicBezTo>
                <a:cubicBezTo>
                  <a:pt x="892" y="1565"/>
                  <a:pt x="892" y="1565"/>
                  <a:pt x="892" y="1565"/>
                </a:cubicBezTo>
                <a:cubicBezTo>
                  <a:pt x="891" y="1564"/>
                  <a:pt x="891" y="1564"/>
                  <a:pt x="891" y="1563"/>
                </a:cubicBezTo>
                <a:cubicBezTo>
                  <a:pt x="888" y="1563"/>
                  <a:pt x="888" y="1563"/>
                  <a:pt x="888" y="1563"/>
                </a:cubicBezTo>
                <a:cubicBezTo>
                  <a:pt x="888" y="1566"/>
                  <a:pt x="888" y="1566"/>
                  <a:pt x="888" y="1566"/>
                </a:cubicBezTo>
                <a:cubicBezTo>
                  <a:pt x="884" y="1565"/>
                  <a:pt x="883" y="1563"/>
                  <a:pt x="880" y="1562"/>
                </a:cubicBezTo>
                <a:cubicBezTo>
                  <a:pt x="880" y="1560"/>
                  <a:pt x="880" y="1558"/>
                  <a:pt x="881" y="1556"/>
                </a:cubicBezTo>
                <a:cubicBezTo>
                  <a:pt x="877" y="1556"/>
                  <a:pt x="877" y="1556"/>
                  <a:pt x="877" y="1556"/>
                </a:cubicBezTo>
                <a:cubicBezTo>
                  <a:pt x="877" y="1555"/>
                  <a:pt x="877" y="1555"/>
                  <a:pt x="877" y="1555"/>
                </a:cubicBezTo>
                <a:cubicBezTo>
                  <a:pt x="877" y="1555"/>
                  <a:pt x="877" y="1555"/>
                  <a:pt x="877" y="1555"/>
                </a:cubicBezTo>
                <a:cubicBezTo>
                  <a:pt x="877" y="1554"/>
                  <a:pt x="877" y="1553"/>
                  <a:pt x="878" y="1552"/>
                </a:cubicBezTo>
                <a:cubicBezTo>
                  <a:pt x="879" y="1552"/>
                  <a:pt x="879" y="1552"/>
                  <a:pt x="879" y="1552"/>
                </a:cubicBezTo>
                <a:cubicBezTo>
                  <a:pt x="879" y="1551"/>
                  <a:pt x="879" y="1551"/>
                  <a:pt x="879" y="1551"/>
                </a:cubicBezTo>
                <a:cubicBezTo>
                  <a:pt x="879" y="1551"/>
                  <a:pt x="879" y="1551"/>
                  <a:pt x="879" y="1551"/>
                </a:cubicBezTo>
                <a:cubicBezTo>
                  <a:pt x="879" y="1550"/>
                  <a:pt x="879" y="1549"/>
                  <a:pt x="879" y="1549"/>
                </a:cubicBezTo>
                <a:cubicBezTo>
                  <a:pt x="879" y="1549"/>
                  <a:pt x="879" y="1549"/>
                  <a:pt x="879" y="1549"/>
                </a:cubicBezTo>
                <a:cubicBezTo>
                  <a:pt x="879" y="1547"/>
                  <a:pt x="879" y="1547"/>
                  <a:pt x="879" y="1547"/>
                </a:cubicBezTo>
                <a:cubicBezTo>
                  <a:pt x="879" y="1547"/>
                  <a:pt x="880" y="1547"/>
                  <a:pt x="881" y="1546"/>
                </a:cubicBezTo>
                <a:cubicBezTo>
                  <a:pt x="882" y="1546"/>
                  <a:pt x="882" y="1546"/>
                  <a:pt x="882" y="1546"/>
                </a:cubicBezTo>
                <a:cubicBezTo>
                  <a:pt x="882" y="1547"/>
                  <a:pt x="882" y="1547"/>
                  <a:pt x="883" y="1548"/>
                </a:cubicBezTo>
                <a:cubicBezTo>
                  <a:pt x="885" y="1548"/>
                  <a:pt x="885" y="1548"/>
                  <a:pt x="885" y="1548"/>
                </a:cubicBezTo>
                <a:cubicBezTo>
                  <a:pt x="885" y="1549"/>
                  <a:pt x="885" y="1549"/>
                  <a:pt x="885" y="1549"/>
                </a:cubicBezTo>
                <a:cubicBezTo>
                  <a:pt x="886" y="1549"/>
                  <a:pt x="886" y="1549"/>
                  <a:pt x="886" y="1549"/>
                </a:cubicBezTo>
                <a:cubicBezTo>
                  <a:pt x="886" y="1550"/>
                  <a:pt x="886" y="1551"/>
                  <a:pt x="886" y="1552"/>
                </a:cubicBezTo>
                <a:cubicBezTo>
                  <a:pt x="892" y="1552"/>
                  <a:pt x="892" y="1552"/>
                  <a:pt x="892" y="1552"/>
                </a:cubicBezTo>
                <a:cubicBezTo>
                  <a:pt x="892" y="1552"/>
                  <a:pt x="893" y="1553"/>
                  <a:pt x="894" y="1552"/>
                </a:cubicBezTo>
                <a:cubicBezTo>
                  <a:pt x="894" y="1552"/>
                  <a:pt x="894" y="1552"/>
                  <a:pt x="894" y="1552"/>
                </a:cubicBezTo>
                <a:cubicBezTo>
                  <a:pt x="897" y="1552"/>
                  <a:pt x="896" y="1551"/>
                  <a:pt x="898" y="1550"/>
                </a:cubicBezTo>
                <a:cubicBezTo>
                  <a:pt x="898" y="1549"/>
                  <a:pt x="898" y="1549"/>
                  <a:pt x="898" y="1549"/>
                </a:cubicBezTo>
                <a:cubicBezTo>
                  <a:pt x="900" y="1548"/>
                  <a:pt x="900" y="1547"/>
                  <a:pt x="902" y="1546"/>
                </a:cubicBezTo>
                <a:cubicBezTo>
                  <a:pt x="902" y="1544"/>
                  <a:pt x="902" y="1541"/>
                  <a:pt x="902" y="1539"/>
                </a:cubicBezTo>
                <a:cubicBezTo>
                  <a:pt x="902" y="1539"/>
                  <a:pt x="902" y="1538"/>
                  <a:pt x="902" y="1537"/>
                </a:cubicBezTo>
                <a:cubicBezTo>
                  <a:pt x="902" y="1537"/>
                  <a:pt x="902" y="1537"/>
                  <a:pt x="902" y="1537"/>
                </a:cubicBezTo>
                <a:cubicBezTo>
                  <a:pt x="902" y="1536"/>
                  <a:pt x="902" y="1535"/>
                  <a:pt x="902" y="1533"/>
                </a:cubicBezTo>
                <a:cubicBezTo>
                  <a:pt x="902" y="1533"/>
                  <a:pt x="902" y="1533"/>
                  <a:pt x="903" y="1533"/>
                </a:cubicBezTo>
                <a:cubicBezTo>
                  <a:pt x="903" y="1531"/>
                  <a:pt x="903" y="1530"/>
                  <a:pt x="904" y="1529"/>
                </a:cubicBezTo>
                <a:cubicBezTo>
                  <a:pt x="901" y="1528"/>
                  <a:pt x="901" y="1527"/>
                  <a:pt x="900" y="1526"/>
                </a:cubicBezTo>
                <a:cubicBezTo>
                  <a:pt x="900" y="1523"/>
                  <a:pt x="900" y="1524"/>
                  <a:pt x="901" y="1522"/>
                </a:cubicBezTo>
                <a:cubicBezTo>
                  <a:pt x="902" y="1522"/>
                  <a:pt x="902" y="1522"/>
                  <a:pt x="902" y="1522"/>
                </a:cubicBezTo>
                <a:cubicBezTo>
                  <a:pt x="903" y="1524"/>
                  <a:pt x="904" y="1525"/>
                  <a:pt x="906" y="1525"/>
                </a:cubicBezTo>
                <a:cubicBezTo>
                  <a:pt x="906" y="1524"/>
                  <a:pt x="906" y="1524"/>
                  <a:pt x="905" y="1524"/>
                </a:cubicBezTo>
                <a:cubicBezTo>
                  <a:pt x="905" y="1523"/>
                  <a:pt x="905" y="1523"/>
                  <a:pt x="905" y="1523"/>
                </a:cubicBezTo>
                <a:cubicBezTo>
                  <a:pt x="907" y="1524"/>
                  <a:pt x="910" y="1523"/>
                  <a:pt x="912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22" y="1522"/>
                  <a:pt x="922" y="1522"/>
                  <a:pt x="922" y="1522"/>
                </a:cubicBezTo>
                <a:cubicBezTo>
                  <a:pt x="922" y="1521"/>
                  <a:pt x="922" y="1521"/>
                  <a:pt x="922" y="1521"/>
                </a:cubicBezTo>
                <a:cubicBezTo>
                  <a:pt x="925" y="1521"/>
                  <a:pt x="925" y="1521"/>
                  <a:pt x="925" y="1521"/>
                </a:cubicBezTo>
                <a:cubicBezTo>
                  <a:pt x="925" y="1520"/>
                  <a:pt x="925" y="1520"/>
                  <a:pt x="925" y="1520"/>
                </a:cubicBezTo>
                <a:cubicBezTo>
                  <a:pt x="928" y="1520"/>
                  <a:pt x="928" y="1520"/>
                  <a:pt x="928" y="1520"/>
                </a:cubicBezTo>
                <a:cubicBezTo>
                  <a:pt x="928" y="1520"/>
                  <a:pt x="928" y="1519"/>
                  <a:pt x="929" y="1519"/>
                </a:cubicBezTo>
                <a:cubicBezTo>
                  <a:pt x="931" y="1519"/>
                  <a:pt x="931" y="1519"/>
                  <a:pt x="931" y="1519"/>
                </a:cubicBezTo>
                <a:cubicBezTo>
                  <a:pt x="931" y="1518"/>
                  <a:pt x="931" y="1518"/>
                  <a:pt x="931" y="1518"/>
                </a:cubicBezTo>
                <a:cubicBezTo>
                  <a:pt x="932" y="1518"/>
                  <a:pt x="932" y="1518"/>
                  <a:pt x="932" y="1518"/>
                </a:cubicBezTo>
                <a:cubicBezTo>
                  <a:pt x="932" y="1518"/>
                  <a:pt x="932" y="1518"/>
                  <a:pt x="932" y="1518"/>
                </a:cubicBezTo>
                <a:cubicBezTo>
                  <a:pt x="936" y="1518"/>
                  <a:pt x="936" y="1518"/>
                  <a:pt x="936" y="1518"/>
                </a:cubicBezTo>
                <a:cubicBezTo>
                  <a:pt x="936" y="1517"/>
                  <a:pt x="936" y="1517"/>
                  <a:pt x="936" y="1517"/>
                </a:cubicBezTo>
                <a:cubicBezTo>
                  <a:pt x="937" y="1517"/>
                  <a:pt x="937" y="1517"/>
                  <a:pt x="937" y="1517"/>
                </a:cubicBezTo>
                <a:cubicBezTo>
                  <a:pt x="937" y="1517"/>
                  <a:pt x="938" y="1516"/>
                  <a:pt x="938" y="1516"/>
                </a:cubicBezTo>
                <a:cubicBezTo>
                  <a:pt x="939" y="1516"/>
                  <a:pt x="939" y="1516"/>
                  <a:pt x="939" y="1516"/>
                </a:cubicBezTo>
                <a:cubicBezTo>
                  <a:pt x="939" y="1515"/>
                  <a:pt x="939" y="1515"/>
                  <a:pt x="940" y="1514"/>
                </a:cubicBezTo>
                <a:cubicBezTo>
                  <a:pt x="940" y="1514"/>
                  <a:pt x="941" y="1514"/>
                  <a:pt x="942" y="1514"/>
                </a:cubicBezTo>
                <a:cubicBezTo>
                  <a:pt x="942" y="1513"/>
                  <a:pt x="942" y="1511"/>
                  <a:pt x="942" y="1510"/>
                </a:cubicBezTo>
                <a:cubicBezTo>
                  <a:pt x="943" y="1510"/>
                  <a:pt x="944" y="1509"/>
                  <a:pt x="944" y="1509"/>
                </a:cubicBezTo>
                <a:cubicBezTo>
                  <a:pt x="945" y="1508"/>
                  <a:pt x="945" y="1507"/>
                  <a:pt x="945" y="1506"/>
                </a:cubicBezTo>
                <a:cubicBezTo>
                  <a:pt x="946" y="1505"/>
                  <a:pt x="946" y="1505"/>
                  <a:pt x="947" y="1504"/>
                </a:cubicBezTo>
                <a:cubicBezTo>
                  <a:pt x="947" y="1502"/>
                  <a:pt x="947" y="1502"/>
                  <a:pt x="947" y="1502"/>
                </a:cubicBezTo>
                <a:cubicBezTo>
                  <a:pt x="948" y="1502"/>
                  <a:pt x="948" y="1502"/>
                  <a:pt x="948" y="1502"/>
                </a:cubicBezTo>
                <a:cubicBezTo>
                  <a:pt x="948" y="1501"/>
                  <a:pt x="948" y="1501"/>
                  <a:pt x="948" y="1501"/>
                </a:cubicBezTo>
                <a:cubicBezTo>
                  <a:pt x="948" y="1500"/>
                  <a:pt x="948" y="1500"/>
                  <a:pt x="949" y="1500"/>
                </a:cubicBezTo>
                <a:cubicBezTo>
                  <a:pt x="950" y="1497"/>
                  <a:pt x="950" y="1495"/>
                  <a:pt x="950" y="1493"/>
                </a:cubicBezTo>
                <a:cubicBezTo>
                  <a:pt x="947" y="1492"/>
                  <a:pt x="947" y="1492"/>
                  <a:pt x="945" y="1491"/>
                </a:cubicBezTo>
                <a:cubicBezTo>
                  <a:pt x="944" y="1490"/>
                  <a:pt x="945" y="1490"/>
                  <a:pt x="943" y="1489"/>
                </a:cubicBezTo>
                <a:cubicBezTo>
                  <a:pt x="943" y="1486"/>
                  <a:pt x="942" y="1486"/>
                  <a:pt x="944" y="1484"/>
                </a:cubicBezTo>
                <a:cubicBezTo>
                  <a:pt x="944" y="1480"/>
                  <a:pt x="943" y="1481"/>
                  <a:pt x="941" y="1479"/>
                </a:cubicBezTo>
                <a:cubicBezTo>
                  <a:pt x="941" y="1479"/>
                  <a:pt x="941" y="1478"/>
                  <a:pt x="940" y="1477"/>
                </a:cubicBezTo>
                <a:cubicBezTo>
                  <a:pt x="939" y="1477"/>
                  <a:pt x="939" y="1477"/>
                  <a:pt x="939" y="1477"/>
                </a:cubicBezTo>
                <a:cubicBezTo>
                  <a:pt x="939" y="1477"/>
                  <a:pt x="939" y="1477"/>
                  <a:pt x="939" y="1477"/>
                </a:cubicBezTo>
                <a:cubicBezTo>
                  <a:pt x="938" y="1476"/>
                  <a:pt x="937" y="1476"/>
                  <a:pt x="936" y="1475"/>
                </a:cubicBezTo>
                <a:cubicBezTo>
                  <a:pt x="936" y="1473"/>
                  <a:pt x="936" y="1473"/>
                  <a:pt x="936" y="1473"/>
                </a:cubicBezTo>
                <a:cubicBezTo>
                  <a:pt x="936" y="1473"/>
                  <a:pt x="936" y="1473"/>
                  <a:pt x="936" y="1473"/>
                </a:cubicBezTo>
                <a:cubicBezTo>
                  <a:pt x="935" y="1471"/>
                  <a:pt x="936" y="1470"/>
                  <a:pt x="933" y="1470"/>
                </a:cubicBezTo>
                <a:cubicBezTo>
                  <a:pt x="933" y="1469"/>
                  <a:pt x="934" y="1468"/>
                  <a:pt x="934" y="1467"/>
                </a:cubicBezTo>
                <a:cubicBezTo>
                  <a:pt x="933" y="1467"/>
                  <a:pt x="933" y="1467"/>
                  <a:pt x="933" y="1467"/>
                </a:cubicBezTo>
                <a:cubicBezTo>
                  <a:pt x="933" y="1466"/>
                  <a:pt x="933" y="1465"/>
                  <a:pt x="932" y="1464"/>
                </a:cubicBezTo>
                <a:cubicBezTo>
                  <a:pt x="934" y="1463"/>
                  <a:pt x="933" y="1464"/>
                  <a:pt x="934" y="1463"/>
                </a:cubicBezTo>
                <a:cubicBezTo>
                  <a:pt x="936" y="1461"/>
                  <a:pt x="935" y="1456"/>
                  <a:pt x="935" y="1453"/>
                </a:cubicBezTo>
                <a:cubicBezTo>
                  <a:pt x="936" y="1453"/>
                  <a:pt x="936" y="1453"/>
                  <a:pt x="936" y="1453"/>
                </a:cubicBezTo>
                <a:cubicBezTo>
                  <a:pt x="936" y="1453"/>
                  <a:pt x="936" y="1453"/>
                  <a:pt x="936" y="1453"/>
                </a:cubicBezTo>
                <a:cubicBezTo>
                  <a:pt x="935" y="1453"/>
                  <a:pt x="936" y="1456"/>
                  <a:pt x="936" y="1457"/>
                </a:cubicBezTo>
                <a:cubicBezTo>
                  <a:pt x="936" y="1461"/>
                  <a:pt x="936" y="1464"/>
                  <a:pt x="938" y="1466"/>
                </a:cubicBezTo>
                <a:cubicBezTo>
                  <a:pt x="939" y="1469"/>
                  <a:pt x="939" y="1468"/>
                  <a:pt x="941" y="1469"/>
                </a:cubicBezTo>
                <a:cubicBezTo>
                  <a:pt x="941" y="1470"/>
                  <a:pt x="941" y="1470"/>
                  <a:pt x="941" y="1470"/>
                </a:cubicBezTo>
                <a:cubicBezTo>
                  <a:pt x="944" y="1470"/>
                  <a:pt x="944" y="1470"/>
                  <a:pt x="944" y="1470"/>
                </a:cubicBezTo>
                <a:cubicBezTo>
                  <a:pt x="945" y="1471"/>
                  <a:pt x="946" y="1472"/>
                  <a:pt x="947" y="1474"/>
                </a:cubicBezTo>
                <a:cubicBezTo>
                  <a:pt x="948" y="1474"/>
                  <a:pt x="950" y="1474"/>
                  <a:pt x="951" y="1474"/>
                </a:cubicBezTo>
                <a:cubicBezTo>
                  <a:pt x="951" y="1475"/>
                  <a:pt x="951" y="1475"/>
                  <a:pt x="952" y="1476"/>
                </a:cubicBezTo>
                <a:cubicBezTo>
                  <a:pt x="955" y="1476"/>
                  <a:pt x="955" y="1476"/>
                  <a:pt x="955" y="1476"/>
                </a:cubicBezTo>
                <a:cubicBezTo>
                  <a:pt x="956" y="1475"/>
                  <a:pt x="956" y="1475"/>
                  <a:pt x="956" y="1474"/>
                </a:cubicBezTo>
                <a:cubicBezTo>
                  <a:pt x="960" y="1473"/>
                  <a:pt x="962" y="1477"/>
                  <a:pt x="966" y="1476"/>
                </a:cubicBezTo>
                <a:cubicBezTo>
                  <a:pt x="966" y="1475"/>
                  <a:pt x="966" y="1475"/>
                  <a:pt x="967" y="1474"/>
                </a:cubicBezTo>
                <a:cubicBezTo>
                  <a:pt x="969" y="1474"/>
                  <a:pt x="971" y="1473"/>
                  <a:pt x="973" y="1472"/>
                </a:cubicBezTo>
                <a:cubicBezTo>
                  <a:pt x="973" y="1471"/>
                  <a:pt x="973" y="1471"/>
                  <a:pt x="974" y="1470"/>
                </a:cubicBezTo>
                <a:cubicBezTo>
                  <a:pt x="975" y="1470"/>
                  <a:pt x="975" y="1470"/>
                  <a:pt x="975" y="1470"/>
                </a:cubicBezTo>
                <a:cubicBezTo>
                  <a:pt x="975" y="1469"/>
                  <a:pt x="975" y="1468"/>
                  <a:pt x="975" y="1467"/>
                </a:cubicBezTo>
                <a:cubicBezTo>
                  <a:pt x="976" y="1467"/>
                  <a:pt x="976" y="1467"/>
                  <a:pt x="976" y="1467"/>
                </a:cubicBezTo>
                <a:cubicBezTo>
                  <a:pt x="976" y="1466"/>
                  <a:pt x="976" y="1464"/>
                  <a:pt x="977" y="1463"/>
                </a:cubicBezTo>
                <a:cubicBezTo>
                  <a:pt x="977" y="1463"/>
                  <a:pt x="977" y="1463"/>
                  <a:pt x="978" y="1462"/>
                </a:cubicBezTo>
                <a:cubicBezTo>
                  <a:pt x="978" y="1462"/>
                  <a:pt x="978" y="1462"/>
                  <a:pt x="978" y="1462"/>
                </a:cubicBezTo>
                <a:cubicBezTo>
                  <a:pt x="978" y="1461"/>
                  <a:pt x="979" y="1461"/>
                  <a:pt x="979" y="1461"/>
                </a:cubicBezTo>
                <a:cubicBezTo>
                  <a:pt x="979" y="1460"/>
                  <a:pt x="979" y="1460"/>
                  <a:pt x="979" y="1460"/>
                </a:cubicBezTo>
                <a:cubicBezTo>
                  <a:pt x="980" y="1459"/>
                  <a:pt x="981" y="1458"/>
                  <a:pt x="982" y="1458"/>
                </a:cubicBezTo>
                <a:cubicBezTo>
                  <a:pt x="982" y="1456"/>
                  <a:pt x="982" y="1456"/>
                  <a:pt x="982" y="1456"/>
                </a:cubicBezTo>
                <a:cubicBezTo>
                  <a:pt x="982" y="1456"/>
                  <a:pt x="982" y="1456"/>
                  <a:pt x="982" y="1456"/>
                </a:cubicBezTo>
                <a:cubicBezTo>
                  <a:pt x="983" y="1455"/>
                  <a:pt x="982" y="1455"/>
                  <a:pt x="984" y="1454"/>
                </a:cubicBezTo>
                <a:cubicBezTo>
                  <a:pt x="984" y="1451"/>
                  <a:pt x="984" y="1450"/>
                  <a:pt x="982" y="1449"/>
                </a:cubicBezTo>
                <a:cubicBezTo>
                  <a:pt x="983" y="1447"/>
                  <a:pt x="982" y="1447"/>
                  <a:pt x="984" y="1447"/>
                </a:cubicBezTo>
                <a:cubicBezTo>
                  <a:pt x="985" y="1445"/>
                  <a:pt x="985" y="1445"/>
                  <a:pt x="986" y="1444"/>
                </a:cubicBezTo>
                <a:cubicBezTo>
                  <a:pt x="986" y="1444"/>
                  <a:pt x="986" y="1444"/>
                  <a:pt x="986" y="1444"/>
                </a:cubicBezTo>
                <a:cubicBezTo>
                  <a:pt x="986" y="1442"/>
                  <a:pt x="986" y="1442"/>
                  <a:pt x="986" y="1442"/>
                </a:cubicBezTo>
                <a:cubicBezTo>
                  <a:pt x="987" y="1442"/>
                  <a:pt x="987" y="1442"/>
                  <a:pt x="988" y="1441"/>
                </a:cubicBezTo>
                <a:cubicBezTo>
                  <a:pt x="988" y="1440"/>
                  <a:pt x="989" y="1438"/>
                  <a:pt x="989" y="1437"/>
                </a:cubicBezTo>
                <a:cubicBezTo>
                  <a:pt x="990" y="1437"/>
                  <a:pt x="991" y="1436"/>
                  <a:pt x="992" y="1436"/>
                </a:cubicBezTo>
                <a:cubicBezTo>
                  <a:pt x="992" y="1435"/>
                  <a:pt x="992" y="1435"/>
                  <a:pt x="992" y="1435"/>
                </a:cubicBezTo>
                <a:cubicBezTo>
                  <a:pt x="994" y="1434"/>
                  <a:pt x="994" y="1434"/>
                  <a:pt x="994" y="1434"/>
                </a:cubicBezTo>
                <a:cubicBezTo>
                  <a:pt x="994" y="1431"/>
                  <a:pt x="995" y="1431"/>
                  <a:pt x="995" y="1426"/>
                </a:cubicBezTo>
                <a:cubicBezTo>
                  <a:pt x="997" y="1426"/>
                  <a:pt x="997" y="1427"/>
                  <a:pt x="998" y="1429"/>
                </a:cubicBezTo>
                <a:cubicBezTo>
                  <a:pt x="1000" y="1428"/>
                  <a:pt x="999" y="1428"/>
                  <a:pt x="1001" y="1427"/>
                </a:cubicBezTo>
                <a:cubicBezTo>
                  <a:pt x="1001" y="1428"/>
                  <a:pt x="1001" y="1428"/>
                  <a:pt x="1001" y="1428"/>
                </a:cubicBezTo>
                <a:cubicBezTo>
                  <a:pt x="1002" y="1428"/>
                  <a:pt x="1002" y="1428"/>
                  <a:pt x="1002" y="1428"/>
                </a:cubicBezTo>
                <a:cubicBezTo>
                  <a:pt x="1001" y="1430"/>
                  <a:pt x="1001" y="1432"/>
                  <a:pt x="1001" y="1435"/>
                </a:cubicBezTo>
                <a:cubicBezTo>
                  <a:pt x="1000" y="1435"/>
                  <a:pt x="1000" y="1435"/>
                  <a:pt x="1000" y="1435"/>
                </a:cubicBezTo>
                <a:cubicBezTo>
                  <a:pt x="1000" y="1437"/>
                  <a:pt x="1000" y="1437"/>
                  <a:pt x="1000" y="1437"/>
                </a:cubicBezTo>
                <a:cubicBezTo>
                  <a:pt x="999" y="1437"/>
                  <a:pt x="999" y="1437"/>
                  <a:pt x="998" y="1437"/>
                </a:cubicBezTo>
                <a:cubicBezTo>
                  <a:pt x="998" y="1439"/>
                  <a:pt x="998" y="1439"/>
                  <a:pt x="998" y="1439"/>
                </a:cubicBezTo>
                <a:cubicBezTo>
                  <a:pt x="998" y="1439"/>
                  <a:pt x="998" y="1439"/>
                  <a:pt x="998" y="1439"/>
                </a:cubicBezTo>
                <a:cubicBezTo>
                  <a:pt x="997" y="1439"/>
                  <a:pt x="997" y="1440"/>
                  <a:pt x="997" y="1441"/>
                </a:cubicBezTo>
                <a:cubicBezTo>
                  <a:pt x="998" y="1441"/>
                  <a:pt x="998" y="1441"/>
                  <a:pt x="998" y="1441"/>
                </a:cubicBezTo>
                <a:cubicBezTo>
                  <a:pt x="999" y="1439"/>
                  <a:pt x="999" y="1439"/>
                  <a:pt x="1000" y="1438"/>
                </a:cubicBezTo>
                <a:cubicBezTo>
                  <a:pt x="1000" y="1438"/>
                  <a:pt x="1000" y="1438"/>
                  <a:pt x="1000" y="1438"/>
                </a:cubicBezTo>
                <a:cubicBezTo>
                  <a:pt x="1000" y="1437"/>
                  <a:pt x="1000" y="1437"/>
                  <a:pt x="1000" y="1437"/>
                </a:cubicBezTo>
                <a:cubicBezTo>
                  <a:pt x="1001" y="1437"/>
                  <a:pt x="1001" y="1436"/>
                  <a:pt x="1002" y="1436"/>
                </a:cubicBezTo>
                <a:cubicBezTo>
                  <a:pt x="1002" y="1434"/>
                  <a:pt x="1002" y="1434"/>
                  <a:pt x="1002" y="1434"/>
                </a:cubicBezTo>
                <a:cubicBezTo>
                  <a:pt x="1002" y="1434"/>
                  <a:pt x="1002" y="1434"/>
                  <a:pt x="1002" y="1434"/>
                </a:cubicBezTo>
                <a:cubicBezTo>
                  <a:pt x="1002" y="1431"/>
                  <a:pt x="1002" y="1431"/>
                  <a:pt x="1002" y="1431"/>
                </a:cubicBezTo>
                <a:cubicBezTo>
                  <a:pt x="1003" y="1431"/>
                  <a:pt x="1003" y="1431"/>
                  <a:pt x="1003" y="1431"/>
                </a:cubicBezTo>
                <a:cubicBezTo>
                  <a:pt x="1003" y="1429"/>
                  <a:pt x="1003" y="1429"/>
                  <a:pt x="1003" y="1429"/>
                </a:cubicBezTo>
                <a:cubicBezTo>
                  <a:pt x="1003" y="1429"/>
                  <a:pt x="1003" y="1429"/>
                  <a:pt x="1003" y="1429"/>
                </a:cubicBezTo>
                <a:cubicBezTo>
                  <a:pt x="1003" y="1428"/>
                  <a:pt x="1003" y="1428"/>
                  <a:pt x="1003" y="1428"/>
                </a:cubicBezTo>
                <a:cubicBezTo>
                  <a:pt x="1004" y="1428"/>
                  <a:pt x="1004" y="1428"/>
                  <a:pt x="1004" y="1428"/>
                </a:cubicBezTo>
                <a:cubicBezTo>
                  <a:pt x="1004" y="1426"/>
                  <a:pt x="1004" y="1426"/>
                  <a:pt x="1004" y="1426"/>
                </a:cubicBezTo>
                <a:cubicBezTo>
                  <a:pt x="1005" y="1426"/>
                  <a:pt x="1005" y="1426"/>
                  <a:pt x="1005" y="1426"/>
                </a:cubicBezTo>
                <a:cubicBezTo>
                  <a:pt x="1005" y="1424"/>
                  <a:pt x="1005" y="1424"/>
                  <a:pt x="1005" y="1424"/>
                </a:cubicBezTo>
                <a:cubicBezTo>
                  <a:pt x="1005" y="1424"/>
                  <a:pt x="1005" y="1424"/>
                  <a:pt x="1005" y="1424"/>
                </a:cubicBezTo>
                <a:cubicBezTo>
                  <a:pt x="1006" y="1422"/>
                  <a:pt x="1006" y="1420"/>
                  <a:pt x="1007" y="1418"/>
                </a:cubicBezTo>
                <a:cubicBezTo>
                  <a:pt x="1007" y="1418"/>
                  <a:pt x="1008" y="1418"/>
                  <a:pt x="1008" y="1418"/>
                </a:cubicBezTo>
                <a:cubicBezTo>
                  <a:pt x="1008" y="1416"/>
                  <a:pt x="1008" y="1416"/>
                  <a:pt x="1008" y="1416"/>
                </a:cubicBezTo>
                <a:cubicBezTo>
                  <a:pt x="1009" y="1416"/>
                  <a:pt x="1010" y="1415"/>
                  <a:pt x="1011" y="1414"/>
                </a:cubicBezTo>
                <a:cubicBezTo>
                  <a:pt x="1011" y="1413"/>
                  <a:pt x="1011" y="1413"/>
                  <a:pt x="1011" y="1413"/>
                </a:cubicBezTo>
                <a:cubicBezTo>
                  <a:pt x="1012" y="1412"/>
                  <a:pt x="1013" y="1411"/>
                  <a:pt x="1014" y="1410"/>
                </a:cubicBezTo>
                <a:cubicBezTo>
                  <a:pt x="1014" y="1410"/>
                  <a:pt x="1014" y="1410"/>
                  <a:pt x="1014" y="1410"/>
                </a:cubicBezTo>
                <a:cubicBezTo>
                  <a:pt x="1015" y="1410"/>
                  <a:pt x="1015" y="1409"/>
                  <a:pt x="1016" y="1409"/>
                </a:cubicBezTo>
                <a:cubicBezTo>
                  <a:pt x="1016" y="1408"/>
                  <a:pt x="1016" y="1406"/>
                  <a:pt x="1017" y="1405"/>
                </a:cubicBezTo>
                <a:cubicBezTo>
                  <a:pt x="1017" y="1405"/>
                  <a:pt x="1018" y="1405"/>
                  <a:pt x="1018" y="1405"/>
                </a:cubicBezTo>
                <a:cubicBezTo>
                  <a:pt x="1018" y="1404"/>
                  <a:pt x="1017" y="1402"/>
                  <a:pt x="1017" y="1400"/>
                </a:cubicBezTo>
                <a:cubicBezTo>
                  <a:pt x="1018" y="1400"/>
                  <a:pt x="1018" y="1400"/>
                  <a:pt x="1018" y="1400"/>
                </a:cubicBezTo>
                <a:cubicBezTo>
                  <a:pt x="1018" y="1399"/>
                  <a:pt x="1017" y="1398"/>
                  <a:pt x="1017" y="1397"/>
                </a:cubicBezTo>
                <a:cubicBezTo>
                  <a:pt x="1018" y="1397"/>
                  <a:pt x="1018" y="1397"/>
                  <a:pt x="1018" y="1397"/>
                </a:cubicBezTo>
                <a:cubicBezTo>
                  <a:pt x="1018" y="1391"/>
                  <a:pt x="1018" y="1391"/>
                  <a:pt x="1018" y="1391"/>
                </a:cubicBezTo>
                <a:cubicBezTo>
                  <a:pt x="1017" y="1391"/>
                  <a:pt x="1017" y="1391"/>
                  <a:pt x="1017" y="1391"/>
                </a:cubicBezTo>
                <a:cubicBezTo>
                  <a:pt x="1016" y="1391"/>
                  <a:pt x="1016" y="1391"/>
                  <a:pt x="1016" y="1391"/>
                </a:cubicBezTo>
                <a:cubicBezTo>
                  <a:pt x="1015" y="1389"/>
                  <a:pt x="1016" y="1388"/>
                  <a:pt x="1017" y="1387"/>
                </a:cubicBezTo>
                <a:cubicBezTo>
                  <a:pt x="1015" y="1387"/>
                  <a:pt x="1015" y="1387"/>
                  <a:pt x="1015" y="1387"/>
                </a:cubicBezTo>
                <a:cubicBezTo>
                  <a:pt x="1015" y="1385"/>
                  <a:pt x="1015" y="1385"/>
                  <a:pt x="1015" y="1385"/>
                </a:cubicBezTo>
                <a:cubicBezTo>
                  <a:pt x="1016" y="1385"/>
                  <a:pt x="1016" y="1385"/>
                  <a:pt x="1016" y="1385"/>
                </a:cubicBezTo>
                <a:cubicBezTo>
                  <a:pt x="1016" y="1385"/>
                  <a:pt x="1016" y="1384"/>
                  <a:pt x="1017" y="1383"/>
                </a:cubicBezTo>
                <a:cubicBezTo>
                  <a:pt x="1016" y="1383"/>
                  <a:pt x="1016" y="1383"/>
                  <a:pt x="1016" y="1383"/>
                </a:cubicBezTo>
                <a:cubicBezTo>
                  <a:pt x="1016" y="1382"/>
                  <a:pt x="1016" y="1381"/>
                  <a:pt x="1015" y="1380"/>
                </a:cubicBezTo>
                <a:cubicBezTo>
                  <a:pt x="1016" y="1380"/>
                  <a:pt x="1016" y="1380"/>
                  <a:pt x="1016" y="1380"/>
                </a:cubicBezTo>
                <a:cubicBezTo>
                  <a:pt x="1016" y="1380"/>
                  <a:pt x="1016" y="1380"/>
                  <a:pt x="1016" y="1380"/>
                </a:cubicBezTo>
                <a:cubicBezTo>
                  <a:pt x="1016" y="1379"/>
                  <a:pt x="1014" y="1379"/>
                  <a:pt x="1015" y="1378"/>
                </a:cubicBezTo>
                <a:cubicBezTo>
                  <a:pt x="1015" y="1378"/>
                  <a:pt x="1015" y="1378"/>
                  <a:pt x="1015" y="1378"/>
                </a:cubicBezTo>
                <a:cubicBezTo>
                  <a:pt x="1015" y="1376"/>
                  <a:pt x="1015" y="1376"/>
                  <a:pt x="1015" y="1376"/>
                </a:cubicBezTo>
                <a:cubicBezTo>
                  <a:pt x="1016" y="1376"/>
                  <a:pt x="1016" y="1376"/>
                  <a:pt x="1017" y="1376"/>
                </a:cubicBezTo>
                <a:cubicBezTo>
                  <a:pt x="1018" y="1374"/>
                  <a:pt x="1017" y="1373"/>
                  <a:pt x="1017" y="1371"/>
                </a:cubicBezTo>
                <a:cubicBezTo>
                  <a:pt x="1018" y="1370"/>
                  <a:pt x="1019" y="1370"/>
                  <a:pt x="1021" y="1370"/>
                </a:cubicBezTo>
                <a:cubicBezTo>
                  <a:pt x="1022" y="1367"/>
                  <a:pt x="1024" y="1367"/>
                  <a:pt x="1026" y="1366"/>
                </a:cubicBezTo>
                <a:cubicBezTo>
                  <a:pt x="1027" y="1365"/>
                  <a:pt x="1027" y="1364"/>
                  <a:pt x="1028" y="1363"/>
                </a:cubicBezTo>
                <a:cubicBezTo>
                  <a:pt x="1030" y="1363"/>
                  <a:pt x="1030" y="1363"/>
                  <a:pt x="1030" y="1363"/>
                </a:cubicBezTo>
                <a:cubicBezTo>
                  <a:pt x="1030" y="1363"/>
                  <a:pt x="1030" y="1362"/>
                  <a:pt x="1030" y="1362"/>
                </a:cubicBezTo>
                <a:cubicBezTo>
                  <a:pt x="1032" y="1362"/>
                  <a:pt x="1032" y="1362"/>
                  <a:pt x="1032" y="1362"/>
                </a:cubicBezTo>
                <a:cubicBezTo>
                  <a:pt x="1032" y="1361"/>
                  <a:pt x="1032" y="1361"/>
                  <a:pt x="1032" y="1361"/>
                </a:cubicBezTo>
                <a:cubicBezTo>
                  <a:pt x="1034" y="1361"/>
                  <a:pt x="1034" y="1361"/>
                  <a:pt x="1034" y="1361"/>
                </a:cubicBezTo>
                <a:cubicBezTo>
                  <a:pt x="1034" y="1360"/>
                  <a:pt x="1034" y="1360"/>
                  <a:pt x="1034" y="1360"/>
                </a:cubicBezTo>
                <a:cubicBezTo>
                  <a:pt x="1035" y="1360"/>
                  <a:pt x="1035" y="1360"/>
                  <a:pt x="1035" y="1360"/>
                </a:cubicBezTo>
                <a:cubicBezTo>
                  <a:pt x="1035" y="1360"/>
                  <a:pt x="1035" y="1360"/>
                  <a:pt x="1035" y="1360"/>
                </a:cubicBezTo>
                <a:cubicBezTo>
                  <a:pt x="1036" y="1359"/>
                  <a:pt x="1036" y="1359"/>
                  <a:pt x="1037" y="1358"/>
                </a:cubicBezTo>
                <a:cubicBezTo>
                  <a:pt x="1037" y="1356"/>
                  <a:pt x="1037" y="1356"/>
                  <a:pt x="1037" y="1356"/>
                </a:cubicBezTo>
                <a:cubicBezTo>
                  <a:pt x="1039" y="1356"/>
                  <a:pt x="1040" y="1355"/>
                  <a:pt x="1042" y="1355"/>
                </a:cubicBezTo>
                <a:cubicBezTo>
                  <a:pt x="1042" y="1355"/>
                  <a:pt x="1042" y="1355"/>
                  <a:pt x="1042" y="1355"/>
                </a:cubicBezTo>
                <a:cubicBezTo>
                  <a:pt x="1042" y="1354"/>
                  <a:pt x="1043" y="1356"/>
                  <a:pt x="1044" y="1355"/>
                </a:cubicBezTo>
                <a:cubicBezTo>
                  <a:pt x="1045" y="1355"/>
                  <a:pt x="1045" y="1354"/>
                  <a:pt x="1046" y="1353"/>
                </a:cubicBezTo>
                <a:cubicBezTo>
                  <a:pt x="1048" y="1353"/>
                  <a:pt x="1050" y="1353"/>
                  <a:pt x="1052" y="1353"/>
                </a:cubicBezTo>
                <a:cubicBezTo>
                  <a:pt x="1052" y="1350"/>
                  <a:pt x="1051" y="1350"/>
                  <a:pt x="1050" y="1348"/>
                </a:cubicBezTo>
                <a:cubicBezTo>
                  <a:pt x="1052" y="1348"/>
                  <a:pt x="1052" y="1348"/>
                  <a:pt x="1053" y="1347"/>
                </a:cubicBezTo>
                <a:cubicBezTo>
                  <a:pt x="1053" y="1347"/>
                  <a:pt x="1053" y="1347"/>
                  <a:pt x="1053" y="1347"/>
                </a:cubicBezTo>
                <a:cubicBezTo>
                  <a:pt x="1054" y="1347"/>
                  <a:pt x="1054" y="1347"/>
                  <a:pt x="1054" y="1347"/>
                </a:cubicBezTo>
                <a:cubicBezTo>
                  <a:pt x="1054" y="1346"/>
                  <a:pt x="1054" y="1346"/>
                  <a:pt x="1054" y="1346"/>
                </a:cubicBezTo>
                <a:cubicBezTo>
                  <a:pt x="1055" y="1346"/>
                  <a:pt x="1056" y="1347"/>
                  <a:pt x="1057" y="1347"/>
                </a:cubicBezTo>
                <a:cubicBezTo>
                  <a:pt x="1058" y="1346"/>
                  <a:pt x="1058" y="1346"/>
                  <a:pt x="1058" y="1345"/>
                </a:cubicBezTo>
                <a:cubicBezTo>
                  <a:pt x="1059" y="1345"/>
                  <a:pt x="1059" y="1345"/>
                  <a:pt x="1059" y="1345"/>
                </a:cubicBezTo>
                <a:cubicBezTo>
                  <a:pt x="1059" y="1345"/>
                  <a:pt x="1059" y="1345"/>
                  <a:pt x="1059" y="1345"/>
                </a:cubicBezTo>
                <a:cubicBezTo>
                  <a:pt x="1062" y="1345"/>
                  <a:pt x="1062" y="1345"/>
                  <a:pt x="1062" y="1345"/>
                </a:cubicBezTo>
                <a:cubicBezTo>
                  <a:pt x="1062" y="1345"/>
                  <a:pt x="1062" y="1345"/>
                  <a:pt x="1062" y="1345"/>
                </a:cubicBezTo>
                <a:cubicBezTo>
                  <a:pt x="1064" y="1345"/>
                  <a:pt x="1065" y="1345"/>
                  <a:pt x="1067" y="1345"/>
                </a:cubicBezTo>
                <a:cubicBezTo>
                  <a:pt x="1066" y="1344"/>
                  <a:pt x="1066" y="1342"/>
                  <a:pt x="1066" y="1341"/>
                </a:cubicBezTo>
                <a:cubicBezTo>
                  <a:pt x="1068" y="1341"/>
                  <a:pt x="1068" y="1341"/>
                  <a:pt x="1068" y="1341"/>
                </a:cubicBezTo>
                <a:cubicBezTo>
                  <a:pt x="1068" y="1343"/>
                  <a:pt x="1069" y="1343"/>
                  <a:pt x="1069" y="1344"/>
                </a:cubicBezTo>
                <a:cubicBezTo>
                  <a:pt x="1071" y="1344"/>
                  <a:pt x="1074" y="1344"/>
                  <a:pt x="1075" y="1343"/>
                </a:cubicBezTo>
                <a:cubicBezTo>
                  <a:pt x="1075" y="1343"/>
                  <a:pt x="1074" y="1343"/>
                  <a:pt x="1076" y="1341"/>
                </a:cubicBezTo>
                <a:cubicBezTo>
                  <a:pt x="1076" y="1338"/>
                  <a:pt x="1076" y="1338"/>
                  <a:pt x="1076" y="1338"/>
                </a:cubicBezTo>
                <a:cubicBezTo>
                  <a:pt x="1079" y="1338"/>
                  <a:pt x="1080" y="1337"/>
                  <a:pt x="1080" y="1334"/>
                </a:cubicBezTo>
                <a:cubicBezTo>
                  <a:pt x="1081" y="1334"/>
                  <a:pt x="1081" y="1334"/>
                  <a:pt x="1081" y="1334"/>
                </a:cubicBezTo>
                <a:cubicBezTo>
                  <a:pt x="1081" y="1333"/>
                  <a:pt x="1080" y="1333"/>
                  <a:pt x="1080" y="1333"/>
                </a:cubicBezTo>
                <a:cubicBezTo>
                  <a:pt x="1080" y="1331"/>
                  <a:pt x="1080" y="1331"/>
                  <a:pt x="1080" y="1331"/>
                </a:cubicBezTo>
                <a:cubicBezTo>
                  <a:pt x="1080" y="1331"/>
                  <a:pt x="1080" y="1331"/>
                  <a:pt x="1080" y="1331"/>
                </a:cubicBezTo>
                <a:cubicBezTo>
                  <a:pt x="1079" y="1329"/>
                  <a:pt x="1079" y="1327"/>
                  <a:pt x="1080" y="1326"/>
                </a:cubicBezTo>
                <a:cubicBezTo>
                  <a:pt x="1081" y="1325"/>
                  <a:pt x="1082" y="1324"/>
                  <a:pt x="1082" y="1324"/>
                </a:cubicBezTo>
                <a:cubicBezTo>
                  <a:pt x="1083" y="1322"/>
                  <a:pt x="1083" y="1320"/>
                  <a:pt x="1083" y="1318"/>
                </a:cubicBezTo>
                <a:cubicBezTo>
                  <a:pt x="1083" y="1318"/>
                  <a:pt x="1084" y="1318"/>
                  <a:pt x="1084" y="1318"/>
                </a:cubicBezTo>
                <a:cubicBezTo>
                  <a:pt x="1086" y="1316"/>
                  <a:pt x="1088" y="1314"/>
                  <a:pt x="1088" y="1311"/>
                </a:cubicBezTo>
                <a:cubicBezTo>
                  <a:pt x="1091" y="1310"/>
                  <a:pt x="1088" y="1311"/>
                  <a:pt x="1090" y="1309"/>
                </a:cubicBezTo>
                <a:cubicBezTo>
                  <a:pt x="1091" y="1308"/>
                  <a:pt x="1092" y="1307"/>
                  <a:pt x="1093" y="1306"/>
                </a:cubicBezTo>
                <a:cubicBezTo>
                  <a:pt x="1093" y="1305"/>
                  <a:pt x="1093" y="1305"/>
                  <a:pt x="1093" y="1305"/>
                </a:cubicBezTo>
                <a:cubicBezTo>
                  <a:pt x="1094" y="1304"/>
                  <a:pt x="1094" y="1304"/>
                  <a:pt x="1095" y="1303"/>
                </a:cubicBezTo>
                <a:cubicBezTo>
                  <a:pt x="1095" y="1302"/>
                  <a:pt x="1095" y="1302"/>
                  <a:pt x="1095" y="1302"/>
                </a:cubicBezTo>
                <a:cubicBezTo>
                  <a:pt x="1096" y="1302"/>
                  <a:pt x="1096" y="1302"/>
                  <a:pt x="1096" y="1302"/>
                </a:cubicBezTo>
                <a:cubicBezTo>
                  <a:pt x="1096" y="1292"/>
                  <a:pt x="1096" y="1292"/>
                  <a:pt x="1096" y="1292"/>
                </a:cubicBezTo>
                <a:cubicBezTo>
                  <a:pt x="1096" y="1291"/>
                  <a:pt x="1099" y="1288"/>
                  <a:pt x="1101" y="1287"/>
                </a:cubicBezTo>
                <a:cubicBezTo>
                  <a:pt x="1100" y="1285"/>
                  <a:pt x="1100" y="1285"/>
                  <a:pt x="1100" y="1284"/>
                </a:cubicBezTo>
                <a:cubicBezTo>
                  <a:pt x="1099" y="1284"/>
                  <a:pt x="1099" y="1284"/>
                  <a:pt x="1099" y="1284"/>
                </a:cubicBezTo>
                <a:cubicBezTo>
                  <a:pt x="1099" y="1282"/>
                  <a:pt x="1099" y="1282"/>
                  <a:pt x="1099" y="1282"/>
                </a:cubicBezTo>
                <a:cubicBezTo>
                  <a:pt x="1100" y="1282"/>
                  <a:pt x="1100" y="1282"/>
                  <a:pt x="1100" y="1282"/>
                </a:cubicBezTo>
                <a:cubicBezTo>
                  <a:pt x="1100" y="1280"/>
                  <a:pt x="1099" y="1280"/>
                  <a:pt x="1099" y="1280"/>
                </a:cubicBezTo>
                <a:cubicBezTo>
                  <a:pt x="1099" y="1279"/>
                  <a:pt x="1099" y="1277"/>
                  <a:pt x="1100" y="1276"/>
                </a:cubicBezTo>
                <a:cubicBezTo>
                  <a:pt x="1100" y="1275"/>
                  <a:pt x="1101" y="1275"/>
                  <a:pt x="1101" y="1274"/>
                </a:cubicBezTo>
                <a:cubicBezTo>
                  <a:pt x="1101" y="1272"/>
                  <a:pt x="1101" y="1272"/>
                  <a:pt x="1101" y="1272"/>
                </a:cubicBezTo>
                <a:cubicBezTo>
                  <a:pt x="1102" y="1272"/>
                  <a:pt x="1102" y="1272"/>
                  <a:pt x="1102" y="1272"/>
                </a:cubicBezTo>
                <a:cubicBezTo>
                  <a:pt x="1102" y="1271"/>
                  <a:pt x="1102" y="1270"/>
                  <a:pt x="1101" y="1268"/>
                </a:cubicBezTo>
                <a:cubicBezTo>
                  <a:pt x="1102" y="1268"/>
                  <a:pt x="1102" y="1268"/>
                  <a:pt x="1102" y="1268"/>
                </a:cubicBezTo>
                <a:cubicBezTo>
                  <a:pt x="1102" y="1266"/>
                  <a:pt x="1102" y="1266"/>
                  <a:pt x="1102" y="1266"/>
                </a:cubicBezTo>
                <a:cubicBezTo>
                  <a:pt x="1103" y="1266"/>
                  <a:pt x="1103" y="1266"/>
                  <a:pt x="1103" y="1266"/>
                </a:cubicBezTo>
                <a:cubicBezTo>
                  <a:pt x="1103" y="1264"/>
                  <a:pt x="1102" y="1260"/>
                  <a:pt x="1101" y="1259"/>
                </a:cubicBezTo>
                <a:cubicBezTo>
                  <a:pt x="1101" y="1252"/>
                  <a:pt x="1101" y="1252"/>
                  <a:pt x="1101" y="1252"/>
                </a:cubicBezTo>
                <a:cubicBezTo>
                  <a:pt x="1101" y="1252"/>
                  <a:pt x="1101" y="1252"/>
                  <a:pt x="1101" y="1252"/>
                </a:cubicBezTo>
                <a:cubicBezTo>
                  <a:pt x="1101" y="1250"/>
                  <a:pt x="1101" y="1247"/>
                  <a:pt x="1101" y="1245"/>
                </a:cubicBezTo>
                <a:cubicBezTo>
                  <a:pt x="1099" y="1245"/>
                  <a:pt x="1099" y="1245"/>
                  <a:pt x="1099" y="1245"/>
                </a:cubicBezTo>
                <a:cubicBezTo>
                  <a:pt x="1099" y="1244"/>
                  <a:pt x="1099" y="1243"/>
                  <a:pt x="1100" y="1243"/>
                </a:cubicBezTo>
                <a:cubicBezTo>
                  <a:pt x="1100" y="1242"/>
                  <a:pt x="1101" y="1242"/>
                  <a:pt x="1101" y="1241"/>
                </a:cubicBezTo>
                <a:cubicBezTo>
                  <a:pt x="1102" y="1240"/>
                  <a:pt x="1101" y="1240"/>
                  <a:pt x="1101" y="1239"/>
                </a:cubicBezTo>
                <a:cubicBezTo>
                  <a:pt x="1101" y="1239"/>
                  <a:pt x="1101" y="1239"/>
                  <a:pt x="1101" y="1239"/>
                </a:cubicBezTo>
                <a:cubicBezTo>
                  <a:pt x="1101" y="1237"/>
                  <a:pt x="1101" y="1237"/>
                  <a:pt x="1101" y="1237"/>
                </a:cubicBezTo>
                <a:cubicBezTo>
                  <a:pt x="1102" y="1237"/>
                  <a:pt x="1102" y="1237"/>
                  <a:pt x="1102" y="1237"/>
                </a:cubicBezTo>
                <a:cubicBezTo>
                  <a:pt x="1103" y="1236"/>
                  <a:pt x="1102" y="1236"/>
                  <a:pt x="1104" y="1236"/>
                </a:cubicBezTo>
                <a:cubicBezTo>
                  <a:pt x="1104" y="1234"/>
                  <a:pt x="1105" y="1233"/>
                  <a:pt x="1105" y="1232"/>
                </a:cubicBezTo>
                <a:cubicBezTo>
                  <a:pt x="1105" y="1232"/>
                  <a:pt x="1105" y="1232"/>
                  <a:pt x="1105" y="1232"/>
                </a:cubicBezTo>
                <a:cubicBezTo>
                  <a:pt x="1105" y="1230"/>
                  <a:pt x="1105" y="1229"/>
                  <a:pt x="1105" y="1228"/>
                </a:cubicBezTo>
                <a:cubicBezTo>
                  <a:pt x="1109" y="1229"/>
                  <a:pt x="1108" y="1230"/>
                  <a:pt x="1110" y="1232"/>
                </a:cubicBezTo>
                <a:cubicBezTo>
                  <a:pt x="1110" y="1231"/>
                  <a:pt x="1111" y="1230"/>
                  <a:pt x="1111" y="1228"/>
                </a:cubicBezTo>
                <a:cubicBezTo>
                  <a:pt x="1112" y="1228"/>
                  <a:pt x="1112" y="1228"/>
                  <a:pt x="1113" y="1228"/>
                </a:cubicBezTo>
                <a:cubicBezTo>
                  <a:pt x="1113" y="1226"/>
                  <a:pt x="1113" y="1226"/>
                  <a:pt x="1113" y="1226"/>
                </a:cubicBezTo>
                <a:cubicBezTo>
                  <a:pt x="1113" y="1225"/>
                  <a:pt x="1114" y="1225"/>
                  <a:pt x="1115" y="1224"/>
                </a:cubicBezTo>
                <a:cubicBezTo>
                  <a:pt x="1115" y="1223"/>
                  <a:pt x="1115" y="1221"/>
                  <a:pt x="1115" y="1219"/>
                </a:cubicBezTo>
                <a:cubicBezTo>
                  <a:pt x="1116" y="1219"/>
                  <a:pt x="1116" y="1219"/>
                  <a:pt x="1116" y="1219"/>
                </a:cubicBezTo>
                <a:cubicBezTo>
                  <a:pt x="1116" y="1217"/>
                  <a:pt x="1116" y="1217"/>
                  <a:pt x="1116" y="1217"/>
                </a:cubicBezTo>
                <a:cubicBezTo>
                  <a:pt x="1117" y="1217"/>
                  <a:pt x="1117" y="1216"/>
                  <a:pt x="1118" y="1216"/>
                </a:cubicBezTo>
                <a:cubicBezTo>
                  <a:pt x="1119" y="1214"/>
                  <a:pt x="1119" y="1212"/>
                  <a:pt x="1120" y="1210"/>
                </a:cubicBezTo>
                <a:cubicBezTo>
                  <a:pt x="1121" y="1209"/>
                  <a:pt x="1122" y="1209"/>
                  <a:pt x="1123" y="1208"/>
                </a:cubicBezTo>
                <a:cubicBezTo>
                  <a:pt x="1123" y="1207"/>
                  <a:pt x="1123" y="1207"/>
                  <a:pt x="1123" y="1207"/>
                </a:cubicBezTo>
                <a:cubicBezTo>
                  <a:pt x="1124" y="1207"/>
                  <a:pt x="1124" y="1207"/>
                  <a:pt x="1124" y="1207"/>
                </a:cubicBezTo>
                <a:cubicBezTo>
                  <a:pt x="1124" y="1206"/>
                  <a:pt x="1125" y="1205"/>
                  <a:pt x="1126" y="1205"/>
                </a:cubicBezTo>
                <a:cubicBezTo>
                  <a:pt x="1127" y="1204"/>
                  <a:pt x="1128" y="1204"/>
                  <a:pt x="1129" y="1204"/>
                </a:cubicBezTo>
                <a:cubicBezTo>
                  <a:pt x="1130" y="1202"/>
                  <a:pt x="1132" y="1200"/>
                  <a:pt x="1133" y="1199"/>
                </a:cubicBezTo>
                <a:cubicBezTo>
                  <a:pt x="1134" y="1199"/>
                  <a:pt x="1134" y="1199"/>
                  <a:pt x="1134" y="1199"/>
                </a:cubicBezTo>
                <a:cubicBezTo>
                  <a:pt x="1134" y="1198"/>
                  <a:pt x="1134" y="1197"/>
                  <a:pt x="1134" y="1195"/>
                </a:cubicBezTo>
                <a:cubicBezTo>
                  <a:pt x="1135" y="1195"/>
                  <a:pt x="1135" y="1195"/>
                  <a:pt x="1136" y="1195"/>
                </a:cubicBezTo>
                <a:cubicBezTo>
                  <a:pt x="1136" y="1193"/>
                  <a:pt x="1136" y="1193"/>
                  <a:pt x="1136" y="1193"/>
                </a:cubicBezTo>
                <a:cubicBezTo>
                  <a:pt x="1136" y="1193"/>
                  <a:pt x="1136" y="1193"/>
                  <a:pt x="1136" y="1193"/>
                </a:cubicBezTo>
                <a:cubicBezTo>
                  <a:pt x="1136" y="1191"/>
                  <a:pt x="1136" y="1191"/>
                  <a:pt x="1136" y="1191"/>
                </a:cubicBezTo>
                <a:cubicBezTo>
                  <a:pt x="1137" y="1191"/>
                  <a:pt x="1137" y="1191"/>
                  <a:pt x="1137" y="1191"/>
                </a:cubicBezTo>
                <a:cubicBezTo>
                  <a:pt x="1137" y="1190"/>
                  <a:pt x="1138" y="1189"/>
                  <a:pt x="1138" y="1188"/>
                </a:cubicBezTo>
                <a:cubicBezTo>
                  <a:pt x="1139" y="1188"/>
                  <a:pt x="1139" y="1188"/>
                  <a:pt x="1139" y="1188"/>
                </a:cubicBezTo>
                <a:cubicBezTo>
                  <a:pt x="1139" y="1186"/>
                  <a:pt x="1139" y="1186"/>
                  <a:pt x="1139" y="1186"/>
                </a:cubicBezTo>
                <a:cubicBezTo>
                  <a:pt x="1140" y="1186"/>
                  <a:pt x="1140" y="1186"/>
                  <a:pt x="1140" y="1186"/>
                </a:cubicBezTo>
                <a:cubicBezTo>
                  <a:pt x="1140" y="1184"/>
                  <a:pt x="1140" y="1184"/>
                  <a:pt x="1140" y="1184"/>
                </a:cubicBezTo>
                <a:cubicBezTo>
                  <a:pt x="1140" y="1184"/>
                  <a:pt x="1140" y="1184"/>
                  <a:pt x="1140" y="1184"/>
                </a:cubicBezTo>
                <a:cubicBezTo>
                  <a:pt x="1141" y="1183"/>
                  <a:pt x="1140" y="1180"/>
                  <a:pt x="1140" y="1180"/>
                </a:cubicBezTo>
                <a:cubicBezTo>
                  <a:pt x="1140" y="1179"/>
                  <a:pt x="1140" y="1179"/>
                  <a:pt x="1140" y="1179"/>
                </a:cubicBezTo>
                <a:close/>
                <a:moveTo>
                  <a:pt x="857" y="579"/>
                </a:moveTo>
                <a:cubicBezTo>
                  <a:pt x="858" y="579"/>
                  <a:pt x="858" y="579"/>
                  <a:pt x="858" y="579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7" y="581"/>
                  <a:pt x="857" y="581"/>
                  <a:pt x="857" y="581"/>
                </a:cubicBezTo>
                <a:lnTo>
                  <a:pt x="857" y="579"/>
                </a:lnTo>
                <a:close/>
                <a:moveTo>
                  <a:pt x="891" y="483"/>
                </a:moveTo>
                <a:cubicBezTo>
                  <a:pt x="891" y="485"/>
                  <a:pt x="891" y="485"/>
                  <a:pt x="891" y="485"/>
                </a:cubicBezTo>
                <a:cubicBezTo>
                  <a:pt x="890" y="486"/>
                  <a:pt x="889" y="486"/>
                  <a:pt x="888" y="487"/>
                </a:cubicBezTo>
                <a:cubicBezTo>
                  <a:pt x="887" y="484"/>
                  <a:pt x="886" y="484"/>
                  <a:pt x="886" y="481"/>
                </a:cubicBezTo>
                <a:cubicBezTo>
                  <a:pt x="889" y="481"/>
                  <a:pt x="888" y="483"/>
                  <a:pt x="891" y="483"/>
                </a:cubicBezTo>
                <a:close/>
                <a:moveTo>
                  <a:pt x="871" y="461"/>
                </a:moveTo>
                <a:cubicBezTo>
                  <a:pt x="872" y="461"/>
                  <a:pt x="872" y="461"/>
                  <a:pt x="872" y="461"/>
                </a:cubicBezTo>
                <a:cubicBezTo>
                  <a:pt x="872" y="463"/>
                  <a:pt x="872" y="463"/>
                  <a:pt x="872" y="463"/>
                </a:cubicBezTo>
                <a:cubicBezTo>
                  <a:pt x="871" y="463"/>
                  <a:pt x="871" y="463"/>
                  <a:pt x="871" y="463"/>
                </a:cubicBezTo>
                <a:cubicBezTo>
                  <a:pt x="871" y="462"/>
                  <a:pt x="870" y="461"/>
                  <a:pt x="870" y="460"/>
                </a:cubicBezTo>
                <a:cubicBezTo>
                  <a:pt x="871" y="461"/>
                  <a:pt x="871" y="460"/>
                  <a:pt x="871" y="461"/>
                </a:cubicBezTo>
                <a:close/>
                <a:moveTo>
                  <a:pt x="850" y="475"/>
                </a:moveTo>
                <a:cubicBezTo>
                  <a:pt x="851" y="475"/>
                  <a:pt x="851" y="475"/>
                  <a:pt x="852" y="474"/>
                </a:cubicBezTo>
                <a:cubicBezTo>
                  <a:pt x="852" y="471"/>
                  <a:pt x="852" y="471"/>
                  <a:pt x="852" y="471"/>
                </a:cubicBezTo>
                <a:cubicBezTo>
                  <a:pt x="853" y="471"/>
                  <a:pt x="853" y="471"/>
                  <a:pt x="853" y="471"/>
                </a:cubicBezTo>
                <a:cubicBezTo>
                  <a:pt x="853" y="471"/>
                  <a:pt x="853" y="471"/>
                  <a:pt x="853" y="471"/>
                </a:cubicBezTo>
                <a:cubicBezTo>
                  <a:pt x="854" y="471"/>
                  <a:pt x="854" y="471"/>
                  <a:pt x="854" y="471"/>
                </a:cubicBezTo>
                <a:cubicBezTo>
                  <a:pt x="854" y="476"/>
                  <a:pt x="854" y="476"/>
                  <a:pt x="854" y="476"/>
                </a:cubicBezTo>
                <a:cubicBezTo>
                  <a:pt x="853" y="476"/>
                  <a:pt x="853" y="476"/>
                  <a:pt x="852" y="477"/>
                </a:cubicBezTo>
                <a:cubicBezTo>
                  <a:pt x="852" y="478"/>
                  <a:pt x="853" y="478"/>
                  <a:pt x="853" y="479"/>
                </a:cubicBezTo>
                <a:cubicBezTo>
                  <a:pt x="850" y="479"/>
                  <a:pt x="850" y="479"/>
                  <a:pt x="850" y="479"/>
                </a:cubicBezTo>
                <a:cubicBezTo>
                  <a:pt x="850" y="480"/>
                  <a:pt x="850" y="480"/>
                  <a:pt x="850" y="480"/>
                </a:cubicBezTo>
                <a:cubicBezTo>
                  <a:pt x="850" y="480"/>
                  <a:pt x="850" y="480"/>
                  <a:pt x="850" y="480"/>
                </a:cubicBezTo>
                <a:lnTo>
                  <a:pt x="850" y="475"/>
                </a:lnTo>
                <a:close/>
                <a:moveTo>
                  <a:pt x="844" y="488"/>
                </a:moveTo>
                <a:cubicBezTo>
                  <a:pt x="845" y="488"/>
                  <a:pt x="846" y="489"/>
                  <a:pt x="846" y="489"/>
                </a:cubicBezTo>
                <a:cubicBezTo>
                  <a:pt x="846" y="492"/>
                  <a:pt x="846" y="493"/>
                  <a:pt x="845" y="494"/>
                </a:cubicBezTo>
                <a:cubicBezTo>
                  <a:pt x="845" y="495"/>
                  <a:pt x="845" y="495"/>
                  <a:pt x="845" y="495"/>
                </a:cubicBezTo>
                <a:cubicBezTo>
                  <a:pt x="844" y="495"/>
                  <a:pt x="844" y="495"/>
                  <a:pt x="843" y="494"/>
                </a:cubicBezTo>
                <a:cubicBezTo>
                  <a:pt x="843" y="494"/>
                  <a:pt x="842" y="496"/>
                  <a:pt x="841" y="496"/>
                </a:cubicBezTo>
                <a:cubicBezTo>
                  <a:pt x="841" y="496"/>
                  <a:pt x="841" y="496"/>
                  <a:pt x="840" y="496"/>
                </a:cubicBezTo>
                <a:cubicBezTo>
                  <a:pt x="841" y="491"/>
                  <a:pt x="843" y="491"/>
                  <a:pt x="844" y="488"/>
                </a:cubicBezTo>
                <a:close/>
                <a:moveTo>
                  <a:pt x="811" y="600"/>
                </a:moveTo>
                <a:cubicBezTo>
                  <a:pt x="810" y="600"/>
                  <a:pt x="810" y="600"/>
                  <a:pt x="810" y="600"/>
                </a:cubicBezTo>
                <a:cubicBezTo>
                  <a:pt x="810" y="598"/>
                  <a:pt x="811" y="596"/>
                  <a:pt x="811" y="594"/>
                </a:cubicBezTo>
                <a:cubicBezTo>
                  <a:pt x="811" y="594"/>
                  <a:pt x="811" y="594"/>
                  <a:pt x="811" y="594"/>
                </a:cubicBezTo>
                <a:cubicBezTo>
                  <a:pt x="812" y="596"/>
                  <a:pt x="812" y="597"/>
                  <a:pt x="811" y="600"/>
                </a:cubicBezTo>
                <a:close/>
                <a:moveTo>
                  <a:pt x="821" y="513"/>
                </a:moveTo>
                <a:cubicBezTo>
                  <a:pt x="822" y="513"/>
                  <a:pt x="823" y="512"/>
                  <a:pt x="824" y="512"/>
                </a:cubicBezTo>
                <a:cubicBezTo>
                  <a:pt x="824" y="514"/>
                  <a:pt x="824" y="514"/>
                  <a:pt x="824" y="514"/>
                </a:cubicBezTo>
                <a:cubicBezTo>
                  <a:pt x="822" y="514"/>
                  <a:pt x="822" y="514"/>
                  <a:pt x="821" y="516"/>
                </a:cubicBezTo>
                <a:cubicBezTo>
                  <a:pt x="820" y="516"/>
                  <a:pt x="820" y="516"/>
                  <a:pt x="820" y="516"/>
                </a:cubicBezTo>
                <a:cubicBezTo>
                  <a:pt x="820" y="515"/>
                  <a:pt x="820" y="514"/>
                  <a:pt x="821" y="513"/>
                </a:cubicBezTo>
                <a:close/>
                <a:moveTo>
                  <a:pt x="813" y="466"/>
                </a:moveTo>
                <a:cubicBezTo>
                  <a:pt x="812" y="466"/>
                  <a:pt x="813" y="465"/>
                  <a:pt x="812" y="466"/>
                </a:cubicBezTo>
                <a:cubicBezTo>
                  <a:pt x="812" y="466"/>
                  <a:pt x="810" y="466"/>
                  <a:pt x="811" y="466"/>
                </a:cubicBezTo>
                <a:cubicBezTo>
                  <a:pt x="811" y="466"/>
                  <a:pt x="811" y="466"/>
                  <a:pt x="811" y="466"/>
                </a:cubicBezTo>
                <a:cubicBezTo>
                  <a:pt x="811" y="465"/>
                  <a:pt x="811" y="465"/>
                  <a:pt x="811" y="465"/>
                </a:cubicBezTo>
                <a:cubicBezTo>
                  <a:pt x="813" y="465"/>
                  <a:pt x="812" y="465"/>
                  <a:pt x="813" y="466"/>
                </a:cubicBezTo>
                <a:close/>
                <a:moveTo>
                  <a:pt x="809" y="452"/>
                </a:moveTo>
                <a:cubicBezTo>
                  <a:pt x="810" y="452"/>
                  <a:pt x="810" y="452"/>
                  <a:pt x="810" y="452"/>
                </a:cubicBezTo>
                <a:cubicBezTo>
                  <a:pt x="810" y="450"/>
                  <a:pt x="810" y="450"/>
                  <a:pt x="811" y="450"/>
                </a:cubicBezTo>
                <a:cubicBezTo>
                  <a:pt x="811" y="452"/>
                  <a:pt x="811" y="452"/>
                  <a:pt x="811" y="452"/>
                </a:cubicBezTo>
                <a:cubicBezTo>
                  <a:pt x="811" y="453"/>
                  <a:pt x="811" y="452"/>
                  <a:pt x="811" y="453"/>
                </a:cubicBezTo>
                <a:cubicBezTo>
                  <a:pt x="810" y="453"/>
                  <a:pt x="810" y="453"/>
                  <a:pt x="810" y="454"/>
                </a:cubicBezTo>
                <a:cubicBezTo>
                  <a:pt x="809" y="454"/>
                  <a:pt x="809" y="454"/>
                  <a:pt x="809" y="454"/>
                </a:cubicBezTo>
                <a:lnTo>
                  <a:pt x="809" y="452"/>
                </a:lnTo>
                <a:close/>
                <a:moveTo>
                  <a:pt x="808" y="517"/>
                </a:moveTo>
                <a:cubicBezTo>
                  <a:pt x="808" y="517"/>
                  <a:pt x="809" y="517"/>
                  <a:pt x="810" y="517"/>
                </a:cubicBezTo>
                <a:cubicBezTo>
                  <a:pt x="811" y="513"/>
                  <a:pt x="815" y="512"/>
                  <a:pt x="817" y="509"/>
                </a:cubicBezTo>
                <a:cubicBezTo>
                  <a:pt x="819" y="509"/>
                  <a:pt x="819" y="509"/>
                  <a:pt x="819" y="509"/>
                </a:cubicBezTo>
                <a:cubicBezTo>
                  <a:pt x="819" y="510"/>
                  <a:pt x="819" y="509"/>
                  <a:pt x="819" y="510"/>
                </a:cubicBezTo>
                <a:cubicBezTo>
                  <a:pt x="819" y="513"/>
                  <a:pt x="817" y="514"/>
                  <a:pt x="815" y="516"/>
                </a:cubicBezTo>
                <a:cubicBezTo>
                  <a:pt x="815" y="516"/>
                  <a:pt x="815" y="516"/>
                  <a:pt x="815" y="517"/>
                </a:cubicBezTo>
                <a:cubicBezTo>
                  <a:pt x="813" y="517"/>
                  <a:pt x="813" y="517"/>
                  <a:pt x="813" y="517"/>
                </a:cubicBezTo>
                <a:cubicBezTo>
                  <a:pt x="813" y="517"/>
                  <a:pt x="813" y="517"/>
                  <a:pt x="813" y="517"/>
                </a:cubicBezTo>
                <a:cubicBezTo>
                  <a:pt x="812" y="518"/>
                  <a:pt x="813" y="517"/>
                  <a:pt x="811" y="519"/>
                </a:cubicBezTo>
                <a:cubicBezTo>
                  <a:pt x="810" y="519"/>
                  <a:pt x="809" y="518"/>
                  <a:pt x="808" y="518"/>
                </a:cubicBezTo>
                <a:lnTo>
                  <a:pt x="808" y="517"/>
                </a:lnTo>
                <a:close/>
                <a:moveTo>
                  <a:pt x="808" y="586"/>
                </a:moveTo>
                <a:cubicBezTo>
                  <a:pt x="807" y="588"/>
                  <a:pt x="803" y="588"/>
                  <a:pt x="802" y="590"/>
                </a:cubicBezTo>
                <a:cubicBezTo>
                  <a:pt x="800" y="590"/>
                  <a:pt x="800" y="590"/>
                  <a:pt x="800" y="590"/>
                </a:cubicBezTo>
                <a:cubicBezTo>
                  <a:pt x="800" y="590"/>
                  <a:pt x="800" y="590"/>
                  <a:pt x="800" y="590"/>
                </a:cubicBezTo>
                <a:cubicBezTo>
                  <a:pt x="802" y="589"/>
                  <a:pt x="804" y="589"/>
                  <a:pt x="804" y="587"/>
                </a:cubicBezTo>
                <a:cubicBezTo>
                  <a:pt x="803" y="586"/>
                  <a:pt x="802" y="586"/>
                  <a:pt x="801" y="586"/>
                </a:cubicBezTo>
                <a:cubicBezTo>
                  <a:pt x="801" y="585"/>
                  <a:pt x="801" y="585"/>
                  <a:pt x="801" y="585"/>
                </a:cubicBezTo>
                <a:cubicBezTo>
                  <a:pt x="802" y="585"/>
                  <a:pt x="802" y="585"/>
                  <a:pt x="802" y="585"/>
                </a:cubicBezTo>
                <a:cubicBezTo>
                  <a:pt x="802" y="585"/>
                  <a:pt x="802" y="585"/>
                  <a:pt x="802" y="585"/>
                </a:cubicBezTo>
                <a:cubicBezTo>
                  <a:pt x="804" y="585"/>
                  <a:pt x="805" y="585"/>
                  <a:pt x="806" y="586"/>
                </a:cubicBezTo>
                <a:cubicBezTo>
                  <a:pt x="806" y="587"/>
                  <a:pt x="806" y="587"/>
                  <a:pt x="806" y="587"/>
                </a:cubicBezTo>
                <a:cubicBezTo>
                  <a:pt x="807" y="586"/>
                  <a:pt x="808" y="586"/>
                  <a:pt x="808" y="586"/>
                </a:cubicBezTo>
                <a:close/>
                <a:moveTo>
                  <a:pt x="798" y="443"/>
                </a:moveTo>
                <a:cubicBezTo>
                  <a:pt x="802" y="443"/>
                  <a:pt x="801" y="445"/>
                  <a:pt x="804" y="445"/>
                </a:cubicBezTo>
                <a:cubicBezTo>
                  <a:pt x="804" y="447"/>
                  <a:pt x="804" y="447"/>
                  <a:pt x="804" y="447"/>
                </a:cubicBezTo>
                <a:cubicBezTo>
                  <a:pt x="802" y="447"/>
                  <a:pt x="802" y="447"/>
                  <a:pt x="802" y="447"/>
                </a:cubicBezTo>
                <a:cubicBezTo>
                  <a:pt x="802" y="446"/>
                  <a:pt x="802" y="446"/>
                  <a:pt x="802" y="446"/>
                </a:cubicBezTo>
                <a:cubicBezTo>
                  <a:pt x="800" y="446"/>
                  <a:pt x="799" y="446"/>
                  <a:pt x="798" y="446"/>
                </a:cubicBezTo>
                <a:cubicBezTo>
                  <a:pt x="798" y="444"/>
                  <a:pt x="798" y="444"/>
                  <a:pt x="798" y="443"/>
                </a:cubicBezTo>
                <a:close/>
                <a:moveTo>
                  <a:pt x="655" y="771"/>
                </a:moveTo>
                <a:cubicBezTo>
                  <a:pt x="654" y="770"/>
                  <a:pt x="653" y="770"/>
                  <a:pt x="653" y="768"/>
                </a:cubicBezTo>
                <a:cubicBezTo>
                  <a:pt x="654" y="768"/>
                  <a:pt x="654" y="768"/>
                  <a:pt x="654" y="768"/>
                </a:cubicBezTo>
                <a:cubicBezTo>
                  <a:pt x="654" y="771"/>
                  <a:pt x="654" y="771"/>
                  <a:pt x="654" y="771"/>
                </a:cubicBezTo>
                <a:cubicBezTo>
                  <a:pt x="655" y="771"/>
                  <a:pt x="655" y="771"/>
                  <a:pt x="655" y="771"/>
                </a:cubicBezTo>
                <a:close/>
                <a:moveTo>
                  <a:pt x="762" y="606"/>
                </a:moveTo>
                <a:cubicBezTo>
                  <a:pt x="773" y="606"/>
                  <a:pt x="773" y="606"/>
                  <a:pt x="773" y="606"/>
                </a:cubicBezTo>
                <a:cubicBezTo>
                  <a:pt x="773" y="607"/>
                  <a:pt x="773" y="607"/>
                  <a:pt x="773" y="607"/>
                </a:cubicBezTo>
                <a:cubicBezTo>
                  <a:pt x="774" y="608"/>
                  <a:pt x="774" y="608"/>
                  <a:pt x="777" y="608"/>
                </a:cubicBezTo>
                <a:cubicBezTo>
                  <a:pt x="777" y="606"/>
                  <a:pt x="778" y="606"/>
                  <a:pt x="779" y="606"/>
                </a:cubicBezTo>
                <a:cubicBezTo>
                  <a:pt x="779" y="605"/>
                  <a:pt x="779" y="605"/>
                  <a:pt x="779" y="605"/>
                </a:cubicBezTo>
                <a:cubicBezTo>
                  <a:pt x="777" y="605"/>
                  <a:pt x="775" y="606"/>
                  <a:pt x="775" y="604"/>
                </a:cubicBezTo>
                <a:cubicBezTo>
                  <a:pt x="773" y="603"/>
                  <a:pt x="772" y="603"/>
                  <a:pt x="771" y="602"/>
                </a:cubicBezTo>
                <a:cubicBezTo>
                  <a:pt x="771" y="602"/>
                  <a:pt x="771" y="602"/>
                  <a:pt x="771" y="602"/>
                </a:cubicBezTo>
                <a:cubicBezTo>
                  <a:pt x="771" y="602"/>
                  <a:pt x="771" y="602"/>
                  <a:pt x="771" y="602"/>
                </a:cubicBezTo>
                <a:cubicBezTo>
                  <a:pt x="773" y="601"/>
                  <a:pt x="775" y="601"/>
                  <a:pt x="777" y="601"/>
                </a:cubicBezTo>
                <a:cubicBezTo>
                  <a:pt x="777" y="602"/>
                  <a:pt x="777" y="602"/>
                  <a:pt x="777" y="602"/>
                </a:cubicBezTo>
                <a:cubicBezTo>
                  <a:pt x="778" y="602"/>
                  <a:pt x="778" y="602"/>
                  <a:pt x="778" y="602"/>
                </a:cubicBezTo>
                <a:cubicBezTo>
                  <a:pt x="778" y="602"/>
                  <a:pt x="778" y="602"/>
                  <a:pt x="778" y="602"/>
                </a:cubicBezTo>
                <a:cubicBezTo>
                  <a:pt x="783" y="602"/>
                  <a:pt x="783" y="602"/>
                  <a:pt x="783" y="602"/>
                </a:cubicBezTo>
                <a:cubicBezTo>
                  <a:pt x="785" y="600"/>
                  <a:pt x="787" y="599"/>
                  <a:pt x="788" y="597"/>
                </a:cubicBezTo>
                <a:cubicBezTo>
                  <a:pt x="789" y="597"/>
                  <a:pt x="789" y="597"/>
                  <a:pt x="789" y="597"/>
                </a:cubicBezTo>
                <a:cubicBezTo>
                  <a:pt x="789" y="599"/>
                  <a:pt x="789" y="600"/>
                  <a:pt x="788" y="602"/>
                </a:cubicBezTo>
                <a:cubicBezTo>
                  <a:pt x="788" y="602"/>
                  <a:pt x="787" y="602"/>
                  <a:pt x="787" y="602"/>
                </a:cubicBezTo>
                <a:cubicBezTo>
                  <a:pt x="786" y="603"/>
                  <a:pt x="786" y="604"/>
                  <a:pt x="786" y="604"/>
                </a:cubicBezTo>
                <a:cubicBezTo>
                  <a:pt x="786" y="604"/>
                  <a:pt x="787" y="605"/>
                  <a:pt x="787" y="606"/>
                </a:cubicBezTo>
                <a:cubicBezTo>
                  <a:pt x="786" y="607"/>
                  <a:pt x="785" y="607"/>
                  <a:pt x="785" y="608"/>
                </a:cubicBezTo>
                <a:cubicBezTo>
                  <a:pt x="784" y="609"/>
                  <a:pt x="785" y="609"/>
                  <a:pt x="785" y="609"/>
                </a:cubicBezTo>
                <a:cubicBezTo>
                  <a:pt x="785" y="610"/>
                  <a:pt x="785" y="610"/>
                  <a:pt x="785" y="611"/>
                </a:cubicBezTo>
                <a:cubicBezTo>
                  <a:pt x="782" y="611"/>
                  <a:pt x="780" y="611"/>
                  <a:pt x="779" y="612"/>
                </a:cubicBezTo>
                <a:cubicBezTo>
                  <a:pt x="778" y="613"/>
                  <a:pt x="778" y="613"/>
                  <a:pt x="778" y="613"/>
                </a:cubicBezTo>
                <a:cubicBezTo>
                  <a:pt x="776" y="613"/>
                  <a:pt x="775" y="613"/>
                  <a:pt x="773" y="613"/>
                </a:cubicBezTo>
                <a:cubicBezTo>
                  <a:pt x="773" y="613"/>
                  <a:pt x="773" y="614"/>
                  <a:pt x="773" y="614"/>
                </a:cubicBezTo>
                <a:cubicBezTo>
                  <a:pt x="771" y="614"/>
                  <a:pt x="770" y="614"/>
                  <a:pt x="769" y="613"/>
                </a:cubicBezTo>
                <a:cubicBezTo>
                  <a:pt x="769" y="613"/>
                  <a:pt x="769" y="613"/>
                  <a:pt x="769" y="613"/>
                </a:cubicBezTo>
                <a:cubicBezTo>
                  <a:pt x="765" y="612"/>
                  <a:pt x="764" y="615"/>
                  <a:pt x="762" y="613"/>
                </a:cubicBezTo>
                <a:cubicBezTo>
                  <a:pt x="760" y="614"/>
                  <a:pt x="760" y="614"/>
                  <a:pt x="759" y="614"/>
                </a:cubicBezTo>
                <a:cubicBezTo>
                  <a:pt x="759" y="616"/>
                  <a:pt x="760" y="617"/>
                  <a:pt x="761" y="618"/>
                </a:cubicBezTo>
                <a:cubicBezTo>
                  <a:pt x="760" y="619"/>
                  <a:pt x="759" y="619"/>
                  <a:pt x="758" y="620"/>
                </a:cubicBezTo>
                <a:cubicBezTo>
                  <a:pt x="758" y="621"/>
                  <a:pt x="758" y="621"/>
                  <a:pt x="758" y="621"/>
                </a:cubicBezTo>
                <a:cubicBezTo>
                  <a:pt x="758" y="622"/>
                  <a:pt x="757" y="622"/>
                  <a:pt x="756" y="623"/>
                </a:cubicBezTo>
                <a:cubicBezTo>
                  <a:pt x="756" y="623"/>
                  <a:pt x="756" y="624"/>
                  <a:pt x="756" y="624"/>
                </a:cubicBezTo>
                <a:cubicBezTo>
                  <a:pt x="754" y="624"/>
                  <a:pt x="754" y="624"/>
                  <a:pt x="754" y="624"/>
                </a:cubicBezTo>
                <a:cubicBezTo>
                  <a:pt x="754" y="624"/>
                  <a:pt x="754" y="625"/>
                  <a:pt x="754" y="625"/>
                </a:cubicBezTo>
                <a:cubicBezTo>
                  <a:pt x="752" y="625"/>
                  <a:pt x="752" y="625"/>
                  <a:pt x="752" y="625"/>
                </a:cubicBezTo>
                <a:cubicBezTo>
                  <a:pt x="752" y="626"/>
                  <a:pt x="752" y="626"/>
                  <a:pt x="752" y="626"/>
                </a:cubicBezTo>
                <a:cubicBezTo>
                  <a:pt x="750" y="626"/>
                  <a:pt x="750" y="626"/>
                  <a:pt x="750" y="626"/>
                </a:cubicBezTo>
                <a:cubicBezTo>
                  <a:pt x="749" y="626"/>
                  <a:pt x="749" y="627"/>
                  <a:pt x="749" y="627"/>
                </a:cubicBezTo>
                <a:cubicBezTo>
                  <a:pt x="748" y="627"/>
                  <a:pt x="748" y="627"/>
                  <a:pt x="748" y="627"/>
                </a:cubicBezTo>
                <a:cubicBezTo>
                  <a:pt x="748" y="628"/>
                  <a:pt x="748" y="628"/>
                  <a:pt x="748" y="628"/>
                </a:cubicBezTo>
                <a:cubicBezTo>
                  <a:pt x="746" y="628"/>
                  <a:pt x="746" y="628"/>
                  <a:pt x="746" y="628"/>
                </a:cubicBezTo>
                <a:cubicBezTo>
                  <a:pt x="746" y="629"/>
                  <a:pt x="746" y="629"/>
                  <a:pt x="746" y="629"/>
                </a:cubicBezTo>
                <a:cubicBezTo>
                  <a:pt x="744" y="629"/>
                  <a:pt x="742" y="629"/>
                  <a:pt x="740" y="629"/>
                </a:cubicBezTo>
                <a:cubicBezTo>
                  <a:pt x="739" y="632"/>
                  <a:pt x="737" y="634"/>
                  <a:pt x="735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2" y="635"/>
                  <a:pt x="732" y="635"/>
                  <a:pt x="732" y="635"/>
                </a:cubicBezTo>
                <a:cubicBezTo>
                  <a:pt x="732" y="636"/>
                  <a:pt x="732" y="636"/>
                  <a:pt x="732" y="636"/>
                </a:cubicBezTo>
                <a:cubicBezTo>
                  <a:pt x="727" y="636"/>
                  <a:pt x="727" y="636"/>
                  <a:pt x="727" y="636"/>
                </a:cubicBezTo>
                <a:cubicBezTo>
                  <a:pt x="727" y="635"/>
                  <a:pt x="727" y="635"/>
                  <a:pt x="727" y="635"/>
                </a:cubicBezTo>
                <a:cubicBezTo>
                  <a:pt x="726" y="635"/>
                  <a:pt x="726" y="635"/>
                  <a:pt x="726" y="635"/>
                </a:cubicBezTo>
                <a:cubicBezTo>
                  <a:pt x="726" y="635"/>
                  <a:pt x="726" y="635"/>
                  <a:pt x="726" y="635"/>
                </a:cubicBezTo>
                <a:cubicBezTo>
                  <a:pt x="728" y="635"/>
                  <a:pt x="728" y="635"/>
                  <a:pt x="728" y="635"/>
                </a:cubicBezTo>
                <a:cubicBezTo>
                  <a:pt x="728" y="633"/>
                  <a:pt x="728" y="633"/>
                  <a:pt x="728" y="633"/>
                </a:cubicBezTo>
                <a:cubicBezTo>
                  <a:pt x="726" y="633"/>
                  <a:pt x="726" y="633"/>
                  <a:pt x="726" y="633"/>
                </a:cubicBezTo>
                <a:cubicBezTo>
                  <a:pt x="726" y="632"/>
                  <a:pt x="726" y="633"/>
                  <a:pt x="725" y="632"/>
                </a:cubicBezTo>
                <a:cubicBezTo>
                  <a:pt x="725" y="631"/>
                  <a:pt x="725" y="631"/>
                  <a:pt x="725" y="631"/>
                </a:cubicBezTo>
                <a:cubicBezTo>
                  <a:pt x="724" y="631"/>
                  <a:pt x="723" y="632"/>
                  <a:pt x="722" y="632"/>
                </a:cubicBezTo>
                <a:cubicBezTo>
                  <a:pt x="722" y="631"/>
                  <a:pt x="723" y="629"/>
                  <a:pt x="723" y="628"/>
                </a:cubicBezTo>
                <a:cubicBezTo>
                  <a:pt x="724" y="628"/>
                  <a:pt x="725" y="627"/>
                  <a:pt x="726" y="627"/>
                </a:cubicBezTo>
                <a:cubicBezTo>
                  <a:pt x="727" y="625"/>
                  <a:pt x="727" y="623"/>
                  <a:pt x="728" y="621"/>
                </a:cubicBezTo>
                <a:cubicBezTo>
                  <a:pt x="728" y="619"/>
                  <a:pt x="728" y="619"/>
                  <a:pt x="728" y="619"/>
                </a:cubicBezTo>
                <a:cubicBezTo>
                  <a:pt x="729" y="619"/>
                  <a:pt x="729" y="619"/>
                  <a:pt x="729" y="619"/>
                </a:cubicBezTo>
                <a:cubicBezTo>
                  <a:pt x="729" y="619"/>
                  <a:pt x="729" y="619"/>
                  <a:pt x="729" y="619"/>
                </a:cubicBezTo>
                <a:cubicBezTo>
                  <a:pt x="731" y="619"/>
                  <a:pt x="731" y="619"/>
                  <a:pt x="731" y="619"/>
                </a:cubicBezTo>
                <a:cubicBezTo>
                  <a:pt x="731" y="623"/>
                  <a:pt x="730" y="623"/>
                  <a:pt x="727" y="624"/>
                </a:cubicBezTo>
                <a:cubicBezTo>
                  <a:pt x="727" y="627"/>
                  <a:pt x="727" y="627"/>
                  <a:pt x="727" y="627"/>
                </a:cubicBezTo>
                <a:cubicBezTo>
                  <a:pt x="733" y="627"/>
                  <a:pt x="733" y="627"/>
                  <a:pt x="733" y="627"/>
                </a:cubicBezTo>
                <a:cubicBezTo>
                  <a:pt x="733" y="627"/>
                  <a:pt x="733" y="626"/>
                  <a:pt x="733" y="626"/>
                </a:cubicBezTo>
                <a:cubicBezTo>
                  <a:pt x="735" y="626"/>
                  <a:pt x="735" y="626"/>
                  <a:pt x="735" y="626"/>
                </a:cubicBezTo>
                <a:cubicBezTo>
                  <a:pt x="735" y="625"/>
                  <a:pt x="735" y="625"/>
                  <a:pt x="735" y="625"/>
                </a:cubicBezTo>
                <a:cubicBezTo>
                  <a:pt x="735" y="625"/>
                  <a:pt x="736" y="625"/>
                  <a:pt x="737" y="625"/>
                </a:cubicBezTo>
                <a:cubicBezTo>
                  <a:pt x="737" y="622"/>
                  <a:pt x="737" y="624"/>
                  <a:pt x="739" y="623"/>
                </a:cubicBezTo>
                <a:cubicBezTo>
                  <a:pt x="739" y="622"/>
                  <a:pt x="739" y="622"/>
                  <a:pt x="739" y="622"/>
                </a:cubicBezTo>
                <a:cubicBezTo>
                  <a:pt x="740" y="622"/>
                  <a:pt x="740" y="622"/>
                  <a:pt x="740" y="622"/>
                </a:cubicBezTo>
                <a:cubicBezTo>
                  <a:pt x="740" y="621"/>
                  <a:pt x="741" y="620"/>
                  <a:pt x="742" y="619"/>
                </a:cubicBezTo>
                <a:cubicBezTo>
                  <a:pt x="744" y="619"/>
                  <a:pt x="746" y="619"/>
                  <a:pt x="748" y="619"/>
                </a:cubicBezTo>
                <a:cubicBezTo>
                  <a:pt x="749" y="616"/>
                  <a:pt x="750" y="617"/>
                  <a:pt x="751" y="615"/>
                </a:cubicBezTo>
                <a:cubicBezTo>
                  <a:pt x="756" y="615"/>
                  <a:pt x="756" y="615"/>
                  <a:pt x="756" y="615"/>
                </a:cubicBezTo>
                <a:cubicBezTo>
                  <a:pt x="756" y="616"/>
                  <a:pt x="756" y="616"/>
                  <a:pt x="756" y="616"/>
                </a:cubicBezTo>
                <a:cubicBezTo>
                  <a:pt x="757" y="616"/>
                  <a:pt x="757" y="616"/>
                  <a:pt x="758" y="615"/>
                </a:cubicBezTo>
                <a:cubicBezTo>
                  <a:pt x="758" y="614"/>
                  <a:pt x="758" y="613"/>
                  <a:pt x="758" y="612"/>
                </a:cubicBezTo>
                <a:cubicBezTo>
                  <a:pt x="755" y="612"/>
                  <a:pt x="755" y="612"/>
                  <a:pt x="755" y="612"/>
                </a:cubicBezTo>
                <a:cubicBezTo>
                  <a:pt x="755" y="611"/>
                  <a:pt x="755" y="611"/>
                  <a:pt x="755" y="611"/>
                </a:cubicBezTo>
                <a:cubicBezTo>
                  <a:pt x="757" y="610"/>
                  <a:pt x="756" y="610"/>
                  <a:pt x="758" y="609"/>
                </a:cubicBezTo>
                <a:cubicBezTo>
                  <a:pt x="758" y="608"/>
                  <a:pt x="758" y="608"/>
                  <a:pt x="758" y="608"/>
                </a:cubicBezTo>
                <a:cubicBezTo>
                  <a:pt x="759" y="608"/>
                  <a:pt x="760" y="608"/>
                  <a:pt x="761" y="608"/>
                </a:cubicBezTo>
                <a:cubicBezTo>
                  <a:pt x="761" y="607"/>
                  <a:pt x="761" y="607"/>
                  <a:pt x="762" y="606"/>
                </a:cubicBezTo>
                <a:close/>
                <a:moveTo>
                  <a:pt x="758" y="597"/>
                </a:moveTo>
                <a:cubicBezTo>
                  <a:pt x="759" y="597"/>
                  <a:pt x="759" y="597"/>
                  <a:pt x="759" y="597"/>
                </a:cubicBezTo>
                <a:cubicBezTo>
                  <a:pt x="759" y="599"/>
                  <a:pt x="759" y="599"/>
                  <a:pt x="759" y="599"/>
                </a:cubicBezTo>
                <a:cubicBezTo>
                  <a:pt x="760" y="599"/>
                  <a:pt x="760" y="599"/>
                  <a:pt x="760" y="599"/>
                </a:cubicBezTo>
                <a:cubicBezTo>
                  <a:pt x="759" y="601"/>
                  <a:pt x="759" y="600"/>
                  <a:pt x="758" y="602"/>
                </a:cubicBezTo>
                <a:cubicBezTo>
                  <a:pt x="757" y="602"/>
                  <a:pt x="757" y="602"/>
                  <a:pt x="757" y="602"/>
                </a:cubicBezTo>
                <a:cubicBezTo>
                  <a:pt x="756" y="601"/>
                  <a:pt x="757" y="602"/>
                  <a:pt x="756" y="601"/>
                </a:cubicBezTo>
                <a:cubicBezTo>
                  <a:pt x="757" y="598"/>
                  <a:pt x="757" y="599"/>
                  <a:pt x="758" y="597"/>
                </a:cubicBezTo>
                <a:close/>
                <a:moveTo>
                  <a:pt x="748" y="573"/>
                </a:moveTo>
                <a:cubicBezTo>
                  <a:pt x="752" y="573"/>
                  <a:pt x="752" y="573"/>
                  <a:pt x="752" y="573"/>
                </a:cubicBezTo>
                <a:cubicBezTo>
                  <a:pt x="752" y="573"/>
                  <a:pt x="752" y="573"/>
                  <a:pt x="752" y="573"/>
                </a:cubicBezTo>
                <a:cubicBezTo>
                  <a:pt x="754" y="573"/>
                  <a:pt x="754" y="573"/>
                  <a:pt x="756" y="574"/>
                </a:cubicBezTo>
                <a:cubicBezTo>
                  <a:pt x="755" y="576"/>
                  <a:pt x="755" y="575"/>
                  <a:pt x="754" y="577"/>
                </a:cubicBezTo>
                <a:cubicBezTo>
                  <a:pt x="753" y="577"/>
                  <a:pt x="753" y="577"/>
                  <a:pt x="753" y="577"/>
                </a:cubicBezTo>
                <a:cubicBezTo>
                  <a:pt x="753" y="575"/>
                  <a:pt x="753" y="575"/>
                  <a:pt x="753" y="575"/>
                </a:cubicBezTo>
                <a:cubicBezTo>
                  <a:pt x="751" y="575"/>
                  <a:pt x="749" y="575"/>
                  <a:pt x="748" y="575"/>
                </a:cubicBezTo>
                <a:lnTo>
                  <a:pt x="748" y="573"/>
                </a:lnTo>
                <a:close/>
                <a:moveTo>
                  <a:pt x="679" y="528"/>
                </a:moveTo>
                <a:cubicBezTo>
                  <a:pt x="679" y="525"/>
                  <a:pt x="679" y="525"/>
                  <a:pt x="679" y="525"/>
                </a:cubicBezTo>
                <a:cubicBezTo>
                  <a:pt x="679" y="525"/>
                  <a:pt x="679" y="525"/>
                  <a:pt x="679" y="525"/>
                </a:cubicBezTo>
                <a:cubicBezTo>
                  <a:pt x="680" y="524"/>
                  <a:pt x="681" y="524"/>
                  <a:pt x="683" y="523"/>
                </a:cubicBezTo>
                <a:cubicBezTo>
                  <a:pt x="684" y="527"/>
                  <a:pt x="687" y="528"/>
                  <a:pt x="687" y="533"/>
                </a:cubicBezTo>
                <a:cubicBezTo>
                  <a:pt x="686" y="533"/>
                  <a:pt x="684" y="534"/>
                  <a:pt x="684" y="534"/>
                </a:cubicBezTo>
                <a:cubicBezTo>
                  <a:pt x="684" y="533"/>
                  <a:pt x="683" y="533"/>
                  <a:pt x="683" y="533"/>
                </a:cubicBezTo>
                <a:cubicBezTo>
                  <a:pt x="682" y="532"/>
                  <a:pt x="681" y="533"/>
                  <a:pt x="681" y="533"/>
                </a:cubicBezTo>
                <a:cubicBezTo>
                  <a:pt x="680" y="531"/>
                  <a:pt x="680" y="532"/>
                  <a:pt x="681" y="530"/>
                </a:cubicBezTo>
                <a:cubicBezTo>
                  <a:pt x="679" y="530"/>
                  <a:pt x="679" y="530"/>
                  <a:pt x="679" y="530"/>
                </a:cubicBezTo>
                <a:cubicBezTo>
                  <a:pt x="679" y="532"/>
                  <a:pt x="679" y="532"/>
                  <a:pt x="679" y="532"/>
                </a:cubicBezTo>
                <a:cubicBezTo>
                  <a:pt x="678" y="532"/>
                  <a:pt x="678" y="532"/>
                  <a:pt x="678" y="532"/>
                </a:cubicBezTo>
                <a:cubicBezTo>
                  <a:pt x="678" y="531"/>
                  <a:pt x="678" y="530"/>
                  <a:pt x="677" y="529"/>
                </a:cubicBezTo>
                <a:cubicBezTo>
                  <a:pt x="678" y="528"/>
                  <a:pt x="678" y="528"/>
                  <a:pt x="679" y="528"/>
                </a:cubicBezTo>
                <a:close/>
                <a:moveTo>
                  <a:pt x="652" y="565"/>
                </a:moveTo>
                <a:cubicBezTo>
                  <a:pt x="654" y="565"/>
                  <a:pt x="654" y="565"/>
                  <a:pt x="654" y="565"/>
                </a:cubicBezTo>
                <a:cubicBezTo>
                  <a:pt x="655" y="564"/>
                  <a:pt x="655" y="564"/>
                  <a:pt x="655" y="564"/>
                </a:cubicBezTo>
                <a:cubicBezTo>
                  <a:pt x="655" y="564"/>
                  <a:pt x="655" y="563"/>
                  <a:pt x="656" y="562"/>
                </a:cubicBezTo>
                <a:cubicBezTo>
                  <a:pt x="657" y="562"/>
                  <a:pt x="657" y="562"/>
                  <a:pt x="658" y="562"/>
                </a:cubicBezTo>
                <a:cubicBezTo>
                  <a:pt x="659" y="561"/>
                  <a:pt x="659" y="561"/>
                  <a:pt x="659" y="560"/>
                </a:cubicBezTo>
                <a:cubicBezTo>
                  <a:pt x="660" y="560"/>
                  <a:pt x="661" y="560"/>
                  <a:pt x="662" y="560"/>
                </a:cubicBezTo>
                <a:cubicBezTo>
                  <a:pt x="662" y="559"/>
                  <a:pt x="662" y="558"/>
                  <a:pt x="663" y="558"/>
                </a:cubicBezTo>
                <a:cubicBezTo>
                  <a:pt x="664" y="557"/>
                  <a:pt x="665" y="557"/>
                  <a:pt x="666" y="557"/>
                </a:cubicBezTo>
                <a:cubicBezTo>
                  <a:pt x="666" y="556"/>
                  <a:pt x="666" y="556"/>
                  <a:pt x="666" y="556"/>
                </a:cubicBezTo>
                <a:cubicBezTo>
                  <a:pt x="667" y="556"/>
                  <a:pt x="667" y="556"/>
                  <a:pt x="668" y="556"/>
                </a:cubicBezTo>
                <a:cubicBezTo>
                  <a:pt x="669" y="555"/>
                  <a:pt x="669" y="554"/>
                  <a:pt x="669" y="554"/>
                </a:cubicBezTo>
                <a:cubicBezTo>
                  <a:pt x="671" y="554"/>
                  <a:pt x="671" y="554"/>
                  <a:pt x="671" y="554"/>
                </a:cubicBezTo>
                <a:cubicBezTo>
                  <a:pt x="672" y="553"/>
                  <a:pt x="672" y="552"/>
                  <a:pt x="672" y="552"/>
                </a:cubicBezTo>
                <a:cubicBezTo>
                  <a:pt x="673" y="551"/>
                  <a:pt x="673" y="551"/>
                  <a:pt x="673" y="551"/>
                </a:cubicBezTo>
                <a:cubicBezTo>
                  <a:pt x="673" y="548"/>
                  <a:pt x="673" y="548"/>
                  <a:pt x="673" y="548"/>
                </a:cubicBezTo>
                <a:cubicBezTo>
                  <a:pt x="674" y="548"/>
                  <a:pt x="674" y="548"/>
                  <a:pt x="674" y="548"/>
                </a:cubicBezTo>
                <a:cubicBezTo>
                  <a:pt x="674" y="547"/>
                  <a:pt x="674" y="547"/>
                  <a:pt x="674" y="547"/>
                </a:cubicBezTo>
                <a:cubicBezTo>
                  <a:pt x="675" y="547"/>
                  <a:pt x="676" y="548"/>
                  <a:pt x="677" y="548"/>
                </a:cubicBezTo>
                <a:cubicBezTo>
                  <a:pt x="677" y="547"/>
                  <a:pt x="677" y="547"/>
                  <a:pt x="677" y="547"/>
                </a:cubicBezTo>
                <a:cubicBezTo>
                  <a:pt x="678" y="546"/>
                  <a:pt x="678" y="546"/>
                  <a:pt x="680" y="546"/>
                </a:cubicBezTo>
                <a:cubicBezTo>
                  <a:pt x="680" y="544"/>
                  <a:pt x="680" y="544"/>
                  <a:pt x="680" y="544"/>
                </a:cubicBezTo>
                <a:cubicBezTo>
                  <a:pt x="681" y="544"/>
                  <a:pt x="681" y="544"/>
                  <a:pt x="681" y="544"/>
                </a:cubicBezTo>
                <a:cubicBezTo>
                  <a:pt x="681" y="542"/>
                  <a:pt x="681" y="543"/>
                  <a:pt x="681" y="542"/>
                </a:cubicBezTo>
                <a:cubicBezTo>
                  <a:pt x="682" y="543"/>
                  <a:pt x="682" y="544"/>
                  <a:pt x="682" y="544"/>
                </a:cubicBezTo>
                <a:cubicBezTo>
                  <a:pt x="681" y="545"/>
                  <a:pt x="681" y="545"/>
                  <a:pt x="681" y="545"/>
                </a:cubicBezTo>
                <a:cubicBezTo>
                  <a:pt x="682" y="545"/>
                  <a:pt x="682" y="545"/>
                  <a:pt x="682" y="545"/>
                </a:cubicBezTo>
                <a:cubicBezTo>
                  <a:pt x="683" y="546"/>
                  <a:pt x="682" y="545"/>
                  <a:pt x="683" y="546"/>
                </a:cubicBezTo>
                <a:cubicBezTo>
                  <a:pt x="683" y="544"/>
                  <a:pt x="683" y="544"/>
                  <a:pt x="683" y="544"/>
                </a:cubicBezTo>
                <a:cubicBezTo>
                  <a:pt x="683" y="544"/>
                  <a:pt x="682" y="543"/>
                  <a:pt x="683" y="542"/>
                </a:cubicBezTo>
                <a:cubicBezTo>
                  <a:pt x="683" y="542"/>
                  <a:pt x="683" y="542"/>
                  <a:pt x="683" y="542"/>
                </a:cubicBezTo>
                <a:cubicBezTo>
                  <a:pt x="683" y="540"/>
                  <a:pt x="683" y="540"/>
                  <a:pt x="683" y="540"/>
                </a:cubicBezTo>
                <a:cubicBezTo>
                  <a:pt x="685" y="541"/>
                  <a:pt x="686" y="541"/>
                  <a:pt x="688" y="542"/>
                </a:cubicBezTo>
                <a:cubicBezTo>
                  <a:pt x="688" y="541"/>
                  <a:pt x="688" y="541"/>
                  <a:pt x="688" y="541"/>
                </a:cubicBezTo>
                <a:cubicBezTo>
                  <a:pt x="689" y="541"/>
                  <a:pt x="690" y="541"/>
                  <a:pt x="691" y="540"/>
                </a:cubicBezTo>
                <a:cubicBezTo>
                  <a:pt x="692" y="541"/>
                  <a:pt x="692" y="542"/>
                  <a:pt x="692" y="542"/>
                </a:cubicBezTo>
                <a:cubicBezTo>
                  <a:pt x="694" y="543"/>
                  <a:pt x="694" y="541"/>
                  <a:pt x="694" y="541"/>
                </a:cubicBezTo>
                <a:cubicBezTo>
                  <a:pt x="696" y="541"/>
                  <a:pt x="696" y="541"/>
                  <a:pt x="696" y="541"/>
                </a:cubicBezTo>
                <a:cubicBezTo>
                  <a:pt x="696" y="542"/>
                  <a:pt x="697" y="544"/>
                  <a:pt x="697" y="545"/>
                </a:cubicBezTo>
                <a:cubicBezTo>
                  <a:pt x="698" y="545"/>
                  <a:pt x="698" y="545"/>
                  <a:pt x="698" y="545"/>
                </a:cubicBezTo>
                <a:cubicBezTo>
                  <a:pt x="698" y="548"/>
                  <a:pt x="698" y="548"/>
                  <a:pt x="698" y="548"/>
                </a:cubicBezTo>
                <a:cubicBezTo>
                  <a:pt x="698" y="548"/>
                  <a:pt x="698" y="548"/>
                  <a:pt x="698" y="548"/>
                </a:cubicBezTo>
                <a:cubicBezTo>
                  <a:pt x="698" y="549"/>
                  <a:pt x="698" y="549"/>
                  <a:pt x="698" y="549"/>
                </a:cubicBezTo>
                <a:cubicBezTo>
                  <a:pt x="699" y="549"/>
                  <a:pt x="699" y="549"/>
                  <a:pt x="700" y="550"/>
                </a:cubicBezTo>
                <a:cubicBezTo>
                  <a:pt x="701" y="551"/>
                  <a:pt x="701" y="552"/>
                  <a:pt x="702" y="553"/>
                </a:cubicBezTo>
                <a:cubicBezTo>
                  <a:pt x="702" y="554"/>
                  <a:pt x="702" y="554"/>
                  <a:pt x="702" y="554"/>
                </a:cubicBezTo>
                <a:cubicBezTo>
                  <a:pt x="704" y="554"/>
                  <a:pt x="705" y="554"/>
                  <a:pt x="707" y="554"/>
                </a:cubicBezTo>
                <a:cubicBezTo>
                  <a:pt x="707" y="554"/>
                  <a:pt x="707" y="554"/>
                  <a:pt x="707" y="554"/>
                </a:cubicBezTo>
                <a:cubicBezTo>
                  <a:pt x="709" y="554"/>
                  <a:pt x="709" y="554"/>
                  <a:pt x="709" y="554"/>
                </a:cubicBezTo>
                <a:cubicBezTo>
                  <a:pt x="709" y="554"/>
                  <a:pt x="709" y="554"/>
                  <a:pt x="709" y="554"/>
                </a:cubicBezTo>
                <a:cubicBezTo>
                  <a:pt x="712" y="557"/>
                  <a:pt x="708" y="556"/>
                  <a:pt x="710" y="559"/>
                </a:cubicBezTo>
                <a:cubicBezTo>
                  <a:pt x="710" y="560"/>
                  <a:pt x="713" y="561"/>
                  <a:pt x="714" y="562"/>
                </a:cubicBezTo>
                <a:cubicBezTo>
                  <a:pt x="713" y="562"/>
                  <a:pt x="712" y="563"/>
                  <a:pt x="712" y="563"/>
                </a:cubicBezTo>
                <a:cubicBezTo>
                  <a:pt x="712" y="566"/>
                  <a:pt x="712" y="566"/>
                  <a:pt x="712" y="566"/>
                </a:cubicBezTo>
                <a:cubicBezTo>
                  <a:pt x="713" y="566"/>
                  <a:pt x="713" y="567"/>
                  <a:pt x="714" y="567"/>
                </a:cubicBezTo>
                <a:cubicBezTo>
                  <a:pt x="714" y="569"/>
                  <a:pt x="714" y="570"/>
                  <a:pt x="714" y="572"/>
                </a:cubicBezTo>
                <a:cubicBezTo>
                  <a:pt x="715" y="572"/>
                  <a:pt x="717" y="572"/>
                  <a:pt x="718" y="573"/>
                </a:cubicBezTo>
                <a:cubicBezTo>
                  <a:pt x="719" y="574"/>
                  <a:pt x="719" y="574"/>
                  <a:pt x="720" y="575"/>
                </a:cubicBezTo>
                <a:cubicBezTo>
                  <a:pt x="722" y="575"/>
                  <a:pt x="722" y="575"/>
                  <a:pt x="722" y="575"/>
                </a:cubicBezTo>
                <a:cubicBezTo>
                  <a:pt x="722" y="576"/>
                  <a:pt x="723" y="576"/>
                  <a:pt x="723" y="577"/>
                </a:cubicBezTo>
                <a:cubicBezTo>
                  <a:pt x="723" y="577"/>
                  <a:pt x="723" y="577"/>
                  <a:pt x="723" y="577"/>
                </a:cubicBezTo>
                <a:cubicBezTo>
                  <a:pt x="723" y="576"/>
                  <a:pt x="723" y="576"/>
                  <a:pt x="723" y="576"/>
                </a:cubicBezTo>
                <a:cubicBezTo>
                  <a:pt x="724" y="576"/>
                  <a:pt x="724" y="576"/>
                  <a:pt x="724" y="576"/>
                </a:cubicBezTo>
                <a:cubicBezTo>
                  <a:pt x="724" y="577"/>
                  <a:pt x="724" y="577"/>
                  <a:pt x="724" y="577"/>
                </a:cubicBezTo>
                <a:cubicBezTo>
                  <a:pt x="730" y="577"/>
                  <a:pt x="730" y="577"/>
                  <a:pt x="730" y="577"/>
                </a:cubicBezTo>
                <a:cubicBezTo>
                  <a:pt x="730" y="577"/>
                  <a:pt x="730" y="577"/>
                  <a:pt x="730" y="577"/>
                </a:cubicBezTo>
                <a:cubicBezTo>
                  <a:pt x="731" y="577"/>
                  <a:pt x="731" y="577"/>
                  <a:pt x="731" y="577"/>
                </a:cubicBezTo>
                <a:cubicBezTo>
                  <a:pt x="731" y="578"/>
                  <a:pt x="731" y="578"/>
                  <a:pt x="731" y="578"/>
                </a:cubicBezTo>
                <a:cubicBezTo>
                  <a:pt x="737" y="578"/>
                  <a:pt x="737" y="578"/>
                  <a:pt x="737" y="578"/>
                </a:cubicBezTo>
                <a:cubicBezTo>
                  <a:pt x="737" y="579"/>
                  <a:pt x="737" y="579"/>
                  <a:pt x="738" y="580"/>
                </a:cubicBezTo>
                <a:cubicBezTo>
                  <a:pt x="740" y="581"/>
                  <a:pt x="744" y="579"/>
                  <a:pt x="746" y="579"/>
                </a:cubicBezTo>
                <a:cubicBezTo>
                  <a:pt x="746" y="580"/>
                  <a:pt x="746" y="580"/>
                  <a:pt x="747" y="581"/>
                </a:cubicBezTo>
                <a:cubicBezTo>
                  <a:pt x="747" y="581"/>
                  <a:pt x="747" y="581"/>
                  <a:pt x="747" y="581"/>
                </a:cubicBezTo>
                <a:cubicBezTo>
                  <a:pt x="748" y="581"/>
                  <a:pt x="748" y="581"/>
                  <a:pt x="748" y="581"/>
                </a:cubicBezTo>
                <a:cubicBezTo>
                  <a:pt x="749" y="582"/>
                  <a:pt x="749" y="582"/>
                  <a:pt x="750" y="583"/>
                </a:cubicBezTo>
                <a:cubicBezTo>
                  <a:pt x="750" y="584"/>
                  <a:pt x="750" y="584"/>
                  <a:pt x="750" y="584"/>
                </a:cubicBezTo>
                <a:cubicBezTo>
                  <a:pt x="753" y="584"/>
                  <a:pt x="753" y="584"/>
                  <a:pt x="753" y="584"/>
                </a:cubicBezTo>
                <a:cubicBezTo>
                  <a:pt x="753" y="589"/>
                  <a:pt x="753" y="591"/>
                  <a:pt x="757" y="593"/>
                </a:cubicBezTo>
                <a:cubicBezTo>
                  <a:pt x="757" y="594"/>
                  <a:pt x="756" y="594"/>
                  <a:pt x="756" y="595"/>
                </a:cubicBezTo>
                <a:cubicBezTo>
                  <a:pt x="756" y="595"/>
                  <a:pt x="755" y="596"/>
                  <a:pt x="755" y="596"/>
                </a:cubicBezTo>
                <a:cubicBezTo>
                  <a:pt x="755" y="595"/>
                  <a:pt x="755" y="595"/>
                  <a:pt x="755" y="595"/>
                </a:cubicBezTo>
                <a:cubicBezTo>
                  <a:pt x="753" y="595"/>
                  <a:pt x="754" y="595"/>
                  <a:pt x="753" y="596"/>
                </a:cubicBezTo>
                <a:cubicBezTo>
                  <a:pt x="752" y="596"/>
                  <a:pt x="752" y="596"/>
                  <a:pt x="752" y="596"/>
                </a:cubicBezTo>
                <a:cubicBezTo>
                  <a:pt x="752" y="596"/>
                  <a:pt x="752" y="596"/>
                  <a:pt x="752" y="596"/>
                </a:cubicBezTo>
                <a:cubicBezTo>
                  <a:pt x="753" y="596"/>
                  <a:pt x="753" y="596"/>
                  <a:pt x="753" y="596"/>
                </a:cubicBezTo>
                <a:cubicBezTo>
                  <a:pt x="753" y="598"/>
                  <a:pt x="753" y="598"/>
                  <a:pt x="753" y="598"/>
                </a:cubicBezTo>
                <a:cubicBezTo>
                  <a:pt x="754" y="598"/>
                  <a:pt x="754" y="598"/>
                  <a:pt x="754" y="598"/>
                </a:cubicBezTo>
                <a:cubicBezTo>
                  <a:pt x="753" y="598"/>
                  <a:pt x="753" y="599"/>
                  <a:pt x="753" y="600"/>
                </a:cubicBezTo>
                <a:cubicBezTo>
                  <a:pt x="751" y="600"/>
                  <a:pt x="751" y="599"/>
                  <a:pt x="750" y="599"/>
                </a:cubicBezTo>
                <a:cubicBezTo>
                  <a:pt x="750" y="598"/>
                  <a:pt x="750" y="598"/>
                  <a:pt x="750" y="598"/>
                </a:cubicBezTo>
                <a:cubicBezTo>
                  <a:pt x="749" y="597"/>
                  <a:pt x="747" y="597"/>
                  <a:pt x="746" y="597"/>
                </a:cubicBezTo>
                <a:cubicBezTo>
                  <a:pt x="746" y="596"/>
                  <a:pt x="746" y="596"/>
                  <a:pt x="746" y="596"/>
                </a:cubicBezTo>
                <a:cubicBezTo>
                  <a:pt x="746" y="597"/>
                  <a:pt x="745" y="597"/>
                  <a:pt x="744" y="597"/>
                </a:cubicBezTo>
                <a:cubicBezTo>
                  <a:pt x="744" y="595"/>
                  <a:pt x="744" y="595"/>
                  <a:pt x="744" y="595"/>
                </a:cubicBezTo>
                <a:cubicBezTo>
                  <a:pt x="744" y="595"/>
                  <a:pt x="744" y="595"/>
                  <a:pt x="744" y="595"/>
                </a:cubicBezTo>
                <a:cubicBezTo>
                  <a:pt x="743" y="594"/>
                  <a:pt x="744" y="595"/>
                  <a:pt x="742" y="594"/>
                </a:cubicBezTo>
                <a:cubicBezTo>
                  <a:pt x="742" y="595"/>
                  <a:pt x="742" y="596"/>
                  <a:pt x="742" y="596"/>
                </a:cubicBezTo>
                <a:cubicBezTo>
                  <a:pt x="740" y="596"/>
                  <a:pt x="740" y="596"/>
                  <a:pt x="740" y="596"/>
                </a:cubicBezTo>
                <a:cubicBezTo>
                  <a:pt x="740" y="598"/>
                  <a:pt x="739" y="599"/>
                  <a:pt x="738" y="600"/>
                </a:cubicBezTo>
                <a:cubicBezTo>
                  <a:pt x="737" y="600"/>
                  <a:pt x="737" y="600"/>
                  <a:pt x="737" y="600"/>
                </a:cubicBezTo>
                <a:cubicBezTo>
                  <a:pt x="737" y="602"/>
                  <a:pt x="737" y="604"/>
                  <a:pt x="737" y="606"/>
                </a:cubicBezTo>
                <a:cubicBezTo>
                  <a:pt x="737" y="606"/>
                  <a:pt x="737" y="606"/>
                  <a:pt x="737" y="606"/>
                </a:cubicBezTo>
                <a:cubicBezTo>
                  <a:pt x="737" y="608"/>
                  <a:pt x="737" y="611"/>
                  <a:pt x="737" y="613"/>
                </a:cubicBezTo>
                <a:cubicBezTo>
                  <a:pt x="734" y="614"/>
                  <a:pt x="733" y="614"/>
                  <a:pt x="732" y="616"/>
                </a:cubicBezTo>
                <a:cubicBezTo>
                  <a:pt x="730" y="614"/>
                  <a:pt x="730" y="608"/>
                  <a:pt x="729" y="605"/>
                </a:cubicBezTo>
                <a:cubicBezTo>
                  <a:pt x="727" y="605"/>
                  <a:pt x="728" y="605"/>
                  <a:pt x="727" y="604"/>
                </a:cubicBezTo>
                <a:cubicBezTo>
                  <a:pt x="724" y="604"/>
                  <a:pt x="724" y="604"/>
                  <a:pt x="724" y="604"/>
                </a:cubicBezTo>
                <a:cubicBezTo>
                  <a:pt x="724" y="605"/>
                  <a:pt x="724" y="606"/>
                  <a:pt x="723" y="606"/>
                </a:cubicBezTo>
                <a:cubicBezTo>
                  <a:pt x="722" y="607"/>
                  <a:pt x="721" y="608"/>
                  <a:pt x="720" y="608"/>
                </a:cubicBezTo>
                <a:cubicBezTo>
                  <a:pt x="720" y="607"/>
                  <a:pt x="720" y="608"/>
                  <a:pt x="719" y="608"/>
                </a:cubicBezTo>
                <a:cubicBezTo>
                  <a:pt x="720" y="604"/>
                  <a:pt x="725" y="598"/>
                  <a:pt x="723" y="594"/>
                </a:cubicBezTo>
                <a:cubicBezTo>
                  <a:pt x="723" y="594"/>
                  <a:pt x="723" y="594"/>
                  <a:pt x="723" y="594"/>
                </a:cubicBezTo>
                <a:cubicBezTo>
                  <a:pt x="723" y="592"/>
                  <a:pt x="723" y="592"/>
                  <a:pt x="723" y="592"/>
                </a:cubicBezTo>
                <a:cubicBezTo>
                  <a:pt x="722" y="592"/>
                  <a:pt x="722" y="592"/>
                  <a:pt x="721" y="592"/>
                </a:cubicBezTo>
                <a:cubicBezTo>
                  <a:pt x="721" y="590"/>
                  <a:pt x="722" y="589"/>
                  <a:pt x="722" y="588"/>
                </a:cubicBezTo>
                <a:cubicBezTo>
                  <a:pt x="721" y="588"/>
                  <a:pt x="721" y="588"/>
                  <a:pt x="721" y="588"/>
                </a:cubicBezTo>
                <a:cubicBezTo>
                  <a:pt x="721" y="586"/>
                  <a:pt x="720" y="586"/>
                  <a:pt x="717" y="585"/>
                </a:cubicBezTo>
                <a:cubicBezTo>
                  <a:pt x="715" y="585"/>
                  <a:pt x="715" y="585"/>
                  <a:pt x="715" y="585"/>
                </a:cubicBezTo>
                <a:cubicBezTo>
                  <a:pt x="715" y="584"/>
                  <a:pt x="714" y="583"/>
                  <a:pt x="714" y="582"/>
                </a:cubicBezTo>
                <a:cubicBezTo>
                  <a:pt x="711" y="582"/>
                  <a:pt x="711" y="582"/>
                  <a:pt x="710" y="584"/>
                </a:cubicBezTo>
                <a:cubicBezTo>
                  <a:pt x="710" y="584"/>
                  <a:pt x="710" y="584"/>
                  <a:pt x="710" y="584"/>
                </a:cubicBezTo>
                <a:cubicBezTo>
                  <a:pt x="710" y="587"/>
                  <a:pt x="710" y="587"/>
                  <a:pt x="710" y="587"/>
                </a:cubicBezTo>
                <a:cubicBezTo>
                  <a:pt x="709" y="587"/>
                  <a:pt x="708" y="587"/>
                  <a:pt x="707" y="587"/>
                </a:cubicBezTo>
                <a:cubicBezTo>
                  <a:pt x="706" y="588"/>
                  <a:pt x="705" y="590"/>
                  <a:pt x="705" y="592"/>
                </a:cubicBezTo>
                <a:cubicBezTo>
                  <a:pt x="704" y="592"/>
                  <a:pt x="704" y="592"/>
                  <a:pt x="704" y="592"/>
                </a:cubicBezTo>
                <a:cubicBezTo>
                  <a:pt x="703" y="593"/>
                  <a:pt x="702" y="591"/>
                  <a:pt x="701" y="592"/>
                </a:cubicBezTo>
                <a:cubicBezTo>
                  <a:pt x="701" y="592"/>
                  <a:pt x="701" y="592"/>
                  <a:pt x="701" y="592"/>
                </a:cubicBezTo>
                <a:cubicBezTo>
                  <a:pt x="699" y="594"/>
                  <a:pt x="700" y="598"/>
                  <a:pt x="700" y="601"/>
                </a:cubicBezTo>
                <a:cubicBezTo>
                  <a:pt x="698" y="601"/>
                  <a:pt x="698" y="602"/>
                  <a:pt x="697" y="602"/>
                </a:cubicBezTo>
                <a:cubicBezTo>
                  <a:pt x="697" y="606"/>
                  <a:pt x="698" y="609"/>
                  <a:pt x="698" y="612"/>
                </a:cubicBezTo>
                <a:cubicBezTo>
                  <a:pt x="698" y="612"/>
                  <a:pt x="698" y="612"/>
                  <a:pt x="698" y="612"/>
                </a:cubicBezTo>
                <a:cubicBezTo>
                  <a:pt x="698" y="613"/>
                  <a:pt x="698" y="613"/>
                  <a:pt x="698" y="613"/>
                </a:cubicBezTo>
                <a:cubicBezTo>
                  <a:pt x="699" y="613"/>
                  <a:pt x="699" y="613"/>
                  <a:pt x="699" y="613"/>
                </a:cubicBezTo>
                <a:cubicBezTo>
                  <a:pt x="699" y="619"/>
                  <a:pt x="699" y="619"/>
                  <a:pt x="699" y="619"/>
                </a:cubicBezTo>
                <a:cubicBezTo>
                  <a:pt x="698" y="619"/>
                  <a:pt x="698" y="619"/>
                  <a:pt x="698" y="619"/>
                </a:cubicBezTo>
                <a:cubicBezTo>
                  <a:pt x="698" y="621"/>
                  <a:pt x="698" y="621"/>
                  <a:pt x="698" y="621"/>
                </a:cubicBezTo>
                <a:cubicBezTo>
                  <a:pt x="698" y="621"/>
                  <a:pt x="698" y="621"/>
                  <a:pt x="697" y="621"/>
                </a:cubicBezTo>
                <a:cubicBezTo>
                  <a:pt x="697" y="623"/>
                  <a:pt x="696" y="624"/>
                  <a:pt x="696" y="625"/>
                </a:cubicBezTo>
                <a:cubicBezTo>
                  <a:pt x="695" y="625"/>
                  <a:pt x="695" y="625"/>
                  <a:pt x="695" y="625"/>
                </a:cubicBezTo>
                <a:cubicBezTo>
                  <a:pt x="695" y="629"/>
                  <a:pt x="695" y="629"/>
                  <a:pt x="695" y="629"/>
                </a:cubicBezTo>
                <a:cubicBezTo>
                  <a:pt x="694" y="629"/>
                  <a:pt x="694" y="629"/>
                  <a:pt x="694" y="629"/>
                </a:cubicBezTo>
                <a:cubicBezTo>
                  <a:pt x="694" y="630"/>
                  <a:pt x="693" y="630"/>
                  <a:pt x="692" y="631"/>
                </a:cubicBezTo>
                <a:cubicBezTo>
                  <a:pt x="689" y="631"/>
                  <a:pt x="689" y="630"/>
                  <a:pt x="687" y="629"/>
                </a:cubicBezTo>
                <a:cubicBezTo>
                  <a:pt x="687" y="627"/>
                  <a:pt x="687" y="625"/>
                  <a:pt x="687" y="623"/>
                </a:cubicBezTo>
                <a:cubicBezTo>
                  <a:pt x="686" y="623"/>
                  <a:pt x="686" y="623"/>
                  <a:pt x="686" y="623"/>
                </a:cubicBezTo>
                <a:cubicBezTo>
                  <a:pt x="686" y="619"/>
                  <a:pt x="686" y="619"/>
                  <a:pt x="686" y="619"/>
                </a:cubicBezTo>
                <a:cubicBezTo>
                  <a:pt x="685" y="619"/>
                  <a:pt x="685" y="619"/>
                  <a:pt x="685" y="619"/>
                </a:cubicBezTo>
                <a:cubicBezTo>
                  <a:pt x="685" y="617"/>
                  <a:pt x="685" y="617"/>
                  <a:pt x="685" y="617"/>
                </a:cubicBezTo>
                <a:cubicBezTo>
                  <a:pt x="685" y="617"/>
                  <a:pt x="685" y="617"/>
                  <a:pt x="685" y="617"/>
                </a:cubicBezTo>
                <a:cubicBezTo>
                  <a:pt x="685" y="613"/>
                  <a:pt x="685" y="613"/>
                  <a:pt x="685" y="613"/>
                </a:cubicBezTo>
                <a:cubicBezTo>
                  <a:pt x="685" y="613"/>
                  <a:pt x="685" y="613"/>
                  <a:pt x="685" y="613"/>
                </a:cubicBezTo>
                <a:cubicBezTo>
                  <a:pt x="685" y="613"/>
                  <a:pt x="685" y="613"/>
                  <a:pt x="685" y="612"/>
                </a:cubicBezTo>
                <a:cubicBezTo>
                  <a:pt x="685" y="612"/>
                  <a:pt x="685" y="612"/>
                  <a:pt x="685" y="612"/>
                </a:cubicBezTo>
                <a:cubicBezTo>
                  <a:pt x="685" y="609"/>
                  <a:pt x="685" y="609"/>
                  <a:pt x="685" y="609"/>
                </a:cubicBezTo>
                <a:cubicBezTo>
                  <a:pt x="686" y="609"/>
                  <a:pt x="686" y="609"/>
                  <a:pt x="686" y="609"/>
                </a:cubicBezTo>
                <a:cubicBezTo>
                  <a:pt x="686" y="607"/>
                  <a:pt x="686" y="605"/>
                  <a:pt x="687" y="604"/>
                </a:cubicBezTo>
                <a:cubicBezTo>
                  <a:pt x="687" y="604"/>
                  <a:pt x="687" y="604"/>
                  <a:pt x="687" y="604"/>
                </a:cubicBezTo>
                <a:cubicBezTo>
                  <a:pt x="687" y="602"/>
                  <a:pt x="687" y="602"/>
                  <a:pt x="687" y="602"/>
                </a:cubicBezTo>
                <a:cubicBezTo>
                  <a:pt x="688" y="602"/>
                  <a:pt x="688" y="602"/>
                  <a:pt x="689" y="602"/>
                </a:cubicBezTo>
                <a:cubicBezTo>
                  <a:pt x="689" y="600"/>
                  <a:pt x="689" y="598"/>
                  <a:pt x="690" y="596"/>
                </a:cubicBezTo>
                <a:cubicBezTo>
                  <a:pt x="691" y="596"/>
                  <a:pt x="691" y="596"/>
                  <a:pt x="691" y="596"/>
                </a:cubicBezTo>
                <a:cubicBezTo>
                  <a:pt x="691" y="594"/>
                  <a:pt x="691" y="593"/>
                  <a:pt x="691" y="591"/>
                </a:cubicBezTo>
                <a:cubicBezTo>
                  <a:pt x="688" y="592"/>
                  <a:pt x="687" y="595"/>
                  <a:pt x="686" y="598"/>
                </a:cubicBezTo>
                <a:cubicBezTo>
                  <a:pt x="684" y="598"/>
                  <a:pt x="684" y="598"/>
                  <a:pt x="684" y="598"/>
                </a:cubicBezTo>
                <a:cubicBezTo>
                  <a:pt x="684" y="594"/>
                  <a:pt x="685" y="594"/>
                  <a:pt x="687" y="592"/>
                </a:cubicBezTo>
                <a:cubicBezTo>
                  <a:pt x="687" y="592"/>
                  <a:pt x="687" y="591"/>
                  <a:pt x="688" y="591"/>
                </a:cubicBezTo>
                <a:cubicBezTo>
                  <a:pt x="688" y="590"/>
                  <a:pt x="688" y="589"/>
                  <a:pt x="689" y="588"/>
                </a:cubicBezTo>
                <a:cubicBezTo>
                  <a:pt x="689" y="588"/>
                  <a:pt x="689" y="588"/>
                  <a:pt x="689" y="588"/>
                </a:cubicBezTo>
                <a:cubicBezTo>
                  <a:pt x="690" y="587"/>
                  <a:pt x="690" y="585"/>
                  <a:pt x="691" y="584"/>
                </a:cubicBezTo>
                <a:cubicBezTo>
                  <a:pt x="691" y="584"/>
                  <a:pt x="691" y="584"/>
                  <a:pt x="691" y="584"/>
                </a:cubicBezTo>
                <a:cubicBezTo>
                  <a:pt x="692" y="583"/>
                  <a:pt x="692" y="583"/>
                  <a:pt x="692" y="581"/>
                </a:cubicBezTo>
                <a:cubicBezTo>
                  <a:pt x="694" y="581"/>
                  <a:pt x="694" y="581"/>
                  <a:pt x="694" y="581"/>
                </a:cubicBezTo>
                <a:cubicBezTo>
                  <a:pt x="694" y="583"/>
                  <a:pt x="694" y="583"/>
                  <a:pt x="694" y="583"/>
                </a:cubicBezTo>
                <a:cubicBezTo>
                  <a:pt x="696" y="583"/>
                  <a:pt x="696" y="583"/>
                  <a:pt x="696" y="583"/>
                </a:cubicBezTo>
                <a:cubicBezTo>
                  <a:pt x="696" y="581"/>
                  <a:pt x="696" y="581"/>
                  <a:pt x="696" y="581"/>
                </a:cubicBezTo>
                <a:cubicBezTo>
                  <a:pt x="698" y="580"/>
                  <a:pt x="699" y="581"/>
                  <a:pt x="701" y="580"/>
                </a:cubicBezTo>
                <a:cubicBezTo>
                  <a:pt x="703" y="580"/>
                  <a:pt x="703" y="580"/>
                  <a:pt x="703" y="580"/>
                </a:cubicBezTo>
                <a:cubicBezTo>
                  <a:pt x="703" y="579"/>
                  <a:pt x="703" y="579"/>
                  <a:pt x="703" y="579"/>
                </a:cubicBezTo>
                <a:cubicBezTo>
                  <a:pt x="704" y="579"/>
                  <a:pt x="704" y="579"/>
                  <a:pt x="704" y="577"/>
                </a:cubicBezTo>
                <a:cubicBezTo>
                  <a:pt x="708" y="578"/>
                  <a:pt x="709" y="580"/>
                  <a:pt x="713" y="580"/>
                </a:cubicBezTo>
                <a:cubicBezTo>
                  <a:pt x="713" y="578"/>
                  <a:pt x="713" y="578"/>
                  <a:pt x="713" y="578"/>
                </a:cubicBezTo>
                <a:cubicBezTo>
                  <a:pt x="715" y="578"/>
                  <a:pt x="715" y="578"/>
                  <a:pt x="715" y="578"/>
                </a:cubicBezTo>
                <a:cubicBezTo>
                  <a:pt x="715" y="579"/>
                  <a:pt x="715" y="579"/>
                  <a:pt x="715" y="579"/>
                </a:cubicBezTo>
                <a:cubicBezTo>
                  <a:pt x="716" y="580"/>
                  <a:pt x="717" y="580"/>
                  <a:pt x="718" y="580"/>
                </a:cubicBezTo>
                <a:cubicBezTo>
                  <a:pt x="718" y="577"/>
                  <a:pt x="716" y="576"/>
                  <a:pt x="715" y="574"/>
                </a:cubicBezTo>
                <a:cubicBezTo>
                  <a:pt x="713" y="574"/>
                  <a:pt x="711" y="574"/>
                  <a:pt x="710" y="575"/>
                </a:cubicBezTo>
                <a:cubicBezTo>
                  <a:pt x="710" y="569"/>
                  <a:pt x="710" y="569"/>
                  <a:pt x="710" y="569"/>
                </a:cubicBezTo>
                <a:cubicBezTo>
                  <a:pt x="709" y="569"/>
                  <a:pt x="709" y="569"/>
                  <a:pt x="709" y="569"/>
                </a:cubicBezTo>
                <a:cubicBezTo>
                  <a:pt x="709" y="569"/>
                  <a:pt x="709" y="569"/>
                  <a:pt x="709" y="569"/>
                </a:cubicBezTo>
                <a:cubicBezTo>
                  <a:pt x="708" y="569"/>
                  <a:pt x="708" y="569"/>
                  <a:pt x="707" y="569"/>
                </a:cubicBezTo>
                <a:cubicBezTo>
                  <a:pt x="707" y="570"/>
                  <a:pt x="707" y="570"/>
                  <a:pt x="707" y="570"/>
                </a:cubicBezTo>
                <a:cubicBezTo>
                  <a:pt x="706" y="570"/>
                  <a:pt x="706" y="570"/>
                  <a:pt x="706" y="570"/>
                </a:cubicBezTo>
                <a:cubicBezTo>
                  <a:pt x="706" y="571"/>
                  <a:pt x="706" y="571"/>
                  <a:pt x="706" y="571"/>
                </a:cubicBezTo>
                <a:cubicBezTo>
                  <a:pt x="704" y="571"/>
                  <a:pt x="702" y="571"/>
                  <a:pt x="700" y="571"/>
                </a:cubicBezTo>
                <a:cubicBezTo>
                  <a:pt x="699" y="572"/>
                  <a:pt x="699" y="572"/>
                  <a:pt x="699" y="573"/>
                </a:cubicBezTo>
                <a:cubicBezTo>
                  <a:pt x="697" y="573"/>
                  <a:pt x="696" y="573"/>
                  <a:pt x="694" y="573"/>
                </a:cubicBezTo>
                <a:cubicBezTo>
                  <a:pt x="694" y="574"/>
                  <a:pt x="694" y="574"/>
                  <a:pt x="694" y="574"/>
                </a:cubicBezTo>
                <a:cubicBezTo>
                  <a:pt x="693" y="574"/>
                  <a:pt x="693" y="573"/>
                  <a:pt x="692" y="573"/>
                </a:cubicBezTo>
                <a:cubicBezTo>
                  <a:pt x="689" y="573"/>
                  <a:pt x="689" y="573"/>
                  <a:pt x="689" y="573"/>
                </a:cubicBezTo>
                <a:cubicBezTo>
                  <a:pt x="688" y="571"/>
                  <a:pt x="688" y="570"/>
                  <a:pt x="688" y="569"/>
                </a:cubicBezTo>
                <a:cubicBezTo>
                  <a:pt x="687" y="569"/>
                  <a:pt x="687" y="569"/>
                  <a:pt x="687" y="569"/>
                </a:cubicBezTo>
                <a:cubicBezTo>
                  <a:pt x="687" y="568"/>
                  <a:pt x="687" y="567"/>
                  <a:pt x="687" y="567"/>
                </a:cubicBezTo>
                <a:cubicBezTo>
                  <a:pt x="684" y="567"/>
                  <a:pt x="681" y="567"/>
                  <a:pt x="679" y="568"/>
                </a:cubicBezTo>
                <a:cubicBezTo>
                  <a:pt x="679" y="567"/>
                  <a:pt x="679" y="567"/>
                  <a:pt x="679" y="567"/>
                </a:cubicBezTo>
                <a:cubicBezTo>
                  <a:pt x="679" y="567"/>
                  <a:pt x="679" y="567"/>
                  <a:pt x="679" y="567"/>
                </a:cubicBezTo>
                <a:cubicBezTo>
                  <a:pt x="679" y="566"/>
                  <a:pt x="679" y="566"/>
                  <a:pt x="679" y="564"/>
                </a:cubicBezTo>
                <a:cubicBezTo>
                  <a:pt x="681" y="564"/>
                  <a:pt x="681" y="564"/>
                  <a:pt x="681" y="564"/>
                </a:cubicBezTo>
                <a:cubicBezTo>
                  <a:pt x="681" y="565"/>
                  <a:pt x="681" y="565"/>
                  <a:pt x="681" y="565"/>
                </a:cubicBezTo>
                <a:cubicBezTo>
                  <a:pt x="682" y="565"/>
                  <a:pt x="685" y="562"/>
                  <a:pt x="685" y="562"/>
                </a:cubicBezTo>
                <a:cubicBezTo>
                  <a:pt x="686" y="562"/>
                  <a:pt x="686" y="562"/>
                  <a:pt x="686" y="562"/>
                </a:cubicBezTo>
                <a:cubicBezTo>
                  <a:pt x="686" y="561"/>
                  <a:pt x="685" y="560"/>
                  <a:pt x="685" y="560"/>
                </a:cubicBezTo>
                <a:cubicBezTo>
                  <a:pt x="681" y="560"/>
                  <a:pt x="681" y="561"/>
                  <a:pt x="677" y="562"/>
                </a:cubicBezTo>
                <a:cubicBezTo>
                  <a:pt x="677" y="563"/>
                  <a:pt x="677" y="564"/>
                  <a:pt x="677" y="564"/>
                </a:cubicBezTo>
                <a:cubicBezTo>
                  <a:pt x="675" y="564"/>
                  <a:pt x="675" y="564"/>
                  <a:pt x="675" y="564"/>
                </a:cubicBezTo>
                <a:cubicBezTo>
                  <a:pt x="675" y="565"/>
                  <a:pt x="674" y="566"/>
                  <a:pt x="673" y="567"/>
                </a:cubicBezTo>
                <a:cubicBezTo>
                  <a:pt x="671" y="568"/>
                  <a:pt x="669" y="568"/>
                  <a:pt x="667" y="569"/>
                </a:cubicBezTo>
                <a:cubicBezTo>
                  <a:pt x="667" y="569"/>
                  <a:pt x="666" y="570"/>
                  <a:pt x="666" y="571"/>
                </a:cubicBezTo>
                <a:cubicBezTo>
                  <a:pt x="662" y="571"/>
                  <a:pt x="662" y="571"/>
                  <a:pt x="662" y="571"/>
                </a:cubicBezTo>
                <a:cubicBezTo>
                  <a:pt x="662" y="569"/>
                  <a:pt x="662" y="569"/>
                  <a:pt x="660" y="569"/>
                </a:cubicBezTo>
                <a:cubicBezTo>
                  <a:pt x="660" y="567"/>
                  <a:pt x="660" y="567"/>
                  <a:pt x="660" y="567"/>
                </a:cubicBezTo>
                <a:cubicBezTo>
                  <a:pt x="659" y="568"/>
                  <a:pt x="653" y="569"/>
                  <a:pt x="653" y="569"/>
                </a:cubicBezTo>
                <a:cubicBezTo>
                  <a:pt x="653" y="568"/>
                  <a:pt x="653" y="568"/>
                  <a:pt x="653" y="568"/>
                </a:cubicBezTo>
                <a:cubicBezTo>
                  <a:pt x="650" y="568"/>
                  <a:pt x="650" y="568"/>
                  <a:pt x="650" y="568"/>
                </a:cubicBezTo>
                <a:cubicBezTo>
                  <a:pt x="651" y="567"/>
                  <a:pt x="652" y="566"/>
                  <a:pt x="652" y="565"/>
                </a:cubicBezTo>
                <a:close/>
                <a:moveTo>
                  <a:pt x="626" y="199"/>
                </a:moveTo>
                <a:cubicBezTo>
                  <a:pt x="626" y="198"/>
                  <a:pt x="626" y="198"/>
                  <a:pt x="625" y="196"/>
                </a:cubicBezTo>
                <a:cubicBezTo>
                  <a:pt x="626" y="196"/>
                  <a:pt x="627" y="196"/>
                  <a:pt x="628" y="195"/>
                </a:cubicBezTo>
                <a:cubicBezTo>
                  <a:pt x="629" y="196"/>
                  <a:pt x="629" y="196"/>
                  <a:pt x="630" y="197"/>
                </a:cubicBezTo>
                <a:cubicBezTo>
                  <a:pt x="629" y="197"/>
                  <a:pt x="629" y="198"/>
                  <a:pt x="627" y="198"/>
                </a:cubicBezTo>
                <a:cubicBezTo>
                  <a:pt x="627" y="199"/>
                  <a:pt x="627" y="198"/>
                  <a:pt x="626" y="199"/>
                </a:cubicBezTo>
                <a:close/>
                <a:moveTo>
                  <a:pt x="86" y="401"/>
                </a:moveTo>
                <a:cubicBezTo>
                  <a:pt x="85" y="401"/>
                  <a:pt x="85" y="401"/>
                  <a:pt x="85" y="401"/>
                </a:cubicBezTo>
                <a:cubicBezTo>
                  <a:pt x="85" y="402"/>
                  <a:pt x="85" y="402"/>
                  <a:pt x="85" y="402"/>
                </a:cubicBezTo>
                <a:cubicBezTo>
                  <a:pt x="84" y="402"/>
                  <a:pt x="84" y="402"/>
                  <a:pt x="84" y="402"/>
                </a:cubicBezTo>
                <a:cubicBezTo>
                  <a:pt x="84" y="400"/>
                  <a:pt x="84" y="400"/>
                  <a:pt x="84" y="400"/>
                </a:cubicBezTo>
                <a:cubicBezTo>
                  <a:pt x="85" y="400"/>
                  <a:pt x="85" y="400"/>
                  <a:pt x="86" y="400"/>
                </a:cubicBezTo>
                <a:lnTo>
                  <a:pt x="86" y="401"/>
                </a:lnTo>
                <a:close/>
                <a:moveTo>
                  <a:pt x="276" y="412"/>
                </a:moveTo>
                <a:cubicBezTo>
                  <a:pt x="275" y="412"/>
                  <a:pt x="275" y="412"/>
                  <a:pt x="275" y="412"/>
                </a:cubicBezTo>
                <a:cubicBezTo>
                  <a:pt x="275" y="410"/>
                  <a:pt x="275" y="410"/>
                  <a:pt x="275" y="410"/>
                </a:cubicBezTo>
                <a:cubicBezTo>
                  <a:pt x="274" y="410"/>
                  <a:pt x="274" y="410"/>
                  <a:pt x="274" y="410"/>
                </a:cubicBezTo>
                <a:cubicBezTo>
                  <a:pt x="274" y="410"/>
                  <a:pt x="274" y="410"/>
                  <a:pt x="274" y="410"/>
                </a:cubicBezTo>
                <a:cubicBezTo>
                  <a:pt x="273" y="409"/>
                  <a:pt x="271" y="409"/>
                  <a:pt x="269" y="409"/>
                </a:cubicBezTo>
                <a:cubicBezTo>
                  <a:pt x="269" y="408"/>
                  <a:pt x="269" y="406"/>
                  <a:pt x="268" y="405"/>
                </a:cubicBezTo>
                <a:cubicBezTo>
                  <a:pt x="269" y="405"/>
                  <a:pt x="269" y="405"/>
                  <a:pt x="269" y="405"/>
                </a:cubicBezTo>
                <a:cubicBezTo>
                  <a:pt x="269" y="404"/>
                  <a:pt x="269" y="404"/>
                  <a:pt x="269" y="404"/>
                </a:cubicBezTo>
                <a:cubicBezTo>
                  <a:pt x="271" y="405"/>
                  <a:pt x="271" y="406"/>
                  <a:pt x="274" y="406"/>
                </a:cubicBezTo>
                <a:cubicBezTo>
                  <a:pt x="274" y="407"/>
                  <a:pt x="274" y="409"/>
                  <a:pt x="276" y="410"/>
                </a:cubicBezTo>
                <a:lnTo>
                  <a:pt x="276" y="412"/>
                </a:lnTo>
                <a:close/>
                <a:moveTo>
                  <a:pt x="281" y="402"/>
                </a:moveTo>
                <a:cubicBezTo>
                  <a:pt x="280" y="402"/>
                  <a:pt x="280" y="402"/>
                  <a:pt x="280" y="402"/>
                </a:cubicBezTo>
                <a:cubicBezTo>
                  <a:pt x="280" y="400"/>
                  <a:pt x="280" y="400"/>
                  <a:pt x="280" y="400"/>
                </a:cubicBezTo>
                <a:cubicBezTo>
                  <a:pt x="280" y="400"/>
                  <a:pt x="280" y="400"/>
                  <a:pt x="280" y="400"/>
                </a:cubicBezTo>
                <a:cubicBezTo>
                  <a:pt x="280" y="400"/>
                  <a:pt x="280" y="400"/>
                  <a:pt x="280" y="400"/>
                </a:cubicBezTo>
                <a:cubicBezTo>
                  <a:pt x="281" y="400"/>
                  <a:pt x="281" y="400"/>
                  <a:pt x="281" y="400"/>
                </a:cubicBezTo>
                <a:lnTo>
                  <a:pt x="281" y="402"/>
                </a:lnTo>
                <a:close/>
                <a:moveTo>
                  <a:pt x="320" y="252"/>
                </a:moveTo>
                <a:cubicBezTo>
                  <a:pt x="319" y="252"/>
                  <a:pt x="319" y="252"/>
                  <a:pt x="319" y="252"/>
                </a:cubicBezTo>
                <a:cubicBezTo>
                  <a:pt x="319" y="251"/>
                  <a:pt x="319" y="251"/>
                  <a:pt x="319" y="251"/>
                </a:cubicBezTo>
                <a:cubicBezTo>
                  <a:pt x="320" y="251"/>
                  <a:pt x="320" y="251"/>
                  <a:pt x="320" y="251"/>
                </a:cubicBezTo>
                <a:lnTo>
                  <a:pt x="320" y="252"/>
                </a:lnTo>
                <a:close/>
                <a:moveTo>
                  <a:pt x="336" y="481"/>
                </a:moveTo>
                <a:cubicBezTo>
                  <a:pt x="335" y="481"/>
                  <a:pt x="335" y="481"/>
                  <a:pt x="335" y="481"/>
                </a:cubicBezTo>
                <a:cubicBezTo>
                  <a:pt x="335" y="479"/>
                  <a:pt x="335" y="479"/>
                  <a:pt x="335" y="479"/>
                </a:cubicBezTo>
                <a:cubicBezTo>
                  <a:pt x="336" y="479"/>
                  <a:pt x="336" y="479"/>
                  <a:pt x="336" y="479"/>
                </a:cubicBezTo>
                <a:lnTo>
                  <a:pt x="336" y="481"/>
                </a:lnTo>
                <a:close/>
                <a:moveTo>
                  <a:pt x="390" y="561"/>
                </a:moveTo>
                <a:cubicBezTo>
                  <a:pt x="389" y="561"/>
                  <a:pt x="389" y="561"/>
                  <a:pt x="388" y="562"/>
                </a:cubicBezTo>
                <a:cubicBezTo>
                  <a:pt x="388" y="562"/>
                  <a:pt x="388" y="562"/>
                  <a:pt x="388" y="562"/>
                </a:cubicBezTo>
                <a:cubicBezTo>
                  <a:pt x="387" y="562"/>
                  <a:pt x="387" y="562"/>
                  <a:pt x="387" y="562"/>
                </a:cubicBezTo>
                <a:cubicBezTo>
                  <a:pt x="386" y="564"/>
                  <a:pt x="388" y="563"/>
                  <a:pt x="385" y="564"/>
                </a:cubicBezTo>
                <a:cubicBezTo>
                  <a:pt x="385" y="562"/>
                  <a:pt x="385" y="562"/>
                  <a:pt x="385" y="562"/>
                </a:cubicBezTo>
                <a:cubicBezTo>
                  <a:pt x="387" y="561"/>
                  <a:pt x="388" y="560"/>
                  <a:pt x="389" y="560"/>
                </a:cubicBezTo>
                <a:cubicBezTo>
                  <a:pt x="389" y="560"/>
                  <a:pt x="389" y="560"/>
                  <a:pt x="389" y="560"/>
                </a:cubicBezTo>
                <a:cubicBezTo>
                  <a:pt x="390" y="560"/>
                  <a:pt x="390" y="560"/>
                  <a:pt x="390" y="560"/>
                </a:cubicBezTo>
                <a:lnTo>
                  <a:pt x="390" y="561"/>
                </a:lnTo>
                <a:close/>
                <a:moveTo>
                  <a:pt x="429" y="342"/>
                </a:moveTo>
                <a:cubicBezTo>
                  <a:pt x="429" y="343"/>
                  <a:pt x="429" y="343"/>
                  <a:pt x="429" y="343"/>
                </a:cubicBezTo>
                <a:cubicBezTo>
                  <a:pt x="426" y="343"/>
                  <a:pt x="426" y="343"/>
                  <a:pt x="426" y="343"/>
                </a:cubicBezTo>
                <a:cubicBezTo>
                  <a:pt x="424" y="343"/>
                  <a:pt x="420" y="346"/>
                  <a:pt x="417" y="345"/>
                </a:cubicBezTo>
                <a:cubicBezTo>
                  <a:pt x="417" y="344"/>
                  <a:pt x="417" y="344"/>
                  <a:pt x="416" y="343"/>
                </a:cubicBezTo>
                <a:cubicBezTo>
                  <a:pt x="412" y="343"/>
                  <a:pt x="412" y="343"/>
                  <a:pt x="412" y="343"/>
                </a:cubicBezTo>
                <a:cubicBezTo>
                  <a:pt x="412" y="343"/>
                  <a:pt x="412" y="343"/>
                  <a:pt x="412" y="343"/>
                </a:cubicBezTo>
                <a:cubicBezTo>
                  <a:pt x="410" y="342"/>
                  <a:pt x="409" y="344"/>
                  <a:pt x="407" y="342"/>
                </a:cubicBezTo>
                <a:cubicBezTo>
                  <a:pt x="406" y="342"/>
                  <a:pt x="406" y="342"/>
                  <a:pt x="406" y="342"/>
                </a:cubicBezTo>
                <a:cubicBezTo>
                  <a:pt x="406" y="341"/>
                  <a:pt x="406" y="341"/>
                  <a:pt x="406" y="341"/>
                </a:cubicBezTo>
                <a:cubicBezTo>
                  <a:pt x="408" y="341"/>
                  <a:pt x="408" y="341"/>
                  <a:pt x="408" y="341"/>
                </a:cubicBezTo>
                <a:cubicBezTo>
                  <a:pt x="410" y="340"/>
                  <a:pt x="409" y="339"/>
                  <a:pt x="412" y="339"/>
                </a:cubicBezTo>
                <a:cubicBezTo>
                  <a:pt x="413" y="339"/>
                  <a:pt x="413" y="338"/>
                  <a:pt x="413" y="337"/>
                </a:cubicBezTo>
                <a:cubicBezTo>
                  <a:pt x="416" y="338"/>
                  <a:pt x="417" y="339"/>
                  <a:pt x="421" y="339"/>
                </a:cubicBezTo>
                <a:cubicBezTo>
                  <a:pt x="421" y="341"/>
                  <a:pt x="421" y="341"/>
                  <a:pt x="421" y="341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24" y="341"/>
                  <a:pt x="427" y="341"/>
                  <a:pt x="430" y="341"/>
                </a:cubicBezTo>
                <a:cubicBezTo>
                  <a:pt x="430" y="342"/>
                  <a:pt x="430" y="341"/>
                  <a:pt x="429" y="342"/>
                </a:cubicBezTo>
                <a:close/>
                <a:moveTo>
                  <a:pt x="430" y="310"/>
                </a:moveTo>
                <a:cubicBezTo>
                  <a:pt x="430" y="311"/>
                  <a:pt x="430" y="311"/>
                  <a:pt x="429" y="312"/>
                </a:cubicBezTo>
                <a:cubicBezTo>
                  <a:pt x="427" y="313"/>
                  <a:pt x="422" y="312"/>
                  <a:pt x="421" y="311"/>
                </a:cubicBezTo>
                <a:cubicBezTo>
                  <a:pt x="421" y="311"/>
                  <a:pt x="420" y="310"/>
                  <a:pt x="420" y="310"/>
                </a:cubicBezTo>
                <a:cubicBezTo>
                  <a:pt x="419" y="310"/>
                  <a:pt x="418" y="310"/>
                  <a:pt x="416" y="310"/>
                </a:cubicBezTo>
                <a:cubicBezTo>
                  <a:pt x="416" y="311"/>
                  <a:pt x="416" y="311"/>
                  <a:pt x="416" y="311"/>
                </a:cubicBezTo>
                <a:cubicBezTo>
                  <a:pt x="416" y="311"/>
                  <a:pt x="416" y="311"/>
                  <a:pt x="416" y="311"/>
                </a:cubicBezTo>
                <a:cubicBezTo>
                  <a:pt x="416" y="314"/>
                  <a:pt x="416" y="314"/>
                  <a:pt x="416" y="314"/>
                </a:cubicBezTo>
                <a:cubicBezTo>
                  <a:pt x="416" y="314"/>
                  <a:pt x="422" y="317"/>
                  <a:pt x="424" y="317"/>
                </a:cubicBezTo>
                <a:cubicBezTo>
                  <a:pt x="424" y="319"/>
                  <a:pt x="424" y="319"/>
                  <a:pt x="424" y="319"/>
                </a:cubicBezTo>
                <a:cubicBezTo>
                  <a:pt x="423" y="319"/>
                  <a:pt x="422" y="318"/>
                  <a:pt x="422" y="318"/>
                </a:cubicBezTo>
                <a:cubicBezTo>
                  <a:pt x="420" y="318"/>
                  <a:pt x="420" y="318"/>
                  <a:pt x="420" y="318"/>
                </a:cubicBezTo>
                <a:cubicBezTo>
                  <a:pt x="420" y="317"/>
                  <a:pt x="420" y="317"/>
                  <a:pt x="420" y="317"/>
                </a:cubicBezTo>
                <a:cubicBezTo>
                  <a:pt x="417" y="316"/>
                  <a:pt x="408" y="319"/>
                  <a:pt x="406" y="320"/>
                </a:cubicBezTo>
                <a:cubicBezTo>
                  <a:pt x="406" y="321"/>
                  <a:pt x="406" y="321"/>
                  <a:pt x="406" y="321"/>
                </a:cubicBezTo>
                <a:cubicBezTo>
                  <a:pt x="405" y="322"/>
                  <a:pt x="405" y="322"/>
                  <a:pt x="404" y="322"/>
                </a:cubicBezTo>
                <a:cubicBezTo>
                  <a:pt x="404" y="323"/>
                  <a:pt x="403" y="324"/>
                  <a:pt x="403" y="324"/>
                </a:cubicBezTo>
                <a:cubicBezTo>
                  <a:pt x="402" y="325"/>
                  <a:pt x="403" y="324"/>
                  <a:pt x="402" y="325"/>
                </a:cubicBezTo>
                <a:cubicBezTo>
                  <a:pt x="401" y="325"/>
                  <a:pt x="401" y="325"/>
                  <a:pt x="401" y="325"/>
                </a:cubicBezTo>
                <a:cubicBezTo>
                  <a:pt x="401" y="321"/>
                  <a:pt x="401" y="321"/>
                  <a:pt x="401" y="321"/>
                </a:cubicBezTo>
                <a:cubicBezTo>
                  <a:pt x="402" y="321"/>
                  <a:pt x="403" y="321"/>
                  <a:pt x="403" y="322"/>
                </a:cubicBezTo>
                <a:cubicBezTo>
                  <a:pt x="403" y="321"/>
                  <a:pt x="403" y="321"/>
                  <a:pt x="403" y="321"/>
                </a:cubicBezTo>
                <a:cubicBezTo>
                  <a:pt x="404" y="321"/>
                  <a:pt x="404" y="320"/>
                  <a:pt x="405" y="320"/>
                </a:cubicBezTo>
                <a:cubicBezTo>
                  <a:pt x="405" y="319"/>
                  <a:pt x="405" y="319"/>
                  <a:pt x="405" y="319"/>
                </a:cubicBezTo>
                <a:cubicBezTo>
                  <a:pt x="406" y="319"/>
                  <a:pt x="406" y="318"/>
                  <a:pt x="406" y="318"/>
                </a:cubicBezTo>
                <a:cubicBezTo>
                  <a:pt x="409" y="316"/>
                  <a:pt x="409" y="316"/>
                  <a:pt x="413" y="316"/>
                </a:cubicBezTo>
                <a:cubicBezTo>
                  <a:pt x="413" y="314"/>
                  <a:pt x="413" y="314"/>
                  <a:pt x="413" y="314"/>
                </a:cubicBezTo>
                <a:cubicBezTo>
                  <a:pt x="412" y="314"/>
                  <a:pt x="411" y="314"/>
                  <a:pt x="410" y="313"/>
                </a:cubicBezTo>
                <a:cubicBezTo>
                  <a:pt x="405" y="313"/>
                  <a:pt x="405" y="313"/>
                  <a:pt x="405" y="313"/>
                </a:cubicBezTo>
                <a:cubicBezTo>
                  <a:pt x="405" y="314"/>
                  <a:pt x="405" y="314"/>
                  <a:pt x="405" y="314"/>
                </a:cubicBezTo>
                <a:cubicBezTo>
                  <a:pt x="404" y="314"/>
                  <a:pt x="402" y="316"/>
                  <a:pt x="401" y="316"/>
                </a:cubicBezTo>
                <a:cubicBezTo>
                  <a:pt x="401" y="318"/>
                  <a:pt x="401" y="318"/>
                  <a:pt x="401" y="318"/>
                </a:cubicBezTo>
                <a:cubicBezTo>
                  <a:pt x="401" y="318"/>
                  <a:pt x="400" y="318"/>
                  <a:pt x="400" y="318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398" y="323"/>
                  <a:pt x="398" y="324"/>
                </a:cubicBezTo>
                <a:cubicBezTo>
                  <a:pt x="395" y="323"/>
                  <a:pt x="392" y="322"/>
                  <a:pt x="389" y="322"/>
                </a:cubicBezTo>
                <a:cubicBezTo>
                  <a:pt x="389" y="321"/>
                  <a:pt x="389" y="321"/>
                  <a:pt x="389" y="321"/>
                </a:cubicBezTo>
                <a:cubicBezTo>
                  <a:pt x="388" y="320"/>
                  <a:pt x="388" y="319"/>
                  <a:pt x="386" y="319"/>
                </a:cubicBezTo>
                <a:cubicBezTo>
                  <a:pt x="386" y="318"/>
                  <a:pt x="386" y="318"/>
                  <a:pt x="386" y="318"/>
                </a:cubicBezTo>
                <a:cubicBezTo>
                  <a:pt x="388" y="317"/>
                  <a:pt x="387" y="317"/>
                  <a:pt x="388" y="316"/>
                </a:cubicBezTo>
                <a:cubicBezTo>
                  <a:pt x="389" y="316"/>
                  <a:pt x="389" y="316"/>
                  <a:pt x="389" y="316"/>
                </a:cubicBezTo>
                <a:cubicBezTo>
                  <a:pt x="388" y="315"/>
                  <a:pt x="388" y="315"/>
                  <a:pt x="387" y="313"/>
                </a:cubicBezTo>
                <a:cubicBezTo>
                  <a:pt x="388" y="312"/>
                  <a:pt x="390" y="311"/>
                  <a:pt x="391" y="310"/>
                </a:cubicBezTo>
                <a:cubicBezTo>
                  <a:pt x="392" y="310"/>
                  <a:pt x="392" y="310"/>
                  <a:pt x="392" y="310"/>
                </a:cubicBezTo>
                <a:cubicBezTo>
                  <a:pt x="392" y="309"/>
                  <a:pt x="392" y="310"/>
                  <a:pt x="393" y="309"/>
                </a:cubicBezTo>
                <a:cubicBezTo>
                  <a:pt x="392" y="306"/>
                  <a:pt x="390" y="304"/>
                  <a:pt x="388" y="303"/>
                </a:cubicBezTo>
                <a:cubicBezTo>
                  <a:pt x="388" y="302"/>
                  <a:pt x="388" y="302"/>
                  <a:pt x="388" y="302"/>
                </a:cubicBezTo>
                <a:cubicBezTo>
                  <a:pt x="393" y="303"/>
                  <a:pt x="395" y="304"/>
                  <a:pt x="400" y="304"/>
                </a:cubicBezTo>
                <a:cubicBezTo>
                  <a:pt x="400" y="302"/>
                  <a:pt x="400" y="302"/>
                  <a:pt x="400" y="302"/>
                </a:cubicBezTo>
                <a:cubicBezTo>
                  <a:pt x="398" y="302"/>
                  <a:pt x="398" y="302"/>
                  <a:pt x="398" y="302"/>
                </a:cubicBezTo>
                <a:cubicBezTo>
                  <a:pt x="398" y="301"/>
                  <a:pt x="397" y="300"/>
                  <a:pt x="397" y="300"/>
                </a:cubicBezTo>
                <a:cubicBezTo>
                  <a:pt x="397" y="299"/>
                  <a:pt x="396" y="299"/>
                  <a:pt x="395" y="299"/>
                </a:cubicBezTo>
                <a:cubicBezTo>
                  <a:pt x="395" y="298"/>
                  <a:pt x="395" y="298"/>
                  <a:pt x="395" y="29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389" y="297"/>
                  <a:pt x="389" y="297"/>
                  <a:pt x="389" y="297"/>
                </a:cubicBezTo>
                <a:cubicBezTo>
                  <a:pt x="385" y="297"/>
                  <a:pt x="385" y="297"/>
                  <a:pt x="385" y="297"/>
                </a:cubicBezTo>
                <a:cubicBezTo>
                  <a:pt x="385" y="297"/>
                  <a:pt x="385" y="297"/>
                  <a:pt x="385" y="297"/>
                </a:cubicBezTo>
                <a:cubicBezTo>
                  <a:pt x="384" y="296"/>
                  <a:pt x="383" y="296"/>
                  <a:pt x="381" y="296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8" y="294"/>
                  <a:pt x="378" y="294"/>
                  <a:pt x="378" y="294"/>
                </a:cubicBezTo>
                <a:cubicBezTo>
                  <a:pt x="380" y="294"/>
                  <a:pt x="381" y="294"/>
                  <a:pt x="384" y="294"/>
                </a:cubicBezTo>
                <a:cubicBezTo>
                  <a:pt x="384" y="293"/>
                  <a:pt x="385" y="293"/>
                  <a:pt x="385" y="292"/>
                </a:cubicBezTo>
                <a:cubicBezTo>
                  <a:pt x="387" y="292"/>
                  <a:pt x="389" y="294"/>
                  <a:pt x="392" y="293"/>
                </a:cubicBezTo>
                <a:cubicBezTo>
                  <a:pt x="392" y="293"/>
                  <a:pt x="392" y="293"/>
                  <a:pt x="392" y="293"/>
                </a:cubicBezTo>
                <a:cubicBezTo>
                  <a:pt x="393" y="293"/>
                  <a:pt x="393" y="293"/>
                  <a:pt x="393" y="293"/>
                </a:cubicBezTo>
                <a:cubicBezTo>
                  <a:pt x="393" y="292"/>
                  <a:pt x="393" y="292"/>
                  <a:pt x="393" y="292"/>
                </a:cubicBezTo>
                <a:cubicBezTo>
                  <a:pt x="399" y="292"/>
                  <a:pt x="399" y="292"/>
                  <a:pt x="399" y="292"/>
                </a:cubicBezTo>
                <a:cubicBezTo>
                  <a:pt x="399" y="291"/>
                  <a:pt x="399" y="291"/>
                  <a:pt x="399" y="291"/>
                </a:cubicBezTo>
                <a:cubicBezTo>
                  <a:pt x="400" y="291"/>
                  <a:pt x="400" y="291"/>
                  <a:pt x="400" y="291"/>
                </a:cubicBezTo>
                <a:cubicBezTo>
                  <a:pt x="400" y="291"/>
                  <a:pt x="400" y="291"/>
                  <a:pt x="400" y="291"/>
                </a:cubicBezTo>
                <a:cubicBezTo>
                  <a:pt x="402" y="291"/>
                  <a:pt x="402" y="291"/>
                  <a:pt x="402" y="291"/>
                </a:cubicBezTo>
                <a:cubicBezTo>
                  <a:pt x="402" y="290"/>
                  <a:pt x="402" y="290"/>
                  <a:pt x="402" y="290"/>
                </a:cubicBezTo>
                <a:cubicBezTo>
                  <a:pt x="406" y="290"/>
                  <a:pt x="406" y="290"/>
                  <a:pt x="406" y="290"/>
                </a:cubicBezTo>
                <a:cubicBezTo>
                  <a:pt x="406" y="289"/>
                  <a:pt x="406" y="289"/>
                  <a:pt x="406" y="289"/>
                </a:cubicBezTo>
                <a:cubicBezTo>
                  <a:pt x="407" y="289"/>
                  <a:pt x="408" y="289"/>
                  <a:pt x="409" y="289"/>
                </a:cubicBezTo>
                <a:cubicBezTo>
                  <a:pt x="409" y="288"/>
                  <a:pt x="409" y="288"/>
                  <a:pt x="409" y="288"/>
                </a:cubicBezTo>
                <a:cubicBezTo>
                  <a:pt x="410" y="288"/>
                  <a:pt x="410" y="289"/>
                  <a:pt x="410" y="289"/>
                </a:cubicBezTo>
                <a:cubicBezTo>
                  <a:pt x="412" y="288"/>
                  <a:pt x="413" y="288"/>
                  <a:pt x="414" y="288"/>
                </a:cubicBezTo>
                <a:cubicBezTo>
                  <a:pt x="415" y="288"/>
                  <a:pt x="415" y="289"/>
                  <a:pt x="415" y="289"/>
                </a:cubicBezTo>
                <a:cubicBezTo>
                  <a:pt x="417" y="289"/>
                  <a:pt x="417" y="289"/>
                  <a:pt x="417" y="289"/>
                </a:cubicBezTo>
                <a:cubicBezTo>
                  <a:pt x="417" y="290"/>
                  <a:pt x="417" y="290"/>
                  <a:pt x="417" y="290"/>
                </a:cubicBezTo>
                <a:cubicBezTo>
                  <a:pt x="418" y="290"/>
                  <a:pt x="418" y="290"/>
                  <a:pt x="418" y="290"/>
                </a:cubicBezTo>
                <a:cubicBezTo>
                  <a:pt x="418" y="291"/>
                  <a:pt x="418" y="291"/>
                  <a:pt x="418" y="291"/>
                </a:cubicBezTo>
                <a:cubicBezTo>
                  <a:pt x="420" y="291"/>
                  <a:pt x="421" y="291"/>
                  <a:pt x="423" y="291"/>
                </a:cubicBezTo>
                <a:cubicBezTo>
                  <a:pt x="423" y="292"/>
                  <a:pt x="423" y="292"/>
                  <a:pt x="423" y="292"/>
                </a:cubicBezTo>
                <a:cubicBezTo>
                  <a:pt x="419" y="293"/>
                  <a:pt x="414" y="292"/>
                  <a:pt x="412" y="295"/>
                </a:cubicBezTo>
                <a:cubicBezTo>
                  <a:pt x="410" y="295"/>
                  <a:pt x="410" y="295"/>
                  <a:pt x="410" y="295"/>
                </a:cubicBezTo>
                <a:cubicBezTo>
                  <a:pt x="412" y="297"/>
                  <a:pt x="413" y="296"/>
                  <a:pt x="416" y="297"/>
                </a:cubicBezTo>
                <a:cubicBezTo>
                  <a:pt x="416" y="297"/>
                  <a:pt x="416" y="297"/>
                  <a:pt x="416" y="297"/>
                </a:cubicBezTo>
                <a:cubicBezTo>
                  <a:pt x="418" y="297"/>
                  <a:pt x="419" y="298"/>
                  <a:pt x="421" y="298"/>
                </a:cubicBezTo>
                <a:cubicBezTo>
                  <a:pt x="421" y="299"/>
                  <a:pt x="421" y="299"/>
                  <a:pt x="421" y="299"/>
                </a:cubicBezTo>
                <a:cubicBezTo>
                  <a:pt x="422" y="299"/>
                  <a:pt x="422" y="299"/>
                  <a:pt x="422" y="299"/>
                </a:cubicBezTo>
                <a:cubicBezTo>
                  <a:pt x="422" y="299"/>
                  <a:pt x="422" y="299"/>
                  <a:pt x="422" y="299"/>
                </a:cubicBezTo>
                <a:cubicBezTo>
                  <a:pt x="425" y="300"/>
                  <a:pt x="430" y="299"/>
                  <a:pt x="431" y="298"/>
                </a:cubicBezTo>
                <a:cubicBezTo>
                  <a:pt x="432" y="298"/>
                  <a:pt x="432" y="299"/>
                  <a:pt x="433" y="299"/>
                </a:cubicBezTo>
                <a:cubicBezTo>
                  <a:pt x="433" y="302"/>
                  <a:pt x="432" y="305"/>
                  <a:pt x="429" y="306"/>
                </a:cubicBezTo>
                <a:cubicBezTo>
                  <a:pt x="430" y="309"/>
                  <a:pt x="431" y="308"/>
                  <a:pt x="431" y="310"/>
                </a:cubicBezTo>
                <a:lnTo>
                  <a:pt x="430" y="310"/>
                </a:lnTo>
                <a:close/>
                <a:moveTo>
                  <a:pt x="477" y="638"/>
                </a:moveTo>
                <a:cubicBezTo>
                  <a:pt x="475" y="638"/>
                  <a:pt x="475" y="638"/>
                  <a:pt x="475" y="638"/>
                </a:cubicBezTo>
                <a:cubicBezTo>
                  <a:pt x="474" y="635"/>
                  <a:pt x="472" y="633"/>
                  <a:pt x="470" y="632"/>
                </a:cubicBezTo>
                <a:cubicBezTo>
                  <a:pt x="470" y="630"/>
                  <a:pt x="471" y="629"/>
                  <a:pt x="471" y="627"/>
                </a:cubicBezTo>
                <a:cubicBezTo>
                  <a:pt x="472" y="627"/>
                  <a:pt x="472" y="627"/>
                  <a:pt x="472" y="627"/>
                </a:cubicBezTo>
                <a:cubicBezTo>
                  <a:pt x="472" y="629"/>
                  <a:pt x="472" y="630"/>
                  <a:pt x="473" y="631"/>
                </a:cubicBezTo>
                <a:cubicBezTo>
                  <a:pt x="475" y="631"/>
                  <a:pt x="475" y="631"/>
                  <a:pt x="475" y="631"/>
                </a:cubicBezTo>
                <a:cubicBezTo>
                  <a:pt x="476" y="629"/>
                  <a:pt x="476" y="630"/>
                  <a:pt x="477" y="629"/>
                </a:cubicBezTo>
                <a:cubicBezTo>
                  <a:pt x="477" y="632"/>
                  <a:pt x="476" y="633"/>
                  <a:pt x="479" y="634"/>
                </a:cubicBezTo>
                <a:cubicBezTo>
                  <a:pt x="478" y="637"/>
                  <a:pt x="478" y="636"/>
                  <a:pt x="477" y="638"/>
                </a:cubicBezTo>
                <a:close/>
                <a:moveTo>
                  <a:pt x="483" y="358"/>
                </a:moveTo>
                <a:cubicBezTo>
                  <a:pt x="483" y="359"/>
                  <a:pt x="483" y="359"/>
                  <a:pt x="483" y="359"/>
                </a:cubicBezTo>
                <a:cubicBezTo>
                  <a:pt x="482" y="360"/>
                  <a:pt x="482" y="360"/>
                  <a:pt x="482" y="360"/>
                </a:cubicBezTo>
                <a:cubicBezTo>
                  <a:pt x="481" y="360"/>
                  <a:pt x="481" y="360"/>
                  <a:pt x="481" y="360"/>
                </a:cubicBezTo>
                <a:cubicBezTo>
                  <a:pt x="480" y="361"/>
                  <a:pt x="479" y="363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77" y="366"/>
                  <a:pt x="477" y="366"/>
                  <a:pt x="477" y="366"/>
                </a:cubicBezTo>
                <a:cubicBezTo>
                  <a:pt x="477" y="367"/>
                  <a:pt x="475" y="366"/>
                  <a:pt x="474" y="368"/>
                </a:cubicBezTo>
                <a:cubicBezTo>
                  <a:pt x="471" y="368"/>
                  <a:pt x="471" y="368"/>
                  <a:pt x="470" y="366"/>
                </a:cubicBezTo>
                <a:cubicBezTo>
                  <a:pt x="465" y="366"/>
                  <a:pt x="467" y="367"/>
                  <a:pt x="465" y="370"/>
                </a:cubicBezTo>
                <a:cubicBezTo>
                  <a:pt x="464" y="370"/>
                  <a:pt x="464" y="370"/>
                  <a:pt x="464" y="370"/>
                </a:cubicBezTo>
                <a:cubicBezTo>
                  <a:pt x="464" y="372"/>
                  <a:pt x="464" y="372"/>
                  <a:pt x="464" y="372"/>
                </a:cubicBezTo>
                <a:cubicBezTo>
                  <a:pt x="461" y="373"/>
                  <a:pt x="461" y="373"/>
                  <a:pt x="461" y="373"/>
                </a:cubicBezTo>
                <a:cubicBezTo>
                  <a:pt x="461" y="374"/>
                  <a:pt x="461" y="374"/>
                  <a:pt x="461" y="374"/>
                </a:cubicBezTo>
                <a:cubicBezTo>
                  <a:pt x="460" y="374"/>
                  <a:pt x="459" y="373"/>
                  <a:pt x="457" y="373"/>
                </a:cubicBezTo>
                <a:cubicBezTo>
                  <a:pt x="457" y="374"/>
                  <a:pt x="457" y="374"/>
                  <a:pt x="457" y="374"/>
                </a:cubicBezTo>
                <a:cubicBezTo>
                  <a:pt x="452" y="374"/>
                  <a:pt x="452" y="374"/>
                  <a:pt x="452" y="374"/>
                </a:cubicBezTo>
                <a:cubicBezTo>
                  <a:pt x="452" y="375"/>
                  <a:pt x="452" y="375"/>
                  <a:pt x="452" y="375"/>
                </a:cubicBezTo>
                <a:cubicBezTo>
                  <a:pt x="452" y="375"/>
                  <a:pt x="451" y="374"/>
                  <a:pt x="450" y="374"/>
                </a:cubicBezTo>
                <a:cubicBezTo>
                  <a:pt x="450" y="375"/>
                  <a:pt x="450" y="375"/>
                  <a:pt x="450" y="375"/>
                </a:cubicBezTo>
                <a:cubicBezTo>
                  <a:pt x="449" y="375"/>
                  <a:pt x="449" y="375"/>
                  <a:pt x="449" y="375"/>
                </a:cubicBezTo>
                <a:cubicBezTo>
                  <a:pt x="449" y="375"/>
                  <a:pt x="449" y="375"/>
                  <a:pt x="449" y="375"/>
                </a:cubicBezTo>
                <a:cubicBezTo>
                  <a:pt x="448" y="376"/>
                  <a:pt x="447" y="376"/>
                  <a:pt x="447" y="376"/>
                </a:cubicBezTo>
                <a:cubicBezTo>
                  <a:pt x="446" y="375"/>
                  <a:pt x="445" y="375"/>
                  <a:pt x="444" y="375"/>
                </a:cubicBezTo>
                <a:cubicBezTo>
                  <a:pt x="443" y="373"/>
                  <a:pt x="443" y="372"/>
                  <a:pt x="443" y="371"/>
                </a:cubicBezTo>
                <a:cubicBezTo>
                  <a:pt x="441" y="370"/>
                  <a:pt x="440" y="371"/>
                  <a:pt x="439" y="370"/>
                </a:cubicBezTo>
                <a:cubicBezTo>
                  <a:pt x="439" y="370"/>
                  <a:pt x="439" y="370"/>
                  <a:pt x="439" y="370"/>
                </a:cubicBezTo>
                <a:cubicBezTo>
                  <a:pt x="436" y="370"/>
                  <a:pt x="436" y="370"/>
                  <a:pt x="436" y="370"/>
                </a:cubicBezTo>
                <a:cubicBezTo>
                  <a:pt x="436" y="369"/>
                  <a:pt x="436" y="369"/>
                  <a:pt x="436" y="369"/>
                </a:cubicBezTo>
                <a:cubicBezTo>
                  <a:pt x="435" y="369"/>
                  <a:pt x="435" y="369"/>
                  <a:pt x="435" y="369"/>
                </a:cubicBezTo>
                <a:cubicBezTo>
                  <a:pt x="435" y="368"/>
                  <a:pt x="435" y="368"/>
                  <a:pt x="435" y="368"/>
                </a:cubicBezTo>
                <a:cubicBezTo>
                  <a:pt x="434" y="368"/>
                  <a:pt x="433" y="367"/>
                  <a:pt x="433" y="367"/>
                </a:cubicBezTo>
                <a:cubicBezTo>
                  <a:pt x="432" y="366"/>
                  <a:pt x="433" y="366"/>
                  <a:pt x="432" y="366"/>
                </a:cubicBezTo>
                <a:cubicBezTo>
                  <a:pt x="432" y="365"/>
                  <a:pt x="432" y="365"/>
                  <a:pt x="432" y="365"/>
                </a:cubicBezTo>
                <a:cubicBezTo>
                  <a:pt x="433" y="365"/>
                  <a:pt x="434" y="365"/>
                  <a:pt x="435" y="366"/>
                </a:cubicBezTo>
                <a:cubicBezTo>
                  <a:pt x="435" y="366"/>
                  <a:pt x="435" y="366"/>
                  <a:pt x="435" y="366"/>
                </a:cubicBezTo>
                <a:cubicBezTo>
                  <a:pt x="439" y="366"/>
                  <a:pt x="439" y="366"/>
                  <a:pt x="439" y="366"/>
                </a:cubicBezTo>
                <a:cubicBezTo>
                  <a:pt x="439" y="367"/>
                  <a:pt x="439" y="367"/>
                  <a:pt x="439" y="367"/>
                </a:cubicBezTo>
                <a:cubicBezTo>
                  <a:pt x="443" y="367"/>
                  <a:pt x="451" y="361"/>
                  <a:pt x="452" y="358"/>
                </a:cubicBezTo>
                <a:cubicBezTo>
                  <a:pt x="454" y="359"/>
                  <a:pt x="456" y="359"/>
                  <a:pt x="458" y="359"/>
                </a:cubicBezTo>
                <a:cubicBezTo>
                  <a:pt x="458" y="356"/>
                  <a:pt x="458" y="356"/>
                  <a:pt x="458" y="356"/>
                </a:cubicBezTo>
                <a:cubicBezTo>
                  <a:pt x="456" y="356"/>
                  <a:pt x="456" y="356"/>
                  <a:pt x="456" y="354"/>
                </a:cubicBezTo>
                <a:cubicBezTo>
                  <a:pt x="455" y="354"/>
                  <a:pt x="454" y="353"/>
                  <a:pt x="454" y="353"/>
                </a:cubicBezTo>
                <a:cubicBezTo>
                  <a:pt x="453" y="352"/>
                  <a:pt x="454" y="351"/>
                  <a:pt x="453" y="350"/>
                </a:cubicBezTo>
                <a:cubicBezTo>
                  <a:pt x="452" y="350"/>
                  <a:pt x="452" y="350"/>
                  <a:pt x="452" y="350"/>
                </a:cubicBezTo>
                <a:cubicBezTo>
                  <a:pt x="452" y="348"/>
                  <a:pt x="452" y="348"/>
                  <a:pt x="452" y="348"/>
                </a:cubicBezTo>
                <a:cubicBezTo>
                  <a:pt x="452" y="348"/>
                  <a:pt x="452" y="348"/>
                  <a:pt x="452" y="348"/>
                </a:cubicBezTo>
                <a:cubicBezTo>
                  <a:pt x="452" y="346"/>
                  <a:pt x="452" y="346"/>
                  <a:pt x="452" y="346"/>
                </a:cubicBezTo>
                <a:cubicBezTo>
                  <a:pt x="451" y="346"/>
                  <a:pt x="451" y="346"/>
                  <a:pt x="451" y="346"/>
                </a:cubicBezTo>
                <a:cubicBezTo>
                  <a:pt x="450" y="344"/>
                  <a:pt x="449" y="344"/>
                  <a:pt x="449" y="342"/>
                </a:cubicBezTo>
                <a:cubicBezTo>
                  <a:pt x="452" y="342"/>
                  <a:pt x="452" y="342"/>
                  <a:pt x="452" y="342"/>
                </a:cubicBezTo>
                <a:cubicBezTo>
                  <a:pt x="452" y="342"/>
                  <a:pt x="452" y="343"/>
                  <a:pt x="452" y="343"/>
                </a:cubicBezTo>
                <a:cubicBezTo>
                  <a:pt x="455" y="343"/>
                  <a:pt x="455" y="343"/>
                  <a:pt x="455" y="343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6" y="345"/>
                  <a:pt x="456" y="344"/>
                  <a:pt x="456" y="346"/>
                </a:cubicBezTo>
                <a:cubicBezTo>
                  <a:pt x="458" y="346"/>
                  <a:pt x="459" y="345"/>
                  <a:pt x="460" y="345"/>
                </a:cubicBezTo>
                <a:cubicBezTo>
                  <a:pt x="460" y="346"/>
                  <a:pt x="460" y="347"/>
                  <a:pt x="460" y="348"/>
                </a:cubicBezTo>
                <a:cubicBezTo>
                  <a:pt x="460" y="348"/>
                  <a:pt x="460" y="348"/>
                  <a:pt x="460" y="348"/>
                </a:cubicBezTo>
                <a:cubicBezTo>
                  <a:pt x="460" y="350"/>
                  <a:pt x="460" y="350"/>
                  <a:pt x="460" y="350"/>
                </a:cubicBezTo>
                <a:cubicBezTo>
                  <a:pt x="460" y="350"/>
                  <a:pt x="460" y="350"/>
                  <a:pt x="460" y="350"/>
                </a:cubicBezTo>
                <a:cubicBezTo>
                  <a:pt x="461" y="352"/>
                  <a:pt x="461" y="353"/>
                  <a:pt x="461" y="354"/>
                </a:cubicBezTo>
                <a:cubicBezTo>
                  <a:pt x="462" y="354"/>
                  <a:pt x="461" y="354"/>
                  <a:pt x="462" y="354"/>
                </a:cubicBezTo>
                <a:cubicBezTo>
                  <a:pt x="467" y="354"/>
                  <a:pt x="473" y="354"/>
                  <a:pt x="477" y="355"/>
                </a:cubicBezTo>
                <a:cubicBezTo>
                  <a:pt x="478" y="354"/>
                  <a:pt x="480" y="353"/>
                  <a:pt x="481" y="352"/>
                </a:cubicBezTo>
                <a:cubicBezTo>
                  <a:pt x="481" y="350"/>
                  <a:pt x="481" y="350"/>
                  <a:pt x="481" y="350"/>
                </a:cubicBezTo>
                <a:cubicBezTo>
                  <a:pt x="482" y="350"/>
                  <a:pt x="482" y="350"/>
                  <a:pt x="482" y="350"/>
                </a:cubicBezTo>
                <a:cubicBezTo>
                  <a:pt x="483" y="350"/>
                  <a:pt x="483" y="349"/>
                  <a:pt x="483" y="348"/>
                </a:cubicBezTo>
                <a:cubicBezTo>
                  <a:pt x="485" y="348"/>
                  <a:pt x="486" y="348"/>
                  <a:pt x="487" y="347"/>
                </a:cubicBezTo>
                <a:cubicBezTo>
                  <a:pt x="488" y="346"/>
                  <a:pt x="490" y="345"/>
                  <a:pt x="491" y="343"/>
                </a:cubicBezTo>
                <a:cubicBezTo>
                  <a:pt x="492" y="343"/>
                  <a:pt x="492" y="343"/>
                  <a:pt x="492" y="343"/>
                </a:cubicBezTo>
                <a:cubicBezTo>
                  <a:pt x="492" y="343"/>
                  <a:pt x="492" y="343"/>
                  <a:pt x="492" y="343"/>
                </a:cubicBezTo>
                <a:cubicBezTo>
                  <a:pt x="496" y="343"/>
                  <a:pt x="496" y="343"/>
                  <a:pt x="496" y="343"/>
                </a:cubicBezTo>
                <a:cubicBezTo>
                  <a:pt x="496" y="342"/>
                  <a:pt x="496" y="342"/>
                  <a:pt x="496" y="342"/>
                </a:cubicBezTo>
                <a:cubicBezTo>
                  <a:pt x="497" y="341"/>
                  <a:pt x="500" y="341"/>
                  <a:pt x="501" y="342"/>
                </a:cubicBezTo>
                <a:cubicBezTo>
                  <a:pt x="502" y="342"/>
                  <a:pt x="502" y="342"/>
                  <a:pt x="503" y="343"/>
                </a:cubicBezTo>
                <a:cubicBezTo>
                  <a:pt x="503" y="344"/>
                  <a:pt x="503" y="344"/>
                  <a:pt x="503" y="344"/>
                </a:cubicBezTo>
                <a:cubicBezTo>
                  <a:pt x="502" y="343"/>
                  <a:pt x="500" y="343"/>
                  <a:pt x="499" y="343"/>
                </a:cubicBezTo>
                <a:cubicBezTo>
                  <a:pt x="499" y="345"/>
                  <a:pt x="500" y="344"/>
                  <a:pt x="500" y="347"/>
                </a:cubicBezTo>
                <a:cubicBezTo>
                  <a:pt x="498" y="347"/>
                  <a:pt x="497" y="347"/>
                  <a:pt x="496" y="347"/>
                </a:cubicBezTo>
                <a:cubicBezTo>
                  <a:pt x="496" y="350"/>
                  <a:pt x="496" y="350"/>
                  <a:pt x="496" y="350"/>
                </a:cubicBezTo>
                <a:cubicBezTo>
                  <a:pt x="494" y="350"/>
                  <a:pt x="493" y="350"/>
                  <a:pt x="493" y="350"/>
                </a:cubicBezTo>
                <a:cubicBezTo>
                  <a:pt x="493" y="352"/>
                  <a:pt x="493" y="352"/>
                  <a:pt x="493" y="352"/>
                </a:cubicBezTo>
                <a:cubicBezTo>
                  <a:pt x="492" y="353"/>
                  <a:pt x="491" y="354"/>
                  <a:pt x="490" y="354"/>
                </a:cubicBezTo>
                <a:cubicBezTo>
                  <a:pt x="490" y="355"/>
                  <a:pt x="490" y="355"/>
                  <a:pt x="489" y="356"/>
                </a:cubicBezTo>
                <a:cubicBezTo>
                  <a:pt x="488" y="356"/>
                  <a:pt x="488" y="355"/>
                  <a:pt x="486" y="356"/>
                </a:cubicBezTo>
                <a:cubicBezTo>
                  <a:pt x="486" y="356"/>
                  <a:pt x="486" y="357"/>
                  <a:pt x="485" y="357"/>
                </a:cubicBezTo>
                <a:cubicBezTo>
                  <a:pt x="485" y="357"/>
                  <a:pt x="484" y="357"/>
                  <a:pt x="483" y="358"/>
                </a:cubicBezTo>
                <a:close/>
                <a:moveTo>
                  <a:pt x="519" y="396"/>
                </a:moveTo>
                <a:cubicBezTo>
                  <a:pt x="519" y="395"/>
                  <a:pt x="519" y="395"/>
                  <a:pt x="519" y="395"/>
                </a:cubicBezTo>
                <a:cubicBezTo>
                  <a:pt x="517" y="395"/>
                  <a:pt x="516" y="396"/>
                  <a:pt x="514" y="396"/>
                </a:cubicBezTo>
                <a:cubicBezTo>
                  <a:pt x="514" y="396"/>
                  <a:pt x="514" y="397"/>
                  <a:pt x="514" y="398"/>
                </a:cubicBezTo>
                <a:cubicBezTo>
                  <a:pt x="511" y="398"/>
                  <a:pt x="508" y="399"/>
                  <a:pt x="506" y="400"/>
                </a:cubicBezTo>
                <a:cubicBezTo>
                  <a:pt x="506" y="401"/>
                  <a:pt x="505" y="401"/>
                  <a:pt x="505" y="402"/>
                </a:cubicBezTo>
                <a:cubicBezTo>
                  <a:pt x="504" y="402"/>
                  <a:pt x="504" y="402"/>
                  <a:pt x="504" y="402"/>
                </a:cubicBezTo>
                <a:cubicBezTo>
                  <a:pt x="504" y="402"/>
                  <a:pt x="504" y="402"/>
                  <a:pt x="504" y="402"/>
                </a:cubicBezTo>
                <a:cubicBezTo>
                  <a:pt x="502" y="402"/>
                  <a:pt x="502" y="402"/>
                  <a:pt x="502" y="402"/>
                </a:cubicBezTo>
                <a:cubicBezTo>
                  <a:pt x="501" y="404"/>
                  <a:pt x="501" y="404"/>
                  <a:pt x="501" y="404"/>
                </a:cubicBezTo>
                <a:cubicBezTo>
                  <a:pt x="500" y="404"/>
                  <a:pt x="500" y="404"/>
                  <a:pt x="500" y="404"/>
                </a:cubicBezTo>
                <a:cubicBezTo>
                  <a:pt x="500" y="404"/>
                  <a:pt x="499" y="405"/>
                  <a:pt x="499" y="405"/>
                </a:cubicBezTo>
                <a:cubicBezTo>
                  <a:pt x="497" y="407"/>
                  <a:pt x="495" y="409"/>
                  <a:pt x="493" y="411"/>
                </a:cubicBezTo>
                <a:cubicBezTo>
                  <a:pt x="493" y="414"/>
                  <a:pt x="493" y="414"/>
                  <a:pt x="493" y="414"/>
                </a:cubicBezTo>
                <a:cubicBezTo>
                  <a:pt x="487" y="414"/>
                  <a:pt x="487" y="414"/>
                  <a:pt x="487" y="414"/>
                </a:cubicBezTo>
                <a:cubicBezTo>
                  <a:pt x="487" y="413"/>
                  <a:pt x="487" y="413"/>
                  <a:pt x="487" y="412"/>
                </a:cubicBezTo>
                <a:cubicBezTo>
                  <a:pt x="485" y="412"/>
                  <a:pt x="485" y="412"/>
                  <a:pt x="485" y="412"/>
                </a:cubicBezTo>
                <a:cubicBezTo>
                  <a:pt x="485" y="410"/>
                  <a:pt x="485" y="410"/>
                  <a:pt x="485" y="410"/>
                </a:cubicBezTo>
                <a:cubicBezTo>
                  <a:pt x="489" y="409"/>
                  <a:pt x="488" y="407"/>
                  <a:pt x="491" y="405"/>
                </a:cubicBezTo>
                <a:cubicBezTo>
                  <a:pt x="492" y="404"/>
                  <a:pt x="494" y="404"/>
                  <a:pt x="495" y="402"/>
                </a:cubicBezTo>
                <a:cubicBezTo>
                  <a:pt x="495" y="402"/>
                  <a:pt x="495" y="402"/>
                  <a:pt x="495" y="402"/>
                </a:cubicBezTo>
                <a:cubicBezTo>
                  <a:pt x="499" y="399"/>
                  <a:pt x="499" y="399"/>
                  <a:pt x="499" y="399"/>
                </a:cubicBezTo>
                <a:cubicBezTo>
                  <a:pt x="499" y="396"/>
                  <a:pt x="499" y="396"/>
                  <a:pt x="499" y="396"/>
                </a:cubicBezTo>
                <a:cubicBezTo>
                  <a:pt x="499" y="396"/>
                  <a:pt x="500" y="396"/>
                  <a:pt x="500" y="395"/>
                </a:cubicBezTo>
                <a:cubicBezTo>
                  <a:pt x="501" y="395"/>
                  <a:pt x="501" y="394"/>
                  <a:pt x="501" y="393"/>
                </a:cubicBezTo>
                <a:cubicBezTo>
                  <a:pt x="504" y="393"/>
                  <a:pt x="504" y="394"/>
                  <a:pt x="506" y="395"/>
                </a:cubicBezTo>
                <a:cubicBezTo>
                  <a:pt x="506" y="396"/>
                  <a:pt x="506" y="396"/>
                  <a:pt x="506" y="396"/>
                </a:cubicBezTo>
                <a:cubicBezTo>
                  <a:pt x="507" y="396"/>
                  <a:pt x="508" y="395"/>
                  <a:pt x="508" y="395"/>
                </a:cubicBezTo>
                <a:cubicBezTo>
                  <a:pt x="511" y="395"/>
                  <a:pt x="511" y="395"/>
                  <a:pt x="511" y="395"/>
                </a:cubicBezTo>
                <a:cubicBezTo>
                  <a:pt x="511" y="395"/>
                  <a:pt x="511" y="394"/>
                  <a:pt x="512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5"/>
                  <a:pt x="516" y="395"/>
                  <a:pt x="516" y="395"/>
                </a:cubicBezTo>
                <a:cubicBezTo>
                  <a:pt x="517" y="394"/>
                  <a:pt x="518" y="394"/>
                  <a:pt x="519" y="394"/>
                </a:cubicBezTo>
                <a:cubicBezTo>
                  <a:pt x="521" y="394"/>
                  <a:pt x="522" y="395"/>
                  <a:pt x="524" y="396"/>
                </a:cubicBezTo>
                <a:cubicBezTo>
                  <a:pt x="523" y="396"/>
                  <a:pt x="521" y="396"/>
                  <a:pt x="519" y="396"/>
                </a:cubicBezTo>
                <a:close/>
                <a:moveTo>
                  <a:pt x="556" y="410"/>
                </a:moveTo>
                <a:cubicBezTo>
                  <a:pt x="556" y="411"/>
                  <a:pt x="557" y="411"/>
                  <a:pt x="558" y="412"/>
                </a:cubicBezTo>
                <a:cubicBezTo>
                  <a:pt x="557" y="414"/>
                  <a:pt x="557" y="415"/>
                  <a:pt x="556" y="417"/>
                </a:cubicBezTo>
                <a:cubicBezTo>
                  <a:pt x="556" y="417"/>
                  <a:pt x="555" y="417"/>
                  <a:pt x="554" y="418"/>
                </a:cubicBezTo>
                <a:cubicBezTo>
                  <a:pt x="554" y="416"/>
                  <a:pt x="553" y="416"/>
                  <a:pt x="553" y="414"/>
                </a:cubicBezTo>
                <a:cubicBezTo>
                  <a:pt x="552" y="414"/>
                  <a:pt x="553" y="414"/>
                  <a:pt x="552" y="413"/>
                </a:cubicBezTo>
                <a:cubicBezTo>
                  <a:pt x="554" y="412"/>
                  <a:pt x="555" y="411"/>
                  <a:pt x="556" y="410"/>
                </a:cubicBezTo>
                <a:close/>
                <a:moveTo>
                  <a:pt x="554" y="443"/>
                </a:moveTo>
                <a:cubicBezTo>
                  <a:pt x="554" y="443"/>
                  <a:pt x="554" y="443"/>
                  <a:pt x="554" y="443"/>
                </a:cubicBezTo>
                <a:cubicBezTo>
                  <a:pt x="552" y="443"/>
                  <a:pt x="552" y="443"/>
                  <a:pt x="552" y="443"/>
                </a:cubicBezTo>
                <a:cubicBezTo>
                  <a:pt x="552" y="441"/>
                  <a:pt x="552" y="441"/>
                  <a:pt x="552" y="441"/>
                </a:cubicBezTo>
                <a:cubicBezTo>
                  <a:pt x="552" y="441"/>
                  <a:pt x="552" y="441"/>
                  <a:pt x="552" y="441"/>
                </a:cubicBezTo>
                <a:cubicBezTo>
                  <a:pt x="552" y="440"/>
                  <a:pt x="552" y="440"/>
                  <a:pt x="552" y="440"/>
                </a:cubicBezTo>
                <a:cubicBezTo>
                  <a:pt x="553" y="440"/>
                  <a:pt x="553" y="440"/>
                  <a:pt x="555" y="441"/>
                </a:cubicBezTo>
                <a:cubicBezTo>
                  <a:pt x="555" y="441"/>
                  <a:pt x="554" y="442"/>
                  <a:pt x="554" y="443"/>
                </a:cubicBezTo>
                <a:close/>
                <a:moveTo>
                  <a:pt x="567" y="421"/>
                </a:moveTo>
                <a:cubicBezTo>
                  <a:pt x="566" y="421"/>
                  <a:pt x="566" y="421"/>
                  <a:pt x="566" y="421"/>
                </a:cubicBezTo>
                <a:cubicBezTo>
                  <a:pt x="566" y="423"/>
                  <a:pt x="566" y="423"/>
                  <a:pt x="566" y="423"/>
                </a:cubicBezTo>
                <a:cubicBezTo>
                  <a:pt x="566" y="424"/>
                  <a:pt x="564" y="424"/>
                  <a:pt x="564" y="427"/>
                </a:cubicBezTo>
                <a:cubicBezTo>
                  <a:pt x="565" y="427"/>
                  <a:pt x="565" y="427"/>
                  <a:pt x="566" y="427"/>
                </a:cubicBezTo>
                <a:cubicBezTo>
                  <a:pt x="566" y="429"/>
                  <a:pt x="566" y="429"/>
                  <a:pt x="566" y="429"/>
                </a:cubicBezTo>
                <a:cubicBezTo>
                  <a:pt x="564" y="430"/>
                  <a:pt x="565" y="429"/>
                  <a:pt x="564" y="430"/>
                </a:cubicBezTo>
                <a:cubicBezTo>
                  <a:pt x="564" y="430"/>
                  <a:pt x="564" y="430"/>
                  <a:pt x="564" y="430"/>
                </a:cubicBezTo>
                <a:cubicBezTo>
                  <a:pt x="564" y="433"/>
                  <a:pt x="564" y="433"/>
                  <a:pt x="564" y="433"/>
                </a:cubicBezTo>
                <a:cubicBezTo>
                  <a:pt x="563" y="433"/>
                  <a:pt x="563" y="433"/>
                  <a:pt x="563" y="433"/>
                </a:cubicBezTo>
                <a:cubicBezTo>
                  <a:pt x="562" y="434"/>
                  <a:pt x="562" y="435"/>
                  <a:pt x="562" y="437"/>
                </a:cubicBezTo>
                <a:cubicBezTo>
                  <a:pt x="562" y="438"/>
                  <a:pt x="562" y="437"/>
                  <a:pt x="562" y="438"/>
                </a:cubicBezTo>
                <a:cubicBezTo>
                  <a:pt x="558" y="438"/>
                  <a:pt x="558" y="438"/>
                  <a:pt x="558" y="438"/>
                </a:cubicBezTo>
                <a:cubicBezTo>
                  <a:pt x="558" y="439"/>
                  <a:pt x="558" y="439"/>
                  <a:pt x="558" y="439"/>
                </a:cubicBezTo>
                <a:cubicBezTo>
                  <a:pt x="558" y="439"/>
                  <a:pt x="558" y="439"/>
                  <a:pt x="558" y="439"/>
                </a:cubicBezTo>
                <a:cubicBezTo>
                  <a:pt x="558" y="438"/>
                  <a:pt x="558" y="437"/>
                  <a:pt x="558" y="437"/>
                </a:cubicBezTo>
                <a:cubicBezTo>
                  <a:pt x="558" y="437"/>
                  <a:pt x="558" y="437"/>
                  <a:pt x="558" y="437"/>
                </a:cubicBezTo>
                <a:cubicBezTo>
                  <a:pt x="557" y="435"/>
                  <a:pt x="557" y="433"/>
                  <a:pt x="557" y="431"/>
                </a:cubicBezTo>
                <a:cubicBezTo>
                  <a:pt x="557" y="430"/>
                  <a:pt x="556" y="430"/>
                  <a:pt x="556" y="430"/>
                </a:cubicBezTo>
                <a:cubicBezTo>
                  <a:pt x="556" y="429"/>
                  <a:pt x="556" y="428"/>
                  <a:pt x="557" y="427"/>
                </a:cubicBezTo>
                <a:cubicBezTo>
                  <a:pt x="558" y="427"/>
                  <a:pt x="558" y="427"/>
                  <a:pt x="558" y="427"/>
                </a:cubicBezTo>
                <a:cubicBezTo>
                  <a:pt x="558" y="427"/>
                  <a:pt x="558" y="426"/>
                  <a:pt x="558" y="425"/>
                </a:cubicBezTo>
                <a:cubicBezTo>
                  <a:pt x="559" y="425"/>
                  <a:pt x="559" y="424"/>
                  <a:pt x="560" y="424"/>
                </a:cubicBezTo>
                <a:cubicBezTo>
                  <a:pt x="560" y="421"/>
                  <a:pt x="560" y="421"/>
                  <a:pt x="560" y="421"/>
                </a:cubicBezTo>
                <a:cubicBezTo>
                  <a:pt x="560" y="421"/>
                  <a:pt x="561" y="421"/>
                  <a:pt x="562" y="420"/>
                </a:cubicBezTo>
                <a:cubicBezTo>
                  <a:pt x="562" y="419"/>
                  <a:pt x="562" y="419"/>
                  <a:pt x="562" y="419"/>
                </a:cubicBezTo>
                <a:cubicBezTo>
                  <a:pt x="562" y="418"/>
                  <a:pt x="563" y="418"/>
                  <a:pt x="563" y="418"/>
                </a:cubicBezTo>
                <a:cubicBezTo>
                  <a:pt x="564" y="418"/>
                  <a:pt x="564" y="418"/>
                  <a:pt x="564" y="418"/>
                </a:cubicBezTo>
                <a:cubicBezTo>
                  <a:pt x="565" y="419"/>
                  <a:pt x="564" y="418"/>
                  <a:pt x="565" y="419"/>
                </a:cubicBezTo>
                <a:cubicBezTo>
                  <a:pt x="565" y="420"/>
                  <a:pt x="565" y="420"/>
                  <a:pt x="565" y="420"/>
                </a:cubicBezTo>
                <a:cubicBezTo>
                  <a:pt x="568" y="420"/>
                  <a:pt x="568" y="420"/>
                  <a:pt x="568" y="420"/>
                </a:cubicBezTo>
                <a:cubicBezTo>
                  <a:pt x="567" y="420"/>
                  <a:pt x="567" y="421"/>
                  <a:pt x="567" y="421"/>
                </a:cubicBezTo>
                <a:close/>
                <a:moveTo>
                  <a:pt x="586" y="481"/>
                </a:moveTo>
                <a:cubicBezTo>
                  <a:pt x="587" y="481"/>
                  <a:pt x="587" y="481"/>
                  <a:pt x="587" y="481"/>
                </a:cubicBezTo>
                <a:cubicBezTo>
                  <a:pt x="587" y="480"/>
                  <a:pt x="587" y="479"/>
                  <a:pt x="587" y="479"/>
                </a:cubicBezTo>
                <a:cubicBezTo>
                  <a:pt x="588" y="479"/>
                  <a:pt x="588" y="479"/>
                  <a:pt x="588" y="479"/>
                </a:cubicBezTo>
                <a:cubicBezTo>
                  <a:pt x="589" y="477"/>
                  <a:pt x="589" y="474"/>
                  <a:pt x="591" y="473"/>
                </a:cubicBezTo>
                <a:cubicBezTo>
                  <a:pt x="591" y="472"/>
                  <a:pt x="591" y="472"/>
                  <a:pt x="591" y="472"/>
                </a:cubicBezTo>
                <a:cubicBezTo>
                  <a:pt x="591" y="472"/>
                  <a:pt x="594" y="473"/>
                  <a:pt x="595" y="473"/>
                </a:cubicBezTo>
                <a:cubicBezTo>
                  <a:pt x="595" y="472"/>
                  <a:pt x="595" y="471"/>
                  <a:pt x="595" y="469"/>
                </a:cubicBezTo>
                <a:cubicBezTo>
                  <a:pt x="595" y="469"/>
                  <a:pt x="595" y="470"/>
                  <a:pt x="595" y="469"/>
                </a:cubicBezTo>
                <a:cubicBezTo>
                  <a:pt x="596" y="468"/>
                  <a:pt x="595" y="469"/>
                  <a:pt x="596" y="468"/>
                </a:cubicBezTo>
                <a:cubicBezTo>
                  <a:pt x="596" y="468"/>
                  <a:pt x="596" y="468"/>
                  <a:pt x="596" y="468"/>
                </a:cubicBezTo>
                <a:cubicBezTo>
                  <a:pt x="596" y="471"/>
                  <a:pt x="596" y="471"/>
                  <a:pt x="596" y="471"/>
                </a:cubicBezTo>
                <a:cubicBezTo>
                  <a:pt x="598" y="471"/>
                  <a:pt x="598" y="471"/>
                  <a:pt x="598" y="471"/>
                </a:cubicBezTo>
                <a:cubicBezTo>
                  <a:pt x="598" y="474"/>
                  <a:pt x="597" y="476"/>
                  <a:pt x="598" y="479"/>
                </a:cubicBezTo>
                <a:cubicBezTo>
                  <a:pt x="599" y="479"/>
                  <a:pt x="599" y="479"/>
                  <a:pt x="599" y="479"/>
                </a:cubicBezTo>
                <a:cubicBezTo>
                  <a:pt x="599" y="481"/>
                  <a:pt x="599" y="481"/>
                  <a:pt x="599" y="481"/>
                </a:cubicBezTo>
                <a:cubicBezTo>
                  <a:pt x="600" y="481"/>
                  <a:pt x="600" y="481"/>
                  <a:pt x="600" y="481"/>
                </a:cubicBezTo>
                <a:cubicBezTo>
                  <a:pt x="600" y="483"/>
                  <a:pt x="600" y="483"/>
                  <a:pt x="600" y="483"/>
                </a:cubicBezTo>
                <a:cubicBezTo>
                  <a:pt x="600" y="483"/>
                  <a:pt x="601" y="483"/>
                  <a:pt x="601" y="483"/>
                </a:cubicBezTo>
                <a:cubicBezTo>
                  <a:pt x="601" y="486"/>
                  <a:pt x="601" y="486"/>
                  <a:pt x="601" y="486"/>
                </a:cubicBezTo>
                <a:cubicBezTo>
                  <a:pt x="602" y="486"/>
                  <a:pt x="602" y="487"/>
                  <a:pt x="603" y="487"/>
                </a:cubicBezTo>
                <a:cubicBezTo>
                  <a:pt x="603" y="489"/>
                  <a:pt x="603" y="489"/>
                  <a:pt x="603" y="489"/>
                </a:cubicBezTo>
                <a:cubicBezTo>
                  <a:pt x="603" y="489"/>
                  <a:pt x="604" y="490"/>
                  <a:pt x="604" y="490"/>
                </a:cubicBezTo>
                <a:cubicBezTo>
                  <a:pt x="605" y="491"/>
                  <a:pt x="605" y="492"/>
                  <a:pt x="605" y="492"/>
                </a:cubicBezTo>
                <a:cubicBezTo>
                  <a:pt x="605" y="493"/>
                  <a:pt x="606" y="493"/>
                  <a:pt x="606" y="493"/>
                </a:cubicBezTo>
                <a:cubicBezTo>
                  <a:pt x="607" y="495"/>
                  <a:pt x="606" y="495"/>
                  <a:pt x="606" y="496"/>
                </a:cubicBezTo>
                <a:cubicBezTo>
                  <a:pt x="606" y="496"/>
                  <a:pt x="606" y="496"/>
                  <a:pt x="606" y="496"/>
                </a:cubicBezTo>
                <a:cubicBezTo>
                  <a:pt x="606" y="497"/>
                  <a:pt x="606" y="497"/>
                  <a:pt x="606" y="497"/>
                </a:cubicBezTo>
                <a:cubicBezTo>
                  <a:pt x="607" y="497"/>
                  <a:pt x="607" y="497"/>
                  <a:pt x="607" y="497"/>
                </a:cubicBezTo>
                <a:cubicBezTo>
                  <a:pt x="607" y="498"/>
                  <a:pt x="607" y="500"/>
                  <a:pt x="608" y="501"/>
                </a:cubicBezTo>
                <a:cubicBezTo>
                  <a:pt x="608" y="501"/>
                  <a:pt x="609" y="502"/>
                  <a:pt x="610" y="502"/>
                </a:cubicBezTo>
                <a:cubicBezTo>
                  <a:pt x="610" y="503"/>
                  <a:pt x="610" y="504"/>
                  <a:pt x="610" y="504"/>
                </a:cubicBezTo>
                <a:cubicBezTo>
                  <a:pt x="612" y="505"/>
                  <a:pt x="613" y="506"/>
                  <a:pt x="616" y="506"/>
                </a:cubicBezTo>
                <a:cubicBezTo>
                  <a:pt x="615" y="508"/>
                  <a:pt x="612" y="510"/>
                  <a:pt x="614" y="514"/>
                </a:cubicBezTo>
                <a:cubicBezTo>
                  <a:pt x="614" y="514"/>
                  <a:pt x="614" y="514"/>
                  <a:pt x="614" y="514"/>
                </a:cubicBezTo>
                <a:cubicBezTo>
                  <a:pt x="614" y="516"/>
                  <a:pt x="614" y="516"/>
                  <a:pt x="614" y="516"/>
                </a:cubicBezTo>
                <a:cubicBezTo>
                  <a:pt x="615" y="516"/>
                  <a:pt x="615" y="516"/>
                  <a:pt x="615" y="516"/>
                </a:cubicBezTo>
                <a:cubicBezTo>
                  <a:pt x="615" y="517"/>
                  <a:pt x="615" y="517"/>
                  <a:pt x="615" y="517"/>
                </a:cubicBezTo>
                <a:cubicBezTo>
                  <a:pt x="614" y="517"/>
                  <a:pt x="613" y="517"/>
                  <a:pt x="612" y="517"/>
                </a:cubicBezTo>
                <a:cubicBezTo>
                  <a:pt x="612" y="519"/>
                  <a:pt x="612" y="519"/>
                  <a:pt x="612" y="519"/>
                </a:cubicBezTo>
                <a:cubicBezTo>
                  <a:pt x="609" y="519"/>
                  <a:pt x="609" y="519"/>
                  <a:pt x="609" y="519"/>
                </a:cubicBezTo>
                <a:cubicBezTo>
                  <a:pt x="609" y="518"/>
                  <a:pt x="609" y="516"/>
                  <a:pt x="608" y="515"/>
                </a:cubicBezTo>
                <a:cubicBezTo>
                  <a:pt x="608" y="515"/>
                  <a:pt x="608" y="515"/>
                  <a:pt x="608" y="515"/>
                </a:cubicBezTo>
                <a:cubicBezTo>
                  <a:pt x="608" y="511"/>
                  <a:pt x="608" y="511"/>
                  <a:pt x="608" y="511"/>
                </a:cubicBezTo>
                <a:cubicBezTo>
                  <a:pt x="608" y="511"/>
                  <a:pt x="608" y="511"/>
                  <a:pt x="608" y="511"/>
                </a:cubicBezTo>
                <a:cubicBezTo>
                  <a:pt x="609" y="510"/>
                  <a:pt x="608" y="510"/>
                  <a:pt x="608" y="510"/>
                </a:cubicBezTo>
                <a:cubicBezTo>
                  <a:pt x="608" y="506"/>
                  <a:pt x="608" y="506"/>
                  <a:pt x="608" y="506"/>
                </a:cubicBezTo>
                <a:cubicBezTo>
                  <a:pt x="605" y="506"/>
                  <a:pt x="605" y="506"/>
                  <a:pt x="605" y="506"/>
                </a:cubicBezTo>
                <a:cubicBezTo>
                  <a:pt x="605" y="505"/>
                  <a:pt x="605" y="505"/>
                  <a:pt x="605" y="505"/>
                </a:cubicBezTo>
                <a:cubicBezTo>
                  <a:pt x="606" y="505"/>
                  <a:pt x="606" y="505"/>
                  <a:pt x="606" y="505"/>
                </a:cubicBezTo>
                <a:cubicBezTo>
                  <a:pt x="606" y="503"/>
                  <a:pt x="605" y="503"/>
                  <a:pt x="605" y="502"/>
                </a:cubicBezTo>
                <a:cubicBezTo>
                  <a:pt x="601" y="502"/>
                  <a:pt x="601" y="502"/>
                  <a:pt x="601" y="502"/>
                </a:cubicBezTo>
                <a:cubicBezTo>
                  <a:pt x="601" y="501"/>
                  <a:pt x="601" y="500"/>
                  <a:pt x="600" y="498"/>
                </a:cubicBezTo>
                <a:cubicBezTo>
                  <a:pt x="601" y="498"/>
                  <a:pt x="601" y="498"/>
                  <a:pt x="601" y="498"/>
                </a:cubicBezTo>
                <a:cubicBezTo>
                  <a:pt x="602" y="497"/>
                  <a:pt x="602" y="497"/>
                  <a:pt x="602" y="496"/>
                </a:cubicBezTo>
                <a:cubicBezTo>
                  <a:pt x="601" y="495"/>
                  <a:pt x="601" y="496"/>
                  <a:pt x="600" y="494"/>
                </a:cubicBezTo>
                <a:cubicBezTo>
                  <a:pt x="599" y="494"/>
                  <a:pt x="599" y="495"/>
                  <a:pt x="598" y="495"/>
                </a:cubicBezTo>
                <a:cubicBezTo>
                  <a:pt x="596" y="493"/>
                  <a:pt x="593" y="490"/>
                  <a:pt x="591" y="489"/>
                </a:cubicBezTo>
                <a:cubicBezTo>
                  <a:pt x="590" y="488"/>
                  <a:pt x="591" y="489"/>
                  <a:pt x="590" y="488"/>
                </a:cubicBezTo>
                <a:cubicBezTo>
                  <a:pt x="590" y="485"/>
                  <a:pt x="590" y="485"/>
                  <a:pt x="592" y="485"/>
                </a:cubicBezTo>
                <a:cubicBezTo>
                  <a:pt x="592" y="484"/>
                  <a:pt x="592" y="484"/>
                  <a:pt x="592" y="484"/>
                </a:cubicBezTo>
                <a:cubicBezTo>
                  <a:pt x="588" y="484"/>
                  <a:pt x="588" y="484"/>
                  <a:pt x="588" y="484"/>
                </a:cubicBezTo>
                <a:cubicBezTo>
                  <a:pt x="588" y="483"/>
                  <a:pt x="588" y="483"/>
                  <a:pt x="588" y="483"/>
                </a:cubicBezTo>
                <a:cubicBezTo>
                  <a:pt x="587" y="483"/>
                  <a:pt x="587" y="482"/>
                  <a:pt x="587" y="481"/>
                </a:cubicBezTo>
                <a:cubicBezTo>
                  <a:pt x="586" y="481"/>
                  <a:pt x="586" y="481"/>
                  <a:pt x="586" y="481"/>
                </a:cubicBezTo>
                <a:close/>
                <a:moveTo>
                  <a:pt x="584" y="501"/>
                </a:moveTo>
                <a:cubicBezTo>
                  <a:pt x="581" y="501"/>
                  <a:pt x="580" y="501"/>
                  <a:pt x="579" y="499"/>
                </a:cubicBezTo>
                <a:cubicBezTo>
                  <a:pt x="579" y="499"/>
                  <a:pt x="579" y="499"/>
                  <a:pt x="579" y="499"/>
                </a:cubicBezTo>
                <a:cubicBezTo>
                  <a:pt x="578" y="498"/>
                  <a:pt x="582" y="495"/>
                  <a:pt x="579" y="492"/>
                </a:cubicBezTo>
                <a:cubicBezTo>
                  <a:pt x="579" y="488"/>
                  <a:pt x="578" y="491"/>
                  <a:pt x="577" y="489"/>
                </a:cubicBezTo>
                <a:cubicBezTo>
                  <a:pt x="577" y="488"/>
                  <a:pt x="576" y="487"/>
                  <a:pt x="576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4" y="486"/>
                  <a:pt x="574" y="486"/>
                  <a:pt x="574" y="486"/>
                </a:cubicBezTo>
                <a:cubicBezTo>
                  <a:pt x="573" y="485"/>
                  <a:pt x="574" y="486"/>
                  <a:pt x="573" y="485"/>
                </a:cubicBezTo>
                <a:cubicBezTo>
                  <a:pt x="575" y="485"/>
                  <a:pt x="577" y="485"/>
                  <a:pt x="579" y="485"/>
                </a:cubicBezTo>
                <a:cubicBezTo>
                  <a:pt x="579" y="483"/>
                  <a:pt x="578" y="484"/>
                  <a:pt x="578" y="482"/>
                </a:cubicBezTo>
                <a:cubicBezTo>
                  <a:pt x="579" y="481"/>
                  <a:pt x="578" y="482"/>
                  <a:pt x="579" y="481"/>
                </a:cubicBezTo>
                <a:cubicBezTo>
                  <a:pt x="580" y="481"/>
                  <a:pt x="580" y="482"/>
                  <a:pt x="581" y="482"/>
                </a:cubicBezTo>
                <a:cubicBezTo>
                  <a:pt x="581" y="484"/>
                  <a:pt x="581" y="484"/>
                  <a:pt x="580" y="485"/>
                </a:cubicBezTo>
                <a:cubicBezTo>
                  <a:pt x="581" y="486"/>
                  <a:pt x="582" y="487"/>
                  <a:pt x="584" y="487"/>
                </a:cubicBezTo>
                <a:cubicBezTo>
                  <a:pt x="584" y="493"/>
                  <a:pt x="583" y="497"/>
                  <a:pt x="584" y="501"/>
                </a:cubicBezTo>
                <a:close/>
                <a:moveTo>
                  <a:pt x="597" y="522"/>
                </a:moveTo>
                <a:cubicBezTo>
                  <a:pt x="594" y="522"/>
                  <a:pt x="594" y="522"/>
                  <a:pt x="594" y="522"/>
                </a:cubicBezTo>
                <a:cubicBezTo>
                  <a:pt x="593" y="519"/>
                  <a:pt x="593" y="516"/>
                  <a:pt x="592" y="512"/>
                </a:cubicBezTo>
                <a:cubicBezTo>
                  <a:pt x="591" y="512"/>
                  <a:pt x="591" y="512"/>
                  <a:pt x="590" y="512"/>
                </a:cubicBezTo>
                <a:cubicBezTo>
                  <a:pt x="590" y="509"/>
                  <a:pt x="588" y="508"/>
                  <a:pt x="587" y="506"/>
                </a:cubicBezTo>
                <a:cubicBezTo>
                  <a:pt x="586" y="506"/>
                  <a:pt x="586" y="506"/>
                  <a:pt x="586" y="506"/>
                </a:cubicBezTo>
                <a:cubicBezTo>
                  <a:pt x="585" y="505"/>
                  <a:pt x="586" y="505"/>
                  <a:pt x="585" y="504"/>
                </a:cubicBezTo>
                <a:cubicBezTo>
                  <a:pt x="585" y="502"/>
                  <a:pt x="585" y="502"/>
                  <a:pt x="585" y="502"/>
                </a:cubicBezTo>
                <a:cubicBezTo>
                  <a:pt x="585" y="502"/>
                  <a:pt x="585" y="502"/>
                  <a:pt x="585" y="502"/>
                </a:cubicBezTo>
                <a:cubicBezTo>
                  <a:pt x="586" y="501"/>
                  <a:pt x="585" y="501"/>
                  <a:pt x="587" y="501"/>
                </a:cubicBezTo>
                <a:cubicBezTo>
                  <a:pt x="587" y="502"/>
                  <a:pt x="589" y="502"/>
                  <a:pt x="589" y="503"/>
                </a:cubicBezTo>
                <a:cubicBezTo>
                  <a:pt x="589" y="504"/>
                  <a:pt x="589" y="504"/>
                  <a:pt x="589" y="504"/>
                </a:cubicBezTo>
                <a:cubicBezTo>
                  <a:pt x="590" y="504"/>
                  <a:pt x="590" y="504"/>
                  <a:pt x="590" y="504"/>
                </a:cubicBezTo>
                <a:cubicBezTo>
                  <a:pt x="590" y="505"/>
                  <a:pt x="590" y="505"/>
                  <a:pt x="590" y="505"/>
                </a:cubicBezTo>
                <a:cubicBezTo>
                  <a:pt x="591" y="505"/>
                  <a:pt x="591" y="505"/>
                  <a:pt x="592" y="504"/>
                </a:cubicBezTo>
                <a:cubicBezTo>
                  <a:pt x="592" y="508"/>
                  <a:pt x="592" y="509"/>
                  <a:pt x="594" y="511"/>
                </a:cubicBezTo>
                <a:cubicBezTo>
                  <a:pt x="594" y="511"/>
                  <a:pt x="595" y="511"/>
                  <a:pt x="595" y="512"/>
                </a:cubicBezTo>
                <a:cubicBezTo>
                  <a:pt x="595" y="513"/>
                  <a:pt x="596" y="514"/>
                  <a:pt x="596" y="516"/>
                </a:cubicBezTo>
                <a:cubicBezTo>
                  <a:pt x="596" y="517"/>
                  <a:pt x="599" y="518"/>
                  <a:pt x="598" y="520"/>
                </a:cubicBezTo>
                <a:cubicBezTo>
                  <a:pt x="598" y="520"/>
                  <a:pt x="598" y="521"/>
                  <a:pt x="597" y="521"/>
                </a:cubicBezTo>
                <a:lnTo>
                  <a:pt x="597" y="522"/>
                </a:lnTo>
                <a:close/>
                <a:moveTo>
                  <a:pt x="700" y="963"/>
                </a:moveTo>
                <a:cubicBezTo>
                  <a:pt x="698" y="963"/>
                  <a:pt x="699" y="962"/>
                  <a:pt x="696" y="962"/>
                </a:cubicBezTo>
                <a:cubicBezTo>
                  <a:pt x="696" y="961"/>
                  <a:pt x="697" y="961"/>
                  <a:pt x="696" y="961"/>
                </a:cubicBezTo>
                <a:cubicBezTo>
                  <a:pt x="696" y="960"/>
                  <a:pt x="696" y="960"/>
                  <a:pt x="696" y="960"/>
                </a:cubicBezTo>
                <a:cubicBezTo>
                  <a:pt x="698" y="960"/>
                  <a:pt x="699" y="960"/>
                  <a:pt x="700" y="961"/>
                </a:cubicBezTo>
                <a:lnTo>
                  <a:pt x="700" y="963"/>
                </a:lnTo>
                <a:close/>
                <a:moveTo>
                  <a:pt x="712" y="976"/>
                </a:moveTo>
                <a:cubicBezTo>
                  <a:pt x="709" y="975"/>
                  <a:pt x="707" y="975"/>
                  <a:pt x="705" y="974"/>
                </a:cubicBezTo>
                <a:cubicBezTo>
                  <a:pt x="704" y="972"/>
                  <a:pt x="703" y="973"/>
                  <a:pt x="703" y="970"/>
                </a:cubicBezTo>
                <a:cubicBezTo>
                  <a:pt x="702" y="970"/>
                  <a:pt x="702" y="970"/>
                  <a:pt x="702" y="970"/>
                </a:cubicBezTo>
                <a:cubicBezTo>
                  <a:pt x="702" y="968"/>
                  <a:pt x="702" y="966"/>
                  <a:pt x="702" y="965"/>
                </a:cubicBezTo>
                <a:cubicBezTo>
                  <a:pt x="705" y="967"/>
                  <a:pt x="705" y="967"/>
                  <a:pt x="705" y="967"/>
                </a:cubicBezTo>
                <a:cubicBezTo>
                  <a:pt x="705" y="967"/>
                  <a:pt x="705" y="968"/>
                  <a:pt x="706" y="969"/>
                </a:cubicBezTo>
                <a:cubicBezTo>
                  <a:pt x="707" y="969"/>
                  <a:pt x="708" y="969"/>
                  <a:pt x="709" y="969"/>
                </a:cubicBezTo>
                <a:cubicBezTo>
                  <a:pt x="709" y="972"/>
                  <a:pt x="710" y="973"/>
                  <a:pt x="712" y="974"/>
                </a:cubicBezTo>
                <a:lnTo>
                  <a:pt x="712" y="976"/>
                </a:lnTo>
                <a:close/>
                <a:moveTo>
                  <a:pt x="813" y="1700"/>
                </a:moveTo>
                <a:cubicBezTo>
                  <a:pt x="813" y="1698"/>
                  <a:pt x="814" y="1697"/>
                  <a:pt x="816" y="1696"/>
                </a:cubicBezTo>
                <a:cubicBezTo>
                  <a:pt x="816" y="1698"/>
                  <a:pt x="817" y="1699"/>
                  <a:pt x="817" y="1700"/>
                </a:cubicBezTo>
                <a:cubicBezTo>
                  <a:pt x="815" y="1700"/>
                  <a:pt x="814" y="1700"/>
                  <a:pt x="813" y="1700"/>
                </a:cubicBezTo>
                <a:close/>
                <a:moveTo>
                  <a:pt x="817" y="1693"/>
                </a:moveTo>
                <a:cubicBezTo>
                  <a:pt x="819" y="1694"/>
                  <a:pt x="821" y="1694"/>
                  <a:pt x="823" y="1694"/>
                </a:cubicBezTo>
                <a:cubicBezTo>
                  <a:pt x="821" y="1696"/>
                  <a:pt x="818" y="1695"/>
                  <a:pt x="817" y="1693"/>
                </a:cubicBezTo>
                <a:close/>
                <a:moveTo>
                  <a:pt x="822" y="1702"/>
                </a:moveTo>
                <a:cubicBezTo>
                  <a:pt x="820" y="1702"/>
                  <a:pt x="820" y="1702"/>
                  <a:pt x="820" y="1702"/>
                </a:cubicBezTo>
                <a:cubicBezTo>
                  <a:pt x="820" y="1700"/>
                  <a:pt x="820" y="1700"/>
                  <a:pt x="820" y="1700"/>
                </a:cubicBezTo>
                <a:cubicBezTo>
                  <a:pt x="820" y="1700"/>
                  <a:pt x="821" y="1700"/>
                  <a:pt x="821" y="1700"/>
                </a:cubicBezTo>
                <a:cubicBezTo>
                  <a:pt x="822" y="1699"/>
                  <a:pt x="822" y="1698"/>
                  <a:pt x="822" y="1696"/>
                </a:cubicBezTo>
                <a:cubicBezTo>
                  <a:pt x="823" y="1696"/>
                  <a:pt x="823" y="1696"/>
                  <a:pt x="823" y="1696"/>
                </a:cubicBezTo>
                <a:cubicBezTo>
                  <a:pt x="823" y="1696"/>
                  <a:pt x="823" y="1696"/>
                  <a:pt x="823" y="1696"/>
                </a:cubicBezTo>
                <a:cubicBezTo>
                  <a:pt x="823" y="1696"/>
                  <a:pt x="823" y="1696"/>
                  <a:pt x="823" y="1696"/>
                </a:cubicBezTo>
                <a:cubicBezTo>
                  <a:pt x="823" y="1696"/>
                  <a:pt x="823" y="1696"/>
                  <a:pt x="823" y="1696"/>
                </a:cubicBezTo>
                <a:cubicBezTo>
                  <a:pt x="825" y="1697"/>
                  <a:pt x="825" y="1697"/>
                  <a:pt x="825" y="1697"/>
                </a:cubicBezTo>
                <a:cubicBezTo>
                  <a:pt x="825" y="1700"/>
                  <a:pt x="823" y="1700"/>
                  <a:pt x="822" y="1702"/>
                </a:cubicBezTo>
                <a:close/>
                <a:moveTo>
                  <a:pt x="845" y="1266"/>
                </a:moveTo>
                <a:cubicBezTo>
                  <a:pt x="845" y="1267"/>
                  <a:pt x="845" y="1267"/>
                  <a:pt x="845" y="1267"/>
                </a:cubicBezTo>
                <a:cubicBezTo>
                  <a:pt x="844" y="1267"/>
                  <a:pt x="843" y="1265"/>
                  <a:pt x="843" y="1265"/>
                </a:cubicBezTo>
                <a:cubicBezTo>
                  <a:pt x="841" y="1265"/>
                  <a:pt x="841" y="1265"/>
                  <a:pt x="841" y="1265"/>
                </a:cubicBezTo>
                <a:cubicBezTo>
                  <a:pt x="840" y="1264"/>
                  <a:pt x="840" y="1263"/>
                  <a:pt x="839" y="1262"/>
                </a:cubicBezTo>
                <a:cubicBezTo>
                  <a:pt x="836" y="1262"/>
                  <a:pt x="836" y="1262"/>
                  <a:pt x="836" y="1262"/>
                </a:cubicBezTo>
                <a:cubicBezTo>
                  <a:pt x="836" y="1260"/>
                  <a:pt x="836" y="1260"/>
                  <a:pt x="836" y="1257"/>
                </a:cubicBezTo>
                <a:cubicBezTo>
                  <a:pt x="837" y="1257"/>
                  <a:pt x="838" y="1257"/>
                  <a:pt x="838" y="1257"/>
                </a:cubicBezTo>
                <a:cubicBezTo>
                  <a:pt x="839" y="1257"/>
                  <a:pt x="839" y="1258"/>
                  <a:pt x="839" y="1259"/>
                </a:cubicBezTo>
                <a:cubicBezTo>
                  <a:pt x="840" y="1259"/>
                  <a:pt x="840" y="1259"/>
                  <a:pt x="840" y="1259"/>
                </a:cubicBezTo>
                <a:cubicBezTo>
                  <a:pt x="840" y="1260"/>
                  <a:pt x="840" y="1260"/>
                  <a:pt x="840" y="1260"/>
                </a:cubicBezTo>
                <a:cubicBezTo>
                  <a:pt x="840" y="1260"/>
                  <a:pt x="840" y="1260"/>
                  <a:pt x="840" y="1260"/>
                </a:cubicBezTo>
                <a:cubicBezTo>
                  <a:pt x="840" y="1262"/>
                  <a:pt x="840" y="1262"/>
                  <a:pt x="840" y="1262"/>
                </a:cubicBezTo>
                <a:cubicBezTo>
                  <a:pt x="841" y="1263"/>
                  <a:pt x="843" y="1263"/>
                  <a:pt x="844" y="1263"/>
                </a:cubicBezTo>
                <a:cubicBezTo>
                  <a:pt x="844" y="1264"/>
                  <a:pt x="844" y="1264"/>
                  <a:pt x="844" y="1264"/>
                </a:cubicBezTo>
                <a:cubicBezTo>
                  <a:pt x="844" y="1264"/>
                  <a:pt x="845" y="1265"/>
                  <a:pt x="846" y="1265"/>
                </a:cubicBezTo>
                <a:cubicBezTo>
                  <a:pt x="845" y="1266"/>
                  <a:pt x="846" y="1266"/>
                  <a:pt x="845" y="1266"/>
                </a:cubicBezTo>
                <a:close/>
                <a:moveTo>
                  <a:pt x="861" y="1297"/>
                </a:moveTo>
                <a:cubicBezTo>
                  <a:pt x="860" y="1297"/>
                  <a:pt x="861" y="1297"/>
                  <a:pt x="860" y="1297"/>
                </a:cubicBezTo>
                <a:cubicBezTo>
                  <a:pt x="859" y="1296"/>
                  <a:pt x="858" y="1294"/>
                  <a:pt x="858" y="1291"/>
                </a:cubicBezTo>
                <a:cubicBezTo>
                  <a:pt x="859" y="1291"/>
                  <a:pt x="859" y="1291"/>
                  <a:pt x="859" y="1291"/>
                </a:cubicBezTo>
                <a:cubicBezTo>
                  <a:pt x="860" y="1292"/>
                  <a:pt x="860" y="1292"/>
                  <a:pt x="860" y="1292"/>
                </a:cubicBezTo>
                <a:cubicBezTo>
                  <a:pt x="860" y="1296"/>
                  <a:pt x="860" y="1296"/>
                  <a:pt x="860" y="1296"/>
                </a:cubicBezTo>
                <a:cubicBezTo>
                  <a:pt x="861" y="1296"/>
                  <a:pt x="861" y="1296"/>
                  <a:pt x="861" y="1296"/>
                </a:cubicBezTo>
                <a:lnTo>
                  <a:pt x="861" y="1297"/>
                </a:lnTo>
                <a:close/>
                <a:moveTo>
                  <a:pt x="777" y="182"/>
                </a:moveTo>
                <a:cubicBezTo>
                  <a:pt x="777" y="178"/>
                  <a:pt x="777" y="178"/>
                  <a:pt x="777" y="178"/>
                </a:cubicBezTo>
                <a:cubicBezTo>
                  <a:pt x="776" y="178"/>
                  <a:pt x="776" y="178"/>
                  <a:pt x="776" y="178"/>
                </a:cubicBezTo>
                <a:cubicBezTo>
                  <a:pt x="775" y="177"/>
                  <a:pt x="775" y="177"/>
                  <a:pt x="775" y="175"/>
                </a:cubicBezTo>
                <a:cubicBezTo>
                  <a:pt x="773" y="175"/>
                  <a:pt x="773" y="175"/>
                  <a:pt x="773" y="175"/>
                </a:cubicBezTo>
                <a:cubicBezTo>
                  <a:pt x="773" y="176"/>
                  <a:pt x="773" y="176"/>
                  <a:pt x="773" y="176"/>
                </a:cubicBezTo>
                <a:cubicBezTo>
                  <a:pt x="772" y="176"/>
                  <a:pt x="772" y="176"/>
                  <a:pt x="772" y="176"/>
                </a:cubicBezTo>
                <a:cubicBezTo>
                  <a:pt x="771" y="175"/>
                  <a:pt x="771" y="174"/>
                  <a:pt x="770" y="174"/>
                </a:cubicBezTo>
                <a:cubicBezTo>
                  <a:pt x="770" y="174"/>
                  <a:pt x="770" y="174"/>
                  <a:pt x="770" y="174"/>
                </a:cubicBezTo>
                <a:cubicBezTo>
                  <a:pt x="767" y="174"/>
                  <a:pt x="767" y="174"/>
                  <a:pt x="767" y="174"/>
                </a:cubicBezTo>
                <a:cubicBezTo>
                  <a:pt x="767" y="175"/>
                  <a:pt x="767" y="175"/>
                  <a:pt x="767" y="175"/>
                </a:cubicBezTo>
                <a:cubicBezTo>
                  <a:pt x="765" y="175"/>
                  <a:pt x="765" y="175"/>
                  <a:pt x="765" y="175"/>
                </a:cubicBezTo>
                <a:cubicBezTo>
                  <a:pt x="765" y="176"/>
                  <a:pt x="765" y="176"/>
                  <a:pt x="765" y="176"/>
                </a:cubicBezTo>
                <a:cubicBezTo>
                  <a:pt x="763" y="176"/>
                  <a:pt x="763" y="176"/>
                  <a:pt x="763" y="176"/>
                </a:cubicBezTo>
                <a:cubicBezTo>
                  <a:pt x="762" y="176"/>
                  <a:pt x="763" y="177"/>
                  <a:pt x="760" y="177"/>
                </a:cubicBezTo>
                <a:cubicBezTo>
                  <a:pt x="760" y="176"/>
                  <a:pt x="760" y="176"/>
                  <a:pt x="760" y="176"/>
                </a:cubicBezTo>
                <a:cubicBezTo>
                  <a:pt x="759" y="176"/>
                  <a:pt x="759" y="176"/>
                  <a:pt x="759" y="176"/>
                </a:cubicBezTo>
                <a:cubicBezTo>
                  <a:pt x="759" y="176"/>
                  <a:pt x="759" y="176"/>
                  <a:pt x="759" y="176"/>
                </a:cubicBezTo>
                <a:cubicBezTo>
                  <a:pt x="758" y="176"/>
                  <a:pt x="758" y="176"/>
                  <a:pt x="758" y="176"/>
                </a:cubicBezTo>
                <a:cubicBezTo>
                  <a:pt x="758" y="175"/>
                  <a:pt x="758" y="175"/>
                  <a:pt x="758" y="175"/>
                </a:cubicBezTo>
                <a:cubicBezTo>
                  <a:pt x="756" y="175"/>
                  <a:pt x="756" y="175"/>
                  <a:pt x="756" y="175"/>
                </a:cubicBezTo>
                <a:cubicBezTo>
                  <a:pt x="756" y="174"/>
                  <a:pt x="756" y="174"/>
                  <a:pt x="756" y="174"/>
                </a:cubicBezTo>
                <a:cubicBezTo>
                  <a:pt x="754" y="174"/>
                  <a:pt x="753" y="175"/>
                  <a:pt x="752" y="175"/>
                </a:cubicBezTo>
                <a:cubicBezTo>
                  <a:pt x="751" y="175"/>
                  <a:pt x="751" y="176"/>
                  <a:pt x="751" y="176"/>
                </a:cubicBezTo>
                <a:cubicBezTo>
                  <a:pt x="749" y="176"/>
                  <a:pt x="749" y="176"/>
                  <a:pt x="749" y="176"/>
                </a:cubicBezTo>
                <a:cubicBezTo>
                  <a:pt x="749" y="177"/>
                  <a:pt x="749" y="177"/>
                  <a:pt x="749" y="177"/>
                </a:cubicBezTo>
                <a:cubicBezTo>
                  <a:pt x="748" y="177"/>
                  <a:pt x="748" y="177"/>
                  <a:pt x="748" y="177"/>
                </a:cubicBezTo>
                <a:cubicBezTo>
                  <a:pt x="747" y="177"/>
                  <a:pt x="747" y="178"/>
                  <a:pt x="747" y="178"/>
                </a:cubicBezTo>
                <a:cubicBezTo>
                  <a:pt x="746" y="179"/>
                  <a:pt x="744" y="180"/>
                  <a:pt x="744" y="181"/>
                </a:cubicBezTo>
                <a:cubicBezTo>
                  <a:pt x="744" y="183"/>
                  <a:pt x="744" y="183"/>
                  <a:pt x="744" y="183"/>
                </a:cubicBezTo>
                <a:cubicBezTo>
                  <a:pt x="743" y="183"/>
                  <a:pt x="743" y="183"/>
                  <a:pt x="743" y="183"/>
                </a:cubicBezTo>
                <a:cubicBezTo>
                  <a:pt x="743" y="184"/>
                  <a:pt x="744" y="185"/>
                  <a:pt x="744" y="185"/>
                </a:cubicBezTo>
                <a:cubicBezTo>
                  <a:pt x="744" y="186"/>
                  <a:pt x="743" y="188"/>
                  <a:pt x="743" y="189"/>
                </a:cubicBezTo>
                <a:cubicBezTo>
                  <a:pt x="743" y="190"/>
                  <a:pt x="742" y="190"/>
                  <a:pt x="742" y="190"/>
                </a:cubicBezTo>
                <a:cubicBezTo>
                  <a:pt x="742" y="194"/>
                  <a:pt x="745" y="198"/>
                  <a:pt x="750" y="197"/>
                </a:cubicBezTo>
                <a:cubicBezTo>
                  <a:pt x="751" y="196"/>
                  <a:pt x="752" y="194"/>
                  <a:pt x="754" y="195"/>
                </a:cubicBezTo>
                <a:cubicBezTo>
                  <a:pt x="754" y="195"/>
                  <a:pt x="754" y="195"/>
                  <a:pt x="754" y="195"/>
                </a:cubicBezTo>
                <a:cubicBezTo>
                  <a:pt x="757" y="196"/>
                  <a:pt x="761" y="196"/>
                  <a:pt x="763" y="195"/>
                </a:cubicBezTo>
                <a:cubicBezTo>
                  <a:pt x="763" y="195"/>
                  <a:pt x="763" y="195"/>
                  <a:pt x="763" y="195"/>
                </a:cubicBezTo>
                <a:cubicBezTo>
                  <a:pt x="764" y="195"/>
                  <a:pt x="764" y="195"/>
                  <a:pt x="764" y="195"/>
                </a:cubicBezTo>
                <a:cubicBezTo>
                  <a:pt x="764" y="194"/>
                  <a:pt x="764" y="194"/>
                  <a:pt x="764" y="194"/>
                </a:cubicBezTo>
                <a:cubicBezTo>
                  <a:pt x="765" y="194"/>
                  <a:pt x="765" y="194"/>
                  <a:pt x="765" y="194"/>
                </a:cubicBezTo>
                <a:cubicBezTo>
                  <a:pt x="766" y="193"/>
                  <a:pt x="767" y="192"/>
                  <a:pt x="768" y="191"/>
                </a:cubicBezTo>
                <a:cubicBezTo>
                  <a:pt x="772" y="191"/>
                  <a:pt x="772" y="191"/>
                  <a:pt x="772" y="191"/>
                </a:cubicBezTo>
                <a:cubicBezTo>
                  <a:pt x="772" y="190"/>
                  <a:pt x="773" y="189"/>
                  <a:pt x="773" y="189"/>
                </a:cubicBezTo>
                <a:cubicBezTo>
                  <a:pt x="775" y="188"/>
                  <a:pt x="776" y="190"/>
                  <a:pt x="778" y="189"/>
                </a:cubicBezTo>
                <a:cubicBezTo>
                  <a:pt x="778" y="189"/>
                  <a:pt x="779" y="188"/>
                  <a:pt x="780" y="187"/>
                </a:cubicBezTo>
                <a:cubicBezTo>
                  <a:pt x="780" y="186"/>
                  <a:pt x="780" y="186"/>
                  <a:pt x="779" y="185"/>
                </a:cubicBezTo>
                <a:cubicBezTo>
                  <a:pt x="779" y="185"/>
                  <a:pt x="779" y="185"/>
                  <a:pt x="779" y="185"/>
                </a:cubicBezTo>
                <a:cubicBezTo>
                  <a:pt x="779" y="183"/>
                  <a:pt x="779" y="183"/>
                  <a:pt x="779" y="183"/>
                </a:cubicBezTo>
                <a:cubicBezTo>
                  <a:pt x="778" y="183"/>
                  <a:pt x="778" y="183"/>
                  <a:pt x="778" y="183"/>
                </a:cubicBezTo>
                <a:cubicBezTo>
                  <a:pt x="778" y="182"/>
                  <a:pt x="778" y="182"/>
                  <a:pt x="778" y="182"/>
                </a:cubicBezTo>
                <a:lnTo>
                  <a:pt x="777" y="182"/>
                </a:lnTo>
                <a:close/>
                <a:moveTo>
                  <a:pt x="2394" y="174"/>
                </a:moveTo>
                <a:cubicBezTo>
                  <a:pt x="2394" y="177"/>
                  <a:pt x="2393" y="177"/>
                  <a:pt x="2393" y="180"/>
                </a:cubicBezTo>
                <a:cubicBezTo>
                  <a:pt x="2395" y="179"/>
                  <a:pt x="2396" y="179"/>
                  <a:pt x="2398" y="179"/>
                </a:cubicBezTo>
                <a:cubicBezTo>
                  <a:pt x="2399" y="177"/>
                  <a:pt x="2399" y="176"/>
                  <a:pt x="2399" y="174"/>
                </a:cubicBezTo>
                <a:cubicBezTo>
                  <a:pt x="2398" y="174"/>
                  <a:pt x="2398" y="174"/>
                  <a:pt x="2398" y="174"/>
                </a:cubicBezTo>
                <a:cubicBezTo>
                  <a:pt x="2398" y="174"/>
                  <a:pt x="2398" y="174"/>
                  <a:pt x="2397" y="175"/>
                </a:cubicBezTo>
                <a:cubicBezTo>
                  <a:pt x="2396" y="175"/>
                  <a:pt x="2395" y="174"/>
                  <a:pt x="2394" y="174"/>
                </a:cubicBezTo>
                <a:close/>
                <a:moveTo>
                  <a:pt x="2632" y="174"/>
                </a:moveTo>
                <a:cubicBezTo>
                  <a:pt x="2632" y="175"/>
                  <a:pt x="2632" y="176"/>
                  <a:pt x="2631" y="176"/>
                </a:cubicBezTo>
                <a:cubicBezTo>
                  <a:pt x="2631" y="178"/>
                  <a:pt x="2631" y="179"/>
                  <a:pt x="2633" y="180"/>
                </a:cubicBezTo>
                <a:cubicBezTo>
                  <a:pt x="2633" y="180"/>
                  <a:pt x="2633" y="180"/>
                  <a:pt x="2633" y="180"/>
                </a:cubicBezTo>
                <a:cubicBezTo>
                  <a:pt x="2634" y="180"/>
                  <a:pt x="2634" y="179"/>
                  <a:pt x="2636" y="179"/>
                </a:cubicBezTo>
                <a:cubicBezTo>
                  <a:pt x="2635" y="178"/>
                  <a:pt x="2635" y="176"/>
                  <a:pt x="2635" y="175"/>
                </a:cubicBezTo>
                <a:cubicBezTo>
                  <a:pt x="2634" y="175"/>
                  <a:pt x="2634" y="175"/>
                  <a:pt x="2634" y="175"/>
                </a:cubicBezTo>
                <a:cubicBezTo>
                  <a:pt x="2634" y="174"/>
                  <a:pt x="2634" y="174"/>
                  <a:pt x="2634" y="174"/>
                </a:cubicBezTo>
                <a:lnTo>
                  <a:pt x="2632" y="174"/>
                </a:lnTo>
                <a:close/>
                <a:moveTo>
                  <a:pt x="828" y="223"/>
                </a:moveTo>
                <a:cubicBezTo>
                  <a:pt x="828" y="222"/>
                  <a:pt x="828" y="222"/>
                  <a:pt x="828" y="222"/>
                </a:cubicBezTo>
                <a:cubicBezTo>
                  <a:pt x="829" y="222"/>
                  <a:pt x="829" y="222"/>
                  <a:pt x="829" y="222"/>
                </a:cubicBezTo>
                <a:cubicBezTo>
                  <a:pt x="830" y="222"/>
                  <a:pt x="830" y="221"/>
                  <a:pt x="831" y="221"/>
                </a:cubicBezTo>
                <a:cubicBezTo>
                  <a:pt x="831" y="220"/>
                  <a:pt x="831" y="220"/>
                  <a:pt x="831" y="220"/>
                </a:cubicBezTo>
                <a:cubicBezTo>
                  <a:pt x="830" y="219"/>
                  <a:pt x="829" y="219"/>
                  <a:pt x="827" y="219"/>
                </a:cubicBezTo>
                <a:cubicBezTo>
                  <a:pt x="827" y="220"/>
                  <a:pt x="827" y="220"/>
                  <a:pt x="827" y="220"/>
                </a:cubicBezTo>
                <a:cubicBezTo>
                  <a:pt x="827" y="220"/>
                  <a:pt x="827" y="220"/>
                  <a:pt x="827" y="220"/>
                </a:cubicBezTo>
                <a:cubicBezTo>
                  <a:pt x="826" y="218"/>
                  <a:pt x="824" y="216"/>
                  <a:pt x="823" y="214"/>
                </a:cubicBezTo>
                <a:cubicBezTo>
                  <a:pt x="822" y="215"/>
                  <a:pt x="821" y="215"/>
                  <a:pt x="820" y="215"/>
                </a:cubicBezTo>
                <a:cubicBezTo>
                  <a:pt x="820" y="216"/>
                  <a:pt x="820" y="216"/>
                  <a:pt x="819" y="217"/>
                </a:cubicBezTo>
                <a:cubicBezTo>
                  <a:pt x="819" y="217"/>
                  <a:pt x="819" y="217"/>
                  <a:pt x="819" y="217"/>
                </a:cubicBezTo>
                <a:cubicBezTo>
                  <a:pt x="819" y="218"/>
                  <a:pt x="819" y="220"/>
                  <a:pt x="819" y="221"/>
                </a:cubicBezTo>
                <a:cubicBezTo>
                  <a:pt x="819" y="221"/>
                  <a:pt x="819" y="221"/>
                  <a:pt x="819" y="221"/>
                </a:cubicBezTo>
                <a:cubicBezTo>
                  <a:pt x="819" y="222"/>
                  <a:pt x="819" y="222"/>
                  <a:pt x="819" y="222"/>
                </a:cubicBezTo>
                <a:cubicBezTo>
                  <a:pt x="818" y="222"/>
                  <a:pt x="818" y="222"/>
                  <a:pt x="818" y="222"/>
                </a:cubicBezTo>
                <a:cubicBezTo>
                  <a:pt x="818" y="220"/>
                  <a:pt x="818" y="220"/>
                  <a:pt x="818" y="220"/>
                </a:cubicBezTo>
                <a:cubicBezTo>
                  <a:pt x="817" y="219"/>
                  <a:pt x="817" y="219"/>
                  <a:pt x="816" y="219"/>
                </a:cubicBezTo>
                <a:cubicBezTo>
                  <a:pt x="816" y="220"/>
                  <a:pt x="816" y="220"/>
                  <a:pt x="816" y="220"/>
                </a:cubicBezTo>
                <a:cubicBezTo>
                  <a:pt x="815" y="220"/>
                  <a:pt x="815" y="220"/>
                  <a:pt x="815" y="220"/>
                </a:cubicBezTo>
                <a:cubicBezTo>
                  <a:pt x="815" y="221"/>
                  <a:pt x="815" y="221"/>
                  <a:pt x="815" y="221"/>
                </a:cubicBezTo>
                <a:cubicBezTo>
                  <a:pt x="814" y="221"/>
                  <a:pt x="814" y="221"/>
                  <a:pt x="814" y="221"/>
                </a:cubicBezTo>
                <a:cubicBezTo>
                  <a:pt x="814" y="217"/>
                  <a:pt x="814" y="217"/>
                  <a:pt x="814" y="217"/>
                </a:cubicBezTo>
                <a:cubicBezTo>
                  <a:pt x="813" y="217"/>
                  <a:pt x="813" y="217"/>
                  <a:pt x="813" y="217"/>
                </a:cubicBezTo>
                <a:cubicBezTo>
                  <a:pt x="813" y="216"/>
                  <a:pt x="813" y="215"/>
                  <a:pt x="813" y="214"/>
                </a:cubicBezTo>
                <a:cubicBezTo>
                  <a:pt x="811" y="214"/>
                  <a:pt x="811" y="214"/>
                  <a:pt x="811" y="214"/>
                </a:cubicBezTo>
                <a:cubicBezTo>
                  <a:pt x="811" y="216"/>
                  <a:pt x="810" y="218"/>
                  <a:pt x="809" y="220"/>
                </a:cubicBezTo>
                <a:cubicBezTo>
                  <a:pt x="809" y="220"/>
                  <a:pt x="809" y="220"/>
                  <a:pt x="809" y="220"/>
                </a:cubicBezTo>
                <a:cubicBezTo>
                  <a:pt x="807" y="220"/>
                  <a:pt x="808" y="220"/>
                  <a:pt x="807" y="219"/>
                </a:cubicBezTo>
                <a:cubicBezTo>
                  <a:pt x="806" y="219"/>
                  <a:pt x="806" y="219"/>
                  <a:pt x="806" y="219"/>
                </a:cubicBezTo>
                <a:cubicBezTo>
                  <a:pt x="807" y="218"/>
                  <a:pt x="807" y="217"/>
                  <a:pt x="808" y="216"/>
                </a:cubicBezTo>
                <a:cubicBezTo>
                  <a:pt x="807" y="216"/>
                  <a:pt x="806" y="216"/>
                  <a:pt x="805" y="216"/>
                </a:cubicBezTo>
                <a:cubicBezTo>
                  <a:pt x="805" y="214"/>
                  <a:pt x="805" y="215"/>
                  <a:pt x="804" y="214"/>
                </a:cubicBezTo>
                <a:cubicBezTo>
                  <a:pt x="805" y="213"/>
                  <a:pt x="808" y="213"/>
                  <a:pt x="810" y="212"/>
                </a:cubicBezTo>
                <a:cubicBezTo>
                  <a:pt x="810" y="209"/>
                  <a:pt x="809" y="207"/>
                  <a:pt x="808" y="205"/>
                </a:cubicBezTo>
                <a:cubicBezTo>
                  <a:pt x="808" y="204"/>
                  <a:pt x="808" y="204"/>
                  <a:pt x="808" y="204"/>
                </a:cubicBezTo>
                <a:cubicBezTo>
                  <a:pt x="807" y="205"/>
                  <a:pt x="806" y="206"/>
                  <a:pt x="804" y="205"/>
                </a:cubicBezTo>
                <a:cubicBezTo>
                  <a:pt x="804" y="204"/>
                  <a:pt x="804" y="204"/>
                  <a:pt x="804" y="204"/>
                </a:cubicBezTo>
                <a:cubicBezTo>
                  <a:pt x="804" y="204"/>
                  <a:pt x="804" y="204"/>
                  <a:pt x="804" y="204"/>
                </a:cubicBezTo>
                <a:cubicBezTo>
                  <a:pt x="804" y="204"/>
                  <a:pt x="804" y="204"/>
                  <a:pt x="804" y="204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3"/>
                  <a:pt x="806" y="201"/>
                  <a:pt x="806" y="200"/>
                </a:cubicBezTo>
                <a:cubicBezTo>
                  <a:pt x="804" y="200"/>
                  <a:pt x="804" y="200"/>
                  <a:pt x="804" y="200"/>
                </a:cubicBezTo>
                <a:cubicBezTo>
                  <a:pt x="804" y="198"/>
                  <a:pt x="804" y="198"/>
                  <a:pt x="803" y="197"/>
                </a:cubicBezTo>
                <a:cubicBezTo>
                  <a:pt x="803" y="197"/>
                  <a:pt x="803" y="197"/>
                  <a:pt x="803" y="197"/>
                </a:cubicBezTo>
                <a:cubicBezTo>
                  <a:pt x="802" y="197"/>
                  <a:pt x="802" y="197"/>
                  <a:pt x="802" y="197"/>
                </a:cubicBezTo>
                <a:cubicBezTo>
                  <a:pt x="802" y="197"/>
                  <a:pt x="802" y="197"/>
                  <a:pt x="802" y="197"/>
                </a:cubicBezTo>
                <a:cubicBezTo>
                  <a:pt x="798" y="197"/>
                  <a:pt x="798" y="197"/>
                  <a:pt x="798" y="197"/>
                </a:cubicBezTo>
                <a:cubicBezTo>
                  <a:pt x="798" y="198"/>
                  <a:pt x="798" y="198"/>
                  <a:pt x="798" y="198"/>
                </a:cubicBezTo>
                <a:cubicBezTo>
                  <a:pt x="797" y="198"/>
                  <a:pt x="796" y="197"/>
                  <a:pt x="795" y="197"/>
                </a:cubicBezTo>
                <a:cubicBezTo>
                  <a:pt x="795" y="198"/>
                  <a:pt x="795" y="198"/>
                  <a:pt x="794" y="199"/>
                </a:cubicBezTo>
                <a:cubicBezTo>
                  <a:pt x="793" y="199"/>
                  <a:pt x="792" y="199"/>
                  <a:pt x="790" y="199"/>
                </a:cubicBezTo>
                <a:cubicBezTo>
                  <a:pt x="790" y="199"/>
                  <a:pt x="790" y="199"/>
                  <a:pt x="790" y="199"/>
                </a:cubicBezTo>
                <a:cubicBezTo>
                  <a:pt x="788" y="199"/>
                  <a:pt x="788" y="199"/>
                  <a:pt x="788" y="199"/>
                </a:cubicBezTo>
                <a:cubicBezTo>
                  <a:pt x="788" y="198"/>
                  <a:pt x="788" y="198"/>
                  <a:pt x="788" y="198"/>
                </a:cubicBezTo>
                <a:cubicBezTo>
                  <a:pt x="788" y="198"/>
                  <a:pt x="787" y="197"/>
                  <a:pt x="786" y="197"/>
                </a:cubicBezTo>
                <a:cubicBezTo>
                  <a:pt x="786" y="197"/>
                  <a:pt x="786" y="197"/>
                  <a:pt x="786" y="197"/>
                </a:cubicBezTo>
                <a:cubicBezTo>
                  <a:pt x="784" y="197"/>
                  <a:pt x="784" y="197"/>
                  <a:pt x="784" y="197"/>
                </a:cubicBezTo>
                <a:cubicBezTo>
                  <a:pt x="784" y="196"/>
                  <a:pt x="784" y="196"/>
                  <a:pt x="784" y="196"/>
                </a:cubicBezTo>
                <a:cubicBezTo>
                  <a:pt x="782" y="196"/>
                  <a:pt x="781" y="196"/>
                  <a:pt x="779" y="195"/>
                </a:cubicBezTo>
                <a:cubicBezTo>
                  <a:pt x="779" y="195"/>
                  <a:pt x="778" y="194"/>
                  <a:pt x="778" y="193"/>
                </a:cubicBezTo>
                <a:cubicBezTo>
                  <a:pt x="775" y="193"/>
                  <a:pt x="772" y="193"/>
                  <a:pt x="769" y="193"/>
                </a:cubicBezTo>
                <a:cubicBezTo>
                  <a:pt x="769" y="193"/>
                  <a:pt x="769" y="193"/>
                  <a:pt x="769" y="193"/>
                </a:cubicBezTo>
                <a:cubicBezTo>
                  <a:pt x="766" y="193"/>
                  <a:pt x="767" y="194"/>
                  <a:pt x="765" y="195"/>
                </a:cubicBezTo>
                <a:cubicBezTo>
                  <a:pt x="765" y="197"/>
                  <a:pt x="765" y="197"/>
                  <a:pt x="765" y="197"/>
                </a:cubicBezTo>
                <a:cubicBezTo>
                  <a:pt x="765" y="198"/>
                  <a:pt x="767" y="198"/>
                  <a:pt x="768" y="199"/>
                </a:cubicBezTo>
                <a:cubicBezTo>
                  <a:pt x="768" y="199"/>
                  <a:pt x="769" y="199"/>
                  <a:pt x="769" y="200"/>
                </a:cubicBezTo>
                <a:cubicBezTo>
                  <a:pt x="771" y="200"/>
                  <a:pt x="771" y="200"/>
                  <a:pt x="771" y="200"/>
                </a:cubicBezTo>
                <a:cubicBezTo>
                  <a:pt x="773" y="201"/>
                  <a:pt x="773" y="202"/>
                  <a:pt x="776" y="203"/>
                </a:cubicBezTo>
                <a:cubicBezTo>
                  <a:pt x="776" y="204"/>
                  <a:pt x="776" y="204"/>
                  <a:pt x="776" y="204"/>
                </a:cubicBezTo>
                <a:cubicBezTo>
                  <a:pt x="775" y="204"/>
                  <a:pt x="775" y="204"/>
                  <a:pt x="775" y="204"/>
                </a:cubicBezTo>
                <a:cubicBezTo>
                  <a:pt x="775" y="203"/>
                  <a:pt x="775" y="203"/>
                  <a:pt x="775" y="203"/>
                </a:cubicBezTo>
                <a:cubicBezTo>
                  <a:pt x="774" y="203"/>
                  <a:pt x="774" y="203"/>
                  <a:pt x="774" y="203"/>
                </a:cubicBezTo>
                <a:cubicBezTo>
                  <a:pt x="774" y="204"/>
                  <a:pt x="774" y="204"/>
                  <a:pt x="774" y="204"/>
                </a:cubicBezTo>
                <a:cubicBezTo>
                  <a:pt x="771" y="204"/>
                  <a:pt x="768" y="202"/>
                  <a:pt x="767" y="201"/>
                </a:cubicBezTo>
                <a:cubicBezTo>
                  <a:pt x="765" y="201"/>
                  <a:pt x="765" y="201"/>
                  <a:pt x="763" y="201"/>
                </a:cubicBezTo>
                <a:cubicBezTo>
                  <a:pt x="764" y="203"/>
                  <a:pt x="765" y="205"/>
                  <a:pt x="765" y="207"/>
                </a:cubicBezTo>
                <a:cubicBezTo>
                  <a:pt x="765" y="207"/>
                  <a:pt x="765" y="206"/>
                  <a:pt x="764" y="205"/>
                </a:cubicBezTo>
                <a:cubicBezTo>
                  <a:pt x="762" y="206"/>
                  <a:pt x="762" y="206"/>
                  <a:pt x="762" y="208"/>
                </a:cubicBezTo>
                <a:cubicBezTo>
                  <a:pt x="761" y="208"/>
                  <a:pt x="761" y="208"/>
                  <a:pt x="761" y="208"/>
                </a:cubicBezTo>
                <a:cubicBezTo>
                  <a:pt x="761" y="210"/>
                  <a:pt x="761" y="209"/>
                  <a:pt x="763" y="210"/>
                </a:cubicBezTo>
                <a:cubicBezTo>
                  <a:pt x="762" y="211"/>
                  <a:pt x="763" y="210"/>
                  <a:pt x="762" y="211"/>
                </a:cubicBezTo>
                <a:cubicBezTo>
                  <a:pt x="762" y="212"/>
                  <a:pt x="762" y="212"/>
                  <a:pt x="762" y="212"/>
                </a:cubicBezTo>
                <a:cubicBezTo>
                  <a:pt x="761" y="211"/>
                  <a:pt x="761" y="211"/>
                  <a:pt x="760" y="210"/>
                </a:cubicBezTo>
                <a:cubicBezTo>
                  <a:pt x="760" y="208"/>
                  <a:pt x="760" y="208"/>
                  <a:pt x="760" y="208"/>
                </a:cubicBezTo>
                <a:cubicBezTo>
                  <a:pt x="760" y="208"/>
                  <a:pt x="760" y="208"/>
                  <a:pt x="760" y="208"/>
                </a:cubicBezTo>
                <a:cubicBezTo>
                  <a:pt x="760" y="206"/>
                  <a:pt x="761" y="204"/>
                  <a:pt x="761" y="202"/>
                </a:cubicBezTo>
                <a:cubicBezTo>
                  <a:pt x="760" y="202"/>
                  <a:pt x="760" y="202"/>
                  <a:pt x="760" y="202"/>
                </a:cubicBezTo>
                <a:cubicBezTo>
                  <a:pt x="760" y="201"/>
                  <a:pt x="760" y="201"/>
                  <a:pt x="760" y="201"/>
                </a:cubicBezTo>
                <a:cubicBezTo>
                  <a:pt x="758" y="202"/>
                  <a:pt x="756" y="203"/>
                  <a:pt x="754" y="204"/>
                </a:cubicBezTo>
                <a:cubicBezTo>
                  <a:pt x="754" y="203"/>
                  <a:pt x="754" y="203"/>
                  <a:pt x="754" y="202"/>
                </a:cubicBezTo>
                <a:cubicBezTo>
                  <a:pt x="755" y="202"/>
                  <a:pt x="755" y="202"/>
                  <a:pt x="755" y="202"/>
                </a:cubicBezTo>
                <a:cubicBezTo>
                  <a:pt x="755" y="201"/>
                  <a:pt x="755" y="201"/>
                  <a:pt x="755" y="201"/>
                </a:cubicBezTo>
                <a:cubicBezTo>
                  <a:pt x="754" y="200"/>
                  <a:pt x="754" y="201"/>
                  <a:pt x="754" y="200"/>
                </a:cubicBezTo>
                <a:cubicBezTo>
                  <a:pt x="752" y="200"/>
                  <a:pt x="752" y="200"/>
                  <a:pt x="751" y="201"/>
                </a:cubicBezTo>
                <a:cubicBezTo>
                  <a:pt x="751" y="201"/>
                  <a:pt x="751" y="201"/>
                  <a:pt x="751" y="201"/>
                </a:cubicBezTo>
                <a:cubicBezTo>
                  <a:pt x="749" y="201"/>
                  <a:pt x="749" y="201"/>
                  <a:pt x="749" y="201"/>
                </a:cubicBezTo>
                <a:cubicBezTo>
                  <a:pt x="749" y="202"/>
                  <a:pt x="749" y="202"/>
                  <a:pt x="749" y="202"/>
                </a:cubicBezTo>
                <a:cubicBezTo>
                  <a:pt x="749" y="202"/>
                  <a:pt x="748" y="202"/>
                  <a:pt x="748" y="203"/>
                </a:cubicBezTo>
                <a:cubicBezTo>
                  <a:pt x="748" y="204"/>
                  <a:pt x="748" y="204"/>
                  <a:pt x="748" y="204"/>
                </a:cubicBezTo>
                <a:cubicBezTo>
                  <a:pt x="747" y="204"/>
                  <a:pt x="746" y="205"/>
                  <a:pt x="745" y="205"/>
                </a:cubicBezTo>
                <a:cubicBezTo>
                  <a:pt x="746" y="206"/>
                  <a:pt x="747" y="207"/>
                  <a:pt x="748" y="208"/>
                </a:cubicBezTo>
                <a:cubicBezTo>
                  <a:pt x="747" y="210"/>
                  <a:pt x="747" y="210"/>
                  <a:pt x="747" y="210"/>
                </a:cubicBezTo>
                <a:cubicBezTo>
                  <a:pt x="746" y="210"/>
                  <a:pt x="743" y="211"/>
                  <a:pt x="742" y="211"/>
                </a:cubicBezTo>
                <a:cubicBezTo>
                  <a:pt x="742" y="211"/>
                  <a:pt x="742" y="210"/>
                  <a:pt x="742" y="210"/>
                </a:cubicBezTo>
                <a:cubicBezTo>
                  <a:pt x="740" y="210"/>
                  <a:pt x="740" y="210"/>
                  <a:pt x="740" y="210"/>
                </a:cubicBezTo>
                <a:cubicBezTo>
                  <a:pt x="740" y="208"/>
                  <a:pt x="740" y="208"/>
                  <a:pt x="740" y="208"/>
                </a:cubicBezTo>
                <a:cubicBezTo>
                  <a:pt x="743" y="208"/>
                  <a:pt x="743" y="208"/>
                  <a:pt x="743" y="208"/>
                </a:cubicBezTo>
                <a:cubicBezTo>
                  <a:pt x="743" y="206"/>
                  <a:pt x="743" y="204"/>
                  <a:pt x="744" y="203"/>
                </a:cubicBezTo>
                <a:cubicBezTo>
                  <a:pt x="744" y="202"/>
                  <a:pt x="744" y="202"/>
                  <a:pt x="744" y="202"/>
                </a:cubicBezTo>
                <a:cubicBezTo>
                  <a:pt x="743" y="201"/>
                  <a:pt x="742" y="202"/>
                  <a:pt x="742" y="203"/>
                </a:cubicBezTo>
                <a:cubicBezTo>
                  <a:pt x="742" y="202"/>
                  <a:pt x="742" y="201"/>
                  <a:pt x="743" y="201"/>
                </a:cubicBezTo>
                <a:cubicBezTo>
                  <a:pt x="743" y="197"/>
                  <a:pt x="742" y="195"/>
                  <a:pt x="739" y="194"/>
                </a:cubicBezTo>
                <a:cubicBezTo>
                  <a:pt x="739" y="191"/>
                  <a:pt x="740" y="190"/>
                  <a:pt x="740" y="188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2" y="186"/>
                  <a:pt x="742" y="186"/>
                  <a:pt x="742" y="186"/>
                </a:cubicBezTo>
                <a:cubicBezTo>
                  <a:pt x="740" y="186"/>
                  <a:pt x="740" y="186"/>
                  <a:pt x="740" y="186"/>
                </a:cubicBezTo>
                <a:cubicBezTo>
                  <a:pt x="740" y="185"/>
                  <a:pt x="740" y="185"/>
                  <a:pt x="740" y="185"/>
                </a:cubicBezTo>
                <a:cubicBezTo>
                  <a:pt x="741" y="186"/>
                  <a:pt x="743" y="181"/>
                  <a:pt x="743" y="180"/>
                </a:cubicBezTo>
                <a:cubicBezTo>
                  <a:pt x="739" y="178"/>
                  <a:pt x="737" y="176"/>
                  <a:pt x="731" y="176"/>
                </a:cubicBezTo>
                <a:cubicBezTo>
                  <a:pt x="731" y="178"/>
                  <a:pt x="731" y="178"/>
                  <a:pt x="731" y="178"/>
                </a:cubicBezTo>
                <a:cubicBezTo>
                  <a:pt x="729" y="178"/>
                  <a:pt x="728" y="179"/>
                  <a:pt x="725" y="179"/>
                </a:cubicBezTo>
                <a:cubicBezTo>
                  <a:pt x="725" y="180"/>
                  <a:pt x="725" y="180"/>
                  <a:pt x="725" y="180"/>
                </a:cubicBezTo>
                <a:cubicBezTo>
                  <a:pt x="725" y="180"/>
                  <a:pt x="725" y="180"/>
                  <a:pt x="725" y="180"/>
                </a:cubicBezTo>
                <a:cubicBezTo>
                  <a:pt x="725" y="181"/>
                  <a:pt x="725" y="181"/>
                  <a:pt x="725" y="181"/>
                </a:cubicBezTo>
                <a:cubicBezTo>
                  <a:pt x="722" y="181"/>
                  <a:pt x="721" y="182"/>
                  <a:pt x="719" y="182"/>
                </a:cubicBezTo>
                <a:cubicBezTo>
                  <a:pt x="719" y="184"/>
                  <a:pt x="719" y="184"/>
                  <a:pt x="719" y="184"/>
                </a:cubicBezTo>
                <a:cubicBezTo>
                  <a:pt x="718" y="184"/>
                  <a:pt x="717" y="183"/>
                  <a:pt x="716" y="183"/>
                </a:cubicBezTo>
                <a:cubicBezTo>
                  <a:pt x="716" y="184"/>
                  <a:pt x="716" y="184"/>
                  <a:pt x="716" y="184"/>
                </a:cubicBezTo>
                <a:cubicBezTo>
                  <a:pt x="715" y="184"/>
                  <a:pt x="715" y="185"/>
                  <a:pt x="714" y="185"/>
                </a:cubicBezTo>
                <a:cubicBezTo>
                  <a:pt x="715" y="186"/>
                  <a:pt x="715" y="186"/>
                  <a:pt x="715" y="186"/>
                </a:cubicBezTo>
                <a:cubicBezTo>
                  <a:pt x="715" y="187"/>
                  <a:pt x="714" y="188"/>
                  <a:pt x="714" y="189"/>
                </a:cubicBezTo>
                <a:cubicBezTo>
                  <a:pt x="715" y="189"/>
                  <a:pt x="715" y="189"/>
                  <a:pt x="715" y="189"/>
                </a:cubicBezTo>
                <a:cubicBezTo>
                  <a:pt x="715" y="190"/>
                  <a:pt x="715" y="190"/>
                  <a:pt x="715" y="190"/>
                </a:cubicBezTo>
                <a:cubicBezTo>
                  <a:pt x="714" y="190"/>
                  <a:pt x="712" y="190"/>
                  <a:pt x="711" y="189"/>
                </a:cubicBezTo>
                <a:cubicBezTo>
                  <a:pt x="711" y="190"/>
                  <a:pt x="711" y="190"/>
                  <a:pt x="711" y="190"/>
                </a:cubicBezTo>
                <a:cubicBezTo>
                  <a:pt x="709" y="190"/>
                  <a:pt x="709" y="190"/>
                  <a:pt x="709" y="190"/>
                </a:cubicBezTo>
                <a:cubicBezTo>
                  <a:pt x="707" y="193"/>
                  <a:pt x="708" y="195"/>
                  <a:pt x="708" y="199"/>
                </a:cubicBezTo>
                <a:cubicBezTo>
                  <a:pt x="709" y="199"/>
                  <a:pt x="710" y="199"/>
                  <a:pt x="710" y="199"/>
                </a:cubicBezTo>
                <a:cubicBezTo>
                  <a:pt x="710" y="200"/>
                  <a:pt x="710" y="200"/>
                  <a:pt x="710" y="200"/>
                </a:cubicBezTo>
                <a:cubicBezTo>
                  <a:pt x="711" y="200"/>
                  <a:pt x="712" y="199"/>
                  <a:pt x="712" y="199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7" y="200"/>
                  <a:pt x="717" y="200"/>
                  <a:pt x="717" y="200"/>
                </a:cubicBezTo>
                <a:cubicBezTo>
                  <a:pt x="715" y="201"/>
                  <a:pt x="717" y="205"/>
                  <a:pt x="717" y="206"/>
                </a:cubicBezTo>
                <a:cubicBezTo>
                  <a:pt x="717" y="205"/>
                  <a:pt x="716" y="204"/>
                  <a:pt x="715" y="204"/>
                </a:cubicBezTo>
                <a:cubicBezTo>
                  <a:pt x="715" y="203"/>
                  <a:pt x="715" y="203"/>
                  <a:pt x="715" y="203"/>
                </a:cubicBezTo>
                <a:cubicBezTo>
                  <a:pt x="713" y="202"/>
                  <a:pt x="710" y="202"/>
                  <a:pt x="708" y="203"/>
                </a:cubicBezTo>
                <a:cubicBezTo>
                  <a:pt x="707" y="204"/>
                  <a:pt x="707" y="205"/>
                  <a:pt x="707" y="206"/>
                </a:cubicBezTo>
                <a:cubicBezTo>
                  <a:pt x="710" y="207"/>
                  <a:pt x="709" y="209"/>
                  <a:pt x="714" y="209"/>
                </a:cubicBezTo>
                <a:cubicBezTo>
                  <a:pt x="714" y="211"/>
                  <a:pt x="713" y="213"/>
                  <a:pt x="711" y="214"/>
                </a:cubicBezTo>
                <a:cubicBezTo>
                  <a:pt x="711" y="216"/>
                  <a:pt x="713" y="217"/>
                  <a:pt x="713" y="220"/>
                </a:cubicBezTo>
                <a:cubicBezTo>
                  <a:pt x="711" y="220"/>
                  <a:pt x="709" y="219"/>
                  <a:pt x="708" y="218"/>
                </a:cubicBezTo>
                <a:cubicBezTo>
                  <a:pt x="706" y="218"/>
                  <a:pt x="705" y="218"/>
                  <a:pt x="703" y="219"/>
                </a:cubicBezTo>
                <a:cubicBezTo>
                  <a:pt x="703" y="220"/>
                  <a:pt x="703" y="220"/>
                  <a:pt x="703" y="220"/>
                </a:cubicBezTo>
                <a:cubicBezTo>
                  <a:pt x="700" y="220"/>
                  <a:pt x="700" y="220"/>
                  <a:pt x="700" y="220"/>
                </a:cubicBezTo>
                <a:cubicBezTo>
                  <a:pt x="700" y="220"/>
                  <a:pt x="700" y="220"/>
                  <a:pt x="700" y="220"/>
                </a:cubicBezTo>
                <a:cubicBezTo>
                  <a:pt x="698" y="220"/>
                  <a:pt x="698" y="220"/>
                  <a:pt x="698" y="220"/>
                </a:cubicBezTo>
                <a:cubicBezTo>
                  <a:pt x="698" y="220"/>
                  <a:pt x="698" y="220"/>
                  <a:pt x="698" y="220"/>
                </a:cubicBezTo>
                <a:cubicBezTo>
                  <a:pt x="703" y="219"/>
                  <a:pt x="703" y="216"/>
                  <a:pt x="707" y="216"/>
                </a:cubicBezTo>
                <a:cubicBezTo>
                  <a:pt x="706" y="210"/>
                  <a:pt x="703" y="212"/>
                  <a:pt x="701" y="208"/>
                </a:cubicBezTo>
                <a:cubicBezTo>
                  <a:pt x="701" y="205"/>
                  <a:pt x="701" y="201"/>
                  <a:pt x="700" y="198"/>
                </a:cubicBezTo>
                <a:cubicBezTo>
                  <a:pt x="701" y="198"/>
                  <a:pt x="701" y="198"/>
                  <a:pt x="701" y="198"/>
                </a:cubicBezTo>
                <a:cubicBezTo>
                  <a:pt x="701" y="197"/>
                  <a:pt x="701" y="196"/>
                  <a:pt x="700" y="195"/>
                </a:cubicBezTo>
                <a:cubicBezTo>
                  <a:pt x="701" y="195"/>
                  <a:pt x="701" y="195"/>
                  <a:pt x="701" y="195"/>
                </a:cubicBezTo>
                <a:cubicBezTo>
                  <a:pt x="701" y="190"/>
                  <a:pt x="701" y="190"/>
                  <a:pt x="701" y="190"/>
                </a:cubicBezTo>
                <a:cubicBezTo>
                  <a:pt x="702" y="190"/>
                  <a:pt x="702" y="190"/>
                  <a:pt x="702" y="190"/>
                </a:cubicBezTo>
                <a:cubicBezTo>
                  <a:pt x="702" y="188"/>
                  <a:pt x="702" y="188"/>
                  <a:pt x="702" y="188"/>
                </a:cubicBezTo>
                <a:cubicBezTo>
                  <a:pt x="702" y="188"/>
                  <a:pt x="702" y="188"/>
                  <a:pt x="702" y="188"/>
                </a:cubicBezTo>
                <a:cubicBezTo>
                  <a:pt x="703" y="187"/>
                  <a:pt x="703" y="187"/>
                  <a:pt x="704" y="185"/>
                </a:cubicBezTo>
                <a:cubicBezTo>
                  <a:pt x="704" y="185"/>
                  <a:pt x="705" y="185"/>
                  <a:pt x="706" y="185"/>
                </a:cubicBezTo>
                <a:cubicBezTo>
                  <a:pt x="706" y="184"/>
                  <a:pt x="706" y="184"/>
                  <a:pt x="706" y="184"/>
                </a:cubicBezTo>
                <a:cubicBezTo>
                  <a:pt x="707" y="184"/>
                  <a:pt x="707" y="184"/>
                  <a:pt x="707" y="184"/>
                </a:cubicBezTo>
                <a:cubicBezTo>
                  <a:pt x="707" y="184"/>
                  <a:pt x="707" y="183"/>
                  <a:pt x="708" y="183"/>
                </a:cubicBezTo>
                <a:cubicBezTo>
                  <a:pt x="710" y="181"/>
                  <a:pt x="717" y="180"/>
                  <a:pt x="721" y="180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22" y="180"/>
                  <a:pt x="722" y="180"/>
                  <a:pt x="722" y="180"/>
                </a:cubicBezTo>
                <a:cubicBezTo>
                  <a:pt x="722" y="178"/>
                  <a:pt x="722" y="178"/>
                  <a:pt x="721" y="177"/>
                </a:cubicBezTo>
                <a:cubicBezTo>
                  <a:pt x="718" y="177"/>
                  <a:pt x="718" y="177"/>
                  <a:pt x="718" y="177"/>
                </a:cubicBezTo>
                <a:cubicBezTo>
                  <a:pt x="718" y="176"/>
                  <a:pt x="718" y="176"/>
                  <a:pt x="718" y="176"/>
                </a:cubicBezTo>
                <a:cubicBezTo>
                  <a:pt x="717" y="176"/>
                  <a:pt x="717" y="177"/>
                  <a:pt x="717" y="177"/>
                </a:cubicBezTo>
                <a:cubicBezTo>
                  <a:pt x="704" y="177"/>
                  <a:pt x="704" y="177"/>
                  <a:pt x="704" y="177"/>
                </a:cubicBezTo>
                <a:cubicBezTo>
                  <a:pt x="702" y="177"/>
                  <a:pt x="701" y="178"/>
                  <a:pt x="700" y="178"/>
                </a:cubicBezTo>
                <a:cubicBezTo>
                  <a:pt x="699" y="178"/>
                  <a:pt x="699" y="177"/>
                  <a:pt x="699" y="177"/>
                </a:cubicBezTo>
                <a:cubicBezTo>
                  <a:pt x="695" y="176"/>
                  <a:pt x="691" y="180"/>
                  <a:pt x="689" y="178"/>
                </a:cubicBezTo>
                <a:cubicBezTo>
                  <a:pt x="686" y="178"/>
                  <a:pt x="685" y="179"/>
                  <a:pt x="685" y="181"/>
                </a:cubicBezTo>
                <a:cubicBezTo>
                  <a:pt x="684" y="181"/>
                  <a:pt x="683" y="181"/>
                  <a:pt x="682" y="181"/>
                </a:cubicBezTo>
                <a:cubicBezTo>
                  <a:pt x="682" y="183"/>
                  <a:pt x="681" y="183"/>
                  <a:pt x="681" y="183"/>
                </a:cubicBezTo>
                <a:cubicBezTo>
                  <a:pt x="681" y="185"/>
                  <a:pt x="681" y="185"/>
                  <a:pt x="681" y="185"/>
                </a:cubicBezTo>
                <a:cubicBezTo>
                  <a:pt x="682" y="185"/>
                  <a:pt x="682" y="185"/>
                  <a:pt x="682" y="185"/>
                </a:cubicBezTo>
                <a:cubicBezTo>
                  <a:pt x="682" y="186"/>
                  <a:pt x="682" y="186"/>
                  <a:pt x="682" y="186"/>
                </a:cubicBezTo>
                <a:cubicBezTo>
                  <a:pt x="682" y="186"/>
                  <a:pt x="677" y="189"/>
                  <a:pt x="677" y="189"/>
                </a:cubicBezTo>
                <a:cubicBezTo>
                  <a:pt x="677" y="190"/>
                  <a:pt x="678" y="192"/>
                  <a:pt x="678" y="192"/>
                </a:cubicBezTo>
                <a:cubicBezTo>
                  <a:pt x="677" y="192"/>
                  <a:pt x="677" y="193"/>
                  <a:pt x="676" y="193"/>
                </a:cubicBezTo>
                <a:cubicBezTo>
                  <a:pt x="676" y="195"/>
                  <a:pt x="676" y="195"/>
                  <a:pt x="676" y="195"/>
                </a:cubicBezTo>
                <a:cubicBezTo>
                  <a:pt x="675" y="196"/>
                  <a:pt x="675" y="196"/>
                  <a:pt x="675" y="196"/>
                </a:cubicBezTo>
                <a:cubicBezTo>
                  <a:pt x="674" y="196"/>
                  <a:pt x="673" y="196"/>
                  <a:pt x="673" y="197"/>
                </a:cubicBezTo>
                <a:cubicBezTo>
                  <a:pt x="673" y="199"/>
                  <a:pt x="673" y="199"/>
                  <a:pt x="673" y="199"/>
                </a:cubicBezTo>
                <a:cubicBezTo>
                  <a:pt x="672" y="199"/>
                  <a:pt x="671" y="200"/>
                  <a:pt x="670" y="201"/>
                </a:cubicBezTo>
                <a:cubicBezTo>
                  <a:pt x="671" y="201"/>
                  <a:pt x="671" y="202"/>
                  <a:pt x="671" y="203"/>
                </a:cubicBezTo>
                <a:cubicBezTo>
                  <a:pt x="671" y="204"/>
                  <a:pt x="671" y="204"/>
                  <a:pt x="671" y="204"/>
                </a:cubicBezTo>
                <a:cubicBezTo>
                  <a:pt x="671" y="205"/>
                  <a:pt x="670" y="205"/>
                  <a:pt x="669" y="206"/>
                </a:cubicBezTo>
                <a:cubicBezTo>
                  <a:pt x="669" y="207"/>
                  <a:pt x="669" y="207"/>
                  <a:pt x="669" y="207"/>
                </a:cubicBezTo>
                <a:cubicBezTo>
                  <a:pt x="669" y="207"/>
                  <a:pt x="669" y="208"/>
                  <a:pt x="668" y="208"/>
                </a:cubicBezTo>
                <a:cubicBezTo>
                  <a:pt x="668" y="209"/>
                  <a:pt x="668" y="209"/>
                  <a:pt x="668" y="209"/>
                </a:cubicBezTo>
                <a:cubicBezTo>
                  <a:pt x="667" y="209"/>
                  <a:pt x="667" y="209"/>
                  <a:pt x="667" y="209"/>
                </a:cubicBezTo>
                <a:cubicBezTo>
                  <a:pt x="667" y="211"/>
                  <a:pt x="667" y="211"/>
                  <a:pt x="667" y="211"/>
                </a:cubicBezTo>
                <a:cubicBezTo>
                  <a:pt x="668" y="212"/>
                  <a:pt x="673" y="214"/>
                  <a:pt x="674" y="214"/>
                </a:cubicBezTo>
                <a:cubicBezTo>
                  <a:pt x="674" y="216"/>
                  <a:pt x="674" y="216"/>
                  <a:pt x="674" y="216"/>
                </a:cubicBezTo>
                <a:cubicBezTo>
                  <a:pt x="673" y="216"/>
                  <a:pt x="673" y="216"/>
                  <a:pt x="673" y="216"/>
                </a:cubicBezTo>
                <a:cubicBezTo>
                  <a:pt x="673" y="218"/>
                  <a:pt x="675" y="218"/>
                  <a:pt x="676" y="220"/>
                </a:cubicBezTo>
                <a:cubicBezTo>
                  <a:pt x="680" y="220"/>
                  <a:pt x="686" y="219"/>
                  <a:pt x="688" y="221"/>
                </a:cubicBezTo>
                <a:cubicBezTo>
                  <a:pt x="689" y="221"/>
                  <a:pt x="689" y="221"/>
                  <a:pt x="689" y="221"/>
                </a:cubicBezTo>
                <a:cubicBezTo>
                  <a:pt x="689" y="223"/>
                  <a:pt x="689" y="223"/>
                  <a:pt x="689" y="223"/>
                </a:cubicBezTo>
                <a:cubicBezTo>
                  <a:pt x="685" y="223"/>
                  <a:pt x="685" y="223"/>
                  <a:pt x="685" y="223"/>
                </a:cubicBezTo>
                <a:cubicBezTo>
                  <a:pt x="685" y="222"/>
                  <a:pt x="685" y="222"/>
                  <a:pt x="685" y="222"/>
                </a:cubicBezTo>
                <a:cubicBezTo>
                  <a:pt x="684" y="222"/>
                  <a:pt x="684" y="223"/>
                  <a:pt x="683" y="223"/>
                </a:cubicBezTo>
                <a:cubicBezTo>
                  <a:pt x="683" y="225"/>
                  <a:pt x="683" y="225"/>
                  <a:pt x="684" y="226"/>
                </a:cubicBezTo>
                <a:cubicBezTo>
                  <a:pt x="685" y="226"/>
                  <a:pt x="685" y="226"/>
                  <a:pt x="685" y="226"/>
                </a:cubicBezTo>
                <a:cubicBezTo>
                  <a:pt x="685" y="228"/>
                  <a:pt x="685" y="228"/>
                  <a:pt x="685" y="228"/>
                </a:cubicBezTo>
                <a:cubicBezTo>
                  <a:pt x="685" y="228"/>
                  <a:pt x="685" y="228"/>
                  <a:pt x="685" y="228"/>
                </a:cubicBezTo>
                <a:cubicBezTo>
                  <a:pt x="685" y="229"/>
                  <a:pt x="685" y="229"/>
                  <a:pt x="685" y="229"/>
                </a:cubicBezTo>
                <a:cubicBezTo>
                  <a:pt x="686" y="229"/>
                  <a:pt x="687" y="228"/>
                  <a:pt x="687" y="228"/>
                </a:cubicBezTo>
                <a:cubicBezTo>
                  <a:pt x="687" y="229"/>
                  <a:pt x="688" y="229"/>
                  <a:pt x="688" y="229"/>
                </a:cubicBezTo>
                <a:cubicBezTo>
                  <a:pt x="689" y="230"/>
                  <a:pt x="690" y="230"/>
                  <a:pt x="691" y="230"/>
                </a:cubicBezTo>
                <a:cubicBezTo>
                  <a:pt x="690" y="232"/>
                  <a:pt x="690" y="230"/>
                  <a:pt x="689" y="233"/>
                </a:cubicBezTo>
                <a:cubicBezTo>
                  <a:pt x="691" y="233"/>
                  <a:pt x="690" y="233"/>
                  <a:pt x="691" y="233"/>
                </a:cubicBezTo>
                <a:cubicBezTo>
                  <a:pt x="694" y="233"/>
                  <a:pt x="693" y="233"/>
                  <a:pt x="695" y="232"/>
                </a:cubicBezTo>
                <a:cubicBezTo>
                  <a:pt x="695" y="230"/>
                  <a:pt x="695" y="230"/>
                  <a:pt x="695" y="230"/>
                </a:cubicBezTo>
                <a:cubicBezTo>
                  <a:pt x="697" y="230"/>
                  <a:pt x="698" y="231"/>
                  <a:pt x="700" y="231"/>
                </a:cubicBezTo>
                <a:cubicBezTo>
                  <a:pt x="700" y="233"/>
                  <a:pt x="700" y="233"/>
                  <a:pt x="700" y="233"/>
                </a:cubicBezTo>
                <a:cubicBezTo>
                  <a:pt x="701" y="233"/>
                  <a:pt x="701" y="233"/>
                  <a:pt x="701" y="233"/>
                </a:cubicBezTo>
                <a:cubicBezTo>
                  <a:pt x="702" y="234"/>
                  <a:pt x="702" y="235"/>
                  <a:pt x="703" y="236"/>
                </a:cubicBezTo>
                <a:cubicBezTo>
                  <a:pt x="704" y="236"/>
                  <a:pt x="704" y="236"/>
                  <a:pt x="705" y="237"/>
                </a:cubicBezTo>
                <a:cubicBezTo>
                  <a:pt x="705" y="237"/>
                  <a:pt x="705" y="238"/>
                  <a:pt x="704" y="239"/>
                </a:cubicBezTo>
                <a:cubicBezTo>
                  <a:pt x="705" y="239"/>
                  <a:pt x="705" y="239"/>
                  <a:pt x="705" y="239"/>
                </a:cubicBezTo>
                <a:cubicBezTo>
                  <a:pt x="705" y="239"/>
                  <a:pt x="705" y="239"/>
                  <a:pt x="705" y="239"/>
                </a:cubicBezTo>
                <a:cubicBezTo>
                  <a:pt x="708" y="239"/>
                  <a:pt x="708" y="239"/>
                  <a:pt x="708" y="239"/>
                </a:cubicBezTo>
                <a:cubicBezTo>
                  <a:pt x="708" y="239"/>
                  <a:pt x="708" y="239"/>
                  <a:pt x="708" y="239"/>
                </a:cubicBezTo>
                <a:cubicBezTo>
                  <a:pt x="709" y="239"/>
                  <a:pt x="709" y="239"/>
                  <a:pt x="709" y="239"/>
                </a:cubicBezTo>
                <a:cubicBezTo>
                  <a:pt x="709" y="239"/>
                  <a:pt x="709" y="239"/>
                  <a:pt x="709" y="239"/>
                </a:cubicBezTo>
                <a:cubicBezTo>
                  <a:pt x="711" y="239"/>
                  <a:pt x="711" y="239"/>
                  <a:pt x="711" y="239"/>
                </a:cubicBezTo>
                <a:cubicBezTo>
                  <a:pt x="710" y="238"/>
                  <a:pt x="710" y="238"/>
                  <a:pt x="710" y="236"/>
                </a:cubicBezTo>
                <a:cubicBezTo>
                  <a:pt x="711" y="236"/>
                  <a:pt x="713" y="237"/>
                  <a:pt x="714" y="237"/>
                </a:cubicBezTo>
                <a:cubicBezTo>
                  <a:pt x="714" y="238"/>
                  <a:pt x="714" y="239"/>
                  <a:pt x="714" y="239"/>
                </a:cubicBezTo>
                <a:cubicBezTo>
                  <a:pt x="720" y="239"/>
                  <a:pt x="720" y="239"/>
                  <a:pt x="720" y="239"/>
                </a:cubicBezTo>
                <a:cubicBezTo>
                  <a:pt x="720" y="240"/>
                  <a:pt x="721" y="240"/>
                  <a:pt x="721" y="241"/>
                </a:cubicBezTo>
                <a:cubicBezTo>
                  <a:pt x="724" y="240"/>
                  <a:pt x="726" y="240"/>
                  <a:pt x="729" y="240"/>
                </a:cubicBezTo>
                <a:cubicBezTo>
                  <a:pt x="729" y="239"/>
                  <a:pt x="729" y="239"/>
                  <a:pt x="729" y="239"/>
                </a:cubicBezTo>
                <a:cubicBezTo>
                  <a:pt x="731" y="239"/>
                  <a:pt x="732" y="240"/>
                  <a:pt x="733" y="241"/>
                </a:cubicBezTo>
                <a:cubicBezTo>
                  <a:pt x="733" y="241"/>
                  <a:pt x="733" y="241"/>
                  <a:pt x="733" y="241"/>
                </a:cubicBezTo>
                <a:cubicBezTo>
                  <a:pt x="734" y="242"/>
                  <a:pt x="737" y="241"/>
                  <a:pt x="739" y="243"/>
                </a:cubicBezTo>
                <a:cubicBezTo>
                  <a:pt x="742" y="243"/>
                  <a:pt x="742" y="243"/>
                  <a:pt x="742" y="243"/>
                </a:cubicBezTo>
                <a:cubicBezTo>
                  <a:pt x="742" y="242"/>
                  <a:pt x="742" y="242"/>
                  <a:pt x="742" y="242"/>
                </a:cubicBezTo>
                <a:cubicBezTo>
                  <a:pt x="743" y="241"/>
                  <a:pt x="742" y="242"/>
                  <a:pt x="742" y="241"/>
                </a:cubicBezTo>
                <a:cubicBezTo>
                  <a:pt x="742" y="241"/>
                  <a:pt x="739" y="239"/>
                  <a:pt x="739" y="239"/>
                </a:cubicBezTo>
                <a:cubicBezTo>
                  <a:pt x="738" y="238"/>
                  <a:pt x="738" y="237"/>
                  <a:pt x="738" y="236"/>
                </a:cubicBezTo>
                <a:cubicBezTo>
                  <a:pt x="736" y="235"/>
                  <a:pt x="735" y="234"/>
                  <a:pt x="733" y="233"/>
                </a:cubicBezTo>
                <a:cubicBezTo>
                  <a:pt x="733" y="233"/>
                  <a:pt x="733" y="233"/>
                  <a:pt x="733" y="233"/>
                </a:cubicBezTo>
                <a:cubicBezTo>
                  <a:pt x="737" y="233"/>
                  <a:pt x="736" y="233"/>
                  <a:pt x="738" y="234"/>
                </a:cubicBezTo>
                <a:cubicBezTo>
                  <a:pt x="738" y="235"/>
                  <a:pt x="738" y="235"/>
                  <a:pt x="738" y="235"/>
                </a:cubicBezTo>
                <a:cubicBezTo>
                  <a:pt x="740" y="236"/>
                  <a:pt x="739" y="236"/>
                  <a:pt x="740" y="237"/>
                </a:cubicBezTo>
                <a:cubicBezTo>
                  <a:pt x="741" y="237"/>
                  <a:pt x="741" y="237"/>
                  <a:pt x="741" y="237"/>
                </a:cubicBezTo>
                <a:cubicBezTo>
                  <a:pt x="741" y="238"/>
                  <a:pt x="742" y="239"/>
                  <a:pt x="742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4" y="240"/>
                  <a:pt x="744" y="240"/>
                  <a:pt x="744" y="241"/>
                </a:cubicBezTo>
                <a:cubicBezTo>
                  <a:pt x="746" y="241"/>
                  <a:pt x="746" y="241"/>
                  <a:pt x="746" y="241"/>
                </a:cubicBezTo>
                <a:cubicBezTo>
                  <a:pt x="746" y="241"/>
                  <a:pt x="746" y="241"/>
                  <a:pt x="746" y="241"/>
                </a:cubicBezTo>
                <a:cubicBezTo>
                  <a:pt x="746" y="242"/>
                  <a:pt x="747" y="242"/>
                  <a:pt x="747" y="242"/>
                </a:cubicBezTo>
                <a:cubicBezTo>
                  <a:pt x="748" y="243"/>
                  <a:pt x="747" y="243"/>
                  <a:pt x="748" y="245"/>
                </a:cubicBezTo>
                <a:cubicBezTo>
                  <a:pt x="748" y="245"/>
                  <a:pt x="748" y="245"/>
                  <a:pt x="748" y="245"/>
                </a:cubicBezTo>
                <a:cubicBezTo>
                  <a:pt x="750" y="245"/>
                  <a:pt x="750" y="245"/>
                  <a:pt x="750" y="245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1" y="244"/>
                  <a:pt x="751" y="244"/>
                  <a:pt x="751" y="244"/>
                </a:cubicBezTo>
                <a:cubicBezTo>
                  <a:pt x="751" y="243"/>
                  <a:pt x="751" y="243"/>
                  <a:pt x="751" y="243"/>
                </a:cubicBezTo>
                <a:cubicBezTo>
                  <a:pt x="750" y="243"/>
                  <a:pt x="750" y="243"/>
                  <a:pt x="750" y="243"/>
                </a:cubicBezTo>
                <a:cubicBezTo>
                  <a:pt x="750" y="241"/>
                  <a:pt x="750" y="241"/>
                  <a:pt x="750" y="241"/>
                </a:cubicBezTo>
                <a:cubicBezTo>
                  <a:pt x="747" y="240"/>
                  <a:pt x="749" y="239"/>
                  <a:pt x="748" y="237"/>
                </a:cubicBezTo>
                <a:cubicBezTo>
                  <a:pt x="747" y="237"/>
                  <a:pt x="746" y="236"/>
                  <a:pt x="746" y="236"/>
                </a:cubicBezTo>
                <a:cubicBezTo>
                  <a:pt x="746" y="234"/>
                  <a:pt x="746" y="235"/>
                  <a:pt x="747" y="233"/>
                </a:cubicBezTo>
                <a:cubicBezTo>
                  <a:pt x="749" y="234"/>
                  <a:pt x="750" y="234"/>
                  <a:pt x="752" y="234"/>
                </a:cubicBezTo>
                <a:cubicBezTo>
                  <a:pt x="752" y="233"/>
                  <a:pt x="752" y="233"/>
                  <a:pt x="752" y="233"/>
                </a:cubicBezTo>
                <a:cubicBezTo>
                  <a:pt x="755" y="233"/>
                  <a:pt x="757" y="234"/>
                  <a:pt x="759" y="236"/>
                </a:cubicBezTo>
                <a:cubicBezTo>
                  <a:pt x="759" y="236"/>
                  <a:pt x="759" y="237"/>
                  <a:pt x="760" y="237"/>
                </a:cubicBezTo>
                <a:cubicBezTo>
                  <a:pt x="761" y="238"/>
                  <a:pt x="761" y="237"/>
                  <a:pt x="762" y="239"/>
                </a:cubicBezTo>
                <a:cubicBezTo>
                  <a:pt x="764" y="238"/>
                  <a:pt x="765" y="237"/>
                  <a:pt x="766" y="238"/>
                </a:cubicBezTo>
                <a:cubicBezTo>
                  <a:pt x="768" y="238"/>
                  <a:pt x="768" y="237"/>
                  <a:pt x="769" y="237"/>
                </a:cubicBezTo>
                <a:cubicBezTo>
                  <a:pt x="769" y="234"/>
                  <a:pt x="769" y="234"/>
                  <a:pt x="768" y="231"/>
                </a:cubicBezTo>
                <a:cubicBezTo>
                  <a:pt x="765" y="232"/>
                  <a:pt x="767" y="233"/>
                  <a:pt x="763" y="233"/>
                </a:cubicBezTo>
                <a:cubicBezTo>
                  <a:pt x="763" y="231"/>
                  <a:pt x="763" y="231"/>
                  <a:pt x="763" y="231"/>
                </a:cubicBezTo>
                <a:cubicBezTo>
                  <a:pt x="766" y="230"/>
                  <a:pt x="767" y="230"/>
                  <a:pt x="769" y="229"/>
                </a:cubicBezTo>
                <a:cubicBezTo>
                  <a:pt x="770" y="230"/>
                  <a:pt x="770" y="232"/>
                  <a:pt x="771" y="234"/>
                </a:cubicBezTo>
                <a:cubicBezTo>
                  <a:pt x="772" y="234"/>
                  <a:pt x="772" y="235"/>
                  <a:pt x="773" y="235"/>
                </a:cubicBezTo>
                <a:cubicBezTo>
                  <a:pt x="773" y="233"/>
                  <a:pt x="773" y="233"/>
                  <a:pt x="773" y="233"/>
                </a:cubicBezTo>
                <a:cubicBezTo>
                  <a:pt x="776" y="233"/>
                  <a:pt x="776" y="233"/>
                  <a:pt x="776" y="233"/>
                </a:cubicBezTo>
                <a:cubicBezTo>
                  <a:pt x="777" y="236"/>
                  <a:pt x="778" y="240"/>
                  <a:pt x="779" y="243"/>
                </a:cubicBezTo>
                <a:cubicBezTo>
                  <a:pt x="779" y="243"/>
                  <a:pt x="779" y="243"/>
                  <a:pt x="779" y="243"/>
                </a:cubicBezTo>
                <a:cubicBezTo>
                  <a:pt x="780" y="243"/>
                  <a:pt x="780" y="243"/>
                  <a:pt x="780" y="243"/>
                </a:cubicBezTo>
                <a:cubicBezTo>
                  <a:pt x="780" y="239"/>
                  <a:pt x="780" y="239"/>
                  <a:pt x="780" y="239"/>
                </a:cubicBezTo>
                <a:cubicBezTo>
                  <a:pt x="781" y="239"/>
                  <a:pt x="781" y="239"/>
                  <a:pt x="781" y="239"/>
                </a:cubicBezTo>
                <a:cubicBezTo>
                  <a:pt x="781" y="239"/>
                  <a:pt x="781" y="239"/>
                  <a:pt x="781" y="239"/>
                </a:cubicBezTo>
                <a:cubicBezTo>
                  <a:pt x="781" y="239"/>
                  <a:pt x="782" y="239"/>
                  <a:pt x="783" y="239"/>
                </a:cubicBezTo>
                <a:cubicBezTo>
                  <a:pt x="783" y="239"/>
                  <a:pt x="783" y="238"/>
                  <a:pt x="785" y="238"/>
                </a:cubicBezTo>
                <a:cubicBezTo>
                  <a:pt x="785" y="239"/>
                  <a:pt x="785" y="238"/>
                  <a:pt x="786" y="239"/>
                </a:cubicBezTo>
                <a:cubicBezTo>
                  <a:pt x="786" y="241"/>
                  <a:pt x="786" y="241"/>
                  <a:pt x="786" y="241"/>
                </a:cubicBezTo>
                <a:cubicBezTo>
                  <a:pt x="787" y="241"/>
                  <a:pt x="787" y="241"/>
                  <a:pt x="787" y="241"/>
                </a:cubicBezTo>
                <a:cubicBezTo>
                  <a:pt x="787" y="241"/>
                  <a:pt x="787" y="241"/>
                  <a:pt x="787" y="241"/>
                </a:cubicBezTo>
                <a:cubicBezTo>
                  <a:pt x="788" y="241"/>
                  <a:pt x="788" y="241"/>
                  <a:pt x="788" y="241"/>
                </a:cubicBezTo>
                <a:cubicBezTo>
                  <a:pt x="788" y="243"/>
                  <a:pt x="788" y="243"/>
                  <a:pt x="788" y="243"/>
                </a:cubicBezTo>
                <a:cubicBezTo>
                  <a:pt x="787" y="243"/>
                  <a:pt x="787" y="243"/>
                  <a:pt x="787" y="243"/>
                </a:cubicBezTo>
                <a:cubicBezTo>
                  <a:pt x="787" y="245"/>
                  <a:pt x="787" y="245"/>
                  <a:pt x="787" y="245"/>
                </a:cubicBezTo>
                <a:cubicBezTo>
                  <a:pt x="791" y="245"/>
                  <a:pt x="792" y="245"/>
                  <a:pt x="792" y="241"/>
                </a:cubicBezTo>
                <a:cubicBezTo>
                  <a:pt x="792" y="242"/>
                  <a:pt x="792" y="242"/>
                  <a:pt x="792" y="242"/>
                </a:cubicBezTo>
                <a:cubicBezTo>
                  <a:pt x="796" y="242"/>
                  <a:pt x="796" y="242"/>
                  <a:pt x="796" y="242"/>
                </a:cubicBezTo>
                <a:cubicBezTo>
                  <a:pt x="796" y="243"/>
                  <a:pt x="796" y="243"/>
                  <a:pt x="796" y="243"/>
                </a:cubicBezTo>
                <a:cubicBezTo>
                  <a:pt x="796" y="243"/>
                  <a:pt x="796" y="243"/>
                  <a:pt x="796" y="243"/>
                </a:cubicBezTo>
                <a:cubicBezTo>
                  <a:pt x="796" y="245"/>
                  <a:pt x="796" y="245"/>
                  <a:pt x="796" y="245"/>
                </a:cubicBezTo>
                <a:cubicBezTo>
                  <a:pt x="795" y="244"/>
                  <a:pt x="794" y="244"/>
                  <a:pt x="793" y="244"/>
                </a:cubicBezTo>
                <a:cubicBezTo>
                  <a:pt x="793" y="245"/>
                  <a:pt x="793" y="245"/>
                  <a:pt x="792" y="245"/>
                </a:cubicBezTo>
                <a:cubicBezTo>
                  <a:pt x="792" y="249"/>
                  <a:pt x="792" y="249"/>
                  <a:pt x="792" y="249"/>
                </a:cubicBezTo>
                <a:cubicBezTo>
                  <a:pt x="793" y="249"/>
                  <a:pt x="793" y="249"/>
                  <a:pt x="793" y="249"/>
                </a:cubicBezTo>
                <a:cubicBezTo>
                  <a:pt x="794" y="253"/>
                  <a:pt x="795" y="249"/>
                  <a:pt x="798" y="251"/>
                </a:cubicBezTo>
                <a:cubicBezTo>
                  <a:pt x="798" y="251"/>
                  <a:pt x="798" y="252"/>
                  <a:pt x="799" y="252"/>
                </a:cubicBezTo>
                <a:cubicBezTo>
                  <a:pt x="799" y="254"/>
                  <a:pt x="799" y="254"/>
                  <a:pt x="799" y="254"/>
                </a:cubicBezTo>
                <a:cubicBezTo>
                  <a:pt x="797" y="253"/>
                  <a:pt x="798" y="253"/>
                  <a:pt x="795" y="252"/>
                </a:cubicBezTo>
                <a:cubicBezTo>
                  <a:pt x="795" y="254"/>
                  <a:pt x="795" y="256"/>
                  <a:pt x="794" y="257"/>
                </a:cubicBezTo>
                <a:cubicBezTo>
                  <a:pt x="793" y="257"/>
                  <a:pt x="793" y="257"/>
                  <a:pt x="793" y="257"/>
                </a:cubicBezTo>
                <a:cubicBezTo>
                  <a:pt x="793" y="258"/>
                  <a:pt x="794" y="259"/>
                  <a:pt x="794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6" y="264"/>
                  <a:pt x="796" y="264"/>
                  <a:pt x="796" y="264"/>
                </a:cubicBezTo>
                <a:cubicBezTo>
                  <a:pt x="799" y="264"/>
                  <a:pt x="800" y="263"/>
                  <a:pt x="802" y="262"/>
                </a:cubicBezTo>
                <a:cubicBezTo>
                  <a:pt x="802" y="261"/>
                  <a:pt x="802" y="261"/>
                  <a:pt x="802" y="260"/>
                </a:cubicBezTo>
                <a:cubicBezTo>
                  <a:pt x="803" y="260"/>
                  <a:pt x="804" y="260"/>
                  <a:pt x="804" y="260"/>
                </a:cubicBezTo>
                <a:cubicBezTo>
                  <a:pt x="804" y="258"/>
                  <a:pt x="804" y="258"/>
                  <a:pt x="804" y="258"/>
                </a:cubicBezTo>
                <a:cubicBezTo>
                  <a:pt x="805" y="258"/>
                  <a:pt x="805" y="258"/>
                  <a:pt x="805" y="258"/>
                </a:cubicBezTo>
                <a:cubicBezTo>
                  <a:pt x="805" y="258"/>
                  <a:pt x="805" y="258"/>
                  <a:pt x="806" y="257"/>
                </a:cubicBezTo>
                <a:cubicBezTo>
                  <a:pt x="806" y="257"/>
                  <a:pt x="807" y="258"/>
                  <a:pt x="808" y="258"/>
                </a:cubicBezTo>
                <a:cubicBezTo>
                  <a:pt x="808" y="257"/>
                  <a:pt x="809" y="256"/>
                  <a:pt x="809" y="256"/>
                </a:cubicBezTo>
                <a:cubicBezTo>
                  <a:pt x="809" y="256"/>
                  <a:pt x="810" y="255"/>
                  <a:pt x="810" y="255"/>
                </a:cubicBezTo>
                <a:cubicBezTo>
                  <a:pt x="810" y="256"/>
                  <a:pt x="810" y="256"/>
                  <a:pt x="810" y="256"/>
                </a:cubicBezTo>
                <a:cubicBezTo>
                  <a:pt x="811" y="256"/>
                  <a:pt x="811" y="256"/>
                  <a:pt x="811" y="256"/>
                </a:cubicBezTo>
                <a:cubicBezTo>
                  <a:pt x="811" y="259"/>
                  <a:pt x="811" y="260"/>
                  <a:pt x="808" y="261"/>
                </a:cubicBezTo>
                <a:cubicBezTo>
                  <a:pt x="809" y="263"/>
                  <a:pt x="809" y="264"/>
                  <a:pt x="810" y="266"/>
                </a:cubicBezTo>
                <a:cubicBezTo>
                  <a:pt x="812" y="266"/>
                  <a:pt x="811" y="266"/>
                  <a:pt x="813" y="266"/>
                </a:cubicBezTo>
                <a:cubicBezTo>
                  <a:pt x="814" y="268"/>
                  <a:pt x="813" y="269"/>
                  <a:pt x="817" y="270"/>
                </a:cubicBezTo>
                <a:cubicBezTo>
                  <a:pt x="817" y="271"/>
                  <a:pt x="816" y="272"/>
                  <a:pt x="816" y="274"/>
                </a:cubicBezTo>
                <a:cubicBezTo>
                  <a:pt x="817" y="274"/>
                  <a:pt x="817" y="274"/>
                  <a:pt x="817" y="274"/>
                </a:cubicBezTo>
                <a:cubicBezTo>
                  <a:pt x="817" y="277"/>
                  <a:pt x="817" y="277"/>
                  <a:pt x="817" y="277"/>
                </a:cubicBezTo>
                <a:cubicBezTo>
                  <a:pt x="819" y="277"/>
                  <a:pt x="819" y="277"/>
                  <a:pt x="819" y="277"/>
                </a:cubicBezTo>
                <a:cubicBezTo>
                  <a:pt x="818" y="278"/>
                  <a:pt x="819" y="277"/>
                  <a:pt x="818" y="278"/>
                </a:cubicBezTo>
                <a:cubicBezTo>
                  <a:pt x="818" y="280"/>
                  <a:pt x="818" y="280"/>
                  <a:pt x="818" y="280"/>
                </a:cubicBezTo>
                <a:cubicBezTo>
                  <a:pt x="819" y="280"/>
                  <a:pt x="819" y="280"/>
                  <a:pt x="819" y="280"/>
                </a:cubicBezTo>
                <a:cubicBezTo>
                  <a:pt x="819" y="281"/>
                  <a:pt x="819" y="281"/>
                  <a:pt x="819" y="281"/>
                </a:cubicBezTo>
                <a:cubicBezTo>
                  <a:pt x="821" y="281"/>
                  <a:pt x="821" y="281"/>
                  <a:pt x="821" y="281"/>
                </a:cubicBezTo>
                <a:cubicBezTo>
                  <a:pt x="820" y="282"/>
                  <a:pt x="820" y="283"/>
                  <a:pt x="820" y="284"/>
                </a:cubicBezTo>
                <a:cubicBezTo>
                  <a:pt x="819" y="284"/>
                  <a:pt x="818" y="283"/>
                  <a:pt x="817" y="283"/>
                </a:cubicBezTo>
                <a:cubicBezTo>
                  <a:pt x="817" y="284"/>
                  <a:pt x="817" y="284"/>
                  <a:pt x="817" y="284"/>
                </a:cubicBezTo>
                <a:cubicBezTo>
                  <a:pt x="814" y="285"/>
                  <a:pt x="817" y="286"/>
                  <a:pt x="815" y="288"/>
                </a:cubicBezTo>
                <a:cubicBezTo>
                  <a:pt x="815" y="292"/>
                  <a:pt x="817" y="290"/>
                  <a:pt x="819" y="293"/>
                </a:cubicBezTo>
                <a:cubicBezTo>
                  <a:pt x="818" y="293"/>
                  <a:pt x="818" y="293"/>
                  <a:pt x="816" y="293"/>
                </a:cubicBezTo>
                <a:cubicBezTo>
                  <a:pt x="816" y="293"/>
                  <a:pt x="816" y="293"/>
                  <a:pt x="816" y="293"/>
                </a:cubicBezTo>
                <a:cubicBezTo>
                  <a:pt x="815" y="293"/>
                  <a:pt x="815" y="293"/>
                  <a:pt x="815" y="293"/>
                </a:cubicBezTo>
                <a:cubicBezTo>
                  <a:pt x="815" y="293"/>
                  <a:pt x="815" y="293"/>
                  <a:pt x="815" y="293"/>
                </a:cubicBezTo>
                <a:cubicBezTo>
                  <a:pt x="814" y="293"/>
                  <a:pt x="814" y="293"/>
                  <a:pt x="814" y="293"/>
                </a:cubicBezTo>
                <a:cubicBezTo>
                  <a:pt x="814" y="295"/>
                  <a:pt x="814" y="295"/>
                  <a:pt x="814" y="295"/>
                </a:cubicBezTo>
                <a:cubicBezTo>
                  <a:pt x="813" y="295"/>
                  <a:pt x="813" y="295"/>
                  <a:pt x="813" y="295"/>
                </a:cubicBezTo>
                <a:cubicBezTo>
                  <a:pt x="813" y="296"/>
                  <a:pt x="813" y="296"/>
                  <a:pt x="813" y="296"/>
                </a:cubicBezTo>
                <a:cubicBezTo>
                  <a:pt x="812" y="296"/>
                  <a:pt x="811" y="297"/>
                  <a:pt x="811" y="297"/>
                </a:cubicBezTo>
                <a:cubicBezTo>
                  <a:pt x="811" y="299"/>
                  <a:pt x="811" y="299"/>
                  <a:pt x="811" y="299"/>
                </a:cubicBezTo>
                <a:cubicBezTo>
                  <a:pt x="810" y="299"/>
                  <a:pt x="810" y="299"/>
                  <a:pt x="810" y="299"/>
                </a:cubicBezTo>
                <a:cubicBezTo>
                  <a:pt x="810" y="300"/>
                  <a:pt x="810" y="300"/>
                  <a:pt x="810" y="300"/>
                </a:cubicBezTo>
                <a:cubicBezTo>
                  <a:pt x="810" y="300"/>
                  <a:pt x="810" y="300"/>
                  <a:pt x="810" y="300"/>
                </a:cubicBezTo>
                <a:cubicBezTo>
                  <a:pt x="809" y="300"/>
                  <a:pt x="809" y="301"/>
                  <a:pt x="809" y="301"/>
                </a:cubicBezTo>
                <a:cubicBezTo>
                  <a:pt x="808" y="301"/>
                  <a:pt x="808" y="301"/>
                  <a:pt x="808" y="301"/>
                </a:cubicBezTo>
                <a:cubicBezTo>
                  <a:pt x="808" y="302"/>
                  <a:pt x="808" y="302"/>
                  <a:pt x="808" y="302"/>
                </a:cubicBezTo>
                <a:cubicBezTo>
                  <a:pt x="807" y="302"/>
                  <a:pt x="806" y="302"/>
                  <a:pt x="806" y="303"/>
                </a:cubicBezTo>
                <a:cubicBezTo>
                  <a:pt x="804" y="303"/>
                  <a:pt x="804" y="303"/>
                  <a:pt x="804" y="303"/>
                </a:cubicBezTo>
                <a:cubicBezTo>
                  <a:pt x="804" y="307"/>
                  <a:pt x="806" y="307"/>
                  <a:pt x="808" y="309"/>
                </a:cubicBezTo>
                <a:cubicBezTo>
                  <a:pt x="810" y="309"/>
                  <a:pt x="810" y="309"/>
                  <a:pt x="810" y="309"/>
                </a:cubicBezTo>
                <a:cubicBezTo>
                  <a:pt x="810" y="314"/>
                  <a:pt x="814" y="315"/>
                  <a:pt x="815" y="320"/>
                </a:cubicBezTo>
                <a:cubicBezTo>
                  <a:pt x="815" y="320"/>
                  <a:pt x="814" y="320"/>
                  <a:pt x="813" y="320"/>
                </a:cubicBezTo>
                <a:cubicBezTo>
                  <a:pt x="813" y="320"/>
                  <a:pt x="813" y="320"/>
                  <a:pt x="813" y="320"/>
                </a:cubicBezTo>
                <a:cubicBezTo>
                  <a:pt x="810" y="320"/>
                  <a:pt x="810" y="320"/>
                  <a:pt x="810" y="320"/>
                </a:cubicBezTo>
                <a:cubicBezTo>
                  <a:pt x="810" y="320"/>
                  <a:pt x="810" y="320"/>
                  <a:pt x="810" y="320"/>
                </a:cubicBezTo>
                <a:cubicBezTo>
                  <a:pt x="805" y="320"/>
                  <a:pt x="805" y="320"/>
                  <a:pt x="805" y="320"/>
                </a:cubicBezTo>
                <a:cubicBezTo>
                  <a:pt x="805" y="321"/>
                  <a:pt x="805" y="321"/>
                  <a:pt x="805" y="321"/>
                </a:cubicBezTo>
                <a:cubicBezTo>
                  <a:pt x="804" y="321"/>
                  <a:pt x="803" y="321"/>
                  <a:pt x="802" y="322"/>
                </a:cubicBezTo>
                <a:cubicBezTo>
                  <a:pt x="802" y="322"/>
                  <a:pt x="802" y="322"/>
                  <a:pt x="802" y="322"/>
                </a:cubicBezTo>
                <a:cubicBezTo>
                  <a:pt x="801" y="322"/>
                  <a:pt x="800" y="322"/>
                  <a:pt x="799" y="322"/>
                </a:cubicBezTo>
                <a:cubicBezTo>
                  <a:pt x="799" y="321"/>
                  <a:pt x="799" y="321"/>
                  <a:pt x="799" y="321"/>
                </a:cubicBezTo>
                <a:cubicBezTo>
                  <a:pt x="798" y="321"/>
                  <a:pt x="797" y="321"/>
                  <a:pt x="796" y="322"/>
                </a:cubicBezTo>
                <a:cubicBezTo>
                  <a:pt x="796" y="323"/>
                  <a:pt x="796" y="323"/>
                  <a:pt x="796" y="323"/>
                </a:cubicBezTo>
                <a:cubicBezTo>
                  <a:pt x="793" y="322"/>
                  <a:pt x="793" y="322"/>
                  <a:pt x="793" y="322"/>
                </a:cubicBezTo>
                <a:cubicBezTo>
                  <a:pt x="793" y="322"/>
                  <a:pt x="793" y="322"/>
                  <a:pt x="793" y="322"/>
                </a:cubicBezTo>
                <a:cubicBezTo>
                  <a:pt x="792" y="322"/>
                  <a:pt x="792" y="322"/>
                  <a:pt x="791" y="322"/>
                </a:cubicBezTo>
                <a:cubicBezTo>
                  <a:pt x="791" y="324"/>
                  <a:pt x="791" y="324"/>
                  <a:pt x="791" y="324"/>
                </a:cubicBezTo>
                <a:cubicBezTo>
                  <a:pt x="788" y="324"/>
                  <a:pt x="788" y="324"/>
                  <a:pt x="788" y="324"/>
                </a:cubicBezTo>
                <a:cubicBezTo>
                  <a:pt x="788" y="324"/>
                  <a:pt x="787" y="324"/>
                  <a:pt x="787" y="325"/>
                </a:cubicBezTo>
                <a:cubicBezTo>
                  <a:pt x="786" y="325"/>
                  <a:pt x="785" y="324"/>
                  <a:pt x="783" y="324"/>
                </a:cubicBezTo>
                <a:cubicBezTo>
                  <a:pt x="783" y="324"/>
                  <a:pt x="783" y="324"/>
                  <a:pt x="783" y="324"/>
                </a:cubicBezTo>
                <a:cubicBezTo>
                  <a:pt x="782" y="323"/>
                  <a:pt x="782" y="324"/>
                  <a:pt x="782" y="324"/>
                </a:cubicBezTo>
                <a:cubicBezTo>
                  <a:pt x="781" y="324"/>
                  <a:pt x="781" y="324"/>
                  <a:pt x="781" y="324"/>
                </a:cubicBezTo>
                <a:cubicBezTo>
                  <a:pt x="778" y="323"/>
                  <a:pt x="778" y="324"/>
                  <a:pt x="775" y="324"/>
                </a:cubicBezTo>
                <a:cubicBezTo>
                  <a:pt x="775" y="324"/>
                  <a:pt x="775" y="324"/>
                  <a:pt x="775" y="324"/>
                </a:cubicBezTo>
                <a:cubicBezTo>
                  <a:pt x="775" y="327"/>
                  <a:pt x="775" y="327"/>
                  <a:pt x="775" y="327"/>
                </a:cubicBezTo>
                <a:cubicBezTo>
                  <a:pt x="774" y="329"/>
                  <a:pt x="773" y="329"/>
                  <a:pt x="773" y="332"/>
                </a:cubicBezTo>
                <a:cubicBezTo>
                  <a:pt x="774" y="332"/>
                  <a:pt x="774" y="332"/>
                  <a:pt x="774" y="332"/>
                </a:cubicBezTo>
                <a:cubicBezTo>
                  <a:pt x="773" y="335"/>
                  <a:pt x="772" y="336"/>
                  <a:pt x="771" y="338"/>
                </a:cubicBezTo>
                <a:cubicBezTo>
                  <a:pt x="772" y="339"/>
                  <a:pt x="773" y="341"/>
                  <a:pt x="773" y="342"/>
                </a:cubicBezTo>
                <a:cubicBezTo>
                  <a:pt x="776" y="342"/>
                  <a:pt x="776" y="342"/>
                  <a:pt x="776" y="342"/>
                </a:cubicBezTo>
                <a:cubicBezTo>
                  <a:pt x="776" y="343"/>
                  <a:pt x="776" y="343"/>
                  <a:pt x="776" y="343"/>
                </a:cubicBezTo>
                <a:cubicBezTo>
                  <a:pt x="777" y="343"/>
                  <a:pt x="778" y="343"/>
                  <a:pt x="779" y="343"/>
                </a:cubicBezTo>
                <a:cubicBezTo>
                  <a:pt x="779" y="343"/>
                  <a:pt x="780" y="343"/>
                  <a:pt x="780" y="344"/>
                </a:cubicBezTo>
                <a:cubicBezTo>
                  <a:pt x="782" y="344"/>
                  <a:pt x="784" y="343"/>
                  <a:pt x="786" y="343"/>
                </a:cubicBezTo>
                <a:cubicBezTo>
                  <a:pt x="786" y="343"/>
                  <a:pt x="786" y="342"/>
                  <a:pt x="787" y="341"/>
                </a:cubicBezTo>
                <a:cubicBezTo>
                  <a:pt x="788" y="341"/>
                  <a:pt x="789" y="341"/>
                  <a:pt x="790" y="341"/>
                </a:cubicBezTo>
                <a:cubicBezTo>
                  <a:pt x="790" y="339"/>
                  <a:pt x="790" y="339"/>
                  <a:pt x="790" y="339"/>
                </a:cubicBezTo>
                <a:cubicBezTo>
                  <a:pt x="792" y="338"/>
                  <a:pt x="791" y="337"/>
                  <a:pt x="793" y="336"/>
                </a:cubicBezTo>
                <a:cubicBezTo>
                  <a:pt x="793" y="335"/>
                  <a:pt x="793" y="335"/>
                  <a:pt x="793" y="335"/>
                </a:cubicBezTo>
                <a:cubicBezTo>
                  <a:pt x="794" y="335"/>
                  <a:pt x="794" y="335"/>
                  <a:pt x="794" y="335"/>
                </a:cubicBezTo>
                <a:cubicBezTo>
                  <a:pt x="794" y="336"/>
                  <a:pt x="794" y="337"/>
                  <a:pt x="794" y="338"/>
                </a:cubicBezTo>
                <a:cubicBezTo>
                  <a:pt x="796" y="338"/>
                  <a:pt x="796" y="338"/>
                  <a:pt x="797" y="339"/>
                </a:cubicBezTo>
                <a:cubicBezTo>
                  <a:pt x="799" y="339"/>
                  <a:pt x="799" y="339"/>
                  <a:pt x="800" y="338"/>
                </a:cubicBezTo>
                <a:cubicBezTo>
                  <a:pt x="800" y="336"/>
                  <a:pt x="800" y="336"/>
                  <a:pt x="800" y="336"/>
                </a:cubicBezTo>
                <a:cubicBezTo>
                  <a:pt x="800" y="336"/>
                  <a:pt x="796" y="333"/>
                  <a:pt x="796" y="333"/>
                </a:cubicBezTo>
                <a:cubicBezTo>
                  <a:pt x="796" y="332"/>
                  <a:pt x="796" y="332"/>
                  <a:pt x="796" y="332"/>
                </a:cubicBezTo>
                <a:cubicBezTo>
                  <a:pt x="798" y="332"/>
                  <a:pt x="798" y="332"/>
                  <a:pt x="798" y="330"/>
                </a:cubicBezTo>
                <a:cubicBezTo>
                  <a:pt x="800" y="330"/>
                  <a:pt x="800" y="330"/>
                  <a:pt x="800" y="330"/>
                </a:cubicBezTo>
                <a:cubicBezTo>
                  <a:pt x="800" y="333"/>
                  <a:pt x="800" y="334"/>
                  <a:pt x="802" y="335"/>
                </a:cubicBezTo>
                <a:cubicBezTo>
                  <a:pt x="802" y="335"/>
                  <a:pt x="802" y="335"/>
                  <a:pt x="803" y="335"/>
                </a:cubicBezTo>
                <a:cubicBezTo>
                  <a:pt x="803" y="335"/>
                  <a:pt x="804" y="335"/>
                  <a:pt x="804" y="334"/>
                </a:cubicBezTo>
                <a:cubicBezTo>
                  <a:pt x="805" y="334"/>
                  <a:pt x="805" y="334"/>
                  <a:pt x="805" y="334"/>
                </a:cubicBezTo>
                <a:cubicBezTo>
                  <a:pt x="805" y="333"/>
                  <a:pt x="804" y="333"/>
                  <a:pt x="804" y="332"/>
                </a:cubicBezTo>
                <a:cubicBezTo>
                  <a:pt x="806" y="332"/>
                  <a:pt x="805" y="332"/>
                  <a:pt x="806" y="333"/>
                </a:cubicBezTo>
                <a:cubicBezTo>
                  <a:pt x="806" y="333"/>
                  <a:pt x="806" y="333"/>
                  <a:pt x="806" y="333"/>
                </a:cubicBezTo>
                <a:cubicBezTo>
                  <a:pt x="806" y="335"/>
                  <a:pt x="806" y="335"/>
                  <a:pt x="806" y="335"/>
                </a:cubicBezTo>
                <a:cubicBezTo>
                  <a:pt x="809" y="335"/>
                  <a:pt x="809" y="336"/>
                  <a:pt x="809" y="339"/>
                </a:cubicBezTo>
                <a:cubicBezTo>
                  <a:pt x="810" y="339"/>
                  <a:pt x="810" y="339"/>
                  <a:pt x="810" y="339"/>
                </a:cubicBezTo>
                <a:cubicBezTo>
                  <a:pt x="810" y="338"/>
                  <a:pt x="810" y="337"/>
                  <a:pt x="811" y="336"/>
                </a:cubicBezTo>
                <a:cubicBezTo>
                  <a:pt x="813" y="336"/>
                  <a:pt x="813" y="336"/>
                  <a:pt x="813" y="336"/>
                </a:cubicBezTo>
                <a:cubicBezTo>
                  <a:pt x="813" y="337"/>
                  <a:pt x="813" y="337"/>
                  <a:pt x="813" y="337"/>
                </a:cubicBezTo>
                <a:cubicBezTo>
                  <a:pt x="814" y="337"/>
                  <a:pt x="814" y="337"/>
                  <a:pt x="814" y="337"/>
                </a:cubicBezTo>
                <a:cubicBezTo>
                  <a:pt x="814" y="339"/>
                  <a:pt x="814" y="339"/>
                  <a:pt x="814" y="339"/>
                </a:cubicBezTo>
                <a:cubicBezTo>
                  <a:pt x="815" y="340"/>
                  <a:pt x="815" y="340"/>
                  <a:pt x="815" y="340"/>
                </a:cubicBezTo>
                <a:cubicBezTo>
                  <a:pt x="816" y="341"/>
                  <a:pt x="816" y="343"/>
                  <a:pt x="816" y="344"/>
                </a:cubicBezTo>
                <a:cubicBezTo>
                  <a:pt x="818" y="344"/>
                  <a:pt x="818" y="344"/>
                  <a:pt x="819" y="345"/>
                </a:cubicBezTo>
                <a:cubicBezTo>
                  <a:pt x="820" y="347"/>
                  <a:pt x="820" y="349"/>
                  <a:pt x="820" y="351"/>
                </a:cubicBezTo>
                <a:cubicBezTo>
                  <a:pt x="822" y="351"/>
                  <a:pt x="821" y="351"/>
                  <a:pt x="822" y="350"/>
                </a:cubicBezTo>
                <a:cubicBezTo>
                  <a:pt x="823" y="350"/>
                  <a:pt x="823" y="350"/>
                  <a:pt x="823" y="350"/>
                </a:cubicBezTo>
                <a:cubicBezTo>
                  <a:pt x="823" y="351"/>
                  <a:pt x="823" y="352"/>
                  <a:pt x="823" y="353"/>
                </a:cubicBezTo>
                <a:cubicBezTo>
                  <a:pt x="824" y="353"/>
                  <a:pt x="825" y="353"/>
                  <a:pt x="826" y="352"/>
                </a:cubicBezTo>
                <a:cubicBezTo>
                  <a:pt x="826" y="350"/>
                  <a:pt x="826" y="350"/>
                  <a:pt x="826" y="350"/>
                </a:cubicBezTo>
                <a:cubicBezTo>
                  <a:pt x="827" y="350"/>
                  <a:pt x="827" y="350"/>
                  <a:pt x="828" y="350"/>
                </a:cubicBezTo>
                <a:cubicBezTo>
                  <a:pt x="828" y="351"/>
                  <a:pt x="828" y="351"/>
                  <a:pt x="828" y="351"/>
                </a:cubicBezTo>
                <a:cubicBezTo>
                  <a:pt x="830" y="351"/>
                  <a:pt x="830" y="351"/>
                  <a:pt x="830" y="351"/>
                </a:cubicBezTo>
                <a:cubicBezTo>
                  <a:pt x="830" y="352"/>
                  <a:pt x="830" y="352"/>
                  <a:pt x="830" y="352"/>
                </a:cubicBezTo>
                <a:cubicBezTo>
                  <a:pt x="831" y="352"/>
                  <a:pt x="831" y="352"/>
                  <a:pt x="831" y="352"/>
                </a:cubicBezTo>
                <a:cubicBezTo>
                  <a:pt x="830" y="353"/>
                  <a:pt x="830" y="353"/>
                  <a:pt x="830" y="354"/>
                </a:cubicBezTo>
                <a:cubicBezTo>
                  <a:pt x="828" y="355"/>
                  <a:pt x="827" y="355"/>
                  <a:pt x="825" y="355"/>
                </a:cubicBezTo>
                <a:cubicBezTo>
                  <a:pt x="824" y="356"/>
                  <a:pt x="824" y="356"/>
                  <a:pt x="824" y="357"/>
                </a:cubicBezTo>
                <a:cubicBezTo>
                  <a:pt x="826" y="357"/>
                  <a:pt x="828" y="357"/>
                  <a:pt x="829" y="358"/>
                </a:cubicBezTo>
                <a:cubicBezTo>
                  <a:pt x="829" y="359"/>
                  <a:pt x="830" y="359"/>
                  <a:pt x="830" y="360"/>
                </a:cubicBezTo>
                <a:cubicBezTo>
                  <a:pt x="831" y="360"/>
                  <a:pt x="833" y="358"/>
                  <a:pt x="834" y="358"/>
                </a:cubicBezTo>
                <a:cubicBezTo>
                  <a:pt x="834" y="358"/>
                  <a:pt x="834" y="359"/>
                  <a:pt x="835" y="360"/>
                </a:cubicBezTo>
                <a:cubicBezTo>
                  <a:pt x="839" y="360"/>
                  <a:pt x="841" y="360"/>
                  <a:pt x="842" y="356"/>
                </a:cubicBezTo>
                <a:cubicBezTo>
                  <a:pt x="842" y="357"/>
                  <a:pt x="843" y="357"/>
                  <a:pt x="844" y="358"/>
                </a:cubicBezTo>
                <a:cubicBezTo>
                  <a:pt x="844" y="358"/>
                  <a:pt x="844" y="358"/>
                  <a:pt x="844" y="358"/>
                </a:cubicBezTo>
                <a:cubicBezTo>
                  <a:pt x="844" y="358"/>
                  <a:pt x="844" y="358"/>
                  <a:pt x="844" y="358"/>
                </a:cubicBezTo>
                <a:cubicBezTo>
                  <a:pt x="846" y="358"/>
                  <a:pt x="848" y="359"/>
                  <a:pt x="850" y="359"/>
                </a:cubicBezTo>
                <a:cubicBezTo>
                  <a:pt x="850" y="360"/>
                  <a:pt x="850" y="360"/>
                  <a:pt x="850" y="360"/>
                </a:cubicBezTo>
                <a:cubicBezTo>
                  <a:pt x="853" y="360"/>
                  <a:pt x="853" y="360"/>
                  <a:pt x="854" y="358"/>
                </a:cubicBezTo>
                <a:cubicBezTo>
                  <a:pt x="854" y="358"/>
                  <a:pt x="855" y="359"/>
                  <a:pt x="855" y="359"/>
                </a:cubicBezTo>
                <a:cubicBezTo>
                  <a:pt x="857" y="359"/>
                  <a:pt x="857" y="359"/>
                  <a:pt x="857" y="359"/>
                </a:cubicBezTo>
                <a:cubicBezTo>
                  <a:pt x="857" y="360"/>
                  <a:pt x="857" y="360"/>
                  <a:pt x="857" y="360"/>
                </a:cubicBezTo>
                <a:cubicBezTo>
                  <a:pt x="859" y="359"/>
                  <a:pt x="861" y="359"/>
                  <a:pt x="863" y="359"/>
                </a:cubicBezTo>
                <a:cubicBezTo>
                  <a:pt x="863" y="360"/>
                  <a:pt x="863" y="360"/>
                  <a:pt x="863" y="360"/>
                </a:cubicBezTo>
                <a:cubicBezTo>
                  <a:pt x="865" y="360"/>
                  <a:pt x="865" y="360"/>
                  <a:pt x="865" y="360"/>
                </a:cubicBezTo>
                <a:cubicBezTo>
                  <a:pt x="865" y="360"/>
                  <a:pt x="865" y="360"/>
                  <a:pt x="865" y="360"/>
                </a:cubicBezTo>
                <a:cubicBezTo>
                  <a:pt x="866" y="360"/>
                  <a:pt x="866" y="360"/>
                  <a:pt x="866" y="360"/>
                </a:cubicBezTo>
                <a:cubicBezTo>
                  <a:pt x="866" y="361"/>
                  <a:pt x="866" y="361"/>
                  <a:pt x="866" y="361"/>
                </a:cubicBezTo>
                <a:cubicBezTo>
                  <a:pt x="868" y="361"/>
                  <a:pt x="868" y="361"/>
                  <a:pt x="868" y="361"/>
                </a:cubicBezTo>
                <a:cubicBezTo>
                  <a:pt x="869" y="361"/>
                  <a:pt x="868" y="362"/>
                  <a:pt x="869" y="362"/>
                </a:cubicBezTo>
                <a:cubicBezTo>
                  <a:pt x="869" y="361"/>
                  <a:pt x="869" y="361"/>
                  <a:pt x="870" y="361"/>
                </a:cubicBezTo>
                <a:cubicBezTo>
                  <a:pt x="870" y="362"/>
                  <a:pt x="870" y="362"/>
                  <a:pt x="870" y="362"/>
                </a:cubicBezTo>
                <a:cubicBezTo>
                  <a:pt x="873" y="363"/>
                  <a:pt x="873" y="363"/>
                  <a:pt x="876" y="362"/>
                </a:cubicBezTo>
                <a:cubicBezTo>
                  <a:pt x="876" y="359"/>
                  <a:pt x="875" y="359"/>
                  <a:pt x="877" y="356"/>
                </a:cubicBezTo>
                <a:cubicBezTo>
                  <a:pt x="874" y="355"/>
                  <a:pt x="872" y="355"/>
                  <a:pt x="868" y="355"/>
                </a:cubicBezTo>
                <a:cubicBezTo>
                  <a:pt x="868" y="352"/>
                  <a:pt x="868" y="352"/>
                  <a:pt x="868" y="352"/>
                </a:cubicBezTo>
                <a:cubicBezTo>
                  <a:pt x="867" y="352"/>
                  <a:pt x="867" y="352"/>
                  <a:pt x="867" y="352"/>
                </a:cubicBezTo>
                <a:cubicBezTo>
                  <a:pt x="867" y="350"/>
                  <a:pt x="867" y="350"/>
                  <a:pt x="867" y="350"/>
                </a:cubicBezTo>
                <a:cubicBezTo>
                  <a:pt x="865" y="350"/>
                  <a:pt x="861" y="348"/>
                  <a:pt x="859" y="349"/>
                </a:cubicBezTo>
                <a:cubicBezTo>
                  <a:pt x="859" y="349"/>
                  <a:pt x="859" y="349"/>
                  <a:pt x="859" y="349"/>
                </a:cubicBezTo>
                <a:cubicBezTo>
                  <a:pt x="859" y="347"/>
                  <a:pt x="859" y="347"/>
                  <a:pt x="859" y="347"/>
                </a:cubicBezTo>
                <a:cubicBezTo>
                  <a:pt x="856" y="347"/>
                  <a:pt x="854" y="345"/>
                  <a:pt x="852" y="343"/>
                </a:cubicBezTo>
                <a:cubicBezTo>
                  <a:pt x="851" y="343"/>
                  <a:pt x="851" y="342"/>
                  <a:pt x="850" y="341"/>
                </a:cubicBezTo>
                <a:cubicBezTo>
                  <a:pt x="848" y="340"/>
                  <a:pt x="849" y="342"/>
                  <a:pt x="847" y="339"/>
                </a:cubicBezTo>
                <a:cubicBezTo>
                  <a:pt x="846" y="339"/>
                  <a:pt x="847" y="339"/>
                  <a:pt x="846" y="338"/>
                </a:cubicBezTo>
                <a:cubicBezTo>
                  <a:pt x="847" y="337"/>
                  <a:pt x="847" y="338"/>
                  <a:pt x="847" y="337"/>
                </a:cubicBezTo>
                <a:cubicBezTo>
                  <a:pt x="848" y="336"/>
                  <a:pt x="849" y="336"/>
                  <a:pt x="850" y="336"/>
                </a:cubicBezTo>
                <a:cubicBezTo>
                  <a:pt x="850" y="337"/>
                  <a:pt x="850" y="337"/>
                  <a:pt x="850" y="337"/>
                </a:cubicBezTo>
                <a:cubicBezTo>
                  <a:pt x="853" y="338"/>
                  <a:pt x="856" y="338"/>
                  <a:pt x="858" y="340"/>
                </a:cubicBezTo>
                <a:cubicBezTo>
                  <a:pt x="859" y="340"/>
                  <a:pt x="859" y="340"/>
                  <a:pt x="859" y="340"/>
                </a:cubicBezTo>
                <a:cubicBezTo>
                  <a:pt x="860" y="339"/>
                  <a:pt x="858" y="337"/>
                  <a:pt x="858" y="337"/>
                </a:cubicBezTo>
                <a:cubicBezTo>
                  <a:pt x="861" y="337"/>
                  <a:pt x="862" y="338"/>
                  <a:pt x="863" y="340"/>
                </a:cubicBezTo>
                <a:cubicBezTo>
                  <a:pt x="865" y="340"/>
                  <a:pt x="866" y="341"/>
                  <a:pt x="866" y="341"/>
                </a:cubicBezTo>
                <a:cubicBezTo>
                  <a:pt x="866" y="340"/>
                  <a:pt x="866" y="340"/>
                  <a:pt x="866" y="340"/>
                </a:cubicBezTo>
                <a:cubicBezTo>
                  <a:pt x="867" y="340"/>
                  <a:pt x="870" y="338"/>
                  <a:pt x="871" y="339"/>
                </a:cubicBezTo>
                <a:cubicBezTo>
                  <a:pt x="871" y="339"/>
                  <a:pt x="871" y="339"/>
                  <a:pt x="871" y="339"/>
                </a:cubicBezTo>
                <a:cubicBezTo>
                  <a:pt x="872" y="340"/>
                  <a:pt x="874" y="340"/>
                  <a:pt x="875" y="340"/>
                </a:cubicBezTo>
                <a:cubicBezTo>
                  <a:pt x="875" y="342"/>
                  <a:pt x="875" y="342"/>
                  <a:pt x="875" y="342"/>
                </a:cubicBezTo>
                <a:cubicBezTo>
                  <a:pt x="875" y="341"/>
                  <a:pt x="876" y="341"/>
                  <a:pt x="877" y="341"/>
                </a:cubicBezTo>
                <a:cubicBezTo>
                  <a:pt x="877" y="341"/>
                  <a:pt x="877" y="341"/>
                  <a:pt x="877" y="341"/>
                </a:cubicBezTo>
                <a:cubicBezTo>
                  <a:pt x="878" y="341"/>
                  <a:pt x="878" y="341"/>
                  <a:pt x="878" y="341"/>
                </a:cubicBezTo>
                <a:cubicBezTo>
                  <a:pt x="878" y="342"/>
                  <a:pt x="878" y="342"/>
                  <a:pt x="879" y="343"/>
                </a:cubicBezTo>
                <a:cubicBezTo>
                  <a:pt x="879" y="343"/>
                  <a:pt x="879" y="343"/>
                  <a:pt x="879" y="343"/>
                </a:cubicBezTo>
                <a:cubicBezTo>
                  <a:pt x="879" y="345"/>
                  <a:pt x="879" y="345"/>
                  <a:pt x="879" y="345"/>
                </a:cubicBezTo>
                <a:cubicBezTo>
                  <a:pt x="879" y="345"/>
                  <a:pt x="880" y="345"/>
                  <a:pt x="881" y="346"/>
                </a:cubicBezTo>
                <a:cubicBezTo>
                  <a:pt x="883" y="346"/>
                  <a:pt x="883" y="346"/>
                  <a:pt x="883" y="346"/>
                </a:cubicBezTo>
                <a:cubicBezTo>
                  <a:pt x="883" y="345"/>
                  <a:pt x="883" y="345"/>
                  <a:pt x="883" y="345"/>
                </a:cubicBezTo>
                <a:cubicBezTo>
                  <a:pt x="884" y="345"/>
                  <a:pt x="883" y="345"/>
                  <a:pt x="884" y="345"/>
                </a:cubicBezTo>
                <a:cubicBezTo>
                  <a:pt x="883" y="344"/>
                  <a:pt x="883" y="344"/>
                  <a:pt x="883" y="344"/>
                </a:cubicBezTo>
                <a:cubicBezTo>
                  <a:pt x="883" y="344"/>
                  <a:pt x="882" y="344"/>
                  <a:pt x="881" y="345"/>
                </a:cubicBezTo>
                <a:cubicBezTo>
                  <a:pt x="880" y="343"/>
                  <a:pt x="880" y="341"/>
                  <a:pt x="879" y="339"/>
                </a:cubicBezTo>
                <a:cubicBezTo>
                  <a:pt x="877" y="339"/>
                  <a:pt x="877" y="339"/>
                  <a:pt x="877" y="339"/>
                </a:cubicBezTo>
                <a:cubicBezTo>
                  <a:pt x="877" y="337"/>
                  <a:pt x="877" y="337"/>
                  <a:pt x="877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1" y="336"/>
                  <a:pt x="880" y="334"/>
                  <a:pt x="879" y="333"/>
                </a:cubicBezTo>
                <a:cubicBezTo>
                  <a:pt x="879" y="332"/>
                  <a:pt x="879" y="332"/>
                  <a:pt x="879" y="332"/>
                </a:cubicBezTo>
                <a:cubicBezTo>
                  <a:pt x="880" y="333"/>
                  <a:pt x="881" y="333"/>
                  <a:pt x="883" y="333"/>
                </a:cubicBezTo>
                <a:cubicBezTo>
                  <a:pt x="883" y="332"/>
                  <a:pt x="884" y="332"/>
                  <a:pt x="884" y="330"/>
                </a:cubicBezTo>
                <a:cubicBezTo>
                  <a:pt x="883" y="330"/>
                  <a:pt x="883" y="330"/>
                  <a:pt x="883" y="330"/>
                </a:cubicBezTo>
                <a:cubicBezTo>
                  <a:pt x="882" y="327"/>
                  <a:pt x="881" y="327"/>
                  <a:pt x="881" y="324"/>
                </a:cubicBezTo>
                <a:cubicBezTo>
                  <a:pt x="880" y="324"/>
                  <a:pt x="879" y="324"/>
                  <a:pt x="879" y="324"/>
                </a:cubicBezTo>
                <a:cubicBezTo>
                  <a:pt x="878" y="324"/>
                  <a:pt x="878" y="324"/>
                  <a:pt x="878" y="324"/>
                </a:cubicBezTo>
                <a:cubicBezTo>
                  <a:pt x="878" y="325"/>
                  <a:pt x="879" y="326"/>
                  <a:pt x="879" y="327"/>
                </a:cubicBezTo>
                <a:cubicBezTo>
                  <a:pt x="878" y="327"/>
                  <a:pt x="878" y="327"/>
                  <a:pt x="877" y="326"/>
                </a:cubicBezTo>
                <a:cubicBezTo>
                  <a:pt x="877" y="324"/>
                  <a:pt x="877" y="324"/>
                  <a:pt x="877" y="324"/>
                </a:cubicBezTo>
                <a:cubicBezTo>
                  <a:pt x="875" y="324"/>
                  <a:pt x="875" y="324"/>
                  <a:pt x="875" y="324"/>
                </a:cubicBezTo>
                <a:cubicBezTo>
                  <a:pt x="875" y="325"/>
                  <a:pt x="875" y="325"/>
                  <a:pt x="875" y="325"/>
                </a:cubicBezTo>
                <a:cubicBezTo>
                  <a:pt x="874" y="325"/>
                  <a:pt x="874" y="325"/>
                  <a:pt x="874" y="325"/>
                </a:cubicBezTo>
                <a:cubicBezTo>
                  <a:pt x="874" y="324"/>
                  <a:pt x="874" y="323"/>
                  <a:pt x="873" y="322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2" y="322"/>
                  <a:pt x="872" y="321"/>
                  <a:pt x="871" y="321"/>
                </a:cubicBezTo>
                <a:cubicBezTo>
                  <a:pt x="868" y="321"/>
                  <a:pt x="868" y="321"/>
                  <a:pt x="868" y="321"/>
                </a:cubicBezTo>
                <a:cubicBezTo>
                  <a:pt x="866" y="320"/>
                  <a:pt x="869" y="318"/>
                  <a:pt x="865" y="317"/>
                </a:cubicBezTo>
                <a:cubicBezTo>
                  <a:pt x="865" y="316"/>
                  <a:pt x="864" y="315"/>
                  <a:pt x="864" y="314"/>
                </a:cubicBezTo>
                <a:cubicBezTo>
                  <a:pt x="864" y="313"/>
                  <a:pt x="863" y="313"/>
                  <a:pt x="863" y="313"/>
                </a:cubicBezTo>
                <a:cubicBezTo>
                  <a:pt x="863" y="310"/>
                  <a:pt x="863" y="310"/>
                  <a:pt x="863" y="310"/>
                </a:cubicBezTo>
                <a:cubicBezTo>
                  <a:pt x="862" y="310"/>
                  <a:pt x="862" y="310"/>
                  <a:pt x="862" y="310"/>
                </a:cubicBezTo>
                <a:cubicBezTo>
                  <a:pt x="862" y="310"/>
                  <a:pt x="862" y="310"/>
                  <a:pt x="862" y="310"/>
                </a:cubicBezTo>
                <a:cubicBezTo>
                  <a:pt x="861" y="309"/>
                  <a:pt x="859" y="311"/>
                  <a:pt x="859" y="311"/>
                </a:cubicBezTo>
                <a:cubicBezTo>
                  <a:pt x="859" y="310"/>
                  <a:pt x="858" y="310"/>
                  <a:pt x="858" y="309"/>
                </a:cubicBezTo>
                <a:cubicBezTo>
                  <a:pt x="858" y="309"/>
                  <a:pt x="857" y="308"/>
                  <a:pt x="856" y="308"/>
                </a:cubicBezTo>
                <a:cubicBezTo>
                  <a:pt x="856" y="306"/>
                  <a:pt x="856" y="306"/>
                  <a:pt x="856" y="306"/>
                </a:cubicBezTo>
                <a:cubicBezTo>
                  <a:pt x="856" y="306"/>
                  <a:pt x="856" y="306"/>
                  <a:pt x="856" y="306"/>
                </a:cubicBezTo>
                <a:cubicBezTo>
                  <a:pt x="856" y="304"/>
                  <a:pt x="856" y="304"/>
                  <a:pt x="856" y="304"/>
                </a:cubicBezTo>
                <a:cubicBezTo>
                  <a:pt x="856" y="304"/>
                  <a:pt x="856" y="304"/>
                  <a:pt x="857" y="304"/>
                </a:cubicBezTo>
                <a:cubicBezTo>
                  <a:pt x="857" y="304"/>
                  <a:pt x="857" y="304"/>
                  <a:pt x="857" y="304"/>
                </a:cubicBezTo>
                <a:cubicBezTo>
                  <a:pt x="858" y="304"/>
                  <a:pt x="858" y="304"/>
                  <a:pt x="858" y="304"/>
                </a:cubicBezTo>
                <a:cubicBezTo>
                  <a:pt x="858" y="304"/>
                  <a:pt x="859" y="305"/>
                  <a:pt x="859" y="306"/>
                </a:cubicBezTo>
                <a:cubicBezTo>
                  <a:pt x="862" y="306"/>
                  <a:pt x="862" y="306"/>
                  <a:pt x="862" y="306"/>
                </a:cubicBezTo>
                <a:cubicBezTo>
                  <a:pt x="862" y="304"/>
                  <a:pt x="862" y="303"/>
                  <a:pt x="861" y="302"/>
                </a:cubicBezTo>
                <a:cubicBezTo>
                  <a:pt x="860" y="301"/>
                  <a:pt x="861" y="301"/>
                  <a:pt x="859" y="300"/>
                </a:cubicBezTo>
                <a:cubicBezTo>
                  <a:pt x="859" y="297"/>
                  <a:pt x="859" y="297"/>
                  <a:pt x="859" y="297"/>
                </a:cubicBezTo>
                <a:cubicBezTo>
                  <a:pt x="858" y="297"/>
                  <a:pt x="858" y="297"/>
                  <a:pt x="858" y="297"/>
                </a:cubicBezTo>
                <a:cubicBezTo>
                  <a:pt x="858" y="296"/>
                  <a:pt x="858" y="296"/>
                  <a:pt x="858" y="296"/>
                </a:cubicBezTo>
                <a:cubicBezTo>
                  <a:pt x="859" y="296"/>
                  <a:pt x="859" y="296"/>
                  <a:pt x="859" y="296"/>
                </a:cubicBezTo>
                <a:cubicBezTo>
                  <a:pt x="860" y="297"/>
                  <a:pt x="861" y="299"/>
                  <a:pt x="861" y="300"/>
                </a:cubicBezTo>
                <a:cubicBezTo>
                  <a:pt x="863" y="300"/>
                  <a:pt x="863" y="300"/>
                  <a:pt x="863" y="300"/>
                </a:cubicBezTo>
                <a:cubicBezTo>
                  <a:pt x="863" y="299"/>
                  <a:pt x="863" y="298"/>
                  <a:pt x="863" y="298"/>
                </a:cubicBezTo>
                <a:cubicBezTo>
                  <a:pt x="863" y="298"/>
                  <a:pt x="863" y="298"/>
                  <a:pt x="863" y="298"/>
                </a:cubicBezTo>
                <a:cubicBezTo>
                  <a:pt x="863" y="295"/>
                  <a:pt x="863" y="295"/>
                  <a:pt x="863" y="295"/>
                </a:cubicBezTo>
                <a:cubicBezTo>
                  <a:pt x="862" y="295"/>
                  <a:pt x="863" y="295"/>
                  <a:pt x="862" y="295"/>
                </a:cubicBezTo>
                <a:cubicBezTo>
                  <a:pt x="861" y="295"/>
                  <a:pt x="861" y="295"/>
                  <a:pt x="861" y="295"/>
                </a:cubicBezTo>
                <a:cubicBezTo>
                  <a:pt x="861" y="294"/>
                  <a:pt x="861" y="294"/>
                  <a:pt x="861" y="294"/>
                </a:cubicBezTo>
                <a:cubicBezTo>
                  <a:pt x="862" y="294"/>
                  <a:pt x="863" y="294"/>
                  <a:pt x="864" y="295"/>
                </a:cubicBezTo>
                <a:cubicBezTo>
                  <a:pt x="864" y="295"/>
                  <a:pt x="864" y="295"/>
                  <a:pt x="864" y="295"/>
                </a:cubicBezTo>
                <a:cubicBezTo>
                  <a:pt x="865" y="295"/>
                  <a:pt x="865" y="295"/>
                  <a:pt x="867" y="295"/>
                </a:cubicBezTo>
                <a:cubicBezTo>
                  <a:pt x="866" y="296"/>
                  <a:pt x="867" y="295"/>
                  <a:pt x="866" y="296"/>
                </a:cubicBezTo>
                <a:cubicBezTo>
                  <a:pt x="866" y="298"/>
                  <a:pt x="866" y="298"/>
                  <a:pt x="868" y="299"/>
                </a:cubicBezTo>
                <a:cubicBezTo>
                  <a:pt x="869" y="301"/>
                  <a:pt x="869" y="300"/>
                  <a:pt x="869" y="303"/>
                </a:cubicBezTo>
                <a:cubicBezTo>
                  <a:pt x="870" y="303"/>
                  <a:pt x="871" y="303"/>
                  <a:pt x="872" y="304"/>
                </a:cubicBezTo>
                <a:cubicBezTo>
                  <a:pt x="872" y="304"/>
                  <a:pt x="872" y="304"/>
                  <a:pt x="872" y="304"/>
                </a:cubicBezTo>
                <a:cubicBezTo>
                  <a:pt x="874" y="304"/>
                  <a:pt x="874" y="304"/>
                  <a:pt x="874" y="304"/>
                </a:cubicBezTo>
                <a:cubicBezTo>
                  <a:pt x="874" y="305"/>
                  <a:pt x="874" y="305"/>
                  <a:pt x="874" y="305"/>
                </a:cubicBezTo>
                <a:cubicBezTo>
                  <a:pt x="875" y="306"/>
                  <a:pt x="876" y="306"/>
                  <a:pt x="878" y="306"/>
                </a:cubicBezTo>
                <a:cubicBezTo>
                  <a:pt x="878" y="305"/>
                  <a:pt x="878" y="305"/>
                  <a:pt x="878" y="305"/>
                </a:cubicBezTo>
                <a:cubicBezTo>
                  <a:pt x="880" y="305"/>
                  <a:pt x="880" y="305"/>
                  <a:pt x="880" y="305"/>
                </a:cubicBezTo>
                <a:cubicBezTo>
                  <a:pt x="880" y="304"/>
                  <a:pt x="880" y="304"/>
                  <a:pt x="880" y="304"/>
                </a:cubicBezTo>
                <a:cubicBezTo>
                  <a:pt x="881" y="304"/>
                  <a:pt x="881" y="304"/>
                  <a:pt x="882" y="304"/>
                </a:cubicBezTo>
                <a:cubicBezTo>
                  <a:pt x="881" y="306"/>
                  <a:pt x="880" y="307"/>
                  <a:pt x="878" y="307"/>
                </a:cubicBezTo>
                <a:cubicBezTo>
                  <a:pt x="878" y="308"/>
                  <a:pt x="878" y="308"/>
                  <a:pt x="878" y="308"/>
                </a:cubicBezTo>
                <a:cubicBezTo>
                  <a:pt x="882" y="308"/>
                  <a:pt x="882" y="308"/>
                  <a:pt x="882" y="308"/>
                </a:cubicBezTo>
                <a:cubicBezTo>
                  <a:pt x="882" y="308"/>
                  <a:pt x="882" y="308"/>
                  <a:pt x="882" y="308"/>
                </a:cubicBezTo>
                <a:cubicBezTo>
                  <a:pt x="883" y="308"/>
                  <a:pt x="883" y="308"/>
                  <a:pt x="883" y="308"/>
                </a:cubicBezTo>
                <a:cubicBezTo>
                  <a:pt x="883" y="309"/>
                  <a:pt x="882" y="310"/>
                  <a:pt x="882" y="310"/>
                </a:cubicBezTo>
                <a:cubicBezTo>
                  <a:pt x="884" y="310"/>
                  <a:pt x="884" y="310"/>
                  <a:pt x="886" y="309"/>
                </a:cubicBezTo>
                <a:cubicBezTo>
                  <a:pt x="885" y="312"/>
                  <a:pt x="884" y="311"/>
                  <a:pt x="884" y="314"/>
                </a:cubicBezTo>
                <a:cubicBezTo>
                  <a:pt x="886" y="313"/>
                  <a:pt x="888" y="313"/>
                  <a:pt x="890" y="313"/>
                </a:cubicBezTo>
                <a:cubicBezTo>
                  <a:pt x="890" y="314"/>
                  <a:pt x="890" y="314"/>
                  <a:pt x="890" y="314"/>
                </a:cubicBezTo>
                <a:cubicBezTo>
                  <a:pt x="889" y="315"/>
                  <a:pt x="888" y="315"/>
                  <a:pt x="887" y="315"/>
                </a:cubicBezTo>
                <a:cubicBezTo>
                  <a:pt x="887" y="317"/>
                  <a:pt x="887" y="317"/>
                  <a:pt x="887" y="317"/>
                </a:cubicBezTo>
                <a:cubicBezTo>
                  <a:pt x="888" y="317"/>
                  <a:pt x="888" y="317"/>
                  <a:pt x="888" y="317"/>
                </a:cubicBezTo>
                <a:cubicBezTo>
                  <a:pt x="888" y="318"/>
                  <a:pt x="888" y="318"/>
                  <a:pt x="888" y="318"/>
                </a:cubicBezTo>
                <a:cubicBezTo>
                  <a:pt x="889" y="318"/>
                  <a:pt x="890" y="316"/>
                  <a:pt x="890" y="316"/>
                </a:cubicBezTo>
                <a:cubicBezTo>
                  <a:pt x="891" y="316"/>
                  <a:pt x="891" y="316"/>
                  <a:pt x="891" y="316"/>
                </a:cubicBezTo>
                <a:cubicBezTo>
                  <a:pt x="891" y="318"/>
                  <a:pt x="891" y="318"/>
                  <a:pt x="891" y="318"/>
                </a:cubicBezTo>
                <a:cubicBezTo>
                  <a:pt x="892" y="318"/>
                  <a:pt x="892" y="318"/>
                  <a:pt x="892" y="318"/>
                </a:cubicBezTo>
                <a:cubicBezTo>
                  <a:pt x="893" y="319"/>
                  <a:pt x="892" y="318"/>
                  <a:pt x="893" y="319"/>
                </a:cubicBezTo>
                <a:cubicBezTo>
                  <a:pt x="893" y="320"/>
                  <a:pt x="893" y="320"/>
                  <a:pt x="893" y="320"/>
                </a:cubicBezTo>
                <a:cubicBezTo>
                  <a:pt x="894" y="319"/>
                  <a:pt x="895" y="319"/>
                  <a:pt x="896" y="319"/>
                </a:cubicBezTo>
                <a:cubicBezTo>
                  <a:pt x="896" y="320"/>
                  <a:pt x="896" y="320"/>
                  <a:pt x="896" y="320"/>
                </a:cubicBezTo>
                <a:cubicBezTo>
                  <a:pt x="898" y="320"/>
                  <a:pt x="898" y="320"/>
                  <a:pt x="898" y="320"/>
                </a:cubicBezTo>
                <a:cubicBezTo>
                  <a:pt x="898" y="319"/>
                  <a:pt x="898" y="319"/>
                  <a:pt x="898" y="319"/>
                </a:cubicBezTo>
                <a:cubicBezTo>
                  <a:pt x="900" y="319"/>
                  <a:pt x="900" y="319"/>
                  <a:pt x="900" y="319"/>
                </a:cubicBezTo>
                <a:cubicBezTo>
                  <a:pt x="900" y="318"/>
                  <a:pt x="900" y="318"/>
                  <a:pt x="900" y="317"/>
                </a:cubicBezTo>
                <a:cubicBezTo>
                  <a:pt x="900" y="317"/>
                  <a:pt x="900" y="317"/>
                  <a:pt x="900" y="317"/>
                </a:cubicBezTo>
                <a:cubicBezTo>
                  <a:pt x="899" y="315"/>
                  <a:pt x="898" y="314"/>
                  <a:pt x="898" y="312"/>
                </a:cubicBezTo>
                <a:cubicBezTo>
                  <a:pt x="897" y="311"/>
                  <a:pt x="898" y="312"/>
                  <a:pt x="897" y="311"/>
                </a:cubicBezTo>
                <a:cubicBezTo>
                  <a:pt x="896" y="311"/>
                  <a:pt x="896" y="311"/>
                  <a:pt x="896" y="311"/>
                </a:cubicBezTo>
                <a:cubicBezTo>
                  <a:pt x="897" y="310"/>
                  <a:pt x="897" y="309"/>
                  <a:pt x="897" y="308"/>
                </a:cubicBezTo>
                <a:cubicBezTo>
                  <a:pt x="898" y="308"/>
                  <a:pt x="898" y="308"/>
                  <a:pt x="898" y="308"/>
                </a:cubicBezTo>
                <a:cubicBezTo>
                  <a:pt x="898" y="309"/>
                  <a:pt x="899" y="309"/>
                  <a:pt x="899" y="310"/>
                </a:cubicBezTo>
                <a:cubicBezTo>
                  <a:pt x="902" y="310"/>
                  <a:pt x="902" y="310"/>
                  <a:pt x="902" y="310"/>
                </a:cubicBezTo>
                <a:cubicBezTo>
                  <a:pt x="902" y="309"/>
                  <a:pt x="902" y="309"/>
                  <a:pt x="902" y="309"/>
                </a:cubicBezTo>
                <a:cubicBezTo>
                  <a:pt x="905" y="310"/>
                  <a:pt x="905" y="310"/>
                  <a:pt x="905" y="310"/>
                </a:cubicBezTo>
                <a:cubicBezTo>
                  <a:pt x="905" y="308"/>
                  <a:pt x="905" y="308"/>
                  <a:pt x="905" y="308"/>
                </a:cubicBezTo>
                <a:cubicBezTo>
                  <a:pt x="904" y="308"/>
                  <a:pt x="904" y="307"/>
                  <a:pt x="903" y="307"/>
                </a:cubicBezTo>
                <a:cubicBezTo>
                  <a:pt x="902" y="306"/>
                  <a:pt x="903" y="307"/>
                  <a:pt x="902" y="306"/>
                </a:cubicBezTo>
                <a:cubicBezTo>
                  <a:pt x="902" y="304"/>
                  <a:pt x="902" y="304"/>
                  <a:pt x="902" y="304"/>
                </a:cubicBezTo>
                <a:cubicBezTo>
                  <a:pt x="903" y="305"/>
                  <a:pt x="903" y="305"/>
                  <a:pt x="905" y="305"/>
                </a:cubicBezTo>
                <a:cubicBezTo>
                  <a:pt x="904" y="304"/>
                  <a:pt x="905" y="304"/>
                  <a:pt x="904" y="303"/>
                </a:cubicBezTo>
                <a:cubicBezTo>
                  <a:pt x="904" y="298"/>
                  <a:pt x="905" y="301"/>
                  <a:pt x="907" y="299"/>
                </a:cubicBezTo>
                <a:cubicBezTo>
                  <a:pt x="908" y="299"/>
                  <a:pt x="908" y="299"/>
                  <a:pt x="908" y="299"/>
                </a:cubicBezTo>
                <a:cubicBezTo>
                  <a:pt x="908" y="297"/>
                  <a:pt x="908" y="297"/>
                  <a:pt x="908" y="297"/>
                </a:cubicBezTo>
                <a:cubicBezTo>
                  <a:pt x="907" y="297"/>
                  <a:pt x="907" y="297"/>
                  <a:pt x="907" y="297"/>
                </a:cubicBezTo>
                <a:cubicBezTo>
                  <a:pt x="907" y="297"/>
                  <a:pt x="907" y="296"/>
                  <a:pt x="907" y="295"/>
                </a:cubicBezTo>
                <a:cubicBezTo>
                  <a:pt x="910" y="295"/>
                  <a:pt x="910" y="295"/>
                  <a:pt x="910" y="295"/>
                </a:cubicBezTo>
                <a:cubicBezTo>
                  <a:pt x="910" y="296"/>
                  <a:pt x="910" y="296"/>
                  <a:pt x="910" y="296"/>
                </a:cubicBezTo>
                <a:cubicBezTo>
                  <a:pt x="911" y="296"/>
                  <a:pt x="911" y="296"/>
                  <a:pt x="911" y="296"/>
                </a:cubicBezTo>
                <a:cubicBezTo>
                  <a:pt x="911" y="298"/>
                  <a:pt x="911" y="298"/>
                  <a:pt x="911" y="298"/>
                </a:cubicBezTo>
                <a:cubicBezTo>
                  <a:pt x="912" y="298"/>
                  <a:pt x="911" y="298"/>
                  <a:pt x="912" y="299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4" y="298"/>
                  <a:pt x="914" y="298"/>
                  <a:pt x="914" y="298"/>
                </a:cubicBezTo>
                <a:cubicBezTo>
                  <a:pt x="915" y="298"/>
                  <a:pt x="915" y="298"/>
                  <a:pt x="915" y="298"/>
                </a:cubicBezTo>
                <a:cubicBezTo>
                  <a:pt x="915" y="297"/>
                  <a:pt x="914" y="297"/>
                  <a:pt x="913" y="297"/>
                </a:cubicBezTo>
                <a:cubicBezTo>
                  <a:pt x="913" y="296"/>
                  <a:pt x="916" y="295"/>
                  <a:pt x="913" y="293"/>
                </a:cubicBezTo>
                <a:cubicBezTo>
                  <a:pt x="913" y="292"/>
                  <a:pt x="913" y="292"/>
                  <a:pt x="913" y="292"/>
                </a:cubicBezTo>
                <a:cubicBezTo>
                  <a:pt x="914" y="292"/>
                  <a:pt x="915" y="293"/>
                  <a:pt x="917" y="293"/>
                </a:cubicBezTo>
                <a:cubicBezTo>
                  <a:pt x="917" y="292"/>
                  <a:pt x="917" y="291"/>
                  <a:pt x="917" y="290"/>
                </a:cubicBezTo>
                <a:cubicBezTo>
                  <a:pt x="915" y="289"/>
                  <a:pt x="915" y="289"/>
                  <a:pt x="915" y="289"/>
                </a:cubicBezTo>
                <a:cubicBezTo>
                  <a:pt x="915" y="288"/>
                  <a:pt x="915" y="287"/>
                  <a:pt x="914" y="285"/>
                </a:cubicBezTo>
                <a:cubicBezTo>
                  <a:pt x="913" y="285"/>
                  <a:pt x="911" y="284"/>
                  <a:pt x="910" y="284"/>
                </a:cubicBezTo>
                <a:cubicBezTo>
                  <a:pt x="910" y="283"/>
                  <a:pt x="910" y="283"/>
                  <a:pt x="909" y="283"/>
                </a:cubicBezTo>
                <a:cubicBezTo>
                  <a:pt x="909" y="282"/>
                  <a:pt x="909" y="282"/>
                  <a:pt x="909" y="282"/>
                </a:cubicBezTo>
                <a:cubicBezTo>
                  <a:pt x="908" y="283"/>
                  <a:pt x="909" y="285"/>
                  <a:pt x="909" y="287"/>
                </a:cubicBezTo>
                <a:cubicBezTo>
                  <a:pt x="908" y="287"/>
                  <a:pt x="908" y="286"/>
                  <a:pt x="907" y="286"/>
                </a:cubicBezTo>
                <a:cubicBezTo>
                  <a:pt x="907" y="287"/>
                  <a:pt x="906" y="287"/>
                  <a:pt x="906" y="288"/>
                </a:cubicBezTo>
                <a:cubicBezTo>
                  <a:pt x="905" y="288"/>
                  <a:pt x="905" y="288"/>
                  <a:pt x="905" y="288"/>
                </a:cubicBezTo>
                <a:cubicBezTo>
                  <a:pt x="904" y="287"/>
                  <a:pt x="905" y="287"/>
                  <a:pt x="904" y="287"/>
                </a:cubicBezTo>
                <a:cubicBezTo>
                  <a:pt x="904" y="286"/>
                  <a:pt x="904" y="286"/>
                  <a:pt x="904" y="286"/>
                </a:cubicBezTo>
                <a:cubicBezTo>
                  <a:pt x="904" y="286"/>
                  <a:pt x="904" y="286"/>
                  <a:pt x="904" y="286"/>
                </a:cubicBezTo>
                <a:cubicBezTo>
                  <a:pt x="904" y="287"/>
                  <a:pt x="904" y="287"/>
                  <a:pt x="904" y="287"/>
                </a:cubicBezTo>
                <a:cubicBezTo>
                  <a:pt x="903" y="287"/>
                  <a:pt x="903" y="287"/>
                  <a:pt x="902" y="287"/>
                </a:cubicBezTo>
                <a:cubicBezTo>
                  <a:pt x="902" y="291"/>
                  <a:pt x="902" y="291"/>
                  <a:pt x="902" y="291"/>
                </a:cubicBezTo>
                <a:cubicBezTo>
                  <a:pt x="900" y="291"/>
                  <a:pt x="900" y="291"/>
                  <a:pt x="900" y="291"/>
                </a:cubicBezTo>
                <a:cubicBezTo>
                  <a:pt x="900" y="287"/>
                  <a:pt x="901" y="286"/>
                  <a:pt x="902" y="285"/>
                </a:cubicBezTo>
                <a:cubicBezTo>
                  <a:pt x="902" y="283"/>
                  <a:pt x="902" y="283"/>
                  <a:pt x="902" y="283"/>
                </a:cubicBezTo>
                <a:cubicBezTo>
                  <a:pt x="901" y="285"/>
                  <a:pt x="901" y="283"/>
                  <a:pt x="899" y="283"/>
                </a:cubicBezTo>
                <a:cubicBezTo>
                  <a:pt x="899" y="284"/>
                  <a:pt x="898" y="286"/>
                  <a:pt x="898" y="288"/>
                </a:cubicBezTo>
                <a:cubicBezTo>
                  <a:pt x="898" y="288"/>
                  <a:pt x="898" y="288"/>
                  <a:pt x="898" y="288"/>
                </a:cubicBezTo>
                <a:cubicBezTo>
                  <a:pt x="898" y="287"/>
                  <a:pt x="898" y="287"/>
                  <a:pt x="898" y="287"/>
                </a:cubicBezTo>
                <a:cubicBezTo>
                  <a:pt x="896" y="287"/>
                  <a:pt x="896" y="287"/>
                  <a:pt x="896" y="287"/>
                </a:cubicBezTo>
                <a:cubicBezTo>
                  <a:pt x="896" y="286"/>
                  <a:pt x="896" y="286"/>
                  <a:pt x="896" y="285"/>
                </a:cubicBezTo>
                <a:cubicBezTo>
                  <a:pt x="894" y="286"/>
                  <a:pt x="893" y="286"/>
                  <a:pt x="891" y="286"/>
                </a:cubicBezTo>
                <a:cubicBezTo>
                  <a:pt x="891" y="285"/>
                  <a:pt x="891" y="285"/>
                  <a:pt x="891" y="285"/>
                </a:cubicBezTo>
                <a:cubicBezTo>
                  <a:pt x="890" y="285"/>
                  <a:pt x="889" y="285"/>
                  <a:pt x="888" y="285"/>
                </a:cubicBezTo>
                <a:cubicBezTo>
                  <a:pt x="888" y="285"/>
                  <a:pt x="888" y="285"/>
                  <a:pt x="888" y="285"/>
                </a:cubicBezTo>
                <a:cubicBezTo>
                  <a:pt x="888" y="284"/>
                  <a:pt x="888" y="285"/>
                  <a:pt x="888" y="284"/>
                </a:cubicBezTo>
                <a:cubicBezTo>
                  <a:pt x="888" y="284"/>
                  <a:pt x="888" y="284"/>
                  <a:pt x="888" y="284"/>
                </a:cubicBezTo>
                <a:cubicBezTo>
                  <a:pt x="888" y="283"/>
                  <a:pt x="888" y="283"/>
                  <a:pt x="888" y="283"/>
                </a:cubicBezTo>
                <a:cubicBezTo>
                  <a:pt x="890" y="283"/>
                  <a:pt x="890" y="283"/>
                  <a:pt x="890" y="283"/>
                </a:cubicBezTo>
                <a:cubicBezTo>
                  <a:pt x="890" y="283"/>
                  <a:pt x="890" y="283"/>
                  <a:pt x="890" y="283"/>
                </a:cubicBezTo>
                <a:cubicBezTo>
                  <a:pt x="891" y="282"/>
                  <a:pt x="891" y="283"/>
                  <a:pt x="890" y="281"/>
                </a:cubicBezTo>
                <a:cubicBezTo>
                  <a:pt x="890" y="281"/>
                  <a:pt x="890" y="281"/>
                  <a:pt x="890" y="281"/>
                </a:cubicBezTo>
                <a:cubicBezTo>
                  <a:pt x="890" y="279"/>
                  <a:pt x="891" y="280"/>
                  <a:pt x="889" y="278"/>
                </a:cubicBezTo>
                <a:cubicBezTo>
                  <a:pt x="889" y="277"/>
                  <a:pt x="889" y="277"/>
                  <a:pt x="889" y="277"/>
                </a:cubicBezTo>
                <a:cubicBezTo>
                  <a:pt x="888" y="278"/>
                  <a:pt x="888" y="278"/>
                  <a:pt x="887" y="278"/>
                </a:cubicBezTo>
                <a:cubicBezTo>
                  <a:pt x="887" y="277"/>
                  <a:pt x="887" y="277"/>
                  <a:pt x="886" y="276"/>
                </a:cubicBezTo>
                <a:cubicBezTo>
                  <a:pt x="885" y="276"/>
                  <a:pt x="885" y="276"/>
                  <a:pt x="885" y="276"/>
                </a:cubicBezTo>
                <a:cubicBezTo>
                  <a:pt x="885" y="279"/>
                  <a:pt x="885" y="279"/>
                  <a:pt x="885" y="279"/>
                </a:cubicBezTo>
                <a:cubicBezTo>
                  <a:pt x="884" y="280"/>
                  <a:pt x="885" y="279"/>
                  <a:pt x="884" y="280"/>
                </a:cubicBezTo>
                <a:cubicBezTo>
                  <a:pt x="883" y="280"/>
                  <a:pt x="883" y="280"/>
                  <a:pt x="883" y="280"/>
                </a:cubicBezTo>
                <a:cubicBezTo>
                  <a:pt x="883" y="279"/>
                  <a:pt x="883" y="279"/>
                  <a:pt x="883" y="277"/>
                </a:cubicBezTo>
                <a:cubicBezTo>
                  <a:pt x="883" y="277"/>
                  <a:pt x="883" y="277"/>
                  <a:pt x="883" y="277"/>
                </a:cubicBezTo>
                <a:cubicBezTo>
                  <a:pt x="882" y="276"/>
                  <a:pt x="883" y="276"/>
                  <a:pt x="884" y="275"/>
                </a:cubicBezTo>
                <a:cubicBezTo>
                  <a:pt x="884" y="273"/>
                  <a:pt x="884" y="273"/>
                  <a:pt x="884" y="273"/>
                </a:cubicBezTo>
                <a:cubicBezTo>
                  <a:pt x="883" y="273"/>
                  <a:pt x="883" y="273"/>
                  <a:pt x="883" y="273"/>
                </a:cubicBezTo>
                <a:cubicBezTo>
                  <a:pt x="883" y="272"/>
                  <a:pt x="883" y="272"/>
                  <a:pt x="883" y="272"/>
                </a:cubicBezTo>
                <a:cubicBezTo>
                  <a:pt x="882" y="273"/>
                  <a:pt x="881" y="273"/>
                  <a:pt x="880" y="274"/>
                </a:cubicBezTo>
                <a:cubicBezTo>
                  <a:pt x="879" y="274"/>
                  <a:pt x="879" y="274"/>
                  <a:pt x="879" y="274"/>
                </a:cubicBezTo>
                <a:cubicBezTo>
                  <a:pt x="880" y="276"/>
                  <a:pt x="880" y="276"/>
                  <a:pt x="879" y="277"/>
                </a:cubicBezTo>
                <a:cubicBezTo>
                  <a:pt x="879" y="278"/>
                  <a:pt x="879" y="278"/>
                  <a:pt x="879" y="278"/>
                </a:cubicBezTo>
                <a:cubicBezTo>
                  <a:pt x="878" y="278"/>
                  <a:pt x="878" y="278"/>
                  <a:pt x="878" y="278"/>
                </a:cubicBezTo>
                <a:cubicBezTo>
                  <a:pt x="878" y="275"/>
                  <a:pt x="878" y="275"/>
                  <a:pt x="878" y="275"/>
                </a:cubicBezTo>
                <a:cubicBezTo>
                  <a:pt x="877" y="275"/>
                  <a:pt x="877" y="275"/>
                  <a:pt x="877" y="275"/>
                </a:cubicBezTo>
                <a:cubicBezTo>
                  <a:pt x="877" y="274"/>
                  <a:pt x="877" y="274"/>
                  <a:pt x="877" y="274"/>
                </a:cubicBezTo>
                <a:cubicBezTo>
                  <a:pt x="877" y="274"/>
                  <a:pt x="877" y="274"/>
                  <a:pt x="877" y="274"/>
                </a:cubicBezTo>
                <a:cubicBezTo>
                  <a:pt x="876" y="276"/>
                  <a:pt x="875" y="276"/>
                  <a:pt x="875" y="278"/>
                </a:cubicBezTo>
                <a:cubicBezTo>
                  <a:pt x="875" y="278"/>
                  <a:pt x="875" y="278"/>
                  <a:pt x="875" y="278"/>
                </a:cubicBezTo>
                <a:cubicBezTo>
                  <a:pt x="874" y="277"/>
                  <a:pt x="874" y="277"/>
                  <a:pt x="874" y="276"/>
                </a:cubicBezTo>
                <a:cubicBezTo>
                  <a:pt x="872" y="277"/>
                  <a:pt x="872" y="277"/>
                  <a:pt x="871" y="279"/>
                </a:cubicBezTo>
                <a:cubicBezTo>
                  <a:pt x="869" y="279"/>
                  <a:pt x="869" y="279"/>
                  <a:pt x="869" y="279"/>
                </a:cubicBezTo>
                <a:cubicBezTo>
                  <a:pt x="870" y="277"/>
                  <a:pt x="870" y="275"/>
                  <a:pt x="871" y="274"/>
                </a:cubicBezTo>
                <a:cubicBezTo>
                  <a:pt x="871" y="273"/>
                  <a:pt x="870" y="273"/>
                  <a:pt x="869" y="273"/>
                </a:cubicBezTo>
                <a:cubicBezTo>
                  <a:pt x="869" y="275"/>
                  <a:pt x="869" y="275"/>
                  <a:pt x="869" y="275"/>
                </a:cubicBezTo>
                <a:cubicBezTo>
                  <a:pt x="869" y="275"/>
                  <a:pt x="869" y="275"/>
                  <a:pt x="869" y="275"/>
                </a:cubicBezTo>
                <a:cubicBezTo>
                  <a:pt x="869" y="273"/>
                  <a:pt x="869" y="273"/>
                  <a:pt x="869" y="273"/>
                </a:cubicBezTo>
                <a:cubicBezTo>
                  <a:pt x="867" y="273"/>
                  <a:pt x="867" y="273"/>
                  <a:pt x="867" y="273"/>
                </a:cubicBezTo>
                <a:cubicBezTo>
                  <a:pt x="867" y="271"/>
                  <a:pt x="867" y="271"/>
                  <a:pt x="867" y="271"/>
                </a:cubicBezTo>
                <a:cubicBezTo>
                  <a:pt x="864" y="271"/>
                  <a:pt x="864" y="271"/>
                  <a:pt x="864" y="271"/>
                </a:cubicBezTo>
                <a:cubicBezTo>
                  <a:pt x="864" y="272"/>
                  <a:pt x="864" y="272"/>
                  <a:pt x="864" y="272"/>
                </a:cubicBezTo>
                <a:cubicBezTo>
                  <a:pt x="863" y="272"/>
                  <a:pt x="863" y="272"/>
                  <a:pt x="863" y="272"/>
                </a:cubicBezTo>
                <a:cubicBezTo>
                  <a:pt x="864" y="270"/>
                  <a:pt x="865" y="271"/>
                  <a:pt x="865" y="268"/>
                </a:cubicBezTo>
                <a:cubicBezTo>
                  <a:pt x="864" y="268"/>
                  <a:pt x="864" y="268"/>
                  <a:pt x="863" y="267"/>
                </a:cubicBezTo>
                <a:cubicBezTo>
                  <a:pt x="862" y="267"/>
                  <a:pt x="862" y="267"/>
                  <a:pt x="861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59" y="265"/>
                  <a:pt x="858" y="266"/>
                  <a:pt x="858" y="266"/>
                </a:cubicBezTo>
                <a:cubicBezTo>
                  <a:pt x="854" y="265"/>
                  <a:pt x="854" y="265"/>
                  <a:pt x="854" y="265"/>
                </a:cubicBezTo>
                <a:cubicBezTo>
                  <a:pt x="854" y="264"/>
                  <a:pt x="854" y="264"/>
                  <a:pt x="854" y="264"/>
                </a:cubicBezTo>
                <a:cubicBezTo>
                  <a:pt x="853" y="264"/>
                  <a:pt x="853" y="264"/>
                  <a:pt x="853" y="264"/>
                </a:cubicBezTo>
                <a:cubicBezTo>
                  <a:pt x="853" y="264"/>
                  <a:pt x="853" y="263"/>
                  <a:pt x="854" y="263"/>
                </a:cubicBezTo>
                <a:cubicBezTo>
                  <a:pt x="853" y="263"/>
                  <a:pt x="852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6" y="261"/>
                  <a:pt x="856" y="262"/>
                  <a:pt x="858" y="258"/>
                </a:cubicBezTo>
                <a:cubicBezTo>
                  <a:pt x="859" y="258"/>
                  <a:pt x="859" y="258"/>
                  <a:pt x="859" y="258"/>
                </a:cubicBezTo>
                <a:cubicBezTo>
                  <a:pt x="858" y="256"/>
                  <a:pt x="858" y="255"/>
                  <a:pt x="856" y="255"/>
                </a:cubicBezTo>
                <a:cubicBezTo>
                  <a:pt x="855" y="254"/>
                  <a:pt x="855" y="253"/>
                  <a:pt x="855" y="252"/>
                </a:cubicBezTo>
                <a:cubicBezTo>
                  <a:pt x="854" y="252"/>
                  <a:pt x="854" y="252"/>
                  <a:pt x="854" y="252"/>
                </a:cubicBezTo>
                <a:cubicBezTo>
                  <a:pt x="854" y="251"/>
                  <a:pt x="854" y="251"/>
                  <a:pt x="854" y="251"/>
                </a:cubicBezTo>
                <a:cubicBezTo>
                  <a:pt x="855" y="251"/>
                  <a:pt x="856" y="252"/>
                  <a:pt x="857" y="252"/>
                </a:cubicBezTo>
                <a:cubicBezTo>
                  <a:pt x="857" y="252"/>
                  <a:pt x="857" y="252"/>
                  <a:pt x="857" y="252"/>
                </a:cubicBezTo>
                <a:cubicBezTo>
                  <a:pt x="859" y="253"/>
                  <a:pt x="862" y="253"/>
                  <a:pt x="864" y="253"/>
                </a:cubicBezTo>
                <a:cubicBezTo>
                  <a:pt x="864" y="252"/>
                  <a:pt x="864" y="252"/>
                  <a:pt x="864" y="252"/>
                </a:cubicBezTo>
                <a:cubicBezTo>
                  <a:pt x="865" y="252"/>
                  <a:pt x="865" y="252"/>
                  <a:pt x="865" y="252"/>
                </a:cubicBezTo>
                <a:cubicBezTo>
                  <a:pt x="864" y="249"/>
                  <a:pt x="862" y="250"/>
                  <a:pt x="859" y="249"/>
                </a:cubicBezTo>
                <a:cubicBezTo>
                  <a:pt x="859" y="248"/>
                  <a:pt x="859" y="248"/>
                  <a:pt x="859" y="248"/>
                </a:cubicBezTo>
                <a:cubicBezTo>
                  <a:pt x="858" y="248"/>
                  <a:pt x="858" y="248"/>
                  <a:pt x="858" y="248"/>
                </a:cubicBezTo>
                <a:cubicBezTo>
                  <a:pt x="858" y="247"/>
                  <a:pt x="858" y="247"/>
                  <a:pt x="858" y="247"/>
                </a:cubicBezTo>
                <a:cubicBezTo>
                  <a:pt x="854" y="247"/>
                  <a:pt x="854" y="247"/>
                  <a:pt x="854" y="247"/>
                </a:cubicBezTo>
                <a:cubicBezTo>
                  <a:pt x="854" y="248"/>
                  <a:pt x="854" y="248"/>
                  <a:pt x="854" y="248"/>
                </a:cubicBezTo>
                <a:cubicBezTo>
                  <a:pt x="854" y="248"/>
                  <a:pt x="854" y="248"/>
                  <a:pt x="854" y="248"/>
                </a:cubicBezTo>
                <a:cubicBezTo>
                  <a:pt x="854" y="247"/>
                  <a:pt x="854" y="247"/>
                  <a:pt x="854" y="247"/>
                </a:cubicBezTo>
                <a:cubicBezTo>
                  <a:pt x="853" y="247"/>
                  <a:pt x="853" y="247"/>
                  <a:pt x="853" y="247"/>
                </a:cubicBezTo>
                <a:cubicBezTo>
                  <a:pt x="852" y="246"/>
                  <a:pt x="852" y="245"/>
                  <a:pt x="852" y="245"/>
                </a:cubicBezTo>
                <a:cubicBezTo>
                  <a:pt x="850" y="245"/>
                  <a:pt x="850" y="245"/>
                  <a:pt x="850" y="245"/>
                </a:cubicBezTo>
                <a:cubicBezTo>
                  <a:pt x="850" y="244"/>
                  <a:pt x="850" y="244"/>
                  <a:pt x="850" y="244"/>
                </a:cubicBezTo>
                <a:cubicBezTo>
                  <a:pt x="856" y="244"/>
                  <a:pt x="856" y="244"/>
                  <a:pt x="856" y="244"/>
                </a:cubicBezTo>
                <a:cubicBezTo>
                  <a:pt x="856" y="243"/>
                  <a:pt x="856" y="243"/>
                  <a:pt x="856" y="243"/>
                </a:cubicBezTo>
                <a:cubicBezTo>
                  <a:pt x="857" y="242"/>
                  <a:pt x="857" y="242"/>
                  <a:pt x="860" y="242"/>
                </a:cubicBezTo>
                <a:cubicBezTo>
                  <a:pt x="860" y="240"/>
                  <a:pt x="860" y="240"/>
                  <a:pt x="860" y="240"/>
                </a:cubicBezTo>
                <a:cubicBezTo>
                  <a:pt x="861" y="240"/>
                  <a:pt x="861" y="240"/>
                  <a:pt x="861" y="240"/>
                </a:cubicBezTo>
                <a:cubicBezTo>
                  <a:pt x="861" y="236"/>
                  <a:pt x="859" y="235"/>
                  <a:pt x="857" y="233"/>
                </a:cubicBezTo>
                <a:cubicBezTo>
                  <a:pt x="856" y="233"/>
                  <a:pt x="857" y="233"/>
                  <a:pt x="856" y="233"/>
                </a:cubicBezTo>
                <a:cubicBezTo>
                  <a:pt x="855" y="235"/>
                  <a:pt x="853" y="235"/>
                  <a:pt x="853" y="238"/>
                </a:cubicBezTo>
                <a:cubicBezTo>
                  <a:pt x="852" y="238"/>
                  <a:pt x="851" y="238"/>
                  <a:pt x="850" y="239"/>
                </a:cubicBezTo>
                <a:cubicBezTo>
                  <a:pt x="850" y="236"/>
                  <a:pt x="850" y="236"/>
                  <a:pt x="850" y="236"/>
                </a:cubicBezTo>
                <a:cubicBezTo>
                  <a:pt x="850" y="236"/>
                  <a:pt x="850" y="236"/>
                  <a:pt x="850" y="236"/>
                </a:cubicBezTo>
                <a:cubicBezTo>
                  <a:pt x="850" y="235"/>
                  <a:pt x="850" y="235"/>
                  <a:pt x="850" y="235"/>
                </a:cubicBezTo>
                <a:cubicBezTo>
                  <a:pt x="846" y="235"/>
                  <a:pt x="846" y="235"/>
                  <a:pt x="846" y="235"/>
                </a:cubicBezTo>
                <a:cubicBezTo>
                  <a:pt x="846" y="235"/>
                  <a:pt x="846" y="235"/>
                  <a:pt x="846" y="235"/>
                </a:cubicBezTo>
                <a:cubicBezTo>
                  <a:pt x="848" y="234"/>
                  <a:pt x="849" y="234"/>
                  <a:pt x="850" y="231"/>
                </a:cubicBezTo>
                <a:cubicBezTo>
                  <a:pt x="851" y="232"/>
                  <a:pt x="852" y="232"/>
                  <a:pt x="853" y="232"/>
                </a:cubicBezTo>
                <a:cubicBezTo>
                  <a:pt x="852" y="229"/>
                  <a:pt x="853" y="231"/>
                  <a:pt x="850" y="230"/>
                </a:cubicBezTo>
                <a:cubicBezTo>
                  <a:pt x="850" y="229"/>
                  <a:pt x="850" y="229"/>
                  <a:pt x="850" y="229"/>
                </a:cubicBezTo>
                <a:cubicBezTo>
                  <a:pt x="848" y="229"/>
                  <a:pt x="848" y="229"/>
                  <a:pt x="848" y="229"/>
                </a:cubicBezTo>
                <a:cubicBezTo>
                  <a:pt x="848" y="228"/>
                  <a:pt x="847" y="227"/>
                  <a:pt x="846" y="226"/>
                </a:cubicBezTo>
                <a:cubicBezTo>
                  <a:pt x="844" y="226"/>
                  <a:pt x="842" y="226"/>
                  <a:pt x="841" y="228"/>
                </a:cubicBezTo>
                <a:cubicBezTo>
                  <a:pt x="841" y="228"/>
                  <a:pt x="841" y="228"/>
                  <a:pt x="840" y="229"/>
                </a:cubicBezTo>
                <a:cubicBezTo>
                  <a:pt x="839" y="230"/>
                  <a:pt x="839" y="229"/>
                  <a:pt x="838" y="230"/>
                </a:cubicBezTo>
                <a:cubicBezTo>
                  <a:pt x="837" y="230"/>
                  <a:pt x="837" y="230"/>
                  <a:pt x="837" y="230"/>
                </a:cubicBezTo>
                <a:cubicBezTo>
                  <a:pt x="838" y="228"/>
                  <a:pt x="840" y="228"/>
                  <a:pt x="841" y="226"/>
                </a:cubicBezTo>
                <a:cubicBezTo>
                  <a:pt x="840" y="226"/>
                  <a:pt x="841" y="226"/>
                  <a:pt x="840" y="226"/>
                </a:cubicBezTo>
                <a:cubicBezTo>
                  <a:pt x="837" y="226"/>
                  <a:pt x="835" y="227"/>
                  <a:pt x="835" y="229"/>
                </a:cubicBezTo>
                <a:cubicBezTo>
                  <a:pt x="833" y="229"/>
                  <a:pt x="833" y="229"/>
                  <a:pt x="833" y="229"/>
                </a:cubicBezTo>
                <a:cubicBezTo>
                  <a:pt x="833" y="226"/>
                  <a:pt x="833" y="226"/>
                  <a:pt x="833" y="226"/>
                </a:cubicBezTo>
                <a:cubicBezTo>
                  <a:pt x="836" y="226"/>
                  <a:pt x="835" y="225"/>
                  <a:pt x="837" y="224"/>
                </a:cubicBezTo>
                <a:cubicBezTo>
                  <a:pt x="837" y="222"/>
                  <a:pt x="837" y="222"/>
                  <a:pt x="837" y="222"/>
                </a:cubicBezTo>
                <a:cubicBezTo>
                  <a:pt x="836" y="222"/>
                  <a:pt x="836" y="222"/>
                  <a:pt x="836" y="222"/>
                </a:cubicBezTo>
                <a:cubicBezTo>
                  <a:pt x="836" y="222"/>
                  <a:pt x="836" y="222"/>
                  <a:pt x="836" y="222"/>
                </a:cubicBezTo>
                <a:cubicBezTo>
                  <a:pt x="836" y="222"/>
                  <a:pt x="835" y="222"/>
                  <a:pt x="835" y="223"/>
                </a:cubicBezTo>
                <a:cubicBezTo>
                  <a:pt x="833" y="223"/>
                  <a:pt x="833" y="223"/>
                  <a:pt x="833" y="223"/>
                </a:cubicBezTo>
                <a:cubicBezTo>
                  <a:pt x="833" y="222"/>
                  <a:pt x="833" y="222"/>
                  <a:pt x="833" y="221"/>
                </a:cubicBezTo>
                <a:cubicBezTo>
                  <a:pt x="832" y="221"/>
                  <a:pt x="833" y="221"/>
                  <a:pt x="832" y="222"/>
                </a:cubicBezTo>
                <a:cubicBezTo>
                  <a:pt x="831" y="222"/>
                  <a:pt x="831" y="222"/>
                  <a:pt x="831" y="222"/>
                </a:cubicBezTo>
                <a:cubicBezTo>
                  <a:pt x="831" y="222"/>
                  <a:pt x="832" y="223"/>
                  <a:pt x="832" y="224"/>
                </a:cubicBezTo>
                <a:cubicBezTo>
                  <a:pt x="831" y="224"/>
                  <a:pt x="831" y="224"/>
                  <a:pt x="830" y="224"/>
                </a:cubicBezTo>
                <a:cubicBezTo>
                  <a:pt x="830" y="225"/>
                  <a:pt x="830" y="225"/>
                  <a:pt x="830" y="225"/>
                </a:cubicBezTo>
                <a:cubicBezTo>
                  <a:pt x="828" y="225"/>
                  <a:pt x="828" y="224"/>
                  <a:pt x="828" y="224"/>
                </a:cubicBezTo>
                <a:cubicBezTo>
                  <a:pt x="827" y="224"/>
                  <a:pt x="827" y="225"/>
                  <a:pt x="826" y="225"/>
                </a:cubicBezTo>
                <a:cubicBezTo>
                  <a:pt x="827" y="222"/>
                  <a:pt x="826" y="224"/>
                  <a:pt x="828" y="223"/>
                </a:cubicBezTo>
                <a:close/>
                <a:moveTo>
                  <a:pt x="765" y="208"/>
                </a:moveTo>
                <a:cubicBezTo>
                  <a:pt x="766" y="209"/>
                  <a:pt x="766" y="210"/>
                  <a:pt x="767" y="210"/>
                </a:cubicBezTo>
                <a:cubicBezTo>
                  <a:pt x="766" y="210"/>
                  <a:pt x="766" y="210"/>
                  <a:pt x="765" y="208"/>
                </a:cubicBezTo>
                <a:close/>
                <a:moveTo>
                  <a:pt x="824" y="228"/>
                </a:moveTo>
                <a:cubicBezTo>
                  <a:pt x="823" y="228"/>
                  <a:pt x="823" y="228"/>
                  <a:pt x="823" y="228"/>
                </a:cubicBezTo>
                <a:cubicBezTo>
                  <a:pt x="823" y="227"/>
                  <a:pt x="823" y="228"/>
                  <a:pt x="823" y="227"/>
                </a:cubicBezTo>
                <a:cubicBezTo>
                  <a:pt x="823" y="226"/>
                  <a:pt x="823" y="226"/>
                  <a:pt x="823" y="226"/>
                </a:cubicBezTo>
                <a:cubicBezTo>
                  <a:pt x="824" y="226"/>
                  <a:pt x="824" y="226"/>
                  <a:pt x="824" y="226"/>
                </a:cubicBezTo>
                <a:lnTo>
                  <a:pt x="824" y="228"/>
                </a:lnTo>
                <a:close/>
                <a:moveTo>
                  <a:pt x="878" y="331"/>
                </a:moveTo>
                <a:cubicBezTo>
                  <a:pt x="878" y="331"/>
                  <a:pt x="878" y="331"/>
                  <a:pt x="878" y="331"/>
                </a:cubicBezTo>
                <a:cubicBezTo>
                  <a:pt x="876" y="331"/>
                  <a:pt x="876" y="331"/>
                  <a:pt x="875" y="329"/>
                </a:cubicBezTo>
                <a:cubicBezTo>
                  <a:pt x="877" y="330"/>
                  <a:pt x="877" y="330"/>
                  <a:pt x="878" y="331"/>
                </a:cubicBezTo>
                <a:close/>
                <a:moveTo>
                  <a:pt x="848" y="242"/>
                </a:moveTo>
                <a:cubicBezTo>
                  <a:pt x="848" y="243"/>
                  <a:pt x="848" y="243"/>
                  <a:pt x="849" y="243"/>
                </a:cubicBezTo>
                <a:cubicBezTo>
                  <a:pt x="849" y="244"/>
                  <a:pt x="849" y="244"/>
                  <a:pt x="849" y="244"/>
                </a:cubicBezTo>
                <a:cubicBezTo>
                  <a:pt x="846" y="244"/>
                  <a:pt x="846" y="244"/>
                  <a:pt x="846" y="244"/>
                </a:cubicBezTo>
                <a:cubicBezTo>
                  <a:pt x="846" y="243"/>
                  <a:pt x="846" y="243"/>
                  <a:pt x="846" y="243"/>
                </a:cubicBezTo>
                <a:cubicBezTo>
                  <a:pt x="842" y="243"/>
                  <a:pt x="842" y="243"/>
                  <a:pt x="842" y="243"/>
                </a:cubicBezTo>
                <a:cubicBezTo>
                  <a:pt x="842" y="243"/>
                  <a:pt x="842" y="242"/>
                  <a:pt x="842" y="242"/>
                </a:cubicBezTo>
                <a:lnTo>
                  <a:pt x="848" y="242"/>
                </a:lnTo>
                <a:close/>
                <a:moveTo>
                  <a:pt x="840" y="237"/>
                </a:moveTo>
                <a:cubicBezTo>
                  <a:pt x="841" y="237"/>
                  <a:pt x="841" y="237"/>
                  <a:pt x="841" y="237"/>
                </a:cubicBezTo>
                <a:cubicBezTo>
                  <a:pt x="842" y="237"/>
                  <a:pt x="842" y="237"/>
                  <a:pt x="842" y="237"/>
                </a:cubicBezTo>
                <a:cubicBezTo>
                  <a:pt x="842" y="239"/>
                  <a:pt x="842" y="239"/>
                  <a:pt x="842" y="239"/>
                </a:cubicBezTo>
                <a:cubicBezTo>
                  <a:pt x="840" y="239"/>
                  <a:pt x="840" y="239"/>
                  <a:pt x="840" y="239"/>
                </a:cubicBezTo>
                <a:cubicBezTo>
                  <a:pt x="840" y="238"/>
                  <a:pt x="840" y="238"/>
                  <a:pt x="840" y="237"/>
                </a:cubicBezTo>
                <a:close/>
                <a:moveTo>
                  <a:pt x="834" y="230"/>
                </a:moveTo>
                <a:cubicBezTo>
                  <a:pt x="835" y="230"/>
                  <a:pt x="836" y="231"/>
                  <a:pt x="837" y="231"/>
                </a:cubicBezTo>
                <a:cubicBezTo>
                  <a:pt x="837" y="232"/>
                  <a:pt x="836" y="232"/>
                  <a:pt x="836" y="233"/>
                </a:cubicBezTo>
                <a:cubicBezTo>
                  <a:pt x="834" y="233"/>
                  <a:pt x="834" y="233"/>
                  <a:pt x="834" y="233"/>
                </a:cubicBezTo>
                <a:lnTo>
                  <a:pt x="834" y="230"/>
                </a:lnTo>
                <a:close/>
                <a:moveTo>
                  <a:pt x="831" y="289"/>
                </a:moveTo>
                <a:cubicBezTo>
                  <a:pt x="831" y="289"/>
                  <a:pt x="831" y="289"/>
                  <a:pt x="831" y="289"/>
                </a:cubicBezTo>
                <a:cubicBezTo>
                  <a:pt x="831" y="285"/>
                  <a:pt x="831" y="285"/>
                  <a:pt x="831" y="285"/>
                </a:cubicBezTo>
                <a:cubicBezTo>
                  <a:pt x="832" y="285"/>
                  <a:pt x="832" y="285"/>
                  <a:pt x="832" y="285"/>
                </a:cubicBezTo>
                <a:cubicBezTo>
                  <a:pt x="832" y="285"/>
                  <a:pt x="832" y="285"/>
                  <a:pt x="832" y="285"/>
                </a:cubicBezTo>
                <a:cubicBezTo>
                  <a:pt x="833" y="285"/>
                  <a:pt x="833" y="286"/>
                  <a:pt x="835" y="286"/>
                </a:cubicBezTo>
                <a:cubicBezTo>
                  <a:pt x="835" y="288"/>
                  <a:pt x="836" y="289"/>
                  <a:pt x="837" y="290"/>
                </a:cubicBezTo>
                <a:cubicBezTo>
                  <a:pt x="837" y="291"/>
                  <a:pt x="837" y="291"/>
                  <a:pt x="837" y="291"/>
                </a:cubicBezTo>
                <a:cubicBezTo>
                  <a:pt x="838" y="291"/>
                  <a:pt x="840" y="289"/>
                  <a:pt x="842" y="290"/>
                </a:cubicBezTo>
                <a:cubicBezTo>
                  <a:pt x="842" y="290"/>
                  <a:pt x="842" y="291"/>
                  <a:pt x="842" y="291"/>
                </a:cubicBezTo>
                <a:cubicBezTo>
                  <a:pt x="843" y="292"/>
                  <a:pt x="847" y="292"/>
                  <a:pt x="848" y="293"/>
                </a:cubicBezTo>
                <a:cubicBezTo>
                  <a:pt x="848" y="293"/>
                  <a:pt x="848" y="293"/>
                  <a:pt x="848" y="293"/>
                </a:cubicBezTo>
                <a:cubicBezTo>
                  <a:pt x="848" y="293"/>
                  <a:pt x="848" y="293"/>
                  <a:pt x="848" y="293"/>
                </a:cubicBezTo>
                <a:cubicBezTo>
                  <a:pt x="848" y="295"/>
                  <a:pt x="848" y="295"/>
                  <a:pt x="848" y="295"/>
                </a:cubicBezTo>
                <a:cubicBezTo>
                  <a:pt x="850" y="295"/>
                  <a:pt x="850" y="295"/>
                  <a:pt x="850" y="295"/>
                </a:cubicBezTo>
                <a:cubicBezTo>
                  <a:pt x="850" y="297"/>
                  <a:pt x="850" y="297"/>
                  <a:pt x="850" y="297"/>
                </a:cubicBezTo>
                <a:cubicBezTo>
                  <a:pt x="851" y="297"/>
                  <a:pt x="851" y="297"/>
                  <a:pt x="852" y="297"/>
                </a:cubicBezTo>
                <a:cubicBezTo>
                  <a:pt x="851" y="298"/>
                  <a:pt x="851" y="299"/>
                  <a:pt x="851" y="300"/>
                </a:cubicBezTo>
                <a:cubicBezTo>
                  <a:pt x="848" y="300"/>
                  <a:pt x="847" y="299"/>
                  <a:pt x="846" y="299"/>
                </a:cubicBezTo>
                <a:cubicBezTo>
                  <a:pt x="845" y="300"/>
                  <a:pt x="845" y="300"/>
                  <a:pt x="843" y="300"/>
                </a:cubicBezTo>
                <a:cubicBezTo>
                  <a:pt x="843" y="301"/>
                  <a:pt x="843" y="301"/>
                  <a:pt x="843" y="301"/>
                </a:cubicBezTo>
                <a:cubicBezTo>
                  <a:pt x="842" y="301"/>
                  <a:pt x="840" y="300"/>
                  <a:pt x="840" y="300"/>
                </a:cubicBezTo>
                <a:cubicBezTo>
                  <a:pt x="839" y="302"/>
                  <a:pt x="837" y="303"/>
                  <a:pt x="836" y="305"/>
                </a:cubicBezTo>
                <a:cubicBezTo>
                  <a:pt x="835" y="305"/>
                  <a:pt x="834" y="304"/>
                  <a:pt x="833" y="302"/>
                </a:cubicBezTo>
                <a:cubicBezTo>
                  <a:pt x="833" y="302"/>
                  <a:pt x="833" y="302"/>
                  <a:pt x="833" y="302"/>
                </a:cubicBezTo>
                <a:cubicBezTo>
                  <a:pt x="833" y="301"/>
                  <a:pt x="833" y="300"/>
                  <a:pt x="833" y="299"/>
                </a:cubicBezTo>
                <a:cubicBezTo>
                  <a:pt x="833" y="299"/>
                  <a:pt x="833" y="299"/>
                  <a:pt x="833" y="299"/>
                </a:cubicBezTo>
                <a:cubicBezTo>
                  <a:pt x="833" y="297"/>
                  <a:pt x="833" y="297"/>
                  <a:pt x="833" y="297"/>
                </a:cubicBezTo>
                <a:cubicBezTo>
                  <a:pt x="832" y="297"/>
                  <a:pt x="832" y="297"/>
                  <a:pt x="832" y="297"/>
                </a:cubicBezTo>
                <a:cubicBezTo>
                  <a:pt x="831" y="295"/>
                  <a:pt x="829" y="293"/>
                  <a:pt x="831" y="289"/>
                </a:cubicBezTo>
                <a:close/>
                <a:moveTo>
                  <a:pt x="830" y="318"/>
                </a:moveTo>
                <a:cubicBezTo>
                  <a:pt x="830" y="318"/>
                  <a:pt x="830" y="318"/>
                  <a:pt x="830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4" y="318"/>
                  <a:pt x="835" y="318"/>
                  <a:pt x="835" y="318"/>
                </a:cubicBezTo>
                <a:cubicBezTo>
                  <a:pt x="835" y="323"/>
                  <a:pt x="837" y="325"/>
                  <a:pt x="837" y="330"/>
                </a:cubicBezTo>
                <a:cubicBezTo>
                  <a:pt x="835" y="330"/>
                  <a:pt x="835" y="330"/>
                  <a:pt x="835" y="330"/>
                </a:cubicBezTo>
                <a:cubicBezTo>
                  <a:pt x="835" y="328"/>
                  <a:pt x="835" y="328"/>
                  <a:pt x="835" y="328"/>
                </a:cubicBezTo>
                <a:cubicBezTo>
                  <a:pt x="833" y="328"/>
                  <a:pt x="833" y="328"/>
                  <a:pt x="833" y="328"/>
                </a:cubicBezTo>
                <a:cubicBezTo>
                  <a:pt x="833" y="328"/>
                  <a:pt x="832" y="331"/>
                  <a:pt x="831" y="330"/>
                </a:cubicBezTo>
                <a:cubicBezTo>
                  <a:pt x="831" y="329"/>
                  <a:pt x="831" y="329"/>
                  <a:pt x="831" y="329"/>
                </a:cubicBezTo>
                <a:cubicBezTo>
                  <a:pt x="827" y="329"/>
                  <a:pt x="827" y="329"/>
                  <a:pt x="827" y="329"/>
                </a:cubicBezTo>
                <a:cubicBezTo>
                  <a:pt x="827" y="329"/>
                  <a:pt x="827" y="329"/>
                  <a:pt x="827" y="329"/>
                </a:cubicBezTo>
                <a:cubicBezTo>
                  <a:pt x="826" y="329"/>
                  <a:pt x="826" y="329"/>
                  <a:pt x="826" y="329"/>
                </a:cubicBezTo>
                <a:cubicBezTo>
                  <a:pt x="826" y="327"/>
                  <a:pt x="826" y="327"/>
                  <a:pt x="826" y="327"/>
                </a:cubicBezTo>
                <a:cubicBezTo>
                  <a:pt x="828" y="326"/>
                  <a:pt x="827" y="326"/>
                  <a:pt x="829" y="325"/>
                </a:cubicBezTo>
                <a:cubicBezTo>
                  <a:pt x="828" y="324"/>
                  <a:pt x="828" y="322"/>
                  <a:pt x="828" y="321"/>
                </a:cubicBezTo>
                <a:cubicBezTo>
                  <a:pt x="827" y="320"/>
                  <a:pt x="827" y="321"/>
                  <a:pt x="827" y="320"/>
                </a:cubicBezTo>
                <a:cubicBezTo>
                  <a:pt x="826" y="320"/>
                  <a:pt x="826" y="320"/>
                  <a:pt x="826" y="320"/>
                </a:cubicBezTo>
                <a:cubicBezTo>
                  <a:pt x="827" y="318"/>
                  <a:pt x="827" y="318"/>
                  <a:pt x="827" y="318"/>
                </a:cubicBezTo>
                <a:cubicBezTo>
                  <a:pt x="826" y="318"/>
                  <a:pt x="826" y="318"/>
                  <a:pt x="826" y="318"/>
                </a:cubicBezTo>
                <a:cubicBezTo>
                  <a:pt x="826" y="317"/>
                  <a:pt x="826" y="317"/>
                  <a:pt x="826" y="317"/>
                </a:cubicBezTo>
                <a:cubicBezTo>
                  <a:pt x="827" y="317"/>
                  <a:pt x="829" y="317"/>
                  <a:pt x="830" y="318"/>
                </a:cubicBezTo>
                <a:close/>
                <a:moveTo>
                  <a:pt x="2630" y="188"/>
                </a:moveTo>
                <a:cubicBezTo>
                  <a:pt x="2630" y="189"/>
                  <a:pt x="2630" y="189"/>
                  <a:pt x="2630" y="189"/>
                </a:cubicBezTo>
                <a:cubicBezTo>
                  <a:pt x="2630" y="190"/>
                  <a:pt x="2630" y="190"/>
                  <a:pt x="2630" y="190"/>
                </a:cubicBezTo>
                <a:cubicBezTo>
                  <a:pt x="2635" y="190"/>
                  <a:pt x="2635" y="190"/>
                  <a:pt x="2635" y="190"/>
                </a:cubicBezTo>
                <a:cubicBezTo>
                  <a:pt x="2635" y="191"/>
                  <a:pt x="2635" y="191"/>
                  <a:pt x="2635" y="191"/>
                </a:cubicBezTo>
                <a:cubicBezTo>
                  <a:pt x="2636" y="191"/>
                  <a:pt x="2639" y="192"/>
                  <a:pt x="2640" y="192"/>
                </a:cubicBezTo>
                <a:cubicBezTo>
                  <a:pt x="2640" y="191"/>
                  <a:pt x="2640" y="191"/>
                  <a:pt x="2640" y="191"/>
                </a:cubicBezTo>
                <a:cubicBezTo>
                  <a:pt x="2641" y="191"/>
                  <a:pt x="2643" y="191"/>
                  <a:pt x="2644" y="191"/>
                </a:cubicBezTo>
                <a:cubicBezTo>
                  <a:pt x="2644" y="191"/>
                  <a:pt x="2644" y="191"/>
                  <a:pt x="2644" y="191"/>
                </a:cubicBezTo>
                <a:cubicBezTo>
                  <a:pt x="2645" y="192"/>
                  <a:pt x="2646" y="192"/>
                  <a:pt x="2647" y="192"/>
                </a:cubicBezTo>
                <a:cubicBezTo>
                  <a:pt x="2647" y="193"/>
                  <a:pt x="2647" y="193"/>
                  <a:pt x="2647" y="193"/>
                </a:cubicBezTo>
                <a:cubicBezTo>
                  <a:pt x="2650" y="193"/>
                  <a:pt x="2650" y="193"/>
                  <a:pt x="2650" y="193"/>
                </a:cubicBezTo>
                <a:cubicBezTo>
                  <a:pt x="2650" y="193"/>
                  <a:pt x="2650" y="193"/>
                  <a:pt x="2650" y="193"/>
                </a:cubicBezTo>
                <a:cubicBezTo>
                  <a:pt x="2652" y="194"/>
                  <a:pt x="2655" y="193"/>
                  <a:pt x="2657" y="194"/>
                </a:cubicBezTo>
                <a:cubicBezTo>
                  <a:pt x="2660" y="194"/>
                  <a:pt x="2660" y="194"/>
                  <a:pt x="2660" y="194"/>
                </a:cubicBezTo>
                <a:cubicBezTo>
                  <a:pt x="2660" y="193"/>
                  <a:pt x="2660" y="193"/>
                  <a:pt x="2660" y="193"/>
                </a:cubicBezTo>
                <a:cubicBezTo>
                  <a:pt x="2661" y="193"/>
                  <a:pt x="2661" y="193"/>
                  <a:pt x="2661" y="193"/>
                </a:cubicBezTo>
                <a:cubicBezTo>
                  <a:pt x="2660" y="192"/>
                  <a:pt x="2660" y="192"/>
                  <a:pt x="2660" y="191"/>
                </a:cubicBezTo>
                <a:cubicBezTo>
                  <a:pt x="2661" y="191"/>
                  <a:pt x="2661" y="191"/>
                  <a:pt x="2661" y="191"/>
                </a:cubicBezTo>
                <a:cubicBezTo>
                  <a:pt x="2660" y="189"/>
                  <a:pt x="2660" y="188"/>
                  <a:pt x="2660" y="186"/>
                </a:cubicBezTo>
                <a:cubicBezTo>
                  <a:pt x="2659" y="186"/>
                  <a:pt x="2659" y="186"/>
                  <a:pt x="2659" y="186"/>
                </a:cubicBezTo>
                <a:cubicBezTo>
                  <a:pt x="2658" y="184"/>
                  <a:pt x="2659" y="186"/>
                  <a:pt x="2657" y="185"/>
                </a:cubicBezTo>
                <a:cubicBezTo>
                  <a:pt x="2657" y="184"/>
                  <a:pt x="2657" y="184"/>
                  <a:pt x="2657" y="184"/>
                </a:cubicBezTo>
                <a:cubicBezTo>
                  <a:pt x="2656" y="184"/>
                  <a:pt x="2656" y="184"/>
                  <a:pt x="2656" y="184"/>
                </a:cubicBezTo>
                <a:cubicBezTo>
                  <a:pt x="2655" y="183"/>
                  <a:pt x="2655" y="182"/>
                  <a:pt x="2654" y="181"/>
                </a:cubicBezTo>
                <a:cubicBezTo>
                  <a:pt x="2653" y="181"/>
                  <a:pt x="2653" y="181"/>
                  <a:pt x="2653" y="181"/>
                </a:cubicBezTo>
                <a:cubicBezTo>
                  <a:pt x="2652" y="180"/>
                  <a:pt x="2652" y="180"/>
                  <a:pt x="2652" y="180"/>
                </a:cubicBezTo>
                <a:cubicBezTo>
                  <a:pt x="2651" y="179"/>
                  <a:pt x="2649" y="179"/>
                  <a:pt x="2647" y="179"/>
                </a:cubicBezTo>
                <a:cubicBezTo>
                  <a:pt x="2647" y="178"/>
                  <a:pt x="2647" y="178"/>
                  <a:pt x="2647" y="178"/>
                </a:cubicBezTo>
                <a:cubicBezTo>
                  <a:pt x="2646" y="178"/>
                  <a:pt x="2646" y="178"/>
                  <a:pt x="2645" y="178"/>
                </a:cubicBezTo>
                <a:cubicBezTo>
                  <a:pt x="2643" y="180"/>
                  <a:pt x="2643" y="179"/>
                  <a:pt x="2640" y="180"/>
                </a:cubicBezTo>
                <a:cubicBezTo>
                  <a:pt x="2640" y="181"/>
                  <a:pt x="2640" y="181"/>
                  <a:pt x="2640" y="181"/>
                </a:cubicBezTo>
                <a:cubicBezTo>
                  <a:pt x="2639" y="181"/>
                  <a:pt x="2639" y="181"/>
                  <a:pt x="2639" y="181"/>
                </a:cubicBezTo>
                <a:cubicBezTo>
                  <a:pt x="2639" y="181"/>
                  <a:pt x="2639" y="181"/>
                  <a:pt x="2639" y="181"/>
                </a:cubicBezTo>
                <a:cubicBezTo>
                  <a:pt x="2638" y="182"/>
                  <a:pt x="2637" y="182"/>
                  <a:pt x="2637" y="182"/>
                </a:cubicBezTo>
                <a:cubicBezTo>
                  <a:pt x="2636" y="185"/>
                  <a:pt x="2635" y="186"/>
                  <a:pt x="2634" y="187"/>
                </a:cubicBezTo>
                <a:cubicBezTo>
                  <a:pt x="2632" y="188"/>
                  <a:pt x="2631" y="188"/>
                  <a:pt x="2630" y="188"/>
                </a:cubicBezTo>
                <a:close/>
                <a:moveTo>
                  <a:pt x="2486" y="193"/>
                </a:moveTo>
                <a:cubicBezTo>
                  <a:pt x="2486" y="195"/>
                  <a:pt x="2486" y="195"/>
                  <a:pt x="2486" y="195"/>
                </a:cubicBezTo>
                <a:cubicBezTo>
                  <a:pt x="2493" y="195"/>
                  <a:pt x="2493" y="195"/>
                  <a:pt x="2493" y="195"/>
                </a:cubicBezTo>
                <a:cubicBezTo>
                  <a:pt x="2494" y="196"/>
                  <a:pt x="2496" y="197"/>
                  <a:pt x="2497" y="198"/>
                </a:cubicBezTo>
                <a:cubicBezTo>
                  <a:pt x="2497" y="199"/>
                  <a:pt x="2497" y="199"/>
                  <a:pt x="2497" y="199"/>
                </a:cubicBezTo>
                <a:cubicBezTo>
                  <a:pt x="2494" y="199"/>
                  <a:pt x="2494" y="199"/>
                  <a:pt x="2494" y="199"/>
                </a:cubicBezTo>
                <a:cubicBezTo>
                  <a:pt x="2494" y="199"/>
                  <a:pt x="2494" y="199"/>
                  <a:pt x="2494" y="199"/>
                </a:cubicBezTo>
                <a:cubicBezTo>
                  <a:pt x="2493" y="199"/>
                  <a:pt x="2493" y="199"/>
                  <a:pt x="2493" y="199"/>
                </a:cubicBezTo>
                <a:cubicBezTo>
                  <a:pt x="2493" y="201"/>
                  <a:pt x="2493" y="201"/>
                  <a:pt x="2493" y="201"/>
                </a:cubicBezTo>
                <a:cubicBezTo>
                  <a:pt x="2494" y="201"/>
                  <a:pt x="2494" y="202"/>
                  <a:pt x="2495" y="203"/>
                </a:cubicBezTo>
                <a:cubicBezTo>
                  <a:pt x="2497" y="202"/>
                  <a:pt x="2498" y="202"/>
                  <a:pt x="2499" y="201"/>
                </a:cubicBezTo>
                <a:cubicBezTo>
                  <a:pt x="2499" y="201"/>
                  <a:pt x="2499" y="201"/>
                  <a:pt x="2499" y="201"/>
                </a:cubicBezTo>
                <a:cubicBezTo>
                  <a:pt x="2499" y="200"/>
                  <a:pt x="2499" y="199"/>
                  <a:pt x="2499" y="199"/>
                </a:cubicBezTo>
                <a:cubicBezTo>
                  <a:pt x="2502" y="198"/>
                  <a:pt x="2503" y="198"/>
                  <a:pt x="2505" y="197"/>
                </a:cubicBezTo>
                <a:cubicBezTo>
                  <a:pt x="2505" y="197"/>
                  <a:pt x="2505" y="197"/>
                  <a:pt x="2505" y="197"/>
                </a:cubicBezTo>
                <a:cubicBezTo>
                  <a:pt x="2506" y="196"/>
                  <a:pt x="2507" y="196"/>
                  <a:pt x="2509" y="196"/>
                </a:cubicBezTo>
                <a:cubicBezTo>
                  <a:pt x="2509" y="195"/>
                  <a:pt x="2509" y="195"/>
                  <a:pt x="2509" y="195"/>
                </a:cubicBezTo>
                <a:cubicBezTo>
                  <a:pt x="2509" y="195"/>
                  <a:pt x="2509" y="195"/>
                  <a:pt x="2510" y="195"/>
                </a:cubicBezTo>
                <a:cubicBezTo>
                  <a:pt x="2510" y="193"/>
                  <a:pt x="2510" y="193"/>
                  <a:pt x="2510" y="193"/>
                </a:cubicBezTo>
                <a:cubicBezTo>
                  <a:pt x="2511" y="193"/>
                  <a:pt x="2512" y="192"/>
                  <a:pt x="2513" y="191"/>
                </a:cubicBezTo>
                <a:cubicBezTo>
                  <a:pt x="2513" y="188"/>
                  <a:pt x="2513" y="188"/>
                  <a:pt x="2513" y="188"/>
                </a:cubicBezTo>
                <a:cubicBezTo>
                  <a:pt x="2508" y="188"/>
                  <a:pt x="2508" y="188"/>
                  <a:pt x="2508" y="188"/>
                </a:cubicBezTo>
                <a:cubicBezTo>
                  <a:pt x="2508" y="188"/>
                  <a:pt x="2508" y="187"/>
                  <a:pt x="2507" y="187"/>
                </a:cubicBezTo>
                <a:cubicBezTo>
                  <a:pt x="2505" y="185"/>
                  <a:pt x="2505" y="184"/>
                  <a:pt x="2501" y="184"/>
                </a:cubicBezTo>
                <a:cubicBezTo>
                  <a:pt x="2501" y="182"/>
                  <a:pt x="2501" y="182"/>
                  <a:pt x="2501" y="182"/>
                </a:cubicBezTo>
                <a:cubicBezTo>
                  <a:pt x="2500" y="182"/>
                  <a:pt x="2499" y="182"/>
                  <a:pt x="2498" y="181"/>
                </a:cubicBezTo>
                <a:cubicBezTo>
                  <a:pt x="2498" y="181"/>
                  <a:pt x="2498" y="181"/>
                  <a:pt x="2498" y="181"/>
                </a:cubicBezTo>
                <a:cubicBezTo>
                  <a:pt x="2494" y="179"/>
                  <a:pt x="2486" y="183"/>
                  <a:pt x="2484" y="184"/>
                </a:cubicBezTo>
                <a:cubicBezTo>
                  <a:pt x="2483" y="185"/>
                  <a:pt x="2483" y="186"/>
                  <a:pt x="2483" y="187"/>
                </a:cubicBezTo>
                <a:cubicBezTo>
                  <a:pt x="2482" y="187"/>
                  <a:pt x="2482" y="187"/>
                  <a:pt x="2482" y="187"/>
                </a:cubicBezTo>
                <a:cubicBezTo>
                  <a:pt x="2483" y="188"/>
                  <a:pt x="2483" y="189"/>
                  <a:pt x="2483" y="190"/>
                </a:cubicBezTo>
                <a:cubicBezTo>
                  <a:pt x="2482" y="190"/>
                  <a:pt x="2482" y="190"/>
                  <a:pt x="2482" y="190"/>
                </a:cubicBezTo>
                <a:cubicBezTo>
                  <a:pt x="2483" y="192"/>
                  <a:pt x="2484" y="192"/>
                  <a:pt x="2486" y="193"/>
                </a:cubicBezTo>
                <a:close/>
                <a:moveTo>
                  <a:pt x="577" y="249"/>
                </a:moveTo>
                <a:cubicBezTo>
                  <a:pt x="578" y="248"/>
                  <a:pt x="578" y="248"/>
                  <a:pt x="579" y="247"/>
                </a:cubicBezTo>
                <a:cubicBezTo>
                  <a:pt x="578" y="245"/>
                  <a:pt x="578" y="245"/>
                  <a:pt x="577" y="244"/>
                </a:cubicBezTo>
                <a:cubicBezTo>
                  <a:pt x="577" y="244"/>
                  <a:pt x="577" y="244"/>
                  <a:pt x="577" y="244"/>
                </a:cubicBezTo>
                <a:cubicBezTo>
                  <a:pt x="576" y="242"/>
                  <a:pt x="578" y="242"/>
                  <a:pt x="578" y="242"/>
                </a:cubicBezTo>
                <a:cubicBezTo>
                  <a:pt x="578" y="240"/>
                  <a:pt x="578" y="239"/>
                  <a:pt x="577" y="237"/>
                </a:cubicBezTo>
                <a:cubicBezTo>
                  <a:pt x="577" y="237"/>
                  <a:pt x="577" y="237"/>
                  <a:pt x="577" y="237"/>
                </a:cubicBezTo>
                <a:cubicBezTo>
                  <a:pt x="575" y="236"/>
                  <a:pt x="574" y="236"/>
                  <a:pt x="571" y="237"/>
                </a:cubicBezTo>
                <a:cubicBezTo>
                  <a:pt x="571" y="237"/>
                  <a:pt x="571" y="237"/>
                  <a:pt x="571" y="237"/>
                </a:cubicBezTo>
                <a:cubicBezTo>
                  <a:pt x="569" y="237"/>
                  <a:pt x="567" y="237"/>
                  <a:pt x="565" y="237"/>
                </a:cubicBezTo>
                <a:cubicBezTo>
                  <a:pt x="564" y="235"/>
                  <a:pt x="563" y="236"/>
                  <a:pt x="562" y="235"/>
                </a:cubicBezTo>
                <a:cubicBezTo>
                  <a:pt x="561" y="234"/>
                  <a:pt x="561" y="234"/>
                  <a:pt x="561" y="234"/>
                </a:cubicBezTo>
                <a:cubicBezTo>
                  <a:pt x="561" y="233"/>
                  <a:pt x="561" y="233"/>
                  <a:pt x="561" y="233"/>
                </a:cubicBezTo>
                <a:cubicBezTo>
                  <a:pt x="560" y="232"/>
                  <a:pt x="559" y="231"/>
                  <a:pt x="558" y="231"/>
                </a:cubicBezTo>
                <a:cubicBezTo>
                  <a:pt x="557" y="228"/>
                  <a:pt x="560" y="229"/>
                  <a:pt x="556" y="228"/>
                </a:cubicBezTo>
                <a:cubicBezTo>
                  <a:pt x="556" y="233"/>
                  <a:pt x="556" y="233"/>
                  <a:pt x="556" y="233"/>
                </a:cubicBezTo>
                <a:cubicBezTo>
                  <a:pt x="555" y="232"/>
                  <a:pt x="554" y="231"/>
                  <a:pt x="550" y="231"/>
                </a:cubicBezTo>
                <a:cubicBezTo>
                  <a:pt x="548" y="226"/>
                  <a:pt x="543" y="224"/>
                  <a:pt x="543" y="216"/>
                </a:cubicBezTo>
                <a:cubicBezTo>
                  <a:pt x="542" y="216"/>
                  <a:pt x="541" y="216"/>
                  <a:pt x="540" y="215"/>
                </a:cubicBezTo>
                <a:cubicBezTo>
                  <a:pt x="539" y="214"/>
                  <a:pt x="538" y="212"/>
                  <a:pt x="539" y="210"/>
                </a:cubicBezTo>
                <a:cubicBezTo>
                  <a:pt x="539" y="210"/>
                  <a:pt x="539" y="210"/>
                  <a:pt x="539" y="209"/>
                </a:cubicBezTo>
                <a:cubicBezTo>
                  <a:pt x="539" y="209"/>
                  <a:pt x="539" y="209"/>
                  <a:pt x="539" y="209"/>
                </a:cubicBezTo>
                <a:cubicBezTo>
                  <a:pt x="538" y="207"/>
                  <a:pt x="537" y="206"/>
                  <a:pt x="536" y="204"/>
                </a:cubicBezTo>
                <a:cubicBezTo>
                  <a:pt x="536" y="204"/>
                  <a:pt x="536" y="204"/>
                  <a:pt x="536" y="204"/>
                </a:cubicBezTo>
                <a:cubicBezTo>
                  <a:pt x="531" y="204"/>
                  <a:pt x="531" y="204"/>
                  <a:pt x="531" y="204"/>
                </a:cubicBezTo>
                <a:cubicBezTo>
                  <a:pt x="531" y="204"/>
                  <a:pt x="526" y="202"/>
                  <a:pt x="525" y="203"/>
                </a:cubicBezTo>
                <a:cubicBezTo>
                  <a:pt x="525" y="203"/>
                  <a:pt x="525" y="203"/>
                  <a:pt x="525" y="204"/>
                </a:cubicBezTo>
                <a:cubicBezTo>
                  <a:pt x="524" y="204"/>
                  <a:pt x="523" y="204"/>
                  <a:pt x="522" y="204"/>
                </a:cubicBezTo>
                <a:cubicBezTo>
                  <a:pt x="521" y="203"/>
                  <a:pt x="521" y="203"/>
                  <a:pt x="520" y="202"/>
                </a:cubicBezTo>
                <a:cubicBezTo>
                  <a:pt x="519" y="202"/>
                  <a:pt x="519" y="202"/>
                  <a:pt x="519" y="202"/>
                </a:cubicBezTo>
                <a:cubicBezTo>
                  <a:pt x="518" y="203"/>
                  <a:pt x="518" y="205"/>
                  <a:pt x="517" y="206"/>
                </a:cubicBezTo>
                <a:cubicBezTo>
                  <a:pt x="516" y="207"/>
                  <a:pt x="516" y="207"/>
                  <a:pt x="516" y="207"/>
                </a:cubicBezTo>
                <a:cubicBezTo>
                  <a:pt x="516" y="210"/>
                  <a:pt x="516" y="210"/>
                  <a:pt x="516" y="210"/>
                </a:cubicBezTo>
                <a:cubicBezTo>
                  <a:pt x="514" y="211"/>
                  <a:pt x="512" y="212"/>
                  <a:pt x="510" y="213"/>
                </a:cubicBezTo>
                <a:cubicBezTo>
                  <a:pt x="510" y="212"/>
                  <a:pt x="510" y="211"/>
                  <a:pt x="510" y="210"/>
                </a:cubicBezTo>
                <a:cubicBezTo>
                  <a:pt x="509" y="210"/>
                  <a:pt x="509" y="210"/>
                  <a:pt x="509" y="210"/>
                </a:cubicBezTo>
                <a:cubicBezTo>
                  <a:pt x="509" y="208"/>
                  <a:pt x="512" y="204"/>
                  <a:pt x="512" y="203"/>
                </a:cubicBezTo>
                <a:cubicBezTo>
                  <a:pt x="513" y="201"/>
                  <a:pt x="512" y="201"/>
                  <a:pt x="514" y="199"/>
                </a:cubicBezTo>
                <a:cubicBezTo>
                  <a:pt x="514" y="199"/>
                  <a:pt x="514" y="199"/>
                  <a:pt x="514" y="199"/>
                </a:cubicBezTo>
                <a:cubicBezTo>
                  <a:pt x="513" y="198"/>
                  <a:pt x="512" y="199"/>
                  <a:pt x="511" y="198"/>
                </a:cubicBezTo>
                <a:cubicBezTo>
                  <a:pt x="511" y="197"/>
                  <a:pt x="511" y="197"/>
                  <a:pt x="511" y="197"/>
                </a:cubicBezTo>
                <a:cubicBezTo>
                  <a:pt x="510" y="196"/>
                  <a:pt x="510" y="196"/>
                  <a:pt x="509" y="195"/>
                </a:cubicBezTo>
                <a:cubicBezTo>
                  <a:pt x="509" y="194"/>
                  <a:pt x="509" y="194"/>
                  <a:pt x="509" y="194"/>
                </a:cubicBezTo>
                <a:cubicBezTo>
                  <a:pt x="509" y="194"/>
                  <a:pt x="508" y="194"/>
                  <a:pt x="508" y="193"/>
                </a:cubicBezTo>
                <a:cubicBezTo>
                  <a:pt x="508" y="191"/>
                  <a:pt x="508" y="191"/>
                  <a:pt x="508" y="191"/>
                </a:cubicBezTo>
                <a:cubicBezTo>
                  <a:pt x="507" y="191"/>
                  <a:pt x="507" y="191"/>
                  <a:pt x="507" y="191"/>
                </a:cubicBezTo>
                <a:cubicBezTo>
                  <a:pt x="507" y="191"/>
                  <a:pt x="507" y="191"/>
                  <a:pt x="507" y="191"/>
                </a:cubicBezTo>
                <a:cubicBezTo>
                  <a:pt x="506" y="191"/>
                  <a:pt x="506" y="191"/>
                  <a:pt x="505" y="191"/>
                </a:cubicBezTo>
                <a:cubicBezTo>
                  <a:pt x="503" y="190"/>
                  <a:pt x="504" y="189"/>
                  <a:pt x="500" y="189"/>
                </a:cubicBezTo>
                <a:cubicBezTo>
                  <a:pt x="500" y="193"/>
                  <a:pt x="499" y="194"/>
                  <a:pt x="496" y="195"/>
                </a:cubicBezTo>
                <a:cubicBezTo>
                  <a:pt x="496" y="198"/>
                  <a:pt x="496" y="198"/>
                  <a:pt x="496" y="198"/>
                </a:cubicBezTo>
                <a:cubicBezTo>
                  <a:pt x="494" y="198"/>
                  <a:pt x="493" y="197"/>
                  <a:pt x="491" y="197"/>
                </a:cubicBezTo>
                <a:cubicBezTo>
                  <a:pt x="491" y="190"/>
                  <a:pt x="485" y="191"/>
                  <a:pt x="482" y="187"/>
                </a:cubicBezTo>
                <a:cubicBezTo>
                  <a:pt x="480" y="187"/>
                  <a:pt x="479" y="188"/>
                  <a:pt x="478" y="188"/>
                </a:cubicBezTo>
                <a:cubicBezTo>
                  <a:pt x="478" y="189"/>
                  <a:pt x="479" y="191"/>
                  <a:pt x="479" y="193"/>
                </a:cubicBezTo>
                <a:cubicBezTo>
                  <a:pt x="478" y="193"/>
                  <a:pt x="478" y="193"/>
                  <a:pt x="478" y="193"/>
                </a:cubicBezTo>
                <a:cubicBezTo>
                  <a:pt x="478" y="194"/>
                  <a:pt x="478" y="196"/>
                  <a:pt x="477" y="197"/>
                </a:cubicBezTo>
                <a:cubicBezTo>
                  <a:pt x="478" y="197"/>
                  <a:pt x="478" y="197"/>
                  <a:pt x="478" y="197"/>
                </a:cubicBezTo>
                <a:cubicBezTo>
                  <a:pt x="478" y="199"/>
                  <a:pt x="478" y="199"/>
                  <a:pt x="478" y="199"/>
                </a:cubicBezTo>
                <a:cubicBezTo>
                  <a:pt x="479" y="199"/>
                  <a:pt x="479" y="199"/>
                  <a:pt x="479" y="199"/>
                </a:cubicBezTo>
                <a:cubicBezTo>
                  <a:pt x="479" y="199"/>
                  <a:pt x="478" y="200"/>
                  <a:pt x="478" y="201"/>
                </a:cubicBezTo>
                <a:cubicBezTo>
                  <a:pt x="479" y="201"/>
                  <a:pt x="479" y="201"/>
                  <a:pt x="479" y="201"/>
                </a:cubicBezTo>
                <a:cubicBezTo>
                  <a:pt x="479" y="204"/>
                  <a:pt x="478" y="203"/>
                  <a:pt x="477" y="205"/>
                </a:cubicBezTo>
                <a:cubicBezTo>
                  <a:pt x="476" y="205"/>
                  <a:pt x="476" y="205"/>
                  <a:pt x="475" y="204"/>
                </a:cubicBezTo>
                <a:cubicBezTo>
                  <a:pt x="475" y="203"/>
                  <a:pt x="475" y="203"/>
                  <a:pt x="475" y="203"/>
                </a:cubicBezTo>
                <a:cubicBezTo>
                  <a:pt x="474" y="203"/>
                  <a:pt x="473" y="203"/>
                  <a:pt x="472" y="203"/>
                </a:cubicBezTo>
                <a:cubicBezTo>
                  <a:pt x="471" y="202"/>
                  <a:pt x="471" y="202"/>
                  <a:pt x="471" y="201"/>
                </a:cubicBezTo>
                <a:cubicBezTo>
                  <a:pt x="470" y="201"/>
                  <a:pt x="470" y="201"/>
                  <a:pt x="470" y="201"/>
                </a:cubicBezTo>
                <a:cubicBezTo>
                  <a:pt x="470" y="201"/>
                  <a:pt x="470" y="201"/>
                  <a:pt x="470" y="201"/>
                </a:cubicBezTo>
                <a:cubicBezTo>
                  <a:pt x="468" y="200"/>
                  <a:pt x="467" y="199"/>
                  <a:pt x="466" y="199"/>
                </a:cubicBezTo>
                <a:cubicBezTo>
                  <a:pt x="465" y="197"/>
                  <a:pt x="465" y="196"/>
                  <a:pt x="465" y="195"/>
                </a:cubicBezTo>
                <a:cubicBezTo>
                  <a:pt x="464" y="195"/>
                  <a:pt x="464" y="195"/>
                  <a:pt x="464" y="195"/>
                </a:cubicBezTo>
                <a:cubicBezTo>
                  <a:pt x="465" y="194"/>
                  <a:pt x="465" y="193"/>
                  <a:pt x="465" y="191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465" y="188"/>
                  <a:pt x="465" y="186"/>
                  <a:pt x="465" y="183"/>
                </a:cubicBezTo>
                <a:cubicBezTo>
                  <a:pt x="464" y="183"/>
                  <a:pt x="464" y="183"/>
                  <a:pt x="464" y="183"/>
                </a:cubicBezTo>
                <a:cubicBezTo>
                  <a:pt x="463" y="181"/>
                  <a:pt x="460" y="182"/>
                  <a:pt x="457" y="182"/>
                </a:cubicBezTo>
                <a:cubicBezTo>
                  <a:pt x="456" y="186"/>
                  <a:pt x="454" y="186"/>
                  <a:pt x="451" y="187"/>
                </a:cubicBezTo>
                <a:cubicBezTo>
                  <a:pt x="451" y="188"/>
                  <a:pt x="451" y="188"/>
                  <a:pt x="451" y="189"/>
                </a:cubicBezTo>
                <a:cubicBezTo>
                  <a:pt x="449" y="189"/>
                  <a:pt x="449" y="189"/>
                  <a:pt x="449" y="189"/>
                </a:cubicBezTo>
                <a:cubicBezTo>
                  <a:pt x="449" y="189"/>
                  <a:pt x="449" y="190"/>
                  <a:pt x="449" y="190"/>
                </a:cubicBezTo>
                <a:cubicBezTo>
                  <a:pt x="442" y="190"/>
                  <a:pt x="442" y="190"/>
                  <a:pt x="442" y="190"/>
                </a:cubicBezTo>
                <a:cubicBezTo>
                  <a:pt x="442" y="191"/>
                  <a:pt x="442" y="191"/>
                  <a:pt x="442" y="191"/>
                </a:cubicBezTo>
                <a:cubicBezTo>
                  <a:pt x="441" y="191"/>
                  <a:pt x="441" y="191"/>
                  <a:pt x="441" y="191"/>
                </a:cubicBezTo>
                <a:cubicBezTo>
                  <a:pt x="441" y="190"/>
                  <a:pt x="441" y="190"/>
                  <a:pt x="440" y="190"/>
                </a:cubicBezTo>
                <a:cubicBezTo>
                  <a:pt x="440" y="191"/>
                  <a:pt x="440" y="191"/>
                  <a:pt x="440" y="191"/>
                </a:cubicBezTo>
                <a:cubicBezTo>
                  <a:pt x="438" y="191"/>
                  <a:pt x="438" y="191"/>
                  <a:pt x="438" y="191"/>
                </a:cubicBezTo>
                <a:cubicBezTo>
                  <a:pt x="438" y="191"/>
                  <a:pt x="438" y="191"/>
                  <a:pt x="438" y="191"/>
                </a:cubicBezTo>
                <a:cubicBezTo>
                  <a:pt x="437" y="191"/>
                  <a:pt x="437" y="191"/>
                  <a:pt x="437" y="191"/>
                </a:cubicBezTo>
                <a:cubicBezTo>
                  <a:pt x="437" y="192"/>
                  <a:pt x="437" y="192"/>
                  <a:pt x="437" y="192"/>
                </a:cubicBezTo>
                <a:cubicBezTo>
                  <a:pt x="435" y="192"/>
                  <a:pt x="435" y="192"/>
                  <a:pt x="435" y="192"/>
                </a:cubicBezTo>
                <a:cubicBezTo>
                  <a:pt x="435" y="192"/>
                  <a:pt x="435" y="193"/>
                  <a:pt x="435" y="193"/>
                </a:cubicBezTo>
                <a:cubicBezTo>
                  <a:pt x="432" y="193"/>
                  <a:pt x="432" y="193"/>
                  <a:pt x="432" y="193"/>
                </a:cubicBezTo>
                <a:cubicBezTo>
                  <a:pt x="432" y="194"/>
                  <a:pt x="432" y="194"/>
                  <a:pt x="432" y="194"/>
                </a:cubicBezTo>
                <a:cubicBezTo>
                  <a:pt x="430" y="195"/>
                  <a:pt x="429" y="195"/>
                  <a:pt x="428" y="198"/>
                </a:cubicBezTo>
                <a:cubicBezTo>
                  <a:pt x="427" y="198"/>
                  <a:pt x="427" y="198"/>
                  <a:pt x="427" y="198"/>
                </a:cubicBezTo>
                <a:cubicBezTo>
                  <a:pt x="427" y="200"/>
                  <a:pt x="430" y="200"/>
                  <a:pt x="428" y="203"/>
                </a:cubicBezTo>
                <a:cubicBezTo>
                  <a:pt x="427" y="207"/>
                  <a:pt x="427" y="203"/>
                  <a:pt x="424" y="204"/>
                </a:cubicBezTo>
                <a:cubicBezTo>
                  <a:pt x="423" y="205"/>
                  <a:pt x="424" y="206"/>
                  <a:pt x="424" y="207"/>
                </a:cubicBezTo>
                <a:cubicBezTo>
                  <a:pt x="423" y="208"/>
                  <a:pt x="422" y="208"/>
                  <a:pt x="421" y="209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0" y="210"/>
                  <a:pt x="420" y="210"/>
                  <a:pt x="420" y="210"/>
                </a:cubicBezTo>
                <a:cubicBezTo>
                  <a:pt x="419" y="211"/>
                  <a:pt x="419" y="211"/>
                  <a:pt x="418" y="212"/>
                </a:cubicBezTo>
                <a:cubicBezTo>
                  <a:pt x="418" y="214"/>
                  <a:pt x="418" y="215"/>
                  <a:pt x="418" y="216"/>
                </a:cubicBezTo>
                <a:cubicBezTo>
                  <a:pt x="423" y="216"/>
                  <a:pt x="423" y="216"/>
                  <a:pt x="423" y="216"/>
                </a:cubicBezTo>
                <a:cubicBezTo>
                  <a:pt x="423" y="216"/>
                  <a:pt x="423" y="216"/>
                  <a:pt x="423" y="216"/>
                </a:cubicBezTo>
                <a:cubicBezTo>
                  <a:pt x="426" y="216"/>
                  <a:pt x="427" y="216"/>
                  <a:pt x="427" y="214"/>
                </a:cubicBezTo>
                <a:cubicBezTo>
                  <a:pt x="430" y="214"/>
                  <a:pt x="430" y="214"/>
                  <a:pt x="430" y="214"/>
                </a:cubicBezTo>
                <a:cubicBezTo>
                  <a:pt x="430" y="215"/>
                  <a:pt x="430" y="214"/>
                  <a:pt x="429" y="215"/>
                </a:cubicBezTo>
                <a:cubicBezTo>
                  <a:pt x="429" y="216"/>
                  <a:pt x="429" y="216"/>
                  <a:pt x="429" y="216"/>
                </a:cubicBezTo>
                <a:cubicBezTo>
                  <a:pt x="430" y="216"/>
                  <a:pt x="430" y="216"/>
                  <a:pt x="432" y="216"/>
                </a:cubicBezTo>
                <a:cubicBezTo>
                  <a:pt x="432" y="217"/>
                  <a:pt x="432" y="217"/>
                  <a:pt x="432" y="217"/>
                </a:cubicBezTo>
                <a:cubicBezTo>
                  <a:pt x="431" y="218"/>
                  <a:pt x="429" y="218"/>
                  <a:pt x="427" y="218"/>
                </a:cubicBezTo>
                <a:cubicBezTo>
                  <a:pt x="426" y="218"/>
                  <a:pt x="427" y="218"/>
                  <a:pt x="426" y="218"/>
                </a:cubicBezTo>
                <a:cubicBezTo>
                  <a:pt x="426" y="219"/>
                  <a:pt x="427" y="220"/>
                  <a:pt x="427" y="220"/>
                </a:cubicBezTo>
                <a:cubicBezTo>
                  <a:pt x="434" y="220"/>
                  <a:pt x="434" y="220"/>
                  <a:pt x="434" y="220"/>
                </a:cubicBezTo>
                <a:cubicBezTo>
                  <a:pt x="435" y="220"/>
                  <a:pt x="434" y="218"/>
                  <a:pt x="435" y="217"/>
                </a:cubicBezTo>
                <a:cubicBezTo>
                  <a:pt x="435" y="217"/>
                  <a:pt x="435" y="217"/>
                  <a:pt x="435" y="217"/>
                </a:cubicBezTo>
                <a:cubicBezTo>
                  <a:pt x="435" y="216"/>
                  <a:pt x="435" y="216"/>
                  <a:pt x="435" y="216"/>
                </a:cubicBezTo>
                <a:cubicBezTo>
                  <a:pt x="436" y="216"/>
                  <a:pt x="436" y="216"/>
                  <a:pt x="436" y="216"/>
                </a:cubicBezTo>
                <a:cubicBezTo>
                  <a:pt x="436" y="217"/>
                  <a:pt x="436" y="217"/>
                  <a:pt x="436" y="217"/>
                </a:cubicBezTo>
                <a:cubicBezTo>
                  <a:pt x="438" y="217"/>
                  <a:pt x="441" y="218"/>
                  <a:pt x="443" y="218"/>
                </a:cubicBezTo>
                <a:cubicBezTo>
                  <a:pt x="443" y="218"/>
                  <a:pt x="444" y="217"/>
                  <a:pt x="444" y="217"/>
                </a:cubicBezTo>
                <a:cubicBezTo>
                  <a:pt x="445" y="217"/>
                  <a:pt x="445" y="217"/>
                  <a:pt x="446" y="216"/>
                </a:cubicBezTo>
                <a:cubicBezTo>
                  <a:pt x="446" y="216"/>
                  <a:pt x="446" y="216"/>
                  <a:pt x="446" y="216"/>
                </a:cubicBezTo>
                <a:cubicBezTo>
                  <a:pt x="450" y="216"/>
                  <a:pt x="450" y="216"/>
                  <a:pt x="450" y="216"/>
                </a:cubicBezTo>
                <a:cubicBezTo>
                  <a:pt x="450" y="215"/>
                  <a:pt x="450" y="215"/>
                  <a:pt x="450" y="215"/>
                </a:cubicBezTo>
                <a:cubicBezTo>
                  <a:pt x="452" y="215"/>
                  <a:pt x="455" y="215"/>
                  <a:pt x="456" y="216"/>
                </a:cubicBezTo>
                <a:cubicBezTo>
                  <a:pt x="456" y="216"/>
                  <a:pt x="456" y="216"/>
                  <a:pt x="456" y="216"/>
                </a:cubicBezTo>
                <a:cubicBezTo>
                  <a:pt x="456" y="218"/>
                  <a:pt x="456" y="218"/>
                  <a:pt x="456" y="218"/>
                </a:cubicBezTo>
                <a:cubicBezTo>
                  <a:pt x="453" y="218"/>
                  <a:pt x="453" y="218"/>
                  <a:pt x="453" y="218"/>
                </a:cubicBezTo>
                <a:cubicBezTo>
                  <a:pt x="453" y="217"/>
                  <a:pt x="453" y="217"/>
                  <a:pt x="453" y="217"/>
                </a:cubicBezTo>
                <a:cubicBezTo>
                  <a:pt x="452" y="217"/>
                  <a:pt x="452" y="217"/>
                  <a:pt x="452" y="217"/>
                </a:cubicBezTo>
                <a:cubicBezTo>
                  <a:pt x="452" y="217"/>
                  <a:pt x="452" y="218"/>
                  <a:pt x="451" y="218"/>
                </a:cubicBezTo>
                <a:cubicBezTo>
                  <a:pt x="450" y="218"/>
                  <a:pt x="450" y="217"/>
                  <a:pt x="449" y="217"/>
                </a:cubicBezTo>
                <a:cubicBezTo>
                  <a:pt x="449" y="218"/>
                  <a:pt x="449" y="218"/>
                  <a:pt x="449" y="218"/>
                </a:cubicBezTo>
                <a:cubicBezTo>
                  <a:pt x="448" y="218"/>
                  <a:pt x="448" y="218"/>
                  <a:pt x="448" y="218"/>
                </a:cubicBezTo>
                <a:cubicBezTo>
                  <a:pt x="448" y="218"/>
                  <a:pt x="448" y="218"/>
                  <a:pt x="448" y="218"/>
                </a:cubicBezTo>
                <a:cubicBezTo>
                  <a:pt x="447" y="219"/>
                  <a:pt x="447" y="219"/>
                  <a:pt x="446" y="219"/>
                </a:cubicBezTo>
                <a:cubicBezTo>
                  <a:pt x="446" y="221"/>
                  <a:pt x="446" y="221"/>
                  <a:pt x="446" y="221"/>
                </a:cubicBezTo>
                <a:cubicBezTo>
                  <a:pt x="445" y="221"/>
                  <a:pt x="443" y="220"/>
                  <a:pt x="442" y="220"/>
                </a:cubicBezTo>
                <a:cubicBezTo>
                  <a:pt x="441" y="220"/>
                  <a:pt x="442" y="221"/>
                  <a:pt x="441" y="221"/>
                </a:cubicBezTo>
                <a:cubicBezTo>
                  <a:pt x="441" y="220"/>
                  <a:pt x="441" y="220"/>
                  <a:pt x="441" y="220"/>
                </a:cubicBezTo>
                <a:cubicBezTo>
                  <a:pt x="441" y="220"/>
                  <a:pt x="441" y="220"/>
                  <a:pt x="441" y="220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39" y="221"/>
                  <a:pt x="439" y="221"/>
                  <a:pt x="439" y="221"/>
                </a:cubicBezTo>
                <a:cubicBezTo>
                  <a:pt x="438" y="221"/>
                  <a:pt x="438" y="222"/>
                  <a:pt x="438" y="222"/>
                </a:cubicBezTo>
                <a:cubicBezTo>
                  <a:pt x="435" y="223"/>
                  <a:pt x="432" y="224"/>
                  <a:pt x="429" y="224"/>
                </a:cubicBezTo>
                <a:cubicBezTo>
                  <a:pt x="429" y="227"/>
                  <a:pt x="430" y="227"/>
                  <a:pt x="432" y="228"/>
                </a:cubicBezTo>
                <a:cubicBezTo>
                  <a:pt x="432" y="229"/>
                  <a:pt x="432" y="229"/>
                  <a:pt x="432" y="229"/>
                </a:cubicBezTo>
                <a:cubicBezTo>
                  <a:pt x="434" y="229"/>
                  <a:pt x="434" y="229"/>
                  <a:pt x="434" y="229"/>
                </a:cubicBezTo>
                <a:cubicBezTo>
                  <a:pt x="434" y="229"/>
                  <a:pt x="434" y="229"/>
                  <a:pt x="434" y="229"/>
                </a:cubicBezTo>
                <a:cubicBezTo>
                  <a:pt x="437" y="229"/>
                  <a:pt x="437" y="230"/>
                  <a:pt x="437" y="228"/>
                </a:cubicBezTo>
                <a:cubicBezTo>
                  <a:pt x="439" y="229"/>
                  <a:pt x="440" y="230"/>
                  <a:pt x="443" y="230"/>
                </a:cubicBezTo>
                <a:cubicBezTo>
                  <a:pt x="443" y="229"/>
                  <a:pt x="443" y="229"/>
                  <a:pt x="443" y="229"/>
                </a:cubicBezTo>
                <a:cubicBezTo>
                  <a:pt x="445" y="229"/>
                  <a:pt x="447" y="228"/>
                  <a:pt x="449" y="228"/>
                </a:cubicBezTo>
                <a:cubicBezTo>
                  <a:pt x="449" y="228"/>
                  <a:pt x="449" y="229"/>
                  <a:pt x="451" y="229"/>
                </a:cubicBezTo>
                <a:cubicBezTo>
                  <a:pt x="452" y="229"/>
                  <a:pt x="453" y="228"/>
                  <a:pt x="454" y="228"/>
                </a:cubicBezTo>
                <a:cubicBezTo>
                  <a:pt x="455" y="229"/>
                  <a:pt x="455" y="229"/>
                  <a:pt x="455" y="229"/>
                </a:cubicBezTo>
                <a:cubicBezTo>
                  <a:pt x="456" y="230"/>
                  <a:pt x="463" y="228"/>
                  <a:pt x="464" y="228"/>
                </a:cubicBezTo>
                <a:cubicBezTo>
                  <a:pt x="466" y="228"/>
                  <a:pt x="464" y="230"/>
                  <a:pt x="468" y="229"/>
                </a:cubicBezTo>
                <a:cubicBezTo>
                  <a:pt x="470" y="229"/>
                  <a:pt x="470" y="229"/>
                  <a:pt x="470" y="229"/>
                </a:cubicBezTo>
                <a:cubicBezTo>
                  <a:pt x="470" y="228"/>
                  <a:pt x="470" y="228"/>
                  <a:pt x="470" y="228"/>
                </a:cubicBezTo>
                <a:cubicBezTo>
                  <a:pt x="472" y="228"/>
                  <a:pt x="472" y="228"/>
                  <a:pt x="472" y="226"/>
                </a:cubicBezTo>
                <a:cubicBezTo>
                  <a:pt x="474" y="226"/>
                  <a:pt x="474" y="226"/>
                  <a:pt x="474" y="226"/>
                </a:cubicBezTo>
                <a:cubicBezTo>
                  <a:pt x="474" y="228"/>
                  <a:pt x="474" y="228"/>
                  <a:pt x="474" y="228"/>
                </a:cubicBezTo>
                <a:cubicBezTo>
                  <a:pt x="475" y="228"/>
                  <a:pt x="476" y="228"/>
                  <a:pt x="477" y="228"/>
                </a:cubicBezTo>
                <a:cubicBezTo>
                  <a:pt x="477" y="230"/>
                  <a:pt x="477" y="230"/>
                  <a:pt x="477" y="230"/>
                </a:cubicBezTo>
                <a:cubicBezTo>
                  <a:pt x="480" y="230"/>
                  <a:pt x="480" y="230"/>
                  <a:pt x="480" y="230"/>
                </a:cubicBezTo>
                <a:cubicBezTo>
                  <a:pt x="481" y="229"/>
                  <a:pt x="481" y="229"/>
                  <a:pt x="481" y="228"/>
                </a:cubicBezTo>
                <a:cubicBezTo>
                  <a:pt x="483" y="228"/>
                  <a:pt x="484" y="228"/>
                  <a:pt x="485" y="228"/>
                </a:cubicBezTo>
                <a:cubicBezTo>
                  <a:pt x="485" y="229"/>
                  <a:pt x="485" y="229"/>
                  <a:pt x="485" y="230"/>
                </a:cubicBezTo>
                <a:cubicBezTo>
                  <a:pt x="483" y="230"/>
                  <a:pt x="483" y="230"/>
                  <a:pt x="483" y="230"/>
                </a:cubicBezTo>
                <a:cubicBezTo>
                  <a:pt x="483" y="231"/>
                  <a:pt x="483" y="231"/>
                  <a:pt x="483" y="231"/>
                </a:cubicBezTo>
                <a:cubicBezTo>
                  <a:pt x="482" y="231"/>
                  <a:pt x="482" y="231"/>
                  <a:pt x="482" y="231"/>
                </a:cubicBezTo>
                <a:cubicBezTo>
                  <a:pt x="482" y="232"/>
                  <a:pt x="483" y="233"/>
                  <a:pt x="483" y="233"/>
                </a:cubicBezTo>
                <a:cubicBezTo>
                  <a:pt x="482" y="234"/>
                  <a:pt x="481" y="234"/>
                  <a:pt x="479" y="234"/>
                </a:cubicBezTo>
                <a:cubicBezTo>
                  <a:pt x="479" y="236"/>
                  <a:pt x="479" y="236"/>
                  <a:pt x="479" y="236"/>
                </a:cubicBezTo>
                <a:cubicBezTo>
                  <a:pt x="468" y="236"/>
                  <a:pt x="468" y="236"/>
                  <a:pt x="468" y="236"/>
                </a:cubicBezTo>
                <a:cubicBezTo>
                  <a:pt x="468" y="235"/>
                  <a:pt x="468" y="235"/>
                  <a:pt x="468" y="235"/>
                </a:cubicBezTo>
                <a:cubicBezTo>
                  <a:pt x="467" y="235"/>
                  <a:pt x="466" y="235"/>
                  <a:pt x="465" y="235"/>
                </a:cubicBezTo>
                <a:cubicBezTo>
                  <a:pt x="465" y="234"/>
                  <a:pt x="465" y="234"/>
                  <a:pt x="465" y="234"/>
                </a:cubicBezTo>
                <a:cubicBezTo>
                  <a:pt x="464" y="234"/>
                  <a:pt x="465" y="235"/>
                  <a:pt x="464" y="235"/>
                </a:cubicBezTo>
                <a:cubicBezTo>
                  <a:pt x="459" y="235"/>
                  <a:pt x="459" y="235"/>
                  <a:pt x="459" y="235"/>
                </a:cubicBezTo>
                <a:cubicBezTo>
                  <a:pt x="459" y="235"/>
                  <a:pt x="459" y="235"/>
                  <a:pt x="459" y="235"/>
                </a:cubicBezTo>
                <a:cubicBezTo>
                  <a:pt x="458" y="236"/>
                  <a:pt x="456" y="236"/>
                  <a:pt x="454" y="236"/>
                </a:cubicBezTo>
                <a:cubicBezTo>
                  <a:pt x="454" y="237"/>
                  <a:pt x="454" y="237"/>
                  <a:pt x="454" y="238"/>
                </a:cubicBezTo>
                <a:cubicBezTo>
                  <a:pt x="452" y="238"/>
                  <a:pt x="449" y="238"/>
                  <a:pt x="447" y="239"/>
                </a:cubicBezTo>
                <a:cubicBezTo>
                  <a:pt x="447" y="238"/>
                  <a:pt x="447" y="238"/>
                  <a:pt x="447" y="238"/>
                </a:cubicBezTo>
                <a:cubicBezTo>
                  <a:pt x="443" y="238"/>
                  <a:pt x="443" y="238"/>
                  <a:pt x="443" y="238"/>
                </a:cubicBezTo>
                <a:cubicBezTo>
                  <a:pt x="443" y="238"/>
                  <a:pt x="442" y="238"/>
                  <a:pt x="441" y="239"/>
                </a:cubicBezTo>
                <a:cubicBezTo>
                  <a:pt x="441" y="238"/>
                  <a:pt x="441" y="238"/>
                  <a:pt x="441" y="238"/>
                </a:cubicBezTo>
                <a:cubicBezTo>
                  <a:pt x="438" y="238"/>
                  <a:pt x="438" y="238"/>
                  <a:pt x="438" y="238"/>
                </a:cubicBezTo>
                <a:cubicBezTo>
                  <a:pt x="438" y="239"/>
                  <a:pt x="438" y="241"/>
                  <a:pt x="439" y="242"/>
                </a:cubicBezTo>
                <a:cubicBezTo>
                  <a:pt x="438" y="242"/>
                  <a:pt x="438" y="242"/>
                  <a:pt x="438" y="242"/>
                </a:cubicBezTo>
                <a:cubicBezTo>
                  <a:pt x="438" y="243"/>
                  <a:pt x="438" y="244"/>
                  <a:pt x="437" y="245"/>
                </a:cubicBezTo>
                <a:cubicBezTo>
                  <a:pt x="439" y="245"/>
                  <a:pt x="439" y="245"/>
                  <a:pt x="439" y="245"/>
                </a:cubicBezTo>
                <a:cubicBezTo>
                  <a:pt x="439" y="247"/>
                  <a:pt x="439" y="247"/>
                  <a:pt x="439" y="247"/>
                </a:cubicBezTo>
                <a:cubicBezTo>
                  <a:pt x="440" y="248"/>
                  <a:pt x="442" y="249"/>
                  <a:pt x="443" y="249"/>
                </a:cubicBezTo>
                <a:cubicBezTo>
                  <a:pt x="443" y="251"/>
                  <a:pt x="444" y="251"/>
                  <a:pt x="444" y="252"/>
                </a:cubicBezTo>
                <a:cubicBezTo>
                  <a:pt x="447" y="253"/>
                  <a:pt x="449" y="254"/>
                  <a:pt x="452" y="254"/>
                </a:cubicBezTo>
                <a:cubicBezTo>
                  <a:pt x="455" y="254"/>
                  <a:pt x="455" y="254"/>
                  <a:pt x="455" y="254"/>
                </a:cubicBezTo>
                <a:cubicBezTo>
                  <a:pt x="455" y="254"/>
                  <a:pt x="455" y="254"/>
                  <a:pt x="455" y="254"/>
                </a:cubicBezTo>
                <a:cubicBezTo>
                  <a:pt x="457" y="253"/>
                  <a:pt x="458" y="254"/>
                  <a:pt x="458" y="254"/>
                </a:cubicBezTo>
                <a:cubicBezTo>
                  <a:pt x="458" y="255"/>
                  <a:pt x="458" y="255"/>
                  <a:pt x="458" y="255"/>
                </a:cubicBezTo>
                <a:cubicBezTo>
                  <a:pt x="460" y="255"/>
                  <a:pt x="461" y="256"/>
                  <a:pt x="462" y="256"/>
                </a:cubicBezTo>
                <a:cubicBezTo>
                  <a:pt x="462" y="256"/>
                  <a:pt x="462" y="256"/>
                  <a:pt x="462" y="256"/>
                </a:cubicBezTo>
                <a:cubicBezTo>
                  <a:pt x="464" y="258"/>
                  <a:pt x="463" y="261"/>
                  <a:pt x="464" y="263"/>
                </a:cubicBezTo>
                <a:cubicBezTo>
                  <a:pt x="464" y="263"/>
                  <a:pt x="464" y="263"/>
                  <a:pt x="464" y="263"/>
                </a:cubicBezTo>
                <a:cubicBezTo>
                  <a:pt x="464" y="264"/>
                  <a:pt x="464" y="264"/>
                  <a:pt x="464" y="264"/>
                </a:cubicBezTo>
                <a:cubicBezTo>
                  <a:pt x="464" y="264"/>
                  <a:pt x="468" y="263"/>
                  <a:pt x="469" y="263"/>
                </a:cubicBezTo>
                <a:cubicBezTo>
                  <a:pt x="469" y="264"/>
                  <a:pt x="469" y="264"/>
                  <a:pt x="470" y="264"/>
                </a:cubicBezTo>
                <a:cubicBezTo>
                  <a:pt x="472" y="266"/>
                  <a:pt x="476" y="265"/>
                  <a:pt x="479" y="265"/>
                </a:cubicBezTo>
                <a:cubicBezTo>
                  <a:pt x="479" y="263"/>
                  <a:pt x="479" y="263"/>
                  <a:pt x="479" y="263"/>
                </a:cubicBezTo>
                <a:cubicBezTo>
                  <a:pt x="481" y="263"/>
                  <a:pt x="483" y="263"/>
                  <a:pt x="484" y="262"/>
                </a:cubicBezTo>
                <a:cubicBezTo>
                  <a:pt x="484" y="262"/>
                  <a:pt x="484" y="263"/>
                  <a:pt x="485" y="263"/>
                </a:cubicBezTo>
                <a:cubicBezTo>
                  <a:pt x="485" y="262"/>
                  <a:pt x="485" y="262"/>
                  <a:pt x="485" y="262"/>
                </a:cubicBezTo>
                <a:cubicBezTo>
                  <a:pt x="489" y="262"/>
                  <a:pt x="489" y="262"/>
                  <a:pt x="489" y="262"/>
                </a:cubicBezTo>
                <a:cubicBezTo>
                  <a:pt x="490" y="263"/>
                  <a:pt x="492" y="263"/>
                  <a:pt x="494" y="263"/>
                </a:cubicBezTo>
                <a:cubicBezTo>
                  <a:pt x="494" y="263"/>
                  <a:pt x="494" y="262"/>
                  <a:pt x="495" y="262"/>
                </a:cubicBezTo>
                <a:cubicBezTo>
                  <a:pt x="497" y="261"/>
                  <a:pt x="500" y="261"/>
                  <a:pt x="503" y="260"/>
                </a:cubicBezTo>
                <a:cubicBezTo>
                  <a:pt x="503" y="258"/>
                  <a:pt x="503" y="258"/>
                  <a:pt x="503" y="258"/>
                </a:cubicBezTo>
                <a:cubicBezTo>
                  <a:pt x="504" y="258"/>
                  <a:pt x="504" y="258"/>
                  <a:pt x="504" y="258"/>
                </a:cubicBezTo>
                <a:cubicBezTo>
                  <a:pt x="504" y="258"/>
                  <a:pt x="504" y="258"/>
                  <a:pt x="504" y="258"/>
                </a:cubicBezTo>
                <a:cubicBezTo>
                  <a:pt x="504" y="258"/>
                  <a:pt x="505" y="259"/>
                  <a:pt x="506" y="258"/>
                </a:cubicBezTo>
                <a:cubicBezTo>
                  <a:pt x="506" y="258"/>
                  <a:pt x="506" y="258"/>
                  <a:pt x="506" y="258"/>
                </a:cubicBezTo>
                <a:cubicBezTo>
                  <a:pt x="508" y="258"/>
                  <a:pt x="508" y="258"/>
                  <a:pt x="508" y="258"/>
                </a:cubicBezTo>
                <a:cubicBezTo>
                  <a:pt x="508" y="257"/>
                  <a:pt x="508" y="257"/>
                  <a:pt x="508" y="257"/>
                </a:cubicBezTo>
                <a:cubicBezTo>
                  <a:pt x="509" y="257"/>
                  <a:pt x="510" y="257"/>
                  <a:pt x="512" y="256"/>
                </a:cubicBezTo>
                <a:cubicBezTo>
                  <a:pt x="512" y="256"/>
                  <a:pt x="512" y="256"/>
                  <a:pt x="512" y="255"/>
                </a:cubicBezTo>
                <a:cubicBezTo>
                  <a:pt x="514" y="255"/>
                  <a:pt x="514" y="255"/>
                  <a:pt x="514" y="255"/>
                </a:cubicBezTo>
                <a:cubicBezTo>
                  <a:pt x="518" y="254"/>
                  <a:pt x="522" y="254"/>
                  <a:pt x="523" y="249"/>
                </a:cubicBezTo>
                <a:cubicBezTo>
                  <a:pt x="526" y="249"/>
                  <a:pt x="530" y="247"/>
                  <a:pt x="531" y="245"/>
                </a:cubicBezTo>
                <a:cubicBezTo>
                  <a:pt x="534" y="245"/>
                  <a:pt x="534" y="245"/>
                  <a:pt x="534" y="245"/>
                </a:cubicBezTo>
                <a:cubicBezTo>
                  <a:pt x="534" y="245"/>
                  <a:pt x="534" y="245"/>
                  <a:pt x="534" y="245"/>
                </a:cubicBezTo>
                <a:cubicBezTo>
                  <a:pt x="535" y="245"/>
                  <a:pt x="535" y="245"/>
                  <a:pt x="535" y="245"/>
                </a:cubicBezTo>
                <a:cubicBezTo>
                  <a:pt x="534" y="247"/>
                  <a:pt x="534" y="250"/>
                  <a:pt x="532" y="251"/>
                </a:cubicBezTo>
                <a:cubicBezTo>
                  <a:pt x="532" y="251"/>
                  <a:pt x="533" y="252"/>
                  <a:pt x="533" y="252"/>
                </a:cubicBezTo>
                <a:cubicBezTo>
                  <a:pt x="537" y="253"/>
                  <a:pt x="538" y="254"/>
                  <a:pt x="541" y="254"/>
                </a:cubicBezTo>
                <a:cubicBezTo>
                  <a:pt x="541" y="257"/>
                  <a:pt x="541" y="257"/>
                  <a:pt x="541" y="257"/>
                </a:cubicBezTo>
                <a:cubicBezTo>
                  <a:pt x="543" y="257"/>
                  <a:pt x="543" y="257"/>
                  <a:pt x="545" y="256"/>
                </a:cubicBezTo>
                <a:cubicBezTo>
                  <a:pt x="545" y="255"/>
                  <a:pt x="545" y="255"/>
                  <a:pt x="545" y="255"/>
                </a:cubicBezTo>
                <a:cubicBezTo>
                  <a:pt x="545" y="255"/>
                  <a:pt x="545" y="255"/>
                  <a:pt x="545" y="255"/>
                </a:cubicBezTo>
                <a:cubicBezTo>
                  <a:pt x="545" y="256"/>
                  <a:pt x="545" y="256"/>
                  <a:pt x="545" y="256"/>
                </a:cubicBezTo>
                <a:cubicBezTo>
                  <a:pt x="546" y="256"/>
                  <a:pt x="547" y="256"/>
                  <a:pt x="547" y="256"/>
                </a:cubicBezTo>
                <a:cubicBezTo>
                  <a:pt x="547" y="257"/>
                  <a:pt x="548" y="257"/>
                  <a:pt x="548" y="258"/>
                </a:cubicBezTo>
                <a:cubicBezTo>
                  <a:pt x="551" y="260"/>
                  <a:pt x="552" y="255"/>
                  <a:pt x="555" y="260"/>
                </a:cubicBezTo>
                <a:cubicBezTo>
                  <a:pt x="557" y="260"/>
                  <a:pt x="557" y="260"/>
                  <a:pt x="557" y="260"/>
                </a:cubicBezTo>
                <a:cubicBezTo>
                  <a:pt x="557" y="259"/>
                  <a:pt x="557" y="259"/>
                  <a:pt x="557" y="259"/>
                </a:cubicBezTo>
                <a:cubicBezTo>
                  <a:pt x="558" y="259"/>
                  <a:pt x="558" y="259"/>
                  <a:pt x="558" y="259"/>
                </a:cubicBezTo>
                <a:cubicBezTo>
                  <a:pt x="558" y="257"/>
                  <a:pt x="558" y="257"/>
                  <a:pt x="558" y="257"/>
                </a:cubicBezTo>
                <a:cubicBezTo>
                  <a:pt x="562" y="257"/>
                  <a:pt x="562" y="257"/>
                  <a:pt x="562" y="257"/>
                </a:cubicBezTo>
                <a:cubicBezTo>
                  <a:pt x="562" y="258"/>
                  <a:pt x="562" y="258"/>
                  <a:pt x="562" y="258"/>
                </a:cubicBezTo>
                <a:cubicBezTo>
                  <a:pt x="564" y="258"/>
                  <a:pt x="564" y="258"/>
                  <a:pt x="564" y="256"/>
                </a:cubicBezTo>
                <a:cubicBezTo>
                  <a:pt x="568" y="256"/>
                  <a:pt x="568" y="255"/>
                  <a:pt x="570" y="254"/>
                </a:cubicBezTo>
                <a:cubicBezTo>
                  <a:pt x="570" y="252"/>
                  <a:pt x="570" y="252"/>
                  <a:pt x="570" y="252"/>
                </a:cubicBezTo>
                <a:cubicBezTo>
                  <a:pt x="568" y="252"/>
                  <a:pt x="568" y="252"/>
                  <a:pt x="568" y="252"/>
                </a:cubicBezTo>
                <a:cubicBezTo>
                  <a:pt x="568" y="249"/>
                  <a:pt x="568" y="249"/>
                  <a:pt x="568" y="249"/>
                </a:cubicBezTo>
                <a:cubicBezTo>
                  <a:pt x="563" y="249"/>
                  <a:pt x="563" y="249"/>
                  <a:pt x="563" y="249"/>
                </a:cubicBezTo>
                <a:cubicBezTo>
                  <a:pt x="563" y="250"/>
                  <a:pt x="562" y="251"/>
                  <a:pt x="562" y="252"/>
                </a:cubicBezTo>
                <a:cubicBezTo>
                  <a:pt x="561" y="252"/>
                  <a:pt x="560" y="251"/>
                  <a:pt x="559" y="251"/>
                </a:cubicBezTo>
                <a:cubicBezTo>
                  <a:pt x="559" y="251"/>
                  <a:pt x="559" y="251"/>
                  <a:pt x="559" y="251"/>
                </a:cubicBezTo>
                <a:cubicBezTo>
                  <a:pt x="557" y="251"/>
                  <a:pt x="557" y="251"/>
                  <a:pt x="557" y="251"/>
                </a:cubicBezTo>
                <a:cubicBezTo>
                  <a:pt x="557" y="250"/>
                  <a:pt x="557" y="249"/>
                  <a:pt x="556" y="248"/>
                </a:cubicBezTo>
                <a:cubicBezTo>
                  <a:pt x="555" y="247"/>
                  <a:pt x="555" y="247"/>
                  <a:pt x="554" y="247"/>
                </a:cubicBezTo>
                <a:cubicBezTo>
                  <a:pt x="554" y="245"/>
                  <a:pt x="554" y="245"/>
                  <a:pt x="554" y="244"/>
                </a:cubicBezTo>
                <a:cubicBezTo>
                  <a:pt x="557" y="244"/>
                  <a:pt x="558" y="245"/>
                  <a:pt x="560" y="246"/>
                </a:cubicBezTo>
                <a:cubicBezTo>
                  <a:pt x="560" y="246"/>
                  <a:pt x="560" y="247"/>
                  <a:pt x="560" y="247"/>
                </a:cubicBezTo>
                <a:cubicBezTo>
                  <a:pt x="563" y="247"/>
                  <a:pt x="566" y="248"/>
                  <a:pt x="569" y="248"/>
                </a:cubicBezTo>
                <a:cubicBezTo>
                  <a:pt x="569" y="246"/>
                  <a:pt x="569" y="246"/>
                  <a:pt x="569" y="246"/>
                </a:cubicBezTo>
                <a:cubicBezTo>
                  <a:pt x="566" y="246"/>
                  <a:pt x="566" y="246"/>
                  <a:pt x="566" y="246"/>
                </a:cubicBezTo>
                <a:cubicBezTo>
                  <a:pt x="566" y="245"/>
                  <a:pt x="566" y="245"/>
                  <a:pt x="566" y="245"/>
                </a:cubicBezTo>
                <a:cubicBezTo>
                  <a:pt x="565" y="245"/>
                  <a:pt x="565" y="245"/>
                  <a:pt x="565" y="245"/>
                </a:cubicBezTo>
                <a:cubicBezTo>
                  <a:pt x="565" y="243"/>
                  <a:pt x="565" y="243"/>
                  <a:pt x="565" y="243"/>
                </a:cubicBezTo>
                <a:cubicBezTo>
                  <a:pt x="568" y="243"/>
                  <a:pt x="567" y="243"/>
                  <a:pt x="569" y="242"/>
                </a:cubicBezTo>
                <a:cubicBezTo>
                  <a:pt x="570" y="244"/>
                  <a:pt x="572" y="244"/>
                  <a:pt x="574" y="245"/>
                </a:cubicBezTo>
                <a:cubicBezTo>
                  <a:pt x="574" y="248"/>
                  <a:pt x="574" y="248"/>
                  <a:pt x="574" y="248"/>
                </a:cubicBezTo>
                <a:cubicBezTo>
                  <a:pt x="575" y="248"/>
                  <a:pt x="576" y="248"/>
                  <a:pt x="577" y="249"/>
                </a:cubicBezTo>
                <a:close/>
                <a:moveTo>
                  <a:pt x="530" y="193"/>
                </a:moveTo>
                <a:cubicBezTo>
                  <a:pt x="529" y="192"/>
                  <a:pt x="529" y="192"/>
                  <a:pt x="528" y="192"/>
                </a:cubicBezTo>
                <a:cubicBezTo>
                  <a:pt x="528" y="190"/>
                  <a:pt x="527" y="189"/>
                  <a:pt x="527" y="187"/>
                </a:cubicBezTo>
                <a:cubicBezTo>
                  <a:pt x="526" y="187"/>
                  <a:pt x="526" y="187"/>
                  <a:pt x="526" y="187"/>
                </a:cubicBezTo>
                <a:cubicBezTo>
                  <a:pt x="526" y="187"/>
                  <a:pt x="526" y="187"/>
                  <a:pt x="525" y="186"/>
                </a:cubicBezTo>
                <a:cubicBezTo>
                  <a:pt x="524" y="186"/>
                  <a:pt x="524" y="186"/>
                  <a:pt x="524" y="186"/>
                </a:cubicBezTo>
                <a:cubicBezTo>
                  <a:pt x="523" y="185"/>
                  <a:pt x="522" y="183"/>
                  <a:pt x="521" y="182"/>
                </a:cubicBezTo>
                <a:cubicBezTo>
                  <a:pt x="518" y="182"/>
                  <a:pt x="518" y="182"/>
                  <a:pt x="518" y="182"/>
                </a:cubicBezTo>
                <a:cubicBezTo>
                  <a:pt x="518" y="185"/>
                  <a:pt x="518" y="185"/>
                  <a:pt x="518" y="185"/>
                </a:cubicBezTo>
                <a:cubicBezTo>
                  <a:pt x="518" y="185"/>
                  <a:pt x="518" y="185"/>
                  <a:pt x="518" y="185"/>
                </a:cubicBezTo>
                <a:cubicBezTo>
                  <a:pt x="517" y="187"/>
                  <a:pt x="517" y="188"/>
                  <a:pt x="517" y="189"/>
                </a:cubicBezTo>
                <a:cubicBezTo>
                  <a:pt x="518" y="189"/>
                  <a:pt x="518" y="189"/>
                  <a:pt x="518" y="189"/>
                </a:cubicBezTo>
                <a:cubicBezTo>
                  <a:pt x="518" y="193"/>
                  <a:pt x="518" y="193"/>
                  <a:pt x="518" y="193"/>
                </a:cubicBezTo>
                <a:cubicBezTo>
                  <a:pt x="518" y="195"/>
                  <a:pt x="519" y="196"/>
                  <a:pt x="520" y="199"/>
                </a:cubicBezTo>
                <a:cubicBezTo>
                  <a:pt x="521" y="199"/>
                  <a:pt x="524" y="199"/>
                  <a:pt x="526" y="199"/>
                </a:cubicBezTo>
                <a:cubicBezTo>
                  <a:pt x="526" y="200"/>
                  <a:pt x="526" y="200"/>
                  <a:pt x="526" y="200"/>
                </a:cubicBezTo>
                <a:cubicBezTo>
                  <a:pt x="527" y="200"/>
                  <a:pt x="527" y="200"/>
                  <a:pt x="527" y="200"/>
                </a:cubicBezTo>
                <a:cubicBezTo>
                  <a:pt x="528" y="200"/>
                  <a:pt x="528" y="201"/>
                  <a:pt x="528" y="201"/>
                </a:cubicBezTo>
                <a:cubicBezTo>
                  <a:pt x="530" y="201"/>
                  <a:pt x="530" y="201"/>
                  <a:pt x="530" y="201"/>
                </a:cubicBezTo>
                <a:cubicBezTo>
                  <a:pt x="530" y="202"/>
                  <a:pt x="530" y="202"/>
                  <a:pt x="530" y="202"/>
                </a:cubicBezTo>
                <a:cubicBezTo>
                  <a:pt x="532" y="202"/>
                  <a:pt x="532" y="202"/>
                  <a:pt x="533" y="201"/>
                </a:cubicBezTo>
                <a:cubicBezTo>
                  <a:pt x="533" y="199"/>
                  <a:pt x="533" y="197"/>
                  <a:pt x="533" y="196"/>
                </a:cubicBezTo>
                <a:cubicBezTo>
                  <a:pt x="532" y="196"/>
                  <a:pt x="532" y="196"/>
                  <a:pt x="531" y="195"/>
                </a:cubicBezTo>
                <a:cubicBezTo>
                  <a:pt x="531" y="194"/>
                  <a:pt x="531" y="194"/>
                  <a:pt x="531" y="194"/>
                </a:cubicBezTo>
                <a:lnTo>
                  <a:pt x="530" y="193"/>
                </a:lnTo>
                <a:close/>
                <a:moveTo>
                  <a:pt x="2040" y="191"/>
                </a:moveTo>
                <a:cubicBezTo>
                  <a:pt x="2044" y="191"/>
                  <a:pt x="2044" y="191"/>
                  <a:pt x="2044" y="191"/>
                </a:cubicBezTo>
                <a:cubicBezTo>
                  <a:pt x="2045" y="188"/>
                  <a:pt x="2045" y="186"/>
                  <a:pt x="2045" y="184"/>
                </a:cubicBezTo>
                <a:cubicBezTo>
                  <a:pt x="2043" y="184"/>
                  <a:pt x="2044" y="184"/>
                  <a:pt x="2043" y="183"/>
                </a:cubicBezTo>
                <a:cubicBezTo>
                  <a:pt x="2037" y="183"/>
                  <a:pt x="2041" y="185"/>
                  <a:pt x="2039" y="188"/>
                </a:cubicBezTo>
                <a:cubicBezTo>
                  <a:pt x="2038" y="188"/>
                  <a:pt x="2038" y="188"/>
                  <a:pt x="2038" y="188"/>
                </a:cubicBezTo>
                <a:cubicBezTo>
                  <a:pt x="2038" y="189"/>
                  <a:pt x="2037" y="189"/>
                  <a:pt x="2037" y="191"/>
                </a:cubicBezTo>
                <a:cubicBezTo>
                  <a:pt x="2038" y="192"/>
                  <a:pt x="2039" y="192"/>
                  <a:pt x="2040" y="192"/>
                </a:cubicBezTo>
                <a:cubicBezTo>
                  <a:pt x="2040" y="192"/>
                  <a:pt x="2040" y="191"/>
                  <a:pt x="2040" y="191"/>
                </a:cubicBezTo>
                <a:close/>
                <a:moveTo>
                  <a:pt x="609" y="187"/>
                </a:moveTo>
                <a:cubicBezTo>
                  <a:pt x="612" y="187"/>
                  <a:pt x="612" y="187"/>
                  <a:pt x="612" y="187"/>
                </a:cubicBezTo>
                <a:cubicBezTo>
                  <a:pt x="612" y="185"/>
                  <a:pt x="612" y="185"/>
                  <a:pt x="612" y="185"/>
                </a:cubicBezTo>
                <a:cubicBezTo>
                  <a:pt x="611" y="184"/>
                  <a:pt x="611" y="185"/>
                  <a:pt x="611" y="184"/>
                </a:cubicBezTo>
                <a:cubicBezTo>
                  <a:pt x="609" y="184"/>
                  <a:pt x="609" y="184"/>
                  <a:pt x="608" y="185"/>
                </a:cubicBezTo>
                <a:cubicBezTo>
                  <a:pt x="609" y="185"/>
                  <a:pt x="609" y="186"/>
                  <a:pt x="609" y="187"/>
                </a:cubicBezTo>
                <a:close/>
                <a:moveTo>
                  <a:pt x="1251" y="213"/>
                </a:moveTo>
                <a:cubicBezTo>
                  <a:pt x="1256" y="213"/>
                  <a:pt x="1256" y="213"/>
                  <a:pt x="1256" y="213"/>
                </a:cubicBezTo>
                <a:cubicBezTo>
                  <a:pt x="1256" y="212"/>
                  <a:pt x="1256" y="212"/>
                  <a:pt x="1256" y="212"/>
                </a:cubicBezTo>
                <a:cubicBezTo>
                  <a:pt x="1257" y="212"/>
                  <a:pt x="1256" y="212"/>
                  <a:pt x="1257" y="211"/>
                </a:cubicBezTo>
                <a:cubicBezTo>
                  <a:pt x="1255" y="210"/>
                  <a:pt x="1254" y="209"/>
                  <a:pt x="1251" y="209"/>
                </a:cubicBezTo>
                <a:cubicBezTo>
                  <a:pt x="1252" y="207"/>
                  <a:pt x="1254" y="207"/>
                  <a:pt x="1255" y="205"/>
                </a:cubicBezTo>
                <a:cubicBezTo>
                  <a:pt x="1251" y="205"/>
                  <a:pt x="1249" y="204"/>
                  <a:pt x="1246" y="203"/>
                </a:cubicBezTo>
                <a:cubicBezTo>
                  <a:pt x="1246" y="202"/>
                  <a:pt x="1246" y="202"/>
                  <a:pt x="1246" y="202"/>
                </a:cubicBezTo>
                <a:cubicBezTo>
                  <a:pt x="1245" y="202"/>
                  <a:pt x="1245" y="202"/>
                  <a:pt x="1245" y="202"/>
                </a:cubicBezTo>
                <a:cubicBezTo>
                  <a:pt x="1245" y="201"/>
                  <a:pt x="1245" y="201"/>
                  <a:pt x="1245" y="201"/>
                </a:cubicBezTo>
                <a:cubicBezTo>
                  <a:pt x="1248" y="201"/>
                  <a:pt x="1249" y="201"/>
                  <a:pt x="1250" y="203"/>
                </a:cubicBezTo>
                <a:cubicBezTo>
                  <a:pt x="1252" y="203"/>
                  <a:pt x="1253" y="203"/>
                  <a:pt x="1254" y="202"/>
                </a:cubicBezTo>
                <a:cubicBezTo>
                  <a:pt x="1255" y="202"/>
                  <a:pt x="1255" y="202"/>
                  <a:pt x="1255" y="202"/>
                </a:cubicBezTo>
                <a:cubicBezTo>
                  <a:pt x="1254" y="201"/>
                  <a:pt x="1254" y="201"/>
                  <a:pt x="1254" y="200"/>
                </a:cubicBezTo>
                <a:cubicBezTo>
                  <a:pt x="1254" y="200"/>
                  <a:pt x="1255" y="200"/>
                  <a:pt x="1255" y="198"/>
                </a:cubicBezTo>
                <a:cubicBezTo>
                  <a:pt x="1252" y="197"/>
                  <a:pt x="1250" y="195"/>
                  <a:pt x="1246" y="197"/>
                </a:cubicBezTo>
                <a:cubicBezTo>
                  <a:pt x="1246" y="197"/>
                  <a:pt x="1246" y="197"/>
                  <a:pt x="1246" y="197"/>
                </a:cubicBezTo>
                <a:cubicBezTo>
                  <a:pt x="1245" y="198"/>
                  <a:pt x="1245" y="197"/>
                  <a:pt x="1244" y="198"/>
                </a:cubicBezTo>
                <a:cubicBezTo>
                  <a:pt x="1243" y="198"/>
                  <a:pt x="1243" y="198"/>
                  <a:pt x="1243" y="198"/>
                </a:cubicBezTo>
                <a:cubicBezTo>
                  <a:pt x="1243" y="197"/>
                  <a:pt x="1243" y="197"/>
                  <a:pt x="1243" y="197"/>
                </a:cubicBezTo>
                <a:cubicBezTo>
                  <a:pt x="1243" y="197"/>
                  <a:pt x="1243" y="197"/>
                  <a:pt x="1243" y="197"/>
                </a:cubicBezTo>
                <a:cubicBezTo>
                  <a:pt x="1245" y="196"/>
                  <a:pt x="1246" y="195"/>
                  <a:pt x="1248" y="195"/>
                </a:cubicBezTo>
                <a:cubicBezTo>
                  <a:pt x="1248" y="195"/>
                  <a:pt x="1249" y="194"/>
                  <a:pt x="1249" y="193"/>
                </a:cubicBezTo>
                <a:cubicBezTo>
                  <a:pt x="1242" y="193"/>
                  <a:pt x="1242" y="193"/>
                  <a:pt x="1242" y="193"/>
                </a:cubicBezTo>
                <a:cubicBezTo>
                  <a:pt x="1243" y="192"/>
                  <a:pt x="1243" y="193"/>
                  <a:pt x="1243" y="191"/>
                </a:cubicBezTo>
                <a:cubicBezTo>
                  <a:pt x="1240" y="189"/>
                  <a:pt x="1236" y="189"/>
                  <a:pt x="1234" y="187"/>
                </a:cubicBezTo>
                <a:cubicBezTo>
                  <a:pt x="1231" y="187"/>
                  <a:pt x="1231" y="187"/>
                  <a:pt x="1230" y="188"/>
                </a:cubicBezTo>
                <a:cubicBezTo>
                  <a:pt x="1230" y="189"/>
                  <a:pt x="1230" y="189"/>
                  <a:pt x="1230" y="189"/>
                </a:cubicBezTo>
                <a:cubicBezTo>
                  <a:pt x="1227" y="189"/>
                  <a:pt x="1227" y="189"/>
                  <a:pt x="1227" y="189"/>
                </a:cubicBezTo>
                <a:cubicBezTo>
                  <a:pt x="1227" y="189"/>
                  <a:pt x="1227" y="189"/>
                  <a:pt x="1227" y="189"/>
                </a:cubicBezTo>
                <a:cubicBezTo>
                  <a:pt x="1226" y="190"/>
                  <a:pt x="1226" y="190"/>
                  <a:pt x="1225" y="190"/>
                </a:cubicBezTo>
                <a:cubicBezTo>
                  <a:pt x="1226" y="192"/>
                  <a:pt x="1226" y="192"/>
                  <a:pt x="1227" y="193"/>
                </a:cubicBezTo>
                <a:cubicBezTo>
                  <a:pt x="1227" y="193"/>
                  <a:pt x="1227" y="193"/>
                  <a:pt x="1227" y="193"/>
                </a:cubicBezTo>
                <a:cubicBezTo>
                  <a:pt x="1224" y="193"/>
                  <a:pt x="1224" y="193"/>
                  <a:pt x="1224" y="193"/>
                </a:cubicBezTo>
                <a:cubicBezTo>
                  <a:pt x="1224" y="193"/>
                  <a:pt x="1224" y="192"/>
                  <a:pt x="1224" y="192"/>
                </a:cubicBezTo>
                <a:cubicBezTo>
                  <a:pt x="1222" y="192"/>
                  <a:pt x="1220" y="192"/>
                  <a:pt x="1219" y="191"/>
                </a:cubicBezTo>
                <a:cubicBezTo>
                  <a:pt x="1219" y="192"/>
                  <a:pt x="1219" y="192"/>
                  <a:pt x="1219" y="192"/>
                </a:cubicBezTo>
                <a:cubicBezTo>
                  <a:pt x="1215" y="192"/>
                  <a:pt x="1216" y="192"/>
                  <a:pt x="1214" y="193"/>
                </a:cubicBezTo>
                <a:cubicBezTo>
                  <a:pt x="1214" y="195"/>
                  <a:pt x="1213" y="196"/>
                  <a:pt x="1213" y="198"/>
                </a:cubicBezTo>
                <a:cubicBezTo>
                  <a:pt x="1217" y="198"/>
                  <a:pt x="1217" y="198"/>
                  <a:pt x="1217" y="198"/>
                </a:cubicBezTo>
                <a:cubicBezTo>
                  <a:pt x="1217" y="200"/>
                  <a:pt x="1217" y="199"/>
                  <a:pt x="1218" y="201"/>
                </a:cubicBezTo>
                <a:cubicBezTo>
                  <a:pt x="1220" y="200"/>
                  <a:pt x="1221" y="200"/>
                  <a:pt x="1222" y="199"/>
                </a:cubicBezTo>
                <a:cubicBezTo>
                  <a:pt x="1222" y="199"/>
                  <a:pt x="1222" y="198"/>
                  <a:pt x="1222" y="198"/>
                </a:cubicBezTo>
                <a:cubicBezTo>
                  <a:pt x="1224" y="198"/>
                  <a:pt x="1225" y="197"/>
                  <a:pt x="1226" y="197"/>
                </a:cubicBezTo>
                <a:cubicBezTo>
                  <a:pt x="1226" y="197"/>
                  <a:pt x="1227" y="196"/>
                  <a:pt x="1228" y="196"/>
                </a:cubicBezTo>
                <a:cubicBezTo>
                  <a:pt x="1228" y="194"/>
                  <a:pt x="1228" y="194"/>
                  <a:pt x="1228" y="194"/>
                </a:cubicBezTo>
                <a:cubicBezTo>
                  <a:pt x="1231" y="194"/>
                  <a:pt x="1230" y="195"/>
                  <a:pt x="1232" y="197"/>
                </a:cubicBezTo>
                <a:cubicBezTo>
                  <a:pt x="1233" y="197"/>
                  <a:pt x="1233" y="197"/>
                  <a:pt x="1233" y="197"/>
                </a:cubicBezTo>
                <a:cubicBezTo>
                  <a:pt x="1233" y="197"/>
                  <a:pt x="1233" y="197"/>
                  <a:pt x="1233" y="197"/>
                </a:cubicBezTo>
                <a:cubicBezTo>
                  <a:pt x="1234" y="197"/>
                  <a:pt x="1234" y="197"/>
                  <a:pt x="1234" y="197"/>
                </a:cubicBezTo>
                <a:cubicBezTo>
                  <a:pt x="1236" y="196"/>
                  <a:pt x="1238" y="197"/>
                  <a:pt x="1240" y="198"/>
                </a:cubicBezTo>
                <a:cubicBezTo>
                  <a:pt x="1240" y="199"/>
                  <a:pt x="1240" y="199"/>
                  <a:pt x="1240" y="199"/>
                </a:cubicBezTo>
                <a:cubicBezTo>
                  <a:pt x="1239" y="199"/>
                  <a:pt x="1238" y="199"/>
                  <a:pt x="1237" y="199"/>
                </a:cubicBezTo>
                <a:cubicBezTo>
                  <a:pt x="1238" y="202"/>
                  <a:pt x="1237" y="200"/>
                  <a:pt x="1239" y="201"/>
                </a:cubicBezTo>
                <a:cubicBezTo>
                  <a:pt x="1237" y="203"/>
                  <a:pt x="1238" y="203"/>
                  <a:pt x="1238" y="206"/>
                </a:cubicBezTo>
                <a:cubicBezTo>
                  <a:pt x="1239" y="206"/>
                  <a:pt x="1240" y="206"/>
                  <a:pt x="1240" y="206"/>
                </a:cubicBezTo>
                <a:cubicBezTo>
                  <a:pt x="1240" y="207"/>
                  <a:pt x="1240" y="207"/>
                  <a:pt x="1240" y="207"/>
                </a:cubicBezTo>
                <a:cubicBezTo>
                  <a:pt x="1242" y="207"/>
                  <a:pt x="1242" y="207"/>
                  <a:pt x="1242" y="207"/>
                </a:cubicBezTo>
                <a:cubicBezTo>
                  <a:pt x="1243" y="208"/>
                  <a:pt x="1243" y="208"/>
                  <a:pt x="1243" y="209"/>
                </a:cubicBezTo>
                <a:cubicBezTo>
                  <a:pt x="1245" y="209"/>
                  <a:pt x="1245" y="209"/>
                  <a:pt x="1245" y="209"/>
                </a:cubicBezTo>
                <a:cubicBezTo>
                  <a:pt x="1245" y="210"/>
                  <a:pt x="1245" y="210"/>
                  <a:pt x="1245" y="210"/>
                </a:cubicBezTo>
                <a:cubicBezTo>
                  <a:pt x="1247" y="210"/>
                  <a:pt x="1247" y="210"/>
                  <a:pt x="1247" y="210"/>
                </a:cubicBezTo>
                <a:cubicBezTo>
                  <a:pt x="1248" y="210"/>
                  <a:pt x="1248" y="211"/>
                  <a:pt x="1248" y="211"/>
                </a:cubicBezTo>
                <a:cubicBezTo>
                  <a:pt x="1249" y="211"/>
                  <a:pt x="1249" y="211"/>
                  <a:pt x="1249" y="211"/>
                </a:cubicBezTo>
                <a:cubicBezTo>
                  <a:pt x="1249" y="212"/>
                  <a:pt x="1249" y="212"/>
                  <a:pt x="1249" y="212"/>
                </a:cubicBezTo>
                <a:cubicBezTo>
                  <a:pt x="1251" y="213"/>
                  <a:pt x="1250" y="211"/>
                  <a:pt x="1251" y="213"/>
                </a:cubicBezTo>
                <a:close/>
                <a:moveTo>
                  <a:pt x="2113" y="197"/>
                </a:moveTo>
                <a:cubicBezTo>
                  <a:pt x="2116" y="197"/>
                  <a:pt x="2116" y="197"/>
                  <a:pt x="2116" y="197"/>
                </a:cubicBezTo>
                <a:cubicBezTo>
                  <a:pt x="2116" y="195"/>
                  <a:pt x="2116" y="195"/>
                  <a:pt x="2117" y="195"/>
                </a:cubicBezTo>
                <a:cubicBezTo>
                  <a:pt x="2117" y="193"/>
                  <a:pt x="2117" y="192"/>
                  <a:pt x="2117" y="191"/>
                </a:cubicBezTo>
                <a:cubicBezTo>
                  <a:pt x="2116" y="191"/>
                  <a:pt x="2116" y="191"/>
                  <a:pt x="2116" y="191"/>
                </a:cubicBezTo>
                <a:cubicBezTo>
                  <a:pt x="2116" y="190"/>
                  <a:pt x="2116" y="189"/>
                  <a:pt x="2115" y="189"/>
                </a:cubicBezTo>
                <a:cubicBezTo>
                  <a:pt x="2112" y="189"/>
                  <a:pt x="2112" y="191"/>
                  <a:pt x="2109" y="192"/>
                </a:cubicBezTo>
                <a:cubicBezTo>
                  <a:pt x="2110" y="195"/>
                  <a:pt x="2111" y="195"/>
                  <a:pt x="2113" y="197"/>
                </a:cubicBezTo>
                <a:close/>
                <a:moveTo>
                  <a:pt x="610" y="191"/>
                </a:moveTo>
                <a:cubicBezTo>
                  <a:pt x="610" y="190"/>
                  <a:pt x="610" y="190"/>
                  <a:pt x="610" y="190"/>
                </a:cubicBezTo>
                <a:cubicBezTo>
                  <a:pt x="608" y="190"/>
                  <a:pt x="608" y="190"/>
                  <a:pt x="608" y="190"/>
                </a:cubicBezTo>
                <a:cubicBezTo>
                  <a:pt x="609" y="191"/>
                  <a:pt x="608" y="190"/>
                  <a:pt x="610" y="191"/>
                </a:cubicBezTo>
                <a:close/>
                <a:moveTo>
                  <a:pt x="2521" y="195"/>
                </a:moveTo>
                <a:cubicBezTo>
                  <a:pt x="2521" y="193"/>
                  <a:pt x="2521" y="193"/>
                  <a:pt x="2521" y="193"/>
                </a:cubicBezTo>
                <a:cubicBezTo>
                  <a:pt x="2520" y="192"/>
                  <a:pt x="2521" y="193"/>
                  <a:pt x="2520" y="192"/>
                </a:cubicBezTo>
                <a:cubicBezTo>
                  <a:pt x="2519" y="192"/>
                  <a:pt x="2519" y="192"/>
                  <a:pt x="2518" y="193"/>
                </a:cubicBezTo>
                <a:cubicBezTo>
                  <a:pt x="2518" y="195"/>
                  <a:pt x="2518" y="195"/>
                  <a:pt x="2518" y="195"/>
                </a:cubicBezTo>
                <a:lnTo>
                  <a:pt x="2521" y="195"/>
                </a:lnTo>
                <a:close/>
                <a:moveTo>
                  <a:pt x="2069" y="197"/>
                </a:moveTo>
                <a:cubicBezTo>
                  <a:pt x="2070" y="197"/>
                  <a:pt x="2070" y="197"/>
                  <a:pt x="2070" y="197"/>
                </a:cubicBezTo>
                <a:cubicBezTo>
                  <a:pt x="2070" y="196"/>
                  <a:pt x="2070" y="195"/>
                  <a:pt x="2071" y="195"/>
                </a:cubicBezTo>
                <a:cubicBezTo>
                  <a:pt x="2070" y="194"/>
                  <a:pt x="2070" y="194"/>
                  <a:pt x="2068" y="194"/>
                </a:cubicBezTo>
                <a:cubicBezTo>
                  <a:pt x="2068" y="196"/>
                  <a:pt x="2068" y="196"/>
                  <a:pt x="2068" y="196"/>
                </a:cubicBezTo>
                <a:cubicBezTo>
                  <a:pt x="2069" y="196"/>
                  <a:pt x="2069" y="196"/>
                  <a:pt x="2069" y="197"/>
                </a:cubicBezTo>
                <a:close/>
                <a:moveTo>
                  <a:pt x="2513" y="195"/>
                </a:moveTo>
                <a:cubicBezTo>
                  <a:pt x="2512" y="196"/>
                  <a:pt x="2512" y="195"/>
                  <a:pt x="2511" y="197"/>
                </a:cubicBezTo>
                <a:cubicBezTo>
                  <a:pt x="2511" y="197"/>
                  <a:pt x="2511" y="197"/>
                  <a:pt x="2511" y="197"/>
                </a:cubicBezTo>
                <a:cubicBezTo>
                  <a:pt x="2511" y="197"/>
                  <a:pt x="2511" y="197"/>
                  <a:pt x="2511" y="197"/>
                </a:cubicBezTo>
                <a:cubicBezTo>
                  <a:pt x="2511" y="197"/>
                  <a:pt x="2512" y="197"/>
                  <a:pt x="2513" y="197"/>
                </a:cubicBezTo>
                <a:lnTo>
                  <a:pt x="2513" y="195"/>
                </a:lnTo>
                <a:close/>
                <a:moveTo>
                  <a:pt x="2515" y="197"/>
                </a:moveTo>
                <a:cubicBezTo>
                  <a:pt x="2515" y="196"/>
                  <a:pt x="2515" y="196"/>
                  <a:pt x="2515" y="196"/>
                </a:cubicBezTo>
                <a:cubicBezTo>
                  <a:pt x="2516" y="195"/>
                  <a:pt x="2515" y="196"/>
                  <a:pt x="2516" y="195"/>
                </a:cubicBezTo>
                <a:cubicBezTo>
                  <a:pt x="2515" y="195"/>
                  <a:pt x="2515" y="195"/>
                  <a:pt x="2515" y="195"/>
                </a:cubicBezTo>
                <a:cubicBezTo>
                  <a:pt x="2515" y="197"/>
                  <a:pt x="2514" y="196"/>
                  <a:pt x="2515" y="197"/>
                </a:cubicBezTo>
                <a:close/>
                <a:moveTo>
                  <a:pt x="2489" y="197"/>
                </a:moveTo>
                <a:cubicBezTo>
                  <a:pt x="2489" y="197"/>
                  <a:pt x="2488" y="198"/>
                  <a:pt x="2488" y="199"/>
                </a:cubicBezTo>
                <a:cubicBezTo>
                  <a:pt x="2491" y="199"/>
                  <a:pt x="2491" y="199"/>
                  <a:pt x="2491" y="199"/>
                </a:cubicBezTo>
                <a:cubicBezTo>
                  <a:pt x="2490" y="197"/>
                  <a:pt x="2491" y="198"/>
                  <a:pt x="2490" y="197"/>
                </a:cubicBezTo>
                <a:cubicBezTo>
                  <a:pt x="2489" y="197"/>
                  <a:pt x="2490" y="197"/>
                  <a:pt x="2489" y="197"/>
                </a:cubicBezTo>
                <a:close/>
                <a:moveTo>
                  <a:pt x="2522" y="197"/>
                </a:moveTo>
                <a:cubicBezTo>
                  <a:pt x="2522" y="197"/>
                  <a:pt x="2522" y="197"/>
                  <a:pt x="2522" y="197"/>
                </a:cubicBezTo>
                <a:cubicBezTo>
                  <a:pt x="2521" y="197"/>
                  <a:pt x="2521" y="197"/>
                  <a:pt x="2521" y="197"/>
                </a:cubicBezTo>
                <a:cubicBezTo>
                  <a:pt x="2522" y="197"/>
                  <a:pt x="2521" y="197"/>
                  <a:pt x="2522" y="197"/>
                </a:cubicBezTo>
                <a:close/>
                <a:moveTo>
                  <a:pt x="2528" y="197"/>
                </a:moveTo>
                <a:cubicBezTo>
                  <a:pt x="2524" y="197"/>
                  <a:pt x="2524" y="197"/>
                  <a:pt x="2524" y="197"/>
                </a:cubicBezTo>
                <a:cubicBezTo>
                  <a:pt x="2524" y="199"/>
                  <a:pt x="2524" y="199"/>
                  <a:pt x="2524" y="199"/>
                </a:cubicBezTo>
                <a:cubicBezTo>
                  <a:pt x="2526" y="198"/>
                  <a:pt x="2527" y="198"/>
                  <a:pt x="2528" y="198"/>
                </a:cubicBezTo>
                <a:lnTo>
                  <a:pt x="2528" y="197"/>
                </a:lnTo>
                <a:close/>
                <a:moveTo>
                  <a:pt x="2505" y="203"/>
                </a:moveTo>
                <a:cubicBezTo>
                  <a:pt x="2505" y="203"/>
                  <a:pt x="2505" y="203"/>
                  <a:pt x="2505" y="203"/>
                </a:cubicBezTo>
                <a:cubicBezTo>
                  <a:pt x="2506" y="203"/>
                  <a:pt x="2506" y="203"/>
                  <a:pt x="2506" y="203"/>
                </a:cubicBezTo>
                <a:cubicBezTo>
                  <a:pt x="2506" y="203"/>
                  <a:pt x="2506" y="202"/>
                  <a:pt x="2507" y="201"/>
                </a:cubicBezTo>
                <a:cubicBezTo>
                  <a:pt x="2508" y="201"/>
                  <a:pt x="2509" y="202"/>
                  <a:pt x="2510" y="202"/>
                </a:cubicBezTo>
                <a:cubicBezTo>
                  <a:pt x="2509" y="200"/>
                  <a:pt x="2509" y="199"/>
                  <a:pt x="2508" y="198"/>
                </a:cubicBezTo>
                <a:cubicBezTo>
                  <a:pt x="2506" y="198"/>
                  <a:pt x="2506" y="198"/>
                  <a:pt x="2506" y="198"/>
                </a:cubicBezTo>
                <a:cubicBezTo>
                  <a:pt x="2506" y="199"/>
                  <a:pt x="2506" y="199"/>
                  <a:pt x="2506" y="199"/>
                </a:cubicBezTo>
                <a:cubicBezTo>
                  <a:pt x="2505" y="199"/>
                  <a:pt x="2505" y="199"/>
                  <a:pt x="2505" y="199"/>
                </a:cubicBezTo>
                <a:cubicBezTo>
                  <a:pt x="2505" y="200"/>
                  <a:pt x="2506" y="201"/>
                  <a:pt x="2506" y="201"/>
                </a:cubicBezTo>
                <a:cubicBezTo>
                  <a:pt x="2505" y="201"/>
                  <a:pt x="2505" y="201"/>
                  <a:pt x="2505" y="201"/>
                </a:cubicBezTo>
                <a:cubicBezTo>
                  <a:pt x="2505" y="203"/>
                  <a:pt x="2505" y="202"/>
                  <a:pt x="2505" y="203"/>
                </a:cubicBezTo>
                <a:close/>
                <a:moveTo>
                  <a:pt x="2536" y="199"/>
                </a:moveTo>
                <a:cubicBezTo>
                  <a:pt x="2534" y="199"/>
                  <a:pt x="2531" y="199"/>
                  <a:pt x="2529" y="199"/>
                </a:cubicBezTo>
                <a:cubicBezTo>
                  <a:pt x="2529" y="201"/>
                  <a:pt x="2529" y="201"/>
                  <a:pt x="2529" y="201"/>
                </a:cubicBezTo>
                <a:cubicBezTo>
                  <a:pt x="2532" y="201"/>
                  <a:pt x="2532" y="202"/>
                  <a:pt x="2536" y="202"/>
                </a:cubicBezTo>
                <a:cubicBezTo>
                  <a:pt x="2536" y="201"/>
                  <a:pt x="2536" y="200"/>
                  <a:pt x="2536" y="199"/>
                </a:cubicBezTo>
                <a:close/>
                <a:moveTo>
                  <a:pt x="2099" y="208"/>
                </a:moveTo>
                <a:cubicBezTo>
                  <a:pt x="2100" y="208"/>
                  <a:pt x="2102" y="206"/>
                  <a:pt x="2103" y="206"/>
                </a:cubicBezTo>
                <a:cubicBezTo>
                  <a:pt x="2103" y="205"/>
                  <a:pt x="2103" y="205"/>
                  <a:pt x="2103" y="205"/>
                </a:cubicBezTo>
                <a:cubicBezTo>
                  <a:pt x="2105" y="205"/>
                  <a:pt x="2105" y="205"/>
                  <a:pt x="2105" y="205"/>
                </a:cubicBezTo>
                <a:cubicBezTo>
                  <a:pt x="2105" y="204"/>
                  <a:pt x="2105" y="204"/>
                  <a:pt x="2105" y="204"/>
                </a:cubicBezTo>
                <a:cubicBezTo>
                  <a:pt x="2106" y="204"/>
                  <a:pt x="2106" y="205"/>
                  <a:pt x="2106" y="205"/>
                </a:cubicBezTo>
                <a:cubicBezTo>
                  <a:pt x="2107" y="205"/>
                  <a:pt x="2107" y="205"/>
                  <a:pt x="2107" y="205"/>
                </a:cubicBezTo>
                <a:cubicBezTo>
                  <a:pt x="2107" y="204"/>
                  <a:pt x="2107" y="204"/>
                  <a:pt x="2107" y="204"/>
                </a:cubicBezTo>
                <a:cubicBezTo>
                  <a:pt x="2109" y="204"/>
                  <a:pt x="2109" y="204"/>
                  <a:pt x="2109" y="204"/>
                </a:cubicBezTo>
                <a:cubicBezTo>
                  <a:pt x="2109" y="204"/>
                  <a:pt x="2109" y="204"/>
                  <a:pt x="2109" y="204"/>
                </a:cubicBezTo>
                <a:cubicBezTo>
                  <a:pt x="2112" y="202"/>
                  <a:pt x="2109" y="201"/>
                  <a:pt x="2107" y="201"/>
                </a:cubicBezTo>
                <a:cubicBezTo>
                  <a:pt x="2107" y="200"/>
                  <a:pt x="2107" y="200"/>
                  <a:pt x="2107" y="200"/>
                </a:cubicBezTo>
                <a:cubicBezTo>
                  <a:pt x="2106" y="200"/>
                  <a:pt x="2105" y="199"/>
                  <a:pt x="2104" y="199"/>
                </a:cubicBezTo>
                <a:cubicBezTo>
                  <a:pt x="2102" y="201"/>
                  <a:pt x="2101" y="203"/>
                  <a:pt x="2098" y="204"/>
                </a:cubicBezTo>
                <a:cubicBezTo>
                  <a:pt x="2098" y="207"/>
                  <a:pt x="2098" y="207"/>
                  <a:pt x="2098" y="207"/>
                </a:cubicBezTo>
                <a:cubicBezTo>
                  <a:pt x="2099" y="207"/>
                  <a:pt x="2099" y="207"/>
                  <a:pt x="2099" y="207"/>
                </a:cubicBezTo>
                <a:lnTo>
                  <a:pt x="2099" y="208"/>
                </a:lnTo>
                <a:close/>
                <a:moveTo>
                  <a:pt x="2518" y="204"/>
                </a:moveTo>
                <a:cubicBezTo>
                  <a:pt x="2520" y="203"/>
                  <a:pt x="2520" y="203"/>
                  <a:pt x="2521" y="201"/>
                </a:cubicBezTo>
                <a:cubicBezTo>
                  <a:pt x="2522" y="201"/>
                  <a:pt x="2522" y="201"/>
                  <a:pt x="2522" y="201"/>
                </a:cubicBezTo>
                <a:cubicBezTo>
                  <a:pt x="2522" y="201"/>
                  <a:pt x="2522" y="201"/>
                  <a:pt x="2522" y="201"/>
                </a:cubicBezTo>
                <a:cubicBezTo>
                  <a:pt x="2519" y="201"/>
                  <a:pt x="2517" y="203"/>
                  <a:pt x="2517" y="205"/>
                </a:cubicBezTo>
                <a:cubicBezTo>
                  <a:pt x="2518" y="205"/>
                  <a:pt x="2518" y="205"/>
                  <a:pt x="2518" y="205"/>
                </a:cubicBezTo>
                <a:lnTo>
                  <a:pt x="2518" y="204"/>
                </a:lnTo>
                <a:close/>
                <a:moveTo>
                  <a:pt x="2483" y="202"/>
                </a:moveTo>
                <a:cubicBezTo>
                  <a:pt x="2484" y="202"/>
                  <a:pt x="2486" y="202"/>
                  <a:pt x="2487" y="203"/>
                </a:cubicBezTo>
                <a:cubicBezTo>
                  <a:pt x="2487" y="201"/>
                  <a:pt x="2487" y="201"/>
                  <a:pt x="2487" y="201"/>
                </a:cubicBezTo>
                <a:cubicBezTo>
                  <a:pt x="2483" y="201"/>
                  <a:pt x="2483" y="201"/>
                  <a:pt x="2483" y="201"/>
                </a:cubicBezTo>
                <a:lnTo>
                  <a:pt x="2483" y="202"/>
                </a:lnTo>
                <a:close/>
                <a:moveTo>
                  <a:pt x="2513" y="207"/>
                </a:moveTo>
                <a:cubicBezTo>
                  <a:pt x="2513" y="208"/>
                  <a:pt x="2513" y="208"/>
                  <a:pt x="2513" y="208"/>
                </a:cubicBezTo>
                <a:cubicBezTo>
                  <a:pt x="2514" y="208"/>
                  <a:pt x="2514" y="208"/>
                  <a:pt x="2514" y="208"/>
                </a:cubicBezTo>
                <a:cubicBezTo>
                  <a:pt x="2514" y="207"/>
                  <a:pt x="2514" y="207"/>
                  <a:pt x="2514" y="207"/>
                </a:cubicBezTo>
                <a:cubicBezTo>
                  <a:pt x="2515" y="207"/>
                  <a:pt x="2515" y="207"/>
                  <a:pt x="2515" y="207"/>
                </a:cubicBezTo>
                <a:cubicBezTo>
                  <a:pt x="2514" y="206"/>
                  <a:pt x="2514" y="205"/>
                  <a:pt x="2513" y="204"/>
                </a:cubicBezTo>
                <a:cubicBezTo>
                  <a:pt x="2512" y="205"/>
                  <a:pt x="2512" y="206"/>
                  <a:pt x="2513" y="207"/>
                </a:cubicBezTo>
                <a:close/>
                <a:moveTo>
                  <a:pt x="2526" y="204"/>
                </a:moveTo>
                <a:cubicBezTo>
                  <a:pt x="2527" y="205"/>
                  <a:pt x="2527" y="205"/>
                  <a:pt x="2528" y="204"/>
                </a:cubicBezTo>
                <a:cubicBezTo>
                  <a:pt x="2529" y="203"/>
                  <a:pt x="2527" y="204"/>
                  <a:pt x="2526" y="204"/>
                </a:cubicBezTo>
                <a:close/>
                <a:moveTo>
                  <a:pt x="2534" y="210"/>
                </a:moveTo>
                <a:cubicBezTo>
                  <a:pt x="2536" y="210"/>
                  <a:pt x="2536" y="210"/>
                  <a:pt x="2536" y="210"/>
                </a:cubicBezTo>
                <a:cubicBezTo>
                  <a:pt x="2536" y="210"/>
                  <a:pt x="2536" y="210"/>
                  <a:pt x="2536" y="210"/>
                </a:cubicBezTo>
                <a:cubicBezTo>
                  <a:pt x="2536" y="210"/>
                  <a:pt x="2536" y="210"/>
                  <a:pt x="2536" y="210"/>
                </a:cubicBezTo>
                <a:cubicBezTo>
                  <a:pt x="2536" y="207"/>
                  <a:pt x="2536" y="207"/>
                  <a:pt x="2535" y="205"/>
                </a:cubicBezTo>
                <a:cubicBezTo>
                  <a:pt x="2534" y="205"/>
                  <a:pt x="2534" y="205"/>
                  <a:pt x="2532" y="204"/>
                </a:cubicBezTo>
                <a:cubicBezTo>
                  <a:pt x="2532" y="206"/>
                  <a:pt x="2533" y="207"/>
                  <a:pt x="2533" y="207"/>
                </a:cubicBezTo>
                <a:cubicBezTo>
                  <a:pt x="2532" y="207"/>
                  <a:pt x="2532" y="207"/>
                  <a:pt x="2532" y="207"/>
                </a:cubicBezTo>
                <a:cubicBezTo>
                  <a:pt x="2533" y="209"/>
                  <a:pt x="2533" y="209"/>
                  <a:pt x="2534" y="210"/>
                </a:cubicBezTo>
                <a:close/>
                <a:moveTo>
                  <a:pt x="2505" y="210"/>
                </a:moveTo>
                <a:cubicBezTo>
                  <a:pt x="2507" y="210"/>
                  <a:pt x="2509" y="210"/>
                  <a:pt x="2511" y="210"/>
                </a:cubicBezTo>
                <a:cubicBezTo>
                  <a:pt x="2511" y="208"/>
                  <a:pt x="2511" y="207"/>
                  <a:pt x="2510" y="206"/>
                </a:cubicBezTo>
                <a:cubicBezTo>
                  <a:pt x="2510" y="206"/>
                  <a:pt x="2510" y="206"/>
                  <a:pt x="2510" y="206"/>
                </a:cubicBezTo>
                <a:cubicBezTo>
                  <a:pt x="2509" y="205"/>
                  <a:pt x="2509" y="206"/>
                  <a:pt x="2509" y="206"/>
                </a:cubicBezTo>
                <a:cubicBezTo>
                  <a:pt x="2507" y="206"/>
                  <a:pt x="2506" y="207"/>
                  <a:pt x="2505" y="207"/>
                </a:cubicBezTo>
                <a:lnTo>
                  <a:pt x="2505" y="210"/>
                </a:lnTo>
                <a:close/>
                <a:moveTo>
                  <a:pt x="2526" y="210"/>
                </a:moveTo>
                <a:cubicBezTo>
                  <a:pt x="2526" y="210"/>
                  <a:pt x="2526" y="210"/>
                  <a:pt x="2526" y="210"/>
                </a:cubicBezTo>
                <a:cubicBezTo>
                  <a:pt x="2529" y="210"/>
                  <a:pt x="2529" y="210"/>
                  <a:pt x="2529" y="210"/>
                </a:cubicBezTo>
                <a:cubicBezTo>
                  <a:pt x="2529" y="210"/>
                  <a:pt x="2529" y="210"/>
                  <a:pt x="2529" y="210"/>
                </a:cubicBezTo>
                <a:cubicBezTo>
                  <a:pt x="2530" y="209"/>
                  <a:pt x="2529" y="210"/>
                  <a:pt x="2530" y="208"/>
                </a:cubicBezTo>
                <a:cubicBezTo>
                  <a:pt x="2524" y="206"/>
                  <a:pt x="2524" y="206"/>
                  <a:pt x="2524" y="206"/>
                </a:cubicBezTo>
                <a:cubicBezTo>
                  <a:pt x="2524" y="207"/>
                  <a:pt x="2523" y="208"/>
                  <a:pt x="2522" y="209"/>
                </a:cubicBezTo>
                <a:cubicBezTo>
                  <a:pt x="2523" y="209"/>
                  <a:pt x="2524" y="210"/>
                  <a:pt x="2526" y="210"/>
                </a:cubicBezTo>
                <a:close/>
                <a:moveTo>
                  <a:pt x="2516" y="208"/>
                </a:moveTo>
                <a:cubicBezTo>
                  <a:pt x="2515" y="209"/>
                  <a:pt x="2515" y="209"/>
                  <a:pt x="2513" y="210"/>
                </a:cubicBezTo>
                <a:cubicBezTo>
                  <a:pt x="2514" y="212"/>
                  <a:pt x="2514" y="212"/>
                  <a:pt x="2515" y="213"/>
                </a:cubicBezTo>
                <a:cubicBezTo>
                  <a:pt x="2517" y="213"/>
                  <a:pt x="2517" y="213"/>
                  <a:pt x="2517" y="213"/>
                </a:cubicBezTo>
                <a:cubicBezTo>
                  <a:pt x="2517" y="212"/>
                  <a:pt x="2517" y="212"/>
                  <a:pt x="2517" y="212"/>
                </a:cubicBezTo>
                <a:cubicBezTo>
                  <a:pt x="2517" y="212"/>
                  <a:pt x="2517" y="212"/>
                  <a:pt x="2517" y="212"/>
                </a:cubicBezTo>
                <a:cubicBezTo>
                  <a:pt x="2517" y="211"/>
                  <a:pt x="2517" y="210"/>
                  <a:pt x="2517" y="209"/>
                </a:cubicBezTo>
                <a:cubicBezTo>
                  <a:pt x="2516" y="209"/>
                  <a:pt x="2516" y="209"/>
                  <a:pt x="2516" y="209"/>
                </a:cubicBezTo>
                <a:lnTo>
                  <a:pt x="2516" y="208"/>
                </a:lnTo>
                <a:close/>
                <a:moveTo>
                  <a:pt x="2526" y="214"/>
                </a:moveTo>
                <a:cubicBezTo>
                  <a:pt x="2529" y="214"/>
                  <a:pt x="2529" y="214"/>
                  <a:pt x="2530" y="212"/>
                </a:cubicBezTo>
                <a:cubicBezTo>
                  <a:pt x="2526" y="212"/>
                  <a:pt x="2526" y="212"/>
                  <a:pt x="2526" y="212"/>
                </a:cubicBezTo>
                <a:lnTo>
                  <a:pt x="2526" y="214"/>
                </a:lnTo>
                <a:close/>
                <a:moveTo>
                  <a:pt x="2531" y="214"/>
                </a:moveTo>
                <a:cubicBezTo>
                  <a:pt x="2532" y="214"/>
                  <a:pt x="2531" y="214"/>
                  <a:pt x="2532" y="214"/>
                </a:cubicBezTo>
                <a:cubicBezTo>
                  <a:pt x="2530" y="214"/>
                  <a:pt x="2530" y="214"/>
                  <a:pt x="2530" y="214"/>
                </a:cubicBezTo>
                <a:cubicBezTo>
                  <a:pt x="2530" y="214"/>
                  <a:pt x="2530" y="215"/>
                  <a:pt x="2530" y="215"/>
                </a:cubicBezTo>
                <a:cubicBezTo>
                  <a:pt x="2531" y="215"/>
                  <a:pt x="2530" y="215"/>
                  <a:pt x="2531" y="214"/>
                </a:cubicBezTo>
                <a:close/>
                <a:moveTo>
                  <a:pt x="817" y="218"/>
                </a:moveTo>
                <a:cubicBezTo>
                  <a:pt x="817" y="217"/>
                  <a:pt x="817" y="217"/>
                  <a:pt x="817" y="217"/>
                </a:cubicBezTo>
                <a:cubicBezTo>
                  <a:pt x="818" y="217"/>
                  <a:pt x="818" y="217"/>
                  <a:pt x="818" y="217"/>
                </a:cubicBezTo>
                <a:cubicBezTo>
                  <a:pt x="818" y="215"/>
                  <a:pt x="818" y="216"/>
                  <a:pt x="817" y="215"/>
                </a:cubicBezTo>
                <a:cubicBezTo>
                  <a:pt x="817" y="215"/>
                  <a:pt x="816" y="216"/>
                  <a:pt x="816" y="216"/>
                </a:cubicBezTo>
                <a:cubicBezTo>
                  <a:pt x="816" y="217"/>
                  <a:pt x="816" y="217"/>
                  <a:pt x="816" y="217"/>
                </a:cubicBezTo>
                <a:cubicBezTo>
                  <a:pt x="817" y="217"/>
                  <a:pt x="817" y="217"/>
                  <a:pt x="817" y="217"/>
                </a:cubicBezTo>
                <a:cubicBezTo>
                  <a:pt x="817" y="218"/>
                  <a:pt x="817" y="218"/>
                  <a:pt x="817" y="218"/>
                </a:cubicBezTo>
                <a:close/>
                <a:moveTo>
                  <a:pt x="982" y="218"/>
                </a:moveTo>
                <a:cubicBezTo>
                  <a:pt x="982" y="219"/>
                  <a:pt x="982" y="219"/>
                  <a:pt x="982" y="219"/>
                </a:cubicBezTo>
                <a:cubicBezTo>
                  <a:pt x="981" y="219"/>
                  <a:pt x="980" y="219"/>
                  <a:pt x="980" y="220"/>
                </a:cubicBezTo>
                <a:cubicBezTo>
                  <a:pt x="980" y="221"/>
                  <a:pt x="981" y="221"/>
                  <a:pt x="981" y="222"/>
                </a:cubicBezTo>
                <a:cubicBezTo>
                  <a:pt x="983" y="222"/>
                  <a:pt x="983" y="222"/>
                  <a:pt x="983" y="222"/>
                </a:cubicBezTo>
                <a:cubicBezTo>
                  <a:pt x="983" y="219"/>
                  <a:pt x="983" y="219"/>
                  <a:pt x="983" y="219"/>
                </a:cubicBezTo>
                <a:cubicBezTo>
                  <a:pt x="982" y="219"/>
                  <a:pt x="982" y="219"/>
                  <a:pt x="982" y="219"/>
                </a:cubicBezTo>
                <a:cubicBezTo>
                  <a:pt x="982" y="218"/>
                  <a:pt x="982" y="218"/>
                  <a:pt x="982" y="218"/>
                </a:cubicBezTo>
                <a:close/>
                <a:moveTo>
                  <a:pt x="992" y="221"/>
                </a:moveTo>
                <a:cubicBezTo>
                  <a:pt x="993" y="221"/>
                  <a:pt x="993" y="221"/>
                  <a:pt x="993" y="221"/>
                </a:cubicBezTo>
                <a:cubicBezTo>
                  <a:pt x="993" y="220"/>
                  <a:pt x="993" y="220"/>
                  <a:pt x="993" y="220"/>
                </a:cubicBezTo>
                <a:cubicBezTo>
                  <a:pt x="990" y="220"/>
                  <a:pt x="990" y="220"/>
                  <a:pt x="990" y="220"/>
                </a:cubicBezTo>
                <a:cubicBezTo>
                  <a:pt x="990" y="221"/>
                  <a:pt x="990" y="221"/>
                  <a:pt x="990" y="222"/>
                </a:cubicBezTo>
                <a:cubicBezTo>
                  <a:pt x="992" y="222"/>
                  <a:pt x="992" y="222"/>
                  <a:pt x="992" y="222"/>
                </a:cubicBezTo>
                <a:lnTo>
                  <a:pt x="992" y="221"/>
                </a:lnTo>
                <a:close/>
                <a:moveTo>
                  <a:pt x="1656" y="227"/>
                </a:moveTo>
                <a:cubicBezTo>
                  <a:pt x="1657" y="227"/>
                  <a:pt x="1657" y="226"/>
                  <a:pt x="1658" y="226"/>
                </a:cubicBezTo>
                <a:cubicBezTo>
                  <a:pt x="1658" y="226"/>
                  <a:pt x="1658" y="226"/>
                  <a:pt x="1658" y="226"/>
                </a:cubicBezTo>
                <a:cubicBezTo>
                  <a:pt x="1659" y="226"/>
                  <a:pt x="1660" y="226"/>
                  <a:pt x="1661" y="226"/>
                </a:cubicBezTo>
                <a:cubicBezTo>
                  <a:pt x="1661" y="226"/>
                  <a:pt x="1661" y="226"/>
                  <a:pt x="1661" y="226"/>
                </a:cubicBezTo>
                <a:cubicBezTo>
                  <a:pt x="1662" y="226"/>
                  <a:pt x="1662" y="226"/>
                  <a:pt x="1662" y="226"/>
                </a:cubicBezTo>
                <a:cubicBezTo>
                  <a:pt x="1662" y="225"/>
                  <a:pt x="1662" y="225"/>
                  <a:pt x="1662" y="225"/>
                </a:cubicBezTo>
                <a:cubicBezTo>
                  <a:pt x="1660" y="225"/>
                  <a:pt x="1660" y="225"/>
                  <a:pt x="1660" y="225"/>
                </a:cubicBezTo>
                <a:cubicBezTo>
                  <a:pt x="1660" y="224"/>
                  <a:pt x="1660" y="224"/>
                  <a:pt x="1660" y="223"/>
                </a:cubicBezTo>
                <a:cubicBezTo>
                  <a:pt x="1660" y="222"/>
                  <a:pt x="1659" y="222"/>
                  <a:pt x="1658" y="221"/>
                </a:cubicBezTo>
                <a:cubicBezTo>
                  <a:pt x="1658" y="222"/>
                  <a:pt x="1657" y="222"/>
                  <a:pt x="1657" y="223"/>
                </a:cubicBezTo>
                <a:cubicBezTo>
                  <a:pt x="1656" y="223"/>
                  <a:pt x="1656" y="223"/>
                  <a:pt x="1656" y="223"/>
                </a:cubicBezTo>
                <a:cubicBezTo>
                  <a:pt x="1656" y="226"/>
                  <a:pt x="1656" y="226"/>
                  <a:pt x="1656" y="226"/>
                </a:cubicBezTo>
                <a:cubicBezTo>
                  <a:pt x="1656" y="226"/>
                  <a:pt x="1656" y="226"/>
                  <a:pt x="1656" y="226"/>
                </a:cubicBezTo>
                <a:lnTo>
                  <a:pt x="1656" y="227"/>
                </a:lnTo>
                <a:close/>
                <a:moveTo>
                  <a:pt x="2718" y="221"/>
                </a:moveTo>
                <a:cubicBezTo>
                  <a:pt x="2717" y="222"/>
                  <a:pt x="2717" y="222"/>
                  <a:pt x="2717" y="224"/>
                </a:cubicBezTo>
                <a:cubicBezTo>
                  <a:pt x="2718" y="224"/>
                  <a:pt x="2718" y="224"/>
                  <a:pt x="2718" y="224"/>
                </a:cubicBezTo>
                <a:cubicBezTo>
                  <a:pt x="2718" y="221"/>
                  <a:pt x="2718" y="221"/>
                  <a:pt x="2718" y="221"/>
                </a:cubicBezTo>
                <a:close/>
                <a:moveTo>
                  <a:pt x="2718" y="226"/>
                </a:moveTo>
                <a:cubicBezTo>
                  <a:pt x="2720" y="226"/>
                  <a:pt x="2720" y="226"/>
                  <a:pt x="2720" y="226"/>
                </a:cubicBezTo>
                <a:cubicBezTo>
                  <a:pt x="2720" y="226"/>
                  <a:pt x="2720" y="225"/>
                  <a:pt x="2720" y="225"/>
                </a:cubicBezTo>
                <a:cubicBezTo>
                  <a:pt x="2721" y="225"/>
                  <a:pt x="2721" y="225"/>
                  <a:pt x="2721" y="225"/>
                </a:cubicBezTo>
                <a:cubicBezTo>
                  <a:pt x="2721" y="224"/>
                  <a:pt x="2721" y="224"/>
                  <a:pt x="2721" y="224"/>
                </a:cubicBezTo>
                <a:cubicBezTo>
                  <a:pt x="2722" y="224"/>
                  <a:pt x="2722" y="224"/>
                  <a:pt x="2722" y="224"/>
                </a:cubicBezTo>
                <a:cubicBezTo>
                  <a:pt x="2721" y="222"/>
                  <a:pt x="2722" y="222"/>
                  <a:pt x="2720" y="221"/>
                </a:cubicBezTo>
                <a:cubicBezTo>
                  <a:pt x="2720" y="224"/>
                  <a:pt x="2719" y="224"/>
                  <a:pt x="2717" y="226"/>
                </a:cubicBezTo>
                <a:cubicBezTo>
                  <a:pt x="2717" y="226"/>
                  <a:pt x="2717" y="226"/>
                  <a:pt x="2716" y="227"/>
                </a:cubicBezTo>
                <a:cubicBezTo>
                  <a:pt x="2715" y="227"/>
                  <a:pt x="2714" y="227"/>
                  <a:pt x="2713" y="228"/>
                </a:cubicBezTo>
                <a:cubicBezTo>
                  <a:pt x="2713" y="228"/>
                  <a:pt x="2713" y="228"/>
                  <a:pt x="2713" y="228"/>
                </a:cubicBezTo>
                <a:cubicBezTo>
                  <a:pt x="2712" y="229"/>
                  <a:pt x="2711" y="230"/>
                  <a:pt x="2710" y="231"/>
                </a:cubicBezTo>
                <a:cubicBezTo>
                  <a:pt x="2710" y="232"/>
                  <a:pt x="2710" y="232"/>
                  <a:pt x="2709" y="233"/>
                </a:cubicBezTo>
                <a:cubicBezTo>
                  <a:pt x="2710" y="234"/>
                  <a:pt x="2709" y="233"/>
                  <a:pt x="2710" y="234"/>
                </a:cubicBezTo>
                <a:cubicBezTo>
                  <a:pt x="2714" y="234"/>
                  <a:pt x="2713" y="233"/>
                  <a:pt x="2714" y="231"/>
                </a:cubicBezTo>
                <a:cubicBezTo>
                  <a:pt x="2715" y="230"/>
                  <a:pt x="2716" y="230"/>
                  <a:pt x="2716" y="229"/>
                </a:cubicBezTo>
                <a:cubicBezTo>
                  <a:pt x="2716" y="228"/>
                  <a:pt x="2716" y="228"/>
                  <a:pt x="2716" y="228"/>
                </a:cubicBezTo>
                <a:cubicBezTo>
                  <a:pt x="2717" y="228"/>
                  <a:pt x="2718" y="227"/>
                  <a:pt x="2718" y="227"/>
                </a:cubicBezTo>
                <a:lnTo>
                  <a:pt x="2718" y="226"/>
                </a:lnTo>
                <a:close/>
                <a:moveTo>
                  <a:pt x="1623" y="231"/>
                </a:moveTo>
                <a:cubicBezTo>
                  <a:pt x="1624" y="231"/>
                  <a:pt x="1626" y="230"/>
                  <a:pt x="1628" y="229"/>
                </a:cubicBezTo>
                <a:cubicBezTo>
                  <a:pt x="1628" y="229"/>
                  <a:pt x="1628" y="229"/>
                  <a:pt x="1628" y="229"/>
                </a:cubicBezTo>
                <a:cubicBezTo>
                  <a:pt x="1630" y="229"/>
                  <a:pt x="1630" y="229"/>
                  <a:pt x="1630" y="229"/>
                </a:cubicBezTo>
                <a:cubicBezTo>
                  <a:pt x="1630" y="228"/>
                  <a:pt x="1630" y="228"/>
                  <a:pt x="1630" y="228"/>
                </a:cubicBezTo>
                <a:cubicBezTo>
                  <a:pt x="1632" y="227"/>
                  <a:pt x="1632" y="226"/>
                  <a:pt x="1633" y="224"/>
                </a:cubicBezTo>
                <a:cubicBezTo>
                  <a:pt x="1629" y="224"/>
                  <a:pt x="1630" y="224"/>
                  <a:pt x="1629" y="227"/>
                </a:cubicBezTo>
                <a:cubicBezTo>
                  <a:pt x="1624" y="227"/>
                  <a:pt x="1624" y="227"/>
                  <a:pt x="1624" y="227"/>
                </a:cubicBezTo>
                <a:cubicBezTo>
                  <a:pt x="1624" y="228"/>
                  <a:pt x="1624" y="228"/>
                  <a:pt x="1624" y="228"/>
                </a:cubicBezTo>
                <a:cubicBezTo>
                  <a:pt x="1622" y="228"/>
                  <a:pt x="1622" y="228"/>
                  <a:pt x="1622" y="228"/>
                </a:cubicBezTo>
                <a:cubicBezTo>
                  <a:pt x="1622" y="230"/>
                  <a:pt x="1622" y="230"/>
                  <a:pt x="1622" y="230"/>
                </a:cubicBezTo>
                <a:cubicBezTo>
                  <a:pt x="1623" y="230"/>
                  <a:pt x="1623" y="230"/>
                  <a:pt x="1623" y="230"/>
                </a:cubicBezTo>
                <a:lnTo>
                  <a:pt x="1623" y="231"/>
                </a:lnTo>
                <a:close/>
                <a:moveTo>
                  <a:pt x="1644" y="226"/>
                </a:moveTo>
                <a:cubicBezTo>
                  <a:pt x="1643" y="226"/>
                  <a:pt x="1643" y="226"/>
                  <a:pt x="1643" y="226"/>
                </a:cubicBezTo>
                <a:cubicBezTo>
                  <a:pt x="1643" y="224"/>
                  <a:pt x="1643" y="224"/>
                  <a:pt x="1643" y="224"/>
                </a:cubicBezTo>
                <a:cubicBezTo>
                  <a:pt x="1642" y="224"/>
                  <a:pt x="1642" y="224"/>
                  <a:pt x="1642" y="224"/>
                </a:cubicBezTo>
                <a:cubicBezTo>
                  <a:pt x="1642" y="224"/>
                  <a:pt x="1642" y="225"/>
                  <a:pt x="1643" y="226"/>
                </a:cubicBezTo>
                <a:cubicBezTo>
                  <a:pt x="1643" y="226"/>
                  <a:pt x="1645" y="226"/>
                  <a:pt x="1644" y="226"/>
                </a:cubicBezTo>
                <a:close/>
                <a:moveTo>
                  <a:pt x="2736" y="232"/>
                </a:moveTo>
                <a:cubicBezTo>
                  <a:pt x="2737" y="231"/>
                  <a:pt x="2737" y="231"/>
                  <a:pt x="2737" y="231"/>
                </a:cubicBezTo>
                <a:cubicBezTo>
                  <a:pt x="2735" y="231"/>
                  <a:pt x="2735" y="231"/>
                  <a:pt x="2735" y="231"/>
                </a:cubicBezTo>
                <a:cubicBezTo>
                  <a:pt x="2735" y="230"/>
                  <a:pt x="2734" y="228"/>
                  <a:pt x="2733" y="226"/>
                </a:cubicBezTo>
                <a:cubicBezTo>
                  <a:pt x="2731" y="226"/>
                  <a:pt x="2730" y="225"/>
                  <a:pt x="2730" y="224"/>
                </a:cubicBezTo>
                <a:cubicBezTo>
                  <a:pt x="2728" y="224"/>
                  <a:pt x="2728" y="224"/>
                  <a:pt x="2728" y="224"/>
                </a:cubicBezTo>
                <a:cubicBezTo>
                  <a:pt x="2728" y="225"/>
                  <a:pt x="2728" y="225"/>
                  <a:pt x="2728" y="225"/>
                </a:cubicBezTo>
                <a:cubicBezTo>
                  <a:pt x="2727" y="225"/>
                  <a:pt x="2727" y="225"/>
                  <a:pt x="2727" y="225"/>
                </a:cubicBezTo>
                <a:cubicBezTo>
                  <a:pt x="2727" y="228"/>
                  <a:pt x="2727" y="228"/>
                  <a:pt x="2727" y="228"/>
                </a:cubicBezTo>
                <a:cubicBezTo>
                  <a:pt x="2726" y="228"/>
                  <a:pt x="2726" y="229"/>
                  <a:pt x="2726" y="229"/>
                </a:cubicBezTo>
                <a:cubicBezTo>
                  <a:pt x="2725" y="230"/>
                  <a:pt x="2726" y="230"/>
                  <a:pt x="2724" y="231"/>
                </a:cubicBezTo>
                <a:cubicBezTo>
                  <a:pt x="2725" y="232"/>
                  <a:pt x="2725" y="233"/>
                  <a:pt x="2725" y="233"/>
                </a:cubicBezTo>
                <a:cubicBezTo>
                  <a:pt x="2729" y="234"/>
                  <a:pt x="2734" y="234"/>
                  <a:pt x="2736" y="232"/>
                </a:cubicBezTo>
                <a:close/>
                <a:moveTo>
                  <a:pt x="2968" y="236"/>
                </a:moveTo>
                <a:cubicBezTo>
                  <a:pt x="2969" y="236"/>
                  <a:pt x="2969" y="236"/>
                  <a:pt x="2969" y="236"/>
                </a:cubicBezTo>
                <a:cubicBezTo>
                  <a:pt x="2969" y="235"/>
                  <a:pt x="2969" y="235"/>
                  <a:pt x="2969" y="235"/>
                </a:cubicBezTo>
                <a:cubicBezTo>
                  <a:pt x="2970" y="235"/>
                  <a:pt x="2970" y="235"/>
                  <a:pt x="2970" y="235"/>
                </a:cubicBezTo>
                <a:cubicBezTo>
                  <a:pt x="2970" y="236"/>
                  <a:pt x="2974" y="238"/>
                  <a:pt x="2975" y="237"/>
                </a:cubicBezTo>
                <a:cubicBezTo>
                  <a:pt x="2976" y="236"/>
                  <a:pt x="2976" y="235"/>
                  <a:pt x="2977" y="235"/>
                </a:cubicBezTo>
                <a:cubicBezTo>
                  <a:pt x="2978" y="235"/>
                  <a:pt x="2978" y="235"/>
                  <a:pt x="2978" y="235"/>
                </a:cubicBezTo>
                <a:cubicBezTo>
                  <a:pt x="2978" y="234"/>
                  <a:pt x="2978" y="234"/>
                  <a:pt x="2978" y="234"/>
                </a:cubicBezTo>
                <a:cubicBezTo>
                  <a:pt x="2980" y="233"/>
                  <a:pt x="2980" y="235"/>
                  <a:pt x="2981" y="235"/>
                </a:cubicBezTo>
                <a:cubicBezTo>
                  <a:pt x="2985" y="236"/>
                  <a:pt x="2989" y="236"/>
                  <a:pt x="2993" y="237"/>
                </a:cubicBezTo>
                <a:cubicBezTo>
                  <a:pt x="2994" y="235"/>
                  <a:pt x="2994" y="234"/>
                  <a:pt x="2995" y="233"/>
                </a:cubicBezTo>
                <a:cubicBezTo>
                  <a:pt x="2993" y="231"/>
                  <a:pt x="2992" y="230"/>
                  <a:pt x="2991" y="229"/>
                </a:cubicBezTo>
                <a:cubicBezTo>
                  <a:pt x="2987" y="229"/>
                  <a:pt x="2987" y="229"/>
                  <a:pt x="2987" y="229"/>
                </a:cubicBezTo>
                <a:cubicBezTo>
                  <a:pt x="2987" y="228"/>
                  <a:pt x="2987" y="228"/>
                  <a:pt x="2987" y="228"/>
                </a:cubicBezTo>
                <a:cubicBezTo>
                  <a:pt x="2986" y="228"/>
                  <a:pt x="2986" y="228"/>
                  <a:pt x="2986" y="228"/>
                </a:cubicBezTo>
                <a:cubicBezTo>
                  <a:pt x="2986" y="228"/>
                  <a:pt x="2986" y="228"/>
                  <a:pt x="2986" y="228"/>
                </a:cubicBezTo>
                <a:cubicBezTo>
                  <a:pt x="2981" y="228"/>
                  <a:pt x="2981" y="228"/>
                  <a:pt x="2981" y="228"/>
                </a:cubicBezTo>
                <a:cubicBezTo>
                  <a:pt x="2981" y="227"/>
                  <a:pt x="2981" y="227"/>
                  <a:pt x="2981" y="227"/>
                </a:cubicBezTo>
                <a:cubicBezTo>
                  <a:pt x="2980" y="227"/>
                  <a:pt x="2980" y="227"/>
                  <a:pt x="2980" y="227"/>
                </a:cubicBezTo>
                <a:cubicBezTo>
                  <a:pt x="2980" y="226"/>
                  <a:pt x="2980" y="226"/>
                  <a:pt x="2980" y="226"/>
                </a:cubicBezTo>
                <a:cubicBezTo>
                  <a:pt x="2978" y="226"/>
                  <a:pt x="2978" y="226"/>
                  <a:pt x="2978" y="226"/>
                </a:cubicBezTo>
                <a:cubicBezTo>
                  <a:pt x="2978" y="226"/>
                  <a:pt x="2978" y="225"/>
                  <a:pt x="2977" y="225"/>
                </a:cubicBezTo>
                <a:cubicBezTo>
                  <a:pt x="2977" y="225"/>
                  <a:pt x="2976" y="224"/>
                  <a:pt x="2975" y="224"/>
                </a:cubicBezTo>
                <a:cubicBezTo>
                  <a:pt x="2975" y="225"/>
                  <a:pt x="2974" y="226"/>
                  <a:pt x="2973" y="228"/>
                </a:cubicBezTo>
                <a:cubicBezTo>
                  <a:pt x="2971" y="228"/>
                  <a:pt x="2971" y="228"/>
                  <a:pt x="2971" y="228"/>
                </a:cubicBezTo>
                <a:cubicBezTo>
                  <a:pt x="2971" y="228"/>
                  <a:pt x="2971" y="228"/>
                  <a:pt x="2971" y="228"/>
                </a:cubicBezTo>
                <a:cubicBezTo>
                  <a:pt x="2969" y="228"/>
                  <a:pt x="2969" y="228"/>
                  <a:pt x="2969" y="228"/>
                </a:cubicBezTo>
                <a:cubicBezTo>
                  <a:pt x="2969" y="229"/>
                  <a:pt x="2968" y="229"/>
                  <a:pt x="2968" y="230"/>
                </a:cubicBezTo>
                <a:cubicBezTo>
                  <a:pt x="2967" y="231"/>
                  <a:pt x="2966" y="232"/>
                  <a:pt x="2964" y="233"/>
                </a:cubicBezTo>
                <a:cubicBezTo>
                  <a:pt x="2964" y="235"/>
                  <a:pt x="2964" y="235"/>
                  <a:pt x="2964" y="235"/>
                </a:cubicBezTo>
                <a:cubicBezTo>
                  <a:pt x="2968" y="235"/>
                  <a:pt x="2968" y="235"/>
                  <a:pt x="2968" y="235"/>
                </a:cubicBezTo>
                <a:lnTo>
                  <a:pt x="2968" y="236"/>
                </a:lnTo>
                <a:close/>
                <a:moveTo>
                  <a:pt x="1213" y="231"/>
                </a:moveTo>
                <a:cubicBezTo>
                  <a:pt x="1213" y="231"/>
                  <a:pt x="1213" y="231"/>
                  <a:pt x="1213" y="231"/>
                </a:cubicBezTo>
                <a:cubicBezTo>
                  <a:pt x="1217" y="231"/>
                  <a:pt x="1217" y="231"/>
                  <a:pt x="1217" y="231"/>
                </a:cubicBezTo>
                <a:cubicBezTo>
                  <a:pt x="1217" y="231"/>
                  <a:pt x="1217" y="232"/>
                  <a:pt x="1217" y="232"/>
                </a:cubicBezTo>
                <a:cubicBezTo>
                  <a:pt x="1220" y="232"/>
                  <a:pt x="1221" y="232"/>
                  <a:pt x="1223" y="231"/>
                </a:cubicBezTo>
                <a:cubicBezTo>
                  <a:pt x="1223" y="229"/>
                  <a:pt x="1223" y="228"/>
                  <a:pt x="1222" y="226"/>
                </a:cubicBezTo>
                <a:cubicBezTo>
                  <a:pt x="1222" y="226"/>
                  <a:pt x="1222" y="226"/>
                  <a:pt x="1222" y="226"/>
                </a:cubicBezTo>
                <a:cubicBezTo>
                  <a:pt x="1220" y="225"/>
                  <a:pt x="1217" y="227"/>
                  <a:pt x="1215" y="227"/>
                </a:cubicBezTo>
                <a:cubicBezTo>
                  <a:pt x="1215" y="226"/>
                  <a:pt x="1215" y="226"/>
                  <a:pt x="1215" y="226"/>
                </a:cubicBezTo>
                <a:cubicBezTo>
                  <a:pt x="1213" y="226"/>
                  <a:pt x="1213" y="227"/>
                  <a:pt x="1213" y="227"/>
                </a:cubicBezTo>
                <a:cubicBezTo>
                  <a:pt x="1206" y="227"/>
                  <a:pt x="1206" y="227"/>
                  <a:pt x="1206" y="227"/>
                </a:cubicBezTo>
                <a:cubicBezTo>
                  <a:pt x="1206" y="228"/>
                  <a:pt x="1206" y="228"/>
                  <a:pt x="1206" y="228"/>
                </a:cubicBezTo>
                <a:cubicBezTo>
                  <a:pt x="1203" y="228"/>
                  <a:pt x="1203" y="228"/>
                  <a:pt x="1203" y="228"/>
                </a:cubicBezTo>
                <a:cubicBezTo>
                  <a:pt x="1203" y="228"/>
                  <a:pt x="1203" y="228"/>
                  <a:pt x="1203" y="228"/>
                </a:cubicBezTo>
                <a:cubicBezTo>
                  <a:pt x="1202" y="228"/>
                  <a:pt x="1200" y="228"/>
                  <a:pt x="1199" y="228"/>
                </a:cubicBezTo>
                <a:cubicBezTo>
                  <a:pt x="1199" y="232"/>
                  <a:pt x="1199" y="232"/>
                  <a:pt x="1199" y="232"/>
                </a:cubicBezTo>
                <a:cubicBezTo>
                  <a:pt x="1199" y="232"/>
                  <a:pt x="1199" y="232"/>
                  <a:pt x="1199" y="232"/>
                </a:cubicBezTo>
                <a:cubicBezTo>
                  <a:pt x="1199" y="233"/>
                  <a:pt x="1199" y="233"/>
                  <a:pt x="1199" y="233"/>
                </a:cubicBezTo>
                <a:cubicBezTo>
                  <a:pt x="1201" y="232"/>
                  <a:pt x="1202" y="232"/>
                  <a:pt x="1205" y="231"/>
                </a:cubicBezTo>
                <a:cubicBezTo>
                  <a:pt x="1206" y="231"/>
                  <a:pt x="1208" y="231"/>
                  <a:pt x="1210" y="231"/>
                </a:cubicBezTo>
                <a:cubicBezTo>
                  <a:pt x="1210" y="231"/>
                  <a:pt x="1210" y="231"/>
                  <a:pt x="1210" y="231"/>
                </a:cubicBezTo>
                <a:lnTo>
                  <a:pt x="1213" y="231"/>
                </a:lnTo>
                <a:close/>
                <a:moveTo>
                  <a:pt x="2723" y="228"/>
                </a:moveTo>
                <a:cubicBezTo>
                  <a:pt x="2724" y="228"/>
                  <a:pt x="2724" y="228"/>
                  <a:pt x="2724" y="228"/>
                </a:cubicBezTo>
                <a:cubicBezTo>
                  <a:pt x="2724" y="227"/>
                  <a:pt x="2724" y="227"/>
                  <a:pt x="2724" y="227"/>
                </a:cubicBezTo>
                <a:cubicBezTo>
                  <a:pt x="2721" y="227"/>
                  <a:pt x="2719" y="229"/>
                  <a:pt x="2718" y="231"/>
                </a:cubicBezTo>
                <a:cubicBezTo>
                  <a:pt x="2720" y="231"/>
                  <a:pt x="2722" y="231"/>
                  <a:pt x="2723" y="231"/>
                </a:cubicBezTo>
                <a:lnTo>
                  <a:pt x="2723" y="228"/>
                </a:lnTo>
                <a:close/>
                <a:moveTo>
                  <a:pt x="577" y="233"/>
                </a:moveTo>
                <a:cubicBezTo>
                  <a:pt x="578" y="230"/>
                  <a:pt x="578" y="230"/>
                  <a:pt x="579" y="228"/>
                </a:cubicBezTo>
                <a:cubicBezTo>
                  <a:pt x="577" y="228"/>
                  <a:pt x="577" y="228"/>
                  <a:pt x="577" y="228"/>
                </a:cubicBezTo>
                <a:cubicBezTo>
                  <a:pt x="577" y="229"/>
                  <a:pt x="577" y="229"/>
                  <a:pt x="577" y="229"/>
                </a:cubicBezTo>
                <a:cubicBezTo>
                  <a:pt x="577" y="230"/>
                  <a:pt x="576" y="230"/>
                  <a:pt x="575" y="230"/>
                </a:cubicBezTo>
                <a:cubicBezTo>
                  <a:pt x="575" y="231"/>
                  <a:pt x="576" y="231"/>
                  <a:pt x="575" y="231"/>
                </a:cubicBezTo>
                <a:cubicBezTo>
                  <a:pt x="575" y="233"/>
                  <a:pt x="575" y="233"/>
                  <a:pt x="575" y="233"/>
                </a:cubicBezTo>
                <a:cubicBezTo>
                  <a:pt x="575" y="233"/>
                  <a:pt x="575" y="233"/>
                  <a:pt x="575" y="233"/>
                </a:cubicBezTo>
                <a:cubicBezTo>
                  <a:pt x="575" y="234"/>
                  <a:pt x="575" y="234"/>
                  <a:pt x="575" y="234"/>
                </a:cubicBezTo>
                <a:cubicBezTo>
                  <a:pt x="576" y="234"/>
                  <a:pt x="577" y="234"/>
                  <a:pt x="577" y="233"/>
                </a:cubicBezTo>
                <a:close/>
                <a:moveTo>
                  <a:pt x="1635" y="235"/>
                </a:moveTo>
                <a:cubicBezTo>
                  <a:pt x="1636" y="236"/>
                  <a:pt x="1635" y="235"/>
                  <a:pt x="1636" y="236"/>
                </a:cubicBezTo>
                <a:cubicBezTo>
                  <a:pt x="1637" y="234"/>
                  <a:pt x="1638" y="233"/>
                  <a:pt x="1639" y="229"/>
                </a:cubicBezTo>
                <a:cubicBezTo>
                  <a:pt x="1636" y="230"/>
                  <a:pt x="1637" y="231"/>
                  <a:pt x="1633" y="230"/>
                </a:cubicBezTo>
                <a:cubicBezTo>
                  <a:pt x="1633" y="231"/>
                  <a:pt x="1633" y="231"/>
                  <a:pt x="1633" y="231"/>
                </a:cubicBezTo>
                <a:cubicBezTo>
                  <a:pt x="1633" y="231"/>
                  <a:pt x="1633" y="231"/>
                  <a:pt x="1633" y="231"/>
                </a:cubicBezTo>
                <a:cubicBezTo>
                  <a:pt x="1633" y="234"/>
                  <a:pt x="1633" y="234"/>
                  <a:pt x="1635" y="235"/>
                </a:cubicBezTo>
                <a:close/>
                <a:moveTo>
                  <a:pt x="2716" y="233"/>
                </a:moveTo>
                <a:cubicBezTo>
                  <a:pt x="2717" y="233"/>
                  <a:pt x="2716" y="234"/>
                  <a:pt x="2717" y="233"/>
                </a:cubicBezTo>
                <a:cubicBezTo>
                  <a:pt x="2718" y="233"/>
                  <a:pt x="2718" y="233"/>
                  <a:pt x="2718" y="233"/>
                </a:cubicBezTo>
                <a:cubicBezTo>
                  <a:pt x="2718" y="231"/>
                  <a:pt x="2718" y="231"/>
                  <a:pt x="2718" y="231"/>
                </a:cubicBezTo>
                <a:cubicBezTo>
                  <a:pt x="2717" y="232"/>
                  <a:pt x="2716" y="232"/>
                  <a:pt x="2716" y="232"/>
                </a:cubicBezTo>
                <a:lnTo>
                  <a:pt x="2716" y="233"/>
                </a:lnTo>
                <a:close/>
                <a:moveTo>
                  <a:pt x="1608" y="237"/>
                </a:moveTo>
                <a:cubicBezTo>
                  <a:pt x="1608" y="234"/>
                  <a:pt x="1607" y="234"/>
                  <a:pt x="1606" y="233"/>
                </a:cubicBezTo>
                <a:cubicBezTo>
                  <a:pt x="1605" y="233"/>
                  <a:pt x="1605" y="233"/>
                  <a:pt x="1605" y="233"/>
                </a:cubicBezTo>
                <a:cubicBezTo>
                  <a:pt x="1605" y="235"/>
                  <a:pt x="1606" y="235"/>
                  <a:pt x="1606" y="237"/>
                </a:cubicBezTo>
                <a:lnTo>
                  <a:pt x="1608" y="237"/>
                </a:lnTo>
                <a:close/>
                <a:moveTo>
                  <a:pt x="1628" y="234"/>
                </a:moveTo>
                <a:cubicBezTo>
                  <a:pt x="1630" y="234"/>
                  <a:pt x="1630" y="234"/>
                  <a:pt x="1630" y="234"/>
                </a:cubicBezTo>
                <a:cubicBezTo>
                  <a:pt x="1630" y="233"/>
                  <a:pt x="1630" y="233"/>
                  <a:pt x="1630" y="233"/>
                </a:cubicBezTo>
                <a:cubicBezTo>
                  <a:pt x="1628" y="233"/>
                  <a:pt x="1628" y="233"/>
                  <a:pt x="1628" y="233"/>
                </a:cubicBezTo>
                <a:lnTo>
                  <a:pt x="1628" y="234"/>
                </a:lnTo>
                <a:close/>
                <a:moveTo>
                  <a:pt x="1668" y="234"/>
                </a:moveTo>
                <a:cubicBezTo>
                  <a:pt x="1667" y="233"/>
                  <a:pt x="1668" y="234"/>
                  <a:pt x="1667" y="233"/>
                </a:cubicBezTo>
                <a:cubicBezTo>
                  <a:pt x="1667" y="234"/>
                  <a:pt x="1667" y="234"/>
                  <a:pt x="1667" y="234"/>
                </a:cubicBezTo>
                <a:lnTo>
                  <a:pt x="1668" y="234"/>
                </a:lnTo>
                <a:close/>
                <a:moveTo>
                  <a:pt x="1612" y="237"/>
                </a:moveTo>
                <a:cubicBezTo>
                  <a:pt x="1612" y="237"/>
                  <a:pt x="1612" y="237"/>
                  <a:pt x="1612" y="237"/>
                </a:cubicBezTo>
                <a:cubicBezTo>
                  <a:pt x="1613" y="237"/>
                  <a:pt x="1613" y="237"/>
                  <a:pt x="1613" y="237"/>
                </a:cubicBezTo>
                <a:cubicBezTo>
                  <a:pt x="1613" y="236"/>
                  <a:pt x="1614" y="236"/>
                  <a:pt x="1614" y="234"/>
                </a:cubicBezTo>
                <a:cubicBezTo>
                  <a:pt x="1612" y="234"/>
                  <a:pt x="1612" y="234"/>
                  <a:pt x="1612" y="234"/>
                </a:cubicBezTo>
                <a:cubicBezTo>
                  <a:pt x="1612" y="235"/>
                  <a:pt x="1612" y="235"/>
                  <a:pt x="1612" y="235"/>
                </a:cubicBezTo>
                <a:cubicBezTo>
                  <a:pt x="1612" y="237"/>
                  <a:pt x="1612" y="236"/>
                  <a:pt x="1612" y="237"/>
                </a:cubicBezTo>
                <a:close/>
                <a:moveTo>
                  <a:pt x="1922" y="235"/>
                </a:moveTo>
                <a:cubicBezTo>
                  <a:pt x="1923" y="236"/>
                  <a:pt x="1923" y="236"/>
                  <a:pt x="1924" y="236"/>
                </a:cubicBezTo>
                <a:cubicBezTo>
                  <a:pt x="1924" y="235"/>
                  <a:pt x="1924" y="235"/>
                  <a:pt x="1924" y="235"/>
                </a:cubicBezTo>
                <a:cubicBezTo>
                  <a:pt x="1923" y="235"/>
                  <a:pt x="1923" y="234"/>
                  <a:pt x="1922" y="234"/>
                </a:cubicBezTo>
                <a:lnTo>
                  <a:pt x="1922" y="235"/>
                </a:lnTo>
                <a:close/>
                <a:moveTo>
                  <a:pt x="701" y="237"/>
                </a:moveTo>
                <a:cubicBezTo>
                  <a:pt x="700" y="236"/>
                  <a:pt x="700" y="237"/>
                  <a:pt x="700" y="236"/>
                </a:cubicBezTo>
                <a:cubicBezTo>
                  <a:pt x="698" y="236"/>
                  <a:pt x="698" y="236"/>
                  <a:pt x="698" y="236"/>
                </a:cubicBezTo>
                <a:cubicBezTo>
                  <a:pt x="698" y="237"/>
                  <a:pt x="699" y="237"/>
                  <a:pt x="699" y="238"/>
                </a:cubicBezTo>
                <a:cubicBezTo>
                  <a:pt x="701" y="238"/>
                  <a:pt x="701" y="238"/>
                  <a:pt x="701" y="238"/>
                </a:cubicBezTo>
                <a:lnTo>
                  <a:pt x="701" y="237"/>
                </a:lnTo>
                <a:close/>
                <a:moveTo>
                  <a:pt x="1603" y="238"/>
                </a:moveTo>
                <a:cubicBezTo>
                  <a:pt x="1601" y="238"/>
                  <a:pt x="1601" y="237"/>
                  <a:pt x="1600" y="237"/>
                </a:cubicBezTo>
                <a:cubicBezTo>
                  <a:pt x="1599" y="238"/>
                  <a:pt x="1599" y="238"/>
                  <a:pt x="1599" y="239"/>
                </a:cubicBezTo>
                <a:cubicBezTo>
                  <a:pt x="1598" y="239"/>
                  <a:pt x="1598" y="240"/>
                  <a:pt x="1598" y="241"/>
                </a:cubicBezTo>
                <a:cubicBezTo>
                  <a:pt x="1599" y="241"/>
                  <a:pt x="1600" y="242"/>
                  <a:pt x="1602" y="243"/>
                </a:cubicBezTo>
                <a:cubicBezTo>
                  <a:pt x="1602" y="241"/>
                  <a:pt x="1603" y="240"/>
                  <a:pt x="1603" y="238"/>
                </a:cubicBezTo>
                <a:close/>
                <a:moveTo>
                  <a:pt x="1954" y="250"/>
                </a:moveTo>
                <a:cubicBezTo>
                  <a:pt x="1955" y="250"/>
                  <a:pt x="1955" y="250"/>
                  <a:pt x="1955" y="250"/>
                </a:cubicBezTo>
                <a:cubicBezTo>
                  <a:pt x="1955" y="249"/>
                  <a:pt x="1955" y="248"/>
                  <a:pt x="1954" y="247"/>
                </a:cubicBezTo>
                <a:cubicBezTo>
                  <a:pt x="1954" y="247"/>
                  <a:pt x="1954" y="247"/>
                  <a:pt x="1954" y="247"/>
                </a:cubicBezTo>
                <a:cubicBezTo>
                  <a:pt x="1952" y="244"/>
                  <a:pt x="1951" y="246"/>
                  <a:pt x="1949" y="245"/>
                </a:cubicBezTo>
                <a:cubicBezTo>
                  <a:pt x="1949" y="244"/>
                  <a:pt x="1949" y="244"/>
                  <a:pt x="1948" y="243"/>
                </a:cubicBezTo>
                <a:cubicBezTo>
                  <a:pt x="1947" y="243"/>
                  <a:pt x="1947" y="243"/>
                  <a:pt x="1947" y="243"/>
                </a:cubicBezTo>
                <a:cubicBezTo>
                  <a:pt x="1945" y="242"/>
                  <a:pt x="1942" y="240"/>
                  <a:pt x="1941" y="238"/>
                </a:cubicBezTo>
                <a:cubicBezTo>
                  <a:pt x="1938" y="238"/>
                  <a:pt x="1938" y="238"/>
                  <a:pt x="1938" y="238"/>
                </a:cubicBezTo>
                <a:cubicBezTo>
                  <a:pt x="1938" y="239"/>
                  <a:pt x="1938" y="239"/>
                  <a:pt x="1938" y="239"/>
                </a:cubicBezTo>
                <a:cubicBezTo>
                  <a:pt x="1937" y="239"/>
                  <a:pt x="1937" y="239"/>
                  <a:pt x="1937" y="239"/>
                </a:cubicBezTo>
                <a:cubicBezTo>
                  <a:pt x="1937" y="239"/>
                  <a:pt x="1938" y="240"/>
                  <a:pt x="1938" y="241"/>
                </a:cubicBezTo>
                <a:cubicBezTo>
                  <a:pt x="1937" y="241"/>
                  <a:pt x="1937" y="241"/>
                  <a:pt x="1937" y="241"/>
                </a:cubicBezTo>
                <a:cubicBezTo>
                  <a:pt x="1937" y="241"/>
                  <a:pt x="1937" y="241"/>
                  <a:pt x="1937" y="241"/>
                </a:cubicBezTo>
                <a:cubicBezTo>
                  <a:pt x="1937" y="241"/>
                  <a:pt x="1937" y="241"/>
                  <a:pt x="1937" y="241"/>
                </a:cubicBezTo>
                <a:cubicBezTo>
                  <a:pt x="1937" y="244"/>
                  <a:pt x="1938" y="245"/>
                  <a:pt x="1939" y="247"/>
                </a:cubicBezTo>
                <a:cubicBezTo>
                  <a:pt x="1939" y="247"/>
                  <a:pt x="1939" y="247"/>
                  <a:pt x="1939" y="247"/>
                </a:cubicBezTo>
                <a:cubicBezTo>
                  <a:pt x="1940" y="247"/>
                  <a:pt x="1940" y="246"/>
                  <a:pt x="1942" y="247"/>
                </a:cubicBezTo>
                <a:cubicBezTo>
                  <a:pt x="1942" y="247"/>
                  <a:pt x="1942" y="247"/>
                  <a:pt x="1942" y="247"/>
                </a:cubicBezTo>
                <a:cubicBezTo>
                  <a:pt x="1944" y="247"/>
                  <a:pt x="1944" y="247"/>
                  <a:pt x="1944" y="247"/>
                </a:cubicBezTo>
                <a:cubicBezTo>
                  <a:pt x="1945" y="248"/>
                  <a:pt x="1945" y="249"/>
                  <a:pt x="1945" y="249"/>
                </a:cubicBezTo>
                <a:cubicBezTo>
                  <a:pt x="1946" y="249"/>
                  <a:pt x="1946" y="249"/>
                  <a:pt x="1946" y="249"/>
                </a:cubicBezTo>
                <a:cubicBezTo>
                  <a:pt x="1946" y="251"/>
                  <a:pt x="1946" y="251"/>
                  <a:pt x="1946" y="251"/>
                </a:cubicBezTo>
                <a:cubicBezTo>
                  <a:pt x="1951" y="251"/>
                  <a:pt x="1951" y="251"/>
                  <a:pt x="1951" y="251"/>
                </a:cubicBezTo>
                <a:cubicBezTo>
                  <a:pt x="1951" y="251"/>
                  <a:pt x="1951" y="251"/>
                  <a:pt x="1951" y="251"/>
                </a:cubicBezTo>
                <a:cubicBezTo>
                  <a:pt x="1953" y="251"/>
                  <a:pt x="1953" y="251"/>
                  <a:pt x="1954" y="250"/>
                </a:cubicBezTo>
                <a:close/>
                <a:moveTo>
                  <a:pt x="702" y="247"/>
                </a:moveTo>
                <a:cubicBezTo>
                  <a:pt x="702" y="247"/>
                  <a:pt x="702" y="247"/>
                  <a:pt x="702" y="247"/>
                </a:cubicBezTo>
                <a:cubicBezTo>
                  <a:pt x="700" y="246"/>
                  <a:pt x="699" y="244"/>
                  <a:pt x="698" y="243"/>
                </a:cubicBezTo>
                <a:cubicBezTo>
                  <a:pt x="697" y="243"/>
                  <a:pt x="697" y="243"/>
                  <a:pt x="697" y="243"/>
                </a:cubicBezTo>
                <a:cubicBezTo>
                  <a:pt x="697" y="241"/>
                  <a:pt x="697" y="241"/>
                  <a:pt x="697" y="241"/>
                </a:cubicBezTo>
                <a:cubicBezTo>
                  <a:pt x="696" y="241"/>
                  <a:pt x="696" y="241"/>
                  <a:pt x="696" y="241"/>
                </a:cubicBezTo>
                <a:cubicBezTo>
                  <a:pt x="696" y="240"/>
                  <a:pt x="697" y="240"/>
                  <a:pt x="695" y="239"/>
                </a:cubicBezTo>
                <a:cubicBezTo>
                  <a:pt x="695" y="241"/>
                  <a:pt x="695" y="241"/>
                  <a:pt x="695" y="241"/>
                </a:cubicBezTo>
                <a:cubicBezTo>
                  <a:pt x="696" y="241"/>
                  <a:pt x="696" y="241"/>
                  <a:pt x="696" y="241"/>
                </a:cubicBezTo>
                <a:cubicBezTo>
                  <a:pt x="696" y="245"/>
                  <a:pt x="697" y="245"/>
                  <a:pt x="698" y="247"/>
                </a:cubicBezTo>
                <a:lnTo>
                  <a:pt x="702" y="247"/>
                </a:lnTo>
                <a:close/>
                <a:moveTo>
                  <a:pt x="2876" y="248"/>
                </a:moveTo>
                <a:cubicBezTo>
                  <a:pt x="2877" y="247"/>
                  <a:pt x="2877" y="248"/>
                  <a:pt x="2877" y="247"/>
                </a:cubicBezTo>
                <a:cubicBezTo>
                  <a:pt x="2880" y="247"/>
                  <a:pt x="2880" y="247"/>
                  <a:pt x="2881" y="246"/>
                </a:cubicBezTo>
                <a:cubicBezTo>
                  <a:pt x="2882" y="245"/>
                  <a:pt x="2881" y="246"/>
                  <a:pt x="2881" y="245"/>
                </a:cubicBezTo>
                <a:cubicBezTo>
                  <a:pt x="2879" y="244"/>
                  <a:pt x="2877" y="242"/>
                  <a:pt x="2875" y="241"/>
                </a:cubicBezTo>
                <a:cubicBezTo>
                  <a:pt x="2874" y="241"/>
                  <a:pt x="2874" y="242"/>
                  <a:pt x="2873" y="242"/>
                </a:cubicBezTo>
                <a:cubicBezTo>
                  <a:pt x="2872" y="243"/>
                  <a:pt x="2873" y="243"/>
                  <a:pt x="2872" y="243"/>
                </a:cubicBezTo>
                <a:cubicBezTo>
                  <a:pt x="2873" y="247"/>
                  <a:pt x="2875" y="246"/>
                  <a:pt x="2876" y="248"/>
                </a:cubicBezTo>
                <a:close/>
                <a:moveTo>
                  <a:pt x="656" y="243"/>
                </a:moveTo>
                <a:cubicBezTo>
                  <a:pt x="656" y="243"/>
                  <a:pt x="656" y="243"/>
                  <a:pt x="656" y="243"/>
                </a:cubicBezTo>
                <a:cubicBezTo>
                  <a:pt x="656" y="241"/>
                  <a:pt x="656" y="242"/>
                  <a:pt x="656" y="241"/>
                </a:cubicBezTo>
                <a:lnTo>
                  <a:pt x="656" y="243"/>
                </a:lnTo>
                <a:close/>
                <a:moveTo>
                  <a:pt x="1597" y="247"/>
                </a:moveTo>
                <a:cubicBezTo>
                  <a:pt x="1597" y="247"/>
                  <a:pt x="1597" y="247"/>
                  <a:pt x="1597" y="247"/>
                </a:cubicBezTo>
                <a:cubicBezTo>
                  <a:pt x="1598" y="247"/>
                  <a:pt x="1598" y="247"/>
                  <a:pt x="1598" y="247"/>
                </a:cubicBezTo>
                <a:cubicBezTo>
                  <a:pt x="1598" y="246"/>
                  <a:pt x="1598" y="246"/>
                  <a:pt x="1598" y="246"/>
                </a:cubicBezTo>
                <a:cubicBezTo>
                  <a:pt x="1599" y="246"/>
                  <a:pt x="1599" y="246"/>
                  <a:pt x="1599" y="246"/>
                </a:cubicBezTo>
                <a:cubicBezTo>
                  <a:pt x="1599" y="245"/>
                  <a:pt x="1599" y="244"/>
                  <a:pt x="1599" y="243"/>
                </a:cubicBezTo>
                <a:cubicBezTo>
                  <a:pt x="1599" y="243"/>
                  <a:pt x="1599" y="243"/>
                  <a:pt x="1599" y="243"/>
                </a:cubicBezTo>
                <a:cubicBezTo>
                  <a:pt x="1599" y="242"/>
                  <a:pt x="1599" y="242"/>
                  <a:pt x="1599" y="242"/>
                </a:cubicBezTo>
                <a:cubicBezTo>
                  <a:pt x="1597" y="242"/>
                  <a:pt x="1596" y="242"/>
                  <a:pt x="1594" y="243"/>
                </a:cubicBezTo>
                <a:cubicBezTo>
                  <a:pt x="1594" y="245"/>
                  <a:pt x="1594" y="245"/>
                  <a:pt x="1594" y="245"/>
                </a:cubicBezTo>
                <a:cubicBezTo>
                  <a:pt x="1593" y="245"/>
                  <a:pt x="1593" y="245"/>
                  <a:pt x="1593" y="245"/>
                </a:cubicBezTo>
                <a:cubicBezTo>
                  <a:pt x="1593" y="246"/>
                  <a:pt x="1594" y="247"/>
                  <a:pt x="1594" y="248"/>
                </a:cubicBezTo>
                <a:cubicBezTo>
                  <a:pt x="1595" y="248"/>
                  <a:pt x="1596" y="248"/>
                  <a:pt x="1597" y="247"/>
                </a:cubicBezTo>
                <a:close/>
                <a:moveTo>
                  <a:pt x="610" y="246"/>
                </a:moveTo>
                <a:cubicBezTo>
                  <a:pt x="610" y="245"/>
                  <a:pt x="610" y="245"/>
                  <a:pt x="610" y="245"/>
                </a:cubicBezTo>
                <a:cubicBezTo>
                  <a:pt x="606" y="245"/>
                  <a:pt x="606" y="245"/>
                  <a:pt x="606" y="245"/>
                </a:cubicBezTo>
                <a:cubicBezTo>
                  <a:pt x="606" y="245"/>
                  <a:pt x="606" y="244"/>
                  <a:pt x="606" y="244"/>
                </a:cubicBezTo>
                <a:cubicBezTo>
                  <a:pt x="604" y="243"/>
                  <a:pt x="604" y="245"/>
                  <a:pt x="603" y="245"/>
                </a:cubicBezTo>
                <a:cubicBezTo>
                  <a:pt x="602" y="245"/>
                  <a:pt x="602" y="245"/>
                  <a:pt x="602" y="245"/>
                </a:cubicBezTo>
                <a:cubicBezTo>
                  <a:pt x="602" y="243"/>
                  <a:pt x="602" y="243"/>
                  <a:pt x="602" y="243"/>
                </a:cubicBezTo>
                <a:cubicBezTo>
                  <a:pt x="600" y="243"/>
                  <a:pt x="600" y="243"/>
                  <a:pt x="598" y="244"/>
                </a:cubicBezTo>
                <a:cubicBezTo>
                  <a:pt x="598" y="247"/>
                  <a:pt x="598" y="247"/>
                  <a:pt x="598" y="247"/>
                </a:cubicBezTo>
                <a:cubicBezTo>
                  <a:pt x="597" y="247"/>
                  <a:pt x="597" y="247"/>
                  <a:pt x="597" y="247"/>
                </a:cubicBezTo>
                <a:cubicBezTo>
                  <a:pt x="597" y="246"/>
                  <a:pt x="597" y="246"/>
                  <a:pt x="597" y="246"/>
                </a:cubicBezTo>
                <a:cubicBezTo>
                  <a:pt x="595" y="246"/>
                  <a:pt x="595" y="246"/>
                  <a:pt x="595" y="246"/>
                </a:cubicBezTo>
                <a:cubicBezTo>
                  <a:pt x="593" y="253"/>
                  <a:pt x="595" y="253"/>
                  <a:pt x="588" y="256"/>
                </a:cubicBezTo>
                <a:cubicBezTo>
                  <a:pt x="588" y="258"/>
                  <a:pt x="589" y="257"/>
                  <a:pt x="589" y="259"/>
                </a:cubicBezTo>
                <a:cubicBezTo>
                  <a:pt x="591" y="259"/>
                  <a:pt x="590" y="259"/>
                  <a:pt x="591" y="258"/>
                </a:cubicBezTo>
                <a:cubicBezTo>
                  <a:pt x="592" y="258"/>
                  <a:pt x="592" y="258"/>
                  <a:pt x="592" y="258"/>
                </a:cubicBezTo>
                <a:cubicBezTo>
                  <a:pt x="592" y="260"/>
                  <a:pt x="592" y="260"/>
                  <a:pt x="592" y="260"/>
                </a:cubicBezTo>
                <a:cubicBezTo>
                  <a:pt x="593" y="260"/>
                  <a:pt x="593" y="260"/>
                  <a:pt x="593" y="260"/>
                </a:cubicBezTo>
                <a:cubicBezTo>
                  <a:pt x="593" y="260"/>
                  <a:pt x="593" y="260"/>
                  <a:pt x="593" y="260"/>
                </a:cubicBezTo>
                <a:cubicBezTo>
                  <a:pt x="593" y="261"/>
                  <a:pt x="594" y="261"/>
                  <a:pt x="595" y="261"/>
                </a:cubicBezTo>
                <a:cubicBezTo>
                  <a:pt x="595" y="260"/>
                  <a:pt x="595" y="261"/>
                  <a:pt x="595" y="260"/>
                </a:cubicBezTo>
                <a:cubicBezTo>
                  <a:pt x="595" y="258"/>
                  <a:pt x="595" y="258"/>
                  <a:pt x="595" y="258"/>
                </a:cubicBezTo>
                <a:cubicBezTo>
                  <a:pt x="596" y="258"/>
                  <a:pt x="596" y="258"/>
                  <a:pt x="596" y="258"/>
                </a:cubicBezTo>
                <a:cubicBezTo>
                  <a:pt x="596" y="258"/>
                  <a:pt x="596" y="258"/>
                  <a:pt x="596" y="258"/>
                </a:cubicBezTo>
                <a:cubicBezTo>
                  <a:pt x="598" y="258"/>
                  <a:pt x="598" y="258"/>
                  <a:pt x="598" y="258"/>
                </a:cubicBezTo>
                <a:cubicBezTo>
                  <a:pt x="598" y="260"/>
                  <a:pt x="598" y="260"/>
                  <a:pt x="598" y="260"/>
                </a:cubicBezTo>
                <a:cubicBezTo>
                  <a:pt x="597" y="260"/>
                  <a:pt x="597" y="260"/>
                  <a:pt x="597" y="260"/>
                </a:cubicBezTo>
                <a:cubicBezTo>
                  <a:pt x="598" y="264"/>
                  <a:pt x="598" y="261"/>
                  <a:pt x="600" y="262"/>
                </a:cubicBezTo>
                <a:cubicBezTo>
                  <a:pt x="600" y="263"/>
                  <a:pt x="601" y="264"/>
                  <a:pt x="602" y="265"/>
                </a:cubicBezTo>
                <a:cubicBezTo>
                  <a:pt x="602" y="266"/>
                  <a:pt x="602" y="266"/>
                  <a:pt x="602" y="266"/>
                </a:cubicBezTo>
                <a:cubicBezTo>
                  <a:pt x="604" y="266"/>
                  <a:pt x="604" y="266"/>
                  <a:pt x="604" y="266"/>
                </a:cubicBezTo>
                <a:cubicBezTo>
                  <a:pt x="604" y="266"/>
                  <a:pt x="604" y="266"/>
                  <a:pt x="604" y="266"/>
                </a:cubicBezTo>
                <a:cubicBezTo>
                  <a:pt x="604" y="266"/>
                  <a:pt x="604" y="266"/>
                  <a:pt x="604" y="266"/>
                </a:cubicBezTo>
                <a:cubicBezTo>
                  <a:pt x="604" y="266"/>
                  <a:pt x="604" y="266"/>
                  <a:pt x="604" y="266"/>
                </a:cubicBezTo>
                <a:cubicBezTo>
                  <a:pt x="606" y="266"/>
                  <a:pt x="607" y="266"/>
                  <a:pt x="608" y="265"/>
                </a:cubicBezTo>
                <a:cubicBezTo>
                  <a:pt x="608" y="265"/>
                  <a:pt x="608" y="265"/>
                  <a:pt x="608" y="265"/>
                </a:cubicBezTo>
                <a:cubicBezTo>
                  <a:pt x="608" y="264"/>
                  <a:pt x="608" y="264"/>
                  <a:pt x="608" y="262"/>
                </a:cubicBezTo>
                <a:cubicBezTo>
                  <a:pt x="609" y="263"/>
                  <a:pt x="610" y="263"/>
                  <a:pt x="610" y="264"/>
                </a:cubicBezTo>
                <a:cubicBezTo>
                  <a:pt x="612" y="263"/>
                  <a:pt x="613" y="263"/>
                  <a:pt x="614" y="263"/>
                </a:cubicBezTo>
                <a:cubicBezTo>
                  <a:pt x="614" y="263"/>
                  <a:pt x="615" y="262"/>
                  <a:pt x="615" y="262"/>
                </a:cubicBezTo>
                <a:cubicBezTo>
                  <a:pt x="615" y="262"/>
                  <a:pt x="620" y="261"/>
                  <a:pt x="621" y="261"/>
                </a:cubicBezTo>
                <a:cubicBezTo>
                  <a:pt x="621" y="260"/>
                  <a:pt x="621" y="260"/>
                  <a:pt x="621" y="260"/>
                </a:cubicBezTo>
                <a:cubicBezTo>
                  <a:pt x="618" y="260"/>
                  <a:pt x="618" y="260"/>
                  <a:pt x="618" y="260"/>
                </a:cubicBezTo>
                <a:cubicBezTo>
                  <a:pt x="618" y="259"/>
                  <a:pt x="618" y="259"/>
                  <a:pt x="618" y="259"/>
                </a:cubicBezTo>
                <a:cubicBezTo>
                  <a:pt x="618" y="259"/>
                  <a:pt x="618" y="259"/>
                  <a:pt x="618" y="259"/>
                </a:cubicBezTo>
                <a:cubicBezTo>
                  <a:pt x="618" y="251"/>
                  <a:pt x="618" y="251"/>
                  <a:pt x="618" y="251"/>
                </a:cubicBezTo>
                <a:cubicBezTo>
                  <a:pt x="617" y="251"/>
                  <a:pt x="616" y="251"/>
                  <a:pt x="616" y="251"/>
                </a:cubicBezTo>
                <a:cubicBezTo>
                  <a:pt x="616" y="250"/>
                  <a:pt x="616" y="250"/>
                  <a:pt x="616" y="250"/>
                </a:cubicBezTo>
                <a:cubicBezTo>
                  <a:pt x="614" y="249"/>
                  <a:pt x="613" y="248"/>
                  <a:pt x="612" y="247"/>
                </a:cubicBezTo>
                <a:cubicBezTo>
                  <a:pt x="612" y="246"/>
                  <a:pt x="612" y="246"/>
                  <a:pt x="612" y="246"/>
                </a:cubicBezTo>
                <a:lnTo>
                  <a:pt x="610" y="246"/>
                </a:lnTo>
                <a:close/>
                <a:moveTo>
                  <a:pt x="761" y="243"/>
                </a:moveTo>
                <a:cubicBezTo>
                  <a:pt x="761" y="244"/>
                  <a:pt x="760" y="244"/>
                  <a:pt x="760" y="245"/>
                </a:cubicBezTo>
                <a:cubicBezTo>
                  <a:pt x="759" y="245"/>
                  <a:pt x="759" y="245"/>
                  <a:pt x="759" y="245"/>
                </a:cubicBezTo>
                <a:cubicBezTo>
                  <a:pt x="759" y="245"/>
                  <a:pt x="759" y="245"/>
                  <a:pt x="759" y="245"/>
                </a:cubicBezTo>
                <a:cubicBezTo>
                  <a:pt x="752" y="245"/>
                  <a:pt x="752" y="245"/>
                  <a:pt x="752" y="245"/>
                </a:cubicBezTo>
                <a:cubicBezTo>
                  <a:pt x="753" y="247"/>
                  <a:pt x="753" y="247"/>
                  <a:pt x="754" y="248"/>
                </a:cubicBezTo>
                <a:cubicBezTo>
                  <a:pt x="755" y="249"/>
                  <a:pt x="754" y="248"/>
                  <a:pt x="755" y="247"/>
                </a:cubicBezTo>
                <a:cubicBezTo>
                  <a:pt x="757" y="248"/>
                  <a:pt x="757" y="248"/>
                  <a:pt x="758" y="250"/>
                </a:cubicBezTo>
                <a:cubicBezTo>
                  <a:pt x="760" y="249"/>
                  <a:pt x="761" y="248"/>
                  <a:pt x="763" y="247"/>
                </a:cubicBezTo>
                <a:cubicBezTo>
                  <a:pt x="764" y="245"/>
                  <a:pt x="765" y="246"/>
                  <a:pt x="765" y="243"/>
                </a:cubicBezTo>
                <a:cubicBezTo>
                  <a:pt x="764" y="243"/>
                  <a:pt x="762" y="243"/>
                  <a:pt x="761" y="243"/>
                </a:cubicBezTo>
                <a:close/>
                <a:moveTo>
                  <a:pt x="751" y="247"/>
                </a:moveTo>
                <a:cubicBezTo>
                  <a:pt x="752" y="247"/>
                  <a:pt x="752" y="247"/>
                  <a:pt x="752" y="247"/>
                </a:cubicBezTo>
                <a:cubicBezTo>
                  <a:pt x="751" y="246"/>
                  <a:pt x="752" y="247"/>
                  <a:pt x="751" y="246"/>
                </a:cubicBezTo>
                <a:lnTo>
                  <a:pt x="751" y="247"/>
                </a:lnTo>
                <a:close/>
                <a:moveTo>
                  <a:pt x="771" y="247"/>
                </a:moveTo>
                <a:cubicBezTo>
                  <a:pt x="768" y="247"/>
                  <a:pt x="768" y="247"/>
                  <a:pt x="768" y="247"/>
                </a:cubicBezTo>
                <a:cubicBezTo>
                  <a:pt x="768" y="247"/>
                  <a:pt x="768" y="248"/>
                  <a:pt x="767" y="249"/>
                </a:cubicBezTo>
                <a:cubicBezTo>
                  <a:pt x="768" y="249"/>
                  <a:pt x="768" y="249"/>
                  <a:pt x="768" y="249"/>
                </a:cubicBezTo>
                <a:cubicBezTo>
                  <a:pt x="768" y="250"/>
                  <a:pt x="768" y="250"/>
                  <a:pt x="768" y="250"/>
                </a:cubicBezTo>
                <a:cubicBezTo>
                  <a:pt x="770" y="249"/>
                  <a:pt x="771" y="249"/>
                  <a:pt x="771" y="247"/>
                </a:cubicBezTo>
                <a:close/>
                <a:moveTo>
                  <a:pt x="2808" y="249"/>
                </a:moveTo>
                <a:cubicBezTo>
                  <a:pt x="2808" y="250"/>
                  <a:pt x="2808" y="250"/>
                  <a:pt x="2808" y="250"/>
                </a:cubicBezTo>
                <a:cubicBezTo>
                  <a:pt x="2808" y="250"/>
                  <a:pt x="2808" y="250"/>
                  <a:pt x="2808" y="250"/>
                </a:cubicBezTo>
                <a:cubicBezTo>
                  <a:pt x="2808" y="249"/>
                  <a:pt x="2809" y="249"/>
                  <a:pt x="2808" y="249"/>
                </a:cubicBezTo>
                <a:close/>
                <a:moveTo>
                  <a:pt x="789" y="252"/>
                </a:moveTo>
                <a:cubicBezTo>
                  <a:pt x="789" y="251"/>
                  <a:pt x="789" y="251"/>
                  <a:pt x="789" y="251"/>
                </a:cubicBezTo>
                <a:cubicBezTo>
                  <a:pt x="790" y="251"/>
                  <a:pt x="790" y="251"/>
                  <a:pt x="790" y="251"/>
                </a:cubicBezTo>
                <a:cubicBezTo>
                  <a:pt x="790" y="249"/>
                  <a:pt x="790" y="249"/>
                  <a:pt x="790" y="249"/>
                </a:cubicBezTo>
                <a:cubicBezTo>
                  <a:pt x="787" y="249"/>
                  <a:pt x="788" y="250"/>
                  <a:pt x="786" y="251"/>
                </a:cubicBezTo>
                <a:cubicBezTo>
                  <a:pt x="786" y="251"/>
                  <a:pt x="786" y="251"/>
                  <a:pt x="787" y="252"/>
                </a:cubicBezTo>
                <a:lnTo>
                  <a:pt x="789" y="252"/>
                </a:lnTo>
                <a:close/>
                <a:moveTo>
                  <a:pt x="1586" y="258"/>
                </a:moveTo>
                <a:cubicBezTo>
                  <a:pt x="1587" y="258"/>
                  <a:pt x="1589" y="259"/>
                  <a:pt x="1589" y="259"/>
                </a:cubicBezTo>
                <a:cubicBezTo>
                  <a:pt x="1589" y="258"/>
                  <a:pt x="1589" y="258"/>
                  <a:pt x="1589" y="258"/>
                </a:cubicBezTo>
                <a:cubicBezTo>
                  <a:pt x="1590" y="258"/>
                  <a:pt x="1590" y="258"/>
                  <a:pt x="1590" y="258"/>
                </a:cubicBezTo>
                <a:cubicBezTo>
                  <a:pt x="1590" y="257"/>
                  <a:pt x="1590" y="257"/>
                  <a:pt x="1591" y="256"/>
                </a:cubicBezTo>
                <a:cubicBezTo>
                  <a:pt x="1591" y="254"/>
                  <a:pt x="1592" y="251"/>
                  <a:pt x="1591" y="250"/>
                </a:cubicBezTo>
                <a:cubicBezTo>
                  <a:pt x="1591" y="249"/>
                  <a:pt x="1591" y="249"/>
                  <a:pt x="1591" y="249"/>
                </a:cubicBezTo>
                <a:cubicBezTo>
                  <a:pt x="1590" y="250"/>
                  <a:pt x="1589" y="251"/>
                  <a:pt x="1589" y="251"/>
                </a:cubicBezTo>
                <a:cubicBezTo>
                  <a:pt x="1587" y="252"/>
                  <a:pt x="1587" y="250"/>
                  <a:pt x="1586" y="253"/>
                </a:cubicBezTo>
                <a:cubicBezTo>
                  <a:pt x="1585" y="253"/>
                  <a:pt x="1585" y="254"/>
                  <a:pt x="1584" y="254"/>
                </a:cubicBezTo>
                <a:cubicBezTo>
                  <a:pt x="1584" y="255"/>
                  <a:pt x="1584" y="256"/>
                  <a:pt x="1583" y="257"/>
                </a:cubicBezTo>
                <a:cubicBezTo>
                  <a:pt x="1583" y="257"/>
                  <a:pt x="1584" y="257"/>
                  <a:pt x="1584" y="258"/>
                </a:cubicBezTo>
                <a:cubicBezTo>
                  <a:pt x="1583" y="258"/>
                  <a:pt x="1583" y="258"/>
                  <a:pt x="1583" y="258"/>
                </a:cubicBezTo>
                <a:cubicBezTo>
                  <a:pt x="1583" y="261"/>
                  <a:pt x="1583" y="261"/>
                  <a:pt x="1583" y="261"/>
                </a:cubicBezTo>
                <a:cubicBezTo>
                  <a:pt x="1585" y="261"/>
                  <a:pt x="1585" y="260"/>
                  <a:pt x="1586" y="258"/>
                </a:cubicBezTo>
                <a:close/>
                <a:moveTo>
                  <a:pt x="577" y="252"/>
                </a:moveTo>
                <a:cubicBezTo>
                  <a:pt x="576" y="251"/>
                  <a:pt x="577" y="251"/>
                  <a:pt x="575" y="251"/>
                </a:cubicBezTo>
                <a:cubicBezTo>
                  <a:pt x="575" y="252"/>
                  <a:pt x="575" y="252"/>
                  <a:pt x="577" y="252"/>
                </a:cubicBezTo>
                <a:close/>
                <a:moveTo>
                  <a:pt x="766" y="253"/>
                </a:moveTo>
                <a:cubicBezTo>
                  <a:pt x="766" y="252"/>
                  <a:pt x="766" y="251"/>
                  <a:pt x="765" y="251"/>
                </a:cubicBezTo>
                <a:cubicBezTo>
                  <a:pt x="764" y="251"/>
                  <a:pt x="765" y="250"/>
                  <a:pt x="764" y="251"/>
                </a:cubicBezTo>
                <a:cubicBezTo>
                  <a:pt x="765" y="252"/>
                  <a:pt x="765" y="252"/>
                  <a:pt x="765" y="252"/>
                </a:cubicBezTo>
                <a:cubicBezTo>
                  <a:pt x="765" y="253"/>
                  <a:pt x="765" y="253"/>
                  <a:pt x="765" y="253"/>
                </a:cubicBezTo>
                <a:lnTo>
                  <a:pt x="766" y="253"/>
                </a:lnTo>
                <a:close/>
                <a:moveTo>
                  <a:pt x="1858" y="263"/>
                </a:moveTo>
                <a:cubicBezTo>
                  <a:pt x="1860" y="263"/>
                  <a:pt x="1860" y="263"/>
                  <a:pt x="1860" y="263"/>
                </a:cubicBezTo>
                <a:cubicBezTo>
                  <a:pt x="1861" y="262"/>
                  <a:pt x="1860" y="261"/>
                  <a:pt x="1860" y="260"/>
                </a:cubicBezTo>
                <a:cubicBezTo>
                  <a:pt x="1861" y="260"/>
                  <a:pt x="1861" y="260"/>
                  <a:pt x="1861" y="260"/>
                </a:cubicBezTo>
                <a:cubicBezTo>
                  <a:pt x="1862" y="259"/>
                  <a:pt x="1863" y="259"/>
                  <a:pt x="1863" y="257"/>
                </a:cubicBezTo>
                <a:cubicBezTo>
                  <a:pt x="1864" y="257"/>
                  <a:pt x="1864" y="257"/>
                  <a:pt x="1864" y="257"/>
                </a:cubicBezTo>
                <a:cubicBezTo>
                  <a:pt x="1864" y="256"/>
                  <a:pt x="1863" y="253"/>
                  <a:pt x="1863" y="252"/>
                </a:cubicBezTo>
                <a:cubicBezTo>
                  <a:pt x="1861" y="252"/>
                  <a:pt x="1861" y="252"/>
                  <a:pt x="1861" y="252"/>
                </a:cubicBezTo>
                <a:cubicBezTo>
                  <a:pt x="1861" y="252"/>
                  <a:pt x="1861" y="252"/>
                  <a:pt x="1861" y="252"/>
                </a:cubicBezTo>
                <a:cubicBezTo>
                  <a:pt x="1860" y="252"/>
                  <a:pt x="1857" y="251"/>
                  <a:pt x="1856" y="251"/>
                </a:cubicBezTo>
                <a:cubicBezTo>
                  <a:pt x="1856" y="252"/>
                  <a:pt x="1856" y="252"/>
                  <a:pt x="1856" y="252"/>
                </a:cubicBezTo>
                <a:cubicBezTo>
                  <a:pt x="1855" y="252"/>
                  <a:pt x="1855" y="253"/>
                  <a:pt x="1854" y="253"/>
                </a:cubicBezTo>
                <a:cubicBezTo>
                  <a:pt x="1853" y="255"/>
                  <a:pt x="1853" y="256"/>
                  <a:pt x="1853" y="258"/>
                </a:cubicBezTo>
                <a:cubicBezTo>
                  <a:pt x="1854" y="258"/>
                  <a:pt x="1854" y="258"/>
                  <a:pt x="1854" y="258"/>
                </a:cubicBezTo>
                <a:cubicBezTo>
                  <a:pt x="1854" y="262"/>
                  <a:pt x="1856" y="261"/>
                  <a:pt x="1858" y="263"/>
                </a:cubicBezTo>
                <a:close/>
                <a:moveTo>
                  <a:pt x="2810" y="254"/>
                </a:moveTo>
                <a:cubicBezTo>
                  <a:pt x="2810" y="254"/>
                  <a:pt x="2810" y="254"/>
                  <a:pt x="2810" y="254"/>
                </a:cubicBezTo>
                <a:cubicBezTo>
                  <a:pt x="2809" y="254"/>
                  <a:pt x="2809" y="254"/>
                  <a:pt x="2809" y="254"/>
                </a:cubicBezTo>
                <a:cubicBezTo>
                  <a:pt x="2809" y="256"/>
                  <a:pt x="2809" y="256"/>
                  <a:pt x="2809" y="256"/>
                </a:cubicBezTo>
                <a:cubicBezTo>
                  <a:pt x="2810" y="256"/>
                  <a:pt x="2810" y="256"/>
                  <a:pt x="2810" y="256"/>
                </a:cubicBezTo>
                <a:cubicBezTo>
                  <a:pt x="2810" y="254"/>
                  <a:pt x="2811" y="255"/>
                  <a:pt x="2810" y="254"/>
                </a:cubicBezTo>
                <a:close/>
                <a:moveTo>
                  <a:pt x="581" y="258"/>
                </a:moveTo>
                <a:cubicBezTo>
                  <a:pt x="581" y="257"/>
                  <a:pt x="581" y="256"/>
                  <a:pt x="581" y="255"/>
                </a:cubicBezTo>
                <a:cubicBezTo>
                  <a:pt x="580" y="255"/>
                  <a:pt x="580" y="255"/>
                  <a:pt x="580" y="255"/>
                </a:cubicBezTo>
                <a:cubicBezTo>
                  <a:pt x="580" y="256"/>
                  <a:pt x="580" y="256"/>
                  <a:pt x="579" y="256"/>
                </a:cubicBezTo>
                <a:cubicBezTo>
                  <a:pt x="578" y="256"/>
                  <a:pt x="577" y="256"/>
                  <a:pt x="576" y="256"/>
                </a:cubicBezTo>
                <a:cubicBezTo>
                  <a:pt x="576" y="258"/>
                  <a:pt x="576" y="258"/>
                  <a:pt x="576" y="258"/>
                </a:cubicBezTo>
                <a:cubicBezTo>
                  <a:pt x="577" y="258"/>
                  <a:pt x="577" y="258"/>
                  <a:pt x="577" y="258"/>
                </a:cubicBezTo>
                <a:cubicBezTo>
                  <a:pt x="577" y="258"/>
                  <a:pt x="577" y="258"/>
                  <a:pt x="577" y="258"/>
                </a:cubicBezTo>
                <a:cubicBezTo>
                  <a:pt x="577" y="258"/>
                  <a:pt x="578" y="258"/>
                  <a:pt x="578" y="258"/>
                </a:cubicBezTo>
                <a:cubicBezTo>
                  <a:pt x="578" y="258"/>
                  <a:pt x="578" y="258"/>
                  <a:pt x="578" y="258"/>
                </a:cubicBezTo>
                <a:lnTo>
                  <a:pt x="581" y="258"/>
                </a:lnTo>
                <a:close/>
                <a:moveTo>
                  <a:pt x="1581" y="256"/>
                </a:moveTo>
                <a:cubicBezTo>
                  <a:pt x="1581" y="255"/>
                  <a:pt x="1581" y="255"/>
                  <a:pt x="1581" y="255"/>
                </a:cubicBezTo>
                <a:cubicBezTo>
                  <a:pt x="1581" y="255"/>
                  <a:pt x="1581" y="255"/>
                  <a:pt x="1581" y="255"/>
                </a:cubicBezTo>
                <a:cubicBezTo>
                  <a:pt x="1581" y="256"/>
                  <a:pt x="1580" y="256"/>
                  <a:pt x="1580" y="257"/>
                </a:cubicBezTo>
                <a:cubicBezTo>
                  <a:pt x="1581" y="257"/>
                  <a:pt x="1581" y="257"/>
                  <a:pt x="1581" y="257"/>
                </a:cubicBezTo>
                <a:cubicBezTo>
                  <a:pt x="1581" y="257"/>
                  <a:pt x="1581" y="256"/>
                  <a:pt x="1581" y="256"/>
                </a:cubicBezTo>
                <a:close/>
                <a:moveTo>
                  <a:pt x="1580" y="258"/>
                </a:moveTo>
                <a:cubicBezTo>
                  <a:pt x="1580" y="257"/>
                  <a:pt x="1580" y="257"/>
                  <a:pt x="1580" y="257"/>
                </a:cubicBezTo>
                <a:cubicBezTo>
                  <a:pt x="1580" y="257"/>
                  <a:pt x="1580" y="257"/>
                  <a:pt x="1580" y="257"/>
                </a:cubicBezTo>
                <a:cubicBezTo>
                  <a:pt x="1579" y="258"/>
                  <a:pt x="1579" y="258"/>
                  <a:pt x="1579" y="259"/>
                </a:cubicBezTo>
                <a:cubicBezTo>
                  <a:pt x="1580" y="259"/>
                  <a:pt x="1580" y="259"/>
                  <a:pt x="1580" y="259"/>
                </a:cubicBezTo>
                <a:cubicBezTo>
                  <a:pt x="1580" y="259"/>
                  <a:pt x="1580" y="258"/>
                  <a:pt x="1580" y="258"/>
                </a:cubicBezTo>
                <a:close/>
                <a:moveTo>
                  <a:pt x="569" y="260"/>
                </a:moveTo>
                <a:cubicBezTo>
                  <a:pt x="570" y="260"/>
                  <a:pt x="570" y="260"/>
                  <a:pt x="570" y="260"/>
                </a:cubicBezTo>
                <a:cubicBezTo>
                  <a:pt x="570" y="259"/>
                  <a:pt x="569" y="259"/>
                  <a:pt x="569" y="259"/>
                </a:cubicBezTo>
                <a:cubicBezTo>
                  <a:pt x="569" y="258"/>
                  <a:pt x="569" y="258"/>
                  <a:pt x="569" y="258"/>
                </a:cubicBezTo>
                <a:cubicBezTo>
                  <a:pt x="567" y="259"/>
                  <a:pt x="567" y="259"/>
                  <a:pt x="565" y="260"/>
                </a:cubicBezTo>
                <a:cubicBezTo>
                  <a:pt x="565" y="262"/>
                  <a:pt x="565" y="262"/>
                  <a:pt x="565" y="262"/>
                </a:cubicBezTo>
                <a:cubicBezTo>
                  <a:pt x="566" y="262"/>
                  <a:pt x="566" y="262"/>
                  <a:pt x="566" y="262"/>
                </a:cubicBezTo>
                <a:cubicBezTo>
                  <a:pt x="566" y="262"/>
                  <a:pt x="566" y="262"/>
                  <a:pt x="566" y="262"/>
                </a:cubicBezTo>
                <a:cubicBezTo>
                  <a:pt x="567" y="262"/>
                  <a:pt x="568" y="261"/>
                  <a:pt x="569" y="260"/>
                </a:cubicBezTo>
                <a:close/>
                <a:moveTo>
                  <a:pt x="764" y="264"/>
                </a:moveTo>
                <a:cubicBezTo>
                  <a:pt x="764" y="263"/>
                  <a:pt x="764" y="262"/>
                  <a:pt x="763" y="262"/>
                </a:cubicBezTo>
                <a:cubicBezTo>
                  <a:pt x="761" y="261"/>
                  <a:pt x="761" y="260"/>
                  <a:pt x="758" y="260"/>
                </a:cubicBezTo>
                <a:cubicBezTo>
                  <a:pt x="758" y="264"/>
                  <a:pt x="758" y="264"/>
                  <a:pt x="758" y="264"/>
                </a:cubicBezTo>
                <a:cubicBezTo>
                  <a:pt x="761" y="263"/>
                  <a:pt x="761" y="263"/>
                  <a:pt x="764" y="264"/>
                </a:cubicBezTo>
                <a:close/>
                <a:moveTo>
                  <a:pt x="1568" y="270"/>
                </a:moveTo>
                <a:cubicBezTo>
                  <a:pt x="1568" y="272"/>
                  <a:pt x="1568" y="272"/>
                  <a:pt x="1568" y="272"/>
                </a:cubicBezTo>
                <a:cubicBezTo>
                  <a:pt x="1569" y="272"/>
                  <a:pt x="1569" y="272"/>
                  <a:pt x="1570" y="271"/>
                </a:cubicBezTo>
                <a:cubicBezTo>
                  <a:pt x="1570" y="271"/>
                  <a:pt x="1570" y="271"/>
                  <a:pt x="1570" y="271"/>
                </a:cubicBezTo>
                <a:cubicBezTo>
                  <a:pt x="1570" y="274"/>
                  <a:pt x="1570" y="274"/>
                  <a:pt x="1570" y="274"/>
                </a:cubicBezTo>
                <a:cubicBezTo>
                  <a:pt x="1572" y="274"/>
                  <a:pt x="1572" y="274"/>
                  <a:pt x="1572" y="274"/>
                </a:cubicBezTo>
                <a:cubicBezTo>
                  <a:pt x="1572" y="272"/>
                  <a:pt x="1572" y="272"/>
                  <a:pt x="1572" y="272"/>
                </a:cubicBezTo>
                <a:cubicBezTo>
                  <a:pt x="1574" y="272"/>
                  <a:pt x="1574" y="272"/>
                  <a:pt x="1574" y="272"/>
                </a:cubicBezTo>
                <a:cubicBezTo>
                  <a:pt x="1574" y="272"/>
                  <a:pt x="1574" y="272"/>
                  <a:pt x="1575" y="272"/>
                </a:cubicBezTo>
                <a:cubicBezTo>
                  <a:pt x="1576" y="271"/>
                  <a:pt x="1576" y="270"/>
                  <a:pt x="1577" y="270"/>
                </a:cubicBezTo>
                <a:cubicBezTo>
                  <a:pt x="1578" y="270"/>
                  <a:pt x="1578" y="270"/>
                  <a:pt x="1578" y="270"/>
                </a:cubicBezTo>
                <a:cubicBezTo>
                  <a:pt x="1580" y="268"/>
                  <a:pt x="1580" y="268"/>
                  <a:pt x="1580" y="268"/>
                </a:cubicBezTo>
                <a:cubicBezTo>
                  <a:pt x="1580" y="267"/>
                  <a:pt x="1580" y="267"/>
                  <a:pt x="1581" y="266"/>
                </a:cubicBezTo>
                <a:cubicBezTo>
                  <a:pt x="1581" y="264"/>
                  <a:pt x="1581" y="264"/>
                  <a:pt x="1580" y="263"/>
                </a:cubicBezTo>
                <a:cubicBezTo>
                  <a:pt x="1580" y="262"/>
                  <a:pt x="1580" y="262"/>
                  <a:pt x="1580" y="262"/>
                </a:cubicBezTo>
                <a:cubicBezTo>
                  <a:pt x="1579" y="263"/>
                  <a:pt x="1578" y="263"/>
                  <a:pt x="1577" y="263"/>
                </a:cubicBezTo>
                <a:cubicBezTo>
                  <a:pt x="1577" y="265"/>
                  <a:pt x="1577" y="265"/>
                  <a:pt x="1577" y="265"/>
                </a:cubicBezTo>
                <a:cubicBezTo>
                  <a:pt x="1575" y="265"/>
                  <a:pt x="1575" y="265"/>
                  <a:pt x="1575" y="265"/>
                </a:cubicBezTo>
                <a:cubicBezTo>
                  <a:pt x="1575" y="264"/>
                  <a:pt x="1575" y="264"/>
                  <a:pt x="1575" y="264"/>
                </a:cubicBezTo>
                <a:cubicBezTo>
                  <a:pt x="1574" y="264"/>
                  <a:pt x="1574" y="264"/>
                  <a:pt x="1574" y="264"/>
                </a:cubicBezTo>
                <a:cubicBezTo>
                  <a:pt x="1574" y="261"/>
                  <a:pt x="1574" y="261"/>
                  <a:pt x="1574" y="261"/>
                </a:cubicBezTo>
                <a:cubicBezTo>
                  <a:pt x="1573" y="261"/>
                  <a:pt x="1573" y="261"/>
                  <a:pt x="1573" y="261"/>
                </a:cubicBezTo>
                <a:cubicBezTo>
                  <a:pt x="1572" y="263"/>
                  <a:pt x="1572" y="265"/>
                  <a:pt x="1571" y="267"/>
                </a:cubicBezTo>
                <a:cubicBezTo>
                  <a:pt x="1570" y="267"/>
                  <a:pt x="1570" y="267"/>
                  <a:pt x="1569" y="268"/>
                </a:cubicBezTo>
                <a:cubicBezTo>
                  <a:pt x="1569" y="269"/>
                  <a:pt x="1569" y="269"/>
                  <a:pt x="1568" y="270"/>
                </a:cubicBezTo>
                <a:close/>
                <a:moveTo>
                  <a:pt x="537" y="264"/>
                </a:moveTo>
                <a:cubicBezTo>
                  <a:pt x="538" y="265"/>
                  <a:pt x="540" y="265"/>
                  <a:pt x="541" y="266"/>
                </a:cubicBezTo>
                <a:cubicBezTo>
                  <a:pt x="542" y="266"/>
                  <a:pt x="542" y="266"/>
                  <a:pt x="543" y="266"/>
                </a:cubicBezTo>
                <a:cubicBezTo>
                  <a:pt x="543" y="265"/>
                  <a:pt x="544" y="264"/>
                  <a:pt x="544" y="264"/>
                </a:cubicBezTo>
                <a:cubicBezTo>
                  <a:pt x="543" y="264"/>
                  <a:pt x="543" y="264"/>
                  <a:pt x="543" y="264"/>
                </a:cubicBezTo>
                <a:cubicBezTo>
                  <a:pt x="543" y="262"/>
                  <a:pt x="543" y="262"/>
                  <a:pt x="543" y="262"/>
                </a:cubicBezTo>
                <a:cubicBezTo>
                  <a:pt x="540" y="263"/>
                  <a:pt x="541" y="264"/>
                  <a:pt x="537" y="264"/>
                </a:cubicBezTo>
                <a:close/>
                <a:moveTo>
                  <a:pt x="1569" y="262"/>
                </a:moveTo>
                <a:cubicBezTo>
                  <a:pt x="1567" y="263"/>
                  <a:pt x="1567" y="263"/>
                  <a:pt x="1566" y="264"/>
                </a:cubicBezTo>
                <a:cubicBezTo>
                  <a:pt x="1565" y="264"/>
                  <a:pt x="1565" y="264"/>
                  <a:pt x="1565" y="264"/>
                </a:cubicBezTo>
                <a:cubicBezTo>
                  <a:pt x="1565" y="265"/>
                  <a:pt x="1565" y="265"/>
                  <a:pt x="1565" y="265"/>
                </a:cubicBezTo>
                <a:cubicBezTo>
                  <a:pt x="1566" y="265"/>
                  <a:pt x="1568" y="265"/>
                  <a:pt x="1569" y="266"/>
                </a:cubicBezTo>
                <a:lnTo>
                  <a:pt x="1569" y="262"/>
                </a:lnTo>
                <a:close/>
                <a:moveTo>
                  <a:pt x="806" y="264"/>
                </a:moveTo>
                <a:cubicBezTo>
                  <a:pt x="805" y="266"/>
                  <a:pt x="805" y="266"/>
                  <a:pt x="806" y="268"/>
                </a:cubicBezTo>
                <a:cubicBezTo>
                  <a:pt x="808" y="268"/>
                  <a:pt x="808" y="268"/>
                  <a:pt x="808" y="268"/>
                </a:cubicBezTo>
                <a:cubicBezTo>
                  <a:pt x="807" y="266"/>
                  <a:pt x="807" y="265"/>
                  <a:pt x="806" y="264"/>
                </a:cubicBezTo>
                <a:cubicBezTo>
                  <a:pt x="806" y="264"/>
                  <a:pt x="806" y="264"/>
                  <a:pt x="806" y="264"/>
                </a:cubicBezTo>
                <a:close/>
                <a:moveTo>
                  <a:pt x="993" y="267"/>
                </a:moveTo>
                <a:cubicBezTo>
                  <a:pt x="992" y="267"/>
                  <a:pt x="992" y="267"/>
                  <a:pt x="992" y="267"/>
                </a:cubicBezTo>
                <a:cubicBezTo>
                  <a:pt x="992" y="268"/>
                  <a:pt x="992" y="267"/>
                  <a:pt x="993" y="268"/>
                </a:cubicBezTo>
                <a:lnTo>
                  <a:pt x="993" y="267"/>
                </a:lnTo>
                <a:close/>
                <a:moveTo>
                  <a:pt x="1929" y="268"/>
                </a:moveTo>
                <a:cubicBezTo>
                  <a:pt x="1930" y="268"/>
                  <a:pt x="1929" y="268"/>
                  <a:pt x="1930" y="268"/>
                </a:cubicBezTo>
                <a:cubicBezTo>
                  <a:pt x="1931" y="268"/>
                  <a:pt x="1931" y="268"/>
                  <a:pt x="1931" y="268"/>
                </a:cubicBezTo>
                <a:cubicBezTo>
                  <a:pt x="1931" y="267"/>
                  <a:pt x="1931" y="267"/>
                  <a:pt x="1931" y="267"/>
                </a:cubicBezTo>
                <a:cubicBezTo>
                  <a:pt x="1929" y="267"/>
                  <a:pt x="1929" y="267"/>
                  <a:pt x="1929" y="267"/>
                </a:cubicBezTo>
                <a:lnTo>
                  <a:pt x="1929" y="268"/>
                </a:lnTo>
                <a:close/>
                <a:moveTo>
                  <a:pt x="585" y="272"/>
                </a:moveTo>
                <a:cubicBezTo>
                  <a:pt x="585" y="271"/>
                  <a:pt x="585" y="270"/>
                  <a:pt x="585" y="268"/>
                </a:cubicBezTo>
                <a:cubicBezTo>
                  <a:pt x="583" y="268"/>
                  <a:pt x="583" y="268"/>
                  <a:pt x="583" y="268"/>
                </a:cubicBezTo>
                <a:cubicBezTo>
                  <a:pt x="584" y="270"/>
                  <a:pt x="584" y="270"/>
                  <a:pt x="585" y="271"/>
                </a:cubicBezTo>
                <a:cubicBezTo>
                  <a:pt x="585" y="272"/>
                  <a:pt x="585" y="272"/>
                  <a:pt x="585" y="272"/>
                </a:cubicBezTo>
                <a:close/>
                <a:moveTo>
                  <a:pt x="785" y="278"/>
                </a:moveTo>
                <a:cubicBezTo>
                  <a:pt x="786" y="278"/>
                  <a:pt x="786" y="278"/>
                  <a:pt x="786" y="278"/>
                </a:cubicBezTo>
                <a:cubicBezTo>
                  <a:pt x="786" y="280"/>
                  <a:pt x="786" y="280"/>
                  <a:pt x="786" y="280"/>
                </a:cubicBezTo>
                <a:cubicBezTo>
                  <a:pt x="787" y="280"/>
                  <a:pt x="787" y="280"/>
                  <a:pt x="787" y="280"/>
                </a:cubicBezTo>
                <a:cubicBezTo>
                  <a:pt x="787" y="281"/>
                  <a:pt x="788" y="282"/>
                  <a:pt x="789" y="282"/>
                </a:cubicBezTo>
                <a:cubicBezTo>
                  <a:pt x="789" y="281"/>
                  <a:pt x="789" y="281"/>
                  <a:pt x="789" y="281"/>
                </a:cubicBezTo>
                <a:cubicBezTo>
                  <a:pt x="796" y="281"/>
                  <a:pt x="793" y="277"/>
                  <a:pt x="796" y="274"/>
                </a:cubicBezTo>
                <a:cubicBezTo>
                  <a:pt x="796" y="273"/>
                  <a:pt x="796" y="272"/>
                  <a:pt x="795" y="272"/>
                </a:cubicBezTo>
                <a:cubicBezTo>
                  <a:pt x="794" y="272"/>
                  <a:pt x="794" y="272"/>
                  <a:pt x="794" y="272"/>
                </a:cubicBezTo>
                <a:cubicBezTo>
                  <a:pt x="794" y="271"/>
                  <a:pt x="794" y="271"/>
                  <a:pt x="794" y="271"/>
                </a:cubicBezTo>
                <a:cubicBezTo>
                  <a:pt x="793" y="271"/>
                  <a:pt x="793" y="271"/>
                  <a:pt x="793" y="271"/>
                </a:cubicBezTo>
                <a:cubicBezTo>
                  <a:pt x="793" y="270"/>
                  <a:pt x="793" y="270"/>
                  <a:pt x="793" y="270"/>
                </a:cubicBezTo>
                <a:cubicBezTo>
                  <a:pt x="793" y="269"/>
                  <a:pt x="792" y="269"/>
                  <a:pt x="792" y="268"/>
                </a:cubicBezTo>
                <a:cubicBezTo>
                  <a:pt x="789" y="269"/>
                  <a:pt x="789" y="269"/>
                  <a:pt x="787" y="270"/>
                </a:cubicBezTo>
                <a:cubicBezTo>
                  <a:pt x="786" y="271"/>
                  <a:pt x="786" y="273"/>
                  <a:pt x="785" y="274"/>
                </a:cubicBezTo>
                <a:cubicBezTo>
                  <a:pt x="785" y="276"/>
                  <a:pt x="785" y="277"/>
                  <a:pt x="785" y="278"/>
                </a:cubicBezTo>
                <a:close/>
                <a:moveTo>
                  <a:pt x="12" y="270"/>
                </a:moveTo>
                <a:cubicBezTo>
                  <a:pt x="13" y="270"/>
                  <a:pt x="12" y="270"/>
                  <a:pt x="13" y="270"/>
                </a:cubicBezTo>
                <a:cubicBezTo>
                  <a:pt x="13" y="270"/>
                  <a:pt x="13" y="270"/>
                  <a:pt x="13" y="270"/>
                </a:cubicBezTo>
                <a:lnTo>
                  <a:pt x="12" y="270"/>
                </a:lnTo>
                <a:close/>
                <a:moveTo>
                  <a:pt x="1560" y="276"/>
                </a:moveTo>
                <a:cubicBezTo>
                  <a:pt x="1563" y="275"/>
                  <a:pt x="1564" y="273"/>
                  <a:pt x="1566" y="272"/>
                </a:cubicBezTo>
                <a:cubicBezTo>
                  <a:pt x="1566" y="270"/>
                  <a:pt x="1567" y="271"/>
                  <a:pt x="1565" y="270"/>
                </a:cubicBezTo>
                <a:cubicBezTo>
                  <a:pt x="1564" y="271"/>
                  <a:pt x="1562" y="274"/>
                  <a:pt x="1560" y="274"/>
                </a:cubicBezTo>
                <a:cubicBezTo>
                  <a:pt x="1560" y="275"/>
                  <a:pt x="1560" y="275"/>
                  <a:pt x="1560" y="275"/>
                </a:cubicBezTo>
                <a:cubicBezTo>
                  <a:pt x="1560" y="275"/>
                  <a:pt x="1560" y="275"/>
                  <a:pt x="1560" y="275"/>
                </a:cubicBezTo>
                <a:lnTo>
                  <a:pt x="1560" y="276"/>
                </a:lnTo>
                <a:close/>
                <a:moveTo>
                  <a:pt x="802" y="276"/>
                </a:moveTo>
                <a:cubicBezTo>
                  <a:pt x="807" y="276"/>
                  <a:pt x="807" y="276"/>
                  <a:pt x="807" y="276"/>
                </a:cubicBezTo>
                <a:cubicBezTo>
                  <a:pt x="807" y="275"/>
                  <a:pt x="807" y="276"/>
                  <a:pt x="808" y="275"/>
                </a:cubicBezTo>
                <a:cubicBezTo>
                  <a:pt x="807" y="273"/>
                  <a:pt x="807" y="273"/>
                  <a:pt x="807" y="272"/>
                </a:cubicBezTo>
                <a:cubicBezTo>
                  <a:pt x="806" y="272"/>
                  <a:pt x="806" y="272"/>
                  <a:pt x="806" y="272"/>
                </a:cubicBezTo>
                <a:cubicBezTo>
                  <a:pt x="803" y="272"/>
                  <a:pt x="803" y="272"/>
                  <a:pt x="802" y="273"/>
                </a:cubicBezTo>
                <a:cubicBezTo>
                  <a:pt x="802" y="275"/>
                  <a:pt x="802" y="275"/>
                  <a:pt x="802" y="276"/>
                </a:cubicBezTo>
                <a:close/>
                <a:moveTo>
                  <a:pt x="589" y="274"/>
                </a:moveTo>
                <a:cubicBezTo>
                  <a:pt x="589" y="273"/>
                  <a:pt x="589" y="273"/>
                  <a:pt x="589" y="273"/>
                </a:cubicBezTo>
                <a:cubicBezTo>
                  <a:pt x="589" y="273"/>
                  <a:pt x="588" y="272"/>
                  <a:pt x="587" y="272"/>
                </a:cubicBezTo>
                <a:cubicBezTo>
                  <a:pt x="588" y="273"/>
                  <a:pt x="588" y="274"/>
                  <a:pt x="589" y="274"/>
                </a:cubicBezTo>
                <a:close/>
                <a:moveTo>
                  <a:pt x="1557" y="277"/>
                </a:moveTo>
                <a:cubicBezTo>
                  <a:pt x="1557" y="277"/>
                  <a:pt x="1557" y="277"/>
                  <a:pt x="1557" y="277"/>
                </a:cubicBezTo>
                <a:cubicBezTo>
                  <a:pt x="1558" y="277"/>
                  <a:pt x="1558" y="277"/>
                  <a:pt x="1558" y="277"/>
                </a:cubicBezTo>
                <a:cubicBezTo>
                  <a:pt x="1557" y="276"/>
                  <a:pt x="1557" y="276"/>
                  <a:pt x="1556" y="274"/>
                </a:cubicBezTo>
                <a:cubicBezTo>
                  <a:pt x="1555" y="274"/>
                  <a:pt x="1555" y="274"/>
                  <a:pt x="1555" y="274"/>
                </a:cubicBezTo>
                <a:cubicBezTo>
                  <a:pt x="1555" y="276"/>
                  <a:pt x="1555" y="275"/>
                  <a:pt x="1554" y="276"/>
                </a:cubicBezTo>
                <a:cubicBezTo>
                  <a:pt x="1554" y="277"/>
                  <a:pt x="1554" y="277"/>
                  <a:pt x="1555" y="277"/>
                </a:cubicBezTo>
                <a:lnTo>
                  <a:pt x="1557" y="277"/>
                </a:lnTo>
                <a:close/>
                <a:moveTo>
                  <a:pt x="3083" y="278"/>
                </a:moveTo>
                <a:cubicBezTo>
                  <a:pt x="3083" y="277"/>
                  <a:pt x="3083" y="277"/>
                  <a:pt x="3083" y="277"/>
                </a:cubicBezTo>
                <a:cubicBezTo>
                  <a:pt x="3082" y="277"/>
                  <a:pt x="3082" y="277"/>
                  <a:pt x="3082" y="277"/>
                </a:cubicBezTo>
                <a:cubicBezTo>
                  <a:pt x="3083" y="278"/>
                  <a:pt x="3082" y="278"/>
                  <a:pt x="3083" y="278"/>
                </a:cubicBezTo>
                <a:close/>
                <a:moveTo>
                  <a:pt x="697" y="282"/>
                </a:moveTo>
                <a:cubicBezTo>
                  <a:pt x="697" y="279"/>
                  <a:pt x="697" y="279"/>
                  <a:pt x="697" y="279"/>
                </a:cubicBezTo>
                <a:cubicBezTo>
                  <a:pt x="696" y="280"/>
                  <a:pt x="696" y="280"/>
                  <a:pt x="695" y="280"/>
                </a:cubicBezTo>
                <a:cubicBezTo>
                  <a:pt x="696" y="282"/>
                  <a:pt x="695" y="282"/>
                  <a:pt x="697" y="282"/>
                </a:cubicBezTo>
                <a:close/>
                <a:moveTo>
                  <a:pt x="47" y="294"/>
                </a:moveTo>
                <a:cubicBezTo>
                  <a:pt x="47" y="292"/>
                  <a:pt x="47" y="292"/>
                  <a:pt x="47" y="292"/>
                </a:cubicBezTo>
                <a:cubicBezTo>
                  <a:pt x="46" y="292"/>
                  <a:pt x="46" y="292"/>
                  <a:pt x="46" y="292"/>
                </a:cubicBezTo>
                <a:cubicBezTo>
                  <a:pt x="47" y="293"/>
                  <a:pt x="46" y="293"/>
                  <a:pt x="47" y="293"/>
                </a:cubicBezTo>
                <a:cubicBezTo>
                  <a:pt x="47" y="294"/>
                  <a:pt x="47" y="294"/>
                  <a:pt x="47" y="294"/>
                </a:cubicBezTo>
                <a:close/>
                <a:moveTo>
                  <a:pt x="1245" y="298"/>
                </a:moveTo>
                <a:cubicBezTo>
                  <a:pt x="1243" y="298"/>
                  <a:pt x="1242" y="298"/>
                  <a:pt x="1242" y="300"/>
                </a:cubicBezTo>
                <a:cubicBezTo>
                  <a:pt x="1243" y="300"/>
                  <a:pt x="1245" y="299"/>
                  <a:pt x="1247" y="300"/>
                </a:cubicBezTo>
                <a:cubicBezTo>
                  <a:pt x="1251" y="300"/>
                  <a:pt x="1251" y="300"/>
                  <a:pt x="1251" y="300"/>
                </a:cubicBezTo>
                <a:cubicBezTo>
                  <a:pt x="1251" y="300"/>
                  <a:pt x="1251" y="300"/>
                  <a:pt x="1251" y="300"/>
                </a:cubicBezTo>
                <a:cubicBezTo>
                  <a:pt x="1250" y="300"/>
                  <a:pt x="1250" y="300"/>
                  <a:pt x="1250" y="300"/>
                </a:cubicBezTo>
                <a:cubicBezTo>
                  <a:pt x="1248" y="297"/>
                  <a:pt x="1247" y="299"/>
                  <a:pt x="1245" y="298"/>
                </a:cubicBezTo>
                <a:close/>
                <a:moveTo>
                  <a:pt x="715" y="300"/>
                </a:moveTo>
                <a:cubicBezTo>
                  <a:pt x="717" y="300"/>
                  <a:pt x="717" y="300"/>
                  <a:pt x="717" y="300"/>
                </a:cubicBezTo>
                <a:cubicBezTo>
                  <a:pt x="717" y="299"/>
                  <a:pt x="717" y="299"/>
                  <a:pt x="717" y="299"/>
                </a:cubicBezTo>
                <a:cubicBezTo>
                  <a:pt x="715" y="299"/>
                  <a:pt x="715" y="299"/>
                  <a:pt x="715" y="299"/>
                </a:cubicBezTo>
                <a:lnTo>
                  <a:pt x="715" y="300"/>
                </a:lnTo>
                <a:close/>
                <a:moveTo>
                  <a:pt x="1283" y="339"/>
                </a:moveTo>
                <a:cubicBezTo>
                  <a:pt x="1283" y="336"/>
                  <a:pt x="1283" y="336"/>
                  <a:pt x="1283" y="336"/>
                </a:cubicBezTo>
                <a:cubicBezTo>
                  <a:pt x="1285" y="336"/>
                  <a:pt x="1286" y="336"/>
                  <a:pt x="1288" y="337"/>
                </a:cubicBezTo>
                <a:cubicBezTo>
                  <a:pt x="1288" y="337"/>
                  <a:pt x="1289" y="338"/>
                  <a:pt x="1289" y="339"/>
                </a:cubicBezTo>
                <a:cubicBezTo>
                  <a:pt x="1290" y="338"/>
                  <a:pt x="1292" y="338"/>
                  <a:pt x="1293" y="338"/>
                </a:cubicBezTo>
                <a:cubicBezTo>
                  <a:pt x="1293" y="336"/>
                  <a:pt x="1293" y="336"/>
                  <a:pt x="1293" y="336"/>
                </a:cubicBezTo>
                <a:cubicBezTo>
                  <a:pt x="1293" y="336"/>
                  <a:pt x="1293" y="336"/>
                  <a:pt x="1293" y="336"/>
                </a:cubicBezTo>
                <a:cubicBezTo>
                  <a:pt x="1293" y="335"/>
                  <a:pt x="1293" y="335"/>
                  <a:pt x="1293" y="335"/>
                </a:cubicBezTo>
                <a:cubicBezTo>
                  <a:pt x="1295" y="336"/>
                  <a:pt x="1295" y="336"/>
                  <a:pt x="1295" y="337"/>
                </a:cubicBezTo>
                <a:cubicBezTo>
                  <a:pt x="1297" y="337"/>
                  <a:pt x="1298" y="336"/>
                  <a:pt x="1299" y="335"/>
                </a:cubicBezTo>
                <a:cubicBezTo>
                  <a:pt x="1299" y="335"/>
                  <a:pt x="1299" y="335"/>
                  <a:pt x="1299" y="335"/>
                </a:cubicBezTo>
                <a:cubicBezTo>
                  <a:pt x="1300" y="335"/>
                  <a:pt x="1300" y="335"/>
                  <a:pt x="1300" y="335"/>
                </a:cubicBezTo>
                <a:cubicBezTo>
                  <a:pt x="1300" y="334"/>
                  <a:pt x="1300" y="334"/>
                  <a:pt x="1301" y="333"/>
                </a:cubicBezTo>
                <a:cubicBezTo>
                  <a:pt x="1303" y="333"/>
                  <a:pt x="1303" y="333"/>
                  <a:pt x="1303" y="333"/>
                </a:cubicBezTo>
                <a:cubicBezTo>
                  <a:pt x="1303" y="333"/>
                  <a:pt x="1303" y="333"/>
                  <a:pt x="1303" y="333"/>
                </a:cubicBezTo>
                <a:cubicBezTo>
                  <a:pt x="1305" y="333"/>
                  <a:pt x="1305" y="333"/>
                  <a:pt x="1305" y="333"/>
                </a:cubicBezTo>
                <a:cubicBezTo>
                  <a:pt x="1305" y="332"/>
                  <a:pt x="1305" y="332"/>
                  <a:pt x="1305" y="332"/>
                </a:cubicBezTo>
                <a:cubicBezTo>
                  <a:pt x="1307" y="332"/>
                  <a:pt x="1307" y="332"/>
                  <a:pt x="1307" y="332"/>
                </a:cubicBezTo>
                <a:cubicBezTo>
                  <a:pt x="1307" y="331"/>
                  <a:pt x="1307" y="331"/>
                  <a:pt x="1307" y="331"/>
                </a:cubicBezTo>
                <a:cubicBezTo>
                  <a:pt x="1309" y="331"/>
                  <a:pt x="1309" y="331"/>
                  <a:pt x="1309" y="331"/>
                </a:cubicBezTo>
                <a:cubicBezTo>
                  <a:pt x="1309" y="331"/>
                  <a:pt x="1309" y="331"/>
                  <a:pt x="1309" y="330"/>
                </a:cubicBezTo>
                <a:cubicBezTo>
                  <a:pt x="1311" y="330"/>
                  <a:pt x="1311" y="330"/>
                  <a:pt x="1311" y="330"/>
                </a:cubicBezTo>
                <a:cubicBezTo>
                  <a:pt x="1311" y="329"/>
                  <a:pt x="1311" y="329"/>
                  <a:pt x="1311" y="329"/>
                </a:cubicBezTo>
                <a:cubicBezTo>
                  <a:pt x="1312" y="329"/>
                  <a:pt x="1312" y="329"/>
                  <a:pt x="1312" y="329"/>
                </a:cubicBezTo>
                <a:cubicBezTo>
                  <a:pt x="1312" y="328"/>
                  <a:pt x="1311" y="327"/>
                  <a:pt x="1311" y="327"/>
                </a:cubicBezTo>
                <a:cubicBezTo>
                  <a:pt x="1313" y="327"/>
                  <a:pt x="1313" y="327"/>
                  <a:pt x="1313" y="327"/>
                </a:cubicBezTo>
                <a:cubicBezTo>
                  <a:pt x="1313" y="325"/>
                  <a:pt x="1313" y="325"/>
                  <a:pt x="1313" y="325"/>
                </a:cubicBezTo>
                <a:cubicBezTo>
                  <a:pt x="1315" y="325"/>
                  <a:pt x="1315" y="325"/>
                  <a:pt x="1315" y="325"/>
                </a:cubicBezTo>
                <a:cubicBezTo>
                  <a:pt x="1315" y="324"/>
                  <a:pt x="1315" y="324"/>
                  <a:pt x="1315" y="324"/>
                </a:cubicBezTo>
                <a:cubicBezTo>
                  <a:pt x="1316" y="324"/>
                  <a:pt x="1316" y="324"/>
                  <a:pt x="1316" y="324"/>
                </a:cubicBezTo>
                <a:cubicBezTo>
                  <a:pt x="1316" y="322"/>
                  <a:pt x="1316" y="322"/>
                  <a:pt x="1316" y="322"/>
                </a:cubicBezTo>
                <a:cubicBezTo>
                  <a:pt x="1317" y="323"/>
                  <a:pt x="1318" y="323"/>
                  <a:pt x="1318" y="324"/>
                </a:cubicBezTo>
                <a:cubicBezTo>
                  <a:pt x="1320" y="324"/>
                  <a:pt x="1320" y="324"/>
                  <a:pt x="1320" y="324"/>
                </a:cubicBezTo>
                <a:cubicBezTo>
                  <a:pt x="1320" y="323"/>
                  <a:pt x="1320" y="323"/>
                  <a:pt x="1320" y="323"/>
                </a:cubicBezTo>
                <a:cubicBezTo>
                  <a:pt x="1321" y="323"/>
                  <a:pt x="1321" y="323"/>
                  <a:pt x="1321" y="323"/>
                </a:cubicBezTo>
                <a:cubicBezTo>
                  <a:pt x="1321" y="322"/>
                  <a:pt x="1321" y="321"/>
                  <a:pt x="1320" y="320"/>
                </a:cubicBezTo>
                <a:cubicBezTo>
                  <a:pt x="1321" y="320"/>
                  <a:pt x="1321" y="320"/>
                  <a:pt x="1321" y="320"/>
                </a:cubicBezTo>
                <a:cubicBezTo>
                  <a:pt x="1321" y="320"/>
                  <a:pt x="1321" y="320"/>
                  <a:pt x="1321" y="320"/>
                </a:cubicBezTo>
                <a:cubicBezTo>
                  <a:pt x="1320" y="319"/>
                  <a:pt x="1320" y="319"/>
                  <a:pt x="1319" y="319"/>
                </a:cubicBezTo>
                <a:cubicBezTo>
                  <a:pt x="1319" y="317"/>
                  <a:pt x="1320" y="318"/>
                  <a:pt x="1320" y="317"/>
                </a:cubicBezTo>
                <a:cubicBezTo>
                  <a:pt x="1320" y="316"/>
                  <a:pt x="1320" y="316"/>
                  <a:pt x="1320" y="316"/>
                </a:cubicBezTo>
                <a:cubicBezTo>
                  <a:pt x="1320" y="315"/>
                  <a:pt x="1320" y="314"/>
                  <a:pt x="1319" y="314"/>
                </a:cubicBezTo>
                <a:cubicBezTo>
                  <a:pt x="1318" y="313"/>
                  <a:pt x="1319" y="313"/>
                  <a:pt x="1318" y="313"/>
                </a:cubicBezTo>
                <a:cubicBezTo>
                  <a:pt x="1318" y="313"/>
                  <a:pt x="1317" y="313"/>
                  <a:pt x="1316" y="314"/>
                </a:cubicBezTo>
                <a:cubicBezTo>
                  <a:pt x="1316" y="313"/>
                  <a:pt x="1316" y="313"/>
                  <a:pt x="1316" y="312"/>
                </a:cubicBezTo>
                <a:cubicBezTo>
                  <a:pt x="1314" y="311"/>
                  <a:pt x="1313" y="312"/>
                  <a:pt x="1311" y="313"/>
                </a:cubicBezTo>
                <a:cubicBezTo>
                  <a:pt x="1311" y="310"/>
                  <a:pt x="1311" y="310"/>
                  <a:pt x="1312" y="308"/>
                </a:cubicBezTo>
                <a:cubicBezTo>
                  <a:pt x="1311" y="308"/>
                  <a:pt x="1311" y="307"/>
                  <a:pt x="1310" y="307"/>
                </a:cubicBezTo>
                <a:cubicBezTo>
                  <a:pt x="1310" y="305"/>
                  <a:pt x="1310" y="305"/>
                  <a:pt x="1311" y="304"/>
                </a:cubicBezTo>
                <a:cubicBezTo>
                  <a:pt x="1311" y="303"/>
                  <a:pt x="1311" y="303"/>
                  <a:pt x="1311" y="303"/>
                </a:cubicBezTo>
                <a:cubicBezTo>
                  <a:pt x="1313" y="303"/>
                  <a:pt x="1313" y="303"/>
                  <a:pt x="1313" y="303"/>
                </a:cubicBezTo>
                <a:cubicBezTo>
                  <a:pt x="1313" y="303"/>
                  <a:pt x="1314" y="302"/>
                  <a:pt x="1315" y="302"/>
                </a:cubicBezTo>
                <a:cubicBezTo>
                  <a:pt x="1315" y="301"/>
                  <a:pt x="1315" y="301"/>
                  <a:pt x="1315" y="301"/>
                </a:cubicBezTo>
                <a:cubicBezTo>
                  <a:pt x="1313" y="301"/>
                  <a:pt x="1313" y="301"/>
                  <a:pt x="1312" y="302"/>
                </a:cubicBezTo>
                <a:cubicBezTo>
                  <a:pt x="1312" y="302"/>
                  <a:pt x="1312" y="302"/>
                  <a:pt x="1312" y="302"/>
                </a:cubicBezTo>
                <a:cubicBezTo>
                  <a:pt x="1310" y="303"/>
                  <a:pt x="1309" y="302"/>
                  <a:pt x="1308" y="304"/>
                </a:cubicBezTo>
                <a:cubicBezTo>
                  <a:pt x="1306" y="304"/>
                  <a:pt x="1306" y="304"/>
                  <a:pt x="1305" y="302"/>
                </a:cubicBezTo>
                <a:cubicBezTo>
                  <a:pt x="1305" y="302"/>
                  <a:pt x="1305" y="302"/>
                  <a:pt x="1305" y="302"/>
                </a:cubicBezTo>
                <a:cubicBezTo>
                  <a:pt x="1305" y="301"/>
                  <a:pt x="1305" y="301"/>
                  <a:pt x="1305" y="301"/>
                </a:cubicBezTo>
                <a:cubicBezTo>
                  <a:pt x="1304" y="301"/>
                  <a:pt x="1304" y="301"/>
                  <a:pt x="1303" y="300"/>
                </a:cubicBezTo>
                <a:cubicBezTo>
                  <a:pt x="1303" y="300"/>
                  <a:pt x="1303" y="299"/>
                  <a:pt x="1303" y="299"/>
                </a:cubicBezTo>
                <a:cubicBezTo>
                  <a:pt x="1301" y="299"/>
                  <a:pt x="1300" y="299"/>
                  <a:pt x="1298" y="299"/>
                </a:cubicBezTo>
                <a:cubicBezTo>
                  <a:pt x="1298" y="302"/>
                  <a:pt x="1298" y="303"/>
                  <a:pt x="1297" y="304"/>
                </a:cubicBezTo>
                <a:cubicBezTo>
                  <a:pt x="1294" y="305"/>
                  <a:pt x="1295" y="305"/>
                  <a:pt x="1293" y="303"/>
                </a:cubicBezTo>
                <a:cubicBezTo>
                  <a:pt x="1291" y="303"/>
                  <a:pt x="1291" y="303"/>
                  <a:pt x="1291" y="305"/>
                </a:cubicBezTo>
                <a:cubicBezTo>
                  <a:pt x="1290" y="305"/>
                  <a:pt x="1288" y="306"/>
                  <a:pt x="1287" y="306"/>
                </a:cubicBezTo>
                <a:cubicBezTo>
                  <a:pt x="1287" y="306"/>
                  <a:pt x="1287" y="306"/>
                  <a:pt x="1287" y="306"/>
                </a:cubicBezTo>
                <a:cubicBezTo>
                  <a:pt x="1284" y="306"/>
                  <a:pt x="1284" y="306"/>
                  <a:pt x="1284" y="306"/>
                </a:cubicBezTo>
                <a:cubicBezTo>
                  <a:pt x="1283" y="304"/>
                  <a:pt x="1284" y="305"/>
                  <a:pt x="1283" y="304"/>
                </a:cubicBezTo>
                <a:cubicBezTo>
                  <a:pt x="1282" y="304"/>
                  <a:pt x="1283" y="304"/>
                  <a:pt x="1282" y="304"/>
                </a:cubicBezTo>
                <a:cubicBezTo>
                  <a:pt x="1282" y="304"/>
                  <a:pt x="1282" y="304"/>
                  <a:pt x="1282" y="304"/>
                </a:cubicBezTo>
                <a:cubicBezTo>
                  <a:pt x="1281" y="304"/>
                  <a:pt x="1281" y="304"/>
                  <a:pt x="1281" y="304"/>
                </a:cubicBezTo>
                <a:cubicBezTo>
                  <a:pt x="1281" y="307"/>
                  <a:pt x="1282" y="306"/>
                  <a:pt x="1282" y="310"/>
                </a:cubicBezTo>
                <a:cubicBezTo>
                  <a:pt x="1281" y="309"/>
                  <a:pt x="1281" y="309"/>
                  <a:pt x="1279" y="308"/>
                </a:cubicBezTo>
                <a:cubicBezTo>
                  <a:pt x="1279" y="306"/>
                  <a:pt x="1279" y="306"/>
                  <a:pt x="1279" y="306"/>
                </a:cubicBezTo>
                <a:cubicBezTo>
                  <a:pt x="1278" y="306"/>
                  <a:pt x="1278" y="306"/>
                  <a:pt x="1278" y="306"/>
                </a:cubicBezTo>
                <a:cubicBezTo>
                  <a:pt x="1279" y="305"/>
                  <a:pt x="1279" y="304"/>
                  <a:pt x="1279" y="302"/>
                </a:cubicBezTo>
                <a:cubicBezTo>
                  <a:pt x="1276" y="303"/>
                  <a:pt x="1276" y="302"/>
                  <a:pt x="1276" y="304"/>
                </a:cubicBezTo>
                <a:cubicBezTo>
                  <a:pt x="1274" y="305"/>
                  <a:pt x="1275" y="304"/>
                  <a:pt x="1274" y="305"/>
                </a:cubicBezTo>
                <a:cubicBezTo>
                  <a:pt x="1272" y="305"/>
                  <a:pt x="1272" y="305"/>
                  <a:pt x="1271" y="306"/>
                </a:cubicBezTo>
                <a:cubicBezTo>
                  <a:pt x="1270" y="306"/>
                  <a:pt x="1270" y="306"/>
                  <a:pt x="1270" y="306"/>
                </a:cubicBezTo>
                <a:cubicBezTo>
                  <a:pt x="1271" y="307"/>
                  <a:pt x="1271" y="308"/>
                  <a:pt x="1271" y="310"/>
                </a:cubicBezTo>
                <a:cubicBezTo>
                  <a:pt x="1270" y="310"/>
                  <a:pt x="1270" y="310"/>
                  <a:pt x="1269" y="310"/>
                </a:cubicBezTo>
                <a:cubicBezTo>
                  <a:pt x="1268" y="308"/>
                  <a:pt x="1267" y="307"/>
                  <a:pt x="1267" y="304"/>
                </a:cubicBezTo>
                <a:cubicBezTo>
                  <a:pt x="1266" y="305"/>
                  <a:pt x="1265" y="305"/>
                  <a:pt x="1264" y="305"/>
                </a:cubicBezTo>
                <a:cubicBezTo>
                  <a:pt x="1264" y="309"/>
                  <a:pt x="1264" y="310"/>
                  <a:pt x="1264" y="314"/>
                </a:cubicBezTo>
                <a:cubicBezTo>
                  <a:pt x="1261" y="313"/>
                  <a:pt x="1263" y="312"/>
                  <a:pt x="1262" y="312"/>
                </a:cubicBezTo>
                <a:cubicBezTo>
                  <a:pt x="1261" y="312"/>
                  <a:pt x="1261" y="312"/>
                  <a:pt x="1260" y="312"/>
                </a:cubicBezTo>
                <a:cubicBezTo>
                  <a:pt x="1260" y="314"/>
                  <a:pt x="1260" y="315"/>
                  <a:pt x="1259" y="316"/>
                </a:cubicBezTo>
                <a:cubicBezTo>
                  <a:pt x="1258" y="316"/>
                  <a:pt x="1258" y="316"/>
                  <a:pt x="1258" y="316"/>
                </a:cubicBezTo>
                <a:cubicBezTo>
                  <a:pt x="1258" y="318"/>
                  <a:pt x="1258" y="318"/>
                  <a:pt x="1258" y="318"/>
                </a:cubicBezTo>
                <a:cubicBezTo>
                  <a:pt x="1257" y="317"/>
                  <a:pt x="1257" y="318"/>
                  <a:pt x="1257" y="317"/>
                </a:cubicBezTo>
                <a:cubicBezTo>
                  <a:pt x="1256" y="317"/>
                  <a:pt x="1256" y="317"/>
                  <a:pt x="1256" y="317"/>
                </a:cubicBezTo>
                <a:cubicBezTo>
                  <a:pt x="1256" y="315"/>
                  <a:pt x="1256" y="314"/>
                  <a:pt x="1255" y="312"/>
                </a:cubicBezTo>
                <a:cubicBezTo>
                  <a:pt x="1256" y="312"/>
                  <a:pt x="1256" y="312"/>
                  <a:pt x="1257" y="312"/>
                </a:cubicBezTo>
                <a:cubicBezTo>
                  <a:pt x="1256" y="311"/>
                  <a:pt x="1256" y="310"/>
                  <a:pt x="1256" y="310"/>
                </a:cubicBezTo>
                <a:cubicBezTo>
                  <a:pt x="1255" y="310"/>
                  <a:pt x="1255" y="310"/>
                  <a:pt x="1255" y="310"/>
                </a:cubicBezTo>
                <a:cubicBezTo>
                  <a:pt x="1255" y="310"/>
                  <a:pt x="1256" y="308"/>
                  <a:pt x="1256" y="307"/>
                </a:cubicBezTo>
                <a:cubicBezTo>
                  <a:pt x="1255" y="307"/>
                  <a:pt x="1255" y="307"/>
                  <a:pt x="1255" y="307"/>
                </a:cubicBezTo>
                <a:cubicBezTo>
                  <a:pt x="1255" y="305"/>
                  <a:pt x="1255" y="305"/>
                  <a:pt x="1255" y="305"/>
                </a:cubicBezTo>
                <a:cubicBezTo>
                  <a:pt x="1254" y="305"/>
                  <a:pt x="1254" y="305"/>
                  <a:pt x="1254" y="305"/>
                </a:cubicBezTo>
                <a:cubicBezTo>
                  <a:pt x="1253" y="302"/>
                  <a:pt x="1253" y="304"/>
                  <a:pt x="1251" y="302"/>
                </a:cubicBezTo>
                <a:cubicBezTo>
                  <a:pt x="1251" y="302"/>
                  <a:pt x="1250" y="302"/>
                  <a:pt x="1249" y="302"/>
                </a:cubicBezTo>
                <a:cubicBezTo>
                  <a:pt x="1249" y="303"/>
                  <a:pt x="1249" y="303"/>
                  <a:pt x="1249" y="303"/>
                </a:cubicBezTo>
                <a:cubicBezTo>
                  <a:pt x="1248" y="303"/>
                  <a:pt x="1248" y="303"/>
                  <a:pt x="1246" y="302"/>
                </a:cubicBezTo>
                <a:cubicBezTo>
                  <a:pt x="1246" y="303"/>
                  <a:pt x="1246" y="304"/>
                  <a:pt x="1245" y="304"/>
                </a:cubicBezTo>
                <a:cubicBezTo>
                  <a:pt x="1247" y="305"/>
                  <a:pt x="1248" y="305"/>
                  <a:pt x="1249" y="306"/>
                </a:cubicBezTo>
                <a:cubicBezTo>
                  <a:pt x="1250" y="307"/>
                  <a:pt x="1250" y="308"/>
                  <a:pt x="1250" y="310"/>
                </a:cubicBezTo>
                <a:cubicBezTo>
                  <a:pt x="1249" y="309"/>
                  <a:pt x="1249" y="309"/>
                  <a:pt x="1247" y="308"/>
                </a:cubicBezTo>
                <a:cubicBezTo>
                  <a:pt x="1247" y="308"/>
                  <a:pt x="1247" y="308"/>
                  <a:pt x="1247" y="308"/>
                </a:cubicBezTo>
                <a:cubicBezTo>
                  <a:pt x="1244" y="308"/>
                  <a:pt x="1244" y="308"/>
                  <a:pt x="1244" y="308"/>
                </a:cubicBezTo>
                <a:cubicBezTo>
                  <a:pt x="1243" y="307"/>
                  <a:pt x="1244" y="307"/>
                  <a:pt x="1243" y="307"/>
                </a:cubicBezTo>
                <a:cubicBezTo>
                  <a:pt x="1243" y="306"/>
                  <a:pt x="1243" y="304"/>
                  <a:pt x="1242" y="303"/>
                </a:cubicBezTo>
                <a:cubicBezTo>
                  <a:pt x="1241" y="304"/>
                  <a:pt x="1242" y="303"/>
                  <a:pt x="1241" y="304"/>
                </a:cubicBezTo>
                <a:cubicBezTo>
                  <a:pt x="1240" y="304"/>
                  <a:pt x="1240" y="304"/>
                  <a:pt x="1240" y="305"/>
                </a:cubicBezTo>
                <a:cubicBezTo>
                  <a:pt x="1241" y="305"/>
                  <a:pt x="1241" y="305"/>
                  <a:pt x="1241" y="305"/>
                </a:cubicBezTo>
                <a:cubicBezTo>
                  <a:pt x="1241" y="306"/>
                  <a:pt x="1241" y="306"/>
                  <a:pt x="1241" y="306"/>
                </a:cubicBezTo>
                <a:cubicBezTo>
                  <a:pt x="1240" y="306"/>
                  <a:pt x="1240" y="306"/>
                  <a:pt x="1240" y="306"/>
                </a:cubicBezTo>
                <a:cubicBezTo>
                  <a:pt x="1240" y="306"/>
                  <a:pt x="1240" y="306"/>
                  <a:pt x="1240" y="306"/>
                </a:cubicBezTo>
                <a:cubicBezTo>
                  <a:pt x="1239" y="306"/>
                  <a:pt x="1238" y="306"/>
                  <a:pt x="1238" y="306"/>
                </a:cubicBezTo>
                <a:cubicBezTo>
                  <a:pt x="1238" y="306"/>
                  <a:pt x="1238" y="306"/>
                  <a:pt x="1238" y="306"/>
                </a:cubicBezTo>
                <a:cubicBezTo>
                  <a:pt x="1238" y="306"/>
                  <a:pt x="1238" y="306"/>
                  <a:pt x="1238" y="306"/>
                </a:cubicBezTo>
                <a:cubicBezTo>
                  <a:pt x="1238" y="307"/>
                  <a:pt x="1238" y="307"/>
                  <a:pt x="1238" y="307"/>
                </a:cubicBezTo>
                <a:cubicBezTo>
                  <a:pt x="1240" y="307"/>
                  <a:pt x="1240" y="307"/>
                  <a:pt x="1240" y="307"/>
                </a:cubicBezTo>
                <a:cubicBezTo>
                  <a:pt x="1240" y="311"/>
                  <a:pt x="1240" y="311"/>
                  <a:pt x="1240" y="311"/>
                </a:cubicBezTo>
                <a:cubicBezTo>
                  <a:pt x="1238" y="312"/>
                  <a:pt x="1239" y="312"/>
                  <a:pt x="1236" y="313"/>
                </a:cubicBezTo>
                <a:cubicBezTo>
                  <a:pt x="1236" y="314"/>
                  <a:pt x="1236" y="314"/>
                  <a:pt x="1236" y="314"/>
                </a:cubicBezTo>
                <a:cubicBezTo>
                  <a:pt x="1236" y="315"/>
                  <a:pt x="1236" y="315"/>
                  <a:pt x="1236" y="315"/>
                </a:cubicBezTo>
                <a:cubicBezTo>
                  <a:pt x="1235" y="315"/>
                  <a:pt x="1233" y="315"/>
                  <a:pt x="1232" y="314"/>
                </a:cubicBezTo>
                <a:cubicBezTo>
                  <a:pt x="1232" y="315"/>
                  <a:pt x="1232" y="315"/>
                  <a:pt x="1232" y="315"/>
                </a:cubicBezTo>
                <a:cubicBezTo>
                  <a:pt x="1232" y="315"/>
                  <a:pt x="1232" y="315"/>
                  <a:pt x="1232" y="315"/>
                </a:cubicBezTo>
                <a:cubicBezTo>
                  <a:pt x="1232" y="315"/>
                  <a:pt x="1232" y="316"/>
                  <a:pt x="1232" y="316"/>
                </a:cubicBezTo>
                <a:cubicBezTo>
                  <a:pt x="1234" y="316"/>
                  <a:pt x="1236" y="317"/>
                  <a:pt x="1238" y="317"/>
                </a:cubicBezTo>
                <a:cubicBezTo>
                  <a:pt x="1238" y="316"/>
                  <a:pt x="1239" y="315"/>
                  <a:pt x="1240" y="314"/>
                </a:cubicBezTo>
                <a:cubicBezTo>
                  <a:pt x="1240" y="315"/>
                  <a:pt x="1241" y="315"/>
                  <a:pt x="1242" y="315"/>
                </a:cubicBezTo>
                <a:cubicBezTo>
                  <a:pt x="1243" y="314"/>
                  <a:pt x="1245" y="313"/>
                  <a:pt x="1247" y="312"/>
                </a:cubicBezTo>
                <a:cubicBezTo>
                  <a:pt x="1247" y="313"/>
                  <a:pt x="1248" y="314"/>
                  <a:pt x="1249" y="314"/>
                </a:cubicBezTo>
                <a:cubicBezTo>
                  <a:pt x="1249" y="315"/>
                  <a:pt x="1249" y="315"/>
                  <a:pt x="1249" y="315"/>
                </a:cubicBezTo>
                <a:cubicBezTo>
                  <a:pt x="1249" y="315"/>
                  <a:pt x="1249" y="315"/>
                  <a:pt x="1249" y="315"/>
                </a:cubicBezTo>
                <a:cubicBezTo>
                  <a:pt x="1249" y="316"/>
                  <a:pt x="1249" y="316"/>
                  <a:pt x="1249" y="316"/>
                </a:cubicBezTo>
                <a:cubicBezTo>
                  <a:pt x="1248" y="315"/>
                  <a:pt x="1247" y="315"/>
                  <a:pt x="1247" y="315"/>
                </a:cubicBezTo>
                <a:cubicBezTo>
                  <a:pt x="1247" y="316"/>
                  <a:pt x="1247" y="316"/>
                  <a:pt x="1247" y="316"/>
                </a:cubicBezTo>
                <a:cubicBezTo>
                  <a:pt x="1246" y="316"/>
                  <a:pt x="1246" y="316"/>
                  <a:pt x="1246" y="316"/>
                </a:cubicBezTo>
                <a:cubicBezTo>
                  <a:pt x="1246" y="317"/>
                  <a:pt x="1246" y="318"/>
                  <a:pt x="1247" y="319"/>
                </a:cubicBezTo>
                <a:cubicBezTo>
                  <a:pt x="1248" y="319"/>
                  <a:pt x="1249" y="318"/>
                  <a:pt x="1250" y="318"/>
                </a:cubicBezTo>
                <a:cubicBezTo>
                  <a:pt x="1250" y="320"/>
                  <a:pt x="1250" y="319"/>
                  <a:pt x="1249" y="320"/>
                </a:cubicBezTo>
                <a:cubicBezTo>
                  <a:pt x="1249" y="320"/>
                  <a:pt x="1249" y="320"/>
                  <a:pt x="1249" y="320"/>
                </a:cubicBezTo>
                <a:cubicBezTo>
                  <a:pt x="1247" y="321"/>
                  <a:pt x="1245" y="319"/>
                  <a:pt x="1243" y="320"/>
                </a:cubicBezTo>
                <a:cubicBezTo>
                  <a:pt x="1243" y="320"/>
                  <a:pt x="1243" y="320"/>
                  <a:pt x="1243" y="320"/>
                </a:cubicBezTo>
                <a:cubicBezTo>
                  <a:pt x="1240" y="322"/>
                  <a:pt x="1241" y="323"/>
                  <a:pt x="1236" y="323"/>
                </a:cubicBezTo>
                <a:cubicBezTo>
                  <a:pt x="1236" y="324"/>
                  <a:pt x="1236" y="324"/>
                  <a:pt x="1236" y="324"/>
                </a:cubicBezTo>
                <a:cubicBezTo>
                  <a:pt x="1235" y="324"/>
                  <a:pt x="1235" y="324"/>
                  <a:pt x="1235" y="324"/>
                </a:cubicBezTo>
                <a:cubicBezTo>
                  <a:pt x="1235" y="325"/>
                  <a:pt x="1235" y="325"/>
                  <a:pt x="1236" y="326"/>
                </a:cubicBezTo>
                <a:cubicBezTo>
                  <a:pt x="1239" y="326"/>
                  <a:pt x="1239" y="326"/>
                  <a:pt x="1239" y="326"/>
                </a:cubicBezTo>
                <a:cubicBezTo>
                  <a:pt x="1239" y="325"/>
                  <a:pt x="1239" y="325"/>
                  <a:pt x="1239" y="325"/>
                </a:cubicBezTo>
                <a:cubicBezTo>
                  <a:pt x="1240" y="325"/>
                  <a:pt x="1240" y="325"/>
                  <a:pt x="1240" y="325"/>
                </a:cubicBezTo>
                <a:cubicBezTo>
                  <a:pt x="1240" y="325"/>
                  <a:pt x="1240" y="325"/>
                  <a:pt x="1240" y="325"/>
                </a:cubicBezTo>
                <a:cubicBezTo>
                  <a:pt x="1241" y="325"/>
                  <a:pt x="1241" y="325"/>
                  <a:pt x="1242" y="325"/>
                </a:cubicBezTo>
                <a:cubicBezTo>
                  <a:pt x="1247" y="325"/>
                  <a:pt x="1247" y="325"/>
                  <a:pt x="1247" y="325"/>
                </a:cubicBezTo>
                <a:cubicBezTo>
                  <a:pt x="1248" y="327"/>
                  <a:pt x="1248" y="327"/>
                  <a:pt x="1249" y="328"/>
                </a:cubicBezTo>
                <a:cubicBezTo>
                  <a:pt x="1249" y="329"/>
                  <a:pt x="1249" y="329"/>
                  <a:pt x="1249" y="329"/>
                </a:cubicBezTo>
                <a:cubicBezTo>
                  <a:pt x="1249" y="329"/>
                  <a:pt x="1249" y="329"/>
                  <a:pt x="1249" y="329"/>
                </a:cubicBezTo>
                <a:cubicBezTo>
                  <a:pt x="1249" y="329"/>
                  <a:pt x="1249" y="328"/>
                  <a:pt x="1249" y="328"/>
                </a:cubicBezTo>
                <a:cubicBezTo>
                  <a:pt x="1249" y="328"/>
                  <a:pt x="1253" y="328"/>
                  <a:pt x="1251" y="329"/>
                </a:cubicBezTo>
                <a:cubicBezTo>
                  <a:pt x="1251" y="329"/>
                  <a:pt x="1251" y="329"/>
                  <a:pt x="1251" y="329"/>
                </a:cubicBezTo>
                <a:cubicBezTo>
                  <a:pt x="1251" y="330"/>
                  <a:pt x="1251" y="329"/>
                  <a:pt x="1251" y="330"/>
                </a:cubicBezTo>
                <a:cubicBezTo>
                  <a:pt x="1251" y="331"/>
                  <a:pt x="1251" y="331"/>
                  <a:pt x="1251" y="331"/>
                </a:cubicBezTo>
                <a:cubicBezTo>
                  <a:pt x="1254" y="331"/>
                  <a:pt x="1254" y="331"/>
                  <a:pt x="1254" y="331"/>
                </a:cubicBezTo>
                <a:cubicBezTo>
                  <a:pt x="1253" y="332"/>
                  <a:pt x="1251" y="331"/>
                  <a:pt x="1251" y="334"/>
                </a:cubicBezTo>
                <a:cubicBezTo>
                  <a:pt x="1249" y="334"/>
                  <a:pt x="1248" y="333"/>
                  <a:pt x="1248" y="333"/>
                </a:cubicBezTo>
                <a:cubicBezTo>
                  <a:pt x="1248" y="334"/>
                  <a:pt x="1248" y="334"/>
                  <a:pt x="1248" y="334"/>
                </a:cubicBezTo>
                <a:cubicBezTo>
                  <a:pt x="1245" y="334"/>
                  <a:pt x="1246" y="334"/>
                  <a:pt x="1244" y="335"/>
                </a:cubicBezTo>
                <a:cubicBezTo>
                  <a:pt x="1245" y="337"/>
                  <a:pt x="1244" y="336"/>
                  <a:pt x="1245" y="337"/>
                </a:cubicBezTo>
                <a:cubicBezTo>
                  <a:pt x="1246" y="337"/>
                  <a:pt x="1249" y="339"/>
                  <a:pt x="1251" y="338"/>
                </a:cubicBezTo>
                <a:cubicBezTo>
                  <a:pt x="1251" y="337"/>
                  <a:pt x="1251" y="337"/>
                  <a:pt x="1251" y="337"/>
                </a:cubicBezTo>
                <a:cubicBezTo>
                  <a:pt x="1252" y="337"/>
                  <a:pt x="1252" y="337"/>
                  <a:pt x="1252" y="337"/>
                </a:cubicBezTo>
                <a:cubicBezTo>
                  <a:pt x="1252" y="337"/>
                  <a:pt x="1252" y="337"/>
                  <a:pt x="1252" y="337"/>
                </a:cubicBezTo>
                <a:cubicBezTo>
                  <a:pt x="1256" y="337"/>
                  <a:pt x="1256" y="337"/>
                  <a:pt x="1256" y="337"/>
                </a:cubicBezTo>
                <a:cubicBezTo>
                  <a:pt x="1256" y="336"/>
                  <a:pt x="1256" y="336"/>
                  <a:pt x="1256" y="336"/>
                </a:cubicBezTo>
                <a:cubicBezTo>
                  <a:pt x="1258" y="336"/>
                  <a:pt x="1257" y="337"/>
                  <a:pt x="1258" y="337"/>
                </a:cubicBezTo>
                <a:cubicBezTo>
                  <a:pt x="1259" y="338"/>
                  <a:pt x="1261" y="337"/>
                  <a:pt x="1261" y="337"/>
                </a:cubicBezTo>
                <a:cubicBezTo>
                  <a:pt x="1261" y="337"/>
                  <a:pt x="1262" y="338"/>
                  <a:pt x="1262" y="338"/>
                </a:cubicBezTo>
                <a:cubicBezTo>
                  <a:pt x="1263" y="338"/>
                  <a:pt x="1265" y="338"/>
                  <a:pt x="1267" y="339"/>
                </a:cubicBezTo>
                <a:cubicBezTo>
                  <a:pt x="1267" y="339"/>
                  <a:pt x="1267" y="339"/>
                  <a:pt x="1267" y="339"/>
                </a:cubicBezTo>
                <a:cubicBezTo>
                  <a:pt x="1268" y="340"/>
                  <a:pt x="1267" y="339"/>
                  <a:pt x="1268" y="340"/>
                </a:cubicBezTo>
                <a:cubicBezTo>
                  <a:pt x="1267" y="341"/>
                  <a:pt x="1266" y="342"/>
                  <a:pt x="1265" y="343"/>
                </a:cubicBezTo>
                <a:cubicBezTo>
                  <a:pt x="1265" y="343"/>
                  <a:pt x="1265" y="343"/>
                  <a:pt x="1265" y="343"/>
                </a:cubicBezTo>
                <a:cubicBezTo>
                  <a:pt x="1266" y="343"/>
                  <a:pt x="1267" y="343"/>
                  <a:pt x="1268" y="343"/>
                </a:cubicBezTo>
                <a:cubicBezTo>
                  <a:pt x="1268" y="343"/>
                  <a:pt x="1268" y="343"/>
                  <a:pt x="1268" y="343"/>
                </a:cubicBezTo>
                <a:cubicBezTo>
                  <a:pt x="1271" y="343"/>
                  <a:pt x="1274" y="344"/>
                  <a:pt x="1278" y="344"/>
                </a:cubicBezTo>
                <a:cubicBezTo>
                  <a:pt x="1279" y="343"/>
                  <a:pt x="1279" y="343"/>
                  <a:pt x="1280" y="342"/>
                </a:cubicBezTo>
                <a:cubicBezTo>
                  <a:pt x="1281" y="343"/>
                  <a:pt x="1280" y="343"/>
                  <a:pt x="1282" y="344"/>
                </a:cubicBezTo>
                <a:cubicBezTo>
                  <a:pt x="1283" y="343"/>
                  <a:pt x="1284" y="342"/>
                  <a:pt x="1284" y="341"/>
                </a:cubicBezTo>
                <a:cubicBezTo>
                  <a:pt x="1285" y="341"/>
                  <a:pt x="1285" y="341"/>
                  <a:pt x="1285" y="341"/>
                </a:cubicBezTo>
                <a:cubicBezTo>
                  <a:pt x="1285" y="340"/>
                  <a:pt x="1283" y="339"/>
                  <a:pt x="1283" y="339"/>
                </a:cubicBezTo>
                <a:close/>
                <a:moveTo>
                  <a:pt x="711" y="312"/>
                </a:moveTo>
                <a:cubicBezTo>
                  <a:pt x="710" y="309"/>
                  <a:pt x="710" y="309"/>
                  <a:pt x="710" y="309"/>
                </a:cubicBezTo>
                <a:cubicBezTo>
                  <a:pt x="709" y="309"/>
                  <a:pt x="708" y="309"/>
                  <a:pt x="706" y="308"/>
                </a:cubicBezTo>
                <a:cubicBezTo>
                  <a:pt x="707" y="310"/>
                  <a:pt x="707" y="309"/>
                  <a:pt x="708" y="310"/>
                </a:cubicBezTo>
                <a:cubicBezTo>
                  <a:pt x="708" y="311"/>
                  <a:pt x="708" y="311"/>
                  <a:pt x="708" y="311"/>
                </a:cubicBezTo>
                <a:cubicBezTo>
                  <a:pt x="709" y="311"/>
                  <a:pt x="709" y="311"/>
                  <a:pt x="709" y="311"/>
                </a:cubicBezTo>
                <a:cubicBezTo>
                  <a:pt x="709" y="312"/>
                  <a:pt x="709" y="312"/>
                  <a:pt x="709" y="312"/>
                </a:cubicBezTo>
                <a:cubicBezTo>
                  <a:pt x="710" y="312"/>
                  <a:pt x="710" y="312"/>
                  <a:pt x="711" y="312"/>
                </a:cubicBezTo>
                <a:close/>
                <a:moveTo>
                  <a:pt x="1556" y="311"/>
                </a:moveTo>
                <a:cubicBezTo>
                  <a:pt x="1556" y="309"/>
                  <a:pt x="1556" y="309"/>
                  <a:pt x="1556" y="309"/>
                </a:cubicBezTo>
                <a:cubicBezTo>
                  <a:pt x="1555" y="309"/>
                  <a:pt x="1555" y="309"/>
                  <a:pt x="1555" y="309"/>
                </a:cubicBezTo>
                <a:cubicBezTo>
                  <a:pt x="1555" y="310"/>
                  <a:pt x="1555" y="310"/>
                  <a:pt x="1555" y="311"/>
                </a:cubicBezTo>
                <a:lnTo>
                  <a:pt x="1556" y="311"/>
                </a:lnTo>
                <a:close/>
                <a:moveTo>
                  <a:pt x="735" y="343"/>
                </a:moveTo>
                <a:cubicBezTo>
                  <a:pt x="736" y="343"/>
                  <a:pt x="736" y="342"/>
                  <a:pt x="738" y="341"/>
                </a:cubicBezTo>
                <a:cubicBezTo>
                  <a:pt x="738" y="337"/>
                  <a:pt x="738" y="337"/>
                  <a:pt x="738" y="337"/>
                </a:cubicBezTo>
                <a:cubicBezTo>
                  <a:pt x="739" y="337"/>
                  <a:pt x="739" y="337"/>
                  <a:pt x="739" y="337"/>
                </a:cubicBezTo>
                <a:cubicBezTo>
                  <a:pt x="739" y="335"/>
                  <a:pt x="739" y="335"/>
                  <a:pt x="739" y="335"/>
                </a:cubicBezTo>
                <a:cubicBezTo>
                  <a:pt x="738" y="334"/>
                  <a:pt x="737" y="334"/>
                  <a:pt x="735" y="334"/>
                </a:cubicBezTo>
                <a:cubicBezTo>
                  <a:pt x="735" y="335"/>
                  <a:pt x="735" y="335"/>
                  <a:pt x="735" y="335"/>
                </a:cubicBezTo>
                <a:cubicBezTo>
                  <a:pt x="731" y="335"/>
                  <a:pt x="733" y="335"/>
                  <a:pt x="731" y="337"/>
                </a:cubicBezTo>
                <a:cubicBezTo>
                  <a:pt x="731" y="337"/>
                  <a:pt x="731" y="337"/>
                  <a:pt x="731" y="337"/>
                </a:cubicBezTo>
                <a:cubicBezTo>
                  <a:pt x="730" y="337"/>
                  <a:pt x="730" y="337"/>
                  <a:pt x="730" y="337"/>
                </a:cubicBezTo>
                <a:cubicBezTo>
                  <a:pt x="730" y="334"/>
                  <a:pt x="730" y="334"/>
                  <a:pt x="730" y="334"/>
                </a:cubicBezTo>
                <a:cubicBezTo>
                  <a:pt x="729" y="334"/>
                  <a:pt x="729" y="334"/>
                  <a:pt x="729" y="334"/>
                </a:cubicBezTo>
                <a:cubicBezTo>
                  <a:pt x="729" y="333"/>
                  <a:pt x="729" y="333"/>
                  <a:pt x="729" y="333"/>
                </a:cubicBezTo>
                <a:cubicBezTo>
                  <a:pt x="729" y="333"/>
                  <a:pt x="729" y="333"/>
                  <a:pt x="729" y="333"/>
                </a:cubicBezTo>
                <a:cubicBezTo>
                  <a:pt x="728" y="331"/>
                  <a:pt x="728" y="330"/>
                  <a:pt x="728" y="329"/>
                </a:cubicBezTo>
                <a:cubicBezTo>
                  <a:pt x="727" y="329"/>
                  <a:pt x="727" y="329"/>
                  <a:pt x="727" y="329"/>
                </a:cubicBezTo>
                <a:cubicBezTo>
                  <a:pt x="727" y="327"/>
                  <a:pt x="727" y="327"/>
                  <a:pt x="727" y="327"/>
                </a:cubicBezTo>
                <a:cubicBezTo>
                  <a:pt x="726" y="327"/>
                  <a:pt x="725" y="327"/>
                  <a:pt x="725" y="327"/>
                </a:cubicBezTo>
                <a:cubicBezTo>
                  <a:pt x="724" y="326"/>
                  <a:pt x="724" y="326"/>
                  <a:pt x="724" y="325"/>
                </a:cubicBezTo>
                <a:cubicBezTo>
                  <a:pt x="723" y="325"/>
                  <a:pt x="722" y="324"/>
                  <a:pt x="721" y="323"/>
                </a:cubicBezTo>
                <a:cubicBezTo>
                  <a:pt x="720" y="322"/>
                  <a:pt x="721" y="321"/>
                  <a:pt x="720" y="320"/>
                </a:cubicBezTo>
                <a:cubicBezTo>
                  <a:pt x="719" y="320"/>
                  <a:pt x="719" y="320"/>
                  <a:pt x="719" y="320"/>
                </a:cubicBezTo>
                <a:cubicBezTo>
                  <a:pt x="719" y="320"/>
                  <a:pt x="719" y="320"/>
                  <a:pt x="719" y="320"/>
                </a:cubicBezTo>
                <a:cubicBezTo>
                  <a:pt x="717" y="320"/>
                  <a:pt x="717" y="320"/>
                  <a:pt x="717" y="320"/>
                </a:cubicBezTo>
                <a:cubicBezTo>
                  <a:pt x="715" y="319"/>
                  <a:pt x="713" y="319"/>
                  <a:pt x="712" y="318"/>
                </a:cubicBezTo>
                <a:cubicBezTo>
                  <a:pt x="710" y="318"/>
                  <a:pt x="710" y="319"/>
                  <a:pt x="709" y="320"/>
                </a:cubicBezTo>
                <a:cubicBezTo>
                  <a:pt x="708" y="319"/>
                  <a:pt x="708" y="319"/>
                  <a:pt x="707" y="318"/>
                </a:cubicBezTo>
                <a:cubicBezTo>
                  <a:pt x="706" y="318"/>
                  <a:pt x="706" y="318"/>
                  <a:pt x="706" y="318"/>
                </a:cubicBezTo>
                <a:cubicBezTo>
                  <a:pt x="707" y="317"/>
                  <a:pt x="707" y="316"/>
                  <a:pt x="707" y="316"/>
                </a:cubicBezTo>
                <a:cubicBezTo>
                  <a:pt x="709" y="316"/>
                  <a:pt x="709" y="316"/>
                  <a:pt x="709" y="316"/>
                </a:cubicBezTo>
                <a:cubicBezTo>
                  <a:pt x="709" y="315"/>
                  <a:pt x="709" y="314"/>
                  <a:pt x="710" y="314"/>
                </a:cubicBezTo>
                <a:cubicBezTo>
                  <a:pt x="709" y="314"/>
                  <a:pt x="709" y="314"/>
                  <a:pt x="709" y="314"/>
                </a:cubicBezTo>
                <a:cubicBezTo>
                  <a:pt x="709" y="313"/>
                  <a:pt x="709" y="313"/>
                  <a:pt x="709" y="313"/>
                </a:cubicBezTo>
                <a:cubicBezTo>
                  <a:pt x="707" y="313"/>
                  <a:pt x="707" y="313"/>
                  <a:pt x="707" y="313"/>
                </a:cubicBezTo>
                <a:cubicBezTo>
                  <a:pt x="707" y="312"/>
                  <a:pt x="707" y="312"/>
                  <a:pt x="707" y="312"/>
                </a:cubicBezTo>
                <a:cubicBezTo>
                  <a:pt x="705" y="312"/>
                  <a:pt x="705" y="312"/>
                  <a:pt x="705" y="312"/>
                </a:cubicBezTo>
                <a:cubicBezTo>
                  <a:pt x="705" y="313"/>
                  <a:pt x="705" y="313"/>
                  <a:pt x="705" y="313"/>
                </a:cubicBezTo>
                <a:cubicBezTo>
                  <a:pt x="703" y="315"/>
                  <a:pt x="705" y="320"/>
                  <a:pt x="704" y="324"/>
                </a:cubicBezTo>
                <a:cubicBezTo>
                  <a:pt x="703" y="324"/>
                  <a:pt x="703" y="324"/>
                  <a:pt x="703" y="324"/>
                </a:cubicBezTo>
                <a:cubicBezTo>
                  <a:pt x="703" y="328"/>
                  <a:pt x="703" y="328"/>
                  <a:pt x="703" y="328"/>
                </a:cubicBezTo>
                <a:cubicBezTo>
                  <a:pt x="703" y="328"/>
                  <a:pt x="704" y="329"/>
                  <a:pt x="704" y="329"/>
                </a:cubicBezTo>
                <a:cubicBezTo>
                  <a:pt x="704" y="333"/>
                  <a:pt x="704" y="333"/>
                  <a:pt x="704" y="333"/>
                </a:cubicBezTo>
                <a:cubicBezTo>
                  <a:pt x="701" y="334"/>
                  <a:pt x="699" y="336"/>
                  <a:pt x="696" y="338"/>
                </a:cubicBezTo>
                <a:cubicBezTo>
                  <a:pt x="696" y="341"/>
                  <a:pt x="696" y="341"/>
                  <a:pt x="696" y="341"/>
                </a:cubicBezTo>
                <a:cubicBezTo>
                  <a:pt x="696" y="341"/>
                  <a:pt x="696" y="341"/>
                  <a:pt x="696" y="341"/>
                </a:cubicBezTo>
                <a:cubicBezTo>
                  <a:pt x="697" y="342"/>
                  <a:pt x="697" y="343"/>
                  <a:pt x="697" y="343"/>
                </a:cubicBezTo>
                <a:cubicBezTo>
                  <a:pt x="700" y="343"/>
                  <a:pt x="700" y="343"/>
                  <a:pt x="700" y="343"/>
                </a:cubicBezTo>
                <a:cubicBezTo>
                  <a:pt x="700" y="342"/>
                  <a:pt x="700" y="342"/>
                  <a:pt x="700" y="342"/>
                </a:cubicBezTo>
                <a:cubicBezTo>
                  <a:pt x="704" y="342"/>
                  <a:pt x="704" y="342"/>
                  <a:pt x="704" y="342"/>
                </a:cubicBezTo>
                <a:cubicBezTo>
                  <a:pt x="704" y="341"/>
                  <a:pt x="704" y="341"/>
                  <a:pt x="704" y="341"/>
                </a:cubicBezTo>
                <a:cubicBezTo>
                  <a:pt x="705" y="341"/>
                  <a:pt x="705" y="341"/>
                  <a:pt x="705" y="341"/>
                </a:cubicBezTo>
                <a:cubicBezTo>
                  <a:pt x="703" y="344"/>
                  <a:pt x="704" y="344"/>
                  <a:pt x="704" y="348"/>
                </a:cubicBezTo>
                <a:cubicBezTo>
                  <a:pt x="706" y="348"/>
                  <a:pt x="705" y="348"/>
                  <a:pt x="706" y="348"/>
                </a:cubicBezTo>
                <a:cubicBezTo>
                  <a:pt x="708" y="348"/>
                  <a:pt x="709" y="348"/>
                  <a:pt x="710" y="347"/>
                </a:cubicBezTo>
                <a:cubicBezTo>
                  <a:pt x="714" y="346"/>
                  <a:pt x="711" y="346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34"/>
                  <a:pt x="714" y="334"/>
                  <a:pt x="714" y="334"/>
                </a:cubicBezTo>
                <a:cubicBezTo>
                  <a:pt x="714" y="333"/>
                  <a:pt x="717" y="332"/>
                  <a:pt x="717" y="331"/>
                </a:cubicBezTo>
                <a:cubicBezTo>
                  <a:pt x="719" y="331"/>
                  <a:pt x="721" y="330"/>
                  <a:pt x="722" y="330"/>
                </a:cubicBezTo>
                <a:cubicBezTo>
                  <a:pt x="722" y="332"/>
                  <a:pt x="722" y="332"/>
                  <a:pt x="723" y="333"/>
                </a:cubicBezTo>
                <a:cubicBezTo>
                  <a:pt x="723" y="336"/>
                  <a:pt x="723" y="335"/>
                  <a:pt x="721" y="337"/>
                </a:cubicBezTo>
                <a:cubicBezTo>
                  <a:pt x="721" y="337"/>
                  <a:pt x="721" y="337"/>
                  <a:pt x="721" y="337"/>
                </a:cubicBezTo>
                <a:cubicBezTo>
                  <a:pt x="721" y="337"/>
                  <a:pt x="721" y="338"/>
                  <a:pt x="721" y="339"/>
                </a:cubicBezTo>
                <a:cubicBezTo>
                  <a:pt x="723" y="339"/>
                  <a:pt x="724" y="339"/>
                  <a:pt x="725" y="339"/>
                </a:cubicBezTo>
                <a:cubicBezTo>
                  <a:pt x="725" y="340"/>
                  <a:pt x="725" y="340"/>
                  <a:pt x="725" y="341"/>
                </a:cubicBezTo>
                <a:cubicBezTo>
                  <a:pt x="728" y="341"/>
                  <a:pt x="728" y="341"/>
                  <a:pt x="728" y="341"/>
                </a:cubicBezTo>
                <a:cubicBezTo>
                  <a:pt x="729" y="341"/>
                  <a:pt x="729" y="341"/>
                  <a:pt x="729" y="341"/>
                </a:cubicBezTo>
                <a:cubicBezTo>
                  <a:pt x="733" y="341"/>
                  <a:pt x="733" y="341"/>
                  <a:pt x="733" y="341"/>
                </a:cubicBezTo>
                <a:cubicBezTo>
                  <a:pt x="734" y="342"/>
                  <a:pt x="734" y="343"/>
                  <a:pt x="735" y="343"/>
                </a:cubicBezTo>
                <a:close/>
                <a:moveTo>
                  <a:pt x="1647" y="318"/>
                </a:moveTo>
                <a:cubicBezTo>
                  <a:pt x="1647" y="318"/>
                  <a:pt x="1647" y="318"/>
                  <a:pt x="1647" y="318"/>
                </a:cubicBezTo>
                <a:cubicBezTo>
                  <a:pt x="1646" y="318"/>
                  <a:pt x="1646" y="318"/>
                  <a:pt x="1646" y="318"/>
                </a:cubicBezTo>
                <a:cubicBezTo>
                  <a:pt x="1646" y="319"/>
                  <a:pt x="1646" y="319"/>
                  <a:pt x="1646" y="319"/>
                </a:cubicBezTo>
                <a:cubicBezTo>
                  <a:pt x="1647" y="319"/>
                  <a:pt x="1647" y="319"/>
                  <a:pt x="1647" y="319"/>
                </a:cubicBezTo>
                <a:cubicBezTo>
                  <a:pt x="1647" y="318"/>
                  <a:pt x="1647" y="318"/>
                  <a:pt x="1647" y="318"/>
                </a:cubicBezTo>
                <a:close/>
                <a:moveTo>
                  <a:pt x="878" y="322"/>
                </a:moveTo>
                <a:cubicBezTo>
                  <a:pt x="880" y="322"/>
                  <a:pt x="880" y="322"/>
                  <a:pt x="880" y="322"/>
                </a:cubicBezTo>
                <a:cubicBezTo>
                  <a:pt x="880" y="321"/>
                  <a:pt x="880" y="321"/>
                  <a:pt x="880" y="321"/>
                </a:cubicBezTo>
                <a:cubicBezTo>
                  <a:pt x="878" y="321"/>
                  <a:pt x="878" y="321"/>
                  <a:pt x="878" y="321"/>
                </a:cubicBezTo>
                <a:lnTo>
                  <a:pt x="878" y="322"/>
                </a:lnTo>
                <a:close/>
                <a:moveTo>
                  <a:pt x="806" y="339"/>
                </a:moveTo>
                <a:cubicBezTo>
                  <a:pt x="807" y="339"/>
                  <a:pt x="807" y="339"/>
                  <a:pt x="807" y="339"/>
                </a:cubicBezTo>
                <a:cubicBezTo>
                  <a:pt x="807" y="338"/>
                  <a:pt x="807" y="337"/>
                  <a:pt x="808" y="337"/>
                </a:cubicBezTo>
                <a:cubicBezTo>
                  <a:pt x="806" y="337"/>
                  <a:pt x="806" y="337"/>
                  <a:pt x="806" y="337"/>
                </a:cubicBezTo>
                <a:lnTo>
                  <a:pt x="806" y="339"/>
                </a:lnTo>
                <a:close/>
                <a:moveTo>
                  <a:pt x="1516" y="341"/>
                </a:moveTo>
                <a:cubicBezTo>
                  <a:pt x="1516" y="340"/>
                  <a:pt x="1516" y="340"/>
                  <a:pt x="1516" y="340"/>
                </a:cubicBezTo>
                <a:cubicBezTo>
                  <a:pt x="1515" y="340"/>
                  <a:pt x="1515" y="340"/>
                  <a:pt x="1515" y="340"/>
                </a:cubicBezTo>
                <a:cubicBezTo>
                  <a:pt x="1515" y="339"/>
                  <a:pt x="1515" y="339"/>
                  <a:pt x="1515" y="339"/>
                </a:cubicBezTo>
                <a:cubicBezTo>
                  <a:pt x="1514" y="339"/>
                  <a:pt x="1514" y="339"/>
                  <a:pt x="1514" y="339"/>
                </a:cubicBezTo>
                <a:cubicBezTo>
                  <a:pt x="1514" y="340"/>
                  <a:pt x="1514" y="340"/>
                  <a:pt x="1514" y="340"/>
                </a:cubicBezTo>
                <a:cubicBezTo>
                  <a:pt x="1512" y="340"/>
                  <a:pt x="1511" y="340"/>
                  <a:pt x="1510" y="343"/>
                </a:cubicBezTo>
                <a:cubicBezTo>
                  <a:pt x="1513" y="342"/>
                  <a:pt x="1514" y="342"/>
                  <a:pt x="1515" y="341"/>
                </a:cubicBezTo>
                <a:lnTo>
                  <a:pt x="1516" y="341"/>
                </a:lnTo>
                <a:close/>
                <a:moveTo>
                  <a:pt x="775" y="347"/>
                </a:moveTo>
                <a:cubicBezTo>
                  <a:pt x="774" y="347"/>
                  <a:pt x="774" y="347"/>
                  <a:pt x="774" y="347"/>
                </a:cubicBezTo>
                <a:cubicBezTo>
                  <a:pt x="774" y="347"/>
                  <a:pt x="774" y="346"/>
                  <a:pt x="773" y="346"/>
                </a:cubicBezTo>
                <a:cubicBezTo>
                  <a:pt x="772" y="346"/>
                  <a:pt x="772" y="346"/>
                  <a:pt x="772" y="346"/>
                </a:cubicBezTo>
                <a:cubicBezTo>
                  <a:pt x="772" y="347"/>
                  <a:pt x="772" y="347"/>
                  <a:pt x="771" y="348"/>
                </a:cubicBezTo>
                <a:cubicBezTo>
                  <a:pt x="773" y="348"/>
                  <a:pt x="773" y="348"/>
                  <a:pt x="774" y="348"/>
                </a:cubicBezTo>
                <a:cubicBezTo>
                  <a:pt x="774" y="348"/>
                  <a:pt x="774" y="348"/>
                  <a:pt x="774" y="348"/>
                </a:cubicBezTo>
                <a:cubicBezTo>
                  <a:pt x="775" y="348"/>
                  <a:pt x="775" y="348"/>
                  <a:pt x="775" y="348"/>
                </a:cubicBezTo>
                <a:lnTo>
                  <a:pt x="775" y="347"/>
                </a:lnTo>
                <a:close/>
                <a:moveTo>
                  <a:pt x="890" y="352"/>
                </a:moveTo>
                <a:cubicBezTo>
                  <a:pt x="891" y="351"/>
                  <a:pt x="892" y="350"/>
                  <a:pt x="893" y="350"/>
                </a:cubicBezTo>
                <a:cubicBezTo>
                  <a:pt x="893" y="346"/>
                  <a:pt x="893" y="346"/>
                  <a:pt x="893" y="346"/>
                </a:cubicBezTo>
                <a:cubicBezTo>
                  <a:pt x="892" y="347"/>
                  <a:pt x="888" y="346"/>
                  <a:pt x="887" y="346"/>
                </a:cubicBezTo>
                <a:cubicBezTo>
                  <a:pt x="887" y="347"/>
                  <a:pt x="887" y="347"/>
                  <a:pt x="887" y="347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86" y="349"/>
                  <a:pt x="885" y="349"/>
                  <a:pt x="887" y="349"/>
                </a:cubicBezTo>
                <a:cubicBezTo>
                  <a:pt x="887" y="352"/>
                  <a:pt x="887" y="352"/>
                  <a:pt x="887" y="352"/>
                </a:cubicBezTo>
                <a:lnTo>
                  <a:pt x="890" y="352"/>
                </a:lnTo>
                <a:close/>
                <a:moveTo>
                  <a:pt x="30" y="349"/>
                </a:moveTo>
                <a:cubicBezTo>
                  <a:pt x="30" y="349"/>
                  <a:pt x="30" y="349"/>
                  <a:pt x="30" y="348"/>
                </a:cubicBezTo>
                <a:cubicBezTo>
                  <a:pt x="28" y="347"/>
                  <a:pt x="28" y="347"/>
                  <a:pt x="28" y="347"/>
                </a:cubicBezTo>
                <a:cubicBezTo>
                  <a:pt x="28" y="348"/>
                  <a:pt x="28" y="348"/>
                  <a:pt x="28" y="348"/>
                </a:cubicBezTo>
                <a:cubicBezTo>
                  <a:pt x="26" y="348"/>
                  <a:pt x="26" y="348"/>
                  <a:pt x="26" y="348"/>
                </a:cubicBezTo>
                <a:cubicBezTo>
                  <a:pt x="26" y="350"/>
                  <a:pt x="26" y="350"/>
                  <a:pt x="26" y="350"/>
                </a:cubicBezTo>
                <a:cubicBezTo>
                  <a:pt x="30" y="350"/>
                  <a:pt x="30" y="350"/>
                  <a:pt x="30" y="350"/>
                </a:cubicBezTo>
                <a:lnTo>
                  <a:pt x="30" y="349"/>
                </a:lnTo>
                <a:close/>
                <a:moveTo>
                  <a:pt x="719" y="358"/>
                </a:moveTo>
                <a:cubicBezTo>
                  <a:pt x="721" y="358"/>
                  <a:pt x="724" y="358"/>
                  <a:pt x="725" y="357"/>
                </a:cubicBezTo>
                <a:cubicBezTo>
                  <a:pt x="727" y="356"/>
                  <a:pt x="728" y="355"/>
                  <a:pt x="728" y="352"/>
                </a:cubicBezTo>
                <a:cubicBezTo>
                  <a:pt x="730" y="352"/>
                  <a:pt x="730" y="352"/>
                  <a:pt x="731" y="351"/>
                </a:cubicBezTo>
                <a:cubicBezTo>
                  <a:pt x="731" y="349"/>
                  <a:pt x="731" y="349"/>
                  <a:pt x="731" y="349"/>
                </a:cubicBezTo>
                <a:cubicBezTo>
                  <a:pt x="731" y="349"/>
                  <a:pt x="731" y="349"/>
                  <a:pt x="731" y="349"/>
                </a:cubicBezTo>
                <a:cubicBezTo>
                  <a:pt x="731" y="348"/>
                  <a:pt x="731" y="348"/>
                  <a:pt x="731" y="348"/>
                </a:cubicBezTo>
                <a:cubicBezTo>
                  <a:pt x="729" y="349"/>
                  <a:pt x="728" y="349"/>
                  <a:pt x="728" y="351"/>
                </a:cubicBezTo>
                <a:cubicBezTo>
                  <a:pt x="726" y="352"/>
                  <a:pt x="724" y="353"/>
                  <a:pt x="723" y="354"/>
                </a:cubicBezTo>
                <a:cubicBezTo>
                  <a:pt x="723" y="354"/>
                  <a:pt x="722" y="355"/>
                  <a:pt x="722" y="355"/>
                </a:cubicBezTo>
                <a:cubicBezTo>
                  <a:pt x="721" y="356"/>
                  <a:pt x="719" y="355"/>
                  <a:pt x="717" y="356"/>
                </a:cubicBezTo>
                <a:cubicBezTo>
                  <a:pt x="717" y="356"/>
                  <a:pt x="717" y="356"/>
                  <a:pt x="717" y="356"/>
                </a:cubicBezTo>
                <a:cubicBezTo>
                  <a:pt x="716" y="357"/>
                  <a:pt x="715" y="358"/>
                  <a:pt x="714" y="358"/>
                </a:cubicBezTo>
                <a:cubicBezTo>
                  <a:pt x="714" y="360"/>
                  <a:pt x="714" y="359"/>
                  <a:pt x="714" y="360"/>
                </a:cubicBezTo>
                <a:cubicBezTo>
                  <a:pt x="714" y="360"/>
                  <a:pt x="714" y="360"/>
                  <a:pt x="714" y="360"/>
                </a:cubicBezTo>
                <a:cubicBezTo>
                  <a:pt x="716" y="360"/>
                  <a:pt x="716" y="360"/>
                  <a:pt x="716" y="360"/>
                </a:cubicBezTo>
                <a:cubicBezTo>
                  <a:pt x="716" y="361"/>
                  <a:pt x="716" y="361"/>
                  <a:pt x="716" y="361"/>
                </a:cubicBezTo>
                <a:cubicBezTo>
                  <a:pt x="719" y="361"/>
                  <a:pt x="719" y="360"/>
                  <a:pt x="719" y="358"/>
                </a:cubicBezTo>
                <a:close/>
                <a:moveTo>
                  <a:pt x="1504" y="350"/>
                </a:moveTo>
                <a:cubicBezTo>
                  <a:pt x="1505" y="350"/>
                  <a:pt x="1505" y="350"/>
                  <a:pt x="1505" y="350"/>
                </a:cubicBezTo>
                <a:cubicBezTo>
                  <a:pt x="1505" y="349"/>
                  <a:pt x="1505" y="349"/>
                  <a:pt x="1505" y="349"/>
                </a:cubicBezTo>
                <a:cubicBezTo>
                  <a:pt x="1503" y="349"/>
                  <a:pt x="1503" y="349"/>
                  <a:pt x="1503" y="349"/>
                </a:cubicBezTo>
                <a:cubicBezTo>
                  <a:pt x="1503" y="350"/>
                  <a:pt x="1503" y="350"/>
                  <a:pt x="1503" y="350"/>
                </a:cubicBezTo>
                <a:cubicBezTo>
                  <a:pt x="1504" y="350"/>
                  <a:pt x="1504" y="350"/>
                  <a:pt x="1504" y="350"/>
                </a:cubicBezTo>
                <a:close/>
                <a:moveTo>
                  <a:pt x="780" y="350"/>
                </a:moveTo>
                <a:cubicBezTo>
                  <a:pt x="780" y="351"/>
                  <a:pt x="780" y="352"/>
                  <a:pt x="781" y="352"/>
                </a:cubicBezTo>
                <a:cubicBezTo>
                  <a:pt x="782" y="353"/>
                  <a:pt x="781" y="352"/>
                  <a:pt x="782" y="353"/>
                </a:cubicBezTo>
                <a:cubicBezTo>
                  <a:pt x="783" y="353"/>
                  <a:pt x="783" y="353"/>
                  <a:pt x="783" y="353"/>
                </a:cubicBezTo>
                <a:cubicBezTo>
                  <a:pt x="783" y="350"/>
                  <a:pt x="783" y="350"/>
                  <a:pt x="783" y="350"/>
                </a:cubicBezTo>
                <a:cubicBezTo>
                  <a:pt x="782" y="350"/>
                  <a:pt x="782" y="350"/>
                  <a:pt x="782" y="350"/>
                </a:cubicBezTo>
                <a:cubicBezTo>
                  <a:pt x="782" y="350"/>
                  <a:pt x="782" y="350"/>
                  <a:pt x="782" y="350"/>
                </a:cubicBezTo>
                <a:lnTo>
                  <a:pt x="780" y="350"/>
                </a:lnTo>
                <a:close/>
                <a:moveTo>
                  <a:pt x="772" y="350"/>
                </a:moveTo>
                <a:cubicBezTo>
                  <a:pt x="771" y="351"/>
                  <a:pt x="772" y="351"/>
                  <a:pt x="771" y="351"/>
                </a:cubicBezTo>
                <a:cubicBezTo>
                  <a:pt x="772" y="352"/>
                  <a:pt x="772" y="352"/>
                  <a:pt x="773" y="353"/>
                </a:cubicBezTo>
                <a:cubicBezTo>
                  <a:pt x="775" y="353"/>
                  <a:pt x="775" y="353"/>
                  <a:pt x="775" y="353"/>
                </a:cubicBezTo>
                <a:cubicBezTo>
                  <a:pt x="774" y="352"/>
                  <a:pt x="774" y="352"/>
                  <a:pt x="773" y="350"/>
                </a:cubicBezTo>
                <a:lnTo>
                  <a:pt x="772" y="350"/>
                </a:lnTo>
                <a:close/>
                <a:moveTo>
                  <a:pt x="805" y="352"/>
                </a:moveTo>
                <a:cubicBezTo>
                  <a:pt x="804" y="353"/>
                  <a:pt x="805" y="352"/>
                  <a:pt x="804" y="353"/>
                </a:cubicBezTo>
                <a:cubicBezTo>
                  <a:pt x="806" y="353"/>
                  <a:pt x="806" y="353"/>
                  <a:pt x="806" y="353"/>
                </a:cubicBezTo>
                <a:cubicBezTo>
                  <a:pt x="805" y="352"/>
                  <a:pt x="806" y="353"/>
                  <a:pt x="805" y="352"/>
                </a:cubicBezTo>
                <a:close/>
                <a:moveTo>
                  <a:pt x="758" y="364"/>
                </a:moveTo>
                <a:cubicBezTo>
                  <a:pt x="759" y="364"/>
                  <a:pt x="759" y="364"/>
                  <a:pt x="759" y="364"/>
                </a:cubicBezTo>
                <a:cubicBezTo>
                  <a:pt x="758" y="363"/>
                  <a:pt x="758" y="363"/>
                  <a:pt x="758" y="363"/>
                </a:cubicBezTo>
                <a:cubicBezTo>
                  <a:pt x="758" y="361"/>
                  <a:pt x="759" y="359"/>
                  <a:pt x="759" y="358"/>
                </a:cubicBezTo>
                <a:cubicBezTo>
                  <a:pt x="755" y="359"/>
                  <a:pt x="755" y="362"/>
                  <a:pt x="753" y="364"/>
                </a:cubicBezTo>
                <a:cubicBezTo>
                  <a:pt x="753" y="366"/>
                  <a:pt x="754" y="366"/>
                  <a:pt x="756" y="366"/>
                </a:cubicBezTo>
                <a:cubicBezTo>
                  <a:pt x="756" y="367"/>
                  <a:pt x="756" y="367"/>
                  <a:pt x="757" y="367"/>
                </a:cubicBezTo>
                <a:cubicBezTo>
                  <a:pt x="757" y="366"/>
                  <a:pt x="758" y="365"/>
                  <a:pt x="758" y="364"/>
                </a:cubicBezTo>
                <a:close/>
                <a:moveTo>
                  <a:pt x="833" y="364"/>
                </a:moveTo>
                <a:cubicBezTo>
                  <a:pt x="835" y="364"/>
                  <a:pt x="835" y="364"/>
                  <a:pt x="835" y="364"/>
                </a:cubicBezTo>
                <a:cubicBezTo>
                  <a:pt x="835" y="362"/>
                  <a:pt x="835" y="362"/>
                  <a:pt x="835" y="362"/>
                </a:cubicBezTo>
                <a:cubicBezTo>
                  <a:pt x="834" y="362"/>
                  <a:pt x="833" y="362"/>
                  <a:pt x="831" y="362"/>
                </a:cubicBezTo>
                <a:cubicBezTo>
                  <a:pt x="832" y="363"/>
                  <a:pt x="832" y="363"/>
                  <a:pt x="833" y="364"/>
                </a:cubicBezTo>
                <a:close/>
                <a:moveTo>
                  <a:pt x="1737" y="368"/>
                </a:moveTo>
                <a:cubicBezTo>
                  <a:pt x="1737" y="369"/>
                  <a:pt x="1737" y="369"/>
                  <a:pt x="1737" y="369"/>
                </a:cubicBezTo>
                <a:cubicBezTo>
                  <a:pt x="1737" y="369"/>
                  <a:pt x="1737" y="369"/>
                  <a:pt x="1737" y="369"/>
                </a:cubicBezTo>
                <a:cubicBezTo>
                  <a:pt x="1737" y="367"/>
                  <a:pt x="1737" y="367"/>
                  <a:pt x="1737" y="367"/>
                </a:cubicBezTo>
                <a:cubicBezTo>
                  <a:pt x="1736" y="367"/>
                  <a:pt x="1736" y="367"/>
                  <a:pt x="1736" y="367"/>
                </a:cubicBezTo>
                <a:cubicBezTo>
                  <a:pt x="1736" y="368"/>
                  <a:pt x="1736" y="367"/>
                  <a:pt x="1737" y="368"/>
                </a:cubicBezTo>
                <a:close/>
                <a:moveTo>
                  <a:pt x="879" y="370"/>
                </a:moveTo>
                <a:cubicBezTo>
                  <a:pt x="882" y="370"/>
                  <a:pt x="883" y="370"/>
                  <a:pt x="883" y="368"/>
                </a:cubicBezTo>
                <a:cubicBezTo>
                  <a:pt x="881" y="368"/>
                  <a:pt x="880" y="368"/>
                  <a:pt x="879" y="368"/>
                </a:cubicBezTo>
                <a:cubicBezTo>
                  <a:pt x="879" y="369"/>
                  <a:pt x="879" y="370"/>
                  <a:pt x="879" y="370"/>
                </a:cubicBezTo>
                <a:close/>
                <a:moveTo>
                  <a:pt x="26" y="381"/>
                </a:moveTo>
                <a:cubicBezTo>
                  <a:pt x="29" y="381"/>
                  <a:pt x="29" y="381"/>
                  <a:pt x="29" y="381"/>
                </a:cubicBezTo>
                <a:cubicBezTo>
                  <a:pt x="30" y="381"/>
                  <a:pt x="31" y="380"/>
                  <a:pt x="32" y="379"/>
                </a:cubicBezTo>
                <a:cubicBezTo>
                  <a:pt x="31" y="378"/>
                  <a:pt x="31" y="378"/>
                  <a:pt x="31" y="377"/>
                </a:cubicBezTo>
                <a:cubicBezTo>
                  <a:pt x="29" y="376"/>
                  <a:pt x="28" y="375"/>
                  <a:pt x="25" y="375"/>
                </a:cubicBezTo>
                <a:cubicBezTo>
                  <a:pt x="24" y="378"/>
                  <a:pt x="24" y="378"/>
                  <a:pt x="24" y="378"/>
                </a:cubicBezTo>
                <a:cubicBezTo>
                  <a:pt x="26" y="378"/>
                  <a:pt x="26" y="378"/>
                  <a:pt x="26" y="378"/>
                </a:cubicBezTo>
                <a:cubicBezTo>
                  <a:pt x="26" y="379"/>
                  <a:pt x="26" y="380"/>
                  <a:pt x="26" y="381"/>
                </a:cubicBezTo>
                <a:close/>
                <a:moveTo>
                  <a:pt x="175" y="381"/>
                </a:moveTo>
                <a:cubicBezTo>
                  <a:pt x="175" y="383"/>
                  <a:pt x="175" y="383"/>
                  <a:pt x="175" y="383"/>
                </a:cubicBezTo>
                <a:cubicBezTo>
                  <a:pt x="176" y="382"/>
                  <a:pt x="176" y="383"/>
                  <a:pt x="176" y="382"/>
                </a:cubicBezTo>
                <a:cubicBezTo>
                  <a:pt x="176" y="382"/>
                  <a:pt x="176" y="382"/>
                  <a:pt x="176" y="382"/>
                </a:cubicBezTo>
                <a:cubicBezTo>
                  <a:pt x="176" y="381"/>
                  <a:pt x="176" y="381"/>
                  <a:pt x="176" y="381"/>
                </a:cubicBezTo>
                <a:lnTo>
                  <a:pt x="175" y="381"/>
                </a:lnTo>
                <a:close/>
                <a:moveTo>
                  <a:pt x="1432" y="381"/>
                </a:moveTo>
                <a:cubicBezTo>
                  <a:pt x="1432" y="383"/>
                  <a:pt x="1432" y="383"/>
                  <a:pt x="1432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32" y="381"/>
                  <a:pt x="1433" y="382"/>
                  <a:pt x="1432" y="381"/>
                </a:cubicBezTo>
                <a:close/>
                <a:moveTo>
                  <a:pt x="854" y="384"/>
                </a:moveTo>
                <a:cubicBezTo>
                  <a:pt x="857" y="384"/>
                  <a:pt x="857" y="384"/>
                  <a:pt x="857" y="384"/>
                </a:cubicBezTo>
                <a:cubicBezTo>
                  <a:pt x="857" y="382"/>
                  <a:pt x="857" y="382"/>
                  <a:pt x="857" y="382"/>
                </a:cubicBezTo>
                <a:cubicBezTo>
                  <a:pt x="854" y="382"/>
                  <a:pt x="854" y="382"/>
                  <a:pt x="854" y="382"/>
                </a:cubicBezTo>
                <a:lnTo>
                  <a:pt x="854" y="384"/>
                </a:lnTo>
                <a:close/>
                <a:moveTo>
                  <a:pt x="184" y="384"/>
                </a:moveTo>
                <a:cubicBezTo>
                  <a:pt x="186" y="384"/>
                  <a:pt x="186" y="384"/>
                  <a:pt x="186" y="384"/>
                </a:cubicBezTo>
                <a:cubicBezTo>
                  <a:pt x="186" y="383"/>
                  <a:pt x="186" y="383"/>
                  <a:pt x="186" y="383"/>
                </a:cubicBezTo>
                <a:cubicBezTo>
                  <a:pt x="185" y="383"/>
                  <a:pt x="184" y="383"/>
                  <a:pt x="184" y="383"/>
                </a:cubicBezTo>
                <a:lnTo>
                  <a:pt x="184" y="384"/>
                </a:lnTo>
                <a:close/>
                <a:moveTo>
                  <a:pt x="15" y="383"/>
                </a:moveTo>
                <a:cubicBezTo>
                  <a:pt x="15" y="384"/>
                  <a:pt x="15" y="384"/>
                  <a:pt x="15" y="385"/>
                </a:cubicBezTo>
                <a:cubicBezTo>
                  <a:pt x="13" y="385"/>
                  <a:pt x="13" y="385"/>
                  <a:pt x="13" y="385"/>
                </a:cubicBezTo>
                <a:cubicBezTo>
                  <a:pt x="13" y="385"/>
                  <a:pt x="13" y="386"/>
                  <a:pt x="13" y="386"/>
                </a:cubicBezTo>
                <a:cubicBezTo>
                  <a:pt x="11" y="386"/>
                  <a:pt x="11" y="386"/>
                  <a:pt x="11" y="386"/>
                </a:cubicBezTo>
                <a:cubicBezTo>
                  <a:pt x="11" y="387"/>
                  <a:pt x="11" y="387"/>
                  <a:pt x="11" y="387"/>
                </a:cubicBezTo>
                <a:cubicBezTo>
                  <a:pt x="10" y="387"/>
                  <a:pt x="10" y="386"/>
                  <a:pt x="10" y="386"/>
                </a:cubicBezTo>
                <a:cubicBezTo>
                  <a:pt x="8" y="386"/>
                  <a:pt x="7" y="386"/>
                  <a:pt x="5" y="387"/>
                </a:cubicBezTo>
                <a:cubicBezTo>
                  <a:pt x="6" y="388"/>
                  <a:pt x="6" y="388"/>
                  <a:pt x="7" y="389"/>
                </a:cubicBezTo>
                <a:cubicBezTo>
                  <a:pt x="9" y="390"/>
                  <a:pt x="12" y="391"/>
                  <a:pt x="15" y="392"/>
                </a:cubicBezTo>
                <a:cubicBezTo>
                  <a:pt x="16" y="390"/>
                  <a:pt x="16" y="391"/>
                  <a:pt x="18" y="391"/>
                </a:cubicBezTo>
                <a:cubicBezTo>
                  <a:pt x="18" y="390"/>
                  <a:pt x="18" y="390"/>
                  <a:pt x="18" y="389"/>
                </a:cubicBezTo>
                <a:cubicBezTo>
                  <a:pt x="20" y="389"/>
                  <a:pt x="20" y="389"/>
                  <a:pt x="20" y="389"/>
                </a:cubicBezTo>
                <a:cubicBezTo>
                  <a:pt x="20" y="389"/>
                  <a:pt x="20" y="389"/>
                  <a:pt x="20" y="389"/>
                </a:cubicBezTo>
                <a:cubicBezTo>
                  <a:pt x="20" y="389"/>
                  <a:pt x="20" y="389"/>
                  <a:pt x="20" y="389"/>
                </a:cubicBezTo>
                <a:cubicBezTo>
                  <a:pt x="20" y="389"/>
                  <a:pt x="20" y="385"/>
                  <a:pt x="20" y="384"/>
                </a:cubicBezTo>
                <a:cubicBezTo>
                  <a:pt x="18" y="384"/>
                  <a:pt x="17" y="384"/>
                  <a:pt x="15" y="383"/>
                </a:cubicBezTo>
                <a:close/>
                <a:moveTo>
                  <a:pt x="178" y="384"/>
                </a:moveTo>
                <a:cubicBezTo>
                  <a:pt x="178" y="387"/>
                  <a:pt x="178" y="388"/>
                  <a:pt x="176" y="389"/>
                </a:cubicBezTo>
                <a:cubicBezTo>
                  <a:pt x="176" y="391"/>
                  <a:pt x="176" y="391"/>
                  <a:pt x="176" y="391"/>
                </a:cubicBezTo>
                <a:cubicBezTo>
                  <a:pt x="177" y="390"/>
                  <a:pt x="179" y="388"/>
                  <a:pt x="180" y="387"/>
                </a:cubicBezTo>
                <a:cubicBezTo>
                  <a:pt x="180" y="387"/>
                  <a:pt x="180" y="387"/>
                  <a:pt x="180" y="387"/>
                </a:cubicBezTo>
                <a:cubicBezTo>
                  <a:pt x="180" y="386"/>
                  <a:pt x="180" y="385"/>
                  <a:pt x="180" y="384"/>
                </a:cubicBezTo>
                <a:lnTo>
                  <a:pt x="178" y="384"/>
                </a:lnTo>
                <a:close/>
                <a:moveTo>
                  <a:pt x="1426" y="392"/>
                </a:moveTo>
                <a:cubicBezTo>
                  <a:pt x="1426" y="392"/>
                  <a:pt x="1426" y="392"/>
                  <a:pt x="1426" y="392"/>
                </a:cubicBezTo>
                <a:cubicBezTo>
                  <a:pt x="1426" y="395"/>
                  <a:pt x="1426" y="395"/>
                  <a:pt x="1426" y="395"/>
                </a:cubicBezTo>
                <a:cubicBezTo>
                  <a:pt x="1427" y="394"/>
                  <a:pt x="1428" y="394"/>
                  <a:pt x="1428" y="393"/>
                </a:cubicBezTo>
                <a:cubicBezTo>
                  <a:pt x="1428" y="392"/>
                  <a:pt x="1428" y="391"/>
                  <a:pt x="1428" y="391"/>
                </a:cubicBezTo>
                <a:cubicBezTo>
                  <a:pt x="1428" y="391"/>
                  <a:pt x="1428" y="391"/>
                  <a:pt x="1428" y="391"/>
                </a:cubicBezTo>
                <a:cubicBezTo>
                  <a:pt x="1428" y="389"/>
                  <a:pt x="1428" y="389"/>
                  <a:pt x="1428" y="389"/>
                </a:cubicBezTo>
                <a:cubicBezTo>
                  <a:pt x="1428" y="388"/>
                  <a:pt x="1428" y="387"/>
                  <a:pt x="1428" y="386"/>
                </a:cubicBezTo>
                <a:cubicBezTo>
                  <a:pt x="1427" y="386"/>
                  <a:pt x="1427" y="386"/>
                  <a:pt x="1427" y="386"/>
                </a:cubicBezTo>
                <a:cubicBezTo>
                  <a:pt x="1426" y="388"/>
                  <a:pt x="1426" y="388"/>
                  <a:pt x="1426" y="390"/>
                </a:cubicBezTo>
                <a:cubicBezTo>
                  <a:pt x="1424" y="390"/>
                  <a:pt x="1425" y="390"/>
                  <a:pt x="1424" y="391"/>
                </a:cubicBezTo>
                <a:cubicBezTo>
                  <a:pt x="1424" y="391"/>
                  <a:pt x="1424" y="391"/>
                  <a:pt x="1424" y="391"/>
                </a:cubicBezTo>
                <a:cubicBezTo>
                  <a:pt x="1424" y="392"/>
                  <a:pt x="1424" y="392"/>
                  <a:pt x="1424" y="393"/>
                </a:cubicBezTo>
                <a:cubicBezTo>
                  <a:pt x="1425" y="393"/>
                  <a:pt x="1425" y="393"/>
                  <a:pt x="1426" y="392"/>
                </a:cubicBezTo>
                <a:close/>
                <a:moveTo>
                  <a:pt x="1597" y="387"/>
                </a:moveTo>
                <a:cubicBezTo>
                  <a:pt x="1597" y="387"/>
                  <a:pt x="1597" y="387"/>
                  <a:pt x="1597" y="387"/>
                </a:cubicBezTo>
                <a:cubicBezTo>
                  <a:pt x="1596" y="387"/>
                  <a:pt x="1596" y="387"/>
                  <a:pt x="1596" y="387"/>
                </a:cubicBezTo>
                <a:cubicBezTo>
                  <a:pt x="1597" y="387"/>
                  <a:pt x="1596" y="387"/>
                  <a:pt x="1597" y="387"/>
                </a:cubicBezTo>
                <a:close/>
                <a:moveTo>
                  <a:pt x="1603" y="393"/>
                </a:moveTo>
                <a:cubicBezTo>
                  <a:pt x="1605" y="393"/>
                  <a:pt x="1605" y="394"/>
                  <a:pt x="1607" y="394"/>
                </a:cubicBezTo>
                <a:cubicBezTo>
                  <a:pt x="1607" y="395"/>
                  <a:pt x="1607" y="395"/>
                  <a:pt x="1607" y="395"/>
                </a:cubicBezTo>
                <a:cubicBezTo>
                  <a:pt x="1608" y="395"/>
                  <a:pt x="1608" y="394"/>
                  <a:pt x="1609" y="394"/>
                </a:cubicBezTo>
                <a:cubicBezTo>
                  <a:pt x="1609" y="391"/>
                  <a:pt x="1609" y="391"/>
                  <a:pt x="1608" y="390"/>
                </a:cubicBezTo>
                <a:cubicBezTo>
                  <a:pt x="1608" y="389"/>
                  <a:pt x="1608" y="389"/>
                  <a:pt x="1608" y="389"/>
                </a:cubicBezTo>
                <a:cubicBezTo>
                  <a:pt x="1606" y="389"/>
                  <a:pt x="1606" y="389"/>
                  <a:pt x="1606" y="389"/>
                </a:cubicBezTo>
                <a:cubicBezTo>
                  <a:pt x="1606" y="389"/>
                  <a:pt x="1606" y="389"/>
                  <a:pt x="1606" y="389"/>
                </a:cubicBezTo>
                <a:cubicBezTo>
                  <a:pt x="1605" y="388"/>
                  <a:pt x="1604" y="388"/>
                  <a:pt x="1604" y="388"/>
                </a:cubicBezTo>
                <a:cubicBezTo>
                  <a:pt x="1604" y="390"/>
                  <a:pt x="1604" y="389"/>
                  <a:pt x="1605" y="390"/>
                </a:cubicBezTo>
                <a:cubicBezTo>
                  <a:pt x="1605" y="391"/>
                  <a:pt x="1605" y="391"/>
                  <a:pt x="1605" y="391"/>
                </a:cubicBezTo>
                <a:cubicBezTo>
                  <a:pt x="1603" y="392"/>
                  <a:pt x="1603" y="389"/>
                  <a:pt x="1603" y="393"/>
                </a:cubicBezTo>
                <a:close/>
                <a:moveTo>
                  <a:pt x="1065" y="396"/>
                </a:moveTo>
                <a:cubicBezTo>
                  <a:pt x="1066" y="396"/>
                  <a:pt x="1066" y="396"/>
                  <a:pt x="1066" y="396"/>
                </a:cubicBezTo>
                <a:cubicBezTo>
                  <a:pt x="1066" y="395"/>
                  <a:pt x="1066" y="395"/>
                  <a:pt x="1066" y="395"/>
                </a:cubicBezTo>
                <a:cubicBezTo>
                  <a:pt x="1065" y="395"/>
                  <a:pt x="1065" y="395"/>
                  <a:pt x="1065" y="395"/>
                </a:cubicBezTo>
                <a:cubicBezTo>
                  <a:pt x="1065" y="394"/>
                  <a:pt x="1064" y="394"/>
                  <a:pt x="1063" y="393"/>
                </a:cubicBezTo>
                <a:cubicBezTo>
                  <a:pt x="1062" y="395"/>
                  <a:pt x="1062" y="395"/>
                  <a:pt x="1063" y="396"/>
                </a:cubicBezTo>
                <a:cubicBezTo>
                  <a:pt x="1065" y="396"/>
                  <a:pt x="1065" y="396"/>
                  <a:pt x="1065" y="396"/>
                </a:cubicBezTo>
                <a:close/>
                <a:moveTo>
                  <a:pt x="1482" y="395"/>
                </a:moveTo>
                <a:cubicBezTo>
                  <a:pt x="1482" y="395"/>
                  <a:pt x="1482" y="395"/>
                  <a:pt x="1482" y="395"/>
                </a:cubicBezTo>
                <a:cubicBezTo>
                  <a:pt x="1481" y="395"/>
                  <a:pt x="1481" y="395"/>
                  <a:pt x="1481" y="395"/>
                </a:cubicBezTo>
                <a:cubicBezTo>
                  <a:pt x="1482" y="395"/>
                  <a:pt x="1481" y="395"/>
                  <a:pt x="1482" y="395"/>
                </a:cubicBezTo>
                <a:close/>
                <a:moveTo>
                  <a:pt x="1486" y="397"/>
                </a:moveTo>
                <a:cubicBezTo>
                  <a:pt x="1486" y="396"/>
                  <a:pt x="1486" y="396"/>
                  <a:pt x="1486" y="396"/>
                </a:cubicBezTo>
                <a:cubicBezTo>
                  <a:pt x="1487" y="396"/>
                  <a:pt x="1487" y="396"/>
                  <a:pt x="1487" y="396"/>
                </a:cubicBezTo>
                <a:cubicBezTo>
                  <a:pt x="1487" y="396"/>
                  <a:pt x="1487" y="396"/>
                  <a:pt x="1487" y="396"/>
                </a:cubicBezTo>
                <a:cubicBezTo>
                  <a:pt x="1486" y="396"/>
                  <a:pt x="1485" y="395"/>
                  <a:pt x="1485" y="395"/>
                </a:cubicBezTo>
                <a:cubicBezTo>
                  <a:pt x="1485" y="396"/>
                  <a:pt x="1485" y="396"/>
                  <a:pt x="1485" y="396"/>
                </a:cubicBezTo>
                <a:cubicBezTo>
                  <a:pt x="1485" y="397"/>
                  <a:pt x="1485" y="397"/>
                  <a:pt x="1485" y="397"/>
                </a:cubicBezTo>
                <a:lnTo>
                  <a:pt x="1486" y="397"/>
                </a:lnTo>
                <a:close/>
                <a:moveTo>
                  <a:pt x="1483" y="397"/>
                </a:moveTo>
                <a:cubicBezTo>
                  <a:pt x="1482" y="397"/>
                  <a:pt x="1482" y="397"/>
                  <a:pt x="1482" y="397"/>
                </a:cubicBezTo>
                <a:cubicBezTo>
                  <a:pt x="1482" y="398"/>
                  <a:pt x="1482" y="398"/>
                  <a:pt x="1482" y="398"/>
                </a:cubicBezTo>
                <a:cubicBezTo>
                  <a:pt x="1483" y="398"/>
                  <a:pt x="1483" y="398"/>
                  <a:pt x="1483" y="398"/>
                </a:cubicBezTo>
                <a:lnTo>
                  <a:pt x="1483" y="397"/>
                </a:lnTo>
                <a:close/>
                <a:moveTo>
                  <a:pt x="846" y="400"/>
                </a:moveTo>
                <a:cubicBezTo>
                  <a:pt x="846" y="400"/>
                  <a:pt x="846" y="400"/>
                  <a:pt x="846" y="400"/>
                </a:cubicBezTo>
                <a:cubicBezTo>
                  <a:pt x="846" y="399"/>
                  <a:pt x="846" y="400"/>
                  <a:pt x="846" y="399"/>
                </a:cubicBezTo>
                <a:lnTo>
                  <a:pt x="846" y="400"/>
                </a:lnTo>
                <a:close/>
                <a:moveTo>
                  <a:pt x="1482" y="401"/>
                </a:moveTo>
                <a:cubicBezTo>
                  <a:pt x="1482" y="401"/>
                  <a:pt x="1482" y="401"/>
                  <a:pt x="1482" y="401"/>
                </a:cubicBezTo>
                <a:cubicBezTo>
                  <a:pt x="1482" y="400"/>
                  <a:pt x="1482" y="401"/>
                  <a:pt x="1482" y="400"/>
                </a:cubicBezTo>
                <a:lnTo>
                  <a:pt x="1482" y="401"/>
                </a:lnTo>
                <a:close/>
                <a:moveTo>
                  <a:pt x="1630" y="405"/>
                </a:moveTo>
                <a:cubicBezTo>
                  <a:pt x="1630" y="406"/>
                  <a:pt x="1629" y="406"/>
                  <a:pt x="1629" y="407"/>
                </a:cubicBezTo>
                <a:cubicBezTo>
                  <a:pt x="1628" y="408"/>
                  <a:pt x="1628" y="406"/>
                  <a:pt x="1627" y="408"/>
                </a:cubicBezTo>
                <a:cubicBezTo>
                  <a:pt x="1626" y="408"/>
                  <a:pt x="1626" y="408"/>
                  <a:pt x="1626" y="408"/>
                </a:cubicBezTo>
                <a:cubicBezTo>
                  <a:pt x="1628" y="408"/>
                  <a:pt x="1628" y="408"/>
                  <a:pt x="1628" y="408"/>
                </a:cubicBezTo>
                <a:cubicBezTo>
                  <a:pt x="1628" y="409"/>
                  <a:pt x="1629" y="410"/>
                  <a:pt x="1629" y="412"/>
                </a:cubicBezTo>
                <a:cubicBezTo>
                  <a:pt x="1631" y="411"/>
                  <a:pt x="1631" y="411"/>
                  <a:pt x="1631" y="409"/>
                </a:cubicBezTo>
                <a:cubicBezTo>
                  <a:pt x="1632" y="409"/>
                  <a:pt x="1632" y="409"/>
                  <a:pt x="1632" y="409"/>
                </a:cubicBezTo>
                <a:cubicBezTo>
                  <a:pt x="1632" y="408"/>
                  <a:pt x="1632" y="406"/>
                  <a:pt x="1631" y="406"/>
                </a:cubicBezTo>
                <a:cubicBezTo>
                  <a:pt x="1631" y="406"/>
                  <a:pt x="1631" y="406"/>
                  <a:pt x="1631" y="406"/>
                </a:cubicBezTo>
                <a:cubicBezTo>
                  <a:pt x="1631" y="405"/>
                  <a:pt x="1631" y="405"/>
                  <a:pt x="1631" y="405"/>
                </a:cubicBezTo>
                <a:lnTo>
                  <a:pt x="1630" y="405"/>
                </a:lnTo>
                <a:close/>
                <a:moveTo>
                  <a:pt x="2833" y="408"/>
                </a:moveTo>
                <a:cubicBezTo>
                  <a:pt x="2833" y="409"/>
                  <a:pt x="2833" y="409"/>
                  <a:pt x="2833" y="409"/>
                </a:cubicBezTo>
                <a:cubicBezTo>
                  <a:pt x="2832" y="409"/>
                  <a:pt x="2832" y="409"/>
                  <a:pt x="2832" y="409"/>
                </a:cubicBezTo>
                <a:cubicBezTo>
                  <a:pt x="2832" y="409"/>
                  <a:pt x="2832" y="410"/>
                  <a:pt x="2831" y="410"/>
                </a:cubicBezTo>
                <a:cubicBezTo>
                  <a:pt x="2831" y="411"/>
                  <a:pt x="2830" y="411"/>
                  <a:pt x="2829" y="411"/>
                </a:cubicBezTo>
                <a:cubicBezTo>
                  <a:pt x="2830" y="413"/>
                  <a:pt x="2830" y="416"/>
                  <a:pt x="2829" y="417"/>
                </a:cubicBezTo>
                <a:cubicBezTo>
                  <a:pt x="2829" y="419"/>
                  <a:pt x="2829" y="419"/>
                  <a:pt x="2829" y="419"/>
                </a:cubicBezTo>
                <a:cubicBezTo>
                  <a:pt x="2829" y="419"/>
                  <a:pt x="2829" y="419"/>
                  <a:pt x="2829" y="419"/>
                </a:cubicBezTo>
                <a:cubicBezTo>
                  <a:pt x="2829" y="420"/>
                  <a:pt x="2829" y="420"/>
                  <a:pt x="2829" y="420"/>
                </a:cubicBezTo>
                <a:cubicBezTo>
                  <a:pt x="2830" y="420"/>
                  <a:pt x="2830" y="420"/>
                  <a:pt x="2830" y="420"/>
                </a:cubicBezTo>
                <a:cubicBezTo>
                  <a:pt x="2831" y="419"/>
                  <a:pt x="2831" y="419"/>
                  <a:pt x="2831" y="418"/>
                </a:cubicBezTo>
                <a:cubicBezTo>
                  <a:pt x="2831" y="417"/>
                  <a:pt x="2831" y="417"/>
                  <a:pt x="2831" y="417"/>
                </a:cubicBezTo>
                <a:cubicBezTo>
                  <a:pt x="2832" y="417"/>
                  <a:pt x="2832" y="416"/>
                  <a:pt x="2833" y="416"/>
                </a:cubicBezTo>
                <a:cubicBezTo>
                  <a:pt x="2833" y="415"/>
                  <a:pt x="2833" y="415"/>
                  <a:pt x="2833" y="415"/>
                </a:cubicBezTo>
                <a:cubicBezTo>
                  <a:pt x="2834" y="414"/>
                  <a:pt x="2835" y="413"/>
                  <a:pt x="2837" y="412"/>
                </a:cubicBezTo>
                <a:cubicBezTo>
                  <a:pt x="2837" y="411"/>
                  <a:pt x="2837" y="409"/>
                  <a:pt x="2837" y="406"/>
                </a:cubicBezTo>
                <a:cubicBezTo>
                  <a:pt x="2835" y="407"/>
                  <a:pt x="2835" y="407"/>
                  <a:pt x="2833" y="408"/>
                </a:cubicBezTo>
                <a:close/>
                <a:moveTo>
                  <a:pt x="134" y="412"/>
                </a:moveTo>
                <a:cubicBezTo>
                  <a:pt x="132" y="412"/>
                  <a:pt x="132" y="412"/>
                  <a:pt x="132" y="412"/>
                </a:cubicBezTo>
                <a:cubicBezTo>
                  <a:pt x="132" y="410"/>
                  <a:pt x="132" y="410"/>
                  <a:pt x="132" y="410"/>
                </a:cubicBezTo>
                <a:cubicBezTo>
                  <a:pt x="130" y="410"/>
                  <a:pt x="130" y="410"/>
                  <a:pt x="130" y="410"/>
                </a:cubicBezTo>
                <a:cubicBezTo>
                  <a:pt x="129" y="412"/>
                  <a:pt x="128" y="413"/>
                  <a:pt x="127" y="415"/>
                </a:cubicBezTo>
                <a:cubicBezTo>
                  <a:pt x="128" y="415"/>
                  <a:pt x="128" y="415"/>
                  <a:pt x="129" y="416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30" y="415"/>
                  <a:pt x="130" y="415"/>
                  <a:pt x="130" y="415"/>
                </a:cubicBezTo>
                <a:cubicBezTo>
                  <a:pt x="130" y="414"/>
                  <a:pt x="130" y="414"/>
                  <a:pt x="130" y="414"/>
                </a:cubicBezTo>
                <a:cubicBezTo>
                  <a:pt x="132" y="414"/>
                  <a:pt x="132" y="414"/>
                  <a:pt x="132" y="414"/>
                </a:cubicBezTo>
                <a:cubicBezTo>
                  <a:pt x="132" y="414"/>
                  <a:pt x="132" y="414"/>
                  <a:pt x="132" y="414"/>
                </a:cubicBezTo>
                <a:cubicBezTo>
                  <a:pt x="133" y="414"/>
                  <a:pt x="134" y="415"/>
                  <a:pt x="134" y="415"/>
                </a:cubicBezTo>
                <a:cubicBezTo>
                  <a:pt x="134" y="414"/>
                  <a:pt x="134" y="414"/>
                  <a:pt x="134" y="414"/>
                </a:cubicBezTo>
                <a:cubicBezTo>
                  <a:pt x="136" y="414"/>
                  <a:pt x="136" y="414"/>
                  <a:pt x="136" y="414"/>
                </a:cubicBezTo>
                <a:cubicBezTo>
                  <a:pt x="136" y="414"/>
                  <a:pt x="136" y="414"/>
                  <a:pt x="136" y="414"/>
                </a:cubicBezTo>
                <a:cubicBezTo>
                  <a:pt x="134" y="414"/>
                  <a:pt x="134" y="414"/>
                  <a:pt x="134" y="414"/>
                </a:cubicBezTo>
                <a:cubicBezTo>
                  <a:pt x="134" y="413"/>
                  <a:pt x="134" y="412"/>
                  <a:pt x="134" y="412"/>
                </a:cubicBezTo>
                <a:close/>
                <a:moveTo>
                  <a:pt x="1388" y="433"/>
                </a:moveTo>
                <a:cubicBezTo>
                  <a:pt x="1389" y="433"/>
                  <a:pt x="1389" y="433"/>
                  <a:pt x="1389" y="433"/>
                </a:cubicBezTo>
                <a:cubicBezTo>
                  <a:pt x="1389" y="434"/>
                  <a:pt x="1388" y="435"/>
                  <a:pt x="1387" y="435"/>
                </a:cubicBezTo>
                <a:cubicBezTo>
                  <a:pt x="1387" y="437"/>
                  <a:pt x="1387" y="437"/>
                  <a:pt x="1389" y="437"/>
                </a:cubicBezTo>
                <a:cubicBezTo>
                  <a:pt x="1389" y="439"/>
                  <a:pt x="1389" y="439"/>
                  <a:pt x="1389" y="439"/>
                </a:cubicBezTo>
                <a:cubicBezTo>
                  <a:pt x="1388" y="439"/>
                  <a:pt x="1388" y="439"/>
                  <a:pt x="1388" y="439"/>
                </a:cubicBezTo>
                <a:cubicBezTo>
                  <a:pt x="1387" y="440"/>
                  <a:pt x="1387" y="445"/>
                  <a:pt x="1387" y="445"/>
                </a:cubicBezTo>
                <a:cubicBezTo>
                  <a:pt x="1389" y="445"/>
                  <a:pt x="1389" y="445"/>
                  <a:pt x="1389" y="444"/>
                </a:cubicBezTo>
                <a:cubicBezTo>
                  <a:pt x="1391" y="444"/>
                  <a:pt x="1391" y="444"/>
                  <a:pt x="1392" y="444"/>
                </a:cubicBezTo>
                <a:cubicBezTo>
                  <a:pt x="1392" y="447"/>
                  <a:pt x="1391" y="447"/>
                  <a:pt x="1388" y="448"/>
                </a:cubicBezTo>
                <a:cubicBezTo>
                  <a:pt x="1388" y="448"/>
                  <a:pt x="1389" y="449"/>
                  <a:pt x="1389" y="450"/>
                </a:cubicBezTo>
                <a:cubicBezTo>
                  <a:pt x="1388" y="450"/>
                  <a:pt x="1388" y="450"/>
                  <a:pt x="1388" y="450"/>
                </a:cubicBezTo>
                <a:cubicBezTo>
                  <a:pt x="1388" y="454"/>
                  <a:pt x="1388" y="454"/>
                  <a:pt x="1388" y="454"/>
                </a:cubicBezTo>
                <a:cubicBezTo>
                  <a:pt x="1389" y="454"/>
                  <a:pt x="1389" y="454"/>
                  <a:pt x="1389" y="454"/>
                </a:cubicBezTo>
                <a:cubicBezTo>
                  <a:pt x="1389" y="453"/>
                  <a:pt x="1389" y="452"/>
                  <a:pt x="1391" y="451"/>
                </a:cubicBezTo>
                <a:cubicBezTo>
                  <a:pt x="1391" y="450"/>
                  <a:pt x="1391" y="450"/>
                  <a:pt x="1391" y="450"/>
                </a:cubicBezTo>
                <a:cubicBezTo>
                  <a:pt x="1391" y="450"/>
                  <a:pt x="1391" y="450"/>
                  <a:pt x="1391" y="450"/>
                </a:cubicBezTo>
                <a:cubicBezTo>
                  <a:pt x="1391" y="452"/>
                  <a:pt x="1391" y="452"/>
                  <a:pt x="1391" y="452"/>
                </a:cubicBezTo>
                <a:cubicBezTo>
                  <a:pt x="1393" y="452"/>
                  <a:pt x="1393" y="452"/>
                  <a:pt x="1393" y="452"/>
                </a:cubicBezTo>
                <a:cubicBezTo>
                  <a:pt x="1393" y="450"/>
                  <a:pt x="1393" y="450"/>
                  <a:pt x="1393" y="450"/>
                </a:cubicBezTo>
                <a:cubicBezTo>
                  <a:pt x="1393" y="451"/>
                  <a:pt x="1394" y="451"/>
                  <a:pt x="1395" y="451"/>
                </a:cubicBezTo>
                <a:cubicBezTo>
                  <a:pt x="1394" y="453"/>
                  <a:pt x="1393" y="454"/>
                  <a:pt x="1393" y="456"/>
                </a:cubicBezTo>
                <a:cubicBezTo>
                  <a:pt x="1394" y="457"/>
                  <a:pt x="1394" y="457"/>
                  <a:pt x="1395" y="457"/>
                </a:cubicBezTo>
                <a:cubicBezTo>
                  <a:pt x="1395" y="458"/>
                  <a:pt x="1394" y="458"/>
                  <a:pt x="1394" y="459"/>
                </a:cubicBezTo>
                <a:cubicBezTo>
                  <a:pt x="1394" y="460"/>
                  <a:pt x="1395" y="459"/>
                  <a:pt x="1395" y="460"/>
                </a:cubicBezTo>
                <a:cubicBezTo>
                  <a:pt x="1394" y="460"/>
                  <a:pt x="1394" y="460"/>
                  <a:pt x="1394" y="460"/>
                </a:cubicBezTo>
                <a:cubicBezTo>
                  <a:pt x="1394" y="461"/>
                  <a:pt x="1394" y="461"/>
                  <a:pt x="1394" y="461"/>
                </a:cubicBezTo>
                <a:cubicBezTo>
                  <a:pt x="1393" y="461"/>
                  <a:pt x="1393" y="461"/>
                  <a:pt x="1393" y="461"/>
                </a:cubicBezTo>
                <a:cubicBezTo>
                  <a:pt x="1393" y="462"/>
                  <a:pt x="1393" y="464"/>
                  <a:pt x="1393" y="466"/>
                </a:cubicBezTo>
                <a:cubicBezTo>
                  <a:pt x="1392" y="466"/>
                  <a:pt x="1392" y="466"/>
                  <a:pt x="1391" y="466"/>
                </a:cubicBezTo>
                <a:cubicBezTo>
                  <a:pt x="1391" y="467"/>
                  <a:pt x="1391" y="467"/>
                  <a:pt x="1391" y="467"/>
                </a:cubicBezTo>
                <a:cubicBezTo>
                  <a:pt x="1392" y="467"/>
                  <a:pt x="1392" y="467"/>
                  <a:pt x="1392" y="467"/>
                </a:cubicBezTo>
                <a:cubicBezTo>
                  <a:pt x="1392" y="468"/>
                  <a:pt x="1392" y="468"/>
                  <a:pt x="1392" y="468"/>
                </a:cubicBezTo>
                <a:cubicBezTo>
                  <a:pt x="1393" y="467"/>
                  <a:pt x="1393" y="467"/>
                  <a:pt x="1394" y="467"/>
                </a:cubicBezTo>
                <a:cubicBezTo>
                  <a:pt x="1394" y="468"/>
                  <a:pt x="1394" y="468"/>
                  <a:pt x="1394" y="468"/>
                </a:cubicBezTo>
                <a:cubicBezTo>
                  <a:pt x="1395" y="468"/>
                  <a:pt x="1396" y="469"/>
                  <a:pt x="1397" y="469"/>
                </a:cubicBezTo>
                <a:cubicBezTo>
                  <a:pt x="1397" y="468"/>
                  <a:pt x="1397" y="468"/>
                  <a:pt x="1397" y="466"/>
                </a:cubicBezTo>
                <a:cubicBezTo>
                  <a:pt x="1400" y="467"/>
                  <a:pt x="1402" y="469"/>
                  <a:pt x="1404" y="466"/>
                </a:cubicBezTo>
                <a:cubicBezTo>
                  <a:pt x="1406" y="466"/>
                  <a:pt x="1408" y="466"/>
                  <a:pt x="1410" y="467"/>
                </a:cubicBezTo>
                <a:cubicBezTo>
                  <a:pt x="1410" y="468"/>
                  <a:pt x="1410" y="468"/>
                  <a:pt x="1410" y="468"/>
                </a:cubicBezTo>
                <a:cubicBezTo>
                  <a:pt x="1408" y="468"/>
                  <a:pt x="1408" y="468"/>
                  <a:pt x="1408" y="468"/>
                </a:cubicBezTo>
                <a:cubicBezTo>
                  <a:pt x="1407" y="468"/>
                  <a:pt x="1407" y="469"/>
                  <a:pt x="1406" y="470"/>
                </a:cubicBezTo>
                <a:cubicBezTo>
                  <a:pt x="1406" y="473"/>
                  <a:pt x="1406" y="472"/>
                  <a:pt x="1407" y="474"/>
                </a:cubicBezTo>
                <a:cubicBezTo>
                  <a:pt x="1409" y="474"/>
                  <a:pt x="1409" y="474"/>
                  <a:pt x="1409" y="474"/>
                </a:cubicBezTo>
                <a:cubicBezTo>
                  <a:pt x="1409" y="473"/>
                  <a:pt x="1409" y="473"/>
                  <a:pt x="1409" y="473"/>
                </a:cubicBezTo>
                <a:cubicBezTo>
                  <a:pt x="1410" y="474"/>
                  <a:pt x="1411" y="474"/>
                  <a:pt x="1412" y="474"/>
                </a:cubicBezTo>
                <a:cubicBezTo>
                  <a:pt x="1412" y="473"/>
                  <a:pt x="1412" y="473"/>
                  <a:pt x="1412" y="473"/>
                </a:cubicBezTo>
                <a:cubicBezTo>
                  <a:pt x="1412" y="473"/>
                  <a:pt x="1412" y="473"/>
                  <a:pt x="1412" y="473"/>
                </a:cubicBezTo>
                <a:cubicBezTo>
                  <a:pt x="1412" y="477"/>
                  <a:pt x="1412" y="477"/>
                  <a:pt x="1412" y="477"/>
                </a:cubicBezTo>
                <a:cubicBezTo>
                  <a:pt x="1412" y="477"/>
                  <a:pt x="1412" y="477"/>
                  <a:pt x="1412" y="478"/>
                </a:cubicBezTo>
                <a:cubicBezTo>
                  <a:pt x="1412" y="478"/>
                  <a:pt x="1413" y="478"/>
                  <a:pt x="1412" y="479"/>
                </a:cubicBezTo>
                <a:cubicBezTo>
                  <a:pt x="1412" y="480"/>
                  <a:pt x="1412" y="480"/>
                  <a:pt x="1411" y="480"/>
                </a:cubicBezTo>
                <a:cubicBezTo>
                  <a:pt x="1411" y="482"/>
                  <a:pt x="1411" y="483"/>
                  <a:pt x="1411" y="485"/>
                </a:cubicBezTo>
                <a:cubicBezTo>
                  <a:pt x="1411" y="485"/>
                  <a:pt x="1411" y="485"/>
                  <a:pt x="1411" y="485"/>
                </a:cubicBezTo>
                <a:cubicBezTo>
                  <a:pt x="1411" y="485"/>
                  <a:pt x="1411" y="485"/>
                  <a:pt x="1411" y="485"/>
                </a:cubicBezTo>
                <a:cubicBezTo>
                  <a:pt x="1409" y="485"/>
                  <a:pt x="1409" y="485"/>
                  <a:pt x="1409" y="485"/>
                </a:cubicBezTo>
                <a:cubicBezTo>
                  <a:pt x="1409" y="487"/>
                  <a:pt x="1409" y="487"/>
                  <a:pt x="1409" y="487"/>
                </a:cubicBezTo>
                <a:cubicBezTo>
                  <a:pt x="1407" y="486"/>
                  <a:pt x="1405" y="486"/>
                  <a:pt x="1403" y="487"/>
                </a:cubicBezTo>
                <a:cubicBezTo>
                  <a:pt x="1402" y="486"/>
                  <a:pt x="1402" y="486"/>
                  <a:pt x="1401" y="485"/>
                </a:cubicBezTo>
                <a:cubicBezTo>
                  <a:pt x="1401" y="483"/>
                  <a:pt x="1401" y="483"/>
                  <a:pt x="1401" y="483"/>
                </a:cubicBezTo>
                <a:cubicBezTo>
                  <a:pt x="1400" y="483"/>
                  <a:pt x="1401" y="483"/>
                  <a:pt x="1400" y="483"/>
                </a:cubicBezTo>
                <a:cubicBezTo>
                  <a:pt x="1398" y="483"/>
                  <a:pt x="1398" y="483"/>
                  <a:pt x="1397" y="485"/>
                </a:cubicBezTo>
                <a:cubicBezTo>
                  <a:pt x="1397" y="485"/>
                  <a:pt x="1397" y="485"/>
                  <a:pt x="1397" y="485"/>
                </a:cubicBezTo>
                <a:cubicBezTo>
                  <a:pt x="1397" y="487"/>
                  <a:pt x="1398" y="487"/>
                  <a:pt x="1401" y="487"/>
                </a:cubicBezTo>
                <a:cubicBezTo>
                  <a:pt x="1401" y="488"/>
                  <a:pt x="1401" y="488"/>
                  <a:pt x="1401" y="488"/>
                </a:cubicBezTo>
                <a:cubicBezTo>
                  <a:pt x="1398" y="489"/>
                  <a:pt x="1398" y="492"/>
                  <a:pt x="1395" y="492"/>
                </a:cubicBezTo>
                <a:cubicBezTo>
                  <a:pt x="1394" y="494"/>
                  <a:pt x="1395" y="493"/>
                  <a:pt x="1394" y="494"/>
                </a:cubicBezTo>
                <a:cubicBezTo>
                  <a:pt x="1394" y="494"/>
                  <a:pt x="1394" y="494"/>
                  <a:pt x="1394" y="494"/>
                </a:cubicBezTo>
                <a:cubicBezTo>
                  <a:pt x="1397" y="494"/>
                  <a:pt x="1397" y="493"/>
                  <a:pt x="1400" y="493"/>
                </a:cubicBezTo>
                <a:cubicBezTo>
                  <a:pt x="1400" y="499"/>
                  <a:pt x="1400" y="499"/>
                  <a:pt x="1400" y="499"/>
                </a:cubicBezTo>
                <a:cubicBezTo>
                  <a:pt x="1399" y="499"/>
                  <a:pt x="1399" y="500"/>
                  <a:pt x="1398" y="500"/>
                </a:cubicBezTo>
                <a:cubicBezTo>
                  <a:pt x="1398" y="500"/>
                  <a:pt x="1398" y="500"/>
                  <a:pt x="1398" y="500"/>
                </a:cubicBezTo>
                <a:cubicBezTo>
                  <a:pt x="1396" y="502"/>
                  <a:pt x="1397" y="500"/>
                  <a:pt x="1396" y="502"/>
                </a:cubicBezTo>
                <a:cubicBezTo>
                  <a:pt x="1394" y="503"/>
                  <a:pt x="1393" y="504"/>
                  <a:pt x="1391" y="504"/>
                </a:cubicBezTo>
                <a:cubicBezTo>
                  <a:pt x="1391" y="507"/>
                  <a:pt x="1391" y="506"/>
                  <a:pt x="1391" y="508"/>
                </a:cubicBezTo>
                <a:cubicBezTo>
                  <a:pt x="1393" y="508"/>
                  <a:pt x="1393" y="508"/>
                  <a:pt x="1393" y="508"/>
                </a:cubicBezTo>
                <a:cubicBezTo>
                  <a:pt x="1393" y="509"/>
                  <a:pt x="1393" y="509"/>
                  <a:pt x="1393" y="509"/>
                </a:cubicBezTo>
                <a:cubicBezTo>
                  <a:pt x="1392" y="509"/>
                  <a:pt x="1392" y="509"/>
                  <a:pt x="1392" y="509"/>
                </a:cubicBezTo>
                <a:cubicBezTo>
                  <a:pt x="1392" y="510"/>
                  <a:pt x="1392" y="510"/>
                  <a:pt x="1392" y="510"/>
                </a:cubicBezTo>
                <a:cubicBezTo>
                  <a:pt x="1395" y="510"/>
                  <a:pt x="1396" y="510"/>
                  <a:pt x="1396" y="508"/>
                </a:cubicBezTo>
                <a:cubicBezTo>
                  <a:pt x="1399" y="508"/>
                  <a:pt x="1399" y="508"/>
                  <a:pt x="1399" y="508"/>
                </a:cubicBezTo>
                <a:cubicBezTo>
                  <a:pt x="1398" y="509"/>
                  <a:pt x="1398" y="510"/>
                  <a:pt x="1398" y="511"/>
                </a:cubicBezTo>
                <a:cubicBezTo>
                  <a:pt x="1401" y="511"/>
                  <a:pt x="1403" y="510"/>
                  <a:pt x="1405" y="508"/>
                </a:cubicBezTo>
                <a:cubicBezTo>
                  <a:pt x="1405" y="508"/>
                  <a:pt x="1407" y="510"/>
                  <a:pt x="1407" y="511"/>
                </a:cubicBezTo>
                <a:cubicBezTo>
                  <a:pt x="1409" y="511"/>
                  <a:pt x="1409" y="511"/>
                  <a:pt x="1409" y="511"/>
                </a:cubicBezTo>
                <a:cubicBezTo>
                  <a:pt x="1409" y="510"/>
                  <a:pt x="1409" y="510"/>
                  <a:pt x="1409" y="510"/>
                </a:cubicBezTo>
                <a:cubicBezTo>
                  <a:pt x="1409" y="510"/>
                  <a:pt x="1409" y="510"/>
                  <a:pt x="1409" y="510"/>
                </a:cubicBezTo>
                <a:cubicBezTo>
                  <a:pt x="1409" y="508"/>
                  <a:pt x="1409" y="508"/>
                  <a:pt x="1409" y="508"/>
                </a:cubicBezTo>
                <a:cubicBezTo>
                  <a:pt x="1411" y="507"/>
                  <a:pt x="1412" y="507"/>
                  <a:pt x="1414" y="507"/>
                </a:cubicBezTo>
                <a:cubicBezTo>
                  <a:pt x="1413" y="510"/>
                  <a:pt x="1413" y="509"/>
                  <a:pt x="1412" y="513"/>
                </a:cubicBezTo>
                <a:cubicBezTo>
                  <a:pt x="1412" y="513"/>
                  <a:pt x="1412" y="513"/>
                  <a:pt x="1412" y="513"/>
                </a:cubicBezTo>
                <a:cubicBezTo>
                  <a:pt x="1412" y="514"/>
                  <a:pt x="1412" y="514"/>
                  <a:pt x="1412" y="514"/>
                </a:cubicBezTo>
                <a:cubicBezTo>
                  <a:pt x="1405" y="514"/>
                  <a:pt x="1405" y="514"/>
                  <a:pt x="1405" y="514"/>
                </a:cubicBezTo>
                <a:cubicBezTo>
                  <a:pt x="1405" y="513"/>
                  <a:pt x="1405" y="513"/>
                  <a:pt x="1405" y="513"/>
                </a:cubicBezTo>
                <a:cubicBezTo>
                  <a:pt x="1404" y="513"/>
                  <a:pt x="1402" y="513"/>
                  <a:pt x="1401" y="514"/>
                </a:cubicBezTo>
                <a:cubicBezTo>
                  <a:pt x="1401" y="513"/>
                  <a:pt x="1401" y="513"/>
                  <a:pt x="1401" y="513"/>
                </a:cubicBezTo>
                <a:cubicBezTo>
                  <a:pt x="1398" y="513"/>
                  <a:pt x="1398" y="513"/>
                  <a:pt x="1398" y="513"/>
                </a:cubicBezTo>
                <a:cubicBezTo>
                  <a:pt x="1398" y="514"/>
                  <a:pt x="1398" y="514"/>
                  <a:pt x="1398" y="514"/>
                </a:cubicBezTo>
                <a:cubicBezTo>
                  <a:pt x="1397" y="515"/>
                  <a:pt x="1398" y="515"/>
                  <a:pt x="1395" y="516"/>
                </a:cubicBezTo>
                <a:cubicBezTo>
                  <a:pt x="1395" y="518"/>
                  <a:pt x="1394" y="520"/>
                  <a:pt x="1392" y="522"/>
                </a:cubicBezTo>
                <a:cubicBezTo>
                  <a:pt x="1392" y="522"/>
                  <a:pt x="1391" y="523"/>
                  <a:pt x="1391" y="523"/>
                </a:cubicBezTo>
                <a:cubicBezTo>
                  <a:pt x="1391" y="525"/>
                  <a:pt x="1391" y="525"/>
                  <a:pt x="1391" y="525"/>
                </a:cubicBezTo>
                <a:cubicBezTo>
                  <a:pt x="1390" y="526"/>
                  <a:pt x="1386" y="527"/>
                  <a:pt x="1385" y="527"/>
                </a:cubicBezTo>
                <a:cubicBezTo>
                  <a:pt x="1385" y="529"/>
                  <a:pt x="1385" y="529"/>
                  <a:pt x="1385" y="529"/>
                </a:cubicBezTo>
                <a:cubicBezTo>
                  <a:pt x="1387" y="529"/>
                  <a:pt x="1388" y="530"/>
                  <a:pt x="1389" y="530"/>
                </a:cubicBezTo>
                <a:cubicBezTo>
                  <a:pt x="1389" y="531"/>
                  <a:pt x="1389" y="531"/>
                  <a:pt x="1389" y="531"/>
                </a:cubicBezTo>
                <a:cubicBezTo>
                  <a:pt x="1392" y="531"/>
                  <a:pt x="1392" y="529"/>
                  <a:pt x="1393" y="527"/>
                </a:cubicBezTo>
                <a:cubicBezTo>
                  <a:pt x="1393" y="526"/>
                  <a:pt x="1394" y="526"/>
                  <a:pt x="1394" y="526"/>
                </a:cubicBezTo>
                <a:cubicBezTo>
                  <a:pt x="1395" y="527"/>
                  <a:pt x="1395" y="527"/>
                  <a:pt x="1395" y="527"/>
                </a:cubicBezTo>
                <a:cubicBezTo>
                  <a:pt x="1395" y="526"/>
                  <a:pt x="1395" y="525"/>
                  <a:pt x="1395" y="525"/>
                </a:cubicBezTo>
                <a:cubicBezTo>
                  <a:pt x="1398" y="524"/>
                  <a:pt x="1400" y="524"/>
                  <a:pt x="1403" y="524"/>
                </a:cubicBezTo>
                <a:cubicBezTo>
                  <a:pt x="1403" y="525"/>
                  <a:pt x="1403" y="525"/>
                  <a:pt x="1403" y="526"/>
                </a:cubicBezTo>
                <a:cubicBezTo>
                  <a:pt x="1404" y="526"/>
                  <a:pt x="1404" y="526"/>
                  <a:pt x="1404" y="526"/>
                </a:cubicBezTo>
                <a:cubicBezTo>
                  <a:pt x="1405" y="524"/>
                  <a:pt x="1407" y="524"/>
                  <a:pt x="1408" y="521"/>
                </a:cubicBezTo>
                <a:cubicBezTo>
                  <a:pt x="1410" y="521"/>
                  <a:pt x="1411" y="521"/>
                  <a:pt x="1413" y="521"/>
                </a:cubicBezTo>
                <a:cubicBezTo>
                  <a:pt x="1413" y="521"/>
                  <a:pt x="1413" y="521"/>
                  <a:pt x="1413" y="521"/>
                </a:cubicBezTo>
                <a:cubicBezTo>
                  <a:pt x="1414" y="521"/>
                  <a:pt x="1414" y="521"/>
                  <a:pt x="1414" y="521"/>
                </a:cubicBezTo>
                <a:cubicBezTo>
                  <a:pt x="1414" y="522"/>
                  <a:pt x="1414" y="522"/>
                  <a:pt x="1414" y="522"/>
                </a:cubicBezTo>
                <a:cubicBezTo>
                  <a:pt x="1416" y="522"/>
                  <a:pt x="1417" y="523"/>
                  <a:pt x="1418" y="523"/>
                </a:cubicBezTo>
                <a:cubicBezTo>
                  <a:pt x="1418" y="521"/>
                  <a:pt x="1418" y="521"/>
                  <a:pt x="1418" y="521"/>
                </a:cubicBezTo>
                <a:cubicBezTo>
                  <a:pt x="1420" y="521"/>
                  <a:pt x="1421" y="520"/>
                  <a:pt x="1422" y="520"/>
                </a:cubicBezTo>
                <a:cubicBezTo>
                  <a:pt x="1422" y="519"/>
                  <a:pt x="1422" y="519"/>
                  <a:pt x="1422" y="519"/>
                </a:cubicBezTo>
                <a:cubicBezTo>
                  <a:pt x="1425" y="519"/>
                  <a:pt x="1426" y="520"/>
                  <a:pt x="1428" y="520"/>
                </a:cubicBezTo>
                <a:cubicBezTo>
                  <a:pt x="1428" y="519"/>
                  <a:pt x="1428" y="519"/>
                  <a:pt x="1428" y="519"/>
                </a:cubicBezTo>
                <a:cubicBezTo>
                  <a:pt x="1429" y="519"/>
                  <a:pt x="1429" y="519"/>
                  <a:pt x="1429" y="519"/>
                </a:cubicBezTo>
                <a:cubicBezTo>
                  <a:pt x="1429" y="519"/>
                  <a:pt x="1429" y="519"/>
                  <a:pt x="1429" y="519"/>
                </a:cubicBezTo>
                <a:cubicBezTo>
                  <a:pt x="1432" y="519"/>
                  <a:pt x="1432" y="519"/>
                  <a:pt x="1432" y="519"/>
                </a:cubicBezTo>
                <a:cubicBezTo>
                  <a:pt x="1432" y="518"/>
                  <a:pt x="1432" y="518"/>
                  <a:pt x="1432" y="518"/>
                </a:cubicBezTo>
                <a:cubicBezTo>
                  <a:pt x="1435" y="517"/>
                  <a:pt x="1438" y="519"/>
                  <a:pt x="1439" y="521"/>
                </a:cubicBezTo>
                <a:cubicBezTo>
                  <a:pt x="1439" y="521"/>
                  <a:pt x="1439" y="521"/>
                  <a:pt x="1439" y="521"/>
                </a:cubicBezTo>
                <a:cubicBezTo>
                  <a:pt x="1440" y="520"/>
                  <a:pt x="1440" y="519"/>
                  <a:pt x="1440" y="519"/>
                </a:cubicBezTo>
                <a:cubicBezTo>
                  <a:pt x="1443" y="519"/>
                  <a:pt x="1443" y="519"/>
                  <a:pt x="1443" y="519"/>
                </a:cubicBezTo>
                <a:cubicBezTo>
                  <a:pt x="1443" y="518"/>
                  <a:pt x="1443" y="518"/>
                  <a:pt x="1443" y="518"/>
                </a:cubicBezTo>
                <a:cubicBezTo>
                  <a:pt x="1444" y="517"/>
                  <a:pt x="1445" y="517"/>
                  <a:pt x="1447" y="516"/>
                </a:cubicBezTo>
                <a:cubicBezTo>
                  <a:pt x="1447" y="515"/>
                  <a:pt x="1447" y="515"/>
                  <a:pt x="1447" y="514"/>
                </a:cubicBezTo>
                <a:cubicBezTo>
                  <a:pt x="1445" y="513"/>
                  <a:pt x="1444" y="513"/>
                  <a:pt x="1441" y="514"/>
                </a:cubicBezTo>
                <a:cubicBezTo>
                  <a:pt x="1441" y="513"/>
                  <a:pt x="1441" y="512"/>
                  <a:pt x="1441" y="512"/>
                </a:cubicBezTo>
                <a:cubicBezTo>
                  <a:pt x="1441" y="512"/>
                  <a:pt x="1441" y="512"/>
                  <a:pt x="1441" y="512"/>
                </a:cubicBezTo>
                <a:cubicBezTo>
                  <a:pt x="1441" y="511"/>
                  <a:pt x="1440" y="510"/>
                  <a:pt x="1440" y="510"/>
                </a:cubicBezTo>
                <a:cubicBezTo>
                  <a:pt x="1443" y="510"/>
                  <a:pt x="1443" y="510"/>
                  <a:pt x="1443" y="510"/>
                </a:cubicBezTo>
                <a:cubicBezTo>
                  <a:pt x="1443" y="508"/>
                  <a:pt x="1443" y="508"/>
                  <a:pt x="1444" y="507"/>
                </a:cubicBezTo>
                <a:cubicBezTo>
                  <a:pt x="1445" y="507"/>
                  <a:pt x="1447" y="507"/>
                  <a:pt x="1448" y="508"/>
                </a:cubicBezTo>
                <a:cubicBezTo>
                  <a:pt x="1448" y="506"/>
                  <a:pt x="1448" y="506"/>
                  <a:pt x="1448" y="506"/>
                </a:cubicBezTo>
                <a:cubicBezTo>
                  <a:pt x="1449" y="505"/>
                  <a:pt x="1449" y="505"/>
                  <a:pt x="1450" y="505"/>
                </a:cubicBezTo>
                <a:cubicBezTo>
                  <a:pt x="1451" y="502"/>
                  <a:pt x="1452" y="500"/>
                  <a:pt x="1452" y="496"/>
                </a:cubicBezTo>
                <a:cubicBezTo>
                  <a:pt x="1451" y="495"/>
                  <a:pt x="1451" y="495"/>
                  <a:pt x="1451" y="494"/>
                </a:cubicBezTo>
                <a:cubicBezTo>
                  <a:pt x="1449" y="493"/>
                  <a:pt x="1447" y="493"/>
                  <a:pt x="1446" y="492"/>
                </a:cubicBezTo>
                <a:cubicBezTo>
                  <a:pt x="1443" y="492"/>
                  <a:pt x="1443" y="492"/>
                  <a:pt x="1442" y="493"/>
                </a:cubicBezTo>
                <a:cubicBezTo>
                  <a:pt x="1441" y="493"/>
                  <a:pt x="1441" y="493"/>
                  <a:pt x="1441" y="493"/>
                </a:cubicBezTo>
                <a:cubicBezTo>
                  <a:pt x="1441" y="494"/>
                  <a:pt x="1442" y="494"/>
                  <a:pt x="1442" y="494"/>
                </a:cubicBezTo>
                <a:cubicBezTo>
                  <a:pt x="1442" y="496"/>
                  <a:pt x="1442" y="495"/>
                  <a:pt x="1440" y="496"/>
                </a:cubicBezTo>
                <a:cubicBezTo>
                  <a:pt x="1439" y="493"/>
                  <a:pt x="1438" y="493"/>
                  <a:pt x="1440" y="491"/>
                </a:cubicBezTo>
                <a:cubicBezTo>
                  <a:pt x="1440" y="489"/>
                  <a:pt x="1440" y="487"/>
                  <a:pt x="1439" y="486"/>
                </a:cubicBezTo>
                <a:cubicBezTo>
                  <a:pt x="1438" y="486"/>
                  <a:pt x="1437" y="485"/>
                  <a:pt x="1437" y="485"/>
                </a:cubicBezTo>
                <a:cubicBezTo>
                  <a:pt x="1435" y="483"/>
                  <a:pt x="1437" y="483"/>
                  <a:pt x="1434" y="481"/>
                </a:cubicBezTo>
                <a:cubicBezTo>
                  <a:pt x="1434" y="481"/>
                  <a:pt x="1434" y="481"/>
                  <a:pt x="1434" y="481"/>
                </a:cubicBezTo>
                <a:cubicBezTo>
                  <a:pt x="1435" y="481"/>
                  <a:pt x="1435" y="481"/>
                  <a:pt x="1435" y="481"/>
                </a:cubicBezTo>
                <a:cubicBezTo>
                  <a:pt x="1437" y="482"/>
                  <a:pt x="1436" y="483"/>
                  <a:pt x="1439" y="483"/>
                </a:cubicBezTo>
                <a:cubicBezTo>
                  <a:pt x="1439" y="481"/>
                  <a:pt x="1439" y="481"/>
                  <a:pt x="1439" y="481"/>
                </a:cubicBezTo>
                <a:cubicBezTo>
                  <a:pt x="1438" y="480"/>
                  <a:pt x="1437" y="480"/>
                  <a:pt x="1436" y="479"/>
                </a:cubicBezTo>
                <a:cubicBezTo>
                  <a:pt x="1436" y="478"/>
                  <a:pt x="1436" y="477"/>
                  <a:pt x="1435" y="477"/>
                </a:cubicBezTo>
                <a:cubicBezTo>
                  <a:pt x="1434" y="476"/>
                  <a:pt x="1433" y="476"/>
                  <a:pt x="1432" y="476"/>
                </a:cubicBezTo>
                <a:cubicBezTo>
                  <a:pt x="1432" y="475"/>
                  <a:pt x="1432" y="475"/>
                  <a:pt x="1432" y="474"/>
                </a:cubicBezTo>
                <a:cubicBezTo>
                  <a:pt x="1431" y="474"/>
                  <a:pt x="1431" y="474"/>
                  <a:pt x="1431" y="474"/>
                </a:cubicBezTo>
                <a:cubicBezTo>
                  <a:pt x="1431" y="472"/>
                  <a:pt x="1431" y="472"/>
                  <a:pt x="1431" y="472"/>
                </a:cubicBezTo>
                <a:cubicBezTo>
                  <a:pt x="1430" y="472"/>
                  <a:pt x="1430" y="472"/>
                  <a:pt x="1430" y="472"/>
                </a:cubicBezTo>
                <a:cubicBezTo>
                  <a:pt x="1430" y="471"/>
                  <a:pt x="1429" y="471"/>
                  <a:pt x="1429" y="470"/>
                </a:cubicBezTo>
                <a:cubicBezTo>
                  <a:pt x="1427" y="470"/>
                  <a:pt x="1427" y="470"/>
                  <a:pt x="1427" y="470"/>
                </a:cubicBezTo>
                <a:cubicBezTo>
                  <a:pt x="1426" y="469"/>
                  <a:pt x="1425" y="467"/>
                  <a:pt x="1424" y="466"/>
                </a:cubicBezTo>
                <a:cubicBezTo>
                  <a:pt x="1424" y="464"/>
                  <a:pt x="1423" y="463"/>
                  <a:pt x="1423" y="461"/>
                </a:cubicBezTo>
                <a:cubicBezTo>
                  <a:pt x="1420" y="460"/>
                  <a:pt x="1422" y="460"/>
                  <a:pt x="1421" y="458"/>
                </a:cubicBezTo>
                <a:cubicBezTo>
                  <a:pt x="1420" y="458"/>
                  <a:pt x="1420" y="458"/>
                  <a:pt x="1420" y="458"/>
                </a:cubicBezTo>
                <a:cubicBezTo>
                  <a:pt x="1420" y="457"/>
                  <a:pt x="1419" y="457"/>
                  <a:pt x="1419" y="456"/>
                </a:cubicBezTo>
                <a:cubicBezTo>
                  <a:pt x="1417" y="456"/>
                  <a:pt x="1417" y="456"/>
                  <a:pt x="1417" y="456"/>
                </a:cubicBezTo>
                <a:cubicBezTo>
                  <a:pt x="1417" y="454"/>
                  <a:pt x="1416" y="453"/>
                  <a:pt x="1416" y="452"/>
                </a:cubicBezTo>
                <a:cubicBezTo>
                  <a:pt x="1414" y="452"/>
                  <a:pt x="1413" y="452"/>
                  <a:pt x="1411" y="452"/>
                </a:cubicBezTo>
                <a:cubicBezTo>
                  <a:pt x="1411" y="452"/>
                  <a:pt x="1411" y="452"/>
                  <a:pt x="1411" y="452"/>
                </a:cubicBezTo>
                <a:cubicBezTo>
                  <a:pt x="1411" y="452"/>
                  <a:pt x="1411" y="452"/>
                  <a:pt x="1411" y="452"/>
                </a:cubicBezTo>
                <a:cubicBezTo>
                  <a:pt x="1411" y="451"/>
                  <a:pt x="1411" y="451"/>
                  <a:pt x="1411" y="451"/>
                </a:cubicBezTo>
                <a:cubicBezTo>
                  <a:pt x="1411" y="451"/>
                  <a:pt x="1411" y="451"/>
                  <a:pt x="1411" y="451"/>
                </a:cubicBezTo>
                <a:cubicBezTo>
                  <a:pt x="1412" y="450"/>
                  <a:pt x="1412" y="450"/>
                  <a:pt x="1412" y="449"/>
                </a:cubicBezTo>
                <a:cubicBezTo>
                  <a:pt x="1414" y="449"/>
                  <a:pt x="1414" y="449"/>
                  <a:pt x="1414" y="449"/>
                </a:cubicBezTo>
                <a:cubicBezTo>
                  <a:pt x="1414" y="448"/>
                  <a:pt x="1414" y="446"/>
                  <a:pt x="1414" y="445"/>
                </a:cubicBezTo>
                <a:cubicBezTo>
                  <a:pt x="1413" y="445"/>
                  <a:pt x="1412" y="445"/>
                  <a:pt x="1412" y="444"/>
                </a:cubicBezTo>
                <a:cubicBezTo>
                  <a:pt x="1412" y="443"/>
                  <a:pt x="1412" y="443"/>
                  <a:pt x="1412" y="443"/>
                </a:cubicBezTo>
                <a:cubicBezTo>
                  <a:pt x="1415" y="442"/>
                  <a:pt x="1413" y="443"/>
                  <a:pt x="1414" y="441"/>
                </a:cubicBezTo>
                <a:cubicBezTo>
                  <a:pt x="1415" y="439"/>
                  <a:pt x="1416" y="438"/>
                  <a:pt x="1418" y="437"/>
                </a:cubicBezTo>
                <a:cubicBezTo>
                  <a:pt x="1418" y="433"/>
                  <a:pt x="1418" y="433"/>
                  <a:pt x="1418" y="433"/>
                </a:cubicBezTo>
                <a:cubicBezTo>
                  <a:pt x="1418" y="433"/>
                  <a:pt x="1418" y="433"/>
                  <a:pt x="1418" y="433"/>
                </a:cubicBezTo>
                <a:cubicBezTo>
                  <a:pt x="1418" y="430"/>
                  <a:pt x="1418" y="430"/>
                  <a:pt x="1418" y="430"/>
                </a:cubicBezTo>
                <a:cubicBezTo>
                  <a:pt x="1419" y="430"/>
                  <a:pt x="1419" y="430"/>
                  <a:pt x="1419" y="430"/>
                </a:cubicBezTo>
                <a:cubicBezTo>
                  <a:pt x="1419" y="429"/>
                  <a:pt x="1420" y="429"/>
                  <a:pt x="1420" y="428"/>
                </a:cubicBezTo>
                <a:cubicBezTo>
                  <a:pt x="1419" y="427"/>
                  <a:pt x="1419" y="427"/>
                  <a:pt x="1417" y="427"/>
                </a:cubicBezTo>
                <a:cubicBezTo>
                  <a:pt x="1417" y="426"/>
                  <a:pt x="1417" y="426"/>
                  <a:pt x="1417" y="426"/>
                </a:cubicBezTo>
                <a:cubicBezTo>
                  <a:pt x="1416" y="426"/>
                  <a:pt x="1416" y="427"/>
                  <a:pt x="1415" y="427"/>
                </a:cubicBezTo>
                <a:cubicBezTo>
                  <a:pt x="1415" y="427"/>
                  <a:pt x="1414" y="426"/>
                  <a:pt x="1414" y="426"/>
                </a:cubicBezTo>
                <a:cubicBezTo>
                  <a:pt x="1414" y="427"/>
                  <a:pt x="1414" y="427"/>
                  <a:pt x="1414" y="427"/>
                </a:cubicBezTo>
                <a:cubicBezTo>
                  <a:pt x="1412" y="427"/>
                  <a:pt x="1412" y="427"/>
                  <a:pt x="1412" y="427"/>
                </a:cubicBezTo>
                <a:cubicBezTo>
                  <a:pt x="1412" y="427"/>
                  <a:pt x="1412" y="427"/>
                  <a:pt x="1412" y="427"/>
                </a:cubicBezTo>
                <a:cubicBezTo>
                  <a:pt x="1411" y="427"/>
                  <a:pt x="1411" y="426"/>
                  <a:pt x="1411" y="426"/>
                </a:cubicBezTo>
                <a:cubicBezTo>
                  <a:pt x="1409" y="425"/>
                  <a:pt x="1403" y="429"/>
                  <a:pt x="1401" y="429"/>
                </a:cubicBezTo>
                <a:cubicBezTo>
                  <a:pt x="1401" y="428"/>
                  <a:pt x="1400" y="427"/>
                  <a:pt x="1400" y="427"/>
                </a:cubicBezTo>
                <a:cubicBezTo>
                  <a:pt x="1401" y="427"/>
                  <a:pt x="1401" y="427"/>
                  <a:pt x="1401" y="427"/>
                </a:cubicBezTo>
                <a:cubicBezTo>
                  <a:pt x="1401" y="424"/>
                  <a:pt x="1401" y="423"/>
                  <a:pt x="1403" y="422"/>
                </a:cubicBezTo>
                <a:cubicBezTo>
                  <a:pt x="1404" y="422"/>
                  <a:pt x="1405" y="422"/>
                  <a:pt x="1405" y="421"/>
                </a:cubicBezTo>
                <a:cubicBezTo>
                  <a:pt x="1405" y="421"/>
                  <a:pt x="1406" y="420"/>
                  <a:pt x="1406" y="419"/>
                </a:cubicBezTo>
                <a:cubicBezTo>
                  <a:pt x="1407" y="419"/>
                  <a:pt x="1407" y="418"/>
                  <a:pt x="1408" y="418"/>
                </a:cubicBezTo>
                <a:cubicBezTo>
                  <a:pt x="1409" y="418"/>
                  <a:pt x="1408" y="417"/>
                  <a:pt x="1409" y="416"/>
                </a:cubicBezTo>
                <a:cubicBezTo>
                  <a:pt x="1409" y="413"/>
                  <a:pt x="1409" y="414"/>
                  <a:pt x="1408" y="412"/>
                </a:cubicBezTo>
                <a:cubicBezTo>
                  <a:pt x="1407" y="411"/>
                  <a:pt x="1407" y="411"/>
                  <a:pt x="1406" y="411"/>
                </a:cubicBezTo>
                <a:cubicBezTo>
                  <a:pt x="1406" y="411"/>
                  <a:pt x="1405" y="412"/>
                  <a:pt x="1404" y="412"/>
                </a:cubicBezTo>
                <a:cubicBezTo>
                  <a:pt x="1404" y="412"/>
                  <a:pt x="1404" y="411"/>
                  <a:pt x="1403" y="411"/>
                </a:cubicBezTo>
                <a:cubicBezTo>
                  <a:pt x="1402" y="412"/>
                  <a:pt x="1401" y="413"/>
                  <a:pt x="1401" y="414"/>
                </a:cubicBezTo>
                <a:cubicBezTo>
                  <a:pt x="1400" y="413"/>
                  <a:pt x="1399" y="413"/>
                  <a:pt x="1399" y="413"/>
                </a:cubicBezTo>
                <a:cubicBezTo>
                  <a:pt x="1399" y="415"/>
                  <a:pt x="1399" y="415"/>
                  <a:pt x="1399" y="415"/>
                </a:cubicBezTo>
                <a:cubicBezTo>
                  <a:pt x="1398" y="415"/>
                  <a:pt x="1398" y="415"/>
                  <a:pt x="1398" y="415"/>
                </a:cubicBezTo>
                <a:cubicBezTo>
                  <a:pt x="1398" y="416"/>
                  <a:pt x="1398" y="416"/>
                  <a:pt x="1398" y="416"/>
                </a:cubicBezTo>
                <a:cubicBezTo>
                  <a:pt x="1397" y="416"/>
                  <a:pt x="1397" y="416"/>
                  <a:pt x="1397" y="416"/>
                </a:cubicBezTo>
                <a:cubicBezTo>
                  <a:pt x="1398" y="414"/>
                  <a:pt x="1398" y="414"/>
                  <a:pt x="1398" y="413"/>
                </a:cubicBezTo>
                <a:cubicBezTo>
                  <a:pt x="1397" y="413"/>
                  <a:pt x="1396" y="412"/>
                  <a:pt x="1395" y="412"/>
                </a:cubicBezTo>
                <a:cubicBezTo>
                  <a:pt x="1395" y="416"/>
                  <a:pt x="1394" y="417"/>
                  <a:pt x="1393" y="420"/>
                </a:cubicBezTo>
                <a:cubicBezTo>
                  <a:pt x="1392" y="420"/>
                  <a:pt x="1392" y="420"/>
                  <a:pt x="1392" y="420"/>
                </a:cubicBezTo>
                <a:cubicBezTo>
                  <a:pt x="1392" y="421"/>
                  <a:pt x="1392" y="420"/>
                  <a:pt x="1391" y="421"/>
                </a:cubicBezTo>
                <a:cubicBezTo>
                  <a:pt x="1392" y="423"/>
                  <a:pt x="1392" y="423"/>
                  <a:pt x="1393" y="423"/>
                </a:cubicBezTo>
                <a:cubicBezTo>
                  <a:pt x="1393" y="424"/>
                  <a:pt x="1392" y="425"/>
                  <a:pt x="1392" y="425"/>
                </a:cubicBezTo>
                <a:cubicBezTo>
                  <a:pt x="1391" y="425"/>
                  <a:pt x="1389" y="425"/>
                  <a:pt x="1388" y="425"/>
                </a:cubicBezTo>
                <a:cubicBezTo>
                  <a:pt x="1388" y="425"/>
                  <a:pt x="1388" y="426"/>
                  <a:pt x="1388" y="427"/>
                </a:cubicBezTo>
                <a:cubicBezTo>
                  <a:pt x="1388" y="427"/>
                  <a:pt x="1388" y="427"/>
                  <a:pt x="1388" y="427"/>
                </a:cubicBezTo>
                <a:cubicBezTo>
                  <a:pt x="1388" y="427"/>
                  <a:pt x="1389" y="428"/>
                  <a:pt x="1389" y="429"/>
                </a:cubicBezTo>
                <a:cubicBezTo>
                  <a:pt x="1388" y="429"/>
                  <a:pt x="1387" y="429"/>
                  <a:pt x="1386" y="429"/>
                </a:cubicBezTo>
                <a:cubicBezTo>
                  <a:pt x="1386" y="431"/>
                  <a:pt x="1386" y="431"/>
                  <a:pt x="1386" y="431"/>
                </a:cubicBezTo>
                <a:cubicBezTo>
                  <a:pt x="1388" y="431"/>
                  <a:pt x="1388" y="431"/>
                  <a:pt x="1388" y="433"/>
                </a:cubicBezTo>
                <a:close/>
                <a:moveTo>
                  <a:pt x="1379" y="424"/>
                </a:moveTo>
                <a:cubicBezTo>
                  <a:pt x="1382" y="424"/>
                  <a:pt x="1382" y="424"/>
                  <a:pt x="1382" y="424"/>
                </a:cubicBezTo>
                <a:cubicBezTo>
                  <a:pt x="1382" y="421"/>
                  <a:pt x="1382" y="418"/>
                  <a:pt x="1384" y="416"/>
                </a:cubicBezTo>
                <a:cubicBezTo>
                  <a:pt x="1384" y="414"/>
                  <a:pt x="1384" y="414"/>
                  <a:pt x="1384" y="414"/>
                </a:cubicBezTo>
                <a:cubicBezTo>
                  <a:pt x="1384" y="414"/>
                  <a:pt x="1384" y="414"/>
                  <a:pt x="1384" y="414"/>
                </a:cubicBezTo>
                <a:cubicBezTo>
                  <a:pt x="1383" y="413"/>
                  <a:pt x="1381" y="415"/>
                  <a:pt x="1379" y="415"/>
                </a:cubicBezTo>
                <a:cubicBezTo>
                  <a:pt x="1379" y="418"/>
                  <a:pt x="1379" y="418"/>
                  <a:pt x="1379" y="418"/>
                </a:cubicBezTo>
                <a:cubicBezTo>
                  <a:pt x="1379" y="418"/>
                  <a:pt x="1378" y="418"/>
                  <a:pt x="1378" y="418"/>
                </a:cubicBezTo>
                <a:cubicBezTo>
                  <a:pt x="1377" y="418"/>
                  <a:pt x="1377" y="418"/>
                  <a:pt x="1377" y="418"/>
                </a:cubicBezTo>
                <a:cubicBezTo>
                  <a:pt x="1377" y="420"/>
                  <a:pt x="1377" y="419"/>
                  <a:pt x="1378" y="420"/>
                </a:cubicBezTo>
                <a:cubicBezTo>
                  <a:pt x="1378" y="422"/>
                  <a:pt x="1378" y="422"/>
                  <a:pt x="1376" y="422"/>
                </a:cubicBezTo>
                <a:cubicBezTo>
                  <a:pt x="1377" y="425"/>
                  <a:pt x="1377" y="424"/>
                  <a:pt x="1376" y="427"/>
                </a:cubicBezTo>
                <a:cubicBezTo>
                  <a:pt x="1378" y="426"/>
                  <a:pt x="1378" y="426"/>
                  <a:pt x="1379" y="424"/>
                </a:cubicBezTo>
                <a:close/>
                <a:moveTo>
                  <a:pt x="1624" y="416"/>
                </a:moveTo>
                <a:cubicBezTo>
                  <a:pt x="1623" y="416"/>
                  <a:pt x="1623" y="416"/>
                  <a:pt x="1623" y="416"/>
                </a:cubicBezTo>
                <a:cubicBezTo>
                  <a:pt x="1623" y="420"/>
                  <a:pt x="1623" y="420"/>
                  <a:pt x="1623" y="420"/>
                </a:cubicBezTo>
                <a:cubicBezTo>
                  <a:pt x="1624" y="420"/>
                  <a:pt x="1624" y="420"/>
                  <a:pt x="1624" y="420"/>
                </a:cubicBezTo>
                <a:cubicBezTo>
                  <a:pt x="1624" y="422"/>
                  <a:pt x="1625" y="422"/>
                  <a:pt x="1626" y="423"/>
                </a:cubicBezTo>
                <a:cubicBezTo>
                  <a:pt x="1627" y="423"/>
                  <a:pt x="1626" y="424"/>
                  <a:pt x="1627" y="423"/>
                </a:cubicBezTo>
                <a:cubicBezTo>
                  <a:pt x="1627" y="423"/>
                  <a:pt x="1627" y="423"/>
                  <a:pt x="1628" y="422"/>
                </a:cubicBezTo>
                <a:cubicBezTo>
                  <a:pt x="1629" y="421"/>
                  <a:pt x="1630" y="422"/>
                  <a:pt x="1632" y="421"/>
                </a:cubicBezTo>
                <a:cubicBezTo>
                  <a:pt x="1633" y="419"/>
                  <a:pt x="1635" y="418"/>
                  <a:pt x="1635" y="415"/>
                </a:cubicBezTo>
                <a:cubicBezTo>
                  <a:pt x="1633" y="415"/>
                  <a:pt x="1631" y="414"/>
                  <a:pt x="1629" y="414"/>
                </a:cubicBezTo>
                <a:cubicBezTo>
                  <a:pt x="1629" y="415"/>
                  <a:pt x="1629" y="415"/>
                  <a:pt x="1629" y="415"/>
                </a:cubicBezTo>
                <a:cubicBezTo>
                  <a:pt x="1628" y="415"/>
                  <a:pt x="1628" y="415"/>
                  <a:pt x="1628" y="415"/>
                </a:cubicBezTo>
                <a:cubicBezTo>
                  <a:pt x="1628" y="416"/>
                  <a:pt x="1628" y="416"/>
                  <a:pt x="1628" y="416"/>
                </a:cubicBezTo>
                <a:cubicBezTo>
                  <a:pt x="1626" y="417"/>
                  <a:pt x="1625" y="417"/>
                  <a:pt x="1624" y="416"/>
                </a:cubicBezTo>
                <a:close/>
                <a:moveTo>
                  <a:pt x="128" y="416"/>
                </a:moveTo>
                <a:cubicBezTo>
                  <a:pt x="128" y="416"/>
                  <a:pt x="127" y="416"/>
                  <a:pt x="126" y="416"/>
                </a:cubicBezTo>
                <a:cubicBezTo>
                  <a:pt x="126" y="417"/>
                  <a:pt x="126" y="417"/>
                  <a:pt x="126" y="417"/>
                </a:cubicBezTo>
                <a:cubicBezTo>
                  <a:pt x="128" y="417"/>
                  <a:pt x="128" y="417"/>
                  <a:pt x="128" y="417"/>
                </a:cubicBezTo>
                <a:lnTo>
                  <a:pt x="128" y="416"/>
                </a:lnTo>
                <a:close/>
                <a:moveTo>
                  <a:pt x="289" y="427"/>
                </a:moveTo>
                <a:cubicBezTo>
                  <a:pt x="289" y="428"/>
                  <a:pt x="288" y="430"/>
                  <a:pt x="288" y="431"/>
                </a:cubicBezTo>
                <a:cubicBezTo>
                  <a:pt x="289" y="431"/>
                  <a:pt x="289" y="431"/>
                  <a:pt x="289" y="431"/>
                </a:cubicBezTo>
                <a:cubicBezTo>
                  <a:pt x="289" y="432"/>
                  <a:pt x="289" y="432"/>
                  <a:pt x="289" y="432"/>
                </a:cubicBezTo>
                <a:cubicBezTo>
                  <a:pt x="289" y="432"/>
                  <a:pt x="289" y="432"/>
                  <a:pt x="289" y="432"/>
                </a:cubicBezTo>
                <a:cubicBezTo>
                  <a:pt x="291" y="430"/>
                  <a:pt x="290" y="432"/>
                  <a:pt x="291" y="431"/>
                </a:cubicBezTo>
                <a:cubicBezTo>
                  <a:pt x="292" y="430"/>
                  <a:pt x="292" y="429"/>
                  <a:pt x="293" y="428"/>
                </a:cubicBezTo>
                <a:cubicBezTo>
                  <a:pt x="293" y="428"/>
                  <a:pt x="293" y="428"/>
                  <a:pt x="293" y="428"/>
                </a:cubicBezTo>
                <a:cubicBezTo>
                  <a:pt x="293" y="427"/>
                  <a:pt x="292" y="425"/>
                  <a:pt x="292" y="423"/>
                </a:cubicBezTo>
                <a:cubicBezTo>
                  <a:pt x="292" y="423"/>
                  <a:pt x="291" y="423"/>
                  <a:pt x="291" y="423"/>
                </a:cubicBezTo>
                <a:cubicBezTo>
                  <a:pt x="290" y="421"/>
                  <a:pt x="293" y="421"/>
                  <a:pt x="292" y="420"/>
                </a:cubicBezTo>
                <a:cubicBezTo>
                  <a:pt x="291" y="420"/>
                  <a:pt x="291" y="420"/>
                  <a:pt x="291" y="420"/>
                </a:cubicBezTo>
                <a:cubicBezTo>
                  <a:pt x="291" y="419"/>
                  <a:pt x="291" y="418"/>
                  <a:pt x="290" y="418"/>
                </a:cubicBezTo>
                <a:cubicBezTo>
                  <a:pt x="289" y="416"/>
                  <a:pt x="287" y="416"/>
                  <a:pt x="284" y="416"/>
                </a:cubicBezTo>
                <a:cubicBezTo>
                  <a:pt x="285" y="418"/>
                  <a:pt x="286" y="419"/>
                  <a:pt x="287" y="421"/>
                </a:cubicBezTo>
                <a:cubicBezTo>
                  <a:pt x="287" y="425"/>
                  <a:pt x="287" y="425"/>
                  <a:pt x="287" y="425"/>
                </a:cubicBezTo>
                <a:cubicBezTo>
                  <a:pt x="287" y="426"/>
                  <a:pt x="288" y="426"/>
                  <a:pt x="289" y="427"/>
                </a:cubicBezTo>
                <a:close/>
                <a:moveTo>
                  <a:pt x="269" y="420"/>
                </a:moveTo>
                <a:cubicBezTo>
                  <a:pt x="270" y="420"/>
                  <a:pt x="270" y="420"/>
                  <a:pt x="270" y="420"/>
                </a:cubicBezTo>
                <a:cubicBezTo>
                  <a:pt x="270" y="418"/>
                  <a:pt x="270" y="418"/>
                  <a:pt x="270" y="418"/>
                </a:cubicBezTo>
                <a:cubicBezTo>
                  <a:pt x="269" y="418"/>
                  <a:pt x="269" y="418"/>
                  <a:pt x="269" y="418"/>
                </a:cubicBezTo>
                <a:lnTo>
                  <a:pt x="269" y="420"/>
                </a:lnTo>
                <a:close/>
                <a:moveTo>
                  <a:pt x="133" y="421"/>
                </a:moveTo>
                <a:cubicBezTo>
                  <a:pt x="132" y="421"/>
                  <a:pt x="132" y="421"/>
                  <a:pt x="132" y="421"/>
                </a:cubicBezTo>
                <a:cubicBezTo>
                  <a:pt x="132" y="421"/>
                  <a:pt x="132" y="421"/>
                  <a:pt x="132" y="421"/>
                </a:cubicBezTo>
                <a:cubicBezTo>
                  <a:pt x="131" y="421"/>
                  <a:pt x="130" y="421"/>
                  <a:pt x="130" y="421"/>
                </a:cubicBezTo>
                <a:cubicBezTo>
                  <a:pt x="130" y="420"/>
                  <a:pt x="130" y="420"/>
                  <a:pt x="130" y="420"/>
                </a:cubicBezTo>
                <a:cubicBezTo>
                  <a:pt x="129" y="419"/>
                  <a:pt x="128" y="419"/>
                  <a:pt x="127" y="419"/>
                </a:cubicBezTo>
                <a:cubicBezTo>
                  <a:pt x="127" y="421"/>
                  <a:pt x="127" y="421"/>
                  <a:pt x="127" y="421"/>
                </a:cubicBezTo>
                <a:cubicBezTo>
                  <a:pt x="126" y="421"/>
                  <a:pt x="126" y="421"/>
                  <a:pt x="126" y="421"/>
                </a:cubicBezTo>
                <a:cubicBezTo>
                  <a:pt x="126" y="421"/>
                  <a:pt x="126" y="421"/>
                  <a:pt x="126" y="421"/>
                </a:cubicBezTo>
                <a:cubicBezTo>
                  <a:pt x="124" y="422"/>
                  <a:pt x="124" y="420"/>
                  <a:pt x="122" y="421"/>
                </a:cubicBezTo>
                <a:cubicBezTo>
                  <a:pt x="122" y="421"/>
                  <a:pt x="122" y="421"/>
                  <a:pt x="122" y="421"/>
                </a:cubicBezTo>
                <a:cubicBezTo>
                  <a:pt x="122" y="420"/>
                  <a:pt x="122" y="420"/>
                  <a:pt x="122" y="420"/>
                </a:cubicBezTo>
                <a:cubicBezTo>
                  <a:pt x="121" y="419"/>
                  <a:pt x="120" y="420"/>
                  <a:pt x="119" y="420"/>
                </a:cubicBezTo>
                <a:cubicBezTo>
                  <a:pt x="119" y="420"/>
                  <a:pt x="119" y="421"/>
                  <a:pt x="118" y="422"/>
                </a:cubicBezTo>
                <a:cubicBezTo>
                  <a:pt x="120" y="423"/>
                  <a:pt x="119" y="422"/>
                  <a:pt x="120" y="423"/>
                </a:cubicBezTo>
                <a:cubicBezTo>
                  <a:pt x="120" y="423"/>
                  <a:pt x="120" y="423"/>
                  <a:pt x="120" y="423"/>
                </a:cubicBezTo>
                <a:cubicBezTo>
                  <a:pt x="120" y="424"/>
                  <a:pt x="119" y="424"/>
                  <a:pt x="119" y="425"/>
                </a:cubicBezTo>
                <a:cubicBezTo>
                  <a:pt x="118" y="425"/>
                  <a:pt x="118" y="425"/>
                  <a:pt x="117" y="424"/>
                </a:cubicBezTo>
                <a:cubicBezTo>
                  <a:pt x="114" y="424"/>
                  <a:pt x="115" y="424"/>
                  <a:pt x="113" y="425"/>
                </a:cubicBezTo>
                <a:cubicBezTo>
                  <a:pt x="113" y="428"/>
                  <a:pt x="115" y="428"/>
                  <a:pt x="114" y="431"/>
                </a:cubicBezTo>
                <a:cubicBezTo>
                  <a:pt x="114" y="431"/>
                  <a:pt x="114" y="431"/>
                  <a:pt x="114" y="431"/>
                </a:cubicBezTo>
                <a:cubicBezTo>
                  <a:pt x="114" y="432"/>
                  <a:pt x="114" y="432"/>
                  <a:pt x="114" y="432"/>
                </a:cubicBezTo>
                <a:cubicBezTo>
                  <a:pt x="117" y="432"/>
                  <a:pt x="116" y="431"/>
                  <a:pt x="118" y="431"/>
                </a:cubicBezTo>
                <a:cubicBezTo>
                  <a:pt x="118" y="430"/>
                  <a:pt x="118" y="430"/>
                  <a:pt x="118" y="430"/>
                </a:cubicBezTo>
                <a:cubicBezTo>
                  <a:pt x="119" y="430"/>
                  <a:pt x="119" y="431"/>
                  <a:pt x="119" y="431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1" y="433"/>
                  <a:pt x="121" y="433"/>
                  <a:pt x="121" y="433"/>
                </a:cubicBezTo>
                <a:cubicBezTo>
                  <a:pt x="123" y="433"/>
                  <a:pt x="123" y="433"/>
                  <a:pt x="123" y="433"/>
                </a:cubicBezTo>
                <a:cubicBezTo>
                  <a:pt x="123" y="433"/>
                  <a:pt x="123" y="433"/>
                  <a:pt x="123" y="433"/>
                </a:cubicBezTo>
                <a:cubicBezTo>
                  <a:pt x="124" y="433"/>
                  <a:pt x="124" y="433"/>
                  <a:pt x="124" y="433"/>
                </a:cubicBezTo>
                <a:cubicBezTo>
                  <a:pt x="124" y="431"/>
                  <a:pt x="124" y="431"/>
                  <a:pt x="124" y="431"/>
                </a:cubicBezTo>
                <a:cubicBezTo>
                  <a:pt x="126" y="430"/>
                  <a:pt x="128" y="429"/>
                  <a:pt x="132" y="429"/>
                </a:cubicBezTo>
                <a:cubicBezTo>
                  <a:pt x="132" y="427"/>
                  <a:pt x="132" y="427"/>
                  <a:pt x="132" y="427"/>
                </a:cubicBezTo>
                <a:cubicBezTo>
                  <a:pt x="130" y="427"/>
                  <a:pt x="130" y="427"/>
                  <a:pt x="130" y="427"/>
                </a:cubicBezTo>
                <a:cubicBezTo>
                  <a:pt x="130" y="426"/>
                  <a:pt x="130" y="426"/>
                  <a:pt x="130" y="426"/>
                </a:cubicBezTo>
                <a:cubicBezTo>
                  <a:pt x="131" y="426"/>
                  <a:pt x="131" y="426"/>
                  <a:pt x="131" y="426"/>
                </a:cubicBezTo>
                <a:cubicBezTo>
                  <a:pt x="131" y="427"/>
                  <a:pt x="131" y="427"/>
                  <a:pt x="131" y="427"/>
                </a:cubicBezTo>
                <a:cubicBezTo>
                  <a:pt x="132" y="427"/>
                  <a:pt x="132" y="426"/>
                  <a:pt x="132" y="426"/>
                </a:cubicBezTo>
                <a:cubicBezTo>
                  <a:pt x="134" y="426"/>
                  <a:pt x="134" y="426"/>
                  <a:pt x="135" y="427"/>
                </a:cubicBezTo>
                <a:cubicBezTo>
                  <a:pt x="135" y="426"/>
                  <a:pt x="135" y="426"/>
                  <a:pt x="135" y="426"/>
                </a:cubicBezTo>
                <a:cubicBezTo>
                  <a:pt x="136" y="426"/>
                  <a:pt x="136" y="426"/>
                  <a:pt x="136" y="426"/>
                </a:cubicBezTo>
                <a:cubicBezTo>
                  <a:pt x="136" y="425"/>
                  <a:pt x="136" y="425"/>
                  <a:pt x="136" y="425"/>
                </a:cubicBezTo>
                <a:cubicBezTo>
                  <a:pt x="134" y="425"/>
                  <a:pt x="134" y="425"/>
                  <a:pt x="132" y="425"/>
                </a:cubicBezTo>
                <a:cubicBezTo>
                  <a:pt x="132" y="424"/>
                  <a:pt x="134" y="423"/>
                  <a:pt x="133" y="421"/>
                </a:cubicBezTo>
                <a:close/>
                <a:moveTo>
                  <a:pt x="293" y="423"/>
                </a:moveTo>
                <a:cubicBezTo>
                  <a:pt x="293" y="424"/>
                  <a:pt x="293" y="424"/>
                  <a:pt x="293" y="424"/>
                </a:cubicBezTo>
                <a:cubicBezTo>
                  <a:pt x="293" y="424"/>
                  <a:pt x="293" y="424"/>
                  <a:pt x="293" y="424"/>
                </a:cubicBezTo>
                <a:cubicBezTo>
                  <a:pt x="293" y="423"/>
                  <a:pt x="293" y="424"/>
                  <a:pt x="293" y="423"/>
                </a:cubicBezTo>
                <a:close/>
                <a:moveTo>
                  <a:pt x="1626" y="426"/>
                </a:moveTo>
                <a:cubicBezTo>
                  <a:pt x="1626" y="425"/>
                  <a:pt x="1626" y="425"/>
                  <a:pt x="1626" y="424"/>
                </a:cubicBezTo>
                <a:cubicBezTo>
                  <a:pt x="1625" y="424"/>
                  <a:pt x="1625" y="424"/>
                  <a:pt x="1625" y="424"/>
                </a:cubicBezTo>
                <a:cubicBezTo>
                  <a:pt x="1625" y="426"/>
                  <a:pt x="1625" y="426"/>
                  <a:pt x="1625" y="426"/>
                </a:cubicBezTo>
                <a:lnTo>
                  <a:pt x="1626" y="426"/>
                </a:lnTo>
                <a:close/>
                <a:moveTo>
                  <a:pt x="1600" y="428"/>
                </a:moveTo>
                <a:cubicBezTo>
                  <a:pt x="1601" y="428"/>
                  <a:pt x="1601" y="428"/>
                  <a:pt x="1602" y="427"/>
                </a:cubicBezTo>
                <a:cubicBezTo>
                  <a:pt x="1602" y="426"/>
                  <a:pt x="1602" y="426"/>
                  <a:pt x="1602" y="426"/>
                </a:cubicBezTo>
                <a:cubicBezTo>
                  <a:pt x="1600" y="426"/>
                  <a:pt x="1600" y="426"/>
                  <a:pt x="1600" y="426"/>
                </a:cubicBezTo>
                <a:cubicBezTo>
                  <a:pt x="1600" y="427"/>
                  <a:pt x="1599" y="428"/>
                  <a:pt x="1599" y="429"/>
                </a:cubicBezTo>
                <a:cubicBezTo>
                  <a:pt x="1599" y="429"/>
                  <a:pt x="1598" y="428"/>
                  <a:pt x="1597" y="428"/>
                </a:cubicBezTo>
                <a:cubicBezTo>
                  <a:pt x="1597" y="428"/>
                  <a:pt x="1596" y="429"/>
                  <a:pt x="1595" y="429"/>
                </a:cubicBezTo>
                <a:cubicBezTo>
                  <a:pt x="1594" y="430"/>
                  <a:pt x="1594" y="432"/>
                  <a:pt x="1593" y="434"/>
                </a:cubicBezTo>
                <a:cubicBezTo>
                  <a:pt x="1591" y="434"/>
                  <a:pt x="1591" y="434"/>
                  <a:pt x="1591" y="434"/>
                </a:cubicBezTo>
                <a:cubicBezTo>
                  <a:pt x="1591" y="437"/>
                  <a:pt x="1592" y="439"/>
                  <a:pt x="1594" y="441"/>
                </a:cubicBezTo>
                <a:cubicBezTo>
                  <a:pt x="1594" y="442"/>
                  <a:pt x="1594" y="441"/>
                  <a:pt x="1595" y="442"/>
                </a:cubicBezTo>
                <a:cubicBezTo>
                  <a:pt x="1595" y="441"/>
                  <a:pt x="1595" y="441"/>
                  <a:pt x="1595" y="440"/>
                </a:cubicBezTo>
                <a:cubicBezTo>
                  <a:pt x="1596" y="439"/>
                  <a:pt x="1597" y="439"/>
                  <a:pt x="1597" y="439"/>
                </a:cubicBezTo>
                <a:cubicBezTo>
                  <a:pt x="1597" y="437"/>
                  <a:pt x="1597" y="437"/>
                  <a:pt x="1597" y="437"/>
                </a:cubicBezTo>
                <a:cubicBezTo>
                  <a:pt x="1598" y="437"/>
                  <a:pt x="1598" y="437"/>
                  <a:pt x="1599" y="437"/>
                </a:cubicBezTo>
                <a:cubicBezTo>
                  <a:pt x="1598" y="436"/>
                  <a:pt x="1598" y="434"/>
                  <a:pt x="1598" y="433"/>
                </a:cubicBezTo>
                <a:cubicBezTo>
                  <a:pt x="1599" y="433"/>
                  <a:pt x="1599" y="433"/>
                  <a:pt x="1599" y="433"/>
                </a:cubicBezTo>
                <a:cubicBezTo>
                  <a:pt x="1599" y="431"/>
                  <a:pt x="1600" y="431"/>
                  <a:pt x="1600" y="428"/>
                </a:cubicBezTo>
                <a:close/>
                <a:moveTo>
                  <a:pt x="294" y="441"/>
                </a:moveTo>
                <a:cubicBezTo>
                  <a:pt x="295" y="441"/>
                  <a:pt x="295" y="441"/>
                  <a:pt x="296" y="442"/>
                </a:cubicBezTo>
                <a:cubicBezTo>
                  <a:pt x="298" y="442"/>
                  <a:pt x="298" y="442"/>
                  <a:pt x="298" y="442"/>
                </a:cubicBezTo>
                <a:cubicBezTo>
                  <a:pt x="298" y="441"/>
                  <a:pt x="298" y="441"/>
                  <a:pt x="298" y="441"/>
                </a:cubicBezTo>
                <a:cubicBezTo>
                  <a:pt x="299" y="441"/>
                  <a:pt x="299" y="441"/>
                  <a:pt x="299" y="441"/>
                </a:cubicBezTo>
                <a:cubicBezTo>
                  <a:pt x="298" y="440"/>
                  <a:pt x="298" y="440"/>
                  <a:pt x="297" y="439"/>
                </a:cubicBezTo>
                <a:cubicBezTo>
                  <a:pt x="297" y="439"/>
                  <a:pt x="297" y="439"/>
                  <a:pt x="297" y="439"/>
                </a:cubicBezTo>
                <a:cubicBezTo>
                  <a:pt x="299" y="439"/>
                  <a:pt x="299" y="439"/>
                  <a:pt x="299" y="439"/>
                </a:cubicBezTo>
                <a:cubicBezTo>
                  <a:pt x="299" y="436"/>
                  <a:pt x="299" y="436"/>
                  <a:pt x="299" y="434"/>
                </a:cubicBezTo>
                <a:cubicBezTo>
                  <a:pt x="298" y="434"/>
                  <a:pt x="297" y="434"/>
                  <a:pt x="296" y="433"/>
                </a:cubicBezTo>
                <a:cubicBezTo>
                  <a:pt x="296" y="433"/>
                  <a:pt x="296" y="432"/>
                  <a:pt x="295" y="432"/>
                </a:cubicBezTo>
                <a:cubicBezTo>
                  <a:pt x="294" y="432"/>
                  <a:pt x="293" y="432"/>
                  <a:pt x="292" y="433"/>
                </a:cubicBezTo>
                <a:cubicBezTo>
                  <a:pt x="292" y="434"/>
                  <a:pt x="292" y="434"/>
                  <a:pt x="292" y="434"/>
                </a:cubicBezTo>
                <a:cubicBezTo>
                  <a:pt x="293" y="434"/>
                  <a:pt x="293" y="434"/>
                  <a:pt x="293" y="434"/>
                </a:cubicBezTo>
                <a:cubicBezTo>
                  <a:pt x="293" y="437"/>
                  <a:pt x="290" y="437"/>
                  <a:pt x="294" y="438"/>
                </a:cubicBezTo>
                <a:cubicBezTo>
                  <a:pt x="294" y="440"/>
                  <a:pt x="294" y="440"/>
                  <a:pt x="294" y="440"/>
                </a:cubicBezTo>
                <a:cubicBezTo>
                  <a:pt x="293" y="440"/>
                  <a:pt x="293" y="439"/>
                  <a:pt x="292" y="439"/>
                </a:cubicBezTo>
                <a:cubicBezTo>
                  <a:pt x="292" y="437"/>
                  <a:pt x="291" y="438"/>
                  <a:pt x="291" y="436"/>
                </a:cubicBezTo>
                <a:cubicBezTo>
                  <a:pt x="290" y="436"/>
                  <a:pt x="289" y="437"/>
                  <a:pt x="289" y="437"/>
                </a:cubicBezTo>
                <a:cubicBezTo>
                  <a:pt x="288" y="436"/>
                  <a:pt x="288" y="436"/>
                  <a:pt x="287" y="436"/>
                </a:cubicBezTo>
                <a:cubicBezTo>
                  <a:pt x="287" y="433"/>
                  <a:pt x="287" y="432"/>
                  <a:pt x="286" y="430"/>
                </a:cubicBezTo>
                <a:cubicBezTo>
                  <a:pt x="283" y="430"/>
                  <a:pt x="284" y="428"/>
                  <a:pt x="281" y="427"/>
                </a:cubicBezTo>
                <a:cubicBezTo>
                  <a:pt x="280" y="427"/>
                  <a:pt x="281" y="427"/>
                  <a:pt x="280" y="427"/>
                </a:cubicBezTo>
                <a:cubicBezTo>
                  <a:pt x="280" y="427"/>
                  <a:pt x="280" y="427"/>
                  <a:pt x="280" y="427"/>
                </a:cubicBezTo>
                <a:cubicBezTo>
                  <a:pt x="279" y="427"/>
                  <a:pt x="279" y="427"/>
                  <a:pt x="279" y="427"/>
                </a:cubicBezTo>
                <a:cubicBezTo>
                  <a:pt x="279" y="429"/>
                  <a:pt x="279" y="431"/>
                  <a:pt x="280" y="432"/>
                </a:cubicBezTo>
                <a:cubicBezTo>
                  <a:pt x="280" y="432"/>
                  <a:pt x="280" y="432"/>
                  <a:pt x="281" y="433"/>
                </a:cubicBezTo>
                <a:cubicBezTo>
                  <a:pt x="281" y="435"/>
                  <a:pt x="281" y="435"/>
                  <a:pt x="281" y="435"/>
                </a:cubicBezTo>
                <a:cubicBezTo>
                  <a:pt x="282" y="435"/>
                  <a:pt x="282" y="435"/>
                  <a:pt x="282" y="435"/>
                </a:cubicBezTo>
                <a:cubicBezTo>
                  <a:pt x="282" y="437"/>
                  <a:pt x="282" y="437"/>
                  <a:pt x="282" y="437"/>
                </a:cubicBezTo>
                <a:cubicBezTo>
                  <a:pt x="282" y="437"/>
                  <a:pt x="283" y="437"/>
                  <a:pt x="283" y="438"/>
                </a:cubicBezTo>
                <a:cubicBezTo>
                  <a:pt x="285" y="438"/>
                  <a:pt x="285" y="438"/>
                  <a:pt x="285" y="438"/>
                </a:cubicBezTo>
                <a:cubicBezTo>
                  <a:pt x="285" y="440"/>
                  <a:pt x="285" y="440"/>
                  <a:pt x="285" y="440"/>
                </a:cubicBezTo>
                <a:cubicBezTo>
                  <a:pt x="285" y="440"/>
                  <a:pt x="285" y="440"/>
                  <a:pt x="285" y="440"/>
                </a:cubicBezTo>
                <a:cubicBezTo>
                  <a:pt x="286" y="441"/>
                  <a:pt x="286" y="441"/>
                  <a:pt x="287" y="443"/>
                </a:cubicBezTo>
                <a:cubicBezTo>
                  <a:pt x="288" y="442"/>
                  <a:pt x="287" y="443"/>
                  <a:pt x="288" y="442"/>
                </a:cubicBezTo>
                <a:cubicBezTo>
                  <a:pt x="288" y="442"/>
                  <a:pt x="289" y="442"/>
                  <a:pt x="289" y="441"/>
                </a:cubicBezTo>
                <a:cubicBezTo>
                  <a:pt x="288" y="441"/>
                  <a:pt x="288" y="441"/>
                  <a:pt x="288" y="441"/>
                </a:cubicBezTo>
                <a:cubicBezTo>
                  <a:pt x="288" y="440"/>
                  <a:pt x="288" y="441"/>
                  <a:pt x="289" y="440"/>
                </a:cubicBezTo>
                <a:cubicBezTo>
                  <a:pt x="289" y="439"/>
                  <a:pt x="289" y="439"/>
                  <a:pt x="289" y="439"/>
                </a:cubicBezTo>
                <a:cubicBezTo>
                  <a:pt x="290" y="440"/>
                  <a:pt x="290" y="441"/>
                  <a:pt x="290" y="442"/>
                </a:cubicBezTo>
                <a:cubicBezTo>
                  <a:pt x="293" y="442"/>
                  <a:pt x="293" y="442"/>
                  <a:pt x="293" y="442"/>
                </a:cubicBezTo>
                <a:cubicBezTo>
                  <a:pt x="292" y="443"/>
                  <a:pt x="292" y="443"/>
                  <a:pt x="291" y="444"/>
                </a:cubicBezTo>
                <a:cubicBezTo>
                  <a:pt x="292" y="445"/>
                  <a:pt x="292" y="445"/>
                  <a:pt x="293" y="446"/>
                </a:cubicBezTo>
                <a:cubicBezTo>
                  <a:pt x="293" y="446"/>
                  <a:pt x="293" y="446"/>
                  <a:pt x="293" y="446"/>
                </a:cubicBezTo>
                <a:cubicBezTo>
                  <a:pt x="293" y="446"/>
                  <a:pt x="293" y="446"/>
                  <a:pt x="293" y="446"/>
                </a:cubicBezTo>
                <a:cubicBezTo>
                  <a:pt x="293" y="446"/>
                  <a:pt x="293" y="446"/>
                  <a:pt x="293" y="446"/>
                </a:cubicBezTo>
                <a:cubicBezTo>
                  <a:pt x="294" y="446"/>
                  <a:pt x="294" y="445"/>
                  <a:pt x="295" y="445"/>
                </a:cubicBezTo>
                <a:cubicBezTo>
                  <a:pt x="295" y="442"/>
                  <a:pt x="295" y="442"/>
                  <a:pt x="295" y="442"/>
                </a:cubicBezTo>
                <a:cubicBezTo>
                  <a:pt x="294" y="442"/>
                  <a:pt x="294" y="442"/>
                  <a:pt x="294" y="442"/>
                </a:cubicBezTo>
                <a:lnTo>
                  <a:pt x="294" y="441"/>
                </a:lnTo>
                <a:close/>
                <a:moveTo>
                  <a:pt x="1372" y="428"/>
                </a:moveTo>
                <a:cubicBezTo>
                  <a:pt x="1372" y="429"/>
                  <a:pt x="1372" y="429"/>
                  <a:pt x="1372" y="429"/>
                </a:cubicBezTo>
                <a:cubicBezTo>
                  <a:pt x="1373" y="428"/>
                  <a:pt x="1374" y="428"/>
                  <a:pt x="1375" y="428"/>
                </a:cubicBezTo>
                <a:cubicBezTo>
                  <a:pt x="1375" y="427"/>
                  <a:pt x="1375" y="427"/>
                  <a:pt x="1375" y="427"/>
                </a:cubicBezTo>
                <a:cubicBezTo>
                  <a:pt x="1372" y="427"/>
                  <a:pt x="1372" y="427"/>
                  <a:pt x="1372" y="427"/>
                </a:cubicBezTo>
                <a:cubicBezTo>
                  <a:pt x="1372" y="428"/>
                  <a:pt x="1372" y="427"/>
                  <a:pt x="1372" y="428"/>
                </a:cubicBezTo>
                <a:close/>
                <a:moveTo>
                  <a:pt x="1382" y="433"/>
                </a:moveTo>
                <a:cubicBezTo>
                  <a:pt x="1382" y="433"/>
                  <a:pt x="1382" y="433"/>
                  <a:pt x="1382" y="433"/>
                </a:cubicBezTo>
                <a:cubicBezTo>
                  <a:pt x="1382" y="432"/>
                  <a:pt x="1382" y="432"/>
                  <a:pt x="1382" y="432"/>
                </a:cubicBezTo>
                <a:cubicBezTo>
                  <a:pt x="1382" y="432"/>
                  <a:pt x="1382" y="432"/>
                  <a:pt x="1382" y="432"/>
                </a:cubicBezTo>
                <a:cubicBezTo>
                  <a:pt x="1382" y="430"/>
                  <a:pt x="1383" y="428"/>
                  <a:pt x="1383" y="427"/>
                </a:cubicBezTo>
                <a:cubicBezTo>
                  <a:pt x="1382" y="427"/>
                  <a:pt x="1382" y="427"/>
                  <a:pt x="1382" y="427"/>
                </a:cubicBezTo>
                <a:cubicBezTo>
                  <a:pt x="1382" y="429"/>
                  <a:pt x="1382" y="429"/>
                  <a:pt x="1382" y="429"/>
                </a:cubicBezTo>
                <a:cubicBezTo>
                  <a:pt x="1382" y="429"/>
                  <a:pt x="1382" y="429"/>
                  <a:pt x="1382" y="429"/>
                </a:cubicBezTo>
                <a:cubicBezTo>
                  <a:pt x="1382" y="429"/>
                  <a:pt x="1382" y="429"/>
                  <a:pt x="1382" y="429"/>
                </a:cubicBezTo>
                <a:cubicBezTo>
                  <a:pt x="1381" y="429"/>
                  <a:pt x="1381" y="429"/>
                  <a:pt x="1380" y="429"/>
                </a:cubicBezTo>
                <a:cubicBezTo>
                  <a:pt x="1380" y="429"/>
                  <a:pt x="1380" y="429"/>
                  <a:pt x="1380" y="429"/>
                </a:cubicBezTo>
                <a:cubicBezTo>
                  <a:pt x="1380" y="429"/>
                  <a:pt x="1380" y="429"/>
                  <a:pt x="1380" y="429"/>
                </a:cubicBezTo>
                <a:cubicBezTo>
                  <a:pt x="1380" y="433"/>
                  <a:pt x="1382" y="435"/>
                  <a:pt x="1382" y="438"/>
                </a:cubicBezTo>
                <a:cubicBezTo>
                  <a:pt x="1384" y="438"/>
                  <a:pt x="1384" y="438"/>
                  <a:pt x="1384" y="438"/>
                </a:cubicBezTo>
                <a:cubicBezTo>
                  <a:pt x="1384" y="440"/>
                  <a:pt x="1384" y="440"/>
                  <a:pt x="1384" y="440"/>
                </a:cubicBezTo>
                <a:cubicBezTo>
                  <a:pt x="1385" y="440"/>
                  <a:pt x="1385" y="440"/>
                  <a:pt x="1385" y="440"/>
                </a:cubicBezTo>
                <a:cubicBezTo>
                  <a:pt x="1385" y="439"/>
                  <a:pt x="1385" y="437"/>
                  <a:pt x="1386" y="436"/>
                </a:cubicBezTo>
                <a:cubicBezTo>
                  <a:pt x="1385" y="436"/>
                  <a:pt x="1384" y="436"/>
                  <a:pt x="1383" y="435"/>
                </a:cubicBezTo>
                <a:cubicBezTo>
                  <a:pt x="1383" y="434"/>
                  <a:pt x="1382" y="434"/>
                  <a:pt x="1382" y="433"/>
                </a:cubicBezTo>
                <a:close/>
                <a:moveTo>
                  <a:pt x="275" y="432"/>
                </a:moveTo>
                <a:cubicBezTo>
                  <a:pt x="275" y="433"/>
                  <a:pt x="275" y="433"/>
                  <a:pt x="275" y="433"/>
                </a:cubicBezTo>
                <a:cubicBezTo>
                  <a:pt x="277" y="433"/>
                  <a:pt x="277" y="433"/>
                  <a:pt x="277" y="433"/>
                </a:cubicBezTo>
                <a:cubicBezTo>
                  <a:pt x="277" y="429"/>
                  <a:pt x="277" y="429"/>
                  <a:pt x="277" y="429"/>
                </a:cubicBezTo>
                <a:cubicBezTo>
                  <a:pt x="276" y="429"/>
                  <a:pt x="276" y="429"/>
                  <a:pt x="276" y="429"/>
                </a:cubicBezTo>
                <a:cubicBezTo>
                  <a:pt x="275" y="431"/>
                  <a:pt x="277" y="431"/>
                  <a:pt x="275" y="432"/>
                </a:cubicBezTo>
                <a:close/>
                <a:moveTo>
                  <a:pt x="126" y="433"/>
                </a:moveTo>
                <a:cubicBezTo>
                  <a:pt x="128" y="433"/>
                  <a:pt x="128" y="433"/>
                  <a:pt x="128" y="433"/>
                </a:cubicBezTo>
                <a:cubicBezTo>
                  <a:pt x="128" y="432"/>
                  <a:pt x="128" y="431"/>
                  <a:pt x="128" y="431"/>
                </a:cubicBezTo>
                <a:cubicBezTo>
                  <a:pt x="126" y="431"/>
                  <a:pt x="126" y="431"/>
                  <a:pt x="126" y="431"/>
                </a:cubicBezTo>
                <a:cubicBezTo>
                  <a:pt x="126" y="431"/>
                  <a:pt x="126" y="432"/>
                  <a:pt x="126" y="433"/>
                </a:cubicBezTo>
                <a:close/>
                <a:moveTo>
                  <a:pt x="1372" y="433"/>
                </a:moveTo>
                <a:cubicBezTo>
                  <a:pt x="1372" y="433"/>
                  <a:pt x="1373" y="433"/>
                  <a:pt x="1373" y="433"/>
                </a:cubicBezTo>
                <a:cubicBezTo>
                  <a:pt x="1373" y="431"/>
                  <a:pt x="1373" y="431"/>
                  <a:pt x="1373" y="431"/>
                </a:cubicBezTo>
                <a:cubicBezTo>
                  <a:pt x="1371" y="431"/>
                  <a:pt x="1371" y="431"/>
                  <a:pt x="1371" y="431"/>
                </a:cubicBezTo>
                <a:cubicBezTo>
                  <a:pt x="1371" y="434"/>
                  <a:pt x="1371" y="434"/>
                  <a:pt x="1371" y="434"/>
                </a:cubicBezTo>
                <a:cubicBezTo>
                  <a:pt x="1372" y="434"/>
                  <a:pt x="1372" y="434"/>
                  <a:pt x="1372" y="434"/>
                </a:cubicBezTo>
                <a:lnTo>
                  <a:pt x="1372" y="433"/>
                </a:lnTo>
                <a:close/>
                <a:moveTo>
                  <a:pt x="301" y="438"/>
                </a:moveTo>
                <a:cubicBezTo>
                  <a:pt x="301" y="439"/>
                  <a:pt x="301" y="440"/>
                  <a:pt x="301" y="441"/>
                </a:cubicBezTo>
                <a:cubicBezTo>
                  <a:pt x="302" y="441"/>
                  <a:pt x="303" y="441"/>
                  <a:pt x="303" y="441"/>
                </a:cubicBezTo>
                <a:cubicBezTo>
                  <a:pt x="303" y="439"/>
                  <a:pt x="303" y="438"/>
                  <a:pt x="303" y="437"/>
                </a:cubicBezTo>
                <a:cubicBezTo>
                  <a:pt x="302" y="437"/>
                  <a:pt x="301" y="438"/>
                  <a:pt x="301" y="438"/>
                </a:cubicBezTo>
                <a:close/>
                <a:moveTo>
                  <a:pt x="757" y="437"/>
                </a:moveTo>
                <a:cubicBezTo>
                  <a:pt x="756" y="437"/>
                  <a:pt x="755" y="438"/>
                  <a:pt x="754" y="438"/>
                </a:cubicBezTo>
                <a:cubicBezTo>
                  <a:pt x="754" y="440"/>
                  <a:pt x="754" y="440"/>
                  <a:pt x="754" y="440"/>
                </a:cubicBezTo>
                <a:cubicBezTo>
                  <a:pt x="756" y="440"/>
                  <a:pt x="756" y="440"/>
                  <a:pt x="756" y="440"/>
                </a:cubicBezTo>
                <a:cubicBezTo>
                  <a:pt x="756" y="439"/>
                  <a:pt x="756" y="438"/>
                  <a:pt x="757" y="438"/>
                </a:cubicBezTo>
                <a:lnTo>
                  <a:pt x="757" y="437"/>
                </a:lnTo>
                <a:close/>
                <a:moveTo>
                  <a:pt x="760" y="444"/>
                </a:moveTo>
                <a:cubicBezTo>
                  <a:pt x="761" y="444"/>
                  <a:pt x="761" y="444"/>
                  <a:pt x="761" y="444"/>
                </a:cubicBezTo>
                <a:cubicBezTo>
                  <a:pt x="761" y="444"/>
                  <a:pt x="761" y="439"/>
                  <a:pt x="762" y="439"/>
                </a:cubicBezTo>
                <a:cubicBezTo>
                  <a:pt x="761" y="438"/>
                  <a:pt x="760" y="438"/>
                  <a:pt x="759" y="438"/>
                </a:cubicBezTo>
                <a:cubicBezTo>
                  <a:pt x="759" y="440"/>
                  <a:pt x="759" y="446"/>
                  <a:pt x="758" y="447"/>
                </a:cubicBezTo>
                <a:cubicBezTo>
                  <a:pt x="758" y="448"/>
                  <a:pt x="758" y="448"/>
                  <a:pt x="758" y="448"/>
                </a:cubicBezTo>
                <a:cubicBezTo>
                  <a:pt x="760" y="448"/>
                  <a:pt x="760" y="448"/>
                  <a:pt x="760" y="448"/>
                </a:cubicBezTo>
                <a:cubicBezTo>
                  <a:pt x="760" y="446"/>
                  <a:pt x="760" y="446"/>
                  <a:pt x="760" y="444"/>
                </a:cubicBezTo>
                <a:close/>
                <a:moveTo>
                  <a:pt x="1512" y="439"/>
                </a:moveTo>
                <a:cubicBezTo>
                  <a:pt x="1512" y="441"/>
                  <a:pt x="1512" y="441"/>
                  <a:pt x="1512" y="441"/>
                </a:cubicBezTo>
                <a:cubicBezTo>
                  <a:pt x="1511" y="441"/>
                  <a:pt x="1511" y="441"/>
                  <a:pt x="1511" y="441"/>
                </a:cubicBezTo>
                <a:cubicBezTo>
                  <a:pt x="1511" y="441"/>
                  <a:pt x="1511" y="441"/>
                  <a:pt x="1511" y="441"/>
                </a:cubicBezTo>
                <a:cubicBezTo>
                  <a:pt x="1513" y="441"/>
                  <a:pt x="1513" y="441"/>
                  <a:pt x="1514" y="440"/>
                </a:cubicBezTo>
                <a:cubicBezTo>
                  <a:pt x="1514" y="439"/>
                  <a:pt x="1514" y="439"/>
                  <a:pt x="1514" y="439"/>
                </a:cubicBezTo>
                <a:cubicBezTo>
                  <a:pt x="1514" y="438"/>
                  <a:pt x="1514" y="438"/>
                  <a:pt x="1514" y="438"/>
                </a:cubicBezTo>
                <a:cubicBezTo>
                  <a:pt x="1513" y="438"/>
                  <a:pt x="1512" y="438"/>
                  <a:pt x="1512" y="439"/>
                </a:cubicBezTo>
                <a:close/>
                <a:moveTo>
                  <a:pt x="308" y="442"/>
                </a:moveTo>
                <a:cubicBezTo>
                  <a:pt x="307" y="442"/>
                  <a:pt x="307" y="442"/>
                  <a:pt x="307" y="442"/>
                </a:cubicBezTo>
                <a:cubicBezTo>
                  <a:pt x="307" y="444"/>
                  <a:pt x="307" y="443"/>
                  <a:pt x="308" y="444"/>
                </a:cubicBezTo>
                <a:lnTo>
                  <a:pt x="308" y="442"/>
                </a:lnTo>
                <a:close/>
                <a:moveTo>
                  <a:pt x="754" y="444"/>
                </a:moveTo>
                <a:cubicBezTo>
                  <a:pt x="755" y="443"/>
                  <a:pt x="755" y="444"/>
                  <a:pt x="756" y="442"/>
                </a:cubicBezTo>
                <a:cubicBezTo>
                  <a:pt x="754" y="442"/>
                  <a:pt x="754" y="442"/>
                  <a:pt x="754" y="444"/>
                </a:cubicBezTo>
                <a:close/>
                <a:moveTo>
                  <a:pt x="303" y="443"/>
                </a:moveTo>
                <a:cubicBezTo>
                  <a:pt x="303" y="444"/>
                  <a:pt x="303" y="444"/>
                  <a:pt x="305" y="444"/>
                </a:cubicBezTo>
                <a:cubicBezTo>
                  <a:pt x="304" y="443"/>
                  <a:pt x="304" y="443"/>
                  <a:pt x="303" y="443"/>
                </a:cubicBezTo>
                <a:close/>
                <a:moveTo>
                  <a:pt x="314" y="460"/>
                </a:moveTo>
                <a:cubicBezTo>
                  <a:pt x="314" y="461"/>
                  <a:pt x="314" y="461"/>
                  <a:pt x="314" y="461"/>
                </a:cubicBezTo>
                <a:cubicBezTo>
                  <a:pt x="312" y="461"/>
                  <a:pt x="312" y="461"/>
                  <a:pt x="312" y="461"/>
                </a:cubicBezTo>
                <a:cubicBezTo>
                  <a:pt x="313" y="459"/>
                  <a:pt x="313" y="457"/>
                  <a:pt x="314" y="455"/>
                </a:cubicBezTo>
                <a:cubicBezTo>
                  <a:pt x="310" y="455"/>
                  <a:pt x="310" y="455"/>
                  <a:pt x="310" y="455"/>
                </a:cubicBezTo>
                <a:cubicBezTo>
                  <a:pt x="310" y="454"/>
                  <a:pt x="310" y="454"/>
                  <a:pt x="310" y="454"/>
                </a:cubicBezTo>
                <a:cubicBezTo>
                  <a:pt x="308" y="453"/>
                  <a:pt x="310" y="453"/>
                  <a:pt x="307" y="452"/>
                </a:cubicBezTo>
                <a:cubicBezTo>
                  <a:pt x="307" y="450"/>
                  <a:pt x="307" y="450"/>
                  <a:pt x="307" y="450"/>
                </a:cubicBezTo>
                <a:cubicBezTo>
                  <a:pt x="307" y="450"/>
                  <a:pt x="307" y="450"/>
                  <a:pt x="307" y="450"/>
                </a:cubicBezTo>
                <a:cubicBezTo>
                  <a:pt x="305" y="446"/>
                  <a:pt x="305" y="449"/>
                  <a:pt x="303" y="447"/>
                </a:cubicBezTo>
                <a:cubicBezTo>
                  <a:pt x="303" y="446"/>
                  <a:pt x="303" y="446"/>
                  <a:pt x="303" y="446"/>
                </a:cubicBezTo>
                <a:cubicBezTo>
                  <a:pt x="302" y="446"/>
                  <a:pt x="302" y="446"/>
                  <a:pt x="302" y="446"/>
                </a:cubicBezTo>
                <a:cubicBezTo>
                  <a:pt x="302" y="444"/>
                  <a:pt x="302" y="444"/>
                  <a:pt x="302" y="444"/>
                </a:cubicBezTo>
                <a:cubicBezTo>
                  <a:pt x="300" y="444"/>
                  <a:pt x="299" y="444"/>
                  <a:pt x="297" y="443"/>
                </a:cubicBezTo>
                <a:cubicBezTo>
                  <a:pt x="297" y="445"/>
                  <a:pt x="296" y="446"/>
                  <a:pt x="296" y="448"/>
                </a:cubicBezTo>
                <a:cubicBezTo>
                  <a:pt x="299" y="448"/>
                  <a:pt x="299" y="448"/>
                  <a:pt x="301" y="449"/>
                </a:cubicBezTo>
                <a:cubicBezTo>
                  <a:pt x="301" y="452"/>
                  <a:pt x="301" y="452"/>
                  <a:pt x="301" y="452"/>
                </a:cubicBezTo>
                <a:cubicBezTo>
                  <a:pt x="301" y="452"/>
                  <a:pt x="302" y="451"/>
                  <a:pt x="303" y="451"/>
                </a:cubicBezTo>
                <a:cubicBezTo>
                  <a:pt x="303" y="453"/>
                  <a:pt x="303" y="454"/>
                  <a:pt x="303" y="456"/>
                </a:cubicBezTo>
                <a:cubicBezTo>
                  <a:pt x="303" y="456"/>
                  <a:pt x="304" y="456"/>
                  <a:pt x="305" y="456"/>
                </a:cubicBezTo>
                <a:cubicBezTo>
                  <a:pt x="305" y="457"/>
                  <a:pt x="305" y="457"/>
                  <a:pt x="305" y="457"/>
                </a:cubicBezTo>
                <a:cubicBezTo>
                  <a:pt x="308" y="457"/>
                  <a:pt x="308" y="457"/>
                  <a:pt x="308" y="457"/>
                </a:cubicBezTo>
                <a:cubicBezTo>
                  <a:pt x="308" y="458"/>
                  <a:pt x="308" y="458"/>
                  <a:pt x="308" y="458"/>
                </a:cubicBezTo>
                <a:cubicBezTo>
                  <a:pt x="308" y="458"/>
                  <a:pt x="308" y="458"/>
                  <a:pt x="308" y="458"/>
                </a:cubicBezTo>
                <a:cubicBezTo>
                  <a:pt x="308" y="458"/>
                  <a:pt x="308" y="459"/>
                  <a:pt x="308" y="460"/>
                </a:cubicBezTo>
                <a:cubicBezTo>
                  <a:pt x="308" y="460"/>
                  <a:pt x="308" y="460"/>
                  <a:pt x="308" y="460"/>
                </a:cubicBezTo>
                <a:cubicBezTo>
                  <a:pt x="308" y="461"/>
                  <a:pt x="308" y="461"/>
                  <a:pt x="308" y="461"/>
                </a:cubicBezTo>
                <a:cubicBezTo>
                  <a:pt x="309" y="461"/>
                  <a:pt x="310" y="460"/>
                  <a:pt x="310" y="460"/>
                </a:cubicBezTo>
                <a:cubicBezTo>
                  <a:pt x="310" y="463"/>
                  <a:pt x="311" y="464"/>
                  <a:pt x="312" y="466"/>
                </a:cubicBezTo>
                <a:cubicBezTo>
                  <a:pt x="315" y="466"/>
                  <a:pt x="315" y="466"/>
                  <a:pt x="315" y="466"/>
                </a:cubicBezTo>
                <a:cubicBezTo>
                  <a:pt x="315" y="463"/>
                  <a:pt x="314" y="462"/>
                  <a:pt x="315" y="460"/>
                </a:cubicBezTo>
                <a:lnTo>
                  <a:pt x="314" y="460"/>
                </a:lnTo>
                <a:close/>
                <a:moveTo>
                  <a:pt x="1384" y="443"/>
                </a:moveTo>
                <a:cubicBezTo>
                  <a:pt x="1382" y="443"/>
                  <a:pt x="1382" y="443"/>
                  <a:pt x="1382" y="443"/>
                </a:cubicBezTo>
                <a:cubicBezTo>
                  <a:pt x="1382" y="444"/>
                  <a:pt x="1382" y="446"/>
                  <a:pt x="1382" y="447"/>
                </a:cubicBezTo>
                <a:cubicBezTo>
                  <a:pt x="1381" y="447"/>
                  <a:pt x="1381" y="447"/>
                  <a:pt x="1381" y="447"/>
                </a:cubicBezTo>
                <a:cubicBezTo>
                  <a:pt x="1381" y="448"/>
                  <a:pt x="1381" y="448"/>
                  <a:pt x="1381" y="448"/>
                </a:cubicBezTo>
                <a:cubicBezTo>
                  <a:pt x="1382" y="448"/>
                  <a:pt x="1382" y="447"/>
                  <a:pt x="1382" y="448"/>
                </a:cubicBezTo>
                <a:cubicBezTo>
                  <a:pt x="1384" y="448"/>
                  <a:pt x="1384" y="448"/>
                  <a:pt x="1386" y="447"/>
                </a:cubicBezTo>
                <a:cubicBezTo>
                  <a:pt x="1385" y="444"/>
                  <a:pt x="1385" y="445"/>
                  <a:pt x="1384" y="443"/>
                </a:cubicBezTo>
                <a:close/>
                <a:moveTo>
                  <a:pt x="305" y="444"/>
                </a:moveTo>
                <a:cubicBezTo>
                  <a:pt x="305" y="444"/>
                  <a:pt x="305" y="444"/>
                  <a:pt x="305" y="444"/>
                </a:cubicBezTo>
                <a:cubicBezTo>
                  <a:pt x="305" y="446"/>
                  <a:pt x="305" y="446"/>
                  <a:pt x="307" y="446"/>
                </a:cubicBezTo>
                <a:cubicBezTo>
                  <a:pt x="307" y="448"/>
                  <a:pt x="307" y="448"/>
                  <a:pt x="307" y="448"/>
                </a:cubicBezTo>
                <a:cubicBezTo>
                  <a:pt x="308" y="448"/>
                  <a:pt x="308" y="448"/>
                  <a:pt x="308" y="448"/>
                </a:cubicBezTo>
                <a:cubicBezTo>
                  <a:pt x="308" y="448"/>
                  <a:pt x="308" y="447"/>
                  <a:pt x="308" y="446"/>
                </a:cubicBezTo>
                <a:cubicBezTo>
                  <a:pt x="308" y="446"/>
                  <a:pt x="308" y="445"/>
                  <a:pt x="307" y="444"/>
                </a:cubicBezTo>
                <a:cubicBezTo>
                  <a:pt x="307" y="444"/>
                  <a:pt x="306" y="444"/>
                  <a:pt x="305" y="444"/>
                </a:cubicBezTo>
                <a:close/>
                <a:moveTo>
                  <a:pt x="291" y="446"/>
                </a:moveTo>
                <a:cubicBezTo>
                  <a:pt x="290" y="446"/>
                  <a:pt x="290" y="446"/>
                  <a:pt x="290" y="446"/>
                </a:cubicBezTo>
                <a:cubicBezTo>
                  <a:pt x="290" y="448"/>
                  <a:pt x="290" y="448"/>
                  <a:pt x="290" y="448"/>
                </a:cubicBezTo>
                <a:cubicBezTo>
                  <a:pt x="291" y="447"/>
                  <a:pt x="291" y="448"/>
                  <a:pt x="291" y="447"/>
                </a:cubicBezTo>
                <a:cubicBezTo>
                  <a:pt x="291" y="447"/>
                  <a:pt x="291" y="447"/>
                  <a:pt x="291" y="447"/>
                </a:cubicBezTo>
                <a:lnTo>
                  <a:pt x="291" y="446"/>
                </a:lnTo>
                <a:close/>
                <a:moveTo>
                  <a:pt x="757" y="446"/>
                </a:moveTo>
                <a:cubicBezTo>
                  <a:pt x="755" y="447"/>
                  <a:pt x="755" y="447"/>
                  <a:pt x="755" y="448"/>
                </a:cubicBezTo>
                <a:cubicBezTo>
                  <a:pt x="757" y="448"/>
                  <a:pt x="756" y="448"/>
                  <a:pt x="757" y="446"/>
                </a:cubicBezTo>
                <a:close/>
                <a:moveTo>
                  <a:pt x="1380" y="450"/>
                </a:moveTo>
                <a:cubicBezTo>
                  <a:pt x="1381" y="450"/>
                  <a:pt x="1381" y="450"/>
                  <a:pt x="1381" y="450"/>
                </a:cubicBezTo>
                <a:cubicBezTo>
                  <a:pt x="1381" y="449"/>
                  <a:pt x="1381" y="450"/>
                  <a:pt x="1380" y="449"/>
                </a:cubicBezTo>
                <a:lnTo>
                  <a:pt x="1380" y="450"/>
                </a:lnTo>
                <a:close/>
                <a:moveTo>
                  <a:pt x="1386" y="453"/>
                </a:moveTo>
                <a:cubicBezTo>
                  <a:pt x="1386" y="451"/>
                  <a:pt x="1386" y="452"/>
                  <a:pt x="1387" y="451"/>
                </a:cubicBezTo>
                <a:cubicBezTo>
                  <a:pt x="1386" y="450"/>
                  <a:pt x="1387" y="450"/>
                  <a:pt x="1386" y="449"/>
                </a:cubicBezTo>
                <a:cubicBezTo>
                  <a:pt x="1385" y="451"/>
                  <a:pt x="1385" y="451"/>
                  <a:pt x="1384" y="452"/>
                </a:cubicBezTo>
                <a:cubicBezTo>
                  <a:pt x="1384" y="452"/>
                  <a:pt x="1384" y="452"/>
                  <a:pt x="1384" y="452"/>
                </a:cubicBezTo>
                <a:cubicBezTo>
                  <a:pt x="1385" y="452"/>
                  <a:pt x="1385" y="452"/>
                  <a:pt x="1385" y="452"/>
                </a:cubicBezTo>
                <a:cubicBezTo>
                  <a:pt x="1385" y="453"/>
                  <a:pt x="1385" y="453"/>
                  <a:pt x="1385" y="453"/>
                </a:cubicBezTo>
                <a:lnTo>
                  <a:pt x="1386" y="453"/>
                </a:lnTo>
                <a:close/>
                <a:moveTo>
                  <a:pt x="1537" y="457"/>
                </a:moveTo>
                <a:cubicBezTo>
                  <a:pt x="1536" y="457"/>
                  <a:pt x="1536" y="457"/>
                  <a:pt x="1536" y="457"/>
                </a:cubicBezTo>
                <a:cubicBezTo>
                  <a:pt x="1536" y="456"/>
                  <a:pt x="1536" y="455"/>
                  <a:pt x="1535" y="454"/>
                </a:cubicBezTo>
                <a:cubicBezTo>
                  <a:pt x="1534" y="455"/>
                  <a:pt x="1533" y="455"/>
                  <a:pt x="1532" y="455"/>
                </a:cubicBezTo>
                <a:cubicBezTo>
                  <a:pt x="1532" y="457"/>
                  <a:pt x="1532" y="457"/>
                  <a:pt x="1532" y="457"/>
                </a:cubicBezTo>
                <a:cubicBezTo>
                  <a:pt x="1530" y="457"/>
                  <a:pt x="1530" y="457"/>
                  <a:pt x="1530" y="457"/>
                </a:cubicBezTo>
                <a:cubicBezTo>
                  <a:pt x="1530" y="459"/>
                  <a:pt x="1530" y="460"/>
                  <a:pt x="1532" y="460"/>
                </a:cubicBezTo>
                <a:cubicBezTo>
                  <a:pt x="1532" y="465"/>
                  <a:pt x="1532" y="465"/>
                  <a:pt x="1532" y="465"/>
                </a:cubicBezTo>
                <a:cubicBezTo>
                  <a:pt x="1535" y="465"/>
                  <a:pt x="1535" y="465"/>
                  <a:pt x="1535" y="465"/>
                </a:cubicBezTo>
                <a:cubicBezTo>
                  <a:pt x="1535" y="464"/>
                  <a:pt x="1535" y="464"/>
                  <a:pt x="1535" y="464"/>
                </a:cubicBezTo>
                <a:cubicBezTo>
                  <a:pt x="1537" y="464"/>
                  <a:pt x="1537" y="464"/>
                  <a:pt x="1537" y="464"/>
                </a:cubicBezTo>
                <a:cubicBezTo>
                  <a:pt x="1537" y="464"/>
                  <a:pt x="1537" y="464"/>
                  <a:pt x="1537" y="464"/>
                </a:cubicBezTo>
                <a:cubicBezTo>
                  <a:pt x="1537" y="464"/>
                  <a:pt x="1537" y="464"/>
                  <a:pt x="1537" y="464"/>
                </a:cubicBezTo>
                <a:cubicBezTo>
                  <a:pt x="1537" y="467"/>
                  <a:pt x="1537" y="467"/>
                  <a:pt x="1537" y="467"/>
                </a:cubicBezTo>
                <a:cubicBezTo>
                  <a:pt x="1539" y="467"/>
                  <a:pt x="1539" y="467"/>
                  <a:pt x="1539" y="467"/>
                </a:cubicBezTo>
                <a:cubicBezTo>
                  <a:pt x="1539" y="466"/>
                  <a:pt x="1539" y="466"/>
                  <a:pt x="1539" y="466"/>
                </a:cubicBezTo>
                <a:cubicBezTo>
                  <a:pt x="1540" y="466"/>
                  <a:pt x="1540" y="466"/>
                  <a:pt x="1540" y="466"/>
                </a:cubicBezTo>
                <a:cubicBezTo>
                  <a:pt x="1540" y="464"/>
                  <a:pt x="1540" y="464"/>
                  <a:pt x="1540" y="464"/>
                </a:cubicBezTo>
                <a:cubicBezTo>
                  <a:pt x="1542" y="464"/>
                  <a:pt x="1542" y="463"/>
                  <a:pt x="1544" y="462"/>
                </a:cubicBezTo>
                <a:cubicBezTo>
                  <a:pt x="1544" y="460"/>
                  <a:pt x="1543" y="459"/>
                  <a:pt x="1541" y="459"/>
                </a:cubicBezTo>
                <a:cubicBezTo>
                  <a:pt x="1542" y="458"/>
                  <a:pt x="1542" y="458"/>
                  <a:pt x="1543" y="457"/>
                </a:cubicBezTo>
                <a:cubicBezTo>
                  <a:pt x="1543" y="454"/>
                  <a:pt x="1543" y="451"/>
                  <a:pt x="1543" y="450"/>
                </a:cubicBezTo>
                <a:cubicBezTo>
                  <a:pt x="1541" y="450"/>
                  <a:pt x="1540" y="450"/>
                  <a:pt x="1538" y="450"/>
                </a:cubicBezTo>
                <a:cubicBezTo>
                  <a:pt x="1538" y="451"/>
                  <a:pt x="1538" y="451"/>
                  <a:pt x="1538" y="451"/>
                </a:cubicBezTo>
                <a:cubicBezTo>
                  <a:pt x="1537" y="451"/>
                  <a:pt x="1537" y="451"/>
                  <a:pt x="1537" y="451"/>
                </a:cubicBezTo>
                <a:cubicBezTo>
                  <a:pt x="1537" y="454"/>
                  <a:pt x="1537" y="454"/>
                  <a:pt x="1537" y="454"/>
                </a:cubicBezTo>
                <a:cubicBezTo>
                  <a:pt x="1538" y="454"/>
                  <a:pt x="1539" y="454"/>
                  <a:pt x="1539" y="455"/>
                </a:cubicBezTo>
                <a:cubicBezTo>
                  <a:pt x="1538" y="455"/>
                  <a:pt x="1538" y="455"/>
                  <a:pt x="1538" y="455"/>
                </a:cubicBezTo>
                <a:cubicBezTo>
                  <a:pt x="1538" y="456"/>
                  <a:pt x="1538" y="456"/>
                  <a:pt x="1537" y="457"/>
                </a:cubicBezTo>
                <a:close/>
                <a:moveTo>
                  <a:pt x="2827" y="455"/>
                </a:moveTo>
                <a:cubicBezTo>
                  <a:pt x="2827" y="456"/>
                  <a:pt x="2827" y="456"/>
                  <a:pt x="2827" y="456"/>
                </a:cubicBezTo>
                <a:cubicBezTo>
                  <a:pt x="2828" y="456"/>
                  <a:pt x="2828" y="456"/>
                  <a:pt x="2828" y="456"/>
                </a:cubicBezTo>
                <a:cubicBezTo>
                  <a:pt x="2827" y="455"/>
                  <a:pt x="2828" y="456"/>
                  <a:pt x="2827" y="455"/>
                </a:cubicBezTo>
                <a:close/>
                <a:moveTo>
                  <a:pt x="63" y="456"/>
                </a:moveTo>
                <a:cubicBezTo>
                  <a:pt x="62" y="456"/>
                  <a:pt x="63" y="456"/>
                  <a:pt x="62" y="456"/>
                </a:cubicBezTo>
                <a:cubicBezTo>
                  <a:pt x="62" y="457"/>
                  <a:pt x="61" y="457"/>
                  <a:pt x="61" y="458"/>
                </a:cubicBezTo>
                <a:cubicBezTo>
                  <a:pt x="62" y="458"/>
                  <a:pt x="63" y="458"/>
                  <a:pt x="64" y="458"/>
                </a:cubicBezTo>
                <a:cubicBezTo>
                  <a:pt x="63" y="456"/>
                  <a:pt x="64" y="457"/>
                  <a:pt x="63" y="456"/>
                </a:cubicBezTo>
                <a:close/>
                <a:moveTo>
                  <a:pt x="1383" y="458"/>
                </a:moveTo>
                <a:cubicBezTo>
                  <a:pt x="1384" y="458"/>
                  <a:pt x="1384" y="458"/>
                  <a:pt x="1384" y="458"/>
                </a:cubicBezTo>
                <a:cubicBezTo>
                  <a:pt x="1383" y="457"/>
                  <a:pt x="1384" y="458"/>
                  <a:pt x="1383" y="457"/>
                </a:cubicBezTo>
                <a:lnTo>
                  <a:pt x="1383" y="458"/>
                </a:lnTo>
                <a:close/>
                <a:moveTo>
                  <a:pt x="1388" y="460"/>
                </a:moveTo>
                <a:cubicBezTo>
                  <a:pt x="1389" y="460"/>
                  <a:pt x="1389" y="460"/>
                  <a:pt x="1389" y="460"/>
                </a:cubicBezTo>
                <a:cubicBezTo>
                  <a:pt x="1389" y="457"/>
                  <a:pt x="1389" y="457"/>
                  <a:pt x="1389" y="457"/>
                </a:cubicBezTo>
                <a:cubicBezTo>
                  <a:pt x="1388" y="457"/>
                  <a:pt x="1388" y="457"/>
                  <a:pt x="1388" y="457"/>
                </a:cubicBezTo>
                <a:cubicBezTo>
                  <a:pt x="1388" y="458"/>
                  <a:pt x="1388" y="459"/>
                  <a:pt x="1388" y="460"/>
                </a:cubicBezTo>
                <a:close/>
                <a:moveTo>
                  <a:pt x="1614" y="458"/>
                </a:moveTo>
                <a:cubicBezTo>
                  <a:pt x="1612" y="458"/>
                  <a:pt x="1612" y="458"/>
                  <a:pt x="1612" y="458"/>
                </a:cubicBezTo>
                <a:cubicBezTo>
                  <a:pt x="1612" y="460"/>
                  <a:pt x="1612" y="460"/>
                  <a:pt x="1612" y="460"/>
                </a:cubicBezTo>
                <a:cubicBezTo>
                  <a:pt x="1614" y="460"/>
                  <a:pt x="1614" y="460"/>
                  <a:pt x="1614" y="460"/>
                </a:cubicBezTo>
                <a:lnTo>
                  <a:pt x="1614" y="458"/>
                </a:lnTo>
                <a:close/>
                <a:moveTo>
                  <a:pt x="66" y="463"/>
                </a:moveTo>
                <a:cubicBezTo>
                  <a:pt x="66" y="463"/>
                  <a:pt x="67" y="462"/>
                  <a:pt x="68" y="462"/>
                </a:cubicBezTo>
                <a:cubicBezTo>
                  <a:pt x="68" y="461"/>
                  <a:pt x="68" y="462"/>
                  <a:pt x="68" y="461"/>
                </a:cubicBezTo>
                <a:cubicBezTo>
                  <a:pt x="68" y="459"/>
                  <a:pt x="68" y="459"/>
                  <a:pt x="68" y="459"/>
                </a:cubicBezTo>
                <a:cubicBezTo>
                  <a:pt x="68" y="460"/>
                  <a:pt x="67" y="460"/>
                  <a:pt x="66" y="461"/>
                </a:cubicBezTo>
                <a:lnTo>
                  <a:pt x="66" y="463"/>
                </a:lnTo>
                <a:close/>
                <a:moveTo>
                  <a:pt x="305" y="461"/>
                </a:moveTo>
                <a:cubicBezTo>
                  <a:pt x="305" y="460"/>
                  <a:pt x="305" y="460"/>
                  <a:pt x="305" y="460"/>
                </a:cubicBezTo>
                <a:cubicBezTo>
                  <a:pt x="304" y="459"/>
                  <a:pt x="303" y="459"/>
                  <a:pt x="303" y="459"/>
                </a:cubicBezTo>
                <a:cubicBezTo>
                  <a:pt x="303" y="460"/>
                  <a:pt x="303" y="461"/>
                  <a:pt x="305" y="461"/>
                </a:cubicBezTo>
                <a:close/>
                <a:moveTo>
                  <a:pt x="1525" y="466"/>
                </a:moveTo>
                <a:cubicBezTo>
                  <a:pt x="1526" y="466"/>
                  <a:pt x="1527" y="466"/>
                  <a:pt x="1528" y="466"/>
                </a:cubicBezTo>
                <a:cubicBezTo>
                  <a:pt x="1528" y="465"/>
                  <a:pt x="1529" y="463"/>
                  <a:pt x="1529" y="462"/>
                </a:cubicBezTo>
                <a:cubicBezTo>
                  <a:pt x="1528" y="462"/>
                  <a:pt x="1528" y="462"/>
                  <a:pt x="1528" y="462"/>
                </a:cubicBezTo>
                <a:cubicBezTo>
                  <a:pt x="1528" y="461"/>
                  <a:pt x="1528" y="460"/>
                  <a:pt x="1528" y="460"/>
                </a:cubicBezTo>
                <a:cubicBezTo>
                  <a:pt x="1525" y="460"/>
                  <a:pt x="1523" y="460"/>
                  <a:pt x="1522" y="460"/>
                </a:cubicBezTo>
                <a:cubicBezTo>
                  <a:pt x="1522" y="461"/>
                  <a:pt x="1522" y="462"/>
                  <a:pt x="1522" y="463"/>
                </a:cubicBezTo>
                <a:cubicBezTo>
                  <a:pt x="1524" y="463"/>
                  <a:pt x="1524" y="464"/>
                  <a:pt x="1525" y="466"/>
                </a:cubicBezTo>
                <a:close/>
                <a:moveTo>
                  <a:pt x="1351" y="506"/>
                </a:moveTo>
                <a:cubicBezTo>
                  <a:pt x="1350" y="507"/>
                  <a:pt x="1350" y="507"/>
                  <a:pt x="1349" y="508"/>
                </a:cubicBezTo>
                <a:cubicBezTo>
                  <a:pt x="1349" y="510"/>
                  <a:pt x="1349" y="510"/>
                  <a:pt x="1349" y="510"/>
                </a:cubicBezTo>
                <a:cubicBezTo>
                  <a:pt x="1349" y="510"/>
                  <a:pt x="1349" y="510"/>
                  <a:pt x="1349" y="510"/>
                </a:cubicBezTo>
                <a:cubicBezTo>
                  <a:pt x="1349" y="510"/>
                  <a:pt x="1349" y="510"/>
                  <a:pt x="1349" y="510"/>
                </a:cubicBezTo>
                <a:cubicBezTo>
                  <a:pt x="1350" y="510"/>
                  <a:pt x="1351" y="510"/>
                  <a:pt x="1351" y="509"/>
                </a:cubicBezTo>
                <a:cubicBezTo>
                  <a:pt x="1355" y="509"/>
                  <a:pt x="1355" y="509"/>
                  <a:pt x="1355" y="509"/>
                </a:cubicBezTo>
                <a:cubicBezTo>
                  <a:pt x="1355" y="510"/>
                  <a:pt x="1355" y="510"/>
                  <a:pt x="1355" y="510"/>
                </a:cubicBezTo>
                <a:cubicBezTo>
                  <a:pt x="1353" y="510"/>
                  <a:pt x="1354" y="511"/>
                  <a:pt x="1352" y="511"/>
                </a:cubicBezTo>
                <a:cubicBezTo>
                  <a:pt x="1352" y="513"/>
                  <a:pt x="1352" y="513"/>
                  <a:pt x="1352" y="513"/>
                </a:cubicBezTo>
                <a:cubicBezTo>
                  <a:pt x="1355" y="512"/>
                  <a:pt x="1356" y="510"/>
                  <a:pt x="1359" y="510"/>
                </a:cubicBezTo>
                <a:cubicBezTo>
                  <a:pt x="1359" y="512"/>
                  <a:pt x="1359" y="512"/>
                  <a:pt x="1359" y="512"/>
                </a:cubicBezTo>
                <a:cubicBezTo>
                  <a:pt x="1359" y="512"/>
                  <a:pt x="1360" y="512"/>
                  <a:pt x="1361" y="513"/>
                </a:cubicBezTo>
                <a:cubicBezTo>
                  <a:pt x="1362" y="511"/>
                  <a:pt x="1364" y="510"/>
                  <a:pt x="1366" y="509"/>
                </a:cubicBezTo>
                <a:cubicBezTo>
                  <a:pt x="1366" y="507"/>
                  <a:pt x="1366" y="507"/>
                  <a:pt x="1366" y="507"/>
                </a:cubicBezTo>
                <a:cubicBezTo>
                  <a:pt x="1368" y="507"/>
                  <a:pt x="1369" y="507"/>
                  <a:pt x="1370" y="508"/>
                </a:cubicBezTo>
                <a:cubicBezTo>
                  <a:pt x="1371" y="507"/>
                  <a:pt x="1371" y="507"/>
                  <a:pt x="1371" y="506"/>
                </a:cubicBezTo>
                <a:cubicBezTo>
                  <a:pt x="1372" y="506"/>
                  <a:pt x="1372" y="506"/>
                  <a:pt x="1372" y="506"/>
                </a:cubicBezTo>
                <a:cubicBezTo>
                  <a:pt x="1372" y="505"/>
                  <a:pt x="1373" y="504"/>
                  <a:pt x="1373" y="503"/>
                </a:cubicBezTo>
                <a:cubicBezTo>
                  <a:pt x="1376" y="503"/>
                  <a:pt x="1376" y="503"/>
                  <a:pt x="1376" y="503"/>
                </a:cubicBezTo>
                <a:cubicBezTo>
                  <a:pt x="1376" y="501"/>
                  <a:pt x="1376" y="501"/>
                  <a:pt x="1376" y="501"/>
                </a:cubicBezTo>
                <a:cubicBezTo>
                  <a:pt x="1377" y="501"/>
                  <a:pt x="1377" y="501"/>
                  <a:pt x="1377" y="501"/>
                </a:cubicBezTo>
                <a:cubicBezTo>
                  <a:pt x="1377" y="500"/>
                  <a:pt x="1377" y="500"/>
                  <a:pt x="1377" y="500"/>
                </a:cubicBezTo>
                <a:cubicBezTo>
                  <a:pt x="1378" y="501"/>
                  <a:pt x="1378" y="501"/>
                  <a:pt x="1380" y="502"/>
                </a:cubicBezTo>
                <a:cubicBezTo>
                  <a:pt x="1379" y="500"/>
                  <a:pt x="1380" y="500"/>
                  <a:pt x="1378" y="499"/>
                </a:cubicBezTo>
                <a:cubicBezTo>
                  <a:pt x="1378" y="498"/>
                  <a:pt x="1378" y="498"/>
                  <a:pt x="1378" y="498"/>
                </a:cubicBezTo>
                <a:cubicBezTo>
                  <a:pt x="1381" y="498"/>
                  <a:pt x="1381" y="498"/>
                  <a:pt x="1381" y="498"/>
                </a:cubicBezTo>
                <a:cubicBezTo>
                  <a:pt x="1382" y="498"/>
                  <a:pt x="1381" y="498"/>
                  <a:pt x="1382" y="498"/>
                </a:cubicBezTo>
                <a:cubicBezTo>
                  <a:pt x="1381" y="496"/>
                  <a:pt x="1381" y="495"/>
                  <a:pt x="1381" y="493"/>
                </a:cubicBezTo>
                <a:cubicBezTo>
                  <a:pt x="1382" y="493"/>
                  <a:pt x="1382" y="493"/>
                  <a:pt x="1382" y="493"/>
                </a:cubicBezTo>
                <a:cubicBezTo>
                  <a:pt x="1382" y="491"/>
                  <a:pt x="1382" y="491"/>
                  <a:pt x="1382" y="491"/>
                </a:cubicBezTo>
                <a:cubicBezTo>
                  <a:pt x="1381" y="491"/>
                  <a:pt x="1381" y="491"/>
                  <a:pt x="1381" y="491"/>
                </a:cubicBezTo>
                <a:cubicBezTo>
                  <a:pt x="1380" y="490"/>
                  <a:pt x="1380" y="489"/>
                  <a:pt x="1380" y="487"/>
                </a:cubicBezTo>
                <a:cubicBezTo>
                  <a:pt x="1379" y="487"/>
                  <a:pt x="1379" y="487"/>
                  <a:pt x="1379" y="487"/>
                </a:cubicBezTo>
                <a:cubicBezTo>
                  <a:pt x="1379" y="486"/>
                  <a:pt x="1379" y="486"/>
                  <a:pt x="1379" y="486"/>
                </a:cubicBezTo>
                <a:cubicBezTo>
                  <a:pt x="1380" y="486"/>
                  <a:pt x="1380" y="486"/>
                  <a:pt x="1380" y="486"/>
                </a:cubicBezTo>
                <a:cubicBezTo>
                  <a:pt x="1380" y="485"/>
                  <a:pt x="1380" y="485"/>
                  <a:pt x="1380" y="485"/>
                </a:cubicBezTo>
                <a:cubicBezTo>
                  <a:pt x="1380" y="485"/>
                  <a:pt x="1380" y="485"/>
                  <a:pt x="1380" y="485"/>
                </a:cubicBezTo>
                <a:cubicBezTo>
                  <a:pt x="1380" y="484"/>
                  <a:pt x="1380" y="484"/>
                  <a:pt x="1380" y="483"/>
                </a:cubicBezTo>
                <a:cubicBezTo>
                  <a:pt x="1380" y="482"/>
                  <a:pt x="1380" y="480"/>
                  <a:pt x="1380" y="479"/>
                </a:cubicBezTo>
                <a:cubicBezTo>
                  <a:pt x="1380" y="479"/>
                  <a:pt x="1381" y="479"/>
                  <a:pt x="1382" y="479"/>
                </a:cubicBezTo>
                <a:cubicBezTo>
                  <a:pt x="1382" y="478"/>
                  <a:pt x="1382" y="478"/>
                  <a:pt x="1382" y="478"/>
                </a:cubicBezTo>
                <a:cubicBezTo>
                  <a:pt x="1382" y="478"/>
                  <a:pt x="1382" y="478"/>
                  <a:pt x="1382" y="478"/>
                </a:cubicBezTo>
                <a:cubicBezTo>
                  <a:pt x="1382" y="478"/>
                  <a:pt x="1382" y="477"/>
                  <a:pt x="1382" y="477"/>
                </a:cubicBezTo>
                <a:cubicBezTo>
                  <a:pt x="1385" y="476"/>
                  <a:pt x="1385" y="475"/>
                  <a:pt x="1389" y="475"/>
                </a:cubicBezTo>
                <a:cubicBezTo>
                  <a:pt x="1389" y="474"/>
                  <a:pt x="1389" y="474"/>
                  <a:pt x="1389" y="474"/>
                </a:cubicBezTo>
                <a:cubicBezTo>
                  <a:pt x="1388" y="474"/>
                  <a:pt x="1388" y="474"/>
                  <a:pt x="1387" y="473"/>
                </a:cubicBezTo>
                <a:cubicBezTo>
                  <a:pt x="1387" y="469"/>
                  <a:pt x="1387" y="469"/>
                  <a:pt x="1387" y="469"/>
                </a:cubicBezTo>
                <a:cubicBezTo>
                  <a:pt x="1384" y="469"/>
                  <a:pt x="1384" y="469"/>
                  <a:pt x="1384" y="469"/>
                </a:cubicBezTo>
                <a:cubicBezTo>
                  <a:pt x="1385" y="467"/>
                  <a:pt x="1386" y="467"/>
                  <a:pt x="1386" y="465"/>
                </a:cubicBezTo>
                <a:cubicBezTo>
                  <a:pt x="1384" y="464"/>
                  <a:pt x="1384" y="463"/>
                  <a:pt x="1382" y="463"/>
                </a:cubicBezTo>
                <a:cubicBezTo>
                  <a:pt x="1381" y="464"/>
                  <a:pt x="1377" y="466"/>
                  <a:pt x="1376" y="467"/>
                </a:cubicBezTo>
                <a:cubicBezTo>
                  <a:pt x="1376" y="465"/>
                  <a:pt x="1376" y="465"/>
                  <a:pt x="1378" y="465"/>
                </a:cubicBezTo>
                <a:cubicBezTo>
                  <a:pt x="1378" y="462"/>
                  <a:pt x="1378" y="462"/>
                  <a:pt x="1378" y="462"/>
                </a:cubicBezTo>
                <a:cubicBezTo>
                  <a:pt x="1377" y="462"/>
                  <a:pt x="1377" y="462"/>
                  <a:pt x="1377" y="462"/>
                </a:cubicBezTo>
                <a:cubicBezTo>
                  <a:pt x="1376" y="460"/>
                  <a:pt x="1377" y="461"/>
                  <a:pt x="1375" y="460"/>
                </a:cubicBezTo>
                <a:cubicBezTo>
                  <a:pt x="1375" y="463"/>
                  <a:pt x="1375" y="463"/>
                  <a:pt x="1375" y="463"/>
                </a:cubicBezTo>
                <a:cubicBezTo>
                  <a:pt x="1373" y="463"/>
                  <a:pt x="1373" y="463"/>
                  <a:pt x="1372" y="464"/>
                </a:cubicBezTo>
                <a:cubicBezTo>
                  <a:pt x="1372" y="462"/>
                  <a:pt x="1372" y="462"/>
                  <a:pt x="1372" y="462"/>
                </a:cubicBezTo>
                <a:cubicBezTo>
                  <a:pt x="1370" y="462"/>
                  <a:pt x="1369" y="462"/>
                  <a:pt x="1367" y="463"/>
                </a:cubicBezTo>
                <a:cubicBezTo>
                  <a:pt x="1367" y="466"/>
                  <a:pt x="1367" y="466"/>
                  <a:pt x="1367" y="466"/>
                </a:cubicBezTo>
                <a:cubicBezTo>
                  <a:pt x="1365" y="466"/>
                  <a:pt x="1365" y="466"/>
                  <a:pt x="1365" y="466"/>
                </a:cubicBezTo>
                <a:cubicBezTo>
                  <a:pt x="1365" y="466"/>
                  <a:pt x="1365" y="467"/>
                  <a:pt x="1364" y="468"/>
                </a:cubicBezTo>
                <a:cubicBezTo>
                  <a:pt x="1367" y="468"/>
                  <a:pt x="1367" y="468"/>
                  <a:pt x="1367" y="468"/>
                </a:cubicBezTo>
                <a:cubicBezTo>
                  <a:pt x="1367" y="468"/>
                  <a:pt x="1367" y="468"/>
                  <a:pt x="1367" y="468"/>
                </a:cubicBezTo>
                <a:cubicBezTo>
                  <a:pt x="1368" y="468"/>
                  <a:pt x="1368" y="468"/>
                  <a:pt x="1368" y="468"/>
                </a:cubicBezTo>
                <a:cubicBezTo>
                  <a:pt x="1367" y="471"/>
                  <a:pt x="1367" y="469"/>
                  <a:pt x="1365" y="470"/>
                </a:cubicBezTo>
                <a:cubicBezTo>
                  <a:pt x="1365" y="471"/>
                  <a:pt x="1364" y="471"/>
                  <a:pt x="1364" y="472"/>
                </a:cubicBezTo>
                <a:cubicBezTo>
                  <a:pt x="1363" y="472"/>
                  <a:pt x="1363" y="472"/>
                  <a:pt x="1363" y="472"/>
                </a:cubicBezTo>
                <a:cubicBezTo>
                  <a:pt x="1363" y="473"/>
                  <a:pt x="1364" y="474"/>
                  <a:pt x="1364" y="475"/>
                </a:cubicBezTo>
                <a:cubicBezTo>
                  <a:pt x="1363" y="475"/>
                  <a:pt x="1363" y="475"/>
                  <a:pt x="1363" y="475"/>
                </a:cubicBezTo>
                <a:cubicBezTo>
                  <a:pt x="1363" y="475"/>
                  <a:pt x="1363" y="475"/>
                  <a:pt x="1363" y="475"/>
                </a:cubicBezTo>
                <a:cubicBezTo>
                  <a:pt x="1363" y="475"/>
                  <a:pt x="1360" y="473"/>
                  <a:pt x="1359" y="473"/>
                </a:cubicBezTo>
                <a:cubicBezTo>
                  <a:pt x="1359" y="473"/>
                  <a:pt x="1357" y="475"/>
                  <a:pt x="1357" y="475"/>
                </a:cubicBezTo>
                <a:cubicBezTo>
                  <a:pt x="1356" y="475"/>
                  <a:pt x="1356" y="475"/>
                  <a:pt x="1355" y="474"/>
                </a:cubicBezTo>
                <a:cubicBezTo>
                  <a:pt x="1355" y="473"/>
                  <a:pt x="1355" y="473"/>
                  <a:pt x="1355" y="473"/>
                </a:cubicBezTo>
                <a:cubicBezTo>
                  <a:pt x="1354" y="473"/>
                  <a:pt x="1354" y="473"/>
                  <a:pt x="1354" y="473"/>
                </a:cubicBezTo>
                <a:cubicBezTo>
                  <a:pt x="1354" y="475"/>
                  <a:pt x="1354" y="475"/>
                  <a:pt x="1354" y="475"/>
                </a:cubicBezTo>
                <a:cubicBezTo>
                  <a:pt x="1353" y="475"/>
                  <a:pt x="1353" y="475"/>
                  <a:pt x="1353" y="475"/>
                </a:cubicBezTo>
                <a:cubicBezTo>
                  <a:pt x="1353" y="477"/>
                  <a:pt x="1353" y="477"/>
                  <a:pt x="1353" y="477"/>
                </a:cubicBezTo>
                <a:cubicBezTo>
                  <a:pt x="1354" y="477"/>
                  <a:pt x="1354" y="477"/>
                  <a:pt x="1354" y="477"/>
                </a:cubicBezTo>
                <a:cubicBezTo>
                  <a:pt x="1354" y="478"/>
                  <a:pt x="1354" y="478"/>
                  <a:pt x="1354" y="478"/>
                </a:cubicBezTo>
                <a:cubicBezTo>
                  <a:pt x="1356" y="478"/>
                  <a:pt x="1356" y="478"/>
                  <a:pt x="1356" y="478"/>
                </a:cubicBezTo>
                <a:cubicBezTo>
                  <a:pt x="1356" y="479"/>
                  <a:pt x="1356" y="479"/>
                  <a:pt x="1357" y="480"/>
                </a:cubicBezTo>
                <a:cubicBezTo>
                  <a:pt x="1356" y="480"/>
                  <a:pt x="1356" y="480"/>
                  <a:pt x="1356" y="480"/>
                </a:cubicBezTo>
                <a:cubicBezTo>
                  <a:pt x="1356" y="481"/>
                  <a:pt x="1356" y="481"/>
                  <a:pt x="1356" y="481"/>
                </a:cubicBezTo>
                <a:cubicBezTo>
                  <a:pt x="1353" y="481"/>
                  <a:pt x="1353" y="481"/>
                  <a:pt x="1353" y="481"/>
                </a:cubicBezTo>
                <a:cubicBezTo>
                  <a:pt x="1353" y="482"/>
                  <a:pt x="1353" y="482"/>
                  <a:pt x="1353" y="482"/>
                </a:cubicBezTo>
                <a:cubicBezTo>
                  <a:pt x="1351" y="482"/>
                  <a:pt x="1351" y="482"/>
                  <a:pt x="1351" y="482"/>
                </a:cubicBezTo>
                <a:cubicBezTo>
                  <a:pt x="1351" y="483"/>
                  <a:pt x="1351" y="483"/>
                  <a:pt x="1351" y="483"/>
                </a:cubicBezTo>
                <a:cubicBezTo>
                  <a:pt x="1352" y="483"/>
                  <a:pt x="1352" y="483"/>
                  <a:pt x="1352" y="484"/>
                </a:cubicBezTo>
                <a:cubicBezTo>
                  <a:pt x="1351" y="484"/>
                  <a:pt x="1351" y="484"/>
                  <a:pt x="1351" y="484"/>
                </a:cubicBezTo>
                <a:cubicBezTo>
                  <a:pt x="1351" y="485"/>
                  <a:pt x="1351" y="485"/>
                  <a:pt x="1351" y="485"/>
                </a:cubicBezTo>
                <a:cubicBezTo>
                  <a:pt x="1349" y="485"/>
                  <a:pt x="1349" y="485"/>
                  <a:pt x="1349" y="485"/>
                </a:cubicBezTo>
                <a:cubicBezTo>
                  <a:pt x="1349" y="487"/>
                  <a:pt x="1349" y="487"/>
                  <a:pt x="1349" y="487"/>
                </a:cubicBezTo>
                <a:cubicBezTo>
                  <a:pt x="1351" y="487"/>
                  <a:pt x="1352" y="487"/>
                  <a:pt x="1353" y="488"/>
                </a:cubicBezTo>
                <a:cubicBezTo>
                  <a:pt x="1353" y="489"/>
                  <a:pt x="1353" y="489"/>
                  <a:pt x="1353" y="489"/>
                </a:cubicBezTo>
                <a:cubicBezTo>
                  <a:pt x="1353" y="488"/>
                  <a:pt x="1354" y="488"/>
                  <a:pt x="1355" y="488"/>
                </a:cubicBezTo>
                <a:cubicBezTo>
                  <a:pt x="1355" y="488"/>
                  <a:pt x="1355" y="489"/>
                  <a:pt x="1355" y="489"/>
                </a:cubicBezTo>
                <a:cubicBezTo>
                  <a:pt x="1356" y="489"/>
                  <a:pt x="1356" y="489"/>
                  <a:pt x="1356" y="489"/>
                </a:cubicBezTo>
                <a:cubicBezTo>
                  <a:pt x="1356" y="489"/>
                  <a:pt x="1356" y="489"/>
                  <a:pt x="1356" y="489"/>
                </a:cubicBezTo>
                <a:cubicBezTo>
                  <a:pt x="1359" y="489"/>
                  <a:pt x="1359" y="489"/>
                  <a:pt x="1359" y="489"/>
                </a:cubicBezTo>
                <a:cubicBezTo>
                  <a:pt x="1359" y="486"/>
                  <a:pt x="1359" y="486"/>
                  <a:pt x="1359" y="486"/>
                </a:cubicBezTo>
                <a:cubicBezTo>
                  <a:pt x="1360" y="486"/>
                  <a:pt x="1360" y="486"/>
                  <a:pt x="1360" y="486"/>
                </a:cubicBezTo>
                <a:cubicBezTo>
                  <a:pt x="1360" y="487"/>
                  <a:pt x="1360" y="486"/>
                  <a:pt x="1361" y="487"/>
                </a:cubicBezTo>
                <a:cubicBezTo>
                  <a:pt x="1360" y="489"/>
                  <a:pt x="1360" y="489"/>
                  <a:pt x="1359" y="490"/>
                </a:cubicBezTo>
                <a:cubicBezTo>
                  <a:pt x="1359" y="491"/>
                  <a:pt x="1359" y="491"/>
                  <a:pt x="1359" y="491"/>
                </a:cubicBezTo>
                <a:cubicBezTo>
                  <a:pt x="1358" y="491"/>
                  <a:pt x="1357" y="491"/>
                  <a:pt x="1357" y="491"/>
                </a:cubicBezTo>
                <a:cubicBezTo>
                  <a:pt x="1357" y="494"/>
                  <a:pt x="1357" y="494"/>
                  <a:pt x="1357" y="494"/>
                </a:cubicBezTo>
                <a:cubicBezTo>
                  <a:pt x="1356" y="494"/>
                  <a:pt x="1356" y="494"/>
                  <a:pt x="1356" y="494"/>
                </a:cubicBezTo>
                <a:cubicBezTo>
                  <a:pt x="1356" y="496"/>
                  <a:pt x="1356" y="496"/>
                  <a:pt x="1356" y="496"/>
                </a:cubicBezTo>
                <a:cubicBezTo>
                  <a:pt x="1356" y="496"/>
                  <a:pt x="1355" y="496"/>
                  <a:pt x="1355" y="497"/>
                </a:cubicBezTo>
                <a:cubicBezTo>
                  <a:pt x="1353" y="497"/>
                  <a:pt x="1353" y="497"/>
                  <a:pt x="1353" y="497"/>
                </a:cubicBezTo>
                <a:cubicBezTo>
                  <a:pt x="1353" y="498"/>
                  <a:pt x="1353" y="498"/>
                  <a:pt x="1353" y="498"/>
                </a:cubicBezTo>
                <a:cubicBezTo>
                  <a:pt x="1356" y="498"/>
                  <a:pt x="1356" y="498"/>
                  <a:pt x="1356" y="498"/>
                </a:cubicBezTo>
                <a:cubicBezTo>
                  <a:pt x="1356" y="499"/>
                  <a:pt x="1356" y="499"/>
                  <a:pt x="1356" y="499"/>
                </a:cubicBezTo>
                <a:cubicBezTo>
                  <a:pt x="1354" y="500"/>
                  <a:pt x="1354" y="500"/>
                  <a:pt x="1352" y="501"/>
                </a:cubicBezTo>
                <a:cubicBezTo>
                  <a:pt x="1352" y="502"/>
                  <a:pt x="1352" y="502"/>
                  <a:pt x="1352" y="502"/>
                </a:cubicBezTo>
                <a:cubicBezTo>
                  <a:pt x="1353" y="502"/>
                  <a:pt x="1353" y="502"/>
                  <a:pt x="1353" y="502"/>
                </a:cubicBezTo>
                <a:cubicBezTo>
                  <a:pt x="1353" y="504"/>
                  <a:pt x="1353" y="504"/>
                  <a:pt x="1353" y="504"/>
                </a:cubicBezTo>
                <a:cubicBezTo>
                  <a:pt x="1351" y="504"/>
                  <a:pt x="1350" y="503"/>
                  <a:pt x="1349" y="503"/>
                </a:cubicBezTo>
                <a:cubicBezTo>
                  <a:pt x="1349" y="504"/>
                  <a:pt x="1349" y="504"/>
                  <a:pt x="1349" y="504"/>
                </a:cubicBezTo>
                <a:cubicBezTo>
                  <a:pt x="1348" y="504"/>
                  <a:pt x="1348" y="504"/>
                  <a:pt x="1348" y="504"/>
                </a:cubicBezTo>
                <a:cubicBezTo>
                  <a:pt x="1348" y="506"/>
                  <a:pt x="1348" y="506"/>
                  <a:pt x="1351" y="506"/>
                </a:cubicBezTo>
                <a:close/>
                <a:moveTo>
                  <a:pt x="1359" y="496"/>
                </a:moveTo>
                <a:cubicBezTo>
                  <a:pt x="1359" y="496"/>
                  <a:pt x="1359" y="496"/>
                  <a:pt x="1359" y="496"/>
                </a:cubicBezTo>
                <a:cubicBezTo>
                  <a:pt x="1361" y="496"/>
                  <a:pt x="1361" y="496"/>
                  <a:pt x="1361" y="496"/>
                </a:cubicBezTo>
                <a:cubicBezTo>
                  <a:pt x="1360" y="498"/>
                  <a:pt x="1360" y="498"/>
                  <a:pt x="1360" y="498"/>
                </a:cubicBezTo>
                <a:cubicBezTo>
                  <a:pt x="1359" y="498"/>
                  <a:pt x="1359" y="498"/>
                  <a:pt x="1359" y="498"/>
                </a:cubicBezTo>
                <a:cubicBezTo>
                  <a:pt x="1357" y="498"/>
                  <a:pt x="1357" y="498"/>
                  <a:pt x="1357" y="498"/>
                </a:cubicBezTo>
                <a:cubicBezTo>
                  <a:pt x="1358" y="498"/>
                  <a:pt x="1358" y="497"/>
                  <a:pt x="1359" y="496"/>
                </a:cubicBezTo>
                <a:close/>
                <a:moveTo>
                  <a:pt x="1565" y="466"/>
                </a:moveTo>
                <a:cubicBezTo>
                  <a:pt x="1567" y="466"/>
                  <a:pt x="1567" y="466"/>
                  <a:pt x="1568" y="466"/>
                </a:cubicBezTo>
                <a:cubicBezTo>
                  <a:pt x="1567" y="462"/>
                  <a:pt x="1565" y="462"/>
                  <a:pt x="1562" y="461"/>
                </a:cubicBezTo>
                <a:cubicBezTo>
                  <a:pt x="1562" y="466"/>
                  <a:pt x="1563" y="464"/>
                  <a:pt x="1565" y="466"/>
                </a:cubicBezTo>
                <a:close/>
                <a:moveTo>
                  <a:pt x="36" y="462"/>
                </a:moveTo>
                <a:cubicBezTo>
                  <a:pt x="32" y="462"/>
                  <a:pt x="32" y="463"/>
                  <a:pt x="28" y="463"/>
                </a:cubicBezTo>
                <a:cubicBezTo>
                  <a:pt x="28" y="463"/>
                  <a:pt x="27" y="465"/>
                  <a:pt x="27" y="466"/>
                </a:cubicBezTo>
                <a:cubicBezTo>
                  <a:pt x="26" y="467"/>
                  <a:pt x="25" y="466"/>
                  <a:pt x="24" y="469"/>
                </a:cubicBezTo>
                <a:cubicBezTo>
                  <a:pt x="27" y="469"/>
                  <a:pt x="27" y="469"/>
                  <a:pt x="28" y="468"/>
                </a:cubicBezTo>
                <a:cubicBezTo>
                  <a:pt x="28" y="468"/>
                  <a:pt x="28" y="468"/>
                  <a:pt x="28" y="468"/>
                </a:cubicBezTo>
                <a:cubicBezTo>
                  <a:pt x="31" y="468"/>
                  <a:pt x="31" y="468"/>
                  <a:pt x="31" y="468"/>
                </a:cubicBezTo>
                <a:cubicBezTo>
                  <a:pt x="31" y="467"/>
                  <a:pt x="31" y="467"/>
                  <a:pt x="32" y="466"/>
                </a:cubicBezTo>
                <a:cubicBezTo>
                  <a:pt x="35" y="465"/>
                  <a:pt x="35" y="468"/>
                  <a:pt x="38" y="464"/>
                </a:cubicBezTo>
                <a:cubicBezTo>
                  <a:pt x="38" y="464"/>
                  <a:pt x="38" y="464"/>
                  <a:pt x="38" y="464"/>
                </a:cubicBezTo>
                <a:cubicBezTo>
                  <a:pt x="37" y="463"/>
                  <a:pt x="37" y="463"/>
                  <a:pt x="36" y="462"/>
                </a:cubicBezTo>
                <a:close/>
                <a:moveTo>
                  <a:pt x="46" y="463"/>
                </a:moveTo>
                <a:cubicBezTo>
                  <a:pt x="44" y="463"/>
                  <a:pt x="45" y="463"/>
                  <a:pt x="44" y="465"/>
                </a:cubicBezTo>
                <a:cubicBezTo>
                  <a:pt x="47" y="465"/>
                  <a:pt x="47" y="464"/>
                  <a:pt x="47" y="462"/>
                </a:cubicBezTo>
                <a:cubicBezTo>
                  <a:pt x="46" y="463"/>
                  <a:pt x="47" y="462"/>
                  <a:pt x="46" y="463"/>
                </a:cubicBezTo>
                <a:close/>
                <a:moveTo>
                  <a:pt x="1528" y="473"/>
                </a:moveTo>
                <a:cubicBezTo>
                  <a:pt x="1529" y="472"/>
                  <a:pt x="1528" y="473"/>
                  <a:pt x="1529" y="472"/>
                </a:cubicBezTo>
                <a:cubicBezTo>
                  <a:pt x="1530" y="472"/>
                  <a:pt x="1530" y="472"/>
                  <a:pt x="1530" y="472"/>
                </a:cubicBezTo>
                <a:cubicBezTo>
                  <a:pt x="1530" y="470"/>
                  <a:pt x="1530" y="470"/>
                  <a:pt x="1530" y="470"/>
                </a:cubicBezTo>
                <a:cubicBezTo>
                  <a:pt x="1530" y="470"/>
                  <a:pt x="1530" y="470"/>
                  <a:pt x="1530" y="470"/>
                </a:cubicBezTo>
                <a:cubicBezTo>
                  <a:pt x="1530" y="467"/>
                  <a:pt x="1530" y="467"/>
                  <a:pt x="1530" y="467"/>
                </a:cubicBezTo>
                <a:cubicBezTo>
                  <a:pt x="1530" y="467"/>
                  <a:pt x="1530" y="467"/>
                  <a:pt x="1530" y="467"/>
                </a:cubicBezTo>
                <a:cubicBezTo>
                  <a:pt x="1529" y="469"/>
                  <a:pt x="1528" y="471"/>
                  <a:pt x="1528" y="473"/>
                </a:cubicBezTo>
                <a:close/>
                <a:moveTo>
                  <a:pt x="1534" y="475"/>
                </a:moveTo>
                <a:cubicBezTo>
                  <a:pt x="1535" y="475"/>
                  <a:pt x="1536" y="474"/>
                  <a:pt x="1537" y="474"/>
                </a:cubicBezTo>
                <a:cubicBezTo>
                  <a:pt x="1537" y="473"/>
                  <a:pt x="1537" y="473"/>
                  <a:pt x="1537" y="473"/>
                </a:cubicBezTo>
                <a:cubicBezTo>
                  <a:pt x="1538" y="473"/>
                  <a:pt x="1539" y="474"/>
                  <a:pt x="1539" y="474"/>
                </a:cubicBezTo>
                <a:cubicBezTo>
                  <a:pt x="1539" y="473"/>
                  <a:pt x="1539" y="473"/>
                  <a:pt x="1539" y="473"/>
                </a:cubicBezTo>
                <a:cubicBezTo>
                  <a:pt x="1540" y="472"/>
                  <a:pt x="1543" y="470"/>
                  <a:pt x="1544" y="470"/>
                </a:cubicBezTo>
                <a:cubicBezTo>
                  <a:pt x="1544" y="469"/>
                  <a:pt x="1544" y="469"/>
                  <a:pt x="1545" y="468"/>
                </a:cubicBezTo>
                <a:cubicBezTo>
                  <a:pt x="1545" y="468"/>
                  <a:pt x="1545" y="468"/>
                  <a:pt x="1545" y="468"/>
                </a:cubicBezTo>
                <a:cubicBezTo>
                  <a:pt x="1544" y="468"/>
                  <a:pt x="1542" y="468"/>
                  <a:pt x="1540" y="468"/>
                </a:cubicBezTo>
                <a:cubicBezTo>
                  <a:pt x="1540" y="469"/>
                  <a:pt x="1540" y="469"/>
                  <a:pt x="1540" y="469"/>
                </a:cubicBezTo>
                <a:cubicBezTo>
                  <a:pt x="1539" y="469"/>
                  <a:pt x="1538" y="469"/>
                  <a:pt x="1537" y="469"/>
                </a:cubicBezTo>
                <a:cubicBezTo>
                  <a:pt x="1537" y="470"/>
                  <a:pt x="1537" y="470"/>
                  <a:pt x="1537" y="470"/>
                </a:cubicBezTo>
                <a:cubicBezTo>
                  <a:pt x="1536" y="471"/>
                  <a:pt x="1535" y="469"/>
                  <a:pt x="1532" y="469"/>
                </a:cubicBezTo>
                <a:cubicBezTo>
                  <a:pt x="1532" y="469"/>
                  <a:pt x="1533" y="470"/>
                  <a:pt x="1533" y="471"/>
                </a:cubicBezTo>
                <a:cubicBezTo>
                  <a:pt x="1532" y="471"/>
                  <a:pt x="1532" y="471"/>
                  <a:pt x="1532" y="471"/>
                </a:cubicBezTo>
                <a:cubicBezTo>
                  <a:pt x="1533" y="474"/>
                  <a:pt x="1533" y="473"/>
                  <a:pt x="1534" y="475"/>
                </a:cubicBezTo>
                <a:close/>
                <a:moveTo>
                  <a:pt x="2609" y="468"/>
                </a:moveTo>
                <a:cubicBezTo>
                  <a:pt x="2608" y="469"/>
                  <a:pt x="2607" y="471"/>
                  <a:pt x="2606" y="471"/>
                </a:cubicBezTo>
                <a:cubicBezTo>
                  <a:pt x="2606" y="473"/>
                  <a:pt x="2606" y="473"/>
                  <a:pt x="2606" y="473"/>
                </a:cubicBezTo>
                <a:cubicBezTo>
                  <a:pt x="2608" y="474"/>
                  <a:pt x="2609" y="475"/>
                  <a:pt x="2611" y="475"/>
                </a:cubicBezTo>
                <a:cubicBezTo>
                  <a:pt x="2611" y="475"/>
                  <a:pt x="2612" y="474"/>
                  <a:pt x="2613" y="473"/>
                </a:cubicBezTo>
                <a:cubicBezTo>
                  <a:pt x="2613" y="473"/>
                  <a:pt x="2613" y="473"/>
                  <a:pt x="2613" y="473"/>
                </a:cubicBezTo>
                <a:cubicBezTo>
                  <a:pt x="2613" y="471"/>
                  <a:pt x="2611" y="470"/>
                  <a:pt x="2611" y="469"/>
                </a:cubicBezTo>
                <a:cubicBezTo>
                  <a:pt x="2609" y="468"/>
                  <a:pt x="2610" y="469"/>
                  <a:pt x="2609" y="468"/>
                </a:cubicBezTo>
                <a:close/>
                <a:moveTo>
                  <a:pt x="305" y="486"/>
                </a:moveTo>
                <a:cubicBezTo>
                  <a:pt x="305" y="485"/>
                  <a:pt x="305" y="485"/>
                  <a:pt x="305" y="485"/>
                </a:cubicBezTo>
                <a:cubicBezTo>
                  <a:pt x="307" y="485"/>
                  <a:pt x="307" y="485"/>
                  <a:pt x="307" y="485"/>
                </a:cubicBezTo>
                <a:cubicBezTo>
                  <a:pt x="307" y="485"/>
                  <a:pt x="307" y="485"/>
                  <a:pt x="307" y="485"/>
                </a:cubicBezTo>
                <a:cubicBezTo>
                  <a:pt x="308" y="485"/>
                  <a:pt x="308" y="485"/>
                  <a:pt x="308" y="485"/>
                </a:cubicBezTo>
                <a:cubicBezTo>
                  <a:pt x="308" y="480"/>
                  <a:pt x="308" y="480"/>
                  <a:pt x="308" y="480"/>
                </a:cubicBezTo>
                <a:cubicBezTo>
                  <a:pt x="308" y="478"/>
                  <a:pt x="309" y="477"/>
                  <a:pt x="310" y="475"/>
                </a:cubicBezTo>
                <a:cubicBezTo>
                  <a:pt x="309" y="475"/>
                  <a:pt x="308" y="475"/>
                  <a:pt x="308" y="475"/>
                </a:cubicBezTo>
                <a:cubicBezTo>
                  <a:pt x="304" y="475"/>
                  <a:pt x="304" y="475"/>
                  <a:pt x="304" y="475"/>
                </a:cubicBezTo>
                <a:cubicBezTo>
                  <a:pt x="304" y="475"/>
                  <a:pt x="304" y="477"/>
                  <a:pt x="303" y="477"/>
                </a:cubicBezTo>
                <a:cubicBezTo>
                  <a:pt x="303" y="476"/>
                  <a:pt x="303" y="476"/>
                  <a:pt x="303" y="476"/>
                </a:cubicBezTo>
                <a:cubicBezTo>
                  <a:pt x="301" y="475"/>
                  <a:pt x="301" y="475"/>
                  <a:pt x="299" y="475"/>
                </a:cubicBezTo>
                <a:cubicBezTo>
                  <a:pt x="299" y="479"/>
                  <a:pt x="299" y="479"/>
                  <a:pt x="299" y="479"/>
                </a:cubicBezTo>
                <a:cubicBezTo>
                  <a:pt x="300" y="480"/>
                  <a:pt x="300" y="480"/>
                  <a:pt x="301" y="480"/>
                </a:cubicBezTo>
                <a:cubicBezTo>
                  <a:pt x="300" y="481"/>
                  <a:pt x="300" y="483"/>
                  <a:pt x="300" y="484"/>
                </a:cubicBezTo>
                <a:cubicBezTo>
                  <a:pt x="301" y="484"/>
                  <a:pt x="300" y="484"/>
                  <a:pt x="301" y="485"/>
                </a:cubicBezTo>
                <a:cubicBezTo>
                  <a:pt x="302" y="485"/>
                  <a:pt x="302" y="485"/>
                  <a:pt x="302" y="485"/>
                </a:cubicBezTo>
                <a:cubicBezTo>
                  <a:pt x="301" y="486"/>
                  <a:pt x="301" y="486"/>
                  <a:pt x="301" y="487"/>
                </a:cubicBezTo>
                <a:cubicBezTo>
                  <a:pt x="304" y="487"/>
                  <a:pt x="304" y="487"/>
                  <a:pt x="305" y="486"/>
                </a:cubicBezTo>
                <a:close/>
                <a:moveTo>
                  <a:pt x="320" y="477"/>
                </a:moveTo>
                <a:cubicBezTo>
                  <a:pt x="320" y="478"/>
                  <a:pt x="320" y="478"/>
                  <a:pt x="320" y="478"/>
                </a:cubicBezTo>
                <a:cubicBezTo>
                  <a:pt x="322" y="478"/>
                  <a:pt x="322" y="478"/>
                  <a:pt x="322" y="478"/>
                </a:cubicBezTo>
                <a:cubicBezTo>
                  <a:pt x="322" y="477"/>
                  <a:pt x="322" y="477"/>
                  <a:pt x="322" y="477"/>
                </a:cubicBezTo>
                <a:cubicBezTo>
                  <a:pt x="323" y="477"/>
                  <a:pt x="323" y="477"/>
                  <a:pt x="323" y="477"/>
                </a:cubicBezTo>
                <a:cubicBezTo>
                  <a:pt x="323" y="477"/>
                  <a:pt x="323" y="477"/>
                  <a:pt x="323" y="477"/>
                </a:cubicBezTo>
                <a:cubicBezTo>
                  <a:pt x="322" y="476"/>
                  <a:pt x="322" y="476"/>
                  <a:pt x="321" y="476"/>
                </a:cubicBezTo>
                <a:cubicBezTo>
                  <a:pt x="321" y="477"/>
                  <a:pt x="321" y="477"/>
                  <a:pt x="320" y="477"/>
                </a:cubicBezTo>
                <a:close/>
                <a:moveTo>
                  <a:pt x="2646" y="576"/>
                </a:moveTo>
                <a:cubicBezTo>
                  <a:pt x="2646" y="579"/>
                  <a:pt x="2646" y="579"/>
                  <a:pt x="2646" y="579"/>
                </a:cubicBezTo>
                <a:cubicBezTo>
                  <a:pt x="2645" y="579"/>
                  <a:pt x="2645" y="579"/>
                  <a:pt x="2645" y="579"/>
                </a:cubicBezTo>
                <a:cubicBezTo>
                  <a:pt x="2645" y="583"/>
                  <a:pt x="2645" y="583"/>
                  <a:pt x="2645" y="583"/>
                </a:cubicBezTo>
                <a:cubicBezTo>
                  <a:pt x="2645" y="583"/>
                  <a:pt x="2645" y="583"/>
                  <a:pt x="2645" y="583"/>
                </a:cubicBezTo>
                <a:cubicBezTo>
                  <a:pt x="2645" y="584"/>
                  <a:pt x="2645" y="584"/>
                  <a:pt x="2645" y="584"/>
                </a:cubicBezTo>
                <a:cubicBezTo>
                  <a:pt x="2647" y="584"/>
                  <a:pt x="2647" y="584"/>
                  <a:pt x="2647" y="584"/>
                </a:cubicBezTo>
                <a:cubicBezTo>
                  <a:pt x="2647" y="582"/>
                  <a:pt x="2647" y="583"/>
                  <a:pt x="2647" y="583"/>
                </a:cubicBezTo>
                <a:cubicBezTo>
                  <a:pt x="2647" y="579"/>
                  <a:pt x="2647" y="579"/>
                  <a:pt x="2647" y="579"/>
                </a:cubicBezTo>
                <a:cubicBezTo>
                  <a:pt x="2648" y="579"/>
                  <a:pt x="2648" y="579"/>
                  <a:pt x="2648" y="579"/>
                </a:cubicBezTo>
                <a:cubicBezTo>
                  <a:pt x="2649" y="578"/>
                  <a:pt x="2649" y="577"/>
                  <a:pt x="2650" y="577"/>
                </a:cubicBezTo>
                <a:cubicBezTo>
                  <a:pt x="2650" y="576"/>
                  <a:pt x="2650" y="576"/>
                  <a:pt x="2650" y="576"/>
                </a:cubicBezTo>
                <a:cubicBezTo>
                  <a:pt x="2652" y="576"/>
                  <a:pt x="2652" y="576"/>
                  <a:pt x="2652" y="576"/>
                </a:cubicBezTo>
                <a:cubicBezTo>
                  <a:pt x="2652" y="579"/>
                  <a:pt x="2655" y="582"/>
                  <a:pt x="2657" y="583"/>
                </a:cubicBezTo>
                <a:cubicBezTo>
                  <a:pt x="2657" y="585"/>
                  <a:pt x="2657" y="585"/>
                  <a:pt x="2657" y="585"/>
                </a:cubicBezTo>
                <a:cubicBezTo>
                  <a:pt x="2659" y="585"/>
                  <a:pt x="2659" y="585"/>
                  <a:pt x="2659" y="585"/>
                </a:cubicBezTo>
                <a:cubicBezTo>
                  <a:pt x="2659" y="584"/>
                  <a:pt x="2659" y="583"/>
                  <a:pt x="2659" y="581"/>
                </a:cubicBezTo>
                <a:cubicBezTo>
                  <a:pt x="2659" y="581"/>
                  <a:pt x="2659" y="581"/>
                  <a:pt x="2659" y="581"/>
                </a:cubicBezTo>
                <a:cubicBezTo>
                  <a:pt x="2659" y="580"/>
                  <a:pt x="2659" y="580"/>
                  <a:pt x="2659" y="580"/>
                </a:cubicBezTo>
                <a:cubicBezTo>
                  <a:pt x="2658" y="580"/>
                  <a:pt x="2658" y="580"/>
                  <a:pt x="2658" y="580"/>
                </a:cubicBezTo>
                <a:cubicBezTo>
                  <a:pt x="2658" y="575"/>
                  <a:pt x="2658" y="575"/>
                  <a:pt x="2658" y="575"/>
                </a:cubicBezTo>
                <a:cubicBezTo>
                  <a:pt x="2656" y="575"/>
                  <a:pt x="2656" y="575"/>
                  <a:pt x="2656" y="575"/>
                </a:cubicBezTo>
                <a:cubicBezTo>
                  <a:pt x="2656" y="575"/>
                  <a:pt x="2655" y="574"/>
                  <a:pt x="2655" y="573"/>
                </a:cubicBezTo>
                <a:cubicBezTo>
                  <a:pt x="2655" y="573"/>
                  <a:pt x="2655" y="573"/>
                  <a:pt x="2655" y="573"/>
                </a:cubicBezTo>
                <a:cubicBezTo>
                  <a:pt x="2655" y="570"/>
                  <a:pt x="2655" y="570"/>
                  <a:pt x="2655" y="570"/>
                </a:cubicBezTo>
                <a:cubicBezTo>
                  <a:pt x="2654" y="570"/>
                  <a:pt x="2654" y="570"/>
                  <a:pt x="2654" y="570"/>
                </a:cubicBezTo>
                <a:cubicBezTo>
                  <a:pt x="2654" y="569"/>
                  <a:pt x="2653" y="568"/>
                  <a:pt x="2653" y="567"/>
                </a:cubicBezTo>
                <a:cubicBezTo>
                  <a:pt x="2653" y="567"/>
                  <a:pt x="2653" y="567"/>
                  <a:pt x="2653" y="567"/>
                </a:cubicBezTo>
                <a:cubicBezTo>
                  <a:pt x="2653" y="565"/>
                  <a:pt x="2653" y="565"/>
                  <a:pt x="2653" y="565"/>
                </a:cubicBezTo>
                <a:cubicBezTo>
                  <a:pt x="2652" y="565"/>
                  <a:pt x="2652" y="565"/>
                  <a:pt x="2652" y="565"/>
                </a:cubicBezTo>
                <a:cubicBezTo>
                  <a:pt x="2652" y="563"/>
                  <a:pt x="2653" y="563"/>
                  <a:pt x="2653" y="563"/>
                </a:cubicBezTo>
                <a:cubicBezTo>
                  <a:pt x="2653" y="560"/>
                  <a:pt x="2653" y="558"/>
                  <a:pt x="2653" y="555"/>
                </a:cubicBezTo>
                <a:cubicBezTo>
                  <a:pt x="2654" y="555"/>
                  <a:pt x="2654" y="555"/>
                  <a:pt x="2655" y="554"/>
                </a:cubicBezTo>
                <a:cubicBezTo>
                  <a:pt x="2655" y="551"/>
                  <a:pt x="2655" y="551"/>
                  <a:pt x="2655" y="551"/>
                </a:cubicBezTo>
                <a:cubicBezTo>
                  <a:pt x="2655" y="551"/>
                  <a:pt x="2655" y="551"/>
                  <a:pt x="2655" y="551"/>
                </a:cubicBezTo>
                <a:cubicBezTo>
                  <a:pt x="2655" y="546"/>
                  <a:pt x="2655" y="546"/>
                  <a:pt x="2655" y="546"/>
                </a:cubicBezTo>
                <a:cubicBezTo>
                  <a:pt x="2656" y="545"/>
                  <a:pt x="2657" y="542"/>
                  <a:pt x="2658" y="541"/>
                </a:cubicBezTo>
                <a:cubicBezTo>
                  <a:pt x="2658" y="540"/>
                  <a:pt x="2658" y="540"/>
                  <a:pt x="2658" y="540"/>
                </a:cubicBezTo>
                <a:cubicBezTo>
                  <a:pt x="2659" y="540"/>
                  <a:pt x="2661" y="540"/>
                  <a:pt x="2662" y="540"/>
                </a:cubicBezTo>
                <a:cubicBezTo>
                  <a:pt x="2663" y="541"/>
                  <a:pt x="2664" y="541"/>
                  <a:pt x="2664" y="541"/>
                </a:cubicBezTo>
                <a:cubicBezTo>
                  <a:pt x="2664" y="542"/>
                  <a:pt x="2664" y="542"/>
                  <a:pt x="2664" y="542"/>
                </a:cubicBezTo>
                <a:cubicBezTo>
                  <a:pt x="2665" y="544"/>
                  <a:pt x="2667" y="544"/>
                  <a:pt x="2668" y="546"/>
                </a:cubicBezTo>
                <a:cubicBezTo>
                  <a:pt x="2668" y="546"/>
                  <a:pt x="2668" y="546"/>
                  <a:pt x="2668" y="546"/>
                </a:cubicBezTo>
                <a:cubicBezTo>
                  <a:pt x="2668" y="542"/>
                  <a:pt x="2668" y="542"/>
                  <a:pt x="2668" y="542"/>
                </a:cubicBezTo>
                <a:cubicBezTo>
                  <a:pt x="2668" y="542"/>
                  <a:pt x="2668" y="542"/>
                  <a:pt x="2668" y="542"/>
                </a:cubicBezTo>
                <a:cubicBezTo>
                  <a:pt x="2667" y="541"/>
                  <a:pt x="2668" y="541"/>
                  <a:pt x="2666" y="540"/>
                </a:cubicBezTo>
                <a:cubicBezTo>
                  <a:pt x="2666" y="538"/>
                  <a:pt x="2666" y="538"/>
                  <a:pt x="2666" y="538"/>
                </a:cubicBezTo>
                <a:cubicBezTo>
                  <a:pt x="2665" y="538"/>
                  <a:pt x="2665" y="537"/>
                  <a:pt x="2664" y="537"/>
                </a:cubicBezTo>
                <a:cubicBezTo>
                  <a:pt x="2664" y="536"/>
                  <a:pt x="2664" y="536"/>
                  <a:pt x="2664" y="536"/>
                </a:cubicBezTo>
                <a:cubicBezTo>
                  <a:pt x="2662" y="536"/>
                  <a:pt x="2662" y="536"/>
                  <a:pt x="2662" y="536"/>
                </a:cubicBezTo>
                <a:cubicBezTo>
                  <a:pt x="2662" y="534"/>
                  <a:pt x="2661" y="533"/>
                  <a:pt x="2659" y="532"/>
                </a:cubicBezTo>
                <a:cubicBezTo>
                  <a:pt x="2659" y="531"/>
                  <a:pt x="2660" y="529"/>
                  <a:pt x="2660" y="528"/>
                </a:cubicBezTo>
                <a:cubicBezTo>
                  <a:pt x="2660" y="528"/>
                  <a:pt x="2661" y="528"/>
                  <a:pt x="2661" y="527"/>
                </a:cubicBezTo>
                <a:cubicBezTo>
                  <a:pt x="2661" y="527"/>
                  <a:pt x="2661" y="527"/>
                  <a:pt x="2661" y="527"/>
                </a:cubicBezTo>
                <a:cubicBezTo>
                  <a:pt x="2661" y="522"/>
                  <a:pt x="2661" y="522"/>
                  <a:pt x="2661" y="522"/>
                </a:cubicBezTo>
                <a:cubicBezTo>
                  <a:pt x="2660" y="522"/>
                  <a:pt x="2660" y="522"/>
                  <a:pt x="2659" y="521"/>
                </a:cubicBezTo>
                <a:cubicBezTo>
                  <a:pt x="2659" y="520"/>
                  <a:pt x="2659" y="520"/>
                  <a:pt x="2659" y="520"/>
                </a:cubicBezTo>
                <a:cubicBezTo>
                  <a:pt x="2659" y="520"/>
                  <a:pt x="2659" y="520"/>
                  <a:pt x="2659" y="520"/>
                </a:cubicBezTo>
                <a:cubicBezTo>
                  <a:pt x="2659" y="517"/>
                  <a:pt x="2659" y="514"/>
                  <a:pt x="2660" y="510"/>
                </a:cubicBezTo>
                <a:cubicBezTo>
                  <a:pt x="2659" y="510"/>
                  <a:pt x="2659" y="510"/>
                  <a:pt x="2659" y="510"/>
                </a:cubicBezTo>
                <a:cubicBezTo>
                  <a:pt x="2659" y="508"/>
                  <a:pt x="2661" y="502"/>
                  <a:pt x="2661" y="500"/>
                </a:cubicBezTo>
                <a:cubicBezTo>
                  <a:pt x="2660" y="500"/>
                  <a:pt x="2660" y="500"/>
                  <a:pt x="2660" y="500"/>
                </a:cubicBezTo>
                <a:cubicBezTo>
                  <a:pt x="2660" y="498"/>
                  <a:pt x="2660" y="498"/>
                  <a:pt x="2660" y="498"/>
                </a:cubicBezTo>
                <a:cubicBezTo>
                  <a:pt x="2659" y="498"/>
                  <a:pt x="2659" y="498"/>
                  <a:pt x="2659" y="498"/>
                </a:cubicBezTo>
                <a:cubicBezTo>
                  <a:pt x="2658" y="497"/>
                  <a:pt x="2658" y="496"/>
                  <a:pt x="2658" y="494"/>
                </a:cubicBezTo>
                <a:cubicBezTo>
                  <a:pt x="2657" y="494"/>
                  <a:pt x="2657" y="494"/>
                  <a:pt x="2657" y="494"/>
                </a:cubicBezTo>
                <a:cubicBezTo>
                  <a:pt x="2657" y="493"/>
                  <a:pt x="2657" y="493"/>
                  <a:pt x="2657" y="493"/>
                </a:cubicBezTo>
                <a:cubicBezTo>
                  <a:pt x="2657" y="493"/>
                  <a:pt x="2657" y="493"/>
                  <a:pt x="2657" y="493"/>
                </a:cubicBezTo>
                <a:cubicBezTo>
                  <a:pt x="2657" y="490"/>
                  <a:pt x="2657" y="490"/>
                  <a:pt x="2657" y="490"/>
                </a:cubicBezTo>
                <a:cubicBezTo>
                  <a:pt x="2657" y="490"/>
                  <a:pt x="2657" y="490"/>
                  <a:pt x="2657" y="490"/>
                </a:cubicBezTo>
                <a:cubicBezTo>
                  <a:pt x="2657" y="489"/>
                  <a:pt x="2657" y="489"/>
                  <a:pt x="2657" y="488"/>
                </a:cubicBezTo>
                <a:cubicBezTo>
                  <a:pt x="2657" y="488"/>
                  <a:pt x="2657" y="487"/>
                  <a:pt x="2658" y="487"/>
                </a:cubicBezTo>
                <a:cubicBezTo>
                  <a:pt x="2658" y="483"/>
                  <a:pt x="2658" y="483"/>
                  <a:pt x="2658" y="483"/>
                </a:cubicBezTo>
                <a:cubicBezTo>
                  <a:pt x="2657" y="483"/>
                  <a:pt x="2657" y="483"/>
                  <a:pt x="2657" y="483"/>
                </a:cubicBezTo>
                <a:cubicBezTo>
                  <a:pt x="2657" y="482"/>
                  <a:pt x="2657" y="482"/>
                  <a:pt x="2657" y="482"/>
                </a:cubicBezTo>
                <a:cubicBezTo>
                  <a:pt x="2657" y="482"/>
                  <a:pt x="2657" y="482"/>
                  <a:pt x="2657" y="482"/>
                </a:cubicBezTo>
                <a:cubicBezTo>
                  <a:pt x="2656" y="481"/>
                  <a:pt x="2656" y="480"/>
                  <a:pt x="2656" y="479"/>
                </a:cubicBezTo>
                <a:cubicBezTo>
                  <a:pt x="2655" y="479"/>
                  <a:pt x="2655" y="479"/>
                  <a:pt x="2655" y="479"/>
                </a:cubicBezTo>
                <a:cubicBezTo>
                  <a:pt x="2655" y="480"/>
                  <a:pt x="2654" y="480"/>
                  <a:pt x="2654" y="482"/>
                </a:cubicBezTo>
                <a:cubicBezTo>
                  <a:pt x="2651" y="482"/>
                  <a:pt x="2651" y="482"/>
                  <a:pt x="2651" y="482"/>
                </a:cubicBezTo>
                <a:cubicBezTo>
                  <a:pt x="2652" y="485"/>
                  <a:pt x="2652" y="487"/>
                  <a:pt x="2653" y="490"/>
                </a:cubicBezTo>
                <a:cubicBezTo>
                  <a:pt x="2653" y="490"/>
                  <a:pt x="2653" y="490"/>
                  <a:pt x="2653" y="490"/>
                </a:cubicBezTo>
                <a:cubicBezTo>
                  <a:pt x="2653" y="493"/>
                  <a:pt x="2653" y="493"/>
                  <a:pt x="2653" y="493"/>
                </a:cubicBezTo>
                <a:cubicBezTo>
                  <a:pt x="2653" y="493"/>
                  <a:pt x="2649" y="495"/>
                  <a:pt x="2649" y="496"/>
                </a:cubicBezTo>
                <a:cubicBezTo>
                  <a:pt x="2648" y="496"/>
                  <a:pt x="2648" y="496"/>
                  <a:pt x="2648" y="496"/>
                </a:cubicBezTo>
                <a:cubicBezTo>
                  <a:pt x="2648" y="499"/>
                  <a:pt x="2648" y="499"/>
                  <a:pt x="2648" y="499"/>
                </a:cubicBezTo>
                <a:cubicBezTo>
                  <a:pt x="2647" y="500"/>
                  <a:pt x="2647" y="500"/>
                  <a:pt x="2646" y="500"/>
                </a:cubicBezTo>
                <a:cubicBezTo>
                  <a:pt x="2646" y="502"/>
                  <a:pt x="2646" y="504"/>
                  <a:pt x="2647" y="506"/>
                </a:cubicBezTo>
                <a:cubicBezTo>
                  <a:pt x="2646" y="506"/>
                  <a:pt x="2646" y="506"/>
                  <a:pt x="2646" y="506"/>
                </a:cubicBezTo>
                <a:cubicBezTo>
                  <a:pt x="2646" y="509"/>
                  <a:pt x="2646" y="509"/>
                  <a:pt x="2646" y="509"/>
                </a:cubicBezTo>
                <a:cubicBezTo>
                  <a:pt x="2645" y="509"/>
                  <a:pt x="2645" y="509"/>
                  <a:pt x="2645" y="509"/>
                </a:cubicBezTo>
                <a:cubicBezTo>
                  <a:pt x="2646" y="516"/>
                  <a:pt x="2646" y="516"/>
                  <a:pt x="2646" y="516"/>
                </a:cubicBezTo>
                <a:cubicBezTo>
                  <a:pt x="2647" y="516"/>
                  <a:pt x="2647" y="516"/>
                  <a:pt x="2647" y="516"/>
                </a:cubicBezTo>
                <a:cubicBezTo>
                  <a:pt x="2647" y="517"/>
                  <a:pt x="2647" y="517"/>
                  <a:pt x="2647" y="517"/>
                </a:cubicBezTo>
                <a:cubicBezTo>
                  <a:pt x="2647" y="517"/>
                  <a:pt x="2647" y="517"/>
                  <a:pt x="2647" y="517"/>
                </a:cubicBezTo>
                <a:cubicBezTo>
                  <a:pt x="2647" y="520"/>
                  <a:pt x="2647" y="520"/>
                  <a:pt x="2647" y="520"/>
                </a:cubicBezTo>
                <a:cubicBezTo>
                  <a:pt x="2648" y="520"/>
                  <a:pt x="2648" y="520"/>
                  <a:pt x="2648" y="520"/>
                </a:cubicBezTo>
                <a:cubicBezTo>
                  <a:pt x="2648" y="522"/>
                  <a:pt x="2648" y="524"/>
                  <a:pt x="2647" y="526"/>
                </a:cubicBezTo>
                <a:cubicBezTo>
                  <a:pt x="2648" y="526"/>
                  <a:pt x="2648" y="526"/>
                  <a:pt x="2648" y="526"/>
                </a:cubicBezTo>
                <a:cubicBezTo>
                  <a:pt x="2648" y="529"/>
                  <a:pt x="2648" y="532"/>
                  <a:pt x="2649" y="535"/>
                </a:cubicBezTo>
                <a:cubicBezTo>
                  <a:pt x="2648" y="535"/>
                  <a:pt x="2648" y="535"/>
                  <a:pt x="2648" y="535"/>
                </a:cubicBezTo>
                <a:cubicBezTo>
                  <a:pt x="2648" y="542"/>
                  <a:pt x="2648" y="542"/>
                  <a:pt x="2648" y="542"/>
                </a:cubicBezTo>
                <a:cubicBezTo>
                  <a:pt x="2647" y="542"/>
                  <a:pt x="2647" y="542"/>
                  <a:pt x="2647" y="542"/>
                </a:cubicBezTo>
                <a:cubicBezTo>
                  <a:pt x="2647" y="545"/>
                  <a:pt x="2648" y="548"/>
                  <a:pt x="2648" y="550"/>
                </a:cubicBezTo>
                <a:cubicBezTo>
                  <a:pt x="2647" y="550"/>
                  <a:pt x="2647" y="550"/>
                  <a:pt x="2647" y="550"/>
                </a:cubicBezTo>
                <a:cubicBezTo>
                  <a:pt x="2647" y="551"/>
                  <a:pt x="2647" y="551"/>
                  <a:pt x="2647" y="551"/>
                </a:cubicBezTo>
                <a:cubicBezTo>
                  <a:pt x="2647" y="551"/>
                  <a:pt x="2647" y="551"/>
                  <a:pt x="2647" y="551"/>
                </a:cubicBezTo>
                <a:cubicBezTo>
                  <a:pt x="2646" y="553"/>
                  <a:pt x="2648" y="558"/>
                  <a:pt x="2649" y="559"/>
                </a:cubicBezTo>
                <a:cubicBezTo>
                  <a:pt x="2648" y="562"/>
                  <a:pt x="2648" y="564"/>
                  <a:pt x="2648" y="567"/>
                </a:cubicBezTo>
                <a:cubicBezTo>
                  <a:pt x="2647" y="567"/>
                  <a:pt x="2647" y="567"/>
                  <a:pt x="2647" y="567"/>
                </a:cubicBezTo>
                <a:cubicBezTo>
                  <a:pt x="2647" y="568"/>
                  <a:pt x="2647" y="568"/>
                  <a:pt x="2647" y="568"/>
                </a:cubicBezTo>
                <a:cubicBezTo>
                  <a:pt x="2647" y="568"/>
                  <a:pt x="2647" y="568"/>
                  <a:pt x="2647" y="568"/>
                </a:cubicBezTo>
                <a:cubicBezTo>
                  <a:pt x="2647" y="572"/>
                  <a:pt x="2647" y="572"/>
                  <a:pt x="2647" y="572"/>
                </a:cubicBezTo>
                <a:cubicBezTo>
                  <a:pt x="2647" y="572"/>
                  <a:pt x="2647" y="572"/>
                  <a:pt x="2647" y="572"/>
                </a:cubicBezTo>
                <a:cubicBezTo>
                  <a:pt x="2647" y="573"/>
                  <a:pt x="2647" y="575"/>
                  <a:pt x="2647" y="576"/>
                </a:cubicBezTo>
                <a:lnTo>
                  <a:pt x="2646" y="576"/>
                </a:lnTo>
                <a:close/>
                <a:moveTo>
                  <a:pt x="312" y="491"/>
                </a:moveTo>
                <a:cubicBezTo>
                  <a:pt x="312" y="490"/>
                  <a:pt x="312" y="489"/>
                  <a:pt x="312" y="489"/>
                </a:cubicBezTo>
                <a:cubicBezTo>
                  <a:pt x="310" y="489"/>
                  <a:pt x="310" y="489"/>
                  <a:pt x="310" y="489"/>
                </a:cubicBezTo>
                <a:cubicBezTo>
                  <a:pt x="310" y="488"/>
                  <a:pt x="312" y="487"/>
                  <a:pt x="310" y="486"/>
                </a:cubicBezTo>
                <a:cubicBezTo>
                  <a:pt x="309" y="485"/>
                  <a:pt x="310" y="486"/>
                  <a:pt x="308" y="485"/>
                </a:cubicBezTo>
                <a:cubicBezTo>
                  <a:pt x="307" y="487"/>
                  <a:pt x="306" y="486"/>
                  <a:pt x="305" y="487"/>
                </a:cubicBezTo>
                <a:cubicBezTo>
                  <a:pt x="305" y="487"/>
                  <a:pt x="305" y="487"/>
                  <a:pt x="305" y="487"/>
                </a:cubicBezTo>
                <a:cubicBezTo>
                  <a:pt x="305" y="487"/>
                  <a:pt x="305" y="487"/>
                  <a:pt x="305" y="487"/>
                </a:cubicBezTo>
                <a:cubicBezTo>
                  <a:pt x="305" y="489"/>
                  <a:pt x="305" y="489"/>
                  <a:pt x="305" y="489"/>
                </a:cubicBezTo>
                <a:cubicBezTo>
                  <a:pt x="306" y="490"/>
                  <a:pt x="305" y="489"/>
                  <a:pt x="306" y="490"/>
                </a:cubicBezTo>
                <a:cubicBezTo>
                  <a:pt x="305" y="490"/>
                  <a:pt x="305" y="490"/>
                  <a:pt x="305" y="490"/>
                </a:cubicBezTo>
                <a:cubicBezTo>
                  <a:pt x="305" y="493"/>
                  <a:pt x="307" y="494"/>
                  <a:pt x="308" y="496"/>
                </a:cubicBezTo>
                <a:cubicBezTo>
                  <a:pt x="309" y="497"/>
                  <a:pt x="310" y="497"/>
                  <a:pt x="311" y="497"/>
                </a:cubicBezTo>
                <a:cubicBezTo>
                  <a:pt x="312" y="499"/>
                  <a:pt x="312" y="499"/>
                  <a:pt x="314" y="500"/>
                </a:cubicBezTo>
                <a:cubicBezTo>
                  <a:pt x="313" y="497"/>
                  <a:pt x="312" y="497"/>
                  <a:pt x="312" y="495"/>
                </a:cubicBezTo>
                <a:cubicBezTo>
                  <a:pt x="313" y="495"/>
                  <a:pt x="313" y="494"/>
                  <a:pt x="314" y="494"/>
                </a:cubicBezTo>
                <a:cubicBezTo>
                  <a:pt x="314" y="494"/>
                  <a:pt x="314" y="494"/>
                  <a:pt x="314" y="494"/>
                </a:cubicBezTo>
                <a:cubicBezTo>
                  <a:pt x="314" y="493"/>
                  <a:pt x="314" y="493"/>
                  <a:pt x="314" y="493"/>
                </a:cubicBezTo>
                <a:cubicBezTo>
                  <a:pt x="313" y="493"/>
                  <a:pt x="313" y="493"/>
                  <a:pt x="312" y="492"/>
                </a:cubicBezTo>
                <a:cubicBezTo>
                  <a:pt x="312" y="491"/>
                  <a:pt x="312" y="492"/>
                  <a:pt x="312" y="491"/>
                </a:cubicBezTo>
                <a:close/>
                <a:moveTo>
                  <a:pt x="328" y="487"/>
                </a:moveTo>
                <a:cubicBezTo>
                  <a:pt x="328" y="486"/>
                  <a:pt x="328" y="486"/>
                  <a:pt x="328" y="486"/>
                </a:cubicBezTo>
                <a:cubicBezTo>
                  <a:pt x="326" y="486"/>
                  <a:pt x="326" y="486"/>
                  <a:pt x="326" y="486"/>
                </a:cubicBezTo>
                <a:cubicBezTo>
                  <a:pt x="327" y="487"/>
                  <a:pt x="326" y="486"/>
                  <a:pt x="328" y="487"/>
                </a:cubicBezTo>
                <a:close/>
                <a:moveTo>
                  <a:pt x="1489" y="487"/>
                </a:moveTo>
                <a:cubicBezTo>
                  <a:pt x="1488" y="487"/>
                  <a:pt x="1487" y="487"/>
                  <a:pt x="1486" y="487"/>
                </a:cubicBezTo>
                <a:cubicBezTo>
                  <a:pt x="1486" y="488"/>
                  <a:pt x="1486" y="488"/>
                  <a:pt x="1486" y="488"/>
                </a:cubicBezTo>
                <a:cubicBezTo>
                  <a:pt x="1485" y="488"/>
                  <a:pt x="1485" y="488"/>
                  <a:pt x="1485" y="488"/>
                </a:cubicBezTo>
                <a:cubicBezTo>
                  <a:pt x="1485" y="489"/>
                  <a:pt x="1485" y="489"/>
                  <a:pt x="1485" y="489"/>
                </a:cubicBezTo>
                <a:cubicBezTo>
                  <a:pt x="1487" y="488"/>
                  <a:pt x="1488" y="488"/>
                  <a:pt x="1489" y="488"/>
                </a:cubicBezTo>
                <a:lnTo>
                  <a:pt x="1489" y="487"/>
                </a:lnTo>
                <a:close/>
                <a:moveTo>
                  <a:pt x="739" y="491"/>
                </a:moveTo>
                <a:cubicBezTo>
                  <a:pt x="740" y="492"/>
                  <a:pt x="744" y="493"/>
                  <a:pt x="746" y="493"/>
                </a:cubicBezTo>
                <a:cubicBezTo>
                  <a:pt x="746" y="491"/>
                  <a:pt x="746" y="491"/>
                  <a:pt x="746" y="491"/>
                </a:cubicBezTo>
                <a:cubicBezTo>
                  <a:pt x="744" y="490"/>
                  <a:pt x="744" y="489"/>
                  <a:pt x="742" y="488"/>
                </a:cubicBezTo>
                <a:cubicBezTo>
                  <a:pt x="742" y="487"/>
                  <a:pt x="742" y="487"/>
                  <a:pt x="742" y="487"/>
                </a:cubicBezTo>
                <a:cubicBezTo>
                  <a:pt x="741" y="487"/>
                  <a:pt x="740" y="488"/>
                  <a:pt x="739" y="488"/>
                </a:cubicBezTo>
                <a:cubicBezTo>
                  <a:pt x="738" y="489"/>
                  <a:pt x="739" y="488"/>
                  <a:pt x="738" y="489"/>
                </a:cubicBezTo>
                <a:cubicBezTo>
                  <a:pt x="738" y="491"/>
                  <a:pt x="738" y="490"/>
                  <a:pt x="739" y="491"/>
                </a:cubicBezTo>
                <a:close/>
                <a:moveTo>
                  <a:pt x="2349" y="493"/>
                </a:moveTo>
                <a:cubicBezTo>
                  <a:pt x="2350" y="493"/>
                  <a:pt x="2350" y="493"/>
                  <a:pt x="2350" y="492"/>
                </a:cubicBezTo>
                <a:cubicBezTo>
                  <a:pt x="2351" y="492"/>
                  <a:pt x="2351" y="492"/>
                  <a:pt x="2351" y="492"/>
                </a:cubicBezTo>
                <a:cubicBezTo>
                  <a:pt x="2351" y="492"/>
                  <a:pt x="2351" y="492"/>
                  <a:pt x="2351" y="492"/>
                </a:cubicBezTo>
                <a:cubicBezTo>
                  <a:pt x="2349" y="492"/>
                  <a:pt x="2349" y="492"/>
                  <a:pt x="2349" y="492"/>
                </a:cubicBezTo>
                <a:cubicBezTo>
                  <a:pt x="2349" y="492"/>
                  <a:pt x="2349" y="493"/>
                  <a:pt x="2349" y="493"/>
                </a:cubicBezTo>
                <a:close/>
                <a:moveTo>
                  <a:pt x="335" y="496"/>
                </a:moveTo>
                <a:cubicBezTo>
                  <a:pt x="335" y="496"/>
                  <a:pt x="335" y="496"/>
                  <a:pt x="335" y="496"/>
                </a:cubicBezTo>
                <a:cubicBezTo>
                  <a:pt x="335" y="496"/>
                  <a:pt x="335" y="496"/>
                  <a:pt x="335" y="496"/>
                </a:cubicBezTo>
                <a:cubicBezTo>
                  <a:pt x="335" y="496"/>
                  <a:pt x="335" y="496"/>
                  <a:pt x="335" y="496"/>
                </a:cubicBezTo>
                <a:cubicBezTo>
                  <a:pt x="336" y="496"/>
                  <a:pt x="336" y="496"/>
                  <a:pt x="336" y="496"/>
                </a:cubicBezTo>
                <a:cubicBezTo>
                  <a:pt x="336" y="495"/>
                  <a:pt x="336" y="495"/>
                  <a:pt x="336" y="495"/>
                </a:cubicBezTo>
                <a:cubicBezTo>
                  <a:pt x="335" y="495"/>
                  <a:pt x="335" y="495"/>
                  <a:pt x="334" y="494"/>
                </a:cubicBezTo>
                <a:cubicBezTo>
                  <a:pt x="335" y="496"/>
                  <a:pt x="334" y="495"/>
                  <a:pt x="335" y="496"/>
                </a:cubicBezTo>
                <a:close/>
                <a:moveTo>
                  <a:pt x="339" y="499"/>
                </a:moveTo>
                <a:cubicBezTo>
                  <a:pt x="338" y="499"/>
                  <a:pt x="338" y="499"/>
                  <a:pt x="338" y="499"/>
                </a:cubicBezTo>
                <a:cubicBezTo>
                  <a:pt x="338" y="501"/>
                  <a:pt x="338" y="501"/>
                  <a:pt x="338" y="501"/>
                </a:cubicBezTo>
                <a:cubicBezTo>
                  <a:pt x="339" y="501"/>
                  <a:pt x="339" y="501"/>
                  <a:pt x="339" y="501"/>
                </a:cubicBezTo>
                <a:cubicBezTo>
                  <a:pt x="339" y="500"/>
                  <a:pt x="339" y="500"/>
                  <a:pt x="339" y="499"/>
                </a:cubicBezTo>
                <a:close/>
                <a:moveTo>
                  <a:pt x="962" y="506"/>
                </a:moveTo>
                <a:cubicBezTo>
                  <a:pt x="959" y="506"/>
                  <a:pt x="960" y="507"/>
                  <a:pt x="957" y="507"/>
                </a:cubicBezTo>
                <a:cubicBezTo>
                  <a:pt x="957" y="506"/>
                  <a:pt x="957" y="506"/>
                  <a:pt x="957" y="506"/>
                </a:cubicBezTo>
                <a:cubicBezTo>
                  <a:pt x="956" y="506"/>
                  <a:pt x="952" y="507"/>
                  <a:pt x="952" y="508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1" y="510"/>
                  <a:pt x="951" y="510"/>
                  <a:pt x="950" y="510"/>
                </a:cubicBezTo>
                <a:cubicBezTo>
                  <a:pt x="950" y="512"/>
                  <a:pt x="951" y="512"/>
                  <a:pt x="951" y="513"/>
                </a:cubicBezTo>
                <a:cubicBezTo>
                  <a:pt x="950" y="514"/>
                  <a:pt x="949" y="514"/>
                  <a:pt x="947" y="514"/>
                </a:cubicBezTo>
                <a:cubicBezTo>
                  <a:pt x="947" y="517"/>
                  <a:pt x="947" y="517"/>
                  <a:pt x="947" y="517"/>
                </a:cubicBezTo>
                <a:cubicBezTo>
                  <a:pt x="947" y="518"/>
                  <a:pt x="946" y="518"/>
                  <a:pt x="946" y="519"/>
                </a:cubicBezTo>
                <a:cubicBezTo>
                  <a:pt x="947" y="519"/>
                  <a:pt x="947" y="519"/>
                  <a:pt x="947" y="519"/>
                </a:cubicBezTo>
                <a:cubicBezTo>
                  <a:pt x="947" y="519"/>
                  <a:pt x="947" y="519"/>
                  <a:pt x="947" y="519"/>
                </a:cubicBezTo>
                <a:cubicBezTo>
                  <a:pt x="946" y="519"/>
                  <a:pt x="946" y="519"/>
                  <a:pt x="946" y="519"/>
                </a:cubicBezTo>
                <a:cubicBezTo>
                  <a:pt x="946" y="521"/>
                  <a:pt x="946" y="521"/>
                  <a:pt x="946" y="521"/>
                </a:cubicBezTo>
                <a:cubicBezTo>
                  <a:pt x="946" y="521"/>
                  <a:pt x="946" y="521"/>
                  <a:pt x="946" y="521"/>
                </a:cubicBezTo>
                <a:cubicBezTo>
                  <a:pt x="946" y="524"/>
                  <a:pt x="946" y="524"/>
                  <a:pt x="946" y="524"/>
                </a:cubicBezTo>
                <a:cubicBezTo>
                  <a:pt x="946" y="524"/>
                  <a:pt x="946" y="524"/>
                  <a:pt x="946" y="524"/>
                </a:cubicBezTo>
                <a:cubicBezTo>
                  <a:pt x="946" y="526"/>
                  <a:pt x="946" y="528"/>
                  <a:pt x="946" y="530"/>
                </a:cubicBezTo>
                <a:cubicBezTo>
                  <a:pt x="944" y="530"/>
                  <a:pt x="944" y="530"/>
                  <a:pt x="944" y="531"/>
                </a:cubicBezTo>
                <a:cubicBezTo>
                  <a:pt x="943" y="531"/>
                  <a:pt x="943" y="531"/>
                  <a:pt x="943" y="531"/>
                </a:cubicBezTo>
                <a:cubicBezTo>
                  <a:pt x="943" y="532"/>
                  <a:pt x="943" y="533"/>
                  <a:pt x="944" y="533"/>
                </a:cubicBezTo>
                <a:cubicBezTo>
                  <a:pt x="946" y="533"/>
                  <a:pt x="946" y="533"/>
                  <a:pt x="948" y="534"/>
                </a:cubicBezTo>
                <a:cubicBezTo>
                  <a:pt x="948" y="535"/>
                  <a:pt x="948" y="535"/>
                  <a:pt x="948" y="535"/>
                </a:cubicBezTo>
                <a:cubicBezTo>
                  <a:pt x="946" y="536"/>
                  <a:pt x="946" y="536"/>
                  <a:pt x="946" y="538"/>
                </a:cubicBezTo>
                <a:cubicBezTo>
                  <a:pt x="944" y="537"/>
                  <a:pt x="944" y="536"/>
                  <a:pt x="941" y="536"/>
                </a:cubicBezTo>
                <a:cubicBezTo>
                  <a:pt x="941" y="537"/>
                  <a:pt x="941" y="537"/>
                  <a:pt x="940" y="538"/>
                </a:cubicBezTo>
                <a:cubicBezTo>
                  <a:pt x="940" y="538"/>
                  <a:pt x="940" y="538"/>
                  <a:pt x="940" y="538"/>
                </a:cubicBezTo>
                <a:cubicBezTo>
                  <a:pt x="940" y="539"/>
                  <a:pt x="941" y="539"/>
                  <a:pt x="941" y="540"/>
                </a:cubicBezTo>
                <a:cubicBezTo>
                  <a:pt x="940" y="540"/>
                  <a:pt x="940" y="540"/>
                  <a:pt x="939" y="540"/>
                </a:cubicBezTo>
                <a:cubicBezTo>
                  <a:pt x="939" y="540"/>
                  <a:pt x="939" y="541"/>
                  <a:pt x="938" y="540"/>
                </a:cubicBezTo>
                <a:cubicBezTo>
                  <a:pt x="938" y="540"/>
                  <a:pt x="938" y="540"/>
                  <a:pt x="938" y="540"/>
                </a:cubicBezTo>
                <a:cubicBezTo>
                  <a:pt x="936" y="540"/>
                  <a:pt x="936" y="540"/>
                  <a:pt x="936" y="540"/>
                </a:cubicBezTo>
                <a:cubicBezTo>
                  <a:pt x="936" y="540"/>
                  <a:pt x="936" y="540"/>
                  <a:pt x="936" y="540"/>
                </a:cubicBezTo>
                <a:cubicBezTo>
                  <a:pt x="936" y="540"/>
                  <a:pt x="936" y="540"/>
                  <a:pt x="936" y="540"/>
                </a:cubicBezTo>
                <a:cubicBezTo>
                  <a:pt x="936" y="542"/>
                  <a:pt x="936" y="542"/>
                  <a:pt x="936" y="542"/>
                </a:cubicBezTo>
                <a:cubicBezTo>
                  <a:pt x="938" y="542"/>
                  <a:pt x="939" y="542"/>
                  <a:pt x="942" y="542"/>
                </a:cubicBezTo>
                <a:cubicBezTo>
                  <a:pt x="941" y="544"/>
                  <a:pt x="942" y="543"/>
                  <a:pt x="941" y="544"/>
                </a:cubicBezTo>
                <a:cubicBezTo>
                  <a:pt x="940" y="545"/>
                  <a:pt x="941" y="544"/>
                  <a:pt x="940" y="544"/>
                </a:cubicBezTo>
                <a:cubicBezTo>
                  <a:pt x="940" y="543"/>
                  <a:pt x="940" y="543"/>
                  <a:pt x="940" y="543"/>
                </a:cubicBezTo>
                <a:cubicBezTo>
                  <a:pt x="940" y="543"/>
                  <a:pt x="939" y="544"/>
                  <a:pt x="938" y="544"/>
                </a:cubicBezTo>
                <a:cubicBezTo>
                  <a:pt x="938" y="546"/>
                  <a:pt x="938" y="546"/>
                  <a:pt x="938" y="546"/>
                </a:cubicBezTo>
                <a:cubicBezTo>
                  <a:pt x="936" y="547"/>
                  <a:pt x="935" y="549"/>
                  <a:pt x="934" y="550"/>
                </a:cubicBezTo>
                <a:cubicBezTo>
                  <a:pt x="933" y="550"/>
                  <a:pt x="933" y="550"/>
                  <a:pt x="933" y="550"/>
                </a:cubicBezTo>
                <a:cubicBezTo>
                  <a:pt x="934" y="552"/>
                  <a:pt x="934" y="553"/>
                  <a:pt x="934" y="554"/>
                </a:cubicBezTo>
                <a:cubicBezTo>
                  <a:pt x="936" y="554"/>
                  <a:pt x="936" y="554"/>
                  <a:pt x="936" y="554"/>
                </a:cubicBezTo>
                <a:cubicBezTo>
                  <a:pt x="936" y="555"/>
                  <a:pt x="936" y="555"/>
                  <a:pt x="936" y="555"/>
                </a:cubicBezTo>
                <a:cubicBezTo>
                  <a:pt x="937" y="555"/>
                  <a:pt x="938" y="555"/>
                  <a:pt x="939" y="554"/>
                </a:cubicBezTo>
                <a:cubicBezTo>
                  <a:pt x="939" y="554"/>
                  <a:pt x="939" y="553"/>
                  <a:pt x="940" y="552"/>
                </a:cubicBezTo>
                <a:cubicBezTo>
                  <a:pt x="941" y="553"/>
                  <a:pt x="942" y="553"/>
                  <a:pt x="943" y="553"/>
                </a:cubicBezTo>
                <a:cubicBezTo>
                  <a:pt x="943" y="552"/>
                  <a:pt x="943" y="552"/>
                  <a:pt x="943" y="552"/>
                </a:cubicBezTo>
                <a:cubicBezTo>
                  <a:pt x="947" y="552"/>
                  <a:pt x="947" y="552"/>
                  <a:pt x="947" y="552"/>
                </a:cubicBezTo>
                <a:cubicBezTo>
                  <a:pt x="947" y="552"/>
                  <a:pt x="947" y="553"/>
                  <a:pt x="949" y="553"/>
                </a:cubicBezTo>
                <a:cubicBezTo>
                  <a:pt x="949" y="552"/>
                  <a:pt x="949" y="552"/>
                  <a:pt x="949" y="552"/>
                </a:cubicBezTo>
                <a:cubicBezTo>
                  <a:pt x="950" y="552"/>
                  <a:pt x="950" y="552"/>
                  <a:pt x="950" y="552"/>
                </a:cubicBezTo>
                <a:cubicBezTo>
                  <a:pt x="950" y="553"/>
                  <a:pt x="950" y="553"/>
                  <a:pt x="950" y="553"/>
                </a:cubicBezTo>
                <a:cubicBezTo>
                  <a:pt x="951" y="553"/>
                  <a:pt x="951" y="553"/>
                  <a:pt x="951" y="553"/>
                </a:cubicBezTo>
                <a:cubicBezTo>
                  <a:pt x="951" y="552"/>
                  <a:pt x="951" y="552"/>
                  <a:pt x="951" y="552"/>
                </a:cubicBezTo>
                <a:cubicBezTo>
                  <a:pt x="952" y="552"/>
                  <a:pt x="952" y="552"/>
                  <a:pt x="952" y="552"/>
                </a:cubicBezTo>
                <a:cubicBezTo>
                  <a:pt x="952" y="553"/>
                  <a:pt x="952" y="553"/>
                  <a:pt x="952" y="553"/>
                </a:cubicBezTo>
                <a:cubicBezTo>
                  <a:pt x="954" y="553"/>
                  <a:pt x="954" y="553"/>
                  <a:pt x="954" y="553"/>
                </a:cubicBezTo>
                <a:cubicBezTo>
                  <a:pt x="954" y="554"/>
                  <a:pt x="954" y="554"/>
                  <a:pt x="954" y="554"/>
                </a:cubicBezTo>
                <a:cubicBezTo>
                  <a:pt x="955" y="555"/>
                  <a:pt x="955" y="554"/>
                  <a:pt x="955" y="554"/>
                </a:cubicBezTo>
                <a:cubicBezTo>
                  <a:pt x="957" y="554"/>
                  <a:pt x="957" y="554"/>
                  <a:pt x="957" y="554"/>
                </a:cubicBezTo>
                <a:cubicBezTo>
                  <a:pt x="958" y="552"/>
                  <a:pt x="957" y="553"/>
                  <a:pt x="958" y="552"/>
                </a:cubicBezTo>
                <a:cubicBezTo>
                  <a:pt x="959" y="552"/>
                  <a:pt x="958" y="552"/>
                  <a:pt x="959" y="552"/>
                </a:cubicBezTo>
                <a:cubicBezTo>
                  <a:pt x="959" y="552"/>
                  <a:pt x="959" y="553"/>
                  <a:pt x="959" y="554"/>
                </a:cubicBezTo>
                <a:cubicBezTo>
                  <a:pt x="961" y="553"/>
                  <a:pt x="962" y="553"/>
                  <a:pt x="963" y="553"/>
                </a:cubicBezTo>
                <a:cubicBezTo>
                  <a:pt x="963" y="554"/>
                  <a:pt x="963" y="554"/>
                  <a:pt x="963" y="554"/>
                </a:cubicBezTo>
                <a:cubicBezTo>
                  <a:pt x="964" y="554"/>
                  <a:pt x="964" y="554"/>
                  <a:pt x="964" y="554"/>
                </a:cubicBezTo>
                <a:cubicBezTo>
                  <a:pt x="964" y="553"/>
                  <a:pt x="964" y="553"/>
                  <a:pt x="964" y="553"/>
                </a:cubicBezTo>
                <a:cubicBezTo>
                  <a:pt x="967" y="553"/>
                  <a:pt x="967" y="553"/>
                  <a:pt x="967" y="553"/>
                </a:cubicBezTo>
                <a:cubicBezTo>
                  <a:pt x="968" y="553"/>
                  <a:pt x="968" y="552"/>
                  <a:pt x="968" y="552"/>
                </a:cubicBezTo>
                <a:cubicBezTo>
                  <a:pt x="972" y="552"/>
                  <a:pt x="972" y="552"/>
                  <a:pt x="972" y="552"/>
                </a:cubicBezTo>
                <a:cubicBezTo>
                  <a:pt x="972" y="554"/>
                  <a:pt x="972" y="554"/>
                  <a:pt x="971" y="555"/>
                </a:cubicBezTo>
                <a:cubicBezTo>
                  <a:pt x="971" y="556"/>
                  <a:pt x="971" y="556"/>
                  <a:pt x="971" y="556"/>
                </a:cubicBezTo>
                <a:cubicBezTo>
                  <a:pt x="976" y="556"/>
                  <a:pt x="974" y="554"/>
                  <a:pt x="976" y="552"/>
                </a:cubicBezTo>
                <a:cubicBezTo>
                  <a:pt x="976" y="552"/>
                  <a:pt x="976" y="552"/>
                  <a:pt x="976" y="552"/>
                </a:cubicBezTo>
                <a:cubicBezTo>
                  <a:pt x="978" y="552"/>
                  <a:pt x="978" y="552"/>
                  <a:pt x="978" y="552"/>
                </a:cubicBezTo>
                <a:cubicBezTo>
                  <a:pt x="977" y="555"/>
                  <a:pt x="976" y="554"/>
                  <a:pt x="975" y="556"/>
                </a:cubicBezTo>
                <a:cubicBezTo>
                  <a:pt x="974" y="556"/>
                  <a:pt x="974" y="556"/>
                  <a:pt x="974" y="556"/>
                </a:cubicBezTo>
                <a:cubicBezTo>
                  <a:pt x="974" y="557"/>
                  <a:pt x="973" y="558"/>
                  <a:pt x="973" y="560"/>
                </a:cubicBezTo>
                <a:cubicBezTo>
                  <a:pt x="971" y="560"/>
                  <a:pt x="971" y="560"/>
                  <a:pt x="971" y="563"/>
                </a:cubicBezTo>
                <a:cubicBezTo>
                  <a:pt x="973" y="563"/>
                  <a:pt x="975" y="561"/>
                  <a:pt x="976" y="559"/>
                </a:cubicBezTo>
                <a:cubicBezTo>
                  <a:pt x="977" y="559"/>
                  <a:pt x="977" y="559"/>
                  <a:pt x="977" y="559"/>
                </a:cubicBezTo>
                <a:cubicBezTo>
                  <a:pt x="977" y="558"/>
                  <a:pt x="977" y="558"/>
                  <a:pt x="977" y="557"/>
                </a:cubicBezTo>
                <a:cubicBezTo>
                  <a:pt x="978" y="556"/>
                  <a:pt x="979" y="555"/>
                  <a:pt x="981" y="555"/>
                </a:cubicBezTo>
                <a:cubicBezTo>
                  <a:pt x="982" y="553"/>
                  <a:pt x="982" y="553"/>
                  <a:pt x="982" y="552"/>
                </a:cubicBezTo>
                <a:cubicBezTo>
                  <a:pt x="984" y="552"/>
                  <a:pt x="984" y="552"/>
                  <a:pt x="984" y="552"/>
                </a:cubicBezTo>
                <a:cubicBezTo>
                  <a:pt x="984" y="554"/>
                  <a:pt x="984" y="554"/>
                  <a:pt x="986" y="555"/>
                </a:cubicBezTo>
                <a:cubicBezTo>
                  <a:pt x="986" y="558"/>
                  <a:pt x="986" y="558"/>
                  <a:pt x="986" y="558"/>
                </a:cubicBezTo>
                <a:cubicBezTo>
                  <a:pt x="986" y="558"/>
                  <a:pt x="986" y="558"/>
                  <a:pt x="986" y="558"/>
                </a:cubicBezTo>
                <a:cubicBezTo>
                  <a:pt x="984" y="558"/>
                  <a:pt x="984" y="558"/>
                  <a:pt x="984" y="558"/>
                </a:cubicBezTo>
                <a:cubicBezTo>
                  <a:pt x="984" y="560"/>
                  <a:pt x="984" y="561"/>
                  <a:pt x="984" y="563"/>
                </a:cubicBezTo>
                <a:cubicBezTo>
                  <a:pt x="984" y="563"/>
                  <a:pt x="984" y="563"/>
                  <a:pt x="984" y="563"/>
                </a:cubicBezTo>
                <a:cubicBezTo>
                  <a:pt x="984" y="564"/>
                  <a:pt x="984" y="564"/>
                  <a:pt x="984" y="564"/>
                </a:cubicBezTo>
                <a:cubicBezTo>
                  <a:pt x="985" y="564"/>
                  <a:pt x="985" y="564"/>
                  <a:pt x="985" y="564"/>
                </a:cubicBezTo>
                <a:cubicBezTo>
                  <a:pt x="985" y="563"/>
                  <a:pt x="985" y="563"/>
                  <a:pt x="985" y="563"/>
                </a:cubicBezTo>
                <a:cubicBezTo>
                  <a:pt x="986" y="562"/>
                  <a:pt x="987" y="561"/>
                  <a:pt x="987" y="559"/>
                </a:cubicBezTo>
                <a:cubicBezTo>
                  <a:pt x="988" y="559"/>
                  <a:pt x="989" y="559"/>
                  <a:pt x="990" y="560"/>
                </a:cubicBezTo>
                <a:cubicBezTo>
                  <a:pt x="990" y="560"/>
                  <a:pt x="990" y="560"/>
                  <a:pt x="990" y="560"/>
                </a:cubicBezTo>
                <a:cubicBezTo>
                  <a:pt x="990" y="562"/>
                  <a:pt x="989" y="562"/>
                  <a:pt x="989" y="565"/>
                </a:cubicBezTo>
                <a:cubicBezTo>
                  <a:pt x="990" y="564"/>
                  <a:pt x="990" y="565"/>
                  <a:pt x="990" y="564"/>
                </a:cubicBezTo>
                <a:cubicBezTo>
                  <a:pt x="992" y="564"/>
                  <a:pt x="993" y="564"/>
                  <a:pt x="994" y="564"/>
                </a:cubicBezTo>
                <a:cubicBezTo>
                  <a:pt x="995" y="562"/>
                  <a:pt x="995" y="562"/>
                  <a:pt x="995" y="560"/>
                </a:cubicBezTo>
                <a:cubicBezTo>
                  <a:pt x="996" y="560"/>
                  <a:pt x="996" y="560"/>
                  <a:pt x="996" y="560"/>
                </a:cubicBezTo>
                <a:cubicBezTo>
                  <a:pt x="996" y="557"/>
                  <a:pt x="996" y="557"/>
                  <a:pt x="996" y="557"/>
                </a:cubicBezTo>
                <a:cubicBezTo>
                  <a:pt x="996" y="557"/>
                  <a:pt x="996" y="557"/>
                  <a:pt x="996" y="557"/>
                </a:cubicBezTo>
                <a:cubicBezTo>
                  <a:pt x="996" y="556"/>
                  <a:pt x="996" y="556"/>
                  <a:pt x="996" y="556"/>
                </a:cubicBezTo>
                <a:cubicBezTo>
                  <a:pt x="997" y="556"/>
                  <a:pt x="997" y="556"/>
                  <a:pt x="997" y="556"/>
                </a:cubicBezTo>
                <a:cubicBezTo>
                  <a:pt x="998" y="555"/>
                  <a:pt x="997" y="554"/>
                  <a:pt x="998" y="553"/>
                </a:cubicBezTo>
                <a:cubicBezTo>
                  <a:pt x="994" y="554"/>
                  <a:pt x="997" y="554"/>
                  <a:pt x="996" y="556"/>
                </a:cubicBezTo>
                <a:cubicBezTo>
                  <a:pt x="995" y="556"/>
                  <a:pt x="995" y="556"/>
                  <a:pt x="995" y="556"/>
                </a:cubicBezTo>
                <a:cubicBezTo>
                  <a:pt x="995" y="557"/>
                  <a:pt x="995" y="557"/>
                  <a:pt x="995" y="557"/>
                </a:cubicBezTo>
                <a:cubicBezTo>
                  <a:pt x="993" y="557"/>
                  <a:pt x="993" y="557"/>
                  <a:pt x="993" y="557"/>
                </a:cubicBezTo>
                <a:cubicBezTo>
                  <a:pt x="993" y="555"/>
                  <a:pt x="993" y="554"/>
                  <a:pt x="992" y="552"/>
                </a:cubicBezTo>
                <a:cubicBezTo>
                  <a:pt x="993" y="552"/>
                  <a:pt x="993" y="552"/>
                  <a:pt x="994" y="552"/>
                </a:cubicBezTo>
                <a:cubicBezTo>
                  <a:pt x="995" y="550"/>
                  <a:pt x="995" y="549"/>
                  <a:pt x="996" y="547"/>
                </a:cubicBezTo>
                <a:cubicBezTo>
                  <a:pt x="993" y="548"/>
                  <a:pt x="995" y="547"/>
                  <a:pt x="994" y="549"/>
                </a:cubicBezTo>
                <a:cubicBezTo>
                  <a:pt x="993" y="549"/>
                  <a:pt x="993" y="549"/>
                  <a:pt x="992" y="550"/>
                </a:cubicBezTo>
                <a:cubicBezTo>
                  <a:pt x="991" y="551"/>
                  <a:pt x="991" y="553"/>
                  <a:pt x="991" y="556"/>
                </a:cubicBezTo>
                <a:cubicBezTo>
                  <a:pt x="990" y="555"/>
                  <a:pt x="990" y="555"/>
                  <a:pt x="990" y="555"/>
                </a:cubicBezTo>
                <a:cubicBezTo>
                  <a:pt x="987" y="555"/>
                  <a:pt x="987" y="555"/>
                  <a:pt x="987" y="555"/>
                </a:cubicBezTo>
                <a:cubicBezTo>
                  <a:pt x="987" y="554"/>
                  <a:pt x="987" y="554"/>
                  <a:pt x="987" y="554"/>
                </a:cubicBezTo>
                <a:cubicBezTo>
                  <a:pt x="986" y="554"/>
                  <a:pt x="986" y="554"/>
                  <a:pt x="986" y="554"/>
                </a:cubicBezTo>
                <a:cubicBezTo>
                  <a:pt x="986" y="552"/>
                  <a:pt x="986" y="552"/>
                  <a:pt x="986" y="552"/>
                </a:cubicBezTo>
                <a:cubicBezTo>
                  <a:pt x="989" y="552"/>
                  <a:pt x="989" y="552"/>
                  <a:pt x="990" y="550"/>
                </a:cubicBezTo>
                <a:cubicBezTo>
                  <a:pt x="988" y="550"/>
                  <a:pt x="988" y="550"/>
                  <a:pt x="987" y="549"/>
                </a:cubicBezTo>
                <a:cubicBezTo>
                  <a:pt x="987" y="547"/>
                  <a:pt x="987" y="547"/>
                  <a:pt x="987" y="547"/>
                </a:cubicBezTo>
                <a:cubicBezTo>
                  <a:pt x="989" y="546"/>
                  <a:pt x="989" y="545"/>
                  <a:pt x="991" y="544"/>
                </a:cubicBezTo>
                <a:cubicBezTo>
                  <a:pt x="991" y="542"/>
                  <a:pt x="991" y="542"/>
                  <a:pt x="991" y="542"/>
                </a:cubicBezTo>
                <a:cubicBezTo>
                  <a:pt x="990" y="542"/>
                  <a:pt x="990" y="543"/>
                  <a:pt x="989" y="543"/>
                </a:cubicBezTo>
                <a:cubicBezTo>
                  <a:pt x="989" y="542"/>
                  <a:pt x="989" y="542"/>
                  <a:pt x="989" y="542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3"/>
                  <a:pt x="988" y="544"/>
                  <a:pt x="988" y="544"/>
                </a:cubicBezTo>
                <a:cubicBezTo>
                  <a:pt x="987" y="544"/>
                  <a:pt x="986" y="544"/>
                  <a:pt x="986" y="544"/>
                </a:cubicBezTo>
                <a:cubicBezTo>
                  <a:pt x="986" y="544"/>
                  <a:pt x="986" y="544"/>
                  <a:pt x="986" y="544"/>
                </a:cubicBezTo>
                <a:cubicBezTo>
                  <a:pt x="984" y="544"/>
                  <a:pt x="984" y="544"/>
                  <a:pt x="984" y="544"/>
                </a:cubicBezTo>
                <a:cubicBezTo>
                  <a:pt x="983" y="545"/>
                  <a:pt x="984" y="546"/>
                  <a:pt x="982" y="546"/>
                </a:cubicBezTo>
                <a:cubicBezTo>
                  <a:pt x="982" y="545"/>
                  <a:pt x="982" y="545"/>
                  <a:pt x="982" y="545"/>
                </a:cubicBezTo>
                <a:cubicBezTo>
                  <a:pt x="981" y="545"/>
                  <a:pt x="981" y="545"/>
                  <a:pt x="981" y="545"/>
                </a:cubicBezTo>
                <a:cubicBezTo>
                  <a:pt x="982" y="544"/>
                  <a:pt x="982" y="543"/>
                  <a:pt x="983" y="542"/>
                </a:cubicBezTo>
                <a:cubicBezTo>
                  <a:pt x="983" y="540"/>
                  <a:pt x="983" y="540"/>
                  <a:pt x="983" y="540"/>
                </a:cubicBezTo>
                <a:cubicBezTo>
                  <a:pt x="982" y="541"/>
                  <a:pt x="982" y="541"/>
                  <a:pt x="982" y="542"/>
                </a:cubicBezTo>
                <a:cubicBezTo>
                  <a:pt x="980" y="542"/>
                  <a:pt x="980" y="542"/>
                  <a:pt x="980" y="542"/>
                </a:cubicBezTo>
                <a:cubicBezTo>
                  <a:pt x="980" y="541"/>
                  <a:pt x="980" y="540"/>
                  <a:pt x="980" y="540"/>
                </a:cubicBezTo>
                <a:cubicBezTo>
                  <a:pt x="979" y="540"/>
                  <a:pt x="979" y="540"/>
                  <a:pt x="979" y="540"/>
                </a:cubicBezTo>
                <a:cubicBezTo>
                  <a:pt x="979" y="539"/>
                  <a:pt x="979" y="539"/>
                  <a:pt x="979" y="539"/>
                </a:cubicBezTo>
                <a:cubicBezTo>
                  <a:pt x="978" y="539"/>
                  <a:pt x="978" y="539"/>
                  <a:pt x="978" y="539"/>
                </a:cubicBezTo>
                <a:cubicBezTo>
                  <a:pt x="979" y="539"/>
                  <a:pt x="979" y="539"/>
                  <a:pt x="979" y="539"/>
                </a:cubicBezTo>
                <a:cubicBezTo>
                  <a:pt x="980" y="538"/>
                  <a:pt x="981" y="535"/>
                  <a:pt x="982" y="533"/>
                </a:cubicBezTo>
                <a:cubicBezTo>
                  <a:pt x="981" y="533"/>
                  <a:pt x="980" y="532"/>
                  <a:pt x="979" y="531"/>
                </a:cubicBezTo>
                <a:cubicBezTo>
                  <a:pt x="978" y="531"/>
                  <a:pt x="978" y="531"/>
                  <a:pt x="978" y="531"/>
                </a:cubicBezTo>
                <a:cubicBezTo>
                  <a:pt x="978" y="531"/>
                  <a:pt x="977" y="532"/>
                  <a:pt x="977" y="533"/>
                </a:cubicBezTo>
                <a:cubicBezTo>
                  <a:pt x="973" y="533"/>
                  <a:pt x="973" y="533"/>
                  <a:pt x="973" y="533"/>
                </a:cubicBezTo>
                <a:cubicBezTo>
                  <a:pt x="974" y="531"/>
                  <a:pt x="973" y="532"/>
                  <a:pt x="974" y="531"/>
                </a:cubicBezTo>
                <a:cubicBezTo>
                  <a:pt x="974" y="530"/>
                  <a:pt x="974" y="530"/>
                  <a:pt x="974" y="530"/>
                </a:cubicBezTo>
                <a:cubicBezTo>
                  <a:pt x="973" y="530"/>
                  <a:pt x="971" y="533"/>
                  <a:pt x="971" y="533"/>
                </a:cubicBezTo>
                <a:cubicBezTo>
                  <a:pt x="970" y="532"/>
                  <a:pt x="969" y="532"/>
                  <a:pt x="968" y="532"/>
                </a:cubicBezTo>
                <a:cubicBezTo>
                  <a:pt x="968" y="533"/>
                  <a:pt x="968" y="533"/>
                  <a:pt x="969" y="534"/>
                </a:cubicBezTo>
                <a:cubicBezTo>
                  <a:pt x="968" y="534"/>
                  <a:pt x="968" y="534"/>
                  <a:pt x="968" y="534"/>
                </a:cubicBezTo>
                <a:cubicBezTo>
                  <a:pt x="968" y="535"/>
                  <a:pt x="968" y="534"/>
                  <a:pt x="967" y="535"/>
                </a:cubicBezTo>
                <a:cubicBezTo>
                  <a:pt x="967" y="534"/>
                  <a:pt x="967" y="533"/>
                  <a:pt x="967" y="533"/>
                </a:cubicBezTo>
                <a:cubicBezTo>
                  <a:pt x="966" y="533"/>
                  <a:pt x="964" y="533"/>
                  <a:pt x="963" y="533"/>
                </a:cubicBezTo>
                <a:cubicBezTo>
                  <a:pt x="963" y="534"/>
                  <a:pt x="963" y="534"/>
                  <a:pt x="963" y="534"/>
                </a:cubicBezTo>
                <a:cubicBezTo>
                  <a:pt x="963" y="534"/>
                  <a:pt x="963" y="534"/>
                  <a:pt x="963" y="534"/>
                </a:cubicBezTo>
                <a:cubicBezTo>
                  <a:pt x="963" y="533"/>
                  <a:pt x="963" y="532"/>
                  <a:pt x="963" y="531"/>
                </a:cubicBezTo>
                <a:cubicBezTo>
                  <a:pt x="961" y="531"/>
                  <a:pt x="961" y="531"/>
                  <a:pt x="961" y="531"/>
                </a:cubicBezTo>
                <a:cubicBezTo>
                  <a:pt x="961" y="532"/>
                  <a:pt x="961" y="532"/>
                  <a:pt x="961" y="532"/>
                </a:cubicBezTo>
                <a:cubicBezTo>
                  <a:pt x="959" y="532"/>
                  <a:pt x="959" y="532"/>
                  <a:pt x="959" y="532"/>
                </a:cubicBezTo>
                <a:cubicBezTo>
                  <a:pt x="960" y="530"/>
                  <a:pt x="962" y="530"/>
                  <a:pt x="963" y="529"/>
                </a:cubicBezTo>
                <a:cubicBezTo>
                  <a:pt x="963" y="528"/>
                  <a:pt x="963" y="529"/>
                  <a:pt x="963" y="528"/>
                </a:cubicBezTo>
                <a:cubicBezTo>
                  <a:pt x="962" y="527"/>
                  <a:pt x="962" y="527"/>
                  <a:pt x="961" y="526"/>
                </a:cubicBezTo>
                <a:cubicBezTo>
                  <a:pt x="959" y="526"/>
                  <a:pt x="959" y="526"/>
                  <a:pt x="959" y="526"/>
                </a:cubicBezTo>
                <a:cubicBezTo>
                  <a:pt x="959" y="525"/>
                  <a:pt x="959" y="525"/>
                  <a:pt x="959" y="525"/>
                </a:cubicBezTo>
                <a:cubicBezTo>
                  <a:pt x="958" y="525"/>
                  <a:pt x="958" y="525"/>
                  <a:pt x="958" y="525"/>
                </a:cubicBezTo>
                <a:cubicBezTo>
                  <a:pt x="958" y="527"/>
                  <a:pt x="958" y="527"/>
                  <a:pt x="958" y="527"/>
                </a:cubicBezTo>
                <a:cubicBezTo>
                  <a:pt x="958" y="526"/>
                  <a:pt x="957" y="526"/>
                  <a:pt x="957" y="526"/>
                </a:cubicBezTo>
                <a:cubicBezTo>
                  <a:pt x="957" y="527"/>
                  <a:pt x="957" y="527"/>
                  <a:pt x="957" y="527"/>
                </a:cubicBezTo>
                <a:cubicBezTo>
                  <a:pt x="955" y="527"/>
                  <a:pt x="955" y="527"/>
                  <a:pt x="955" y="527"/>
                </a:cubicBezTo>
                <a:cubicBezTo>
                  <a:pt x="955" y="529"/>
                  <a:pt x="955" y="529"/>
                  <a:pt x="955" y="529"/>
                </a:cubicBezTo>
                <a:cubicBezTo>
                  <a:pt x="954" y="529"/>
                  <a:pt x="954" y="529"/>
                  <a:pt x="954" y="529"/>
                </a:cubicBezTo>
                <a:cubicBezTo>
                  <a:pt x="954" y="530"/>
                  <a:pt x="954" y="531"/>
                  <a:pt x="954" y="531"/>
                </a:cubicBezTo>
                <a:cubicBezTo>
                  <a:pt x="953" y="532"/>
                  <a:pt x="953" y="531"/>
                  <a:pt x="953" y="532"/>
                </a:cubicBezTo>
                <a:cubicBezTo>
                  <a:pt x="952" y="532"/>
                  <a:pt x="952" y="532"/>
                  <a:pt x="952" y="532"/>
                </a:cubicBezTo>
                <a:cubicBezTo>
                  <a:pt x="952" y="531"/>
                  <a:pt x="952" y="531"/>
                  <a:pt x="952" y="531"/>
                </a:cubicBezTo>
                <a:cubicBezTo>
                  <a:pt x="953" y="530"/>
                  <a:pt x="953" y="530"/>
                  <a:pt x="954" y="530"/>
                </a:cubicBezTo>
                <a:cubicBezTo>
                  <a:pt x="953" y="529"/>
                  <a:pt x="953" y="529"/>
                  <a:pt x="953" y="528"/>
                </a:cubicBezTo>
                <a:cubicBezTo>
                  <a:pt x="952" y="528"/>
                  <a:pt x="952" y="528"/>
                  <a:pt x="952" y="528"/>
                </a:cubicBezTo>
                <a:cubicBezTo>
                  <a:pt x="952" y="528"/>
                  <a:pt x="953" y="527"/>
                  <a:pt x="953" y="527"/>
                </a:cubicBezTo>
                <a:cubicBezTo>
                  <a:pt x="953" y="527"/>
                  <a:pt x="952" y="526"/>
                  <a:pt x="952" y="525"/>
                </a:cubicBezTo>
                <a:cubicBezTo>
                  <a:pt x="953" y="525"/>
                  <a:pt x="953" y="525"/>
                  <a:pt x="953" y="525"/>
                </a:cubicBezTo>
                <a:cubicBezTo>
                  <a:pt x="953" y="523"/>
                  <a:pt x="953" y="523"/>
                  <a:pt x="953" y="523"/>
                </a:cubicBezTo>
                <a:cubicBezTo>
                  <a:pt x="954" y="522"/>
                  <a:pt x="955" y="521"/>
                  <a:pt x="955" y="521"/>
                </a:cubicBezTo>
                <a:cubicBezTo>
                  <a:pt x="955" y="515"/>
                  <a:pt x="955" y="515"/>
                  <a:pt x="955" y="515"/>
                </a:cubicBezTo>
                <a:cubicBezTo>
                  <a:pt x="956" y="515"/>
                  <a:pt x="957" y="515"/>
                  <a:pt x="957" y="516"/>
                </a:cubicBezTo>
                <a:cubicBezTo>
                  <a:pt x="957" y="515"/>
                  <a:pt x="957" y="515"/>
                  <a:pt x="957" y="515"/>
                </a:cubicBezTo>
                <a:cubicBezTo>
                  <a:pt x="960" y="514"/>
                  <a:pt x="960" y="513"/>
                  <a:pt x="960" y="511"/>
                </a:cubicBezTo>
                <a:cubicBezTo>
                  <a:pt x="958" y="511"/>
                  <a:pt x="958" y="511"/>
                  <a:pt x="958" y="511"/>
                </a:cubicBezTo>
                <a:cubicBezTo>
                  <a:pt x="958" y="510"/>
                  <a:pt x="958" y="510"/>
                  <a:pt x="958" y="510"/>
                </a:cubicBezTo>
                <a:cubicBezTo>
                  <a:pt x="960" y="510"/>
                  <a:pt x="960" y="510"/>
                  <a:pt x="960" y="510"/>
                </a:cubicBezTo>
                <a:cubicBezTo>
                  <a:pt x="961" y="508"/>
                  <a:pt x="960" y="508"/>
                  <a:pt x="962" y="508"/>
                </a:cubicBezTo>
                <a:lnTo>
                  <a:pt x="962" y="506"/>
                </a:lnTo>
                <a:close/>
                <a:moveTo>
                  <a:pt x="1471" y="512"/>
                </a:moveTo>
                <a:cubicBezTo>
                  <a:pt x="1471" y="511"/>
                  <a:pt x="1471" y="512"/>
                  <a:pt x="1470" y="511"/>
                </a:cubicBezTo>
                <a:cubicBezTo>
                  <a:pt x="1470" y="510"/>
                  <a:pt x="1470" y="510"/>
                  <a:pt x="1470" y="510"/>
                </a:cubicBezTo>
                <a:cubicBezTo>
                  <a:pt x="1469" y="510"/>
                  <a:pt x="1468" y="510"/>
                  <a:pt x="1466" y="510"/>
                </a:cubicBezTo>
                <a:cubicBezTo>
                  <a:pt x="1467" y="511"/>
                  <a:pt x="1467" y="511"/>
                  <a:pt x="1468" y="512"/>
                </a:cubicBezTo>
                <a:lnTo>
                  <a:pt x="1471" y="512"/>
                </a:lnTo>
                <a:close/>
                <a:moveTo>
                  <a:pt x="962" y="516"/>
                </a:moveTo>
                <a:cubicBezTo>
                  <a:pt x="962" y="516"/>
                  <a:pt x="962" y="516"/>
                  <a:pt x="962" y="516"/>
                </a:cubicBezTo>
                <a:cubicBezTo>
                  <a:pt x="961" y="516"/>
                  <a:pt x="961" y="516"/>
                  <a:pt x="961" y="516"/>
                </a:cubicBezTo>
                <a:cubicBezTo>
                  <a:pt x="962" y="516"/>
                  <a:pt x="961" y="516"/>
                  <a:pt x="962" y="516"/>
                </a:cubicBezTo>
                <a:close/>
                <a:moveTo>
                  <a:pt x="342" y="516"/>
                </a:moveTo>
                <a:cubicBezTo>
                  <a:pt x="340" y="516"/>
                  <a:pt x="340" y="516"/>
                  <a:pt x="339" y="517"/>
                </a:cubicBezTo>
                <a:cubicBezTo>
                  <a:pt x="339" y="520"/>
                  <a:pt x="338" y="520"/>
                  <a:pt x="341" y="521"/>
                </a:cubicBezTo>
                <a:cubicBezTo>
                  <a:pt x="341" y="522"/>
                  <a:pt x="341" y="522"/>
                  <a:pt x="341" y="522"/>
                </a:cubicBezTo>
                <a:cubicBezTo>
                  <a:pt x="340" y="522"/>
                  <a:pt x="340" y="522"/>
                  <a:pt x="340" y="522"/>
                </a:cubicBezTo>
                <a:cubicBezTo>
                  <a:pt x="340" y="523"/>
                  <a:pt x="342" y="526"/>
                  <a:pt x="342" y="527"/>
                </a:cubicBezTo>
                <a:cubicBezTo>
                  <a:pt x="342" y="527"/>
                  <a:pt x="342" y="527"/>
                  <a:pt x="342" y="527"/>
                </a:cubicBezTo>
                <a:cubicBezTo>
                  <a:pt x="345" y="527"/>
                  <a:pt x="345" y="527"/>
                  <a:pt x="345" y="527"/>
                </a:cubicBezTo>
                <a:cubicBezTo>
                  <a:pt x="345" y="525"/>
                  <a:pt x="345" y="525"/>
                  <a:pt x="345" y="525"/>
                </a:cubicBezTo>
                <a:cubicBezTo>
                  <a:pt x="346" y="525"/>
                  <a:pt x="346" y="526"/>
                  <a:pt x="346" y="526"/>
                </a:cubicBezTo>
                <a:cubicBezTo>
                  <a:pt x="346" y="527"/>
                  <a:pt x="347" y="528"/>
                  <a:pt x="349" y="527"/>
                </a:cubicBezTo>
                <a:cubicBezTo>
                  <a:pt x="349" y="527"/>
                  <a:pt x="349" y="527"/>
                  <a:pt x="349" y="527"/>
                </a:cubicBezTo>
                <a:cubicBezTo>
                  <a:pt x="351" y="527"/>
                  <a:pt x="353" y="527"/>
                  <a:pt x="355" y="527"/>
                </a:cubicBezTo>
                <a:cubicBezTo>
                  <a:pt x="355" y="530"/>
                  <a:pt x="355" y="530"/>
                  <a:pt x="355" y="530"/>
                </a:cubicBezTo>
                <a:cubicBezTo>
                  <a:pt x="354" y="530"/>
                  <a:pt x="354" y="530"/>
                  <a:pt x="354" y="530"/>
                </a:cubicBezTo>
                <a:cubicBezTo>
                  <a:pt x="354" y="531"/>
                  <a:pt x="353" y="531"/>
                  <a:pt x="353" y="532"/>
                </a:cubicBezTo>
                <a:cubicBezTo>
                  <a:pt x="354" y="532"/>
                  <a:pt x="354" y="532"/>
                  <a:pt x="354" y="532"/>
                </a:cubicBezTo>
                <a:cubicBezTo>
                  <a:pt x="354" y="533"/>
                  <a:pt x="354" y="533"/>
                  <a:pt x="354" y="533"/>
                </a:cubicBezTo>
                <a:cubicBezTo>
                  <a:pt x="355" y="532"/>
                  <a:pt x="356" y="532"/>
                  <a:pt x="358" y="531"/>
                </a:cubicBezTo>
                <a:cubicBezTo>
                  <a:pt x="358" y="532"/>
                  <a:pt x="358" y="532"/>
                  <a:pt x="358" y="532"/>
                </a:cubicBezTo>
                <a:cubicBezTo>
                  <a:pt x="360" y="532"/>
                  <a:pt x="360" y="532"/>
                  <a:pt x="360" y="532"/>
                </a:cubicBezTo>
                <a:cubicBezTo>
                  <a:pt x="360" y="533"/>
                  <a:pt x="360" y="533"/>
                  <a:pt x="360" y="533"/>
                </a:cubicBezTo>
                <a:cubicBezTo>
                  <a:pt x="361" y="533"/>
                  <a:pt x="361" y="533"/>
                  <a:pt x="362" y="533"/>
                </a:cubicBezTo>
                <a:cubicBezTo>
                  <a:pt x="362" y="534"/>
                  <a:pt x="362" y="534"/>
                  <a:pt x="362" y="536"/>
                </a:cubicBezTo>
                <a:cubicBezTo>
                  <a:pt x="363" y="536"/>
                  <a:pt x="363" y="536"/>
                  <a:pt x="364" y="537"/>
                </a:cubicBezTo>
                <a:cubicBezTo>
                  <a:pt x="364" y="537"/>
                  <a:pt x="364" y="537"/>
                  <a:pt x="364" y="537"/>
                </a:cubicBezTo>
                <a:cubicBezTo>
                  <a:pt x="365" y="537"/>
                  <a:pt x="366" y="537"/>
                  <a:pt x="367" y="537"/>
                </a:cubicBezTo>
                <a:cubicBezTo>
                  <a:pt x="367" y="537"/>
                  <a:pt x="367" y="538"/>
                  <a:pt x="368" y="539"/>
                </a:cubicBezTo>
                <a:cubicBezTo>
                  <a:pt x="368" y="539"/>
                  <a:pt x="366" y="539"/>
                  <a:pt x="367" y="540"/>
                </a:cubicBezTo>
                <a:cubicBezTo>
                  <a:pt x="368" y="540"/>
                  <a:pt x="368" y="540"/>
                  <a:pt x="368" y="540"/>
                </a:cubicBezTo>
                <a:cubicBezTo>
                  <a:pt x="368" y="541"/>
                  <a:pt x="369" y="542"/>
                  <a:pt x="369" y="542"/>
                </a:cubicBezTo>
                <a:cubicBezTo>
                  <a:pt x="370" y="542"/>
                  <a:pt x="370" y="542"/>
                  <a:pt x="370" y="542"/>
                </a:cubicBezTo>
                <a:cubicBezTo>
                  <a:pt x="371" y="543"/>
                  <a:pt x="371" y="543"/>
                  <a:pt x="371" y="544"/>
                </a:cubicBezTo>
                <a:cubicBezTo>
                  <a:pt x="374" y="544"/>
                  <a:pt x="374" y="544"/>
                  <a:pt x="374" y="544"/>
                </a:cubicBezTo>
                <a:cubicBezTo>
                  <a:pt x="374" y="544"/>
                  <a:pt x="374" y="545"/>
                  <a:pt x="374" y="545"/>
                </a:cubicBezTo>
                <a:cubicBezTo>
                  <a:pt x="381" y="545"/>
                  <a:pt x="381" y="545"/>
                  <a:pt x="381" y="545"/>
                </a:cubicBezTo>
                <a:cubicBezTo>
                  <a:pt x="381" y="546"/>
                  <a:pt x="381" y="546"/>
                  <a:pt x="381" y="546"/>
                </a:cubicBezTo>
                <a:cubicBezTo>
                  <a:pt x="383" y="547"/>
                  <a:pt x="383" y="546"/>
                  <a:pt x="384" y="546"/>
                </a:cubicBezTo>
                <a:cubicBezTo>
                  <a:pt x="384" y="546"/>
                  <a:pt x="384" y="546"/>
                  <a:pt x="384" y="546"/>
                </a:cubicBezTo>
                <a:cubicBezTo>
                  <a:pt x="387" y="546"/>
                  <a:pt x="387" y="546"/>
                  <a:pt x="387" y="546"/>
                </a:cubicBezTo>
                <a:cubicBezTo>
                  <a:pt x="387" y="543"/>
                  <a:pt x="387" y="544"/>
                  <a:pt x="385" y="542"/>
                </a:cubicBezTo>
                <a:cubicBezTo>
                  <a:pt x="384" y="542"/>
                  <a:pt x="384" y="542"/>
                  <a:pt x="384" y="542"/>
                </a:cubicBezTo>
                <a:cubicBezTo>
                  <a:pt x="384" y="540"/>
                  <a:pt x="384" y="540"/>
                  <a:pt x="384" y="540"/>
                </a:cubicBezTo>
                <a:cubicBezTo>
                  <a:pt x="384" y="540"/>
                  <a:pt x="383" y="539"/>
                  <a:pt x="383" y="539"/>
                </a:cubicBezTo>
                <a:cubicBezTo>
                  <a:pt x="382" y="539"/>
                  <a:pt x="382" y="539"/>
                  <a:pt x="381" y="539"/>
                </a:cubicBezTo>
                <a:cubicBezTo>
                  <a:pt x="382" y="538"/>
                  <a:pt x="382" y="538"/>
                  <a:pt x="382" y="537"/>
                </a:cubicBezTo>
                <a:cubicBezTo>
                  <a:pt x="381" y="537"/>
                  <a:pt x="381" y="537"/>
                  <a:pt x="380" y="537"/>
                </a:cubicBezTo>
                <a:cubicBezTo>
                  <a:pt x="379" y="535"/>
                  <a:pt x="378" y="534"/>
                  <a:pt x="378" y="533"/>
                </a:cubicBezTo>
                <a:cubicBezTo>
                  <a:pt x="374" y="532"/>
                  <a:pt x="371" y="531"/>
                  <a:pt x="368" y="530"/>
                </a:cubicBezTo>
                <a:cubicBezTo>
                  <a:pt x="368" y="527"/>
                  <a:pt x="368" y="527"/>
                  <a:pt x="368" y="527"/>
                </a:cubicBezTo>
                <a:cubicBezTo>
                  <a:pt x="364" y="526"/>
                  <a:pt x="365" y="524"/>
                  <a:pt x="362" y="522"/>
                </a:cubicBezTo>
                <a:cubicBezTo>
                  <a:pt x="362" y="521"/>
                  <a:pt x="362" y="521"/>
                  <a:pt x="362" y="521"/>
                </a:cubicBezTo>
                <a:cubicBezTo>
                  <a:pt x="360" y="520"/>
                  <a:pt x="356" y="522"/>
                  <a:pt x="353" y="521"/>
                </a:cubicBezTo>
                <a:cubicBezTo>
                  <a:pt x="353" y="520"/>
                  <a:pt x="353" y="520"/>
                  <a:pt x="353" y="520"/>
                </a:cubicBezTo>
                <a:cubicBezTo>
                  <a:pt x="351" y="520"/>
                  <a:pt x="351" y="520"/>
                  <a:pt x="351" y="520"/>
                </a:cubicBezTo>
                <a:cubicBezTo>
                  <a:pt x="351" y="519"/>
                  <a:pt x="351" y="519"/>
                  <a:pt x="351" y="519"/>
                </a:cubicBezTo>
                <a:cubicBezTo>
                  <a:pt x="349" y="519"/>
                  <a:pt x="347" y="519"/>
                  <a:pt x="345" y="519"/>
                </a:cubicBezTo>
                <a:cubicBezTo>
                  <a:pt x="345" y="518"/>
                  <a:pt x="344" y="517"/>
                  <a:pt x="344" y="517"/>
                </a:cubicBezTo>
                <a:cubicBezTo>
                  <a:pt x="342" y="517"/>
                  <a:pt x="342" y="517"/>
                  <a:pt x="342" y="517"/>
                </a:cubicBezTo>
                <a:lnTo>
                  <a:pt x="342" y="516"/>
                </a:lnTo>
                <a:close/>
                <a:moveTo>
                  <a:pt x="1424" y="521"/>
                </a:moveTo>
                <a:cubicBezTo>
                  <a:pt x="1424" y="521"/>
                  <a:pt x="1424" y="521"/>
                  <a:pt x="1424" y="521"/>
                </a:cubicBezTo>
                <a:cubicBezTo>
                  <a:pt x="1424" y="521"/>
                  <a:pt x="1424" y="521"/>
                  <a:pt x="1424" y="521"/>
                </a:cubicBezTo>
                <a:cubicBezTo>
                  <a:pt x="1422" y="521"/>
                  <a:pt x="1422" y="521"/>
                  <a:pt x="1422" y="521"/>
                </a:cubicBezTo>
                <a:cubicBezTo>
                  <a:pt x="1422" y="522"/>
                  <a:pt x="1422" y="522"/>
                  <a:pt x="1422" y="522"/>
                </a:cubicBezTo>
                <a:cubicBezTo>
                  <a:pt x="1424" y="522"/>
                  <a:pt x="1423" y="522"/>
                  <a:pt x="1424" y="521"/>
                </a:cubicBezTo>
                <a:close/>
                <a:moveTo>
                  <a:pt x="365" y="523"/>
                </a:moveTo>
                <a:cubicBezTo>
                  <a:pt x="365" y="522"/>
                  <a:pt x="365" y="522"/>
                  <a:pt x="365" y="522"/>
                </a:cubicBezTo>
                <a:cubicBezTo>
                  <a:pt x="364" y="522"/>
                  <a:pt x="364" y="522"/>
                  <a:pt x="364" y="522"/>
                </a:cubicBezTo>
                <a:cubicBezTo>
                  <a:pt x="364" y="523"/>
                  <a:pt x="364" y="523"/>
                  <a:pt x="364" y="523"/>
                </a:cubicBezTo>
                <a:cubicBezTo>
                  <a:pt x="364" y="523"/>
                  <a:pt x="364" y="523"/>
                  <a:pt x="364" y="523"/>
                </a:cubicBezTo>
                <a:cubicBezTo>
                  <a:pt x="364" y="523"/>
                  <a:pt x="364" y="523"/>
                  <a:pt x="364" y="523"/>
                </a:cubicBezTo>
                <a:lnTo>
                  <a:pt x="365" y="523"/>
                </a:lnTo>
                <a:close/>
                <a:moveTo>
                  <a:pt x="2761" y="529"/>
                </a:moveTo>
                <a:cubicBezTo>
                  <a:pt x="2764" y="529"/>
                  <a:pt x="2765" y="527"/>
                  <a:pt x="2767" y="526"/>
                </a:cubicBezTo>
                <a:cubicBezTo>
                  <a:pt x="2767" y="525"/>
                  <a:pt x="2767" y="525"/>
                  <a:pt x="2768" y="525"/>
                </a:cubicBezTo>
                <a:cubicBezTo>
                  <a:pt x="2768" y="524"/>
                  <a:pt x="2768" y="524"/>
                  <a:pt x="2768" y="524"/>
                </a:cubicBezTo>
                <a:cubicBezTo>
                  <a:pt x="2765" y="525"/>
                  <a:pt x="2764" y="526"/>
                  <a:pt x="2760" y="527"/>
                </a:cubicBezTo>
                <a:cubicBezTo>
                  <a:pt x="2761" y="528"/>
                  <a:pt x="2761" y="528"/>
                  <a:pt x="2761" y="529"/>
                </a:cubicBezTo>
                <a:close/>
                <a:moveTo>
                  <a:pt x="372" y="525"/>
                </a:moveTo>
                <a:cubicBezTo>
                  <a:pt x="372" y="528"/>
                  <a:pt x="373" y="530"/>
                  <a:pt x="376" y="530"/>
                </a:cubicBezTo>
                <a:cubicBezTo>
                  <a:pt x="375" y="528"/>
                  <a:pt x="373" y="527"/>
                  <a:pt x="372" y="525"/>
                </a:cubicBezTo>
                <a:close/>
                <a:moveTo>
                  <a:pt x="909" y="539"/>
                </a:moveTo>
                <a:cubicBezTo>
                  <a:pt x="909" y="539"/>
                  <a:pt x="909" y="539"/>
                  <a:pt x="909" y="539"/>
                </a:cubicBezTo>
                <a:cubicBezTo>
                  <a:pt x="908" y="538"/>
                  <a:pt x="908" y="539"/>
                  <a:pt x="907" y="537"/>
                </a:cubicBezTo>
                <a:cubicBezTo>
                  <a:pt x="906" y="536"/>
                  <a:pt x="905" y="536"/>
                  <a:pt x="904" y="536"/>
                </a:cubicBezTo>
                <a:cubicBezTo>
                  <a:pt x="904" y="535"/>
                  <a:pt x="904" y="535"/>
                  <a:pt x="904" y="535"/>
                </a:cubicBezTo>
                <a:cubicBezTo>
                  <a:pt x="902" y="534"/>
                  <a:pt x="903" y="534"/>
                  <a:pt x="901" y="533"/>
                </a:cubicBezTo>
                <a:cubicBezTo>
                  <a:pt x="901" y="532"/>
                  <a:pt x="901" y="533"/>
                  <a:pt x="900" y="532"/>
                </a:cubicBezTo>
                <a:cubicBezTo>
                  <a:pt x="900" y="531"/>
                  <a:pt x="900" y="531"/>
                  <a:pt x="900" y="531"/>
                </a:cubicBezTo>
                <a:cubicBezTo>
                  <a:pt x="899" y="531"/>
                  <a:pt x="897" y="531"/>
                  <a:pt x="896" y="531"/>
                </a:cubicBezTo>
                <a:cubicBezTo>
                  <a:pt x="893" y="529"/>
                  <a:pt x="890" y="527"/>
                  <a:pt x="886" y="527"/>
                </a:cubicBezTo>
                <a:cubicBezTo>
                  <a:pt x="886" y="531"/>
                  <a:pt x="886" y="531"/>
                  <a:pt x="886" y="531"/>
                </a:cubicBezTo>
                <a:cubicBezTo>
                  <a:pt x="888" y="531"/>
                  <a:pt x="888" y="531"/>
                  <a:pt x="888" y="531"/>
                </a:cubicBezTo>
                <a:cubicBezTo>
                  <a:pt x="890" y="532"/>
                  <a:pt x="891" y="533"/>
                  <a:pt x="892" y="534"/>
                </a:cubicBezTo>
                <a:cubicBezTo>
                  <a:pt x="893" y="534"/>
                  <a:pt x="893" y="534"/>
                  <a:pt x="893" y="534"/>
                </a:cubicBezTo>
                <a:cubicBezTo>
                  <a:pt x="893" y="536"/>
                  <a:pt x="893" y="536"/>
                  <a:pt x="893" y="536"/>
                </a:cubicBezTo>
                <a:cubicBezTo>
                  <a:pt x="895" y="537"/>
                  <a:pt x="897" y="537"/>
                  <a:pt x="900" y="538"/>
                </a:cubicBezTo>
                <a:cubicBezTo>
                  <a:pt x="900" y="538"/>
                  <a:pt x="900" y="539"/>
                  <a:pt x="900" y="539"/>
                </a:cubicBezTo>
                <a:cubicBezTo>
                  <a:pt x="902" y="539"/>
                  <a:pt x="903" y="540"/>
                  <a:pt x="904" y="540"/>
                </a:cubicBezTo>
                <a:cubicBezTo>
                  <a:pt x="904" y="540"/>
                  <a:pt x="905" y="541"/>
                  <a:pt x="905" y="541"/>
                </a:cubicBezTo>
                <a:cubicBezTo>
                  <a:pt x="908" y="541"/>
                  <a:pt x="908" y="541"/>
                  <a:pt x="908" y="541"/>
                </a:cubicBezTo>
                <a:cubicBezTo>
                  <a:pt x="908" y="540"/>
                  <a:pt x="908" y="540"/>
                  <a:pt x="909" y="539"/>
                </a:cubicBezTo>
                <a:close/>
                <a:moveTo>
                  <a:pt x="2755" y="539"/>
                </a:moveTo>
                <a:cubicBezTo>
                  <a:pt x="2755" y="540"/>
                  <a:pt x="2755" y="540"/>
                  <a:pt x="2755" y="540"/>
                </a:cubicBezTo>
                <a:cubicBezTo>
                  <a:pt x="2756" y="540"/>
                  <a:pt x="2756" y="540"/>
                  <a:pt x="2756" y="540"/>
                </a:cubicBezTo>
                <a:cubicBezTo>
                  <a:pt x="2756" y="539"/>
                  <a:pt x="2756" y="539"/>
                  <a:pt x="2757" y="537"/>
                </a:cubicBezTo>
                <a:cubicBezTo>
                  <a:pt x="2756" y="537"/>
                  <a:pt x="2755" y="538"/>
                  <a:pt x="2755" y="538"/>
                </a:cubicBezTo>
                <a:cubicBezTo>
                  <a:pt x="2755" y="539"/>
                  <a:pt x="2754" y="538"/>
                  <a:pt x="2755" y="539"/>
                </a:cubicBezTo>
                <a:close/>
                <a:moveTo>
                  <a:pt x="685" y="542"/>
                </a:moveTo>
                <a:cubicBezTo>
                  <a:pt x="685" y="543"/>
                  <a:pt x="685" y="543"/>
                  <a:pt x="685" y="544"/>
                </a:cubicBezTo>
                <a:cubicBezTo>
                  <a:pt x="687" y="544"/>
                  <a:pt x="687" y="544"/>
                  <a:pt x="687" y="544"/>
                </a:cubicBezTo>
                <a:cubicBezTo>
                  <a:pt x="687" y="544"/>
                  <a:pt x="686" y="543"/>
                  <a:pt x="685" y="542"/>
                </a:cubicBezTo>
                <a:close/>
                <a:moveTo>
                  <a:pt x="2749" y="546"/>
                </a:moveTo>
                <a:cubicBezTo>
                  <a:pt x="2749" y="548"/>
                  <a:pt x="2749" y="548"/>
                  <a:pt x="2749" y="548"/>
                </a:cubicBezTo>
                <a:cubicBezTo>
                  <a:pt x="2750" y="548"/>
                  <a:pt x="2750" y="548"/>
                  <a:pt x="2750" y="548"/>
                </a:cubicBezTo>
                <a:cubicBezTo>
                  <a:pt x="2750" y="546"/>
                  <a:pt x="2750" y="547"/>
                  <a:pt x="2749" y="546"/>
                </a:cubicBezTo>
                <a:close/>
                <a:moveTo>
                  <a:pt x="675" y="550"/>
                </a:moveTo>
                <a:cubicBezTo>
                  <a:pt x="675" y="550"/>
                  <a:pt x="675" y="550"/>
                  <a:pt x="675" y="550"/>
                </a:cubicBezTo>
                <a:cubicBezTo>
                  <a:pt x="676" y="549"/>
                  <a:pt x="675" y="550"/>
                  <a:pt x="676" y="549"/>
                </a:cubicBezTo>
                <a:cubicBezTo>
                  <a:pt x="675" y="549"/>
                  <a:pt x="675" y="549"/>
                  <a:pt x="675" y="549"/>
                </a:cubicBezTo>
                <a:cubicBezTo>
                  <a:pt x="675" y="550"/>
                  <a:pt x="675" y="550"/>
                  <a:pt x="675" y="550"/>
                </a:cubicBezTo>
                <a:close/>
                <a:moveTo>
                  <a:pt x="912" y="556"/>
                </a:moveTo>
                <a:cubicBezTo>
                  <a:pt x="910" y="556"/>
                  <a:pt x="910" y="557"/>
                  <a:pt x="908" y="558"/>
                </a:cubicBezTo>
                <a:cubicBezTo>
                  <a:pt x="908" y="559"/>
                  <a:pt x="908" y="559"/>
                  <a:pt x="908" y="559"/>
                </a:cubicBezTo>
                <a:cubicBezTo>
                  <a:pt x="910" y="558"/>
                  <a:pt x="910" y="558"/>
                  <a:pt x="912" y="557"/>
                </a:cubicBezTo>
                <a:lnTo>
                  <a:pt x="912" y="556"/>
                </a:lnTo>
                <a:close/>
                <a:moveTo>
                  <a:pt x="965" y="561"/>
                </a:moveTo>
                <a:cubicBezTo>
                  <a:pt x="965" y="563"/>
                  <a:pt x="965" y="563"/>
                  <a:pt x="966" y="564"/>
                </a:cubicBezTo>
                <a:cubicBezTo>
                  <a:pt x="966" y="565"/>
                  <a:pt x="966" y="565"/>
                  <a:pt x="967" y="565"/>
                </a:cubicBezTo>
                <a:cubicBezTo>
                  <a:pt x="967" y="564"/>
                  <a:pt x="967" y="563"/>
                  <a:pt x="967" y="561"/>
                </a:cubicBezTo>
                <a:cubicBezTo>
                  <a:pt x="967" y="561"/>
                  <a:pt x="966" y="560"/>
                  <a:pt x="965" y="560"/>
                </a:cubicBezTo>
                <a:cubicBezTo>
                  <a:pt x="965" y="561"/>
                  <a:pt x="965" y="560"/>
                  <a:pt x="965" y="561"/>
                </a:cubicBezTo>
                <a:close/>
                <a:moveTo>
                  <a:pt x="920" y="575"/>
                </a:moveTo>
                <a:cubicBezTo>
                  <a:pt x="918" y="575"/>
                  <a:pt x="918" y="575"/>
                  <a:pt x="918" y="575"/>
                </a:cubicBezTo>
                <a:cubicBezTo>
                  <a:pt x="919" y="574"/>
                  <a:pt x="920" y="573"/>
                  <a:pt x="920" y="570"/>
                </a:cubicBezTo>
                <a:cubicBezTo>
                  <a:pt x="921" y="570"/>
                  <a:pt x="921" y="570"/>
                  <a:pt x="921" y="570"/>
                </a:cubicBezTo>
                <a:cubicBezTo>
                  <a:pt x="922" y="569"/>
                  <a:pt x="922" y="569"/>
                  <a:pt x="922" y="568"/>
                </a:cubicBezTo>
                <a:cubicBezTo>
                  <a:pt x="926" y="568"/>
                  <a:pt x="926" y="568"/>
                  <a:pt x="926" y="568"/>
                </a:cubicBezTo>
                <a:cubicBezTo>
                  <a:pt x="926" y="567"/>
                  <a:pt x="926" y="566"/>
                  <a:pt x="927" y="565"/>
                </a:cubicBezTo>
                <a:cubicBezTo>
                  <a:pt x="928" y="565"/>
                  <a:pt x="928" y="565"/>
                  <a:pt x="928" y="565"/>
                </a:cubicBezTo>
                <a:cubicBezTo>
                  <a:pt x="928" y="565"/>
                  <a:pt x="928" y="565"/>
                  <a:pt x="928" y="565"/>
                </a:cubicBezTo>
                <a:cubicBezTo>
                  <a:pt x="926" y="565"/>
                  <a:pt x="922" y="568"/>
                  <a:pt x="920" y="567"/>
                </a:cubicBezTo>
                <a:cubicBezTo>
                  <a:pt x="920" y="567"/>
                  <a:pt x="919" y="566"/>
                  <a:pt x="919" y="565"/>
                </a:cubicBezTo>
                <a:cubicBezTo>
                  <a:pt x="918" y="566"/>
                  <a:pt x="918" y="567"/>
                  <a:pt x="918" y="567"/>
                </a:cubicBezTo>
                <a:cubicBezTo>
                  <a:pt x="917" y="568"/>
                  <a:pt x="917" y="568"/>
                  <a:pt x="916" y="569"/>
                </a:cubicBezTo>
                <a:cubicBezTo>
                  <a:pt x="916" y="570"/>
                  <a:pt x="916" y="571"/>
                  <a:pt x="917" y="571"/>
                </a:cubicBezTo>
                <a:cubicBezTo>
                  <a:pt x="916" y="571"/>
                  <a:pt x="916" y="571"/>
                  <a:pt x="916" y="571"/>
                </a:cubicBezTo>
                <a:cubicBezTo>
                  <a:pt x="916" y="573"/>
                  <a:pt x="916" y="573"/>
                  <a:pt x="916" y="573"/>
                </a:cubicBezTo>
                <a:cubicBezTo>
                  <a:pt x="915" y="573"/>
                  <a:pt x="915" y="573"/>
                  <a:pt x="915" y="573"/>
                </a:cubicBezTo>
                <a:cubicBezTo>
                  <a:pt x="915" y="572"/>
                  <a:pt x="915" y="572"/>
                  <a:pt x="915" y="572"/>
                </a:cubicBezTo>
                <a:cubicBezTo>
                  <a:pt x="914" y="573"/>
                  <a:pt x="915" y="573"/>
                  <a:pt x="914" y="574"/>
                </a:cubicBezTo>
                <a:cubicBezTo>
                  <a:pt x="914" y="574"/>
                  <a:pt x="913" y="574"/>
                  <a:pt x="913" y="575"/>
                </a:cubicBezTo>
                <a:cubicBezTo>
                  <a:pt x="912" y="576"/>
                  <a:pt x="914" y="577"/>
                  <a:pt x="913" y="577"/>
                </a:cubicBezTo>
                <a:cubicBezTo>
                  <a:pt x="913" y="578"/>
                  <a:pt x="912" y="578"/>
                  <a:pt x="911" y="578"/>
                </a:cubicBezTo>
                <a:cubicBezTo>
                  <a:pt x="911" y="581"/>
                  <a:pt x="912" y="584"/>
                  <a:pt x="913" y="585"/>
                </a:cubicBezTo>
                <a:cubicBezTo>
                  <a:pt x="915" y="585"/>
                  <a:pt x="915" y="585"/>
                  <a:pt x="915" y="585"/>
                </a:cubicBezTo>
                <a:cubicBezTo>
                  <a:pt x="915" y="586"/>
                  <a:pt x="915" y="586"/>
                  <a:pt x="915" y="586"/>
                </a:cubicBezTo>
                <a:cubicBezTo>
                  <a:pt x="917" y="586"/>
                  <a:pt x="917" y="586"/>
                  <a:pt x="917" y="586"/>
                </a:cubicBezTo>
                <a:cubicBezTo>
                  <a:pt x="917" y="585"/>
                  <a:pt x="917" y="585"/>
                  <a:pt x="917" y="585"/>
                </a:cubicBezTo>
                <a:cubicBezTo>
                  <a:pt x="917" y="585"/>
                  <a:pt x="917" y="585"/>
                  <a:pt x="917" y="585"/>
                </a:cubicBezTo>
                <a:cubicBezTo>
                  <a:pt x="916" y="585"/>
                  <a:pt x="916" y="585"/>
                  <a:pt x="916" y="585"/>
                </a:cubicBezTo>
                <a:cubicBezTo>
                  <a:pt x="916" y="577"/>
                  <a:pt x="919" y="580"/>
                  <a:pt x="920" y="575"/>
                </a:cubicBezTo>
                <a:close/>
                <a:moveTo>
                  <a:pt x="901" y="577"/>
                </a:moveTo>
                <a:cubicBezTo>
                  <a:pt x="901" y="578"/>
                  <a:pt x="902" y="578"/>
                  <a:pt x="902" y="579"/>
                </a:cubicBezTo>
                <a:cubicBezTo>
                  <a:pt x="905" y="579"/>
                  <a:pt x="905" y="579"/>
                  <a:pt x="906" y="577"/>
                </a:cubicBezTo>
                <a:cubicBezTo>
                  <a:pt x="904" y="576"/>
                  <a:pt x="904" y="577"/>
                  <a:pt x="904" y="574"/>
                </a:cubicBezTo>
                <a:cubicBezTo>
                  <a:pt x="905" y="574"/>
                  <a:pt x="905" y="574"/>
                  <a:pt x="905" y="574"/>
                </a:cubicBezTo>
                <a:cubicBezTo>
                  <a:pt x="905" y="573"/>
                  <a:pt x="905" y="573"/>
                  <a:pt x="905" y="573"/>
                </a:cubicBezTo>
                <a:cubicBezTo>
                  <a:pt x="902" y="574"/>
                  <a:pt x="899" y="574"/>
                  <a:pt x="896" y="574"/>
                </a:cubicBezTo>
                <a:cubicBezTo>
                  <a:pt x="896" y="572"/>
                  <a:pt x="896" y="572"/>
                  <a:pt x="896" y="572"/>
                </a:cubicBezTo>
                <a:cubicBezTo>
                  <a:pt x="895" y="572"/>
                  <a:pt x="895" y="572"/>
                  <a:pt x="895" y="572"/>
                </a:cubicBezTo>
                <a:cubicBezTo>
                  <a:pt x="895" y="573"/>
                  <a:pt x="895" y="573"/>
                  <a:pt x="895" y="573"/>
                </a:cubicBezTo>
                <a:cubicBezTo>
                  <a:pt x="892" y="573"/>
                  <a:pt x="892" y="573"/>
                  <a:pt x="892" y="573"/>
                </a:cubicBezTo>
                <a:cubicBezTo>
                  <a:pt x="892" y="572"/>
                  <a:pt x="892" y="572"/>
                  <a:pt x="892" y="572"/>
                </a:cubicBezTo>
                <a:cubicBezTo>
                  <a:pt x="891" y="572"/>
                  <a:pt x="891" y="572"/>
                  <a:pt x="890" y="571"/>
                </a:cubicBezTo>
                <a:cubicBezTo>
                  <a:pt x="890" y="570"/>
                  <a:pt x="891" y="568"/>
                  <a:pt x="891" y="566"/>
                </a:cubicBezTo>
                <a:cubicBezTo>
                  <a:pt x="888" y="567"/>
                  <a:pt x="890" y="567"/>
                  <a:pt x="889" y="569"/>
                </a:cubicBezTo>
                <a:cubicBezTo>
                  <a:pt x="889" y="569"/>
                  <a:pt x="888" y="569"/>
                  <a:pt x="888" y="569"/>
                </a:cubicBezTo>
                <a:cubicBezTo>
                  <a:pt x="888" y="571"/>
                  <a:pt x="888" y="571"/>
                  <a:pt x="888" y="571"/>
                </a:cubicBezTo>
                <a:cubicBezTo>
                  <a:pt x="887" y="571"/>
                  <a:pt x="887" y="571"/>
                  <a:pt x="887" y="571"/>
                </a:cubicBezTo>
                <a:cubicBezTo>
                  <a:pt x="887" y="571"/>
                  <a:pt x="888" y="572"/>
                  <a:pt x="888" y="573"/>
                </a:cubicBezTo>
                <a:cubicBezTo>
                  <a:pt x="890" y="573"/>
                  <a:pt x="890" y="573"/>
                  <a:pt x="890" y="573"/>
                </a:cubicBezTo>
                <a:cubicBezTo>
                  <a:pt x="891" y="574"/>
                  <a:pt x="891" y="574"/>
                  <a:pt x="891" y="575"/>
                </a:cubicBezTo>
                <a:cubicBezTo>
                  <a:pt x="893" y="576"/>
                  <a:pt x="897" y="577"/>
                  <a:pt x="898" y="577"/>
                </a:cubicBezTo>
                <a:cubicBezTo>
                  <a:pt x="899" y="576"/>
                  <a:pt x="899" y="576"/>
                  <a:pt x="899" y="575"/>
                </a:cubicBezTo>
                <a:cubicBezTo>
                  <a:pt x="902" y="575"/>
                  <a:pt x="902" y="575"/>
                  <a:pt x="902" y="575"/>
                </a:cubicBezTo>
                <a:cubicBezTo>
                  <a:pt x="902" y="575"/>
                  <a:pt x="902" y="575"/>
                  <a:pt x="902" y="575"/>
                </a:cubicBezTo>
                <a:cubicBezTo>
                  <a:pt x="902" y="575"/>
                  <a:pt x="902" y="575"/>
                  <a:pt x="902" y="575"/>
                </a:cubicBezTo>
                <a:cubicBezTo>
                  <a:pt x="902" y="576"/>
                  <a:pt x="902" y="576"/>
                  <a:pt x="901" y="577"/>
                </a:cubicBezTo>
                <a:close/>
                <a:moveTo>
                  <a:pt x="2732" y="571"/>
                </a:moveTo>
                <a:cubicBezTo>
                  <a:pt x="2732" y="569"/>
                  <a:pt x="2732" y="569"/>
                  <a:pt x="2732" y="569"/>
                </a:cubicBezTo>
                <a:cubicBezTo>
                  <a:pt x="2732" y="569"/>
                  <a:pt x="2731" y="569"/>
                  <a:pt x="2730" y="569"/>
                </a:cubicBezTo>
                <a:cubicBezTo>
                  <a:pt x="2730" y="571"/>
                  <a:pt x="2729" y="572"/>
                  <a:pt x="2728" y="573"/>
                </a:cubicBezTo>
                <a:cubicBezTo>
                  <a:pt x="2728" y="574"/>
                  <a:pt x="2728" y="574"/>
                  <a:pt x="2728" y="574"/>
                </a:cubicBezTo>
                <a:cubicBezTo>
                  <a:pt x="2730" y="574"/>
                  <a:pt x="2730" y="574"/>
                  <a:pt x="2730" y="574"/>
                </a:cubicBezTo>
                <a:cubicBezTo>
                  <a:pt x="2730" y="573"/>
                  <a:pt x="2731" y="572"/>
                  <a:pt x="2732" y="571"/>
                </a:cubicBezTo>
                <a:close/>
                <a:moveTo>
                  <a:pt x="2728" y="574"/>
                </a:moveTo>
                <a:cubicBezTo>
                  <a:pt x="2727" y="574"/>
                  <a:pt x="2727" y="574"/>
                  <a:pt x="2727" y="574"/>
                </a:cubicBezTo>
                <a:cubicBezTo>
                  <a:pt x="2728" y="575"/>
                  <a:pt x="2727" y="574"/>
                  <a:pt x="2728" y="575"/>
                </a:cubicBezTo>
                <a:lnTo>
                  <a:pt x="2728" y="574"/>
                </a:lnTo>
                <a:close/>
                <a:moveTo>
                  <a:pt x="929" y="581"/>
                </a:moveTo>
                <a:cubicBezTo>
                  <a:pt x="928" y="580"/>
                  <a:pt x="929" y="579"/>
                  <a:pt x="928" y="579"/>
                </a:cubicBezTo>
                <a:cubicBezTo>
                  <a:pt x="928" y="580"/>
                  <a:pt x="928" y="580"/>
                  <a:pt x="928" y="580"/>
                </a:cubicBezTo>
                <a:cubicBezTo>
                  <a:pt x="927" y="579"/>
                  <a:pt x="928" y="580"/>
                  <a:pt x="927" y="579"/>
                </a:cubicBezTo>
                <a:cubicBezTo>
                  <a:pt x="926" y="579"/>
                  <a:pt x="927" y="579"/>
                  <a:pt x="927" y="579"/>
                </a:cubicBezTo>
                <a:cubicBezTo>
                  <a:pt x="927" y="578"/>
                  <a:pt x="928" y="578"/>
                  <a:pt x="929" y="578"/>
                </a:cubicBezTo>
                <a:cubicBezTo>
                  <a:pt x="929" y="576"/>
                  <a:pt x="929" y="576"/>
                  <a:pt x="929" y="576"/>
                </a:cubicBezTo>
                <a:cubicBezTo>
                  <a:pt x="927" y="576"/>
                  <a:pt x="927" y="576"/>
                  <a:pt x="927" y="576"/>
                </a:cubicBezTo>
                <a:cubicBezTo>
                  <a:pt x="927" y="575"/>
                  <a:pt x="927" y="575"/>
                  <a:pt x="927" y="575"/>
                </a:cubicBezTo>
                <a:cubicBezTo>
                  <a:pt x="926" y="575"/>
                  <a:pt x="926" y="576"/>
                  <a:pt x="926" y="577"/>
                </a:cubicBezTo>
                <a:cubicBezTo>
                  <a:pt x="922" y="577"/>
                  <a:pt x="923" y="577"/>
                  <a:pt x="921" y="578"/>
                </a:cubicBezTo>
                <a:cubicBezTo>
                  <a:pt x="921" y="579"/>
                  <a:pt x="921" y="579"/>
                  <a:pt x="921" y="580"/>
                </a:cubicBezTo>
                <a:cubicBezTo>
                  <a:pt x="922" y="580"/>
                  <a:pt x="922" y="580"/>
                  <a:pt x="922" y="580"/>
                </a:cubicBezTo>
                <a:cubicBezTo>
                  <a:pt x="922" y="581"/>
                  <a:pt x="922" y="581"/>
                  <a:pt x="921" y="582"/>
                </a:cubicBezTo>
                <a:cubicBezTo>
                  <a:pt x="921" y="582"/>
                  <a:pt x="921" y="582"/>
                  <a:pt x="921" y="582"/>
                </a:cubicBezTo>
                <a:cubicBezTo>
                  <a:pt x="921" y="585"/>
                  <a:pt x="921" y="585"/>
                  <a:pt x="921" y="585"/>
                </a:cubicBezTo>
                <a:cubicBezTo>
                  <a:pt x="920" y="585"/>
                  <a:pt x="920" y="585"/>
                  <a:pt x="920" y="585"/>
                </a:cubicBezTo>
                <a:cubicBezTo>
                  <a:pt x="920" y="585"/>
                  <a:pt x="920" y="585"/>
                  <a:pt x="920" y="585"/>
                </a:cubicBezTo>
                <a:cubicBezTo>
                  <a:pt x="923" y="585"/>
                  <a:pt x="923" y="584"/>
                  <a:pt x="925" y="584"/>
                </a:cubicBezTo>
                <a:cubicBezTo>
                  <a:pt x="926" y="582"/>
                  <a:pt x="926" y="582"/>
                  <a:pt x="927" y="581"/>
                </a:cubicBezTo>
                <a:lnTo>
                  <a:pt x="929" y="581"/>
                </a:lnTo>
                <a:close/>
                <a:moveTo>
                  <a:pt x="723" y="581"/>
                </a:moveTo>
                <a:cubicBezTo>
                  <a:pt x="723" y="580"/>
                  <a:pt x="723" y="580"/>
                  <a:pt x="723" y="580"/>
                </a:cubicBezTo>
                <a:cubicBezTo>
                  <a:pt x="722" y="580"/>
                  <a:pt x="722" y="580"/>
                  <a:pt x="722" y="580"/>
                </a:cubicBezTo>
                <a:cubicBezTo>
                  <a:pt x="723" y="581"/>
                  <a:pt x="722" y="580"/>
                  <a:pt x="723" y="581"/>
                </a:cubicBezTo>
                <a:close/>
                <a:moveTo>
                  <a:pt x="1954" y="581"/>
                </a:moveTo>
                <a:cubicBezTo>
                  <a:pt x="1956" y="581"/>
                  <a:pt x="1956" y="581"/>
                  <a:pt x="1956" y="581"/>
                </a:cubicBezTo>
                <a:cubicBezTo>
                  <a:pt x="1956" y="581"/>
                  <a:pt x="1956" y="581"/>
                  <a:pt x="1956" y="581"/>
                </a:cubicBezTo>
                <a:cubicBezTo>
                  <a:pt x="1955" y="580"/>
                  <a:pt x="1954" y="580"/>
                  <a:pt x="1954" y="580"/>
                </a:cubicBezTo>
                <a:lnTo>
                  <a:pt x="1954" y="581"/>
                </a:lnTo>
                <a:close/>
                <a:moveTo>
                  <a:pt x="2710" y="587"/>
                </a:moveTo>
                <a:cubicBezTo>
                  <a:pt x="2710" y="587"/>
                  <a:pt x="2710" y="588"/>
                  <a:pt x="2710" y="588"/>
                </a:cubicBezTo>
                <a:cubicBezTo>
                  <a:pt x="2710" y="588"/>
                  <a:pt x="2710" y="588"/>
                  <a:pt x="2710" y="588"/>
                </a:cubicBezTo>
                <a:cubicBezTo>
                  <a:pt x="2710" y="589"/>
                  <a:pt x="2710" y="589"/>
                  <a:pt x="2710" y="589"/>
                </a:cubicBezTo>
                <a:cubicBezTo>
                  <a:pt x="2712" y="588"/>
                  <a:pt x="2714" y="587"/>
                  <a:pt x="2715" y="586"/>
                </a:cubicBezTo>
                <a:cubicBezTo>
                  <a:pt x="2716" y="586"/>
                  <a:pt x="2716" y="586"/>
                  <a:pt x="2716" y="586"/>
                </a:cubicBezTo>
                <a:cubicBezTo>
                  <a:pt x="2716" y="585"/>
                  <a:pt x="2716" y="583"/>
                  <a:pt x="2716" y="582"/>
                </a:cubicBezTo>
                <a:cubicBezTo>
                  <a:pt x="2717" y="582"/>
                  <a:pt x="2717" y="582"/>
                  <a:pt x="2717" y="582"/>
                </a:cubicBezTo>
                <a:cubicBezTo>
                  <a:pt x="2717" y="580"/>
                  <a:pt x="2717" y="580"/>
                  <a:pt x="2717" y="580"/>
                </a:cubicBezTo>
                <a:cubicBezTo>
                  <a:pt x="2716" y="580"/>
                  <a:pt x="2716" y="580"/>
                  <a:pt x="2715" y="581"/>
                </a:cubicBezTo>
                <a:cubicBezTo>
                  <a:pt x="2715" y="582"/>
                  <a:pt x="2715" y="582"/>
                  <a:pt x="2715" y="582"/>
                </a:cubicBezTo>
                <a:cubicBezTo>
                  <a:pt x="2714" y="582"/>
                  <a:pt x="2715" y="582"/>
                  <a:pt x="2714" y="583"/>
                </a:cubicBezTo>
                <a:cubicBezTo>
                  <a:pt x="2712" y="583"/>
                  <a:pt x="2712" y="583"/>
                  <a:pt x="2712" y="583"/>
                </a:cubicBezTo>
                <a:cubicBezTo>
                  <a:pt x="2711" y="583"/>
                  <a:pt x="2713" y="585"/>
                  <a:pt x="2712" y="586"/>
                </a:cubicBezTo>
                <a:cubicBezTo>
                  <a:pt x="2711" y="586"/>
                  <a:pt x="2711" y="586"/>
                  <a:pt x="2710" y="587"/>
                </a:cubicBezTo>
                <a:close/>
                <a:moveTo>
                  <a:pt x="737" y="586"/>
                </a:moveTo>
                <a:cubicBezTo>
                  <a:pt x="737" y="585"/>
                  <a:pt x="737" y="585"/>
                  <a:pt x="737" y="585"/>
                </a:cubicBezTo>
                <a:cubicBezTo>
                  <a:pt x="738" y="585"/>
                  <a:pt x="737" y="585"/>
                  <a:pt x="738" y="585"/>
                </a:cubicBezTo>
                <a:cubicBezTo>
                  <a:pt x="734" y="584"/>
                  <a:pt x="732" y="581"/>
                  <a:pt x="727" y="581"/>
                </a:cubicBezTo>
                <a:cubicBezTo>
                  <a:pt x="727" y="584"/>
                  <a:pt x="734" y="585"/>
                  <a:pt x="737" y="586"/>
                </a:cubicBezTo>
                <a:close/>
                <a:moveTo>
                  <a:pt x="698" y="583"/>
                </a:moveTo>
                <a:cubicBezTo>
                  <a:pt x="698" y="582"/>
                  <a:pt x="698" y="582"/>
                  <a:pt x="698" y="582"/>
                </a:cubicBezTo>
                <a:cubicBezTo>
                  <a:pt x="697" y="583"/>
                  <a:pt x="697" y="583"/>
                  <a:pt x="697" y="585"/>
                </a:cubicBezTo>
                <a:cubicBezTo>
                  <a:pt x="698" y="584"/>
                  <a:pt x="698" y="585"/>
                  <a:pt x="698" y="584"/>
                </a:cubicBezTo>
                <a:cubicBezTo>
                  <a:pt x="699" y="584"/>
                  <a:pt x="699" y="584"/>
                  <a:pt x="699" y="584"/>
                </a:cubicBezTo>
                <a:cubicBezTo>
                  <a:pt x="699" y="583"/>
                  <a:pt x="699" y="583"/>
                  <a:pt x="698" y="583"/>
                </a:cubicBezTo>
                <a:close/>
                <a:moveTo>
                  <a:pt x="2626" y="623"/>
                </a:moveTo>
                <a:cubicBezTo>
                  <a:pt x="2626" y="626"/>
                  <a:pt x="2627" y="627"/>
                  <a:pt x="2628" y="629"/>
                </a:cubicBezTo>
                <a:cubicBezTo>
                  <a:pt x="2628" y="629"/>
                  <a:pt x="2629" y="630"/>
                  <a:pt x="2629" y="630"/>
                </a:cubicBezTo>
                <a:cubicBezTo>
                  <a:pt x="2629" y="636"/>
                  <a:pt x="2629" y="636"/>
                  <a:pt x="2629" y="636"/>
                </a:cubicBezTo>
                <a:cubicBezTo>
                  <a:pt x="2630" y="636"/>
                  <a:pt x="2630" y="636"/>
                  <a:pt x="2631" y="637"/>
                </a:cubicBezTo>
                <a:cubicBezTo>
                  <a:pt x="2631" y="636"/>
                  <a:pt x="2631" y="636"/>
                  <a:pt x="2631" y="636"/>
                </a:cubicBezTo>
                <a:cubicBezTo>
                  <a:pt x="2632" y="636"/>
                  <a:pt x="2633" y="635"/>
                  <a:pt x="2634" y="635"/>
                </a:cubicBezTo>
                <a:cubicBezTo>
                  <a:pt x="2634" y="635"/>
                  <a:pt x="2634" y="634"/>
                  <a:pt x="2634" y="634"/>
                </a:cubicBezTo>
                <a:cubicBezTo>
                  <a:pt x="2638" y="634"/>
                  <a:pt x="2638" y="634"/>
                  <a:pt x="2638" y="634"/>
                </a:cubicBezTo>
                <a:cubicBezTo>
                  <a:pt x="2638" y="633"/>
                  <a:pt x="2638" y="633"/>
                  <a:pt x="2638" y="633"/>
                </a:cubicBezTo>
                <a:cubicBezTo>
                  <a:pt x="2639" y="633"/>
                  <a:pt x="2638" y="633"/>
                  <a:pt x="2639" y="633"/>
                </a:cubicBezTo>
                <a:cubicBezTo>
                  <a:pt x="2637" y="632"/>
                  <a:pt x="2637" y="631"/>
                  <a:pt x="2636" y="631"/>
                </a:cubicBezTo>
                <a:cubicBezTo>
                  <a:pt x="2636" y="630"/>
                  <a:pt x="2636" y="630"/>
                  <a:pt x="2636" y="630"/>
                </a:cubicBezTo>
                <a:cubicBezTo>
                  <a:pt x="2634" y="630"/>
                  <a:pt x="2633" y="629"/>
                  <a:pt x="2632" y="629"/>
                </a:cubicBezTo>
                <a:cubicBezTo>
                  <a:pt x="2632" y="626"/>
                  <a:pt x="2632" y="626"/>
                  <a:pt x="2632" y="626"/>
                </a:cubicBezTo>
                <a:cubicBezTo>
                  <a:pt x="2633" y="626"/>
                  <a:pt x="2634" y="626"/>
                  <a:pt x="2635" y="625"/>
                </a:cubicBezTo>
                <a:cubicBezTo>
                  <a:pt x="2635" y="625"/>
                  <a:pt x="2635" y="625"/>
                  <a:pt x="2635" y="625"/>
                </a:cubicBezTo>
                <a:cubicBezTo>
                  <a:pt x="2637" y="624"/>
                  <a:pt x="2637" y="627"/>
                  <a:pt x="2639" y="626"/>
                </a:cubicBezTo>
                <a:cubicBezTo>
                  <a:pt x="2639" y="625"/>
                  <a:pt x="2639" y="625"/>
                  <a:pt x="2639" y="625"/>
                </a:cubicBezTo>
                <a:cubicBezTo>
                  <a:pt x="2640" y="625"/>
                  <a:pt x="2640" y="625"/>
                  <a:pt x="2641" y="624"/>
                </a:cubicBezTo>
                <a:cubicBezTo>
                  <a:pt x="2642" y="624"/>
                  <a:pt x="2643" y="624"/>
                  <a:pt x="2644" y="625"/>
                </a:cubicBezTo>
                <a:cubicBezTo>
                  <a:pt x="2645" y="627"/>
                  <a:pt x="2646" y="627"/>
                  <a:pt x="2646" y="629"/>
                </a:cubicBezTo>
                <a:cubicBezTo>
                  <a:pt x="2647" y="630"/>
                  <a:pt x="2647" y="629"/>
                  <a:pt x="2647" y="630"/>
                </a:cubicBezTo>
                <a:cubicBezTo>
                  <a:pt x="2655" y="630"/>
                  <a:pt x="2655" y="630"/>
                  <a:pt x="2655" y="630"/>
                </a:cubicBezTo>
                <a:cubicBezTo>
                  <a:pt x="2656" y="627"/>
                  <a:pt x="2657" y="625"/>
                  <a:pt x="2659" y="622"/>
                </a:cubicBezTo>
                <a:cubicBezTo>
                  <a:pt x="2660" y="621"/>
                  <a:pt x="2662" y="620"/>
                  <a:pt x="2663" y="619"/>
                </a:cubicBezTo>
                <a:cubicBezTo>
                  <a:pt x="2666" y="620"/>
                  <a:pt x="2667" y="620"/>
                  <a:pt x="2668" y="621"/>
                </a:cubicBezTo>
                <a:cubicBezTo>
                  <a:pt x="2669" y="621"/>
                  <a:pt x="2669" y="620"/>
                  <a:pt x="2669" y="619"/>
                </a:cubicBezTo>
                <a:cubicBezTo>
                  <a:pt x="2673" y="619"/>
                  <a:pt x="2673" y="618"/>
                  <a:pt x="2676" y="618"/>
                </a:cubicBezTo>
                <a:cubicBezTo>
                  <a:pt x="2676" y="616"/>
                  <a:pt x="2676" y="617"/>
                  <a:pt x="2674" y="616"/>
                </a:cubicBezTo>
                <a:cubicBezTo>
                  <a:pt x="2674" y="614"/>
                  <a:pt x="2674" y="614"/>
                  <a:pt x="2674" y="614"/>
                </a:cubicBezTo>
                <a:cubicBezTo>
                  <a:pt x="2673" y="614"/>
                  <a:pt x="2674" y="614"/>
                  <a:pt x="2673" y="613"/>
                </a:cubicBezTo>
                <a:cubicBezTo>
                  <a:pt x="2672" y="613"/>
                  <a:pt x="2672" y="613"/>
                  <a:pt x="2672" y="613"/>
                </a:cubicBezTo>
                <a:cubicBezTo>
                  <a:pt x="2673" y="612"/>
                  <a:pt x="2673" y="612"/>
                  <a:pt x="2674" y="610"/>
                </a:cubicBezTo>
                <a:cubicBezTo>
                  <a:pt x="2671" y="610"/>
                  <a:pt x="2670" y="610"/>
                  <a:pt x="2668" y="610"/>
                </a:cubicBezTo>
                <a:cubicBezTo>
                  <a:pt x="2668" y="609"/>
                  <a:pt x="2667" y="609"/>
                  <a:pt x="2666" y="609"/>
                </a:cubicBezTo>
                <a:cubicBezTo>
                  <a:pt x="2666" y="608"/>
                  <a:pt x="2666" y="607"/>
                  <a:pt x="2665" y="606"/>
                </a:cubicBezTo>
                <a:cubicBezTo>
                  <a:pt x="2665" y="606"/>
                  <a:pt x="2665" y="606"/>
                  <a:pt x="2665" y="606"/>
                </a:cubicBezTo>
                <a:cubicBezTo>
                  <a:pt x="2664" y="607"/>
                  <a:pt x="2662" y="606"/>
                  <a:pt x="2661" y="607"/>
                </a:cubicBezTo>
                <a:cubicBezTo>
                  <a:pt x="2661" y="608"/>
                  <a:pt x="2661" y="608"/>
                  <a:pt x="2661" y="608"/>
                </a:cubicBezTo>
                <a:cubicBezTo>
                  <a:pt x="2659" y="607"/>
                  <a:pt x="2657" y="607"/>
                  <a:pt x="2655" y="606"/>
                </a:cubicBezTo>
                <a:cubicBezTo>
                  <a:pt x="2655" y="603"/>
                  <a:pt x="2652" y="600"/>
                  <a:pt x="2651" y="598"/>
                </a:cubicBezTo>
                <a:cubicBezTo>
                  <a:pt x="2650" y="597"/>
                  <a:pt x="2650" y="596"/>
                  <a:pt x="2650" y="595"/>
                </a:cubicBezTo>
                <a:cubicBezTo>
                  <a:pt x="2649" y="595"/>
                  <a:pt x="2649" y="595"/>
                  <a:pt x="2649" y="595"/>
                </a:cubicBezTo>
                <a:cubicBezTo>
                  <a:pt x="2648" y="594"/>
                  <a:pt x="2649" y="594"/>
                  <a:pt x="2647" y="594"/>
                </a:cubicBezTo>
                <a:cubicBezTo>
                  <a:pt x="2647" y="592"/>
                  <a:pt x="2646" y="591"/>
                  <a:pt x="2646" y="590"/>
                </a:cubicBezTo>
                <a:cubicBezTo>
                  <a:pt x="2644" y="589"/>
                  <a:pt x="2645" y="589"/>
                  <a:pt x="2643" y="588"/>
                </a:cubicBezTo>
                <a:cubicBezTo>
                  <a:pt x="2643" y="588"/>
                  <a:pt x="2643" y="588"/>
                  <a:pt x="2643" y="588"/>
                </a:cubicBezTo>
                <a:cubicBezTo>
                  <a:pt x="2642" y="588"/>
                  <a:pt x="2641" y="589"/>
                  <a:pt x="2640" y="590"/>
                </a:cubicBezTo>
                <a:cubicBezTo>
                  <a:pt x="2640" y="590"/>
                  <a:pt x="2640" y="591"/>
                  <a:pt x="2639" y="592"/>
                </a:cubicBezTo>
                <a:cubicBezTo>
                  <a:pt x="2640" y="592"/>
                  <a:pt x="2640" y="592"/>
                  <a:pt x="2640" y="592"/>
                </a:cubicBezTo>
                <a:cubicBezTo>
                  <a:pt x="2641" y="594"/>
                  <a:pt x="2642" y="596"/>
                  <a:pt x="2644" y="598"/>
                </a:cubicBezTo>
                <a:cubicBezTo>
                  <a:pt x="2644" y="600"/>
                  <a:pt x="2643" y="601"/>
                  <a:pt x="2642" y="603"/>
                </a:cubicBezTo>
                <a:cubicBezTo>
                  <a:pt x="2642" y="608"/>
                  <a:pt x="2642" y="608"/>
                  <a:pt x="2642" y="608"/>
                </a:cubicBezTo>
                <a:cubicBezTo>
                  <a:pt x="2641" y="609"/>
                  <a:pt x="2640" y="610"/>
                  <a:pt x="2639" y="610"/>
                </a:cubicBezTo>
                <a:cubicBezTo>
                  <a:pt x="2640" y="613"/>
                  <a:pt x="2640" y="615"/>
                  <a:pt x="2640" y="618"/>
                </a:cubicBezTo>
                <a:cubicBezTo>
                  <a:pt x="2637" y="619"/>
                  <a:pt x="2637" y="619"/>
                  <a:pt x="2634" y="617"/>
                </a:cubicBezTo>
                <a:cubicBezTo>
                  <a:pt x="2634" y="617"/>
                  <a:pt x="2634" y="617"/>
                  <a:pt x="2634" y="616"/>
                </a:cubicBezTo>
                <a:cubicBezTo>
                  <a:pt x="2631" y="616"/>
                  <a:pt x="2631" y="616"/>
                  <a:pt x="2631" y="616"/>
                </a:cubicBezTo>
                <a:cubicBezTo>
                  <a:pt x="2631" y="615"/>
                  <a:pt x="2631" y="615"/>
                  <a:pt x="2631" y="615"/>
                </a:cubicBezTo>
                <a:cubicBezTo>
                  <a:pt x="2630" y="615"/>
                  <a:pt x="2630" y="615"/>
                  <a:pt x="2630" y="615"/>
                </a:cubicBezTo>
                <a:cubicBezTo>
                  <a:pt x="2630" y="616"/>
                  <a:pt x="2630" y="616"/>
                  <a:pt x="2630" y="616"/>
                </a:cubicBezTo>
                <a:cubicBezTo>
                  <a:pt x="2630" y="616"/>
                  <a:pt x="2630" y="616"/>
                  <a:pt x="2630" y="616"/>
                </a:cubicBezTo>
                <a:cubicBezTo>
                  <a:pt x="2630" y="617"/>
                  <a:pt x="2630" y="617"/>
                  <a:pt x="2630" y="617"/>
                </a:cubicBezTo>
                <a:cubicBezTo>
                  <a:pt x="2630" y="617"/>
                  <a:pt x="2631" y="617"/>
                  <a:pt x="2632" y="617"/>
                </a:cubicBezTo>
                <a:cubicBezTo>
                  <a:pt x="2631" y="619"/>
                  <a:pt x="2631" y="620"/>
                  <a:pt x="2630" y="621"/>
                </a:cubicBezTo>
                <a:cubicBezTo>
                  <a:pt x="2627" y="622"/>
                  <a:pt x="2628" y="622"/>
                  <a:pt x="2626" y="623"/>
                </a:cubicBezTo>
                <a:close/>
                <a:moveTo>
                  <a:pt x="2703" y="588"/>
                </a:moveTo>
                <a:cubicBezTo>
                  <a:pt x="2702" y="590"/>
                  <a:pt x="2701" y="592"/>
                  <a:pt x="2700" y="594"/>
                </a:cubicBezTo>
                <a:cubicBezTo>
                  <a:pt x="2699" y="595"/>
                  <a:pt x="2700" y="595"/>
                  <a:pt x="2699" y="595"/>
                </a:cubicBezTo>
                <a:cubicBezTo>
                  <a:pt x="2698" y="594"/>
                  <a:pt x="2698" y="594"/>
                  <a:pt x="2698" y="593"/>
                </a:cubicBezTo>
                <a:cubicBezTo>
                  <a:pt x="2696" y="594"/>
                  <a:pt x="2697" y="594"/>
                  <a:pt x="2695" y="595"/>
                </a:cubicBezTo>
                <a:cubicBezTo>
                  <a:pt x="2695" y="596"/>
                  <a:pt x="2695" y="596"/>
                  <a:pt x="2695" y="596"/>
                </a:cubicBezTo>
                <a:cubicBezTo>
                  <a:pt x="2693" y="596"/>
                  <a:pt x="2693" y="596"/>
                  <a:pt x="2693" y="596"/>
                </a:cubicBezTo>
                <a:cubicBezTo>
                  <a:pt x="2693" y="597"/>
                  <a:pt x="2693" y="597"/>
                  <a:pt x="2692" y="598"/>
                </a:cubicBezTo>
                <a:cubicBezTo>
                  <a:pt x="2691" y="599"/>
                  <a:pt x="2691" y="599"/>
                  <a:pt x="2690" y="599"/>
                </a:cubicBezTo>
                <a:cubicBezTo>
                  <a:pt x="2690" y="600"/>
                  <a:pt x="2690" y="600"/>
                  <a:pt x="2690" y="600"/>
                </a:cubicBezTo>
                <a:cubicBezTo>
                  <a:pt x="2689" y="601"/>
                  <a:pt x="2690" y="600"/>
                  <a:pt x="2689" y="601"/>
                </a:cubicBezTo>
                <a:cubicBezTo>
                  <a:pt x="2688" y="601"/>
                  <a:pt x="2688" y="601"/>
                  <a:pt x="2688" y="601"/>
                </a:cubicBezTo>
                <a:cubicBezTo>
                  <a:pt x="2688" y="602"/>
                  <a:pt x="2688" y="602"/>
                  <a:pt x="2688" y="602"/>
                </a:cubicBezTo>
                <a:cubicBezTo>
                  <a:pt x="2689" y="602"/>
                  <a:pt x="2689" y="602"/>
                  <a:pt x="2689" y="602"/>
                </a:cubicBezTo>
                <a:cubicBezTo>
                  <a:pt x="2690" y="602"/>
                  <a:pt x="2689" y="602"/>
                  <a:pt x="2690" y="602"/>
                </a:cubicBezTo>
                <a:cubicBezTo>
                  <a:pt x="2691" y="601"/>
                  <a:pt x="2694" y="599"/>
                  <a:pt x="2695" y="598"/>
                </a:cubicBezTo>
                <a:cubicBezTo>
                  <a:pt x="2697" y="598"/>
                  <a:pt x="2697" y="598"/>
                  <a:pt x="2697" y="598"/>
                </a:cubicBezTo>
                <a:cubicBezTo>
                  <a:pt x="2697" y="598"/>
                  <a:pt x="2698" y="597"/>
                  <a:pt x="2698" y="596"/>
                </a:cubicBezTo>
                <a:cubicBezTo>
                  <a:pt x="2701" y="596"/>
                  <a:pt x="2701" y="596"/>
                  <a:pt x="2701" y="596"/>
                </a:cubicBezTo>
                <a:cubicBezTo>
                  <a:pt x="2701" y="596"/>
                  <a:pt x="2701" y="596"/>
                  <a:pt x="2701" y="596"/>
                </a:cubicBezTo>
                <a:cubicBezTo>
                  <a:pt x="2701" y="596"/>
                  <a:pt x="2702" y="595"/>
                  <a:pt x="2703" y="595"/>
                </a:cubicBezTo>
                <a:cubicBezTo>
                  <a:pt x="2703" y="594"/>
                  <a:pt x="2703" y="593"/>
                  <a:pt x="2704" y="592"/>
                </a:cubicBezTo>
                <a:cubicBezTo>
                  <a:pt x="2704" y="588"/>
                  <a:pt x="2704" y="588"/>
                  <a:pt x="2704" y="588"/>
                </a:cubicBezTo>
                <a:cubicBezTo>
                  <a:pt x="2703" y="588"/>
                  <a:pt x="2703" y="588"/>
                  <a:pt x="2703" y="588"/>
                </a:cubicBezTo>
                <a:cubicBezTo>
                  <a:pt x="2703" y="588"/>
                  <a:pt x="2703" y="588"/>
                  <a:pt x="2703" y="588"/>
                </a:cubicBezTo>
                <a:close/>
                <a:moveTo>
                  <a:pt x="741" y="590"/>
                </a:moveTo>
                <a:cubicBezTo>
                  <a:pt x="740" y="590"/>
                  <a:pt x="740" y="589"/>
                  <a:pt x="739" y="589"/>
                </a:cubicBezTo>
                <a:cubicBezTo>
                  <a:pt x="739" y="591"/>
                  <a:pt x="739" y="591"/>
                  <a:pt x="739" y="591"/>
                </a:cubicBezTo>
                <a:cubicBezTo>
                  <a:pt x="740" y="591"/>
                  <a:pt x="740" y="592"/>
                  <a:pt x="741" y="592"/>
                </a:cubicBezTo>
                <a:lnTo>
                  <a:pt x="741" y="590"/>
                </a:lnTo>
                <a:close/>
                <a:moveTo>
                  <a:pt x="913" y="589"/>
                </a:moveTo>
                <a:cubicBezTo>
                  <a:pt x="912" y="589"/>
                  <a:pt x="912" y="589"/>
                  <a:pt x="912" y="589"/>
                </a:cubicBezTo>
                <a:cubicBezTo>
                  <a:pt x="912" y="590"/>
                  <a:pt x="912" y="590"/>
                  <a:pt x="912" y="590"/>
                </a:cubicBezTo>
                <a:cubicBezTo>
                  <a:pt x="913" y="590"/>
                  <a:pt x="913" y="590"/>
                  <a:pt x="913" y="590"/>
                </a:cubicBezTo>
                <a:lnTo>
                  <a:pt x="913" y="589"/>
                </a:lnTo>
                <a:close/>
                <a:moveTo>
                  <a:pt x="2677" y="613"/>
                </a:moveTo>
                <a:cubicBezTo>
                  <a:pt x="2680" y="612"/>
                  <a:pt x="2679" y="611"/>
                  <a:pt x="2680" y="609"/>
                </a:cubicBezTo>
                <a:cubicBezTo>
                  <a:pt x="2682" y="607"/>
                  <a:pt x="2684" y="608"/>
                  <a:pt x="2685" y="604"/>
                </a:cubicBezTo>
                <a:cubicBezTo>
                  <a:pt x="2682" y="604"/>
                  <a:pt x="2682" y="604"/>
                  <a:pt x="2682" y="604"/>
                </a:cubicBezTo>
                <a:cubicBezTo>
                  <a:pt x="2681" y="605"/>
                  <a:pt x="2677" y="611"/>
                  <a:pt x="2677" y="613"/>
                </a:cubicBezTo>
                <a:close/>
                <a:moveTo>
                  <a:pt x="2687" y="613"/>
                </a:moveTo>
                <a:cubicBezTo>
                  <a:pt x="2687" y="613"/>
                  <a:pt x="2687" y="613"/>
                  <a:pt x="2687" y="613"/>
                </a:cubicBezTo>
                <a:cubicBezTo>
                  <a:pt x="2688" y="614"/>
                  <a:pt x="2688" y="613"/>
                  <a:pt x="2688" y="613"/>
                </a:cubicBezTo>
                <a:cubicBezTo>
                  <a:pt x="2689" y="613"/>
                  <a:pt x="2689" y="613"/>
                  <a:pt x="2689" y="613"/>
                </a:cubicBezTo>
                <a:cubicBezTo>
                  <a:pt x="2689" y="612"/>
                  <a:pt x="2689" y="612"/>
                  <a:pt x="2689" y="612"/>
                </a:cubicBezTo>
                <a:cubicBezTo>
                  <a:pt x="2688" y="612"/>
                  <a:pt x="2687" y="612"/>
                  <a:pt x="2686" y="612"/>
                </a:cubicBezTo>
                <a:cubicBezTo>
                  <a:pt x="2687" y="613"/>
                  <a:pt x="2686" y="612"/>
                  <a:pt x="2687" y="613"/>
                </a:cubicBezTo>
                <a:close/>
                <a:moveTo>
                  <a:pt x="1514" y="638"/>
                </a:moveTo>
                <a:cubicBezTo>
                  <a:pt x="1514" y="639"/>
                  <a:pt x="1514" y="639"/>
                  <a:pt x="1515" y="639"/>
                </a:cubicBezTo>
                <a:cubicBezTo>
                  <a:pt x="1516" y="637"/>
                  <a:pt x="1516" y="636"/>
                  <a:pt x="1517" y="634"/>
                </a:cubicBezTo>
                <a:cubicBezTo>
                  <a:pt x="1517" y="629"/>
                  <a:pt x="1517" y="629"/>
                  <a:pt x="1517" y="629"/>
                </a:cubicBezTo>
                <a:cubicBezTo>
                  <a:pt x="1518" y="629"/>
                  <a:pt x="1518" y="629"/>
                  <a:pt x="1518" y="629"/>
                </a:cubicBezTo>
                <a:cubicBezTo>
                  <a:pt x="1518" y="628"/>
                  <a:pt x="1519" y="627"/>
                  <a:pt x="1518" y="626"/>
                </a:cubicBezTo>
                <a:cubicBezTo>
                  <a:pt x="1518" y="626"/>
                  <a:pt x="1518" y="626"/>
                  <a:pt x="1518" y="626"/>
                </a:cubicBezTo>
                <a:cubicBezTo>
                  <a:pt x="1517" y="623"/>
                  <a:pt x="1517" y="621"/>
                  <a:pt x="1516" y="618"/>
                </a:cubicBezTo>
                <a:cubicBezTo>
                  <a:pt x="1515" y="618"/>
                  <a:pt x="1515" y="618"/>
                  <a:pt x="1515" y="618"/>
                </a:cubicBezTo>
                <a:cubicBezTo>
                  <a:pt x="1514" y="622"/>
                  <a:pt x="1511" y="623"/>
                  <a:pt x="1508" y="625"/>
                </a:cubicBezTo>
                <a:cubicBezTo>
                  <a:pt x="1508" y="628"/>
                  <a:pt x="1508" y="628"/>
                  <a:pt x="1508" y="628"/>
                </a:cubicBezTo>
                <a:cubicBezTo>
                  <a:pt x="1508" y="628"/>
                  <a:pt x="1508" y="628"/>
                  <a:pt x="1508" y="629"/>
                </a:cubicBezTo>
                <a:cubicBezTo>
                  <a:pt x="1508" y="629"/>
                  <a:pt x="1508" y="629"/>
                  <a:pt x="1508" y="629"/>
                </a:cubicBezTo>
                <a:cubicBezTo>
                  <a:pt x="1509" y="632"/>
                  <a:pt x="1509" y="633"/>
                  <a:pt x="1508" y="635"/>
                </a:cubicBezTo>
                <a:cubicBezTo>
                  <a:pt x="1511" y="636"/>
                  <a:pt x="1511" y="638"/>
                  <a:pt x="1514" y="638"/>
                </a:cubicBezTo>
                <a:close/>
                <a:moveTo>
                  <a:pt x="841" y="628"/>
                </a:moveTo>
                <a:cubicBezTo>
                  <a:pt x="840" y="628"/>
                  <a:pt x="839" y="628"/>
                  <a:pt x="838" y="629"/>
                </a:cubicBezTo>
                <a:cubicBezTo>
                  <a:pt x="838" y="630"/>
                  <a:pt x="838" y="630"/>
                  <a:pt x="838" y="630"/>
                </a:cubicBezTo>
                <a:cubicBezTo>
                  <a:pt x="839" y="630"/>
                  <a:pt x="840" y="629"/>
                  <a:pt x="841" y="629"/>
                </a:cubicBezTo>
                <a:lnTo>
                  <a:pt x="841" y="628"/>
                </a:lnTo>
                <a:close/>
                <a:moveTo>
                  <a:pt x="2637" y="640"/>
                </a:moveTo>
                <a:cubicBezTo>
                  <a:pt x="2638" y="640"/>
                  <a:pt x="2639" y="640"/>
                  <a:pt x="2640" y="640"/>
                </a:cubicBezTo>
                <a:cubicBezTo>
                  <a:pt x="2640" y="638"/>
                  <a:pt x="2640" y="638"/>
                  <a:pt x="2640" y="638"/>
                </a:cubicBezTo>
                <a:cubicBezTo>
                  <a:pt x="2638" y="638"/>
                  <a:pt x="2637" y="638"/>
                  <a:pt x="2637" y="640"/>
                </a:cubicBezTo>
                <a:close/>
                <a:moveTo>
                  <a:pt x="814" y="640"/>
                </a:moveTo>
                <a:cubicBezTo>
                  <a:pt x="814" y="640"/>
                  <a:pt x="814" y="640"/>
                  <a:pt x="814" y="640"/>
                </a:cubicBezTo>
                <a:cubicBezTo>
                  <a:pt x="813" y="640"/>
                  <a:pt x="813" y="640"/>
                  <a:pt x="813" y="640"/>
                </a:cubicBezTo>
                <a:cubicBezTo>
                  <a:pt x="813" y="641"/>
                  <a:pt x="813" y="641"/>
                  <a:pt x="813" y="641"/>
                </a:cubicBezTo>
                <a:cubicBezTo>
                  <a:pt x="811" y="641"/>
                  <a:pt x="811" y="641"/>
                  <a:pt x="811" y="641"/>
                </a:cubicBezTo>
                <a:cubicBezTo>
                  <a:pt x="811" y="642"/>
                  <a:pt x="811" y="642"/>
                  <a:pt x="811" y="642"/>
                </a:cubicBezTo>
                <a:cubicBezTo>
                  <a:pt x="810" y="643"/>
                  <a:pt x="810" y="642"/>
                  <a:pt x="808" y="643"/>
                </a:cubicBezTo>
                <a:cubicBezTo>
                  <a:pt x="808" y="643"/>
                  <a:pt x="808" y="643"/>
                  <a:pt x="808" y="643"/>
                </a:cubicBezTo>
                <a:cubicBezTo>
                  <a:pt x="808" y="645"/>
                  <a:pt x="808" y="645"/>
                  <a:pt x="808" y="645"/>
                </a:cubicBezTo>
                <a:cubicBezTo>
                  <a:pt x="812" y="645"/>
                  <a:pt x="812" y="645"/>
                  <a:pt x="812" y="645"/>
                </a:cubicBezTo>
                <a:cubicBezTo>
                  <a:pt x="812" y="644"/>
                  <a:pt x="812" y="644"/>
                  <a:pt x="812" y="644"/>
                </a:cubicBezTo>
                <a:cubicBezTo>
                  <a:pt x="814" y="644"/>
                  <a:pt x="817" y="643"/>
                  <a:pt x="819" y="644"/>
                </a:cubicBezTo>
                <a:cubicBezTo>
                  <a:pt x="821" y="643"/>
                  <a:pt x="822" y="643"/>
                  <a:pt x="822" y="641"/>
                </a:cubicBezTo>
                <a:cubicBezTo>
                  <a:pt x="823" y="641"/>
                  <a:pt x="823" y="641"/>
                  <a:pt x="823" y="640"/>
                </a:cubicBezTo>
                <a:cubicBezTo>
                  <a:pt x="824" y="640"/>
                  <a:pt x="824" y="640"/>
                  <a:pt x="824" y="640"/>
                </a:cubicBezTo>
                <a:cubicBezTo>
                  <a:pt x="824" y="640"/>
                  <a:pt x="824" y="640"/>
                  <a:pt x="824" y="640"/>
                </a:cubicBezTo>
                <a:cubicBezTo>
                  <a:pt x="822" y="640"/>
                  <a:pt x="820" y="640"/>
                  <a:pt x="819" y="640"/>
                </a:cubicBezTo>
                <a:cubicBezTo>
                  <a:pt x="819" y="640"/>
                  <a:pt x="819" y="640"/>
                  <a:pt x="819" y="640"/>
                </a:cubicBezTo>
                <a:lnTo>
                  <a:pt x="814" y="640"/>
                </a:lnTo>
                <a:close/>
                <a:moveTo>
                  <a:pt x="2567" y="712"/>
                </a:moveTo>
                <a:cubicBezTo>
                  <a:pt x="2567" y="716"/>
                  <a:pt x="2566" y="714"/>
                  <a:pt x="2563" y="716"/>
                </a:cubicBezTo>
                <a:cubicBezTo>
                  <a:pt x="2562" y="717"/>
                  <a:pt x="2561" y="720"/>
                  <a:pt x="2561" y="721"/>
                </a:cubicBezTo>
                <a:cubicBezTo>
                  <a:pt x="2559" y="722"/>
                  <a:pt x="2556" y="722"/>
                  <a:pt x="2553" y="723"/>
                </a:cubicBezTo>
                <a:cubicBezTo>
                  <a:pt x="2553" y="723"/>
                  <a:pt x="2553" y="722"/>
                  <a:pt x="2553" y="721"/>
                </a:cubicBezTo>
                <a:cubicBezTo>
                  <a:pt x="2552" y="721"/>
                  <a:pt x="2552" y="721"/>
                  <a:pt x="2552" y="721"/>
                </a:cubicBezTo>
                <a:cubicBezTo>
                  <a:pt x="2551" y="723"/>
                  <a:pt x="2551" y="722"/>
                  <a:pt x="2551" y="724"/>
                </a:cubicBezTo>
                <a:cubicBezTo>
                  <a:pt x="2550" y="724"/>
                  <a:pt x="2550" y="724"/>
                  <a:pt x="2550" y="724"/>
                </a:cubicBezTo>
                <a:cubicBezTo>
                  <a:pt x="2550" y="725"/>
                  <a:pt x="2550" y="725"/>
                  <a:pt x="2551" y="726"/>
                </a:cubicBezTo>
                <a:cubicBezTo>
                  <a:pt x="2560" y="726"/>
                  <a:pt x="2560" y="726"/>
                  <a:pt x="2560" y="726"/>
                </a:cubicBezTo>
                <a:cubicBezTo>
                  <a:pt x="2560" y="726"/>
                  <a:pt x="2561" y="727"/>
                  <a:pt x="2562" y="727"/>
                </a:cubicBezTo>
                <a:cubicBezTo>
                  <a:pt x="2563" y="725"/>
                  <a:pt x="2563" y="724"/>
                  <a:pt x="2564" y="723"/>
                </a:cubicBezTo>
                <a:cubicBezTo>
                  <a:pt x="2565" y="723"/>
                  <a:pt x="2567" y="724"/>
                  <a:pt x="2568" y="724"/>
                </a:cubicBezTo>
                <a:cubicBezTo>
                  <a:pt x="2568" y="723"/>
                  <a:pt x="2568" y="723"/>
                  <a:pt x="2568" y="723"/>
                </a:cubicBezTo>
                <a:cubicBezTo>
                  <a:pt x="2569" y="723"/>
                  <a:pt x="2569" y="723"/>
                  <a:pt x="2569" y="723"/>
                </a:cubicBezTo>
                <a:cubicBezTo>
                  <a:pt x="2569" y="723"/>
                  <a:pt x="2569" y="723"/>
                  <a:pt x="2569" y="723"/>
                </a:cubicBezTo>
                <a:cubicBezTo>
                  <a:pt x="2572" y="723"/>
                  <a:pt x="2572" y="723"/>
                  <a:pt x="2572" y="723"/>
                </a:cubicBezTo>
                <a:cubicBezTo>
                  <a:pt x="2573" y="722"/>
                  <a:pt x="2573" y="722"/>
                  <a:pt x="2573" y="721"/>
                </a:cubicBezTo>
                <a:cubicBezTo>
                  <a:pt x="2575" y="721"/>
                  <a:pt x="2575" y="721"/>
                  <a:pt x="2575" y="721"/>
                </a:cubicBezTo>
                <a:cubicBezTo>
                  <a:pt x="2575" y="721"/>
                  <a:pt x="2575" y="721"/>
                  <a:pt x="2575" y="721"/>
                </a:cubicBezTo>
                <a:cubicBezTo>
                  <a:pt x="2576" y="721"/>
                  <a:pt x="2576" y="722"/>
                  <a:pt x="2578" y="721"/>
                </a:cubicBezTo>
                <a:cubicBezTo>
                  <a:pt x="2578" y="721"/>
                  <a:pt x="2578" y="721"/>
                  <a:pt x="2578" y="721"/>
                </a:cubicBezTo>
                <a:cubicBezTo>
                  <a:pt x="2579" y="720"/>
                  <a:pt x="2579" y="720"/>
                  <a:pt x="2580" y="720"/>
                </a:cubicBezTo>
                <a:cubicBezTo>
                  <a:pt x="2580" y="719"/>
                  <a:pt x="2580" y="719"/>
                  <a:pt x="2580" y="719"/>
                </a:cubicBezTo>
                <a:cubicBezTo>
                  <a:pt x="2581" y="720"/>
                  <a:pt x="2582" y="720"/>
                  <a:pt x="2583" y="720"/>
                </a:cubicBezTo>
                <a:cubicBezTo>
                  <a:pt x="2583" y="721"/>
                  <a:pt x="2583" y="721"/>
                  <a:pt x="2583" y="721"/>
                </a:cubicBezTo>
                <a:cubicBezTo>
                  <a:pt x="2588" y="721"/>
                  <a:pt x="2588" y="721"/>
                  <a:pt x="2588" y="721"/>
                </a:cubicBezTo>
                <a:cubicBezTo>
                  <a:pt x="2587" y="723"/>
                  <a:pt x="2586" y="722"/>
                  <a:pt x="2585" y="724"/>
                </a:cubicBezTo>
                <a:cubicBezTo>
                  <a:pt x="2584" y="724"/>
                  <a:pt x="2584" y="724"/>
                  <a:pt x="2584" y="724"/>
                </a:cubicBezTo>
                <a:cubicBezTo>
                  <a:pt x="2584" y="725"/>
                  <a:pt x="2586" y="726"/>
                  <a:pt x="2585" y="727"/>
                </a:cubicBezTo>
                <a:cubicBezTo>
                  <a:pt x="2584" y="727"/>
                  <a:pt x="2584" y="727"/>
                  <a:pt x="2584" y="727"/>
                </a:cubicBezTo>
                <a:cubicBezTo>
                  <a:pt x="2584" y="729"/>
                  <a:pt x="2584" y="729"/>
                  <a:pt x="2584" y="729"/>
                </a:cubicBezTo>
                <a:cubicBezTo>
                  <a:pt x="2585" y="730"/>
                  <a:pt x="2586" y="730"/>
                  <a:pt x="2586" y="731"/>
                </a:cubicBezTo>
                <a:cubicBezTo>
                  <a:pt x="2586" y="732"/>
                  <a:pt x="2586" y="732"/>
                  <a:pt x="2586" y="732"/>
                </a:cubicBezTo>
                <a:cubicBezTo>
                  <a:pt x="2586" y="732"/>
                  <a:pt x="2587" y="732"/>
                  <a:pt x="2588" y="733"/>
                </a:cubicBezTo>
                <a:cubicBezTo>
                  <a:pt x="2591" y="733"/>
                  <a:pt x="2592" y="732"/>
                  <a:pt x="2593" y="731"/>
                </a:cubicBezTo>
                <a:cubicBezTo>
                  <a:pt x="2594" y="730"/>
                  <a:pt x="2594" y="730"/>
                  <a:pt x="2595" y="730"/>
                </a:cubicBezTo>
                <a:cubicBezTo>
                  <a:pt x="2595" y="729"/>
                  <a:pt x="2595" y="729"/>
                  <a:pt x="2595" y="728"/>
                </a:cubicBezTo>
                <a:cubicBezTo>
                  <a:pt x="2597" y="728"/>
                  <a:pt x="2597" y="728"/>
                  <a:pt x="2597" y="728"/>
                </a:cubicBezTo>
                <a:cubicBezTo>
                  <a:pt x="2597" y="727"/>
                  <a:pt x="2598" y="726"/>
                  <a:pt x="2599" y="725"/>
                </a:cubicBezTo>
                <a:cubicBezTo>
                  <a:pt x="2600" y="725"/>
                  <a:pt x="2600" y="725"/>
                  <a:pt x="2600" y="725"/>
                </a:cubicBezTo>
                <a:cubicBezTo>
                  <a:pt x="2600" y="724"/>
                  <a:pt x="2600" y="724"/>
                  <a:pt x="2599" y="723"/>
                </a:cubicBezTo>
                <a:cubicBezTo>
                  <a:pt x="2599" y="722"/>
                  <a:pt x="2598" y="722"/>
                  <a:pt x="2598" y="722"/>
                </a:cubicBezTo>
                <a:cubicBezTo>
                  <a:pt x="2598" y="721"/>
                  <a:pt x="2598" y="721"/>
                  <a:pt x="2599" y="720"/>
                </a:cubicBezTo>
                <a:cubicBezTo>
                  <a:pt x="2601" y="720"/>
                  <a:pt x="2601" y="720"/>
                  <a:pt x="2601" y="720"/>
                </a:cubicBezTo>
                <a:cubicBezTo>
                  <a:pt x="2601" y="719"/>
                  <a:pt x="2601" y="719"/>
                  <a:pt x="2601" y="719"/>
                </a:cubicBezTo>
                <a:cubicBezTo>
                  <a:pt x="2603" y="720"/>
                  <a:pt x="2604" y="720"/>
                  <a:pt x="2605" y="720"/>
                </a:cubicBezTo>
                <a:cubicBezTo>
                  <a:pt x="2605" y="722"/>
                  <a:pt x="2605" y="722"/>
                  <a:pt x="2603" y="722"/>
                </a:cubicBezTo>
                <a:cubicBezTo>
                  <a:pt x="2604" y="722"/>
                  <a:pt x="2604" y="723"/>
                  <a:pt x="2604" y="723"/>
                </a:cubicBezTo>
                <a:cubicBezTo>
                  <a:pt x="2608" y="723"/>
                  <a:pt x="2606" y="723"/>
                  <a:pt x="2608" y="721"/>
                </a:cubicBezTo>
                <a:cubicBezTo>
                  <a:pt x="2609" y="720"/>
                  <a:pt x="2608" y="721"/>
                  <a:pt x="2609" y="722"/>
                </a:cubicBezTo>
                <a:cubicBezTo>
                  <a:pt x="2612" y="722"/>
                  <a:pt x="2613" y="722"/>
                  <a:pt x="2614" y="720"/>
                </a:cubicBezTo>
                <a:cubicBezTo>
                  <a:pt x="2617" y="720"/>
                  <a:pt x="2616" y="719"/>
                  <a:pt x="2618" y="718"/>
                </a:cubicBezTo>
                <a:cubicBezTo>
                  <a:pt x="2618" y="723"/>
                  <a:pt x="2618" y="723"/>
                  <a:pt x="2618" y="723"/>
                </a:cubicBezTo>
                <a:cubicBezTo>
                  <a:pt x="2619" y="723"/>
                  <a:pt x="2619" y="723"/>
                  <a:pt x="2619" y="723"/>
                </a:cubicBezTo>
                <a:cubicBezTo>
                  <a:pt x="2620" y="723"/>
                  <a:pt x="2619" y="723"/>
                  <a:pt x="2620" y="723"/>
                </a:cubicBezTo>
                <a:cubicBezTo>
                  <a:pt x="2621" y="721"/>
                  <a:pt x="2622" y="719"/>
                  <a:pt x="2622" y="716"/>
                </a:cubicBezTo>
                <a:cubicBezTo>
                  <a:pt x="2622" y="715"/>
                  <a:pt x="2622" y="716"/>
                  <a:pt x="2622" y="715"/>
                </a:cubicBezTo>
                <a:cubicBezTo>
                  <a:pt x="2624" y="716"/>
                  <a:pt x="2624" y="715"/>
                  <a:pt x="2625" y="717"/>
                </a:cubicBezTo>
                <a:cubicBezTo>
                  <a:pt x="2626" y="717"/>
                  <a:pt x="2626" y="717"/>
                  <a:pt x="2626" y="717"/>
                </a:cubicBezTo>
                <a:cubicBezTo>
                  <a:pt x="2626" y="716"/>
                  <a:pt x="2626" y="715"/>
                  <a:pt x="2626" y="715"/>
                </a:cubicBezTo>
                <a:cubicBezTo>
                  <a:pt x="2626" y="715"/>
                  <a:pt x="2626" y="715"/>
                  <a:pt x="2626" y="715"/>
                </a:cubicBezTo>
                <a:cubicBezTo>
                  <a:pt x="2626" y="712"/>
                  <a:pt x="2626" y="712"/>
                  <a:pt x="2626" y="712"/>
                </a:cubicBezTo>
                <a:cubicBezTo>
                  <a:pt x="2626" y="712"/>
                  <a:pt x="2626" y="712"/>
                  <a:pt x="2626" y="712"/>
                </a:cubicBezTo>
                <a:cubicBezTo>
                  <a:pt x="2627" y="711"/>
                  <a:pt x="2627" y="709"/>
                  <a:pt x="2627" y="708"/>
                </a:cubicBezTo>
                <a:cubicBezTo>
                  <a:pt x="2629" y="708"/>
                  <a:pt x="2629" y="708"/>
                  <a:pt x="2630" y="708"/>
                </a:cubicBezTo>
                <a:cubicBezTo>
                  <a:pt x="2630" y="708"/>
                  <a:pt x="2630" y="708"/>
                  <a:pt x="2630" y="708"/>
                </a:cubicBezTo>
                <a:cubicBezTo>
                  <a:pt x="2630" y="708"/>
                  <a:pt x="2630" y="708"/>
                  <a:pt x="2630" y="708"/>
                </a:cubicBezTo>
                <a:cubicBezTo>
                  <a:pt x="2630" y="710"/>
                  <a:pt x="2630" y="710"/>
                  <a:pt x="2629" y="711"/>
                </a:cubicBezTo>
                <a:cubicBezTo>
                  <a:pt x="2628" y="711"/>
                  <a:pt x="2628" y="711"/>
                  <a:pt x="2628" y="711"/>
                </a:cubicBezTo>
                <a:cubicBezTo>
                  <a:pt x="2627" y="713"/>
                  <a:pt x="2628" y="716"/>
                  <a:pt x="2628" y="718"/>
                </a:cubicBezTo>
                <a:cubicBezTo>
                  <a:pt x="2632" y="717"/>
                  <a:pt x="2632" y="711"/>
                  <a:pt x="2636" y="709"/>
                </a:cubicBezTo>
                <a:cubicBezTo>
                  <a:pt x="2636" y="708"/>
                  <a:pt x="2636" y="708"/>
                  <a:pt x="2636" y="708"/>
                </a:cubicBezTo>
                <a:cubicBezTo>
                  <a:pt x="2634" y="707"/>
                  <a:pt x="2633" y="706"/>
                  <a:pt x="2631" y="706"/>
                </a:cubicBezTo>
                <a:cubicBezTo>
                  <a:pt x="2631" y="705"/>
                  <a:pt x="2631" y="705"/>
                  <a:pt x="2631" y="705"/>
                </a:cubicBezTo>
                <a:cubicBezTo>
                  <a:pt x="2632" y="705"/>
                  <a:pt x="2633" y="704"/>
                  <a:pt x="2634" y="704"/>
                </a:cubicBezTo>
                <a:cubicBezTo>
                  <a:pt x="2634" y="700"/>
                  <a:pt x="2634" y="700"/>
                  <a:pt x="2634" y="700"/>
                </a:cubicBezTo>
                <a:cubicBezTo>
                  <a:pt x="2633" y="700"/>
                  <a:pt x="2633" y="700"/>
                  <a:pt x="2633" y="700"/>
                </a:cubicBezTo>
                <a:cubicBezTo>
                  <a:pt x="2633" y="698"/>
                  <a:pt x="2633" y="698"/>
                  <a:pt x="2633" y="698"/>
                </a:cubicBezTo>
                <a:cubicBezTo>
                  <a:pt x="2632" y="698"/>
                  <a:pt x="2632" y="698"/>
                  <a:pt x="2632" y="698"/>
                </a:cubicBezTo>
                <a:cubicBezTo>
                  <a:pt x="2632" y="697"/>
                  <a:pt x="2632" y="697"/>
                  <a:pt x="2632" y="697"/>
                </a:cubicBezTo>
                <a:cubicBezTo>
                  <a:pt x="2633" y="697"/>
                  <a:pt x="2633" y="697"/>
                  <a:pt x="2633" y="697"/>
                </a:cubicBezTo>
                <a:cubicBezTo>
                  <a:pt x="2633" y="696"/>
                  <a:pt x="2633" y="696"/>
                  <a:pt x="2633" y="696"/>
                </a:cubicBezTo>
                <a:cubicBezTo>
                  <a:pt x="2634" y="696"/>
                  <a:pt x="2634" y="696"/>
                  <a:pt x="2634" y="696"/>
                </a:cubicBezTo>
                <a:cubicBezTo>
                  <a:pt x="2634" y="693"/>
                  <a:pt x="2634" y="693"/>
                  <a:pt x="2634" y="693"/>
                </a:cubicBezTo>
                <a:cubicBezTo>
                  <a:pt x="2634" y="693"/>
                  <a:pt x="2634" y="693"/>
                  <a:pt x="2634" y="693"/>
                </a:cubicBezTo>
                <a:cubicBezTo>
                  <a:pt x="2634" y="692"/>
                  <a:pt x="2634" y="692"/>
                  <a:pt x="2634" y="692"/>
                </a:cubicBezTo>
                <a:cubicBezTo>
                  <a:pt x="2635" y="692"/>
                  <a:pt x="2635" y="692"/>
                  <a:pt x="2635" y="692"/>
                </a:cubicBezTo>
                <a:cubicBezTo>
                  <a:pt x="2635" y="688"/>
                  <a:pt x="2635" y="688"/>
                  <a:pt x="2635" y="688"/>
                </a:cubicBezTo>
                <a:cubicBezTo>
                  <a:pt x="2636" y="688"/>
                  <a:pt x="2636" y="688"/>
                  <a:pt x="2636" y="688"/>
                </a:cubicBezTo>
                <a:cubicBezTo>
                  <a:pt x="2636" y="688"/>
                  <a:pt x="2635" y="687"/>
                  <a:pt x="2635" y="686"/>
                </a:cubicBezTo>
                <a:cubicBezTo>
                  <a:pt x="2635" y="682"/>
                  <a:pt x="2635" y="678"/>
                  <a:pt x="2636" y="675"/>
                </a:cubicBezTo>
                <a:cubicBezTo>
                  <a:pt x="2639" y="675"/>
                  <a:pt x="2639" y="675"/>
                  <a:pt x="2639" y="675"/>
                </a:cubicBezTo>
                <a:cubicBezTo>
                  <a:pt x="2640" y="672"/>
                  <a:pt x="2640" y="673"/>
                  <a:pt x="2639" y="671"/>
                </a:cubicBezTo>
                <a:cubicBezTo>
                  <a:pt x="2640" y="670"/>
                  <a:pt x="2641" y="670"/>
                  <a:pt x="2641" y="670"/>
                </a:cubicBezTo>
                <a:cubicBezTo>
                  <a:pt x="2642" y="666"/>
                  <a:pt x="2642" y="668"/>
                  <a:pt x="2643" y="665"/>
                </a:cubicBezTo>
                <a:cubicBezTo>
                  <a:pt x="2643" y="664"/>
                  <a:pt x="2643" y="664"/>
                  <a:pt x="2643" y="664"/>
                </a:cubicBezTo>
                <a:cubicBezTo>
                  <a:pt x="2644" y="664"/>
                  <a:pt x="2644" y="664"/>
                  <a:pt x="2644" y="664"/>
                </a:cubicBezTo>
                <a:cubicBezTo>
                  <a:pt x="2644" y="661"/>
                  <a:pt x="2644" y="657"/>
                  <a:pt x="2643" y="654"/>
                </a:cubicBezTo>
                <a:cubicBezTo>
                  <a:pt x="2643" y="653"/>
                  <a:pt x="2643" y="653"/>
                  <a:pt x="2642" y="653"/>
                </a:cubicBezTo>
                <a:cubicBezTo>
                  <a:pt x="2642" y="652"/>
                  <a:pt x="2642" y="652"/>
                  <a:pt x="2642" y="652"/>
                </a:cubicBezTo>
                <a:cubicBezTo>
                  <a:pt x="2641" y="652"/>
                  <a:pt x="2641" y="652"/>
                  <a:pt x="2641" y="652"/>
                </a:cubicBezTo>
                <a:cubicBezTo>
                  <a:pt x="2641" y="650"/>
                  <a:pt x="2641" y="650"/>
                  <a:pt x="2641" y="650"/>
                </a:cubicBezTo>
                <a:cubicBezTo>
                  <a:pt x="2641" y="650"/>
                  <a:pt x="2641" y="650"/>
                  <a:pt x="2641" y="650"/>
                </a:cubicBezTo>
                <a:cubicBezTo>
                  <a:pt x="2640" y="648"/>
                  <a:pt x="2641" y="647"/>
                  <a:pt x="2639" y="646"/>
                </a:cubicBezTo>
                <a:cubicBezTo>
                  <a:pt x="2639" y="645"/>
                  <a:pt x="2639" y="645"/>
                  <a:pt x="2639" y="645"/>
                </a:cubicBezTo>
                <a:cubicBezTo>
                  <a:pt x="2637" y="645"/>
                  <a:pt x="2636" y="645"/>
                  <a:pt x="2634" y="644"/>
                </a:cubicBezTo>
                <a:cubicBezTo>
                  <a:pt x="2634" y="644"/>
                  <a:pt x="2634" y="644"/>
                  <a:pt x="2634" y="644"/>
                </a:cubicBezTo>
                <a:cubicBezTo>
                  <a:pt x="2634" y="644"/>
                  <a:pt x="2634" y="644"/>
                  <a:pt x="2634" y="644"/>
                </a:cubicBezTo>
                <a:cubicBezTo>
                  <a:pt x="2634" y="642"/>
                  <a:pt x="2634" y="642"/>
                  <a:pt x="2633" y="641"/>
                </a:cubicBezTo>
                <a:cubicBezTo>
                  <a:pt x="2633" y="640"/>
                  <a:pt x="2633" y="640"/>
                  <a:pt x="2633" y="640"/>
                </a:cubicBezTo>
                <a:cubicBezTo>
                  <a:pt x="2632" y="641"/>
                  <a:pt x="2632" y="641"/>
                  <a:pt x="2630" y="641"/>
                </a:cubicBezTo>
                <a:cubicBezTo>
                  <a:pt x="2631" y="644"/>
                  <a:pt x="2631" y="645"/>
                  <a:pt x="2629" y="647"/>
                </a:cubicBezTo>
                <a:cubicBezTo>
                  <a:pt x="2629" y="648"/>
                  <a:pt x="2629" y="648"/>
                  <a:pt x="2629" y="648"/>
                </a:cubicBezTo>
                <a:cubicBezTo>
                  <a:pt x="2627" y="648"/>
                  <a:pt x="2627" y="648"/>
                  <a:pt x="2627" y="648"/>
                </a:cubicBezTo>
                <a:cubicBezTo>
                  <a:pt x="2627" y="649"/>
                  <a:pt x="2627" y="649"/>
                  <a:pt x="2626" y="650"/>
                </a:cubicBezTo>
                <a:cubicBezTo>
                  <a:pt x="2628" y="650"/>
                  <a:pt x="2628" y="650"/>
                  <a:pt x="2628" y="650"/>
                </a:cubicBezTo>
                <a:cubicBezTo>
                  <a:pt x="2628" y="656"/>
                  <a:pt x="2628" y="656"/>
                  <a:pt x="2624" y="658"/>
                </a:cubicBezTo>
                <a:cubicBezTo>
                  <a:pt x="2624" y="659"/>
                  <a:pt x="2624" y="659"/>
                  <a:pt x="2624" y="659"/>
                </a:cubicBezTo>
                <a:cubicBezTo>
                  <a:pt x="2625" y="659"/>
                  <a:pt x="2625" y="659"/>
                  <a:pt x="2625" y="659"/>
                </a:cubicBezTo>
                <a:cubicBezTo>
                  <a:pt x="2625" y="660"/>
                  <a:pt x="2625" y="660"/>
                  <a:pt x="2625" y="660"/>
                </a:cubicBezTo>
                <a:cubicBezTo>
                  <a:pt x="2626" y="659"/>
                  <a:pt x="2627" y="659"/>
                  <a:pt x="2628" y="658"/>
                </a:cubicBezTo>
                <a:cubicBezTo>
                  <a:pt x="2628" y="660"/>
                  <a:pt x="2628" y="663"/>
                  <a:pt x="2628" y="664"/>
                </a:cubicBezTo>
                <a:cubicBezTo>
                  <a:pt x="2627" y="664"/>
                  <a:pt x="2627" y="665"/>
                  <a:pt x="2626" y="665"/>
                </a:cubicBezTo>
                <a:cubicBezTo>
                  <a:pt x="2626" y="666"/>
                  <a:pt x="2626" y="666"/>
                  <a:pt x="2626" y="666"/>
                </a:cubicBezTo>
                <a:cubicBezTo>
                  <a:pt x="2626" y="666"/>
                  <a:pt x="2626" y="666"/>
                  <a:pt x="2626" y="666"/>
                </a:cubicBezTo>
                <a:cubicBezTo>
                  <a:pt x="2625" y="668"/>
                  <a:pt x="2625" y="670"/>
                  <a:pt x="2625" y="671"/>
                </a:cubicBezTo>
                <a:cubicBezTo>
                  <a:pt x="2624" y="672"/>
                  <a:pt x="2624" y="672"/>
                  <a:pt x="2623" y="673"/>
                </a:cubicBezTo>
                <a:cubicBezTo>
                  <a:pt x="2623" y="675"/>
                  <a:pt x="2623" y="675"/>
                  <a:pt x="2623" y="675"/>
                </a:cubicBezTo>
                <a:cubicBezTo>
                  <a:pt x="2622" y="675"/>
                  <a:pt x="2622" y="675"/>
                  <a:pt x="2622" y="675"/>
                </a:cubicBezTo>
                <a:cubicBezTo>
                  <a:pt x="2622" y="676"/>
                  <a:pt x="2622" y="676"/>
                  <a:pt x="2622" y="676"/>
                </a:cubicBezTo>
                <a:cubicBezTo>
                  <a:pt x="2622" y="676"/>
                  <a:pt x="2622" y="676"/>
                  <a:pt x="2622" y="676"/>
                </a:cubicBezTo>
                <a:cubicBezTo>
                  <a:pt x="2622" y="677"/>
                  <a:pt x="2622" y="677"/>
                  <a:pt x="2622" y="677"/>
                </a:cubicBezTo>
                <a:cubicBezTo>
                  <a:pt x="2620" y="678"/>
                  <a:pt x="2619" y="679"/>
                  <a:pt x="2618" y="681"/>
                </a:cubicBezTo>
                <a:cubicBezTo>
                  <a:pt x="2618" y="682"/>
                  <a:pt x="2618" y="682"/>
                  <a:pt x="2618" y="682"/>
                </a:cubicBezTo>
                <a:cubicBezTo>
                  <a:pt x="2616" y="683"/>
                  <a:pt x="2615" y="684"/>
                  <a:pt x="2613" y="685"/>
                </a:cubicBezTo>
                <a:cubicBezTo>
                  <a:pt x="2613" y="688"/>
                  <a:pt x="2613" y="688"/>
                  <a:pt x="2613" y="688"/>
                </a:cubicBezTo>
                <a:cubicBezTo>
                  <a:pt x="2613" y="688"/>
                  <a:pt x="2613" y="688"/>
                  <a:pt x="2613" y="688"/>
                </a:cubicBezTo>
                <a:cubicBezTo>
                  <a:pt x="2613" y="689"/>
                  <a:pt x="2613" y="689"/>
                  <a:pt x="2613" y="689"/>
                </a:cubicBezTo>
                <a:cubicBezTo>
                  <a:pt x="2612" y="689"/>
                  <a:pt x="2612" y="690"/>
                  <a:pt x="2611" y="690"/>
                </a:cubicBezTo>
                <a:cubicBezTo>
                  <a:pt x="2611" y="690"/>
                  <a:pt x="2611" y="691"/>
                  <a:pt x="2611" y="692"/>
                </a:cubicBezTo>
                <a:cubicBezTo>
                  <a:pt x="2608" y="692"/>
                  <a:pt x="2608" y="692"/>
                  <a:pt x="2608" y="692"/>
                </a:cubicBezTo>
                <a:cubicBezTo>
                  <a:pt x="2608" y="692"/>
                  <a:pt x="2608" y="692"/>
                  <a:pt x="2608" y="692"/>
                </a:cubicBezTo>
                <a:cubicBezTo>
                  <a:pt x="2607" y="693"/>
                  <a:pt x="2606" y="693"/>
                  <a:pt x="2605" y="693"/>
                </a:cubicBezTo>
                <a:cubicBezTo>
                  <a:pt x="2605" y="694"/>
                  <a:pt x="2605" y="694"/>
                  <a:pt x="2605" y="694"/>
                </a:cubicBezTo>
                <a:cubicBezTo>
                  <a:pt x="2605" y="694"/>
                  <a:pt x="2605" y="694"/>
                  <a:pt x="2605" y="694"/>
                </a:cubicBezTo>
                <a:cubicBezTo>
                  <a:pt x="2605" y="695"/>
                  <a:pt x="2605" y="695"/>
                  <a:pt x="2605" y="695"/>
                </a:cubicBezTo>
                <a:cubicBezTo>
                  <a:pt x="2604" y="695"/>
                  <a:pt x="2603" y="695"/>
                  <a:pt x="2603" y="696"/>
                </a:cubicBezTo>
                <a:cubicBezTo>
                  <a:pt x="2602" y="696"/>
                  <a:pt x="2603" y="696"/>
                  <a:pt x="2601" y="696"/>
                </a:cubicBezTo>
                <a:cubicBezTo>
                  <a:pt x="2601" y="696"/>
                  <a:pt x="2601" y="696"/>
                  <a:pt x="2600" y="695"/>
                </a:cubicBezTo>
                <a:cubicBezTo>
                  <a:pt x="2599" y="695"/>
                  <a:pt x="2599" y="695"/>
                  <a:pt x="2599" y="695"/>
                </a:cubicBezTo>
                <a:cubicBezTo>
                  <a:pt x="2599" y="693"/>
                  <a:pt x="2599" y="693"/>
                  <a:pt x="2599" y="693"/>
                </a:cubicBezTo>
                <a:cubicBezTo>
                  <a:pt x="2599" y="693"/>
                  <a:pt x="2599" y="693"/>
                  <a:pt x="2599" y="693"/>
                </a:cubicBezTo>
                <a:cubicBezTo>
                  <a:pt x="2599" y="691"/>
                  <a:pt x="2599" y="691"/>
                  <a:pt x="2599" y="691"/>
                </a:cubicBezTo>
                <a:cubicBezTo>
                  <a:pt x="2599" y="691"/>
                  <a:pt x="2600" y="691"/>
                  <a:pt x="2601" y="690"/>
                </a:cubicBezTo>
                <a:cubicBezTo>
                  <a:pt x="2602" y="690"/>
                  <a:pt x="2603" y="687"/>
                  <a:pt x="2603" y="686"/>
                </a:cubicBezTo>
                <a:cubicBezTo>
                  <a:pt x="2600" y="687"/>
                  <a:pt x="2599" y="689"/>
                  <a:pt x="2597" y="690"/>
                </a:cubicBezTo>
                <a:cubicBezTo>
                  <a:pt x="2597" y="696"/>
                  <a:pt x="2597" y="696"/>
                  <a:pt x="2597" y="696"/>
                </a:cubicBezTo>
                <a:cubicBezTo>
                  <a:pt x="2596" y="696"/>
                  <a:pt x="2596" y="696"/>
                  <a:pt x="2596" y="696"/>
                </a:cubicBezTo>
                <a:cubicBezTo>
                  <a:pt x="2596" y="697"/>
                  <a:pt x="2596" y="698"/>
                  <a:pt x="2595" y="699"/>
                </a:cubicBezTo>
                <a:cubicBezTo>
                  <a:pt x="2595" y="699"/>
                  <a:pt x="2595" y="699"/>
                  <a:pt x="2595" y="699"/>
                </a:cubicBezTo>
                <a:cubicBezTo>
                  <a:pt x="2595" y="700"/>
                  <a:pt x="2594" y="701"/>
                  <a:pt x="2594" y="702"/>
                </a:cubicBezTo>
                <a:cubicBezTo>
                  <a:pt x="2594" y="702"/>
                  <a:pt x="2593" y="703"/>
                  <a:pt x="2593" y="703"/>
                </a:cubicBezTo>
                <a:cubicBezTo>
                  <a:pt x="2593" y="707"/>
                  <a:pt x="2593" y="707"/>
                  <a:pt x="2593" y="707"/>
                </a:cubicBezTo>
                <a:cubicBezTo>
                  <a:pt x="2593" y="707"/>
                  <a:pt x="2593" y="707"/>
                  <a:pt x="2593" y="707"/>
                </a:cubicBezTo>
                <a:cubicBezTo>
                  <a:pt x="2593" y="708"/>
                  <a:pt x="2593" y="708"/>
                  <a:pt x="2593" y="708"/>
                </a:cubicBezTo>
                <a:cubicBezTo>
                  <a:pt x="2593" y="708"/>
                  <a:pt x="2592" y="709"/>
                  <a:pt x="2591" y="709"/>
                </a:cubicBezTo>
                <a:cubicBezTo>
                  <a:pt x="2591" y="710"/>
                  <a:pt x="2590" y="711"/>
                  <a:pt x="2590" y="711"/>
                </a:cubicBezTo>
                <a:cubicBezTo>
                  <a:pt x="2588" y="711"/>
                  <a:pt x="2588" y="711"/>
                  <a:pt x="2586" y="710"/>
                </a:cubicBezTo>
                <a:cubicBezTo>
                  <a:pt x="2586" y="709"/>
                  <a:pt x="2586" y="709"/>
                  <a:pt x="2586" y="709"/>
                </a:cubicBezTo>
                <a:cubicBezTo>
                  <a:pt x="2583" y="709"/>
                  <a:pt x="2582" y="708"/>
                  <a:pt x="2580" y="709"/>
                </a:cubicBezTo>
                <a:cubicBezTo>
                  <a:pt x="2579" y="710"/>
                  <a:pt x="2579" y="711"/>
                  <a:pt x="2578" y="711"/>
                </a:cubicBezTo>
                <a:cubicBezTo>
                  <a:pt x="2574" y="711"/>
                  <a:pt x="2574" y="711"/>
                  <a:pt x="2574" y="711"/>
                </a:cubicBezTo>
                <a:cubicBezTo>
                  <a:pt x="2574" y="712"/>
                  <a:pt x="2574" y="712"/>
                  <a:pt x="2574" y="712"/>
                </a:cubicBezTo>
                <a:cubicBezTo>
                  <a:pt x="2572" y="713"/>
                  <a:pt x="2572" y="714"/>
                  <a:pt x="2570" y="714"/>
                </a:cubicBezTo>
                <a:cubicBezTo>
                  <a:pt x="2570" y="711"/>
                  <a:pt x="2570" y="711"/>
                  <a:pt x="2570" y="711"/>
                </a:cubicBezTo>
                <a:cubicBezTo>
                  <a:pt x="2569" y="711"/>
                  <a:pt x="2569" y="712"/>
                  <a:pt x="2567" y="712"/>
                </a:cubicBezTo>
                <a:close/>
                <a:moveTo>
                  <a:pt x="2572" y="715"/>
                </a:moveTo>
                <a:cubicBezTo>
                  <a:pt x="2573" y="715"/>
                  <a:pt x="2573" y="716"/>
                  <a:pt x="2573" y="717"/>
                </a:cubicBezTo>
                <a:cubicBezTo>
                  <a:pt x="2572" y="717"/>
                  <a:pt x="2572" y="717"/>
                  <a:pt x="2572" y="717"/>
                </a:cubicBezTo>
                <a:cubicBezTo>
                  <a:pt x="2572" y="718"/>
                  <a:pt x="2572" y="718"/>
                  <a:pt x="2572" y="718"/>
                </a:cubicBezTo>
                <a:cubicBezTo>
                  <a:pt x="2570" y="718"/>
                  <a:pt x="2570" y="718"/>
                  <a:pt x="2570" y="718"/>
                </a:cubicBezTo>
                <a:cubicBezTo>
                  <a:pt x="2570" y="717"/>
                  <a:pt x="2570" y="717"/>
                  <a:pt x="2570" y="717"/>
                </a:cubicBezTo>
                <a:cubicBezTo>
                  <a:pt x="2570" y="717"/>
                  <a:pt x="2570" y="717"/>
                  <a:pt x="2570" y="717"/>
                </a:cubicBezTo>
                <a:cubicBezTo>
                  <a:pt x="2570" y="715"/>
                  <a:pt x="2570" y="715"/>
                  <a:pt x="2570" y="715"/>
                </a:cubicBezTo>
                <a:cubicBezTo>
                  <a:pt x="2570" y="715"/>
                  <a:pt x="2570" y="715"/>
                  <a:pt x="2570" y="715"/>
                </a:cubicBezTo>
                <a:cubicBezTo>
                  <a:pt x="2570" y="715"/>
                  <a:pt x="2570" y="715"/>
                  <a:pt x="2570" y="715"/>
                </a:cubicBezTo>
                <a:lnTo>
                  <a:pt x="2572" y="715"/>
                </a:lnTo>
                <a:close/>
                <a:moveTo>
                  <a:pt x="1507" y="650"/>
                </a:moveTo>
                <a:cubicBezTo>
                  <a:pt x="1507" y="650"/>
                  <a:pt x="1507" y="650"/>
                  <a:pt x="1508" y="650"/>
                </a:cubicBezTo>
                <a:cubicBezTo>
                  <a:pt x="1508" y="652"/>
                  <a:pt x="1508" y="652"/>
                  <a:pt x="1508" y="652"/>
                </a:cubicBezTo>
                <a:cubicBezTo>
                  <a:pt x="1508" y="652"/>
                  <a:pt x="1508" y="652"/>
                  <a:pt x="1508" y="652"/>
                </a:cubicBezTo>
                <a:cubicBezTo>
                  <a:pt x="1509" y="656"/>
                  <a:pt x="1509" y="660"/>
                  <a:pt x="1509" y="663"/>
                </a:cubicBezTo>
                <a:cubicBezTo>
                  <a:pt x="1510" y="663"/>
                  <a:pt x="1510" y="663"/>
                  <a:pt x="1510" y="663"/>
                </a:cubicBezTo>
                <a:cubicBezTo>
                  <a:pt x="1510" y="665"/>
                  <a:pt x="1510" y="665"/>
                  <a:pt x="1510" y="665"/>
                </a:cubicBezTo>
                <a:cubicBezTo>
                  <a:pt x="1510" y="665"/>
                  <a:pt x="1510" y="665"/>
                  <a:pt x="1510" y="665"/>
                </a:cubicBezTo>
                <a:cubicBezTo>
                  <a:pt x="1511" y="666"/>
                  <a:pt x="1511" y="667"/>
                  <a:pt x="1511" y="667"/>
                </a:cubicBezTo>
                <a:cubicBezTo>
                  <a:pt x="1513" y="667"/>
                  <a:pt x="1513" y="667"/>
                  <a:pt x="1513" y="667"/>
                </a:cubicBezTo>
                <a:cubicBezTo>
                  <a:pt x="1513" y="668"/>
                  <a:pt x="1513" y="668"/>
                  <a:pt x="1513" y="668"/>
                </a:cubicBezTo>
                <a:cubicBezTo>
                  <a:pt x="1515" y="668"/>
                  <a:pt x="1515" y="668"/>
                  <a:pt x="1516" y="666"/>
                </a:cubicBezTo>
                <a:cubicBezTo>
                  <a:pt x="1518" y="666"/>
                  <a:pt x="1518" y="666"/>
                  <a:pt x="1518" y="666"/>
                </a:cubicBezTo>
                <a:cubicBezTo>
                  <a:pt x="1518" y="665"/>
                  <a:pt x="1518" y="665"/>
                  <a:pt x="1518" y="665"/>
                </a:cubicBezTo>
                <a:cubicBezTo>
                  <a:pt x="1520" y="663"/>
                  <a:pt x="1518" y="654"/>
                  <a:pt x="1521" y="652"/>
                </a:cubicBezTo>
                <a:cubicBezTo>
                  <a:pt x="1521" y="649"/>
                  <a:pt x="1521" y="648"/>
                  <a:pt x="1520" y="646"/>
                </a:cubicBezTo>
                <a:cubicBezTo>
                  <a:pt x="1519" y="646"/>
                  <a:pt x="1519" y="646"/>
                  <a:pt x="1518" y="646"/>
                </a:cubicBezTo>
                <a:cubicBezTo>
                  <a:pt x="1517" y="643"/>
                  <a:pt x="1519" y="643"/>
                  <a:pt x="1516" y="642"/>
                </a:cubicBezTo>
                <a:cubicBezTo>
                  <a:pt x="1516" y="641"/>
                  <a:pt x="1516" y="641"/>
                  <a:pt x="1516" y="641"/>
                </a:cubicBezTo>
                <a:cubicBezTo>
                  <a:pt x="1514" y="641"/>
                  <a:pt x="1514" y="643"/>
                  <a:pt x="1513" y="643"/>
                </a:cubicBezTo>
                <a:cubicBezTo>
                  <a:pt x="1512" y="643"/>
                  <a:pt x="1512" y="643"/>
                  <a:pt x="1512" y="643"/>
                </a:cubicBezTo>
                <a:cubicBezTo>
                  <a:pt x="1512" y="644"/>
                  <a:pt x="1511" y="644"/>
                  <a:pt x="1511" y="644"/>
                </a:cubicBezTo>
                <a:cubicBezTo>
                  <a:pt x="1510" y="644"/>
                  <a:pt x="1510" y="644"/>
                  <a:pt x="1510" y="644"/>
                </a:cubicBezTo>
                <a:cubicBezTo>
                  <a:pt x="1509" y="645"/>
                  <a:pt x="1509" y="646"/>
                  <a:pt x="1508" y="646"/>
                </a:cubicBezTo>
                <a:cubicBezTo>
                  <a:pt x="1507" y="646"/>
                  <a:pt x="1507" y="646"/>
                  <a:pt x="1507" y="646"/>
                </a:cubicBezTo>
                <a:cubicBezTo>
                  <a:pt x="1507" y="647"/>
                  <a:pt x="1507" y="648"/>
                  <a:pt x="1507" y="648"/>
                </a:cubicBezTo>
                <a:cubicBezTo>
                  <a:pt x="1507" y="648"/>
                  <a:pt x="1506" y="649"/>
                  <a:pt x="1507" y="650"/>
                </a:cubicBezTo>
                <a:close/>
                <a:moveTo>
                  <a:pt x="1463" y="663"/>
                </a:moveTo>
                <a:cubicBezTo>
                  <a:pt x="1465" y="663"/>
                  <a:pt x="1465" y="663"/>
                  <a:pt x="1465" y="663"/>
                </a:cubicBezTo>
                <a:cubicBezTo>
                  <a:pt x="1466" y="661"/>
                  <a:pt x="1467" y="660"/>
                  <a:pt x="1469" y="660"/>
                </a:cubicBezTo>
                <a:cubicBezTo>
                  <a:pt x="1468" y="657"/>
                  <a:pt x="1468" y="658"/>
                  <a:pt x="1467" y="657"/>
                </a:cubicBezTo>
                <a:cubicBezTo>
                  <a:pt x="1466" y="657"/>
                  <a:pt x="1466" y="657"/>
                  <a:pt x="1466" y="657"/>
                </a:cubicBezTo>
                <a:cubicBezTo>
                  <a:pt x="1466" y="655"/>
                  <a:pt x="1466" y="655"/>
                  <a:pt x="1466" y="655"/>
                </a:cubicBezTo>
                <a:cubicBezTo>
                  <a:pt x="1466" y="655"/>
                  <a:pt x="1466" y="655"/>
                  <a:pt x="1466" y="655"/>
                </a:cubicBezTo>
                <a:cubicBezTo>
                  <a:pt x="1466" y="654"/>
                  <a:pt x="1466" y="654"/>
                  <a:pt x="1466" y="654"/>
                </a:cubicBezTo>
                <a:cubicBezTo>
                  <a:pt x="1465" y="655"/>
                  <a:pt x="1464" y="655"/>
                  <a:pt x="1463" y="655"/>
                </a:cubicBezTo>
                <a:cubicBezTo>
                  <a:pt x="1463" y="656"/>
                  <a:pt x="1463" y="656"/>
                  <a:pt x="1463" y="656"/>
                </a:cubicBezTo>
                <a:cubicBezTo>
                  <a:pt x="1462" y="656"/>
                  <a:pt x="1462" y="656"/>
                  <a:pt x="1462" y="656"/>
                </a:cubicBezTo>
                <a:cubicBezTo>
                  <a:pt x="1463" y="656"/>
                  <a:pt x="1464" y="658"/>
                  <a:pt x="1464" y="659"/>
                </a:cubicBezTo>
                <a:cubicBezTo>
                  <a:pt x="1463" y="659"/>
                  <a:pt x="1463" y="659"/>
                  <a:pt x="1462" y="660"/>
                </a:cubicBezTo>
                <a:cubicBezTo>
                  <a:pt x="1463" y="661"/>
                  <a:pt x="1463" y="662"/>
                  <a:pt x="1463" y="663"/>
                </a:cubicBezTo>
                <a:close/>
                <a:moveTo>
                  <a:pt x="1607" y="660"/>
                </a:moveTo>
                <a:cubicBezTo>
                  <a:pt x="1607" y="661"/>
                  <a:pt x="1607" y="661"/>
                  <a:pt x="1607" y="661"/>
                </a:cubicBezTo>
                <a:cubicBezTo>
                  <a:pt x="1607" y="661"/>
                  <a:pt x="1610" y="661"/>
                  <a:pt x="1608" y="661"/>
                </a:cubicBezTo>
                <a:cubicBezTo>
                  <a:pt x="1608" y="661"/>
                  <a:pt x="1608" y="661"/>
                  <a:pt x="1608" y="661"/>
                </a:cubicBezTo>
                <a:cubicBezTo>
                  <a:pt x="1608" y="660"/>
                  <a:pt x="1608" y="660"/>
                  <a:pt x="1608" y="660"/>
                </a:cubicBezTo>
                <a:lnTo>
                  <a:pt x="1607" y="660"/>
                </a:lnTo>
                <a:close/>
                <a:moveTo>
                  <a:pt x="1889" y="661"/>
                </a:moveTo>
                <a:cubicBezTo>
                  <a:pt x="1889" y="660"/>
                  <a:pt x="1889" y="660"/>
                  <a:pt x="1889" y="660"/>
                </a:cubicBezTo>
                <a:cubicBezTo>
                  <a:pt x="1889" y="660"/>
                  <a:pt x="1889" y="660"/>
                  <a:pt x="1889" y="660"/>
                </a:cubicBezTo>
                <a:cubicBezTo>
                  <a:pt x="1888" y="661"/>
                  <a:pt x="1888" y="662"/>
                  <a:pt x="1887" y="663"/>
                </a:cubicBezTo>
                <a:cubicBezTo>
                  <a:pt x="1889" y="663"/>
                  <a:pt x="1889" y="663"/>
                  <a:pt x="1890" y="662"/>
                </a:cubicBezTo>
                <a:cubicBezTo>
                  <a:pt x="1889" y="661"/>
                  <a:pt x="1890" y="662"/>
                  <a:pt x="1889" y="661"/>
                </a:cubicBezTo>
                <a:close/>
                <a:moveTo>
                  <a:pt x="1448" y="665"/>
                </a:moveTo>
                <a:cubicBezTo>
                  <a:pt x="1448" y="665"/>
                  <a:pt x="1450" y="662"/>
                  <a:pt x="1450" y="661"/>
                </a:cubicBezTo>
                <a:cubicBezTo>
                  <a:pt x="1449" y="661"/>
                  <a:pt x="1449" y="661"/>
                  <a:pt x="1449" y="661"/>
                </a:cubicBezTo>
                <a:cubicBezTo>
                  <a:pt x="1449" y="662"/>
                  <a:pt x="1448" y="663"/>
                  <a:pt x="1447" y="663"/>
                </a:cubicBezTo>
                <a:cubicBezTo>
                  <a:pt x="1447" y="665"/>
                  <a:pt x="1447" y="664"/>
                  <a:pt x="1447" y="665"/>
                </a:cubicBezTo>
                <a:cubicBezTo>
                  <a:pt x="1447" y="665"/>
                  <a:pt x="1447" y="665"/>
                  <a:pt x="1447" y="665"/>
                </a:cubicBezTo>
                <a:lnTo>
                  <a:pt x="1448" y="665"/>
                </a:lnTo>
                <a:close/>
                <a:moveTo>
                  <a:pt x="1664" y="667"/>
                </a:moveTo>
                <a:cubicBezTo>
                  <a:pt x="1664" y="667"/>
                  <a:pt x="1664" y="667"/>
                  <a:pt x="1664" y="667"/>
                </a:cubicBezTo>
                <a:cubicBezTo>
                  <a:pt x="1663" y="666"/>
                  <a:pt x="1663" y="666"/>
                  <a:pt x="1663" y="665"/>
                </a:cubicBezTo>
                <a:cubicBezTo>
                  <a:pt x="1662" y="665"/>
                  <a:pt x="1661" y="665"/>
                  <a:pt x="1660" y="665"/>
                </a:cubicBezTo>
                <a:cubicBezTo>
                  <a:pt x="1660" y="667"/>
                  <a:pt x="1660" y="667"/>
                  <a:pt x="1660" y="667"/>
                </a:cubicBezTo>
                <a:cubicBezTo>
                  <a:pt x="1661" y="667"/>
                  <a:pt x="1660" y="667"/>
                  <a:pt x="1661" y="667"/>
                </a:cubicBezTo>
                <a:cubicBezTo>
                  <a:pt x="1662" y="667"/>
                  <a:pt x="1662" y="667"/>
                  <a:pt x="1662" y="667"/>
                </a:cubicBezTo>
                <a:cubicBezTo>
                  <a:pt x="1662" y="669"/>
                  <a:pt x="1662" y="669"/>
                  <a:pt x="1662" y="669"/>
                </a:cubicBezTo>
                <a:cubicBezTo>
                  <a:pt x="1664" y="669"/>
                  <a:pt x="1664" y="669"/>
                  <a:pt x="1664" y="669"/>
                </a:cubicBezTo>
                <a:cubicBezTo>
                  <a:pt x="1664" y="669"/>
                  <a:pt x="1664" y="668"/>
                  <a:pt x="1664" y="667"/>
                </a:cubicBezTo>
                <a:close/>
                <a:moveTo>
                  <a:pt x="1659" y="675"/>
                </a:moveTo>
                <a:cubicBezTo>
                  <a:pt x="1659" y="678"/>
                  <a:pt x="1659" y="678"/>
                  <a:pt x="1659" y="678"/>
                </a:cubicBezTo>
                <a:cubicBezTo>
                  <a:pt x="1660" y="678"/>
                  <a:pt x="1660" y="678"/>
                  <a:pt x="1660" y="678"/>
                </a:cubicBezTo>
                <a:cubicBezTo>
                  <a:pt x="1660" y="677"/>
                  <a:pt x="1660" y="677"/>
                  <a:pt x="1660" y="677"/>
                </a:cubicBezTo>
                <a:cubicBezTo>
                  <a:pt x="1660" y="675"/>
                  <a:pt x="1660" y="675"/>
                  <a:pt x="1660" y="675"/>
                </a:cubicBezTo>
                <a:lnTo>
                  <a:pt x="1659" y="675"/>
                </a:lnTo>
                <a:close/>
                <a:moveTo>
                  <a:pt x="1613" y="680"/>
                </a:moveTo>
                <a:cubicBezTo>
                  <a:pt x="1614" y="680"/>
                  <a:pt x="1614" y="680"/>
                  <a:pt x="1614" y="679"/>
                </a:cubicBezTo>
                <a:cubicBezTo>
                  <a:pt x="1615" y="679"/>
                  <a:pt x="1615" y="679"/>
                  <a:pt x="1615" y="679"/>
                </a:cubicBezTo>
                <a:cubicBezTo>
                  <a:pt x="1615" y="679"/>
                  <a:pt x="1615" y="679"/>
                  <a:pt x="1615" y="679"/>
                </a:cubicBezTo>
                <a:cubicBezTo>
                  <a:pt x="1614" y="678"/>
                  <a:pt x="1613" y="677"/>
                  <a:pt x="1611" y="677"/>
                </a:cubicBezTo>
                <a:cubicBezTo>
                  <a:pt x="1611" y="679"/>
                  <a:pt x="1611" y="679"/>
                  <a:pt x="1611" y="679"/>
                </a:cubicBezTo>
                <a:cubicBezTo>
                  <a:pt x="1612" y="679"/>
                  <a:pt x="1612" y="679"/>
                  <a:pt x="1612" y="679"/>
                </a:cubicBezTo>
                <a:cubicBezTo>
                  <a:pt x="1613" y="679"/>
                  <a:pt x="1613" y="679"/>
                  <a:pt x="1613" y="680"/>
                </a:cubicBezTo>
                <a:close/>
                <a:moveTo>
                  <a:pt x="1545" y="680"/>
                </a:moveTo>
                <a:cubicBezTo>
                  <a:pt x="1545" y="679"/>
                  <a:pt x="1545" y="679"/>
                  <a:pt x="1545" y="679"/>
                </a:cubicBezTo>
                <a:cubicBezTo>
                  <a:pt x="1544" y="679"/>
                  <a:pt x="1543" y="679"/>
                  <a:pt x="1542" y="679"/>
                </a:cubicBezTo>
                <a:cubicBezTo>
                  <a:pt x="1542" y="681"/>
                  <a:pt x="1542" y="682"/>
                  <a:pt x="1543" y="684"/>
                </a:cubicBezTo>
                <a:cubicBezTo>
                  <a:pt x="1545" y="684"/>
                  <a:pt x="1545" y="684"/>
                  <a:pt x="1546" y="685"/>
                </a:cubicBezTo>
                <a:cubicBezTo>
                  <a:pt x="1546" y="686"/>
                  <a:pt x="1546" y="686"/>
                  <a:pt x="1546" y="686"/>
                </a:cubicBezTo>
                <a:cubicBezTo>
                  <a:pt x="1547" y="686"/>
                  <a:pt x="1547" y="686"/>
                  <a:pt x="1547" y="686"/>
                </a:cubicBezTo>
                <a:cubicBezTo>
                  <a:pt x="1549" y="687"/>
                  <a:pt x="1550" y="688"/>
                  <a:pt x="1551" y="688"/>
                </a:cubicBezTo>
                <a:cubicBezTo>
                  <a:pt x="1551" y="690"/>
                  <a:pt x="1551" y="690"/>
                  <a:pt x="1551" y="690"/>
                </a:cubicBezTo>
                <a:cubicBezTo>
                  <a:pt x="1555" y="690"/>
                  <a:pt x="1555" y="690"/>
                  <a:pt x="1555" y="690"/>
                </a:cubicBezTo>
                <a:cubicBezTo>
                  <a:pt x="1555" y="690"/>
                  <a:pt x="1555" y="691"/>
                  <a:pt x="1555" y="691"/>
                </a:cubicBezTo>
                <a:cubicBezTo>
                  <a:pt x="1556" y="691"/>
                  <a:pt x="1556" y="691"/>
                  <a:pt x="1556" y="691"/>
                </a:cubicBezTo>
                <a:cubicBezTo>
                  <a:pt x="1557" y="692"/>
                  <a:pt x="1557" y="692"/>
                  <a:pt x="1558" y="693"/>
                </a:cubicBezTo>
                <a:cubicBezTo>
                  <a:pt x="1560" y="693"/>
                  <a:pt x="1560" y="693"/>
                  <a:pt x="1560" y="693"/>
                </a:cubicBezTo>
                <a:cubicBezTo>
                  <a:pt x="1560" y="693"/>
                  <a:pt x="1560" y="694"/>
                  <a:pt x="1560" y="694"/>
                </a:cubicBezTo>
                <a:cubicBezTo>
                  <a:pt x="1564" y="694"/>
                  <a:pt x="1564" y="694"/>
                  <a:pt x="1564" y="694"/>
                </a:cubicBezTo>
                <a:cubicBezTo>
                  <a:pt x="1564" y="692"/>
                  <a:pt x="1564" y="692"/>
                  <a:pt x="1564" y="692"/>
                </a:cubicBezTo>
                <a:cubicBezTo>
                  <a:pt x="1564" y="691"/>
                  <a:pt x="1563" y="692"/>
                  <a:pt x="1563" y="691"/>
                </a:cubicBezTo>
                <a:cubicBezTo>
                  <a:pt x="1564" y="691"/>
                  <a:pt x="1564" y="690"/>
                  <a:pt x="1565" y="690"/>
                </a:cubicBezTo>
                <a:cubicBezTo>
                  <a:pt x="1565" y="687"/>
                  <a:pt x="1565" y="687"/>
                  <a:pt x="1565" y="687"/>
                </a:cubicBezTo>
                <a:cubicBezTo>
                  <a:pt x="1566" y="687"/>
                  <a:pt x="1566" y="687"/>
                  <a:pt x="1566" y="687"/>
                </a:cubicBezTo>
                <a:cubicBezTo>
                  <a:pt x="1566" y="685"/>
                  <a:pt x="1564" y="683"/>
                  <a:pt x="1564" y="682"/>
                </a:cubicBezTo>
                <a:cubicBezTo>
                  <a:pt x="1565" y="682"/>
                  <a:pt x="1565" y="682"/>
                  <a:pt x="1565" y="682"/>
                </a:cubicBezTo>
                <a:cubicBezTo>
                  <a:pt x="1566" y="680"/>
                  <a:pt x="1566" y="681"/>
                  <a:pt x="1566" y="679"/>
                </a:cubicBezTo>
                <a:cubicBezTo>
                  <a:pt x="1565" y="679"/>
                  <a:pt x="1564" y="679"/>
                  <a:pt x="1563" y="679"/>
                </a:cubicBezTo>
                <a:cubicBezTo>
                  <a:pt x="1563" y="680"/>
                  <a:pt x="1563" y="680"/>
                  <a:pt x="1562" y="681"/>
                </a:cubicBezTo>
                <a:cubicBezTo>
                  <a:pt x="1559" y="681"/>
                  <a:pt x="1555" y="681"/>
                  <a:pt x="1551" y="681"/>
                </a:cubicBezTo>
                <a:cubicBezTo>
                  <a:pt x="1551" y="681"/>
                  <a:pt x="1551" y="680"/>
                  <a:pt x="1551" y="680"/>
                </a:cubicBezTo>
                <a:cubicBezTo>
                  <a:pt x="1549" y="680"/>
                  <a:pt x="1549" y="680"/>
                  <a:pt x="1549" y="680"/>
                </a:cubicBezTo>
                <a:cubicBezTo>
                  <a:pt x="1549" y="679"/>
                  <a:pt x="1549" y="679"/>
                  <a:pt x="1549" y="679"/>
                </a:cubicBezTo>
                <a:cubicBezTo>
                  <a:pt x="1548" y="679"/>
                  <a:pt x="1547" y="680"/>
                  <a:pt x="1545" y="680"/>
                </a:cubicBezTo>
                <a:close/>
                <a:moveTo>
                  <a:pt x="791" y="679"/>
                </a:moveTo>
                <a:cubicBezTo>
                  <a:pt x="790" y="679"/>
                  <a:pt x="790" y="679"/>
                  <a:pt x="790" y="679"/>
                </a:cubicBezTo>
                <a:cubicBezTo>
                  <a:pt x="790" y="680"/>
                  <a:pt x="790" y="681"/>
                  <a:pt x="790" y="683"/>
                </a:cubicBezTo>
                <a:cubicBezTo>
                  <a:pt x="790" y="683"/>
                  <a:pt x="790" y="683"/>
                  <a:pt x="790" y="683"/>
                </a:cubicBezTo>
                <a:cubicBezTo>
                  <a:pt x="791" y="682"/>
                  <a:pt x="792" y="680"/>
                  <a:pt x="791" y="679"/>
                </a:cubicBezTo>
                <a:close/>
                <a:moveTo>
                  <a:pt x="1661" y="686"/>
                </a:moveTo>
                <a:cubicBezTo>
                  <a:pt x="1663" y="686"/>
                  <a:pt x="1663" y="686"/>
                  <a:pt x="1663" y="686"/>
                </a:cubicBezTo>
                <a:cubicBezTo>
                  <a:pt x="1663" y="685"/>
                  <a:pt x="1663" y="685"/>
                  <a:pt x="1663" y="685"/>
                </a:cubicBezTo>
                <a:cubicBezTo>
                  <a:pt x="1661" y="685"/>
                  <a:pt x="1661" y="685"/>
                  <a:pt x="1661" y="685"/>
                </a:cubicBezTo>
                <a:lnTo>
                  <a:pt x="1661" y="686"/>
                </a:lnTo>
                <a:close/>
                <a:moveTo>
                  <a:pt x="2512" y="693"/>
                </a:moveTo>
                <a:cubicBezTo>
                  <a:pt x="2512" y="696"/>
                  <a:pt x="2512" y="696"/>
                  <a:pt x="2512" y="696"/>
                </a:cubicBezTo>
                <a:cubicBezTo>
                  <a:pt x="2513" y="696"/>
                  <a:pt x="2513" y="696"/>
                  <a:pt x="2513" y="696"/>
                </a:cubicBezTo>
                <a:cubicBezTo>
                  <a:pt x="2513" y="694"/>
                  <a:pt x="2513" y="694"/>
                  <a:pt x="2513" y="694"/>
                </a:cubicBezTo>
                <a:cubicBezTo>
                  <a:pt x="2513" y="694"/>
                  <a:pt x="2513" y="694"/>
                  <a:pt x="2513" y="694"/>
                </a:cubicBezTo>
                <a:cubicBezTo>
                  <a:pt x="2513" y="693"/>
                  <a:pt x="2513" y="693"/>
                  <a:pt x="2513" y="693"/>
                </a:cubicBezTo>
                <a:lnTo>
                  <a:pt x="2512" y="693"/>
                </a:lnTo>
                <a:close/>
                <a:moveTo>
                  <a:pt x="1663" y="694"/>
                </a:moveTo>
                <a:cubicBezTo>
                  <a:pt x="1665" y="694"/>
                  <a:pt x="1665" y="694"/>
                  <a:pt x="1665" y="694"/>
                </a:cubicBezTo>
                <a:cubicBezTo>
                  <a:pt x="1665" y="694"/>
                  <a:pt x="1665" y="694"/>
                  <a:pt x="1665" y="694"/>
                </a:cubicBezTo>
                <a:cubicBezTo>
                  <a:pt x="1663" y="694"/>
                  <a:pt x="1663" y="694"/>
                  <a:pt x="1663" y="694"/>
                </a:cubicBezTo>
                <a:close/>
                <a:moveTo>
                  <a:pt x="1672" y="695"/>
                </a:moveTo>
                <a:cubicBezTo>
                  <a:pt x="1671" y="693"/>
                  <a:pt x="1672" y="694"/>
                  <a:pt x="1670" y="694"/>
                </a:cubicBezTo>
                <a:cubicBezTo>
                  <a:pt x="1671" y="696"/>
                  <a:pt x="1670" y="695"/>
                  <a:pt x="1672" y="695"/>
                </a:cubicBezTo>
                <a:close/>
                <a:moveTo>
                  <a:pt x="1662" y="695"/>
                </a:moveTo>
                <a:cubicBezTo>
                  <a:pt x="1662" y="694"/>
                  <a:pt x="1662" y="694"/>
                  <a:pt x="1662" y="694"/>
                </a:cubicBezTo>
                <a:cubicBezTo>
                  <a:pt x="1661" y="694"/>
                  <a:pt x="1661" y="694"/>
                  <a:pt x="1661" y="694"/>
                </a:cubicBezTo>
                <a:cubicBezTo>
                  <a:pt x="1662" y="695"/>
                  <a:pt x="1661" y="695"/>
                  <a:pt x="1662" y="695"/>
                </a:cubicBezTo>
                <a:close/>
                <a:moveTo>
                  <a:pt x="1628" y="697"/>
                </a:moveTo>
                <a:cubicBezTo>
                  <a:pt x="1628" y="700"/>
                  <a:pt x="1628" y="700"/>
                  <a:pt x="1628" y="700"/>
                </a:cubicBezTo>
                <a:cubicBezTo>
                  <a:pt x="1629" y="700"/>
                  <a:pt x="1629" y="700"/>
                  <a:pt x="1629" y="700"/>
                </a:cubicBezTo>
                <a:cubicBezTo>
                  <a:pt x="1629" y="698"/>
                  <a:pt x="1629" y="698"/>
                  <a:pt x="1629" y="698"/>
                </a:cubicBezTo>
                <a:cubicBezTo>
                  <a:pt x="1628" y="698"/>
                  <a:pt x="1628" y="698"/>
                  <a:pt x="1628" y="698"/>
                </a:cubicBezTo>
                <a:cubicBezTo>
                  <a:pt x="1628" y="697"/>
                  <a:pt x="1628" y="697"/>
                  <a:pt x="1628" y="697"/>
                </a:cubicBezTo>
                <a:close/>
                <a:moveTo>
                  <a:pt x="1714" y="715"/>
                </a:moveTo>
                <a:cubicBezTo>
                  <a:pt x="1714" y="715"/>
                  <a:pt x="1713" y="715"/>
                  <a:pt x="1712" y="715"/>
                </a:cubicBezTo>
                <a:cubicBezTo>
                  <a:pt x="1713" y="718"/>
                  <a:pt x="1715" y="718"/>
                  <a:pt x="1717" y="720"/>
                </a:cubicBezTo>
                <a:cubicBezTo>
                  <a:pt x="1720" y="720"/>
                  <a:pt x="1722" y="720"/>
                  <a:pt x="1724" y="719"/>
                </a:cubicBezTo>
                <a:cubicBezTo>
                  <a:pt x="1724" y="718"/>
                  <a:pt x="1724" y="718"/>
                  <a:pt x="1724" y="717"/>
                </a:cubicBezTo>
                <a:cubicBezTo>
                  <a:pt x="1726" y="717"/>
                  <a:pt x="1726" y="717"/>
                  <a:pt x="1726" y="717"/>
                </a:cubicBezTo>
                <a:cubicBezTo>
                  <a:pt x="1726" y="717"/>
                  <a:pt x="1727" y="716"/>
                  <a:pt x="1727" y="716"/>
                </a:cubicBezTo>
                <a:cubicBezTo>
                  <a:pt x="1728" y="715"/>
                  <a:pt x="1728" y="715"/>
                  <a:pt x="1728" y="713"/>
                </a:cubicBezTo>
                <a:cubicBezTo>
                  <a:pt x="1727" y="713"/>
                  <a:pt x="1727" y="713"/>
                  <a:pt x="1727" y="713"/>
                </a:cubicBezTo>
                <a:cubicBezTo>
                  <a:pt x="1727" y="713"/>
                  <a:pt x="1727" y="713"/>
                  <a:pt x="1727" y="713"/>
                </a:cubicBezTo>
                <a:cubicBezTo>
                  <a:pt x="1728" y="713"/>
                  <a:pt x="1728" y="713"/>
                  <a:pt x="1728" y="713"/>
                </a:cubicBezTo>
                <a:cubicBezTo>
                  <a:pt x="1728" y="711"/>
                  <a:pt x="1728" y="711"/>
                  <a:pt x="1728" y="711"/>
                </a:cubicBezTo>
                <a:cubicBezTo>
                  <a:pt x="1731" y="711"/>
                  <a:pt x="1731" y="709"/>
                  <a:pt x="1733" y="708"/>
                </a:cubicBezTo>
                <a:cubicBezTo>
                  <a:pt x="1733" y="708"/>
                  <a:pt x="1733" y="708"/>
                  <a:pt x="1733" y="708"/>
                </a:cubicBezTo>
                <a:cubicBezTo>
                  <a:pt x="1732" y="708"/>
                  <a:pt x="1731" y="708"/>
                  <a:pt x="1729" y="709"/>
                </a:cubicBezTo>
                <a:cubicBezTo>
                  <a:pt x="1729" y="709"/>
                  <a:pt x="1729" y="710"/>
                  <a:pt x="1729" y="710"/>
                </a:cubicBezTo>
                <a:cubicBezTo>
                  <a:pt x="1728" y="710"/>
                  <a:pt x="1727" y="711"/>
                  <a:pt x="1726" y="711"/>
                </a:cubicBezTo>
                <a:cubicBezTo>
                  <a:pt x="1726" y="711"/>
                  <a:pt x="1726" y="711"/>
                  <a:pt x="1726" y="711"/>
                </a:cubicBezTo>
                <a:cubicBezTo>
                  <a:pt x="1723" y="711"/>
                  <a:pt x="1723" y="711"/>
                  <a:pt x="1723" y="711"/>
                </a:cubicBezTo>
                <a:cubicBezTo>
                  <a:pt x="1723" y="711"/>
                  <a:pt x="1722" y="713"/>
                  <a:pt x="1721" y="712"/>
                </a:cubicBezTo>
                <a:cubicBezTo>
                  <a:pt x="1721" y="711"/>
                  <a:pt x="1721" y="711"/>
                  <a:pt x="1721" y="711"/>
                </a:cubicBezTo>
                <a:cubicBezTo>
                  <a:pt x="1719" y="711"/>
                  <a:pt x="1719" y="711"/>
                  <a:pt x="1719" y="711"/>
                </a:cubicBezTo>
                <a:cubicBezTo>
                  <a:pt x="1719" y="712"/>
                  <a:pt x="1719" y="713"/>
                  <a:pt x="1720" y="713"/>
                </a:cubicBezTo>
                <a:cubicBezTo>
                  <a:pt x="1717" y="713"/>
                  <a:pt x="1715" y="713"/>
                  <a:pt x="1714" y="715"/>
                </a:cubicBezTo>
                <a:close/>
                <a:moveTo>
                  <a:pt x="1639" y="711"/>
                </a:moveTo>
                <a:cubicBezTo>
                  <a:pt x="1637" y="711"/>
                  <a:pt x="1637" y="711"/>
                  <a:pt x="1637" y="711"/>
                </a:cubicBezTo>
                <a:cubicBezTo>
                  <a:pt x="1637" y="713"/>
                  <a:pt x="1637" y="713"/>
                  <a:pt x="1637" y="713"/>
                </a:cubicBezTo>
                <a:cubicBezTo>
                  <a:pt x="1641" y="714"/>
                  <a:pt x="1644" y="715"/>
                  <a:pt x="1649" y="715"/>
                </a:cubicBezTo>
                <a:cubicBezTo>
                  <a:pt x="1649" y="716"/>
                  <a:pt x="1649" y="717"/>
                  <a:pt x="1649" y="717"/>
                </a:cubicBezTo>
                <a:cubicBezTo>
                  <a:pt x="1653" y="717"/>
                  <a:pt x="1653" y="717"/>
                  <a:pt x="1653" y="717"/>
                </a:cubicBezTo>
                <a:cubicBezTo>
                  <a:pt x="1653" y="717"/>
                  <a:pt x="1653" y="717"/>
                  <a:pt x="1653" y="717"/>
                </a:cubicBezTo>
                <a:cubicBezTo>
                  <a:pt x="1654" y="717"/>
                  <a:pt x="1654" y="717"/>
                  <a:pt x="1654" y="717"/>
                </a:cubicBezTo>
                <a:cubicBezTo>
                  <a:pt x="1654" y="716"/>
                  <a:pt x="1654" y="716"/>
                  <a:pt x="1654" y="716"/>
                </a:cubicBezTo>
                <a:cubicBezTo>
                  <a:pt x="1656" y="716"/>
                  <a:pt x="1656" y="717"/>
                  <a:pt x="1656" y="717"/>
                </a:cubicBezTo>
                <a:cubicBezTo>
                  <a:pt x="1658" y="717"/>
                  <a:pt x="1661" y="716"/>
                  <a:pt x="1662" y="715"/>
                </a:cubicBezTo>
                <a:cubicBezTo>
                  <a:pt x="1662" y="715"/>
                  <a:pt x="1662" y="715"/>
                  <a:pt x="1662" y="715"/>
                </a:cubicBezTo>
                <a:cubicBezTo>
                  <a:pt x="1662" y="715"/>
                  <a:pt x="1662" y="715"/>
                  <a:pt x="1662" y="715"/>
                </a:cubicBezTo>
                <a:cubicBezTo>
                  <a:pt x="1661" y="714"/>
                  <a:pt x="1661" y="714"/>
                  <a:pt x="1659" y="714"/>
                </a:cubicBezTo>
                <a:cubicBezTo>
                  <a:pt x="1659" y="711"/>
                  <a:pt x="1659" y="711"/>
                  <a:pt x="1659" y="711"/>
                </a:cubicBezTo>
                <a:cubicBezTo>
                  <a:pt x="1656" y="712"/>
                  <a:pt x="1654" y="712"/>
                  <a:pt x="1651" y="713"/>
                </a:cubicBezTo>
                <a:cubicBezTo>
                  <a:pt x="1651" y="712"/>
                  <a:pt x="1651" y="712"/>
                  <a:pt x="1651" y="711"/>
                </a:cubicBezTo>
                <a:cubicBezTo>
                  <a:pt x="1648" y="712"/>
                  <a:pt x="1646" y="712"/>
                  <a:pt x="1644" y="712"/>
                </a:cubicBezTo>
                <a:cubicBezTo>
                  <a:pt x="1644" y="711"/>
                  <a:pt x="1643" y="711"/>
                  <a:pt x="1643" y="710"/>
                </a:cubicBezTo>
                <a:cubicBezTo>
                  <a:pt x="1641" y="710"/>
                  <a:pt x="1641" y="710"/>
                  <a:pt x="1641" y="710"/>
                </a:cubicBezTo>
                <a:cubicBezTo>
                  <a:pt x="1641" y="709"/>
                  <a:pt x="1641" y="709"/>
                  <a:pt x="1641" y="709"/>
                </a:cubicBezTo>
                <a:cubicBezTo>
                  <a:pt x="1639" y="709"/>
                  <a:pt x="1639" y="711"/>
                  <a:pt x="1639" y="711"/>
                </a:cubicBezTo>
                <a:close/>
                <a:moveTo>
                  <a:pt x="1669" y="709"/>
                </a:moveTo>
                <a:cubicBezTo>
                  <a:pt x="1669" y="711"/>
                  <a:pt x="1669" y="711"/>
                  <a:pt x="1669" y="711"/>
                </a:cubicBezTo>
                <a:cubicBezTo>
                  <a:pt x="1670" y="711"/>
                  <a:pt x="1670" y="711"/>
                  <a:pt x="1670" y="711"/>
                </a:cubicBezTo>
                <a:cubicBezTo>
                  <a:pt x="1669" y="709"/>
                  <a:pt x="1670" y="710"/>
                  <a:pt x="1669" y="709"/>
                </a:cubicBezTo>
                <a:close/>
                <a:moveTo>
                  <a:pt x="2573" y="712"/>
                </a:moveTo>
                <a:cubicBezTo>
                  <a:pt x="2573" y="711"/>
                  <a:pt x="2573" y="711"/>
                  <a:pt x="2574" y="710"/>
                </a:cubicBezTo>
                <a:cubicBezTo>
                  <a:pt x="2572" y="710"/>
                  <a:pt x="2572" y="710"/>
                  <a:pt x="2572" y="710"/>
                </a:cubicBezTo>
                <a:cubicBezTo>
                  <a:pt x="2572" y="711"/>
                  <a:pt x="2572" y="711"/>
                  <a:pt x="2572" y="711"/>
                </a:cubicBezTo>
                <a:cubicBezTo>
                  <a:pt x="2571" y="711"/>
                  <a:pt x="2571" y="711"/>
                  <a:pt x="2571" y="711"/>
                </a:cubicBezTo>
                <a:cubicBezTo>
                  <a:pt x="2571" y="711"/>
                  <a:pt x="2571" y="711"/>
                  <a:pt x="2571" y="711"/>
                </a:cubicBezTo>
                <a:cubicBezTo>
                  <a:pt x="2572" y="711"/>
                  <a:pt x="2572" y="711"/>
                  <a:pt x="2572" y="711"/>
                </a:cubicBezTo>
                <a:cubicBezTo>
                  <a:pt x="2572" y="712"/>
                  <a:pt x="2572" y="712"/>
                  <a:pt x="2573" y="712"/>
                </a:cubicBezTo>
                <a:close/>
                <a:moveTo>
                  <a:pt x="781" y="716"/>
                </a:moveTo>
                <a:cubicBezTo>
                  <a:pt x="782" y="716"/>
                  <a:pt x="782" y="716"/>
                  <a:pt x="782" y="716"/>
                </a:cubicBezTo>
                <a:cubicBezTo>
                  <a:pt x="782" y="715"/>
                  <a:pt x="782" y="715"/>
                  <a:pt x="782" y="715"/>
                </a:cubicBezTo>
                <a:cubicBezTo>
                  <a:pt x="780" y="715"/>
                  <a:pt x="780" y="715"/>
                  <a:pt x="780" y="715"/>
                </a:cubicBezTo>
                <a:cubicBezTo>
                  <a:pt x="780" y="716"/>
                  <a:pt x="779" y="716"/>
                  <a:pt x="779" y="717"/>
                </a:cubicBezTo>
                <a:cubicBezTo>
                  <a:pt x="780" y="717"/>
                  <a:pt x="781" y="716"/>
                  <a:pt x="781" y="716"/>
                </a:cubicBezTo>
                <a:close/>
                <a:moveTo>
                  <a:pt x="2579" y="723"/>
                </a:moveTo>
                <a:cubicBezTo>
                  <a:pt x="2577" y="723"/>
                  <a:pt x="2575" y="723"/>
                  <a:pt x="2574" y="723"/>
                </a:cubicBezTo>
                <a:cubicBezTo>
                  <a:pt x="2574" y="725"/>
                  <a:pt x="2574" y="725"/>
                  <a:pt x="2574" y="725"/>
                </a:cubicBezTo>
                <a:cubicBezTo>
                  <a:pt x="2573" y="725"/>
                  <a:pt x="2573" y="725"/>
                  <a:pt x="2573" y="725"/>
                </a:cubicBezTo>
                <a:cubicBezTo>
                  <a:pt x="2572" y="727"/>
                  <a:pt x="2573" y="725"/>
                  <a:pt x="2571" y="726"/>
                </a:cubicBezTo>
                <a:cubicBezTo>
                  <a:pt x="2571" y="727"/>
                  <a:pt x="2571" y="727"/>
                  <a:pt x="2571" y="727"/>
                </a:cubicBezTo>
                <a:cubicBezTo>
                  <a:pt x="2570" y="727"/>
                  <a:pt x="2570" y="726"/>
                  <a:pt x="2569" y="725"/>
                </a:cubicBezTo>
                <a:cubicBezTo>
                  <a:pt x="2566" y="726"/>
                  <a:pt x="2567" y="728"/>
                  <a:pt x="2565" y="731"/>
                </a:cubicBezTo>
                <a:cubicBezTo>
                  <a:pt x="2564" y="732"/>
                  <a:pt x="2563" y="732"/>
                  <a:pt x="2562" y="734"/>
                </a:cubicBezTo>
                <a:cubicBezTo>
                  <a:pt x="2564" y="734"/>
                  <a:pt x="2564" y="734"/>
                  <a:pt x="2564" y="734"/>
                </a:cubicBezTo>
                <a:cubicBezTo>
                  <a:pt x="2564" y="736"/>
                  <a:pt x="2564" y="736"/>
                  <a:pt x="2564" y="736"/>
                </a:cubicBezTo>
                <a:cubicBezTo>
                  <a:pt x="2564" y="736"/>
                  <a:pt x="2565" y="736"/>
                  <a:pt x="2565" y="737"/>
                </a:cubicBezTo>
                <a:cubicBezTo>
                  <a:pt x="2565" y="737"/>
                  <a:pt x="2565" y="737"/>
                  <a:pt x="2565" y="737"/>
                </a:cubicBezTo>
                <a:cubicBezTo>
                  <a:pt x="2565" y="739"/>
                  <a:pt x="2565" y="739"/>
                  <a:pt x="2565" y="739"/>
                </a:cubicBezTo>
                <a:cubicBezTo>
                  <a:pt x="2565" y="739"/>
                  <a:pt x="2565" y="739"/>
                  <a:pt x="2565" y="739"/>
                </a:cubicBezTo>
                <a:cubicBezTo>
                  <a:pt x="2566" y="741"/>
                  <a:pt x="2568" y="742"/>
                  <a:pt x="2569" y="744"/>
                </a:cubicBezTo>
                <a:cubicBezTo>
                  <a:pt x="2570" y="741"/>
                  <a:pt x="2571" y="739"/>
                  <a:pt x="2571" y="735"/>
                </a:cubicBezTo>
                <a:cubicBezTo>
                  <a:pt x="2574" y="735"/>
                  <a:pt x="2574" y="735"/>
                  <a:pt x="2574" y="735"/>
                </a:cubicBezTo>
                <a:cubicBezTo>
                  <a:pt x="2574" y="734"/>
                  <a:pt x="2574" y="734"/>
                  <a:pt x="2574" y="734"/>
                </a:cubicBezTo>
                <a:cubicBezTo>
                  <a:pt x="2575" y="734"/>
                  <a:pt x="2576" y="733"/>
                  <a:pt x="2576" y="733"/>
                </a:cubicBezTo>
                <a:cubicBezTo>
                  <a:pt x="2577" y="735"/>
                  <a:pt x="2577" y="735"/>
                  <a:pt x="2577" y="735"/>
                </a:cubicBezTo>
                <a:cubicBezTo>
                  <a:pt x="2579" y="735"/>
                  <a:pt x="2579" y="735"/>
                  <a:pt x="2579" y="735"/>
                </a:cubicBezTo>
                <a:cubicBezTo>
                  <a:pt x="2580" y="734"/>
                  <a:pt x="2580" y="732"/>
                  <a:pt x="2581" y="731"/>
                </a:cubicBezTo>
                <a:cubicBezTo>
                  <a:pt x="2581" y="730"/>
                  <a:pt x="2582" y="730"/>
                  <a:pt x="2582" y="730"/>
                </a:cubicBezTo>
                <a:cubicBezTo>
                  <a:pt x="2582" y="727"/>
                  <a:pt x="2582" y="727"/>
                  <a:pt x="2582" y="727"/>
                </a:cubicBezTo>
                <a:cubicBezTo>
                  <a:pt x="2581" y="726"/>
                  <a:pt x="2580" y="726"/>
                  <a:pt x="2580" y="726"/>
                </a:cubicBezTo>
                <a:cubicBezTo>
                  <a:pt x="2579" y="725"/>
                  <a:pt x="2579" y="724"/>
                  <a:pt x="2579" y="723"/>
                </a:cubicBezTo>
                <a:close/>
                <a:moveTo>
                  <a:pt x="2582" y="723"/>
                </a:moveTo>
                <a:cubicBezTo>
                  <a:pt x="2581" y="723"/>
                  <a:pt x="2581" y="723"/>
                  <a:pt x="2581" y="723"/>
                </a:cubicBezTo>
                <a:cubicBezTo>
                  <a:pt x="2581" y="725"/>
                  <a:pt x="2581" y="725"/>
                  <a:pt x="2581" y="725"/>
                </a:cubicBezTo>
                <a:cubicBezTo>
                  <a:pt x="2582" y="725"/>
                  <a:pt x="2582" y="725"/>
                  <a:pt x="2582" y="725"/>
                </a:cubicBezTo>
                <a:lnTo>
                  <a:pt x="2582" y="723"/>
                </a:lnTo>
                <a:close/>
                <a:moveTo>
                  <a:pt x="2540" y="731"/>
                </a:moveTo>
                <a:cubicBezTo>
                  <a:pt x="2540" y="733"/>
                  <a:pt x="2540" y="733"/>
                  <a:pt x="2540" y="733"/>
                </a:cubicBezTo>
                <a:cubicBezTo>
                  <a:pt x="2539" y="733"/>
                  <a:pt x="2539" y="733"/>
                  <a:pt x="2539" y="733"/>
                </a:cubicBezTo>
                <a:cubicBezTo>
                  <a:pt x="2539" y="734"/>
                  <a:pt x="2540" y="734"/>
                  <a:pt x="2540" y="734"/>
                </a:cubicBezTo>
                <a:cubicBezTo>
                  <a:pt x="2540" y="736"/>
                  <a:pt x="2540" y="736"/>
                  <a:pt x="2540" y="736"/>
                </a:cubicBezTo>
                <a:cubicBezTo>
                  <a:pt x="2541" y="737"/>
                  <a:pt x="2541" y="737"/>
                  <a:pt x="2542" y="737"/>
                </a:cubicBezTo>
                <a:cubicBezTo>
                  <a:pt x="2543" y="738"/>
                  <a:pt x="2543" y="740"/>
                  <a:pt x="2543" y="742"/>
                </a:cubicBezTo>
                <a:cubicBezTo>
                  <a:pt x="2542" y="742"/>
                  <a:pt x="2542" y="742"/>
                  <a:pt x="2542" y="742"/>
                </a:cubicBezTo>
                <a:cubicBezTo>
                  <a:pt x="2542" y="740"/>
                  <a:pt x="2542" y="740"/>
                  <a:pt x="2542" y="740"/>
                </a:cubicBezTo>
                <a:cubicBezTo>
                  <a:pt x="2540" y="740"/>
                  <a:pt x="2540" y="740"/>
                  <a:pt x="2540" y="740"/>
                </a:cubicBezTo>
                <a:cubicBezTo>
                  <a:pt x="2541" y="742"/>
                  <a:pt x="2542" y="743"/>
                  <a:pt x="2543" y="745"/>
                </a:cubicBezTo>
                <a:cubicBezTo>
                  <a:pt x="2544" y="745"/>
                  <a:pt x="2544" y="744"/>
                  <a:pt x="2545" y="744"/>
                </a:cubicBezTo>
                <a:cubicBezTo>
                  <a:pt x="2545" y="745"/>
                  <a:pt x="2545" y="745"/>
                  <a:pt x="2545" y="745"/>
                </a:cubicBezTo>
                <a:cubicBezTo>
                  <a:pt x="2547" y="745"/>
                  <a:pt x="2547" y="744"/>
                  <a:pt x="2548" y="744"/>
                </a:cubicBezTo>
                <a:cubicBezTo>
                  <a:pt x="2547" y="742"/>
                  <a:pt x="2547" y="740"/>
                  <a:pt x="2546" y="738"/>
                </a:cubicBezTo>
                <a:cubicBezTo>
                  <a:pt x="2548" y="738"/>
                  <a:pt x="2548" y="738"/>
                  <a:pt x="2548" y="738"/>
                </a:cubicBezTo>
                <a:cubicBezTo>
                  <a:pt x="2549" y="740"/>
                  <a:pt x="2549" y="742"/>
                  <a:pt x="2549" y="744"/>
                </a:cubicBezTo>
                <a:cubicBezTo>
                  <a:pt x="2549" y="744"/>
                  <a:pt x="2549" y="744"/>
                  <a:pt x="2549" y="744"/>
                </a:cubicBezTo>
                <a:cubicBezTo>
                  <a:pt x="2549" y="745"/>
                  <a:pt x="2548" y="745"/>
                  <a:pt x="2548" y="746"/>
                </a:cubicBezTo>
                <a:cubicBezTo>
                  <a:pt x="2547" y="747"/>
                  <a:pt x="2546" y="747"/>
                  <a:pt x="2545" y="747"/>
                </a:cubicBezTo>
                <a:cubicBezTo>
                  <a:pt x="2545" y="748"/>
                  <a:pt x="2545" y="748"/>
                  <a:pt x="2545" y="748"/>
                </a:cubicBezTo>
                <a:cubicBezTo>
                  <a:pt x="2544" y="748"/>
                  <a:pt x="2544" y="748"/>
                  <a:pt x="2544" y="748"/>
                </a:cubicBezTo>
                <a:cubicBezTo>
                  <a:pt x="2544" y="749"/>
                  <a:pt x="2543" y="753"/>
                  <a:pt x="2543" y="754"/>
                </a:cubicBezTo>
                <a:cubicBezTo>
                  <a:pt x="2544" y="754"/>
                  <a:pt x="2544" y="754"/>
                  <a:pt x="2544" y="754"/>
                </a:cubicBezTo>
                <a:cubicBezTo>
                  <a:pt x="2544" y="755"/>
                  <a:pt x="2544" y="755"/>
                  <a:pt x="2544" y="755"/>
                </a:cubicBezTo>
                <a:cubicBezTo>
                  <a:pt x="2543" y="755"/>
                  <a:pt x="2543" y="755"/>
                  <a:pt x="2543" y="755"/>
                </a:cubicBezTo>
                <a:cubicBezTo>
                  <a:pt x="2543" y="756"/>
                  <a:pt x="2543" y="756"/>
                  <a:pt x="2543" y="757"/>
                </a:cubicBezTo>
                <a:cubicBezTo>
                  <a:pt x="2545" y="757"/>
                  <a:pt x="2546" y="757"/>
                  <a:pt x="2547" y="757"/>
                </a:cubicBezTo>
                <a:cubicBezTo>
                  <a:pt x="2547" y="755"/>
                  <a:pt x="2546" y="754"/>
                  <a:pt x="2549" y="753"/>
                </a:cubicBezTo>
                <a:cubicBezTo>
                  <a:pt x="2548" y="755"/>
                  <a:pt x="2548" y="757"/>
                  <a:pt x="2548" y="760"/>
                </a:cubicBezTo>
                <a:cubicBezTo>
                  <a:pt x="2550" y="760"/>
                  <a:pt x="2550" y="760"/>
                  <a:pt x="2550" y="760"/>
                </a:cubicBezTo>
                <a:cubicBezTo>
                  <a:pt x="2550" y="759"/>
                  <a:pt x="2550" y="759"/>
                  <a:pt x="2550" y="759"/>
                </a:cubicBezTo>
                <a:cubicBezTo>
                  <a:pt x="2553" y="759"/>
                  <a:pt x="2553" y="758"/>
                  <a:pt x="2552" y="756"/>
                </a:cubicBezTo>
                <a:cubicBezTo>
                  <a:pt x="2553" y="756"/>
                  <a:pt x="2554" y="755"/>
                  <a:pt x="2555" y="754"/>
                </a:cubicBezTo>
                <a:cubicBezTo>
                  <a:pt x="2555" y="751"/>
                  <a:pt x="2555" y="751"/>
                  <a:pt x="2555" y="751"/>
                </a:cubicBezTo>
                <a:cubicBezTo>
                  <a:pt x="2555" y="751"/>
                  <a:pt x="2555" y="751"/>
                  <a:pt x="2555" y="751"/>
                </a:cubicBezTo>
                <a:cubicBezTo>
                  <a:pt x="2555" y="747"/>
                  <a:pt x="2555" y="747"/>
                  <a:pt x="2555" y="747"/>
                </a:cubicBezTo>
                <a:cubicBezTo>
                  <a:pt x="2556" y="747"/>
                  <a:pt x="2556" y="747"/>
                  <a:pt x="2556" y="747"/>
                </a:cubicBezTo>
                <a:cubicBezTo>
                  <a:pt x="2556" y="746"/>
                  <a:pt x="2556" y="746"/>
                  <a:pt x="2556" y="746"/>
                </a:cubicBezTo>
                <a:cubicBezTo>
                  <a:pt x="2557" y="746"/>
                  <a:pt x="2557" y="746"/>
                  <a:pt x="2557" y="746"/>
                </a:cubicBezTo>
                <a:cubicBezTo>
                  <a:pt x="2557" y="743"/>
                  <a:pt x="2557" y="743"/>
                  <a:pt x="2557" y="743"/>
                </a:cubicBezTo>
                <a:cubicBezTo>
                  <a:pt x="2557" y="743"/>
                  <a:pt x="2557" y="743"/>
                  <a:pt x="2557" y="743"/>
                </a:cubicBezTo>
                <a:cubicBezTo>
                  <a:pt x="2558" y="742"/>
                  <a:pt x="2559" y="741"/>
                  <a:pt x="2560" y="739"/>
                </a:cubicBezTo>
                <a:cubicBezTo>
                  <a:pt x="2559" y="739"/>
                  <a:pt x="2559" y="739"/>
                  <a:pt x="2558" y="738"/>
                </a:cubicBezTo>
                <a:cubicBezTo>
                  <a:pt x="2558" y="738"/>
                  <a:pt x="2557" y="737"/>
                  <a:pt x="2557" y="736"/>
                </a:cubicBezTo>
                <a:cubicBezTo>
                  <a:pt x="2556" y="735"/>
                  <a:pt x="2557" y="736"/>
                  <a:pt x="2556" y="735"/>
                </a:cubicBezTo>
                <a:cubicBezTo>
                  <a:pt x="2555" y="735"/>
                  <a:pt x="2555" y="735"/>
                  <a:pt x="2555" y="735"/>
                </a:cubicBezTo>
                <a:cubicBezTo>
                  <a:pt x="2555" y="735"/>
                  <a:pt x="2557" y="734"/>
                  <a:pt x="2557" y="734"/>
                </a:cubicBezTo>
                <a:cubicBezTo>
                  <a:pt x="2557" y="731"/>
                  <a:pt x="2557" y="731"/>
                  <a:pt x="2557" y="731"/>
                </a:cubicBezTo>
                <a:cubicBezTo>
                  <a:pt x="2552" y="731"/>
                  <a:pt x="2552" y="731"/>
                  <a:pt x="2552" y="731"/>
                </a:cubicBezTo>
                <a:cubicBezTo>
                  <a:pt x="2552" y="729"/>
                  <a:pt x="2552" y="728"/>
                  <a:pt x="2553" y="727"/>
                </a:cubicBezTo>
                <a:cubicBezTo>
                  <a:pt x="2550" y="727"/>
                  <a:pt x="2550" y="727"/>
                  <a:pt x="2548" y="727"/>
                </a:cubicBezTo>
                <a:cubicBezTo>
                  <a:pt x="2548" y="727"/>
                  <a:pt x="2548" y="727"/>
                  <a:pt x="2548" y="727"/>
                </a:cubicBezTo>
                <a:cubicBezTo>
                  <a:pt x="2547" y="727"/>
                  <a:pt x="2547" y="727"/>
                  <a:pt x="2547" y="727"/>
                </a:cubicBezTo>
                <a:cubicBezTo>
                  <a:pt x="2547" y="730"/>
                  <a:pt x="2547" y="730"/>
                  <a:pt x="2547" y="730"/>
                </a:cubicBezTo>
                <a:cubicBezTo>
                  <a:pt x="2547" y="730"/>
                  <a:pt x="2546" y="729"/>
                  <a:pt x="2545" y="729"/>
                </a:cubicBezTo>
                <a:cubicBezTo>
                  <a:pt x="2544" y="732"/>
                  <a:pt x="2544" y="732"/>
                  <a:pt x="2544" y="732"/>
                </a:cubicBezTo>
                <a:cubicBezTo>
                  <a:pt x="2543" y="732"/>
                  <a:pt x="2543" y="732"/>
                  <a:pt x="2542" y="733"/>
                </a:cubicBezTo>
                <a:cubicBezTo>
                  <a:pt x="2542" y="732"/>
                  <a:pt x="2542" y="732"/>
                  <a:pt x="2542" y="732"/>
                </a:cubicBezTo>
                <a:cubicBezTo>
                  <a:pt x="2541" y="732"/>
                  <a:pt x="2541" y="731"/>
                  <a:pt x="2540" y="731"/>
                </a:cubicBezTo>
                <a:close/>
                <a:moveTo>
                  <a:pt x="2474" y="756"/>
                </a:moveTo>
                <a:cubicBezTo>
                  <a:pt x="2474" y="754"/>
                  <a:pt x="2474" y="754"/>
                  <a:pt x="2474" y="754"/>
                </a:cubicBezTo>
                <a:cubicBezTo>
                  <a:pt x="2472" y="754"/>
                  <a:pt x="2472" y="754"/>
                  <a:pt x="2472" y="754"/>
                </a:cubicBezTo>
                <a:cubicBezTo>
                  <a:pt x="2473" y="756"/>
                  <a:pt x="2472" y="755"/>
                  <a:pt x="2473" y="756"/>
                </a:cubicBezTo>
                <a:cubicBezTo>
                  <a:pt x="2473" y="756"/>
                  <a:pt x="2473" y="756"/>
                  <a:pt x="2473" y="756"/>
                </a:cubicBezTo>
                <a:lnTo>
                  <a:pt x="2474" y="756"/>
                </a:lnTo>
                <a:close/>
                <a:moveTo>
                  <a:pt x="2553" y="766"/>
                </a:moveTo>
                <a:cubicBezTo>
                  <a:pt x="2553" y="765"/>
                  <a:pt x="2553" y="765"/>
                  <a:pt x="2553" y="765"/>
                </a:cubicBezTo>
                <a:cubicBezTo>
                  <a:pt x="2551" y="766"/>
                  <a:pt x="2550" y="766"/>
                  <a:pt x="2550" y="768"/>
                </a:cubicBezTo>
                <a:cubicBezTo>
                  <a:pt x="2551" y="768"/>
                  <a:pt x="2551" y="768"/>
                  <a:pt x="2552" y="767"/>
                </a:cubicBezTo>
                <a:cubicBezTo>
                  <a:pt x="2552" y="766"/>
                  <a:pt x="2552" y="767"/>
                  <a:pt x="2553" y="766"/>
                </a:cubicBezTo>
                <a:close/>
                <a:moveTo>
                  <a:pt x="2547" y="767"/>
                </a:moveTo>
                <a:cubicBezTo>
                  <a:pt x="2546" y="767"/>
                  <a:pt x="2546" y="767"/>
                  <a:pt x="2546" y="767"/>
                </a:cubicBezTo>
                <a:cubicBezTo>
                  <a:pt x="2547" y="767"/>
                  <a:pt x="2546" y="767"/>
                  <a:pt x="2547" y="767"/>
                </a:cubicBezTo>
                <a:close/>
                <a:moveTo>
                  <a:pt x="666" y="774"/>
                </a:moveTo>
                <a:cubicBezTo>
                  <a:pt x="664" y="777"/>
                  <a:pt x="664" y="777"/>
                  <a:pt x="667" y="779"/>
                </a:cubicBezTo>
                <a:cubicBezTo>
                  <a:pt x="668" y="778"/>
                  <a:pt x="667" y="778"/>
                  <a:pt x="668" y="778"/>
                </a:cubicBezTo>
                <a:cubicBezTo>
                  <a:pt x="668" y="775"/>
                  <a:pt x="668" y="775"/>
                  <a:pt x="668" y="775"/>
                </a:cubicBezTo>
                <a:cubicBezTo>
                  <a:pt x="667" y="775"/>
                  <a:pt x="667" y="775"/>
                  <a:pt x="667" y="775"/>
                </a:cubicBezTo>
                <a:cubicBezTo>
                  <a:pt x="667" y="774"/>
                  <a:pt x="667" y="774"/>
                  <a:pt x="667" y="774"/>
                </a:cubicBezTo>
                <a:lnTo>
                  <a:pt x="666" y="774"/>
                </a:lnTo>
                <a:close/>
                <a:moveTo>
                  <a:pt x="1320" y="786"/>
                </a:moveTo>
                <a:cubicBezTo>
                  <a:pt x="1321" y="786"/>
                  <a:pt x="1321" y="786"/>
                  <a:pt x="1321" y="786"/>
                </a:cubicBezTo>
                <a:cubicBezTo>
                  <a:pt x="1321" y="784"/>
                  <a:pt x="1321" y="784"/>
                  <a:pt x="1321" y="784"/>
                </a:cubicBezTo>
                <a:cubicBezTo>
                  <a:pt x="1320" y="784"/>
                  <a:pt x="1320" y="784"/>
                  <a:pt x="1320" y="784"/>
                </a:cubicBezTo>
                <a:lnTo>
                  <a:pt x="1320" y="786"/>
                </a:lnTo>
                <a:close/>
                <a:moveTo>
                  <a:pt x="1288" y="788"/>
                </a:moveTo>
                <a:cubicBezTo>
                  <a:pt x="1288" y="788"/>
                  <a:pt x="1288" y="788"/>
                  <a:pt x="1288" y="788"/>
                </a:cubicBezTo>
                <a:cubicBezTo>
                  <a:pt x="1288" y="787"/>
                  <a:pt x="1288" y="788"/>
                  <a:pt x="1288" y="787"/>
                </a:cubicBezTo>
                <a:lnTo>
                  <a:pt x="1288" y="788"/>
                </a:lnTo>
                <a:close/>
                <a:moveTo>
                  <a:pt x="1315" y="794"/>
                </a:moveTo>
                <a:cubicBezTo>
                  <a:pt x="1315" y="794"/>
                  <a:pt x="1315" y="794"/>
                  <a:pt x="1315" y="794"/>
                </a:cubicBezTo>
                <a:cubicBezTo>
                  <a:pt x="1316" y="794"/>
                  <a:pt x="1316" y="794"/>
                  <a:pt x="1317" y="794"/>
                </a:cubicBezTo>
                <a:cubicBezTo>
                  <a:pt x="1317" y="792"/>
                  <a:pt x="1318" y="792"/>
                  <a:pt x="1318" y="792"/>
                </a:cubicBezTo>
                <a:cubicBezTo>
                  <a:pt x="1318" y="789"/>
                  <a:pt x="1318" y="789"/>
                  <a:pt x="1318" y="789"/>
                </a:cubicBezTo>
                <a:cubicBezTo>
                  <a:pt x="1318" y="789"/>
                  <a:pt x="1318" y="789"/>
                  <a:pt x="1318" y="789"/>
                </a:cubicBezTo>
                <a:cubicBezTo>
                  <a:pt x="1318" y="788"/>
                  <a:pt x="1318" y="788"/>
                  <a:pt x="1318" y="788"/>
                </a:cubicBezTo>
                <a:cubicBezTo>
                  <a:pt x="1316" y="788"/>
                  <a:pt x="1316" y="788"/>
                  <a:pt x="1316" y="788"/>
                </a:cubicBezTo>
                <a:cubicBezTo>
                  <a:pt x="1316" y="791"/>
                  <a:pt x="1316" y="793"/>
                  <a:pt x="1315" y="794"/>
                </a:cubicBezTo>
                <a:close/>
                <a:moveTo>
                  <a:pt x="1293" y="794"/>
                </a:moveTo>
                <a:cubicBezTo>
                  <a:pt x="1294" y="793"/>
                  <a:pt x="1294" y="793"/>
                  <a:pt x="1295" y="793"/>
                </a:cubicBezTo>
                <a:cubicBezTo>
                  <a:pt x="1295" y="792"/>
                  <a:pt x="1295" y="792"/>
                  <a:pt x="1295" y="792"/>
                </a:cubicBezTo>
                <a:cubicBezTo>
                  <a:pt x="1295" y="791"/>
                  <a:pt x="1296" y="791"/>
                  <a:pt x="1297" y="790"/>
                </a:cubicBezTo>
                <a:cubicBezTo>
                  <a:pt x="1297" y="790"/>
                  <a:pt x="1297" y="790"/>
                  <a:pt x="1297" y="790"/>
                </a:cubicBezTo>
                <a:cubicBezTo>
                  <a:pt x="1297" y="790"/>
                  <a:pt x="1297" y="790"/>
                  <a:pt x="1297" y="790"/>
                </a:cubicBezTo>
                <a:cubicBezTo>
                  <a:pt x="1295" y="790"/>
                  <a:pt x="1295" y="791"/>
                  <a:pt x="1292" y="791"/>
                </a:cubicBezTo>
                <a:cubicBezTo>
                  <a:pt x="1292" y="794"/>
                  <a:pt x="1292" y="794"/>
                  <a:pt x="1292" y="794"/>
                </a:cubicBezTo>
                <a:cubicBezTo>
                  <a:pt x="1293" y="794"/>
                  <a:pt x="1293" y="794"/>
                  <a:pt x="1293" y="794"/>
                </a:cubicBezTo>
                <a:cubicBezTo>
                  <a:pt x="1293" y="794"/>
                  <a:pt x="1293" y="794"/>
                  <a:pt x="1293" y="794"/>
                </a:cubicBezTo>
                <a:close/>
                <a:moveTo>
                  <a:pt x="2537" y="790"/>
                </a:moveTo>
                <a:cubicBezTo>
                  <a:pt x="2536" y="790"/>
                  <a:pt x="2536" y="790"/>
                  <a:pt x="2536" y="790"/>
                </a:cubicBezTo>
                <a:cubicBezTo>
                  <a:pt x="2536" y="790"/>
                  <a:pt x="2536" y="790"/>
                  <a:pt x="2537" y="790"/>
                </a:cubicBezTo>
                <a:close/>
                <a:moveTo>
                  <a:pt x="1302" y="793"/>
                </a:moveTo>
                <a:cubicBezTo>
                  <a:pt x="1302" y="795"/>
                  <a:pt x="1302" y="795"/>
                  <a:pt x="1302" y="795"/>
                </a:cubicBezTo>
                <a:cubicBezTo>
                  <a:pt x="1301" y="795"/>
                  <a:pt x="1301" y="795"/>
                  <a:pt x="1301" y="795"/>
                </a:cubicBezTo>
                <a:cubicBezTo>
                  <a:pt x="1302" y="797"/>
                  <a:pt x="1302" y="797"/>
                  <a:pt x="1302" y="797"/>
                </a:cubicBezTo>
                <a:cubicBezTo>
                  <a:pt x="1305" y="797"/>
                  <a:pt x="1305" y="797"/>
                  <a:pt x="1305" y="797"/>
                </a:cubicBezTo>
                <a:cubicBezTo>
                  <a:pt x="1305" y="796"/>
                  <a:pt x="1305" y="795"/>
                  <a:pt x="1305" y="794"/>
                </a:cubicBezTo>
                <a:cubicBezTo>
                  <a:pt x="1305" y="794"/>
                  <a:pt x="1305" y="794"/>
                  <a:pt x="1305" y="794"/>
                </a:cubicBezTo>
                <a:cubicBezTo>
                  <a:pt x="1305" y="793"/>
                  <a:pt x="1305" y="793"/>
                  <a:pt x="1305" y="793"/>
                </a:cubicBezTo>
                <a:lnTo>
                  <a:pt x="1302" y="793"/>
                </a:lnTo>
                <a:close/>
                <a:moveTo>
                  <a:pt x="2520" y="807"/>
                </a:moveTo>
                <a:cubicBezTo>
                  <a:pt x="2520" y="804"/>
                  <a:pt x="2520" y="804"/>
                  <a:pt x="2520" y="804"/>
                </a:cubicBezTo>
                <a:cubicBezTo>
                  <a:pt x="2518" y="804"/>
                  <a:pt x="2518" y="804"/>
                  <a:pt x="2518" y="804"/>
                </a:cubicBezTo>
                <a:cubicBezTo>
                  <a:pt x="2518" y="806"/>
                  <a:pt x="2518" y="806"/>
                  <a:pt x="2518" y="806"/>
                </a:cubicBezTo>
                <a:cubicBezTo>
                  <a:pt x="2519" y="806"/>
                  <a:pt x="2519" y="806"/>
                  <a:pt x="2519" y="806"/>
                </a:cubicBezTo>
                <a:cubicBezTo>
                  <a:pt x="2519" y="807"/>
                  <a:pt x="2519" y="807"/>
                  <a:pt x="2519" y="807"/>
                </a:cubicBezTo>
                <a:lnTo>
                  <a:pt x="2520" y="807"/>
                </a:lnTo>
                <a:close/>
                <a:moveTo>
                  <a:pt x="2463" y="840"/>
                </a:moveTo>
                <a:cubicBezTo>
                  <a:pt x="2463" y="841"/>
                  <a:pt x="2462" y="841"/>
                  <a:pt x="2461" y="842"/>
                </a:cubicBezTo>
                <a:cubicBezTo>
                  <a:pt x="2461" y="844"/>
                  <a:pt x="2461" y="844"/>
                  <a:pt x="2461" y="844"/>
                </a:cubicBezTo>
                <a:cubicBezTo>
                  <a:pt x="2460" y="845"/>
                  <a:pt x="2460" y="845"/>
                  <a:pt x="2460" y="845"/>
                </a:cubicBezTo>
                <a:cubicBezTo>
                  <a:pt x="2460" y="848"/>
                  <a:pt x="2460" y="851"/>
                  <a:pt x="2461" y="853"/>
                </a:cubicBezTo>
                <a:cubicBezTo>
                  <a:pt x="2463" y="854"/>
                  <a:pt x="2464" y="856"/>
                  <a:pt x="2466" y="858"/>
                </a:cubicBezTo>
                <a:cubicBezTo>
                  <a:pt x="2466" y="857"/>
                  <a:pt x="2466" y="857"/>
                  <a:pt x="2467" y="856"/>
                </a:cubicBezTo>
                <a:cubicBezTo>
                  <a:pt x="2467" y="856"/>
                  <a:pt x="2467" y="856"/>
                  <a:pt x="2467" y="856"/>
                </a:cubicBezTo>
                <a:cubicBezTo>
                  <a:pt x="2467" y="854"/>
                  <a:pt x="2467" y="854"/>
                  <a:pt x="2467" y="854"/>
                </a:cubicBezTo>
                <a:cubicBezTo>
                  <a:pt x="2468" y="853"/>
                  <a:pt x="2469" y="853"/>
                  <a:pt x="2470" y="852"/>
                </a:cubicBezTo>
                <a:cubicBezTo>
                  <a:pt x="2470" y="849"/>
                  <a:pt x="2470" y="849"/>
                  <a:pt x="2470" y="849"/>
                </a:cubicBezTo>
                <a:cubicBezTo>
                  <a:pt x="2471" y="849"/>
                  <a:pt x="2471" y="849"/>
                  <a:pt x="2471" y="849"/>
                </a:cubicBezTo>
                <a:cubicBezTo>
                  <a:pt x="2471" y="847"/>
                  <a:pt x="2471" y="847"/>
                  <a:pt x="2471" y="847"/>
                </a:cubicBezTo>
                <a:cubicBezTo>
                  <a:pt x="2472" y="847"/>
                  <a:pt x="2472" y="847"/>
                  <a:pt x="2472" y="847"/>
                </a:cubicBezTo>
                <a:cubicBezTo>
                  <a:pt x="2472" y="842"/>
                  <a:pt x="2472" y="842"/>
                  <a:pt x="2472" y="842"/>
                </a:cubicBezTo>
                <a:cubicBezTo>
                  <a:pt x="2473" y="837"/>
                  <a:pt x="2474" y="831"/>
                  <a:pt x="2476" y="827"/>
                </a:cubicBezTo>
                <a:cubicBezTo>
                  <a:pt x="2475" y="826"/>
                  <a:pt x="2475" y="824"/>
                  <a:pt x="2474" y="823"/>
                </a:cubicBezTo>
                <a:cubicBezTo>
                  <a:pt x="2472" y="823"/>
                  <a:pt x="2472" y="823"/>
                  <a:pt x="2472" y="823"/>
                </a:cubicBezTo>
                <a:cubicBezTo>
                  <a:pt x="2472" y="824"/>
                  <a:pt x="2472" y="824"/>
                  <a:pt x="2472" y="824"/>
                </a:cubicBezTo>
                <a:cubicBezTo>
                  <a:pt x="2469" y="825"/>
                  <a:pt x="2470" y="825"/>
                  <a:pt x="2469" y="828"/>
                </a:cubicBezTo>
                <a:cubicBezTo>
                  <a:pt x="2469" y="828"/>
                  <a:pt x="2469" y="828"/>
                  <a:pt x="2469" y="828"/>
                </a:cubicBezTo>
                <a:cubicBezTo>
                  <a:pt x="2469" y="829"/>
                  <a:pt x="2469" y="829"/>
                  <a:pt x="2469" y="829"/>
                </a:cubicBezTo>
                <a:cubicBezTo>
                  <a:pt x="2468" y="829"/>
                  <a:pt x="2468" y="829"/>
                  <a:pt x="2468" y="829"/>
                </a:cubicBezTo>
                <a:cubicBezTo>
                  <a:pt x="2468" y="830"/>
                  <a:pt x="2468" y="830"/>
                  <a:pt x="2468" y="830"/>
                </a:cubicBezTo>
                <a:cubicBezTo>
                  <a:pt x="2467" y="831"/>
                  <a:pt x="2466" y="832"/>
                  <a:pt x="2465" y="833"/>
                </a:cubicBezTo>
                <a:cubicBezTo>
                  <a:pt x="2465" y="835"/>
                  <a:pt x="2465" y="835"/>
                  <a:pt x="2465" y="835"/>
                </a:cubicBezTo>
                <a:cubicBezTo>
                  <a:pt x="2464" y="835"/>
                  <a:pt x="2464" y="835"/>
                  <a:pt x="2464" y="835"/>
                </a:cubicBezTo>
                <a:cubicBezTo>
                  <a:pt x="2464" y="836"/>
                  <a:pt x="2463" y="837"/>
                  <a:pt x="2463" y="838"/>
                </a:cubicBezTo>
                <a:cubicBezTo>
                  <a:pt x="2464" y="839"/>
                  <a:pt x="2464" y="839"/>
                  <a:pt x="2464" y="839"/>
                </a:cubicBezTo>
                <a:cubicBezTo>
                  <a:pt x="2463" y="839"/>
                  <a:pt x="2463" y="839"/>
                  <a:pt x="2463" y="839"/>
                </a:cubicBezTo>
                <a:lnTo>
                  <a:pt x="2463" y="840"/>
                </a:lnTo>
                <a:close/>
                <a:moveTo>
                  <a:pt x="771" y="829"/>
                </a:moveTo>
                <a:cubicBezTo>
                  <a:pt x="771" y="829"/>
                  <a:pt x="771" y="829"/>
                  <a:pt x="771" y="829"/>
                </a:cubicBezTo>
                <a:cubicBezTo>
                  <a:pt x="770" y="828"/>
                  <a:pt x="770" y="828"/>
                  <a:pt x="769" y="827"/>
                </a:cubicBezTo>
                <a:cubicBezTo>
                  <a:pt x="767" y="827"/>
                  <a:pt x="767" y="827"/>
                  <a:pt x="767" y="827"/>
                </a:cubicBezTo>
                <a:cubicBezTo>
                  <a:pt x="767" y="829"/>
                  <a:pt x="766" y="829"/>
                  <a:pt x="765" y="830"/>
                </a:cubicBezTo>
                <a:cubicBezTo>
                  <a:pt x="767" y="831"/>
                  <a:pt x="768" y="832"/>
                  <a:pt x="771" y="832"/>
                </a:cubicBezTo>
                <a:lnTo>
                  <a:pt x="771" y="829"/>
                </a:lnTo>
                <a:close/>
                <a:moveTo>
                  <a:pt x="786" y="878"/>
                </a:moveTo>
                <a:cubicBezTo>
                  <a:pt x="790" y="877"/>
                  <a:pt x="796" y="879"/>
                  <a:pt x="798" y="878"/>
                </a:cubicBezTo>
                <a:cubicBezTo>
                  <a:pt x="798" y="878"/>
                  <a:pt x="798" y="878"/>
                  <a:pt x="798" y="878"/>
                </a:cubicBezTo>
                <a:cubicBezTo>
                  <a:pt x="799" y="878"/>
                  <a:pt x="799" y="878"/>
                  <a:pt x="799" y="878"/>
                </a:cubicBezTo>
                <a:cubicBezTo>
                  <a:pt x="799" y="877"/>
                  <a:pt x="799" y="877"/>
                  <a:pt x="799" y="877"/>
                </a:cubicBezTo>
                <a:cubicBezTo>
                  <a:pt x="800" y="876"/>
                  <a:pt x="801" y="877"/>
                  <a:pt x="802" y="876"/>
                </a:cubicBezTo>
                <a:cubicBezTo>
                  <a:pt x="802" y="876"/>
                  <a:pt x="802" y="876"/>
                  <a:pt x="802" y="876"/>
                </a:cubicBezTo>
                <a:cubicBezTo>
                  <a:pt x="802" y="875"/>
                  <a:pt x="802" y="874"/>
                  <a:pt x="802" y="873"/>
                </a:cubicBezTo>
                <a:cubicBezTo>
                  <a:pt x="801" y="873"/>
                  <a:pt x="801" y="873"/>
                  <a:pt x="801" y="873"/>
                </a:cubicBezTo>
                <a:cubicBezTo>
                  <a:pt x="799" y="870"/>
                  <a:pt x="794" y="873"/>
                  <a:pt x="792" y="871"/>
                </a:cubicBezTo>
                <a:cubicBezTo>
                  <a:pt x="790" y="871"/>
                  <a:pt x="790" y="871"/>
                  <a:pt x="790" y="871"/>
                </a:cubicBezTo>
                <a:cubicBezTo>
                  <a:pt x="791" y="869"/>
                  <a:pt x="791" y="868"/>
                  <a:pt x="791" y="866"/>
                </a:cubicBezTo>
                <a:cubicBezTo>
                  <a:pt x="789" y="866"/>
                  <a:pt x="789" y="866"/>
                  <a:pt x="789" y="866"/>
                </a:cubicBezTo>
                <a:cubicBezTo>
                  <a:pt x="789" y="865"/>
                  <a:pt x="789" y="865"/>
                  <a:pt x="789" y="865"/>
                </a:cubicBezTo>
                <a:cubicBezTo>
                  <a:pt x="787" y="865"/>
                  <a:pt x="786" y="867"/>
                  <a:pt x="784" y="865"/>
                </a:cubicBezTo>
                <a:cubicBezTo>
                  <a:pt x="781" y="865"/>
                  <a:pt x="783" y="865"/>
                  <a:pt x="782" y="863"/>
                </a:cubicBezTo>
                <a:cubicBezTo>
                  <a:pt x="781" y="863"/>
                  <a:pt x="781" y="863"/>
                  <a:pt x="781" y="863"/>
                </a:cubicBezTo>
                <a:cubicBezTo>
                  <a:pt x="781" y="863"/>
                  <a:pt x="781" y="862"/>
                  <a:pt x="781" y="861"/>
                </a:cubicBezTo>
                <a:cubicBezTo>
                  <a:pt x="780" y="862"/>
                  <a:pt x="779" y="862"/>
                  <a:pt x="779" y="862"/>
                </a:cubicBezTo>
                <a:cubicBezTo>
                  <a:pt x="778" y="860"/>
                  <a:pt x="777" y="859"/>
                  <a:pt x="776" y="857"/>
                </a:cubicBezTo>
                <a:cubicBezTo>
                  <a:pt x="772" y="857"/>
                  <a:pt x="772" y="857"/>
                  <a:pt x="772" y="857"/>
                </a:cubicBezTo>
                <a:cubicBezTo>
                  <a:pt x="772" y="856"/>
                  <a:pt x="772" y="856"/>
                  <a:pt x="772" y="856"/>
                </a:cubicBezTo>
                <a:cubicBezTo>
                  <a:pt x="771" y="856"/>
                  <a:pt x="770" y="856"/>
                  <a:pt x="769" y="855"/>
                </a:cubicBezTo>
                <a:cubicBezTo>
                  <a:pt x="769" y="855"/>
                  <a:pt x="769" y="855"/>
                  <a:pt x="769" y="855"/>
                </a:cubicBezTo>
                <a:cubicBezTo>
                  <a:pt x="768" y="855"/>
                  <a:pt x="768" y="855"/>
                  <a:pt x="768" y="855"/>
                </a:cubicBezTo>
                <a:cubicBezTo>
                  <a:pt x="768" y="854"/>
                  <a:pt x="768" y="854"/>
                  <a:pt x="768" y="854"/>
                </a:cubicBezTo>
                <a:cubicBezTo>
                  <a:pt x="764" y="854"/>
                  <a:pt x="764" y="854"/>
                  <a:pt x="764" y="854"/>
                </a:cubicBezTo>
                <a:cubicBezTo>
                  <a:pt x="764" y="853"/>
                  <a:pt x="764" y="853"/>
                  <a:pt x="764" y="853"/>
                </a:cubicBezTo>
                <a:cubicBezTo>
                  <a:pt x="763" y="853"/>
                  <a:pt x="762" y="853"/>
                  <a:pt x="761" y="853"/>
                </a:cubicBezTo>
                <a:cubicBezTo>
                  <a:pt x="761" y="852"/>
                  <a:pt x="761" y="852"/>
                  <a:pt x="761" y="852"/>
                </a:cubicBezTo>
                <a:cubicBezTo>
                  <a:pt x="760" y="852"/>
                  <a:pt x="760" y="852"/>
                  <a:pt x="759" y="852"/>
                </a:cubicBezTo>
                <a:cubicBezTo>
                  <a:pt x="759" y="850"/>
                  <a:pt x="758" y="849"/>
                  <a:pt x="758" y="848"/>
                </a:cubicBezTo>
                <a:cubicBezTo>
                  <a:pt x="758" y="848"/>
                  <a:pt x="758" y="848"/>
                  <a:pt x="758" y="848"/>
                </a:cubicBezTo>
                <a:cubicBezTo>
                  <a:pt x="756" y="845"/>
                  <a:pt x="755" y="848"/>
                  <a:pt x="752" y="846"/>
                </a:cubicBezTo>
                <a:cubicBezTo>
                  <a:pt x="752" y="846"/>
                  <a:pt x="751" y="845"/>
                  <a:pt x="751" y="844"/>
                </a:cubicBezTo>
                <a:cubicBezTo>
                  <a:pt x="750" y="845"/>
                  <a:pt x="748" y="845"/>
                  <a:pt x="747" y="845"/>
                </a:cubicBezTo>
                <a:cubicBezTo>
                  <a:pt x="747" y="844"/>
                  <a:pt x="747" y="844"/>
                  <a:pt x="747" y="844"/>
                </a:cubicBezTo>
                <a:cubicBezTo>
                  <a:pt x="746" y="844"/>
                  <a:pt x="744" y="844"/>
                  <a:pt x="742" y="844"/>
                </a:cubicBezTo>
                <a:cubicBezTo>
                  <a:pt x="742" y="844"/>
                  <a:pt x="742" y="844"/>
                  <a:pt x="742" y="844"/>
                </a:cubicBezTo>
                <a:cubicBezTo>
                  <a:pt x="741" y="845"/>
                  <a:pt x="741" y="845"/>
                  <a:pt x="740" y="846"/>
                </a:cubicBezTo>
                <a:cubicBezTo>
                  <a:pt x="740" y="845"/>
                  <a:pt x="739" y="844"/>
                  <a:pt x="739" y="843"/>
                </a:cubicBezTo>
                <a:cubicBezTo>
                  <a:pt x="734" y="843"/>
                  <a:pt x="734" y="843"/>
                  <a:pt x="734" y="843"/>
                </a:cubicBezTo>
                <a:cubicBezTo>
                  <a:pt x="734" y="844"/>
                  <a:pt x="734" y="844"/>
                  <a:pt x="734" y="844"/>
                </a:cubicBezTo>
                <a:cubicBezTo>
                  <a:pt x="733" y="844"/>
                  <a:pt x="733" y="844"/>
                  <a:pt x="733" y="844"/>
                </a:cubicBezTo>
                <a:cubicBezTo>
                  <a:pt x="732" y="843"/>
                  <a:pt x="731" y="843"/>
                  <a:pt x="729" y="843"/>
                </a:cubicBezTo>
                <a:cubicBezTo>
                  <a:pt x="729" y="844"/>
                  <a:pt x="729" y="844"/>
                  <a:pt x="729" y="844"/>
                </a:cubicBezTo>
                <a:cubicBezTo>
                  <a:pt x="728" y="844"/>
                  <a:pt x="728" y="844"/>
                  <a:pt x="728" y="844"/>
                </a:cubicBezTo>
                <a:cubicBezTo>
                  <a:pt x="728" y="844"/>
                  <a:pt x="728" y="844"/>
                  <a:pt x="728" y="844"/>
                </a:cubicBezTo>
                <a:cubicBezTo>
                  <a:pt x="726" y="844"/>
                  <a:pt x="726" y="844"/>
                  <a:pt x="726" y="844"/>
                </a:cubicBezTo>
                <a:cubicBezTo>
                  <a:pt x="726" y="845"/>
                  <a:pt x="726" y="845"/>
                  <a:pt x="725" y="846"/>
                </a:cubicBezTo>
                <a:cubicBezTo>
                  <a:pt x="725" y="846"/>
                  <a:pt x="724" y="846"/>
                  <a:pt x="723" y="846"/>
                </a:cubicBezTo>
                <a:cubicBezTo>
                  <a:pt x="723" y="847"/>
                  <a:pt x="723" y="847"/>
                  <a:pt x="723" y="847"/>
                </a:cubicBezTo>
                <a:cubicBezTo>
                  <a:pt x="721" y="847"/>
                  <a:pt x="721" y="847"/>
                  <a:pt x="721" y="847"/>
                </a:cubicBezTo>
                <a:cubicBezTo>
                  <a:pt x="721" y="848"/>
                  <a:pt x="721" y="848"/>
                  <a:pt x="721" y="848"/>
                </a:cubicBezTo>
                <a:cubicBezTo>
                  <a:pt x="720" y="849"/>
                  <a:pt x="719" y="851"/>
                  <a:pt x="717" y="852"/>
                </a:cubicBezTo>
                <a:cubicBezTo>
                  <a:pt x="718" y="853"/>
                  <a:pt x="718" y="854"/>
                  <a:pt x="718" y="855"/>
                </a:cubicBezTo>
                <a:cubicBezTo>
                  <a:pt x="716" y="855"/>
                  <a:pt x="716" y="855"/>
                  <a:pt x="716" y="855"/>
                </a:cubicBezTo>
                <a:cubicBezTo>
                  <a:pt x="716" y="856"/>
                  <a:pt x="716" y="855"/>
                  <a:pt x="715" y="855"/>
                </a:cubicBezTo>
                <a:cubicBezTo>
                  <a:pt x="716" y="856"/>
                  <a:pt x="716" y="856"/>
                  <a:pt x="716" y="857"/>
                </a:cubicBezTo>
                <a:cubicBezTo>
                  <a:pt x="718" y="856"/>
                  <a:pt x="720" y="856"/>
                  <a:pt x="722" y="855"/>
                </a:cubicBezTo>
                <a:cubicBezTo>
                  <a:pt x="722" y="853"/>
                  <a:pt x="722" y="853"/>
                  <a:pt x="722" y="853"/>
                </a:cubicBezTo>
                <a:cubicBezTo>
                  <a:pt x="726" y="853"/>
                  <a:pt x="724" y="853"/>
                  <a:pt x="726" y="851"/>
                </a:cubicBezTo>
                <a:cubicBezTo>
                  <a:pt x="727" y="850"/>
                  <a:pt x="728" y="850"/>
                  <a:pt x="729" y="849"/>
                </a:cubicBezTo>
                <a:cubicBezTo>
                  <a:pt x="730" y="849"/>
                  <a:pt x="730" y="849"/>
                  <a:pt x="730" y="849"/>
                </a:cubicBezTo>
                <a:cubicBezTo>
                  <a:pt x="730" y="848"/>
                  <a:pt x="730" y="848"/>
                  <a:pt x="731" y="847"/>
                </a:cubicBezTo>
                <a:cubicBezTo>
                  <a:pt x="734" y="847"/>
                  <a:pt x="736" y="848"/>
                  <a:pt x="739" y="848"/>
                </a:cubicBezTo>
                <a:cubicBezTo>
                  <a:pt x="739" y="851"/>
                  <a:pt x="739" y="851"/>
                  <a:pt x="739" y="851"/>
                </a:cubicBezTo>
                <a:cubicBezTo>
                  <a:pt x="740" y="851"/>
                  <a:pt x="741" y="851"/>
                  <a:pt x="742" y="852"/>
                </a:cubicBezTo>
                <a:cubicBezTo>
                  <a:pt x="742" y="852"/>
                  <a:pt x="742" y="852"/>
                  <a:pt x="742" y="852"/>
                </a:cubicBezTo>
                <a:cubicBezTo>
                  <a:pt x="746" y="852"/>
                  <a:pt x="746" y="852"/>
                  <a:pt x="746" y="852"/>
                </a:cubicBezTo>
                <a:cubicBezTo>
                  <a:pt x="746" y="853"/>
                  <a:pt x="746" y="853"/>
                  <a:pt x="746" y="853"/>
                </a:cubicBezTo>
                <a:cubicBezTo>
                  <a:pt x="748" y="853"/>
                  <a:pt x="748" y="853"/>
                  <a:pt x="748" y="853"/>
                </a:cubicBezTo>
                <a:cubicBezTo>
                  <a:pt x="748" y="854"/>
                  <a:pt x="748" y="854"/>
                  <a:pt x="748" y="854"/>
                </a:cubicBezTo>
                <a:cubicBezTo>
                  <a:pt x="750" y="854"/>
                  <a:pt x="750" y="854"/>
                  <a:pt x="750" y="854"/>
                </a:cubicBezTo>
                <a:cubicBezTo>
                  <a:pt x="751" y="854"/>
                  <a:pt x="751" y="857"/>
                  <a:pt x="752" y="857"/>
                </a:cubicBezTo>
                <a:cubicBezTo>
                  <a:pt x="752" y="858"/>
                  <a:pt x="753" y="858"/>
                  <a:pt x="754" y="858"/>
                </a:cubicBezTo>
                <a:cubicBezTo>
                  <a:pt x="754" y="859"/>
                  <a:pt x="754" y="859"/>
                  <a:pt x="754" y="859"/>
                </a:cubicBezTo>
                <a:cubicBezTo>
                  <a:pt x="756" y="859"/>
                  <a:pt x="756" y="859"/>
                  <a:pt x="756" y="859"/>
                </a:cubicBezTo>
                <a:cubicBezTo>
                  <a:pt x="756" y="860"/>
                  <a:pt x="757" y="861"/>
                  <a:pt x="758" y="861"/>
                </a:cubicBezTo>
                <a:cubicBezTo>
                  <a:pt x="760" y="861"/>
                  <a:pt x="763" y="861"/>
                  <a:pt x="766" y="861"/>
                </a:cubicBezTo>
                <a:cubicBezTo>
                  <a:pt x="766" y="865"/>
                  <a:pt x="766" y="865"/>
                  <a:pt x="766" y="865"/>
                </a:cubicBezTo>
                <a:cubicBezTo>
                  <a:pt x="767" y="866"/>
                  <a:pt x="768" y="867"/>
                  <a:pt x="769" y="869"/>
                </a:cubicBezTo>
                <a:cubicBezTo>
                  <a:pt x="769" y="869"/>
                  <a:pt x="770" y="869"/>
                  <a:pt x="771" y="870"/>
                </a:cubicBezTo>
                <a:cubicBezTo>
                  <a:pt x="771" y="871"/>
                  <a:pt x="771" y="871"/>
                  <a:pt x="771" y="871"/>
                </a:cubicBezTo>
                <a:cubicBezTo>
                  <a:pt x="773" y="871"/>
                  <a:pt x="775" y="872"/>
                  <a:pt x="777" y="873"/>
                </a:cubicBezTo>
                <a:cubicBezTo>
                  <a:pt x="777" y="874"/>
                  <a:pt x="777" y="875"/>
                  <a:pt x="777" y="877"/>
                </a:cubicBezTo>
                <a:cubicBezTo>
                  <a:pt x="775" y="877"/>
                  <a:pt x="775" y="878"/>
                  <a:pt x="773" y="878"/>
                </a:cubicBezTo>
                <a:cubicBezTo>
                  <a:pt x="774" y="879"/>
                  <a:pt x="774" y="880"/>
                  <a:pt x="774" y="880"/>
                </a:cubicBezTo>
                <a:cubicBezTo>
                  <a:pt x="778" y="880"/>
                  <a:pt x="782" y="880"/>
                  <a:pt x="786" y="879"/>
                </a:cubicBezTo>
                <a:lnTo>
                  <a:pt x="786" y="878"/>
                </a:lnTo>
                <a:close/>
                <a:moveTo>
                  <a:pt x="727" y="861"/>
                </a:moveTo>
                <a:cubicBezTo>
                  <a:pt x="727" y="862"/>
                  <a:pt x="727" y="862"/>
                  <a:pt x="727" y="862"/>
                </a:cubicBezTo>
                <a:cubicBezTo>
                  <a:pt x="728" y="863"/>
                  <a:pt x="731" y="861"/>
                  <a:pt x="733" y="861"/>
                </a:cubicBezTo>
                <a:cubicBezTo>
                  <a:pt x="733" y="859"/>
                  <a:pt x="733" y="857"/>
                  <a:pt x="733" y="855"/>
                </a:cubicBezTo>
                <a:cubicBezTo>
                  <a:pt x="732" y="855"/>
                  <a:pt x="731" y="855"/>
                  <a:pt x="729" y="855"/>
                </a:cubicBezTo>
                <a:cubicBezTo>
                  <a:pt x="729" y="856"/>
                  <a:pt x="729" y="856"/>
                  <a:pt x="729" y="857"/>
                </a:cubicBezTo>
                <a:cubicBezTo>
                  <a:pt x="730" y="857"/>
                  <a:pt x="730" y="857"/>
                  <a:pt x="730" y="857"/>
                </a:cubicBezTo>
                <a:cubicBezTo>
                  <a:pt x="730" y="860"/>
                  <a:pt x="729" y="861"/>
                  <a:pt x="727" y="861"/>
                </a:cubicBezTo>
                <a:close/>
                <a:moveTo>
                  <a:pt x="3139" y="859"/>
                </a:moveTo>
                <a:cubicBezTo>
                  <a:pt x="3139" y="861"/>
                  <a:pt x="3139" y="861"/>
                  <a:pt x="3139" y="861"/>
                </a:cubicBezTo>
                <a:cubicBezTo>
                  <a:pt x="3141" y="861"/>
                  <a:pt x="3141" y="861"/>
                  <a:pt x="3141" y="861"/>
                </a:cubicBezTo>
                <a:cubicBezTo>
                  <a:pt x="3141" y="859"/>
                  <a:pt x="3141" y="859"/>
                  <a:pt x="3141" y="859"/>
                </a:cubicBezTo>
                <a:cubicBezTo>
                  <a:pt x="3140" y="859"/>
                  <a:pt x="3139" y="859"/>
                  <a:pt x="3139" y="859"/>
                </a:cubicBezTo>
                <a:close/>
                <a:moveTo>
                  <a:pt x="811" y="867"/>
                </a:moveTo>
                <a:cubicBezTo>
                  <a:pt x="811" y="866"/>
                  <a:pt x="811" y="866"/>
                  <a:pt x="811" y="866"/>
                </a:cubicBezTo>
                <a:cubicBezTo>
                  <a:pt x="810" y="866"/>
                  <a:pt x="810" y="866"/>
                  <a:pt x="810" y="866"/>
                </a:cubicBezTo>
                <a:cubicBezTo>
                  <a:pt x="810" y="867"/>
                  <a:pt x="810" y="866"/>
                  <a:pt x="811" y="867"/>
                </a:cubicBezTo>
                <a:close/>
                <a:moveTo>
                  <a:pt x="854" y="894"/>
                </a:moveTo>
                <a:cubicBezTo>
                  <a:pt x="854" y="891"/>
                  <a:pt x="852" y="890"/>
                  <a:pt x="850" y="888"/>
                </a:cubicBezTo>
                <a:cubicBezTo>
                  <a:pt x="849" y="888"/>
                  <a:pt x="846" y="889"/>
                  <a:pt x="844" y="888"/>
                </a:cubicBezTo>
                <a:cubicBezTo>
                  <a:pt x="844" y="887"/>
                  <a:pt x="844" y="887"/>
                  <a:pt x="844" y="887"/>
                </a:cubicBezTo>
                <a:cubicBezTo>
                  <a:pt x="843" y="886"/>
                  <a:pt x="843" y="887"/>
                  <a:pt x="841" y="886"/>
                </a:cubicBezTo>
                <a:cubicBezTo>
                  <a:pt x="841" y="885"/>
                  <a:pt x="841" y="885"/>
                  <a:pt x="840" y="884"/>
                </a:cubicBezTo>
                <a:cubicBezTo>
                  <a:pt x="840" y="884"/>
                  <a:pt x="840" y="884"/>
                  <a:pt x="840" y="884"/>
                </a:cubicBezTo>
                <a:cubicBezTo>
                  <a:pt x="838" y="884"/>
                  <a:pt x="838" y="884"/>
                  <a:pt x="838" y="884"/>
                </a:cubicBezTo>
                <a:cubicBezTo>
                  <a:pt x="838" y="883"/>
                  <a:pt x="838" y="883"/>
                  <a:pt x="838" y="882"/>
                </a:cubicBezTo>
                <a:cubicBezTo>
                  <a:pt x="835" y="882"/>
                  <a:pt x="835" y="882"/>
                  <a:pt x="835" y="882"/>
                </a:cubicBezTo>
                <a:cubicBezTo>
                  <a:pt x="834" y="882"/>
                  <a:pt x="834" y="881"/>
                  <a:pt x="833" y="880"/>
                </a:cubicBezTo>
                <a:cubicBezTo>
                  <a:pt x="832" y="881"/>
                  <a:pt x="831" y="881"/>
                  <a:pt x="829" y="881"/>
                </a:cubicBezTo>
                <a:cubicBezTo>
                  <a:pt x="829" y="880"/>
                  <a:pt x="829" y="880"/>
                  <a:pt x="829" y="880"/>
                </a:cubicBezTo>
                <a:cubicBezTo>
                  <a:pt x="827" y="880"/>
                  <a:pt x="827" y="881"/>
                  <a:pt x="827" y="882"/>
                </a:cubicBezTo>
                <a:cubicBezTo>
                  <a:pt x="825" y="882"/>
                  <a:pt x="825" y="882"/>
                  <a:pt x="825" y="882"/>
                </a:cubicBezTo>
                <a:cubicBezTo>
                  <a:pt x="825" y="882"/>
                  <a:pt x="825" y="882"/>
                  <a:pt x="825" y="882"/>
                </a:cubicBezTo>
                <a:cubicBezTo>
                  <a:pt x="823" y="883"/>
                  <a:pt x="821" y="882"/>
                  <a:pt x="820" y="882"/>
                </a:cubicBezTo>
                <a:cubicBezTo>
                  <a:pt x="819" y="882"/>
                  <a:pt x="819" y="882"/>
                  <a:pt x="819" y="882"/>
                </a:cubicBezTo>
                <a:cubicBezTo>
                  <a:pt x="819" y="882"/>
                  <a:pt x="819" y="882"/>
                  <a:pt x="819" y="882"/>
                </a:cubicBezTo>
                <a:cubicBezTo>
                  <a:pt x="819" y="881"/>
                  <a:pt x="818" y="881"/>
                  <a:pt x="817" y="880"/>
                </a:cubicBezTo>
                <a:cubicBezTo>
                  <a:pt x="813" y="880"/>
                  <a:pt x="813" y="880"/>
                  <a:pt x="813" y="880"/>
                </a:cubicBezTo>
                <a:cubicBezTo>
                  <a:pt x="814" y="882"/>
                  <a:pt x="815" y="882"/>
                  <a:pt x="817" y="883"/>
                </a:cubicBezTo>
                <a:cubicBezTo>
                  <a:pt x="818" y="884"/>
                  <a:pt x="816" y="886"/>
                  <a:pt x="817" y="888"/>
                </a:cubicBezTo>
                <a:cubicBezTo>
                  <a:pt x="817" y="888"/>
                  <a:pt x="817" y="888"/>
                  <a:pt x="817" y="888"/>
                </a:cubicBezTo>
                <a:cubicBezTo>
                  <a:pt x="817" y="890"/>
                  <a:pt x="817" y="890"/>
                  <a:pt x="817" y="890"/>
                </a:cubicBezTo>
                <a:cubicBezTo>
                  <a:pt x="818" y="890"/>
                  <a:pt x="818" y="890"/>
                  <a:pt x="818" y="890"/>
                </a:cubicBezTo>
                <a:cubicBezTo>
                  <a:pt x="818" y="890"/>
                  <a:pt x="819" y="891"/>
                  <a:pt x="819" y="892"/>
                </a:cubicBezTo>
                <a:cubicBezTo>
                  <a:pt x="820" y="892"/>
                  <a:pt x="820" y="892"/>
                  <a:pt x="820" y="892"/>
                </a:cubicBezTo>
                <a:cubicBezTo>
                  <a:pt x="820" y="894"/>
                  <a:pt x="820" y="894"/>
                  <a:pt x="820" y="894"/>
                </a:cubicBezTo>
                <a:cubicBezTo>
                  <a:pt x="819" y="895"/>
                  <a:pt x="819" y="895"/>
                  <a:pt x="819" y="896"/>
                </a:cubicBezTo>
                <a:cubicBezTo>
                  <a:pt x="818" y="895"/>
                  <a:pt x="817" y="895"/>
                  <a:pt x="817" y="895"/>
                </a:cubicBezTo>
                <a:cubicBezTo>
                  <a:pt x="817" y="894"/>
                  <a:pt x="817" y="894"/>
                  <a:pt x="817" y="894"/>
                </a:cubicBezTo>
                <a:cubicBezTo>
                  <a:pt x="815" y="894"/>
                  <a:pt x="815" y="894"/>
                  <a:pt x="815" y="894"/>
                </a:cubicBezTo>
                <a:cubicBezTo>
                  <a:pt x="815" y="894"/>
                  <a:pt x="815" y="894"/>
                  <a:pt x="815" y="894"/>
                </a:cubicBezTo>
                <a:cubicBezTo>
                  <a:pt x="810" y="894"/>
                  <a:pt x="810" y="894"/>
                  <a:pt x="810" y="894"/>
                </a:cubicBezTo>
                <a:cubicBezTo>
                  <a:pt x="810" y="893"/>
                  <a:pt x="810" y="893"/>
                  <a:pt x="810" y="893"/>
                </a:cubicBezTo>
                <a:cubicBezTo>
                  <a:pt x="809" y="893"/>
                  <a:pt x="808" y="893"/>
                  <a:pt x="807" y="894"/>
                </a:cubicBezTo>
                <a:cubicBezTo>
                  <a:pt x="807" y="893"/>
                  <a:pt x="806" y="893"/>
                  <a:pt x="806" y="892"/>
                </a:cubicBezTo>
                <a:cubicBezTo>
                  <a:pt x="804" y="892"/>
                  <a:pt x="804" y="892"/>
                  <a:pt x="804" y="892"/>
                </a:cubicBezTo>
                <a:cubicBezTo>
                  <a:pt x="804" y="892"/>
                  <a:pt x="804" y="892"/>
                  <a:pt x="804" y="892"/>
                </a:cubicBezTo>
                <a:cubicBezTo>
                  <a:pt x="804" y="892"/>
                  <a:pt x="804" y="892"/>
                  <a:pt x="804" y="892"/>
                </a:cubicBezTo>
                <a:cubicBezTo>
                  <a:pt x="804" y="892"/>
                  <a:pt x="804" y="892"/>
                  <a:pt x="804" y="892"/>
                </a:cubicBezTo>
                <a:cubicBezTo>
                  <a:pt x="803" y="893"/>
                  <a:pt x="802" y="893"/>
                  <a:pt x="801" y="893"/>
                </a:cubicBezTo>
                <a:cubicBezTo>
                  <a:pt x="801" y="895"/>
                  <a:pt x="801" y="895"/>
                  <a:pt x="802" y="896"/>
                </a:cubicBezTo>
                <a:cubicBezTo>
                  <a:pt x="803" y="897"/>
                  <a:pt x="803" y="896"/>
                  <a:pt x="804" y="897"/>
                </a:cubicBezTo>
                <a:cubicBezTo>
                  <a:pt x="804" y="898"/>
                  <a:pt x="804" y="898"/>
                  <a:pt x="804" y="898"/>
                </a:cubicBezTo>
                <a:cubicBezTo>
                  <a:pt x="807" y="898"/>
                  <a:pt x="810" y="897"/>
                  <a:pt x="811" y="898"/>
                </a:cubicBezTo>
                <a:cubicBezTo>
                  <a:pt x="825" y="898"/>
                  <a:pt x="825" y="898"/>
                  <a:pt x="825" y="898"/>
                </a:cubicBezTo>
                <a:cubicBezTo>
                  <a:pt x="825" y="898"/>
                  <a:pt x="825" y="898"/>
                  <a:pt x="825" y="898"/>
                </a:cubicBezTo>
                <a:cubicBezTo>
                  <a:pt x="828" y="900"/>
                  <a:pt x="826" y="899"/>
                  <a:pt x="827" y="901"/>
                </a:cubicBezTo>
                <a:cubicBezTo>
                  <a:pt x="827" y="901"/>
                  <a:pt x="827" y="901"/>
                  <a:pt x="827" y="901"/>
                </a:cubicBezTo>
                <a:cubicBezTo>
                  <a:pt x="827" y="901"/>
                  <a:pt x="827" y="901"/>
                  <a:pt x="827" y="901"/>
                </a:cubicBezTo>
                <a:cubicBezTo>
                  <a:pt x="828" y="901"/>
                  <a:pt x="828" y="901"/>
                  <a:pt x="828" y="901"/>
                </a:cubicBezTo>
                <a:cubicBezTo>
                  <a:pt x="828" y="901"/>
                  <a:pt x="828" y="901"/>
                  <a:pt x="828" y="901"/>
                </a:cubicBezTo>
                <a:cubicBezTo>
                  <a:pt x="830" y="900"/>
                  <a:pt x="830" y="900"/>
                  <a:pt x="831" y="898"/>
                </a:cubicBezTo>
                <a:cubicBezTo>
                  <a:pt x="831" y="898"/>
                  <a:pt x="831" y="898"/>
                  <a:pt x="831" y="898"/>
                </a:cubicBezTo>
                <a:cubicBezTo>
                  <a:pt x="831" y="897"/>
                  <a:pt x="831" y="896"/>
                  <a:pt x="831" y="895"/>
                </a:cubicBezTo>
                <a:cubicBezTo>
                  <a:pt x="830" y="895"/>
                  <a:pt x="830" y="895"/>
                  <a:pt x="830" y="895"/>
                </a:cubicBezTo>
                <a:cubicBezTo>
                  <a:pt x="830" y="894"/>
                  <a:pt x="830" y="894"/>
                  <a:pt x="830" y="894"/>
                </a:cubicBezTo>
                <a:cubicBezTo>
                  <a:pt x="833" y="895"/>
                  <a:pt x="838" y="900"/>
                  <a:pt x="841" y="896"/>
                </a:cubicBezTo>
                <a:cubicBezTo>
                  <a:pt x="842" y="896"/>
                  <a:pt x="842" y="896"/>
                  <a:pt x="842" y="896"/>
                </a:cubicBezTo>
                <a:cubicBezTo>
                  <a:pt x="842" y="894"/>
                  <a:pt x="842" y="894"/>
                  <a:pt x="842" y="894"/>
                </a:cubicBezTo>
                <a:cubicBezTo>
                  <a:pt x="844" y="894"/>
                  <a:pt x="847" y="895"/>
                  <a:pt x="849" y="895"/>
                </a:cubicBezTo>
                <a:cubicBezTo>
                  <a:pt x="849" y="894"/>
                  <a:pt x="849" y="894"/>
                  <a:pt x="849" y="894"/>
                </a:cubicBezTo>
                <a:cubicBezTo>
                  <a:pt x="850" y="894"/>
                  <a:pt x="850" y="894"/>
                  <a:pt x="850" y="894"/>
                </a:cubicBezTo>
                <a:cubicBezTo>
                  <a:pt x="850" y="895"/>
                  <a:pt x="850" y="895"/>
                  <a:pt x="850" y="895"/>
                </a:cubicBezTo>
                <a:cubicBezTo>
                  <a:pt x="852" y="895"/>
                  <a:pt x="853" y="895"/>
                  <a:pt x="854" y="894"/>
                </a:cubicBezTo>
                <a:close/>
                <a:moveTo>
                  <a:pt x="2368" y="905"/>
                </a:moveTo>
                <a:cubicBezTo>
                  <a:pt x="2368" y="905"/>
                  <a:pt x="2369" y="906"/>
                  <a:pt x="2369" y="907"/>
                </a:cubicBezTo>
                <a:cubicBezTo>
                  <a:pt x="2370" y="907"/>
                  <a:pt x="2370" y="907"/>
                  <a:pt x="2370" y="907"/>
                </a:cubicBezTo>
                <a:cubicBezTo>
                  <a:pt x="2370" y="906"/>
                  <a:pt x="2370" y="906"/>
                  <a:pt x="2370" y="906"/>
                </a:cubicBezTo>
                <a:cubicBezTo>
                  <a:pt x="2373" y="906"/>
                  <a:pt x="2373" y="906"/>
                  <a:pt x="2373" y="906"/>
                </a:cubicBezTo>
                <a:cubicBezTo>
                  <a:pt x="2373" y="905"/>
                  <a:pt x="2373" y="905"/>
                  <a:pt x="2373" y="905"/>
                </a:cubicBezTo>
                <a:cubicBezTo>
                  <a:pt x="2374" y="904"/>
                  <a:pt x="2375" y="904"/>
                  <a:pt x="2376" y="903"/>
                </a:cubicBezTo>
                <a:cubicBezTo>
                  <a:pt x="2376" y="903"/>
                  <a:pt x="2376" y="902"/>
                  <a:pt x="2376" y="901"/>
                </a:cubicBezTo>
                <a:cubicBezTo>
                  <a:pt x="2378" y="901"/>
                  <a:pt x="2378" y="901"/>
                  <a:pt x="2378" y="901"/>
                </a:cubicBezTo>
                <a:cubicBezTo>
                  <a:pt x="2379" y="901"/>
                  <a:pt x="2379" y="901"/>
                  <a:pt x="2379" y="900"/>
                </a:cubicBezTo>
                <a:cubicBezTo>
                  <a:pt x="2380" y="900"/>
                  <a:pt x="2380" y="900"/>
                  <a:pt x="2380" y="900"/>
                </a:cubicBezTo>
                <a:cubicBezTo>
                  <a:pt x="2381" y="899"/>
                  <a:pt x="2380" y="898"/>
                  <a:pt x="2380" y="898"/>
                </a:cubicBezTo>
                <a:cubicBezTo>
                  <a:pt x="2380" y="898"/>
                  <a:pt x="2380" y="898"/>
                  <a:pt x="2380" y="898"/>
                </a:cubicBezTo>
                <a:cubicBezTo>
                  <a:pt x="2381" y="897"/>
                  <a:pt x="2381" y="896"/>
                  <a:pt x="2381" y="895"/>
                </a:cubicBezTo>
                <a:cubicBezTo>
                  <a:pt x="2382" y="895"/>
                  <a:pt x="2382" y="895"/>
                  <a:pt x="2382" y="895"/>
                </a:cubicBezTo>
                <a:cubicBezTo>
                  <a:pt x="2382" y="891"/>
                  <a:pt x="2382" y="891"/>
                  <a:pt x="2382" y="891"/>
                </a:cubicBezTo>
                <a:cubicBezTo>
                  <a:pt x="2382" y="891"/>
                  <a:pt x="2382" y="891"/>
                  <a:pt x="2382" y="891"/>
                </a:cubicBezTo>
                <a:cubicBezTo>
                  <a:pt x="2383" y="890"/>
                  <a:pt x="2383" y="890"/>
                  <a:pt x="2384" y="890"/>
                </a:cubicBezTo>
                <a:cubicBezTo>
                  <a:pt x="2384" y="887"/>
                  <a:pt x="2383" y="886"/>
                  <a:pt x="2382" y="885"/>
                </a:cubicBezTo>
                <a:cubicBezTo>
                  <a:pt x="2382" y="884"/>
                  <a:pt x="2382" y="884"/>
                  <a:pt x="2382" y="884"/>
                </a:cubicBezTo>
                <a:cubicBezTo>
                  <a:pt x="2380" y="885"/>
                  <a:pt x="2377" y="885"/>
                  <a:pt x="2375" y="886"/>
                </a:cubicBezTo>
                <a:cubicBezTo>
                  <a:pt x="2375" y="886"/>
                  <a:pt x="2375" y="886"/>
                  <a:pt x="2375" y="886"/>
                </a:cubicBezTo>
                <a:cubicBezTo>
                  <a:pt x="2374" y="887"/>
                  <a:pt x="2373" y="887"/>
                  <a:pt x="2373" y="887"/>
                </a:cubicBezTo>
                <a:cubicBezTo>
                  <a:pt x="2373" y="888"/>
                  <a:pt x="2373" y="888"/>
                  <a:pt x="2373" y="888"/>
                </a:cubicBezTo>
                <a:cubicBezTo>
                  <a:pt x="2371" y="888"/>
                  <a:pt x="2369" y="887"/>
                  <a:pt x="2367" y="888"/>
                </a:cubicBezTo>
                <a:cubicBezTo>
                  <a:pt x="2366" y="889"/>
                  <a:pt x="2367" y="890"/>
                  <a:pt x="2367" y="891"/>
                </a:cubicBezTo>
                <a:cubicBezTo>
                  <a:pt x="2366" y="891"/>
                  <a:pt x="2365" y="891"/>
                  <a:pt x="2365" y="892"/>
                </a:cubicBezTo>
                <a:cubicBezTo>
                  <a:pt x="2364" y="892"/>
                  <a:pt x="2364" y="893"/>
                  <a:pt x="2363" y="894"/>
                </a:cubicBezTo>
                <a:cubicBezTo>
                  <a:pt x="2361" y="894"/>
                  <a:pt x="2361" y="894"/>
                  <a:pt x="2361" y="894"/>
                </a:cubicBezTo>
                <a:cubicBezTo>
                  <a:pt x="2360" y="894"/>
                  <a:pt x="2362" y="894"/>
                  <a:pt x="2361" y="894"/>
                </a:cubicBezTo>
                <a:cubicBezTo>
                  <a:pt x="2361" y="897"/>
                  <a:pt x="2361" y="900"/>
                  <a:pt x="2362" y="901"/>
                </a:cubicBezTo>
                <a:cubicBezTo>
                  <a:pt x="2363" y="904"/>
                  <a:pt x="2364" y="903"/>
                  <a:pt x="2366" y="904"/>
                </a:cubicBezTo>
                <a:cubicBezTo>
                  <a:pt x="2366" y="905"/>
                  <a:pt x="2366" y="905"/>
                  <a:pt x="2366" y="905"/>
                </a:cubicBezTo>
                <a:lnTo>
                  <a:pt x="2368" y="905"/>
                </a:lnTo>
                <a:close/>
                <a:moveTo>
                  <a:pt x="781" y="900"/>
                </a:moveTo>
                <a:cubicBezTo>
                  <a:pt x="785" y="900"/>
                  <a:pt x="785" y="900"/>
                  <a:pt x="785" y="900"/>
                </a:cubicBezTo>
                <a:cubicBezTo>
                  <a:pt x="785" y="900"/>
                  <a:pt x="785" y="900"/>
                  <a:pt x="785" y="900"/>
                </a:cubicBezTo>
                <a:cubicBezTo>
                  <a:pt x="786" y="900"/>
                  <a:pt x="786" y="900"/>
                  <a:pt x="786" y="900"/>
                </a:cubicBezTo>
                <a:cubicBezTo>
                  <a:pt x="786" y="899"/>
                  <a:pt x="785" y="898"/>
                  <a:pt x="785" y="897"/>
                </a:cubicBezTo>
                <a:cubicBezTo>
                  <a:pt x="784" y="897"/>
                  <a:pt x="783" y="896"/>
                  <a:pt x="782" y="896"/>
                </a:cubicBezTo>
                <a:cubicBezTo>
                  <a:pt x="782" y="895"/>
                  <a:pt x="781" y="895"/>
                  <a:pt x="781" y="894"/>
                </a:cubicBezTo>
                <a:cubicBezTo>
                  <a:pt x="775" y="894"/>
                  <a:pt x="775" y="894"/>
                  <a:pt x="775" y="894"/>
                </a:cubicBezTo>
                <a:cubicBezTo>
                  <a:pt x="775" y="893"/>
                  <a:pt x="775" y="893"/>
                  <a:pt x="775" y="893"/>
                </a:cubicBezTo>
                <a:cubicBezTo>
                  <a:pt x="774" y="893"/>
                  <a:pt x="775" y="893"/>
                  <a:pt x="774" y="892"/>
                </a:cubicBezTo>
                <a:cubicBezTo>
                  <a:pt x="772" y="892"/>
                  <a:pt x="770" y="893"/>
                  <a:pt x="769" y="894"/>
                </a:cubicBezTo>
                <a:cubicBezTo>
                  <a:pt x="768" y="894"/>
                  <a:pt x="767" y="894"/>
                  <a:pt x="767" y="894"/>
                </a:cubicBezTo>
                <a:cubicBezTo>
                  <a:pt x="767" y="895"/>
                  <a:pt x="766" y="896"/>
                  <a:pt x="766" y="896"/>
                </a:cubicBezTo>
                <a:cubicBezTo>
                  <a:pt x="767" y="896"/>
                  <a:pt x="767" y="896"/>
                  <a:pt x="767" y="896"/>
                </a:cubicBezTo>
                <a:cubicBezTo>
                  <a:pt x="767" y="897"/>
                  <a:pt x="767" y="897"/>
                  <a:pt x="767" y="897"/>
                </a:cubicBezTo>
                <a:cubicBezTo>
                  <a:pt x="770" y="897"/>
                  <a:pt x="770" y="897"/>
                  <a:pt x="770" y="897"/>
                </a:cubicBezTo>
                <a:cubicBezTo>
                  <a:pt x="770" y="898"/>
                  <a:pt x="771" y="898"/>
                  <a:pt x="771" y="899"/>
                </a:cubicBezTo>
                <a:cubicBezTo>
                  <a:pt x="771" y="899"/>
                  <a:pt x="772" y="900"/>
                  <a:pt x="773" y="900"/>
                </a:cubicBezTo>
                <a:cubicBezTo>
                  <a:pt x="773" y="901"/>
                  <a:pt x="773" y="901"/>
                  <a:pt x="773" y="901"/>
                </a:cubicBezTo>
                <a:cubicBezTo>
                  <a:pt x="774" y="901"/>
                  <a:pt x="776" y="901"/>
                  <a:pt x="777" y="901"/>
                </a:cubicBezTo>
                <a:cubicBezTo>
                  <a:pt x="777" y="902"/>
                  <a:pt x="777" y="902"/>
                  <a:pt x="777" y="902"/>
                </a:cubicBezTo>
                <a:cubicBezTo>
                  <a:pt x="780" y="902"/>
                  <a:pt x="780" y="902"/>
                  <a:pt x="781" y="900"/>
                </a:cubicBezTo>
                <a:close/>
                <a:moveTo>
                  <a:pt x="877" y="898"/>
                </a:moveTo>
                <a:cubicBezTo>
                  <a:pt x="877" y="896"/>
                  <a:pt x="877" y="896"/>
                  <a:pt x="877" y="896"/>
                </a:cubicBezTo>
                <a:cubicBezTo>
                  <a:pt x="875" y="896"/>
                  <a:pt x="875" y="896"/>
                  <a:pt x="875" y="896"/>
                </a:cubicBezTo>
                <a:cubicBezTo>
                  <a:pt x="875" y="895"/>
                  <a:pt x="875" y="895"/>
                  <a:pt x="875" y="895"/>
                </a:cubicBezTo>
                <a:cubicBezTo>
                  <a:pt x="874" y="895"/>
                  <a:pt x="873" y="895"/>
                  <a:pt x="871" y="896"/>
                </a:cubicBezTo>
                <a:cubicBezTo>
                  <a:pt x="871" y="895"/>
                  <a:pt x="871" y="895"/>
                  <a:pt x="871" y="895"/>
                </a:cubicBezTo>
                <a:cubicBezTo>
                  <a:pt x="869" y="895"/>
                  <a:pt x="867" y="895"/>
                  <a:pt x="865" y="896"/>
                </a:cubicBezTo>
                <a:cubicBezTo>
                  <a:pt x="866" y="898"/>
                  <a:pt x="866" y="898"/>
                  <a:pt x="867" y="900"/>
                </a:cubicBezTo>
                <a:cubicBezTo>
                  <a:pt x="871" y="900"/>
                  <a:pt x="871" y="900"/>
                  <a:pt x="871" y="900"/>
                </a:cubicBezTo>
                <a:cubicBezTo>
                  <a:pt x="871" y="901"/>
                  <a:pt x="871" y="901"/>
                  <a:pt x="871" y="901"/>
                </a:cubicBezTo>
                <a:cubicBezTo>
                  <a:pt x="875" y="901"/>
                  <a:pt x="875" y="899"/>
                  <a:pt x="877" y="898"/>
                </a:cubicBezTo>
                <a:close/>
                <a:moveTo>
                  <a:pt x="2454" y="923"/>
                </a:moveTo>
                <a:cubicBezTo>
                  <a:pt x="2454" y="924"/>
                  <a:pt x="2454" y="924"/>
                  <a:pt x="2454" y="924"/>
                </a:cubicBezTo>
                <a:cubicBezTo>
                  <a:pt x="2453" y="924"/>
                  <a:pt x="2453" y="924"/>
                  <a:pt x="2453" y="924"/>
                </a:cubicBezTo>
                <a:cubicBezTo>
                  <a:pt x="2454" y="925"/>
                  <a:pt x="2454" y="926"/>
                  <a:pt x="2454" y="928"/>
                </a:cubicBezTo>
                <a:cubicBezTo>
                  <a:pt x="2454" y="928"/>
                  <a:pt x="2455" y="928"/>
                  <a:pt x="2455" y="928"/>
                </a:cubicBezTo>
                <a:cubicBezTo>
                  <a:pt x="2455" y="930"/>
                  <a:pt x="2455" y="930"/>
                  <a:pt x="2455" y="930"/>
                </a:cubicBezTo>
                <a:cubicBezTo>
                  <a:pt x="2456" y="930"/>
                  <a:pt x="2456" y="930"/>
                  <a:pt x="2456" y="930"/>
                </a:cubicBezTo>
                <a:cubicBezTo>
                  <a:pt x="2456" y="935"/>
                  <a:pt x="2456" y="935"/>
                  <a:pt x="2456" y="935"/>
                </a:cubicBezTo>
                <a:cubicBezTo>
                  <a:pt x="2457" y="935"/>
                  <a:pt x="2457" y="935"/>
                  <a:pt x="2457" y="935"/>
                </a:cubicBezTo>
                <a:cubicBezTo>
                  <a:pt x="2457" y="936"/>
                  <a:pt x="2457" y="936"/>
                  <a:pt x="2457" y="938"/>
                </a:cubicBezTo>
                <a:cubicBezTo>
                  <a:pt x="2460" y="938"/>
                  <a:pt x="2459" y="939"/>
                  <a:pt x="2461" y="940"/>
                </a:cubicBezTo>
                <a:cubicBezTo>
                  <a:pt x="2461" y="939"/>
                  <a:pt x="2461" y="939"/>
                  <a:pt x="2461" y="938"/>
                </a:cubicBezTo>
                <a:cubicBezTo>
                  <a:pt x="2463" y="938"/>
                  <a:pt x="2463" y="938"/>
                  <a:pt x="2463" y="938"/>
                </a:cubicBezTo>
                <a:cubicBezTo>
                  <a:pt x="2463" y="941"/>
                  <a:pt x="2463" y="941"/>
                  <a:pt x="2463" y="941"/>
                </a:cubicBezTo>
                <a:cubicBezTo>
                  <a:pt x="2463" y="942"/>
                  <a:pt x="2461" y="944"/>
                  <a:pt x="2461" y="946"/>
                </a:cubicBezTo>
                <a:cubicBezTo>
                  <a:pt x="2462" y="946"/>
                  <a:pt x="2462" y="946"/>
                  <a:pt x="2462" y="946"/>
                </a:cubicBezTo>
                <a:cubicBezTo>
                  <a:pt x="2462" y="946"/>
                  <a:pt x="2462" y="947"/>
                  <a:pt x="2463" y="948"/>
                </a:cubicBezTo>
                <a:cubicBezTo>
                  <a:pt x="2464" y="948"/>
                  <a:pt x="2464" y="948"/>
                  <a:pt x="2464" y="948"/>
                </a:cubicBezTo>
                <a:cubicBezTo>
                  <a:pt x="2464" y="950"/>
                  <a:pt x="2464" y="951"/>
                  <a:pt x="2466" y="951"/>
                </a:cubicBezTo>
                <a:cubicBezTo>
                  <a:pt x="2466" y="952"/>
                  <a:pt x="2466" y="952"/>
                  <a:pt x="2466" y="952"/>
                </a:cubicBezTo>
                <a:cubicBezTo>
                  <a:pt x="2467" y="952"/>
                  <a:pt x="2468" y="951"/>
                  <a:pt x="2469" y="951"/>
                </a:cubicBezTo>
                <a:cubicBezTo>
                  <a:pt x="2469" y="950"/>
                  <a:pt x="2470" y="949"/>
                  <a:pt x="2470" y="949"/>
                </a:cubicBezTo>
                <a:cubicBezTo>
                  <a:pt x="2472" y="948"/>
                  <a:pt x="2475" y="950"/>
                  <a:pt x="2476" y="950"/>
                </a:cubicBezTo>
                <a:cubicBezTo>
                  <a:pt x="2477" y="951"/>
                  <a:pt x="2477" y="953"/>
                  <a:pt x="2478" y="954"/>
                </a:cubicBezTo>
                <a:cubicBezTo>
                  <a:pt x="2479" y="954"/>
                  <a:pt x="2478" y="954"/>
                  <a:pt x="2479" y="953"/>
                </a:cubicBezTo>
                <a:cubicBezTo>
                  <a:pt x="2480" y="953"/>
                  <a:pt x="2480" y="953"/>
                  <a:pt x="2480" y="953"/>
                </a:cubicBezTo>
                <a:cubicBezTo>
                  <a:pt x="2479" y="953"/>
                  <a:pt x="2479" y="952"/>
                  <a:pt x="2479" y="951"/>
                </a:cubicBezTo>
                <a:cubicBezTo>
                  <a:pt x="2478" y="951"/>
                  <a:pt x="2478" y="951"/>
                  <a:pt x="2478" y="951"/>
                </a:cubicBezTo>
                <a:cubicBezTo>
                  <a:pt x="2478" y="949"/>
                  <a:pt x="2478" y="949"/>
                  <a:pt x="2478" y="949"/>
                </a:cubicBezTo>
                <a:cubicBezTo>
                  <a:pt x="2480" y="949"/>
                  <a:pt x="2480" y="949"/>
                  <a:pt x="2480" y="949"/>
                </a:cubicBezTo>
                <a:cubicBezTo>
                  <a:pt x="2481" y="951"/>
                  <a:pt x="2482" y="952"/>
                  <a:pt x="2483" y="953"/>
                </a:cubicBezTo>
                <a:cubicBezTo>
                  <a:pt x="2484" y="953"/>
                  <a:pt x="2484" y="953"/>
                  <a:pt x="2484" y="953"/>
                </a:cubicBezTo>
                <a:cubicBezTo>
                  <a:pt x="2484" y="955"/>
                  <a:pt x="2484" y="956"/>
                  <a:pt x="2484" y="957"/>
                </a:cubicBezTo>
                <a:cubicBezTo>
                  <a:pt x="2485" y="958"/>
                  <a:pt x="2486" y="957"/>
                  <a:pt x="2487" y="957"/>
                </a:cubicBezTo>
                <a:cubicBezTo>
                  <a:pt x="2489" y="958"/>
                  <a:pt x="2487" y="960"/>
                  <a:pt x="2490" y="961"/>
                </a:cubicBezTo>
                <a:cubicBezTo>
                  <a:pt x="2490" y="958"/>
                  <a:pt x="2490" y="958"/>
                  <a:pt x="2490" y="958"/>
                </a:cubicBezTo>
                <a:cubicBezTo>
                  <a:pt x="2491" y="958"/>
                  <a:pt x="2491" y="958"/>
                  <a:pt x="2491" y="958"/>
                </a:cubicBezTo>
                <a:cubicBezTo>
                  <a:pt x="2491" y="955"/>
                  <a:pt x="2491" y="955"/>
                  <a:pt x="2489" y="954"/>
                </a:cubicBezTo>
                <a:cubicBezTo>
                  <a:pt x="2488" y="952"/>
                  <a:pt x="2487" y="951"/>
                  <a:pt x="2488" y="949"/>
                </a:cubicBezTo>
                <a:cubicBezTo>
                  <a:pt x="2488" y="947"/>
                  <a:pt x="2487" y="944"/>
                  <a:pt x="2485" y="945"/>
                </a:cubicBezTo>
                <a:cubicBezTo>
                  <a:pt x="2485" y="946"/>
                  <a:pt x="2484" y="946"/>
                  <a:pt x="2484" y="947"/>
                </a:cubicBezTo>
                <a:cubicBezTo>
                  <a:pt x="2482" y="947"/>
                  <a:pt x="2482" y="947"/>
                  <a:pt x="2482" y="947"/>
                </a:cubicBezTo>
                <a:cubicBezTo>
                  <a:pt x="2482" y="946"/>
                  <a:pt x="2482" y="946"/>
                  <a:pt x="2482" y="945"/>
                </a:cubicBezTo>
                <a:cubicBezTo>
                  <a:pt x="2482" y="945"/>
                  <a:pt x="2482" y="945"/>
                  <a:pt x="2482" y="945"/>
                </a:cubicBezTo>
                <a:cubicBezTo>
                  <a:pt x="2482" y="944"/>
                  <a:pt x="2482" y="944"/>
                  <a:pt x="2482" y="944"/>
                </a:cubicBezTo>
                <a:cubicBezTo>
                  <a:pt x="2482" y="943"/>
                  <a:pt x="2481" y="943"/>
                  <a:pt x="2481" y="943"/>
                </a:cubicBezTo>
                <a:cubicBezTo>
                  <a:pt x="2480" y="943"/>
                  <a:pt x="2481" y="942"/>
                  <a:pt x="2480" y="942"/>
                </a:cubicBezTo>
                <a:cubicBezTo>
                  <a:pt x="2480" y="943"/>
                  <a:pt x="2480" y="943"/>
                  <a:pt x="2480" y="944"/>
                </a:cubicBezTo>
                <a:cubicBezTo>
                  <a:pt x="2476" y="944"/>
                  <a:pt x="2476" y="944"/>
                  <a:pt x="2476" y="944"/>
                </a:cubicBezTo>
                <a:cubicBezTo>
                  <a:pt x="2476" y="944"/>
                  <a:pt x="2475" y="944"/>
                  <a:pt x="2475" y="945"/>
                </a:cubicBezTo>
                <a:cubicBezTo>
                  <a:pt x="2474" y="945"/>
                  <a:pt x="2474" y="945"/>
                  <a:pt x="2474" y="945"/>
                </a:cubicBezTo>
                <a:cubicBezTo>
                  <a:pt x="2474" y="946"/>
                  <a:pt x="2474" y="946"/>
                  <a:pt x="2474" y="946"/>
                </a:cubicBezTo>
                <a:cubicBezTo>
                  <a:pt x="2473" y="945"/>
                  <a:pt x="2472" y="945"/>
                  <a:pt x="2470" y="945"/>
                </a:cubicBezTo>
                <a:cubicBezTo>
                  <a:pt x="2470" y="944"/>
                  <a:pt x="2470" y="944"/>
                  <a:pt x="2470" y="944"/>
                </a:cubicBezTo>
                <a:cubicBezTo>
                  <a:pt x="2470" y="944"/>
                  <a:pt x="2470" y="944"/>
                  <a:pt x="2470" y="944"/>
                </a:cubicBezTo>
                <a:cubicBezTo>
                  <a:pt x="2470" y="943"/>
                  <a:pt x="2469" y="943"/>
                  <a:pt x="2469" y="943"/>
                </a:cubicBezTo>
                <a:cubicBezTo>
                  <a:pt x="2469" y="939"/>
                  <a:pt x="2469" y="939"/>
                  <a:pt x="2469" y="939"/>
                </a:cubicBezTo>
                <a:cubicBezTo>
                  <a:pt x="2469" y="939"/>
                  <a:pt x="2468" y="939"/>
                  <a:pt x="2468" y="938"/>
                </a:cubicBezTo>
                <a:cubicBezTo>
                  <a:pt x="2467" y="937"/>
                  <a:pt x="2469" y="934"/>
                  <a:pt x="2469" y="933"/>
                </a:cubicBezTo>
                <a:cubicBezTo>
                  <a:pt x="2469" y="932"/>
                  <a:pt x="2469" y="932"/>
                  <a:pt x="2469" y="932"/>
                </a:cubicBezTo>
                <a:cubicBezTo>
                  <a:pt x="2469" y="932"/>
                  <a:pt x="2469" y="932"/>
                  <a:pt x="2469" y="932"/>
                </a:cubicBezTo>
                <a:cubicBezTo>
                  <a:pt x="2469" y="930"/>
                  <a:pt x="2469" y="928"/>
                  <a:pt x="2469" y="926"/>
                </a:cubicBezTo>
                <a:cubicBezTo>
                  <a:pt x="2470" y="926"/>
                  <a:pt x="2471" y="925"/>
                  <a:pt x="2472" y="925"/>
                </a:cubicBezTo>
                <a:cubicBezTo>
                  <a:pt x="2473" y="924"/>
                  <a:pt x="2473" y="923"/>
                  <a:pt x="2473" y="922"/>
                </a:cubicBezTo>
                <a:cubicBezTo>
                  <a:pt x="2474" y="922"/>
                  <a:pt x="2474" y="922"/>
                  <a:pt x="2474" y="922"/>
                </a:cubicBezTo>
                <a:cubicBezTo>
                  <a:pt x="2474" y="921"/>
                  <a:pt x="2473" y="921"/>
                  <a:pt x="2473" y="921"/>
                </a:cubicBezTo>
                <a:cubicBezTo>
                  <a:pt x="2473" y="920"/>
                  <a:pt x="2474" y="919"/>
                  <a:pt x="2474" y="918"/>
                </a:cubicBezTo>
                <a:cubicBezTo>
                  <a:pt x="2475" y="918"/>
                  <a:pt x="2476" y="918"/>
                  <a:pt x="2476" y="919"/>
                </a:cubicBezTo>
                <a:cubicBezTo>
                  <a:pt x="2477" y="917"/>
                  <a:pt x="2477" y="917"/>
                  <a:pt x="2478" y="916"/>
                </a:cubicBezTo>
                <a:cubicBezTo>
                  <a:pt x="2478" y="914"/>
                  <a:pt x="2478" y="914"/>
                  <a:pt x="2477" y="913"/>
                </a:cubicBezTo>
                <a:cubicBezTo>
                  <a:pt x="2476" y="913"/>
                  <a:pt x="2476" y="913"/>
                  <a:pt x="2476" y="913"/>
                </a:cubicBezTo>
                <a:cubicBezTo>
                  <a:pt x="2476" y="909"/>
                  <a:pt x="2476" y="909"/>
                  <a:pt x="2476" y="909"/>
                </a:cubicBezTo>
                <a:cubicBezTo>
                  <a:pt x="2476" y="909"/>
                  <a:pt x="2475" y="909"/>
                  <a:pt x="2474" y="908"/>
                </a:cubicBezTo>
                <a:cubicBezTo>
                  <a:pt x="2474" y="905"/>
                  <a:pt x="2474" y="905"/>
                  <a:pt x="2474" y="905"/>
                </a:cubicBezTo>
                <a:cubicBezTo>
                  <a:pt x="2474" y="905"/>
                  <a:pt x="2474" y="905"/>
                  <a:pt x="2474" y="905"/>
                </a:cubicBezTo>
                <a:cubicBezTo>
                  <a:pt x="2474" y="904"/>
                  <a:pt x="2474" y="904"/>
                  <a:pt x="2474" y="903"/>
                </a:cubicBezTo>
                <a:cubicBezTo>
                  <a:pt x="2474" y="900"/>
                  <a:pt x="2474" y="900"/>
                  <a:pt x="2474" y="900"/>
                </a:cubicBezTo>
                <a:cubicBezTo>
                  <a:pt x="2475" y="900"/>
                  <a:pt x="2475" y="900"/>
                  <a:pt x="2475" y="900"/>
                </a:cubicBezTo>
                <a:cubicBezTo>
                  <a:pt x="2475" y="899"/>
                  <a:pt x="2475" y="899"/>
                  <a:pt x="2475" y="899"/>
                </a:cubicBezTo>
                <a:cubicBezTo>
                  <a:pt x="2476" y="899"/>
                  <a:pt x="2476" y="899"/>
                  <a:pt x="2476" y="899"/>
                </a:cubicBezTo>
                <a:cubicBezTo>
                  <a:pt x="2476" y="898"/>
                  <a:pt x="2475" y="898"/>
                  <a:pt x="2475" y="897"/>
                </a:cubicBezTo>
                <a:cubicBezTo>
                  <a:pt x="2474" y="897"/>
                  <a:pt x="2474" y="897"/>
                  <a:pt x="2474" y="897"/>
                </a:cubicBezTo>
                <a:cubicBezTo>
                  <a:pt x="2474" y="898"/>
                  <a:pt x="2473" y="898"/>
                  <a:pt x="2473" y="899"/>
                </a:cubicBezTo>
                <a:cubicBezTo>
                  <a:pt x="2472" y="899"/>
                  <a:pt x="2473" y="899"/>
                  <a:pt x="2472" y="900"/>
                </a:cubicBezTo>
                <a:cubicBezTo>
                  <a:pt x="2468" y="900"/>
                  <a:pt x="2467" y="899"/>
                  <a:pt x="2466" y="896"/>
                </a:cubicBezTo>
                <a:cubicBezTo>
                  <a:pt x="2463" y="896"/>
                  <a:pt x="2464" y="897"/>
                  <a:pt x="2462" y="898"/>
                </a:cubicBezTo>
                <a:cubicBezTo>
                  <a:pt x="2462" y="901"/>
                  <a:pt x="2462" y="901"/>
                  <a:pt x="2462" y="901"/>
                </a:cubicBezTo>
                <a:cubicBezTo>
                  <a:pt x="2461" y="901"/>
                  <a:pt x="2461" y="901"/>
                  <a:pt x="2461" y="901"/>
                </a:cubicBezTo>
                <a:cubicBezTo>
                  <a:pt x="2461" y="901"/>
                  <a:pt x="2461" y="901"/>
                  <a:pt x="2461" y="901"/>
                </a:cubicBezTo>
                <a:cubicBezTo>
                  <a:pt x="2461" y="901"/>
                  <a:pt x="2462" y="902"/>
                  <a:pt x="2462" y="903"/>
                </a:cubicBezTo>
                <a:cubicBezTo>
                  <a:pt x="2461" y="903"/>
                  <a:pt x="2461" y="903"/>
                  <a:pt x="2461" y="903"/>
                </a:cubicBezTo>
                <a:cubicBezTo>
                  <a:pt x="2461" y="905"/>
                  <a:pt x="2461" y="905"/>
                  <a:pt x="2461" y="905"/>
                </a:cubicBezTo>
                <a:cubicBezTo>
                  <a:pt x="2461" y="905"/>
                  <a:pt x="2461" y="905"/>
                  <a:pt x="2461" y="905"/>
                </a:cubicBezTo>
                <a:cubicBezTo>
                  <a:pt x="2461" y="907"/>
                  <a:pt x="2461" y="907"/>
                  <a:pt x="2461" y="907"/>
                </a:cubicBezTo>
                <a:cubicBezTo>
                  <a:pt x="2460" y="907"/>
                  <a:pt x="2460" y="907"/>
                  <a:pt x="2460" y="907"/>
                </a:cubicBezTo>
                <a:cubicBezTo>
                  <a:pt x="2460" y="909"/>
                  <a:pt x="2460" y="910"/>
                  <a:pt x="2459" y="911"/>
                </a:cubicBezTo>
                <a:cubicBezTo>
                  <a:pt x="2460" y="911"/>
                  <a:pt x="2460" y="911"/>
                  <a:pt x="2460" y="911"/>
                </a:cubicBezTo>
                <a:cubicBezTo>
                  <a:pt x="2460" y="914"/>
                  <a:pt x="2460" y="914"/>
                  <a:pt x="2460" y="914"/>
                </a:cubicBezTo>
                <a:cubicBezTo>
                  <a:pt x="2461" y="914"/>
                  <a:pt x="2461" y="914"/>
                  <a:pt x="2461" y="914"/>
                </a:cubicBezTo>
                <a:cubicBezTo>
                  <a:pt x="2462" y="918"/>
                  <a:pt x="2456" y="919"/>
                  <a:pt x="2459" y="921"/>
                </a:cubicBezTo>
                <a:cubicBezTo>
                  <a:pt x="2459" y="923"/>
                  <a:pt x="2459" y="924"/>
                  <a:pt x="2459" y="925"/>
                </a:cubicBezTo>
                <a:cubicBezTo>
                  <a:pt x="2456" y="925"/>
                  <a:pt x="2456" y="924"/>
                  <a:pt x="2454" y="923"/>
                </a:cubicBezTo>
                <a:close/>
                <a:moveTo>
                  <a:pt x="912" y="921"/>
                </a:moveTo>
                <a:cubicBezTo>
                  <a:pt x="909" y="921"/>
                  <a:pt x="909" y="921"/>
                  <a:pt x="909" y="921"/>
                </a:cubicBezTo>
                <a:cubicBezTo>
                  <a:pt x="909" y="921"/>
                  <a:pt x="909" y="921"/>
                  <a:pt x="909" y="921"/>
                </a:cubicBezTo>
                <a:cubicBezTo>
                  <a:pt x="908" y="921"/>
                  <a:pt x="908" y="921"/>
                  <a:pt x="908" y="921"/>
                </a:cubicBezTo>
                <a:cubicBezTo>
                  <a:pt x="908" y="922"/>
                  <a:pt x="909" y="923"/>
                  <a:pt x="909" y="923"/>
                </a:cubicBezTo>
                <a:cubicBezTo>
                  <a:pt x="911" y="923"/>
                  <a:pt x="910" y="922"/>
                  <a:pt x="912" y="922"/>
                </a:cubicBezTo>
                <a:lnTo>
                  <a:pt x="912" y="921"/>
                </a:lnTo>
                <a:close/>
                <a:moveTo>
                  <a:pt x="912" y="932"/>
                </a:moveTo>
                <a:cubicBezTo>
                  <a:pt x="913" y="932"/>
                  <a:pt x="911" y="932"/>
                  <a:pt x="911" y="932"/>
                </a:cubicBezTo>
                <a:cubicBezTo>
                  <a:pt x="911" y="929"/>
                  <a:pt x="911" y="929"/>
                  <a:pt x="911" y="929"/>
                </a:cubicBezTo>
                <a:cubicBezTo>
                  <a:pt x="910" y="929"/>
                  <a:pt x="910" y="929"/>
                  <a:pt x="910" y="929"/>
                </a:cubicBezTo>
                <a:cubicBezTo>
                  <a:pt x="911" y="932"/>
                  <a:pt x="911" y="932"/>
                  <a:pt x="911" y="932"/>
                </a:cubicBezTo>
                <a:lnTo>
                  <a:pt x="912" y="932"/>
                </a:lnTo>
                <a:close/>
                <a:moveTo>
                  <a:pt x="916" y="938"/>
                </a:moveTo>
                <a:cubicBezTo>
                  <a:pt x="914" y="938"/>
                  <a:pt x="914" y="938"/>
                  <a:pt x="914" y="938"/>
                </a:cubicBezTo>
                <a:cubicBezTo>
                  <a:pt x="915" y="941"/>
                  <a:pt x="915" y="942"/>
                  <a:pt x="917" y="942"/>
                </a:cubicBezTo>
                <a:cubicBezTo>
                  <a:pt x="917" y="939"/>
                  <a:pt x="917" y="940"/>
                  <a:pt x="916" y="938"/>
                </a:cubicBezTo>
                <a:close/>
                <a:moveTo>
                  <a:pt x="2492" y="948"/>
                </a:moveTo>
                <a:cubicBezTo>
                  <a:pt x="2492" y="951"/>
                  <a:pt x="2492" y="951"/>
                  <a:pt x="2492" y="951"/>
                </a:cubicBezTo>
                <a:cubicBezTo>
                  <a:pt x="2494" y="951"/>
                  <a:pt x="2494" y="951"/>
                  <a:pt x="2494" y="951"/>
                </a:cubicBezTo>
                <a:cubicBezTo>
                  <a:pt x="2494" y="950"/>
                  <a:pt x="2494" y="950"/>
                  <a:pt x="2493" y="948"/>
                </a:cubicBezTo>
                <a:lnTo>
                  <a:pt x="2492" y="948"/>
                </a:lnTo>
                <a:close/>
                <a:moveTo>
                  <a:pt x="2231" y="951"/>
                </a:moveTo>
                <a:cubicBezTo>
                  <a:pt x="2231" y="952"/>
                  <a:pt x="2231" y="953"/>
                  <a:pt x="2230" y="954"/>
                </a:cubicBezTo>
                <a:cubicBezTo>
                  <a:pt x="2231" y="954"/>
                  <a:pt x="2231" y="954"/>
                  <a:pt x="2231" y="954"/>
                </a:cubicBezTo>
                <a:cubicBezTo>
                  <a:pt x="2231" y="953"/>
                  <a:pt x="2232" y="953"/>
                  <a:pt x="2232" y="951"/>
                </a:cubicBezTo>
                <a:lnTo>
                  <a:pt x="2231" y="951"/>
                </a:lnTo>
                <a:close/>
                <a:moveTo>
                  <a:pt x="2469" y="965"/>
                </a:moveTo>
                <a:cubicBezTo>
                  <a:pt x="2469" y="959"/>
                  <a:pt x="2468" y="957"/>
                  <a:pt x="2466" y="953"/>
                </a:cubicBezTo>
                <a:cubicBezTo>
                  <a:pt x="2463" y="952"/>
                  <a:pt x="2462" y="953"/>
                  <a:pt x="2458" y="953"/>
                </a:cubicBezTo>
                <a:cubicBezTo>
                  <a:pt x="2458" y="954"/>
                  <a:pt x="2458" y="954"/>
                  <a:pt x="2458" y="954"/>
                </a:cubicBezTo>
                <a:cubicBezTo>
                  <a:pt x="2459" y="954"/>
                  <a:pt x="2460" y="955"/>
                  <a:pt x="2461" y="955"/>
                </a:cubicBezTo>
                <a:cubicBezTo>
                  <a:pt x="2461" y="956"/>
                  <a:pt x="2461" y="956"/>
                  <a:pt x="2461" y="956"/>
                </a:cubicBezTo>
                <a:cubicBezTo>
                  <a:pt x="2463" y="957"/>
                  <a:pt x="2463" y="957"/>
                  <a:pt x="2463" y="957"/>
                </a:cubicBezTo>
                <a:cubicBezTo>
                  <a:pt x="2463" y="958"/>
                  <a:pt x="2463" y="959"/>
                  <a:pt x="2463" y="960"/>
                </a:cubicBezTo>
                <a:cubicBezTo>
                  <a:pt x="2464" y="960"/>
                  <a:pt x="2464" y="960"/>
                  <a:pt x="2464" y="960"/>
                </a:cubicBezTo>
                <a:cubicBezTo>
                  <a:pt x="2464" y="961"/>
                  <a:pt x="2464" y="961"/>
                  <a:pt x="2464" y="961"/>
                </a:cubicBezTo>
                <a:cubicBezTo>
                  <a:pt x="2467" y="961"/>
                  <a:pt x="2467" y="961"/>
                  <a:pt x="2467" y="961"/>
                </a:cubicBezTo>
                <a:cubicBezTo>
                  <a:pt x="2467" y="961"/>
                  <a:pt x="2467" y="961"/>
                  <a:pt x="2467" y="961"/>
                </a:cubicBezTo>
                <a:cubicBezTo>
                  <a:pt x="2467" y="961"/>
                  <a:pt x="2467" y="961"/>
                  <a:pt x="2467" y="961"/>
                </a:cubicBezTo>
                <a:cubicBezTo>
                  <a:pt x="2467" y="963"/>
                  <a:pt x="2466" y="963"/>
                  <a:pt x="2466" y="965"/>
                </a:cubicBezTo>
                <a:cubicBezTo>
                  <a:pt x="2466" y="965"/>
                  <a:pt x="2467" y="965"/>
                  <a:pt x="2467" y="965"/>
                </a:cubicBezTo>
                <a:cubicBezTo>
                  <a:pt x="2467" y="966"/>
                  <a:pt x="2467" y="966"/>
                  <a:pt x="2467" y="966"/>
                </a:cubicBezTo>
                <a:cubicBezTo>
                  <a:pt x="2468" y="966"/>
                  <a:pt x="2469" y="965"/>
                  <a:pt x="2469" y="965"/>
                </a:cubicBezTo>
                <a:close/>
                <a:moveTo>
                  <a:pt x="925" y="957"/>
                </a:moveTo>
                <a:cubicBezTo>
                  <a:pt x="926" y="957"/>
                  <a:pt x="926" y="957"/>
                  <a:pt x="926" y="957"/>
                </a:cubicBezTo>
                <a:cubicBezTo>
                  <a:pt x="926" y="956"/>
                  <a:pt x="926" y="957"/>
                  <a:pt x="927" y="956"/>
                </a:cubicBezTo>
                <a:cubicBezTo>
                  <a:pt x="926" y="955"/>
                  <a:pt x="926" y="955"/>
                  <a:pt x="925" y="954"/>
                </a:cubicBezTo>
                <a:lnTo>
                  <a:pt x="925" y="957"/>
                </a:lnTo>
                <a:close/>
                <a:moveTo>
                  <a:pt x="2230" y="961"/>
                </a:moveTo>
                <a:cubicBezTo>
                  <a:pt x="2230" y="962"/>
                  <a:pt x="2230" y="962"/>
                  <a:pt x="2230" y="962"/>
                </a:cubicBezTo>
                <a:cubicBezTo>
                  <a:pt x="2231" y="962"/>
                  <a:pt x="2231" y="962"/>
                  <a:pt x="2231" y="962"/>
                </a:cubicBezTo>
                <a:cubicBezTo>
                  <a:pt x="2231" y="961"/>
                  <a:pt x="2231" y="961"/>
                  <a:pt x="2230" y="961"/>
                </a:cubicBezTo>
                <a:close/>
                <a:moveTo>
                  <a:pt x="2500" y="961"/>
                </a:moveTo>
                <a:cubicBezTo>
                  <a:pt x="2498" y="961"/>
                  <a:pt x="2495" y="961"/>
                  <a:pt x="2494" y="963"/>
                </a:cubicBezTo>
                <a:cubicBezTo>
                  <a:pt x="2494" y="964"/>
                  <a:pt x="2494" y="964"/>
                  <a:pt x="2494" y="964"/>
                </a:cubicBezTo>
                <a:cubicBezTo>
                  <a:pt x="2493" y="964"/>
                  <a:pt x="2493" y="964"/>
                  <a:pt x="2493" y="964"/>
                </a:cubicBezTo>
                <a:cubicBezTo>
                  <a:pt x="2494" y="966"/>
                  <a:pt x="2494" y="966"/>
                  <a:pt x="2495" y="967"/>
                </a:cubicBezTo>
                <a:cubicBezTo>
                  <a:pt x="2495" y="967"/>
                  <a:pt x="2495" y="967"/>
                  <a:pt x="2495" y="967"/>
                </a:cubicBezTo>
                <a:cubicBezTo>
                  <a:pt x="2495" y="969"/>
                  <a:pt x="2495" y="969"/>
                  <a:pt x="2495" y="969"/>
                </a:cubicBezTo>
                <a:cubicBezTo>
                  <a:pt x="2496" y="969"/>
                  <a:pt x="2496" y="969"/>
                  <a:pt x="2497" y="969"/>
                </a:cubicBezTo>
                <a:cubicBezTo>
                  <a:pt x="2497" y="971"/>
                  <a:pt x="2497" y="971"/>
                  <a:pt x="2497" y="971"/>
                </a:cubicBezTo>
                <a:cubicBezTo>
                  <a:pt x="2498" y="971"/>
                  <a:pt x="2498" y="971"/>
                  <a:pt x="2498" y="971"/>
                </a:cubicBezTo>
                <a:cubicBezTo>
                  <a:pt x="2499" y="972"/>
                  <a:pt x="2498" y="974"/>
                  <a:pt x="2499" y="974"/>
                </a:cubicBezTo>
                <a:cubicBezTo>
                  <a:pt x="2500" y="974"/>
                  <a:pt x="2500" y="974"/>
                  <a:pt x="2500" y="974"/>
                </a:cubicBezTo>
                <a:cubicBezTo>
                  <a:pt x="2500" y="975"/>
                  <a:pt x="2500" y="975"/>
                  <a:pt x="2500" y="975"/>
                </a:cubicBezTo>
                <a:cubicBezTo>
                  <a:pt x="2501" y="975"/>
                  <a:pt x="2501" y="975"/>
                  <a:pt x="2501" y="975"/>
                </a:cubicBezTo>
                <a:cubicBezTo>
                  <a:pt x="2502" y="976"/>
                  <a:pt x="2502" y="976"/>
                  <a:pt x="2502" y="976"/>
                </a:cubicBezTo>
                <a:cubicBezTo>
                  <a:pt x="2503" y="977"/>
                  <a:pt x="2502" y="976"/>
                  <a:pt x="2503" y="976"/>
                </a:cubicBezTo>
                <a:cubicBezTo>
                  <a:pt x="2504" y="976"/>
                  <a:pt x="2504" y="977"/>
                  <a:pt x="2505" y="978"/>
                </a:cubicBezTo>
                <a:cubicBezTo>
                  <a:pt x="2505" y="978"/>
                  <a:pt x="2505" y="978"/>
                  <a:pt x="2505" y="978"/>
                </a:cubicBezTo>
                <a:cubicBezTo>
                  <a:pt x="2505" y="976"/>
                  <a:pt x="2505" y="976"/>
                  <a:pt x="2504" y="975"/>
                </a:cubicBezTo>
                <a:cubicBezTo>
                  <a:pt x="2503" y="975"/>
                  <a:pt x="2503" y="975"/>
                  <a:pt x="2503" y="975"/>
                </a:cubicBezTo>
                <a:cubicBezTo>
                  <a:pt x="2503" y="973"/>
                  <a:pt x="2503" y="973"/>
                  <a:pt x="2503" y="973"/>
                </a:cubicBezTo>
                <a:cubicBezTo>
                  <a:pt x="2503" y="973"/>
                  <a:pt x="2503" y="973"/>
                  <a:pt x="2503" y="973"/>
                </a:cubicBezTo>
                <a:cubicBezTo>
                  <a:pt x="2502" y="973"/>
                  <a:pt x="2502" y="972"/>
                  <a:pt x="2501" y="971"/>
                </a:cubicBezTo>
                <a:cubicBezTo>
                  <a:pt x="2501" y="970"/>
                  <a:pt x="2502" y="966"/>
                  <a:pt x="2502" y="964"/>
                </a:cubicBezTo>
                <a:cubicBezTo>
                  <a:pt x="2501" y="964"/>
                  <a:pt x="2501" y="964"/>
                  <a:pt x="2501" y="964"/>
                </a:cubicBezTo>
                <a:cubicBezTo>
                  <a:pt x="2501" y="962"/>
                  <a:pt x="2501" y="962"/>
                  <a:pt x="2501" y="962"/>
                </a:cubicBezTo>
                <a:cubicBezTo>
                  <a:pt x="2500" y="961"/>
                  <a:pt x="2501" y="962"/>
                  <a:pt x="2500" y="961"/>
                </a:cubicBezTo>
                <a:close/>
                <a:moveTo>
                  <a:pt x="2474" y="966"/>
                </a:moveTo>
                <a:cubicBezTo>
                  <a:pt x="2474" y="964"/>
                  <a:pt x="2474" y="964"/>
                  <a:pt x="2474" y="964"/>
                </a:cubicBezTo>
                <a:cubicBezTo>
                  <a:pt x="2474" y="964"/>
                  <a:pt x="2473" y="964"/>
                  <a:pt x="2472" y="963"/>
                </a:cubicBezTo>
                <a:cubicBezTo>
                  <a:pt x="2472" y="965"/>
                  <a:pt x="2472" y="965"/>
                  <a:pt x="2474" y="966"/>
                </a:cubicBezTo>
                <a:close/>
                <a:moveTo>
                  <a:pt x="1899" y="965"/>
                </a:moveTo>
                <a:cubicBezTo>
                  <a:pt x="1899" y="964"/>
                  <a:pt x="1898" y="965"/>
                  <a:pt x="1896" y="965"/>
                </a:cubicBezTo>
                <a:cubicBezTo>
                  <a:pt x="1896" y="965"/>
                  <a:pt x="1896" y="965"/>
                  <a:pt x="1896" y="965"/>
                </a:cubicBezTo>
                <a:cubicBezTo>
                  <a:pt x="1896" y="965"/>
                  <a:pt x="1896" y="965"/>
                  <a:pt x="1896" y="965"/>
                </a:cubicBezTo>
                <a:cubicBezTo>
                  <a:pt x="1896" y="965"/>
                  <a:pt x="1896" y="965"/>
                  <a:pt x="1896" y="965"/>
                </a:cubicBezTo>
                <a:cubicBezTo>
                  <a:pt x="1894" y="965"/>
                  <a:pt x="1893" y="965"/>
                  <a:pt x="1892" y="965"/>
                </a:cubicBezTo>
                <a:cubicBezTo>
                  <a:pt x="1893" y="967"/>
                  <a:pt x="1893" y="965"/>
                  <a:pt x="1894" y="966"/>
                </a:cubicBezTo>
                <a:cubicBezTo>
                  <a:pt x="1894" y="967"/>
                  <a:pt x="1894" y="967"/>
                  <a:pt x="1894" y="967"/>
                </a:cubicBezTo>
                <a:cubicBezTo>
                  <a:pt x="1899" y="967"/>
                  <a:pt x="1899" y="967"/>
                  <a:pt x="1899" y="967"/>
                </a:cubicBezTo>
                <a:cubicBezTo>
                  <a:pt x="1899" y="966"/>
                  <a:pt x="1899" y="966"/>
                  <a:pt x="1899" y="966"/>
                </a:cubicBezTo>
                <a:cubicBezTo>
                  <a:pt x="1900" y="966"/>
                  <a:pt x="1900" y="966"/>
                  <a:pt x="1900" y="966"/>
                </a:cubicBezTo>
                <a:cubicBezTo>
                  <a:pt x="1900" y="965"/>
                  <a:pt x="1900" y="965"/>
                  <a:pt x="1900" y="965"/>
                </a:cubicBezTo>
                <a:cubicBezTo>
                  <a:pt x="1899" y="965"/>
                  <a:pt x="1899" y="965"/>
                  <a:pt x="1899" y="965"/>
                </a:cubicBezTo>
                <a:close/>
                <a:moveTo>
                  <a:pt x="2231" y="966"/>
                </a:moveTo>
                <a:cubicBezTo>
                  <a:pt x="2231" y="965"/>
                  <a:pt x="2231" y="965"/>
                  <a:pt x="2231" y="965"/>
                </a:cubicBezTo>
                <a:cubicBezTo>
                  <a:pt x="2230" y="965"/>
                  <a:pt x="2230" y="965"/>
                  <a:pt x="2230" y="965"/>
                </a:cubicBezTo>
                <a:cubicBezTo>
                  <a:pt x="2230" y="967"/>
                  <a:pt x="2230" y="967"/>
                  <a:pt x="2230" y="967"/>
                </a:cubicBezTo>
                <a:cubicBezTo>
                  <a:pt x="2232" y="967"/>
                  <a:pt x="2232" y="967"/>
                  <a:pt x="2232" y="967"/>
                </a:cubicBezTo>
                <a:cubicBezTo>
                  <a:pt x="2231" y="966"/>
                  <a:pt x="2232" y="967"/>
                  <a:pt x="2231" y="966"/>
                </a:cubicBezTo>
                <a:close/>
                <a:moveTo>
                  <a:pt x="2454" y="969"/>
                </a:moveTo>
                <a:cubicBezTo>
                  <a:pt x="2455" y="969"/>
                  <a:pt x="2456" y="970"/>
                  <a:pt x="2457" y="970"/>
                </a:cubicBezTo>
                <a:cubicBezTo>
                  <a:pt x="2457" y="969"/>
                  <a:pt x="2457" y="969"/>
                  <a:pt x="2457" y="969"/>
                </a:cubicBezTo>
                <a:cubicBezTo>
                  <a:pt x="2455" y="968"/>
                  <a:pt x="2455" y="967"/>
                  <a:pt x="2454" y="967"/>
                </a:cubicBezTo>
                <a:cubicBezTo>
                  <a:pt x="2454" y="967"/>
                  <a:pt x="2454" y="967"/>
                  <a:pt x="2454" y="967"/>
                </a:cubicBezTo>
                <a:cubicBezTo>
                  <a:pt x="2453" y="967"/>
                  <a:pt x="2453" y="967"/>
                  <a:pt x="2453" y="967"/>
                </a:cubicBezTo>
                <a:cubicBezTo>
                  <a:pt x="2454" y="968"/>
                  <a:pt x="2454" y="969"/>
                  <a:pt x="2454" y="969"/>
                </a:cubicBezTo>
                <a:close/>
                <a:moveTo>
                  <a:pt x="2491" y="970"/>
                </a:moveTo>
                <a:cubicBezTo>
                  <a:pt x="2488" y="969"/>
                  <a:pt x="2487" y="967"/>
                  <a:pt x="2484" y="967"/>
                </a:cubicBezTo>
                <a:cubicBezTo>
                  <a:pt x="2483" y="968"/>
                  <a:pt x="2483" y="969"/>
                  <a:pt x="2483" y="971"/>
                </a:cubicBezTo>
                <a:cubicBezTo>
                  <a:pt x="2486" y="971"/>
                  <a:pt x="2488" y="971"/>
                  <a:pt x="2491" y="972"/>
                </a:cubicBezTo>
                <a:lnTo>
                  <a:pt x="2491" y="970"/>
                </a:lnTo>
                <a:close/>
                <a:moveTo>
                  <a:pt x="2230" y="972"/>
                </a:moveTo>
                <a:cubicBezTo>
                  <a:pt x="2230" y="973"/>
                  <a:pt x="2230" y="973"/>
                  <a:pt x="2230" y="973"/>
                </a:cubicBezTo>
                <a:cubicBezTo>
                  <a:pt x="2230" y="973"/>
                  <a:pt x="2230" y="973"/>
                  <a:pt x="2230" y="973"/>
                </a:cubicBezTo>
                <a:cubicBezTo>
                  <a:pt x="2230" y="971"/>
                  <a:pt x="2230" y="971"/>
                  <a:pt x="2230" y="971"/>
                </a:cubicBezTo>
                <a:cubicBezTo>
                  <a:pt x="2229" y="971"/>
                  <a:pt x="2229" y="971"/>
                  <a:pt x="2229" y="971"/>
                </a:cubicBezTo>
                <a:cubicBezTo>
                  <a:pt x="2230" y="972"/>
                  <a:pt x="2229" y="971"/>
                  <a:pt x="2230" y="972"/>
                </a:cubicBezTo>
                <a:close/>
                <a:moveTo>
                  <a:pt x="2471" y="986"/>
                </a:moveTo>
                <a:cubicBezTo>
                  <a:pt x="2474" y="985"/>
                  <a:pt x="2475" y="983"/>
                  <a:pt x="2479" y="982"/>
                </a:cubicBezTo>
                <a:cubicBezTo>
                  <a:pt x="2480" y="979"/>
                  <a:pt x="2481" y="979"/>
                  <a:pt x="2481" y="975"/>
                </a:cubicBezTo>
                <a:cubicBezTo>
                  <a:pt x="2477" y="975"/>
                  <a:pt x="2477" y="973"/>
                  <a:pt x="2473" y="973"/>
                </a:cubicBezTo>
                <a:cubicBezTo>
                  <a:pt x="2473" y="976"/>
                  <a:pt x="2473" y="978"/>
                  <a:pt x="2472" y="981"/>
                </a:cubicBezTo>
                <a:cubicBezTo>
                  <a:pt x="2472" y="981"/>
                  <a:pt x="2472" y="981"/>
                  <a:pt x="2471" y="982"/>
                </a:cubicBezTo>
                <a:lnTo>
                  <a:pt x="2471" y="986"/>
                </a:lnTo>
                <a:close/>
                <a:moveTo>
                  <a:pt x="2501" y="988"/>
                </a:moveTo>
                <a:cubicBezTo>
                  <a:pt x="2501" y="988"/>
                  <a:pt x="2501" y="988"/>
                  <a:pt x="2501" y="988"/>
                </a:cubicBezTo>
                <a:cubicBezTo>
                  <a:pt x="2503" y="988"/>
                  <a:pt x="2503" y="988"/>
                  <a:pt x="2503" y="988"/>
                </a:cubicBezTo>
                <a:cubicBezTo>
                  <a:pt x="2503" y="989"/>
                  <a:pt x="2503" y="989"/>
                  <a:pt x="2503" y="989"/>
                </a:cubicBezTo>
                <a:cubicBezTo>
                  <a:pt x="2503" y="989"/>
                  <a:pt x="2503" y="989"/>
                  <a:pt x="2503" y="989"/>
                </a:cubicBezTo>
                <a:cubicBezTo>
                  <a:pt x="2503" y="988"/>
                  <a:pt x="2503" y="988"/>
                  <a:pt x="2503" y="988"/>
                </a:cubicBezTo>
                <a:cubicBezTo>
                  <a:pt x="2503" y="987"/>
                  <a:pt x="2502" y="987"/>
                  <a:pt x="2502" y="987"/>
                </a:cubicBezTo>
                <a:cubicBezTo>
                  <a:pt x="2502" y="986"/>
                  <a:pt x="2502" y="985"/>
                  <a:pt x="2503" y="984"/>
                </a:cubicBezTo>
                <a:cubicBezTo>
                  <a:pt x="2502" y="984"/>
                  <a:pt x="2502" y="984"/>
                  <a:pt x="2502" y="984"/>
                </a:cubicBezTo>
                <a:cubicBezTo>
                  <a:pt x="2502" y="982"/>
                  <a:pt x="2502" y="982"/>
                  <a:pt x="2502" y="982"/>
                </a:cubicBezTo>
                <a:cubicBezTo>
                  <a:pt x="2501" y="982"/>
                  <a:pt x="2501" y="982"/>
                  <a:pt x="2501" y="982"/>
                </a:cubicBezTo>
                <a:cubicBezTo>
                  <a:pt x="2500" y="980"/>
                  <a:pt x="2501" y="980"/>
                  <a:pt x="2502" y="978"/>
                </a:cubicBezTo>
                <a:cubicBezTo>
                  <a:pt x="2501" y="977"/>
                  <a:pt x="2501" y="976"/>
                  <a:pt x="2501" y="976"/>
                </a:cubicBezTo>
                <a:cubicBezTo>
                  <a:pt x="2499" y="976"/>
                  <a:pt x="2497" y="976"/>
                  <a:pt x="2495" y="976"/>
                </a:cubicBezTo>
                <a:cubicBezTo>
                  <a:pt x="2495" y="978"/>
                  <a:pt x="2495" y="978"/>
                  <a:pt x="2495" y="978"/>
                </a:cubicBezTo>
                <a:cubicBezTo>
                  <a:pt x="2498" y="978"/>
                  <a:pt x="2498" y="978"/>
                  <a:pt x="2498" y="978"/>
                </a:cubicBezTo>
                <a:cubicBezTo>
                  <a:pt x="2498" y="979"/>
                  <a:pt x="2499" y="980"/>
                  <a:pt x="2499" y="980"/>
                </a:cubicBezTo>
                <a:cubicBezTo>
                  <a:pt x="2497" y="981"/>
                  <a:pt x="2497" y="981"/>
                  <a:pt x="2497" y="981"/>
                </a:cubicBezTo>
                <a:cubicBezTo>
                  <a:pt x="2497" y="983"/>
                  <a:pt x="2500" y="987"/>
                  <a:pt x="2501" y="988"/>
                </a:cubicBezTo>
                <a:close/>
                <a:moveTo>
                  <a:pt x="2444" y="989"/>
                </a:moveTo>
                <a:cubicBezTo>
                  <a:pt x="2444" y="990"/>
                  <a:pt x="2443" y="993"/>
                  <a:pt x="2442" y="994"/>
                </a:cubicBezTo>
                <a:cubicBezTo>
                  <a:pt x="2441" y="996"/>
                  <a:pt x="2440" y="995"/>
                  <a:pt x="2440" y="998"/>
                </a:cubicBezTo>
                <a:cubicBezTo>
                  <a:pt x="2438" y="998"/>
                  <a:pt x="2437" y="999"/>
                  <a:pt x="2436" y="999"/>
                </a:cubicBezTo>
                <a:cubicBezTo>
                  <a:pt x="2435" y="1002"/>
                  <a:pt x="2436" y="999"/>
                  <a:pt x="2434" y="1001"/>
                </a:cubicBezTo>
                <a:cubicBezTo>
                  <a:pt x="2434" y="1001"/>
                  <a:pt x="2434" y="1001"/>
                  <a:pt x="2434" y="1001"/>
                </a:cubicBezTo>
                <a:cubicBezTo>
                  <a:pt x="2433" y="1001"/>
                  <a:pt x="2433" y="1001"/>
                  <a:pt x="2433" y="1001"/>
                </a:cubicBezTo>
                <a:cubicBezTo>
                  <a:pt x="2433" y="1003"/>
                  <a:pt x="2433" y="1004"/>
                  <a:pt x="2432" y="1005"/>
                </a:cubicBezTo>
                <a:cubicBezTo>
                  <a:pt x="2432" y="1005"/>
                  <a:pt x="2431" y="1005"/>
                  <a:pt x="2431" y="1005"/>
                </a:cubicBezTo>
                <a:cubicBezTo>
                  <a:pt x="2431" y="1007"/>
                  <a:pt x="2431" y="1007"/>
                  <a:pt x="2431" y="1007"/>
                </a:cubicBezTo>
                <a:cubicBezTo>
                  <a:pt x="2432" y="1007"/>
                  <a:pt x="2432" y="1007"/>
                  <a:pt x="2432" y="1007"/>
                </a:cubicBezTo>
                <a:cubicBezTo>
                  <a:pt x="2433" y="1004"/>
                  <a:pt x="2434" y="1006"/>
                  <a:pt x="2436" y="1004"/>
                </a:cubicBezTo>
                <a:cubicBezTo>
                  <a:pt x="2437" y="1004"/>
                  <a:pt x="2437" y="1003"/>
                  <a:pt x="2437" y="1003"/>
                </a:cubicBezTo>
                <a:cubicBezTo>
                  <a:pt x="2438" y="1003"/>
                  <a:pt x="2438" y="1003"/>
                  <a:pt x="2438" y="1003"/>
                </a:cubicBezTo>
                <a:cubicBezTo>
                  <a:pt x="2438" y="1002"/>
                  <a:pt x="2438" y="1002"/>
                  <a:pt x="2438" y="1002"/>
                </a:cubicBezTo>
                <a:cubicBezTo>
                  <a:pt x="2440" y="1002"/>
                  <a:pt x="2440" y="1002"/>
                  <a:pt x="2440" y="1002"/>
                </a:cubicBezTo>
                <a:cubicBezTo>
                  <a:pt x="2440" y="1002"/>
                  <a:pt x="2440" y="1001"/>
                  <a:pt x="2440" y="1001"/>
                </a:cubicBezTo>
                <a:cubicBezTo>
                  <a:pt x="2442" y="1001"/>
                  <a:pt x="2442" y="1001"/>
                  <a:pt x="2442" y="1001"/>
                </a:cubicBezTo>
                <a:cubicBezTo>
                  <a:pt x="2442" y="1000"/>
                  <a:pt x="2446" y="993"/>
                  <a:pt x="2446" y="992"/>
                </a:cubicBezTo>
                <a:cubicBezTo>
                  <a:pt x="2448" y="991"/>
                  <a:pt x="2448" y="990"/>
                  <a:pt x="2450" y="990"/>
                </a:cubicBezTo>
                <a:cubicBezTo>
                  <a:pt x="2451" y="987"/>
                  <a:pt x="2451" y="987"/>
                  <a:pt x="2451" y="987"/>
                </a:cubicBezTo>
                <a:cubicBezTo>
                  <a:pt x="2451" y="987"/>
                  <a:pt x="2452" y="987"/>
                  <a:pt x="2453" y="986"/>
                </a:cubicBezTo>
                <a:cubicBezTo>
                  <a:pt x="2453" y="984"/>
                  <a:pt x="2453" y="984"/>
                  <a:pt x="2453" y="984"/>
                </a:cubicBezTo>
                <a:cubicBezTo>
                  <a:pt x="2452" y="984"/>
                  <a:pt x="2452" y="984"/>
                  <a:pt x="2452" y="984"/>
                </a:cubicBezTo>
                <a:cubicBezTo>
                  <a:pt x="2452" y="980"/>
                  <a:pt x="2452" y="980"/>
                  <a:pt x="2452" y="980"/>
                </a:cubicBezTo>
                <a:cubicBezTo>
                  <a:pt x="2453" y="980"/>
                  <a:pt x="2453" y="980"/>
                  <a:pt x="2453" y="980"/>
                </a:cubicBezTo>
                <a:cubicBezTo>
                  <a:pt x="2453" y="979"/>
                  <a:pt x="2452" y="978"/>
                  <a:pt x="2452" y="976"/>
                </a:cubicBezTo>
                <a:cubicBezTo>
                  <a:pt x="2451" y="977"/>
                  <a:pt x="2451" y="977"/>
                  <a:pt x="2450" y="977"/>
                </a:cubicBezTo>
                <a:cubicBezTo>
                  <a:pt x="2450" y="981"/>
                  <a:pt x="2450" y="981"/>
                  <a:pt x="2450" y="981"/>
                </a:cubicBezTo>
                <a:cubicBezTo>
                  <a:pt x="2449" y="981"/>
                  <a:pt x="2449" y="981"/>
                  <a:pt x="2449" y="981"/>
                </a:cubicBezTo>
                <a:cubicBezTo>
                  <a:pt x="2448" y="983"/>
                  <a:pt x="2448" y="983"/>
                  <a:pt x="2447" y="984"/>
                </a:cubicBezTo>
                <a:cubicBezTo>
                  <a:pt x="2446" y="984"/>
                  <a:pt x="2446" y="984"/>
                  <a:pt x="2446" y="984"/>
                </a:cubicBezTo>
                <a:cubicBezTo>
                  <a:pt x="2446" y="986"/>
                  <a:pt x="2447" y="986"/>
                  <a:pt x="2447" y="987"/>
                </a:cubicBezTo>
                <a:cubicBezTo>
                  <a:pt x="2446" y="987"/>
                  <a:pt x="2446" y="987"/>
                  <a:pt x="2446" y="987"/>
                </a:cubicBezTo>
                <a:cubicBezTo>
                  <a:pt x="2446" y="989"/>
                  <a:pt x="2446" y="988"/>
                  <a:pt x="2444" y="989"/>
                </a:cubicBezTo>
                <a:close/>
                <a:moveTo>
                  <a:pt x="891" y="979"/>
                </a:moveTo>
                <a:cubicBezTo>
                  <a:pt x="892" y="979"/>
                  <a:pt x="892" y="979"/>
                  <a:pt x="892" y="978"/>
                </a:cubicBezTo>
                <a:cubicBezTo>
                  <a:pt x="893" y="978"/>
                  <a:pt x="893" y="978"/>
                  <a:pt x="893" y="978"/>
                </a:cubicBezTo>
                <a:cubicBezTo>
                  <a:pt x="893" y="978"/>
                  <a:pt x="893" y="978"/>
                  <a:pt x="893" y="978"/>
                </a:cubicBezTo>
                <a:cubicBezTo>
                  <a:pt x="891" y="978"/>
                  <a:pt x="891" y="978"/>
                  <a:pt x="891" y="978"/>
                </a:cubicBezTo>
                <a:lnTo>
                  <a:pt x="891" y="979"/>
                </a:lnTo>
                <a:close/>
                <a:moveTo>
                  <a:pt x="2491" y="985"/>
                </a:moveTo>
                <a:cubicBezTo>
                  <a:pt x="2491" y="979"/>
                  <a:pt x="2491" y="979"/>
                  <a:pt x="2491" y="979"/>
                </a:cubicBezTo>
                <a:cubicBezTo>
                  <a:pt x="2490" y="979"/>
                  <a:pt x="2490" y="979"/>
                  <a:pt x="2490" y="979"/>
                </a:cubicBezTo>
                <a:cubicBezTo>
                  <a:pt x="2490" y="978"/>
                  <a:pt x="2490" y="978"/>
                  <a:pt x="2490" y="978"/>
                </a:cubicBezTo>
                <a:cubicBezTo>
                  <a:pt x="2490" y="978"/>
                  <a:pt x="2490" y="978"/>
                  <a:pt x="2490" y="978"/>
                </a:cubicBezTo>
                <a:cubicBezTo>
                  <a:pt x="2490" y="982"/>
                  <a:pt x="2490" y="982"/>
                  <a:pt x="2490" y="982"/>
                </a:cubicBezTo>
                <a:cubicBezTo>
                  <a:pt x="2489" y="982"/>
                  <a:pt x="2489" y="982"/>
                  <a:pt x="2488" y="982"/>
                </a:cubicBezTo>
                <a:cubicBezTo>
                  <a:pt x="2488" y="983"/>
                  <a:pt x="2488" y="985"/>
                  <a:pt x="2488" y="986"/>
                </a:cubicBezTo>
                <a:cubicBezTo>
                  <a:pt x="2487" y="986"/>
                  <a:pt x="2486" y="987"/>
                  <a:pt x="2486" y="987"/>
                </a:cubicBezTo>
                <a:cubicBezTo>
                  <a:pt x="2484" y="988"/>
                  <a:pt x="2484" y="991"/>
                  <a:pt x="2484" y="994"/>
                </a:cubicBezTo>
                <a:cubicBezTo>
                  <a:pt x="2485" y="993"/>
                  <a:pt x="2486" y="993"/>
                  <a:pt x="2486" y="993"/>
                </a:cubicBezTo>
                <a:cubicBezTo>
                  <a:pt x="2487" y="991"/>
                  <a:pt x="2487" y="991"/>
                  <a:pt x="2488" y="988"/>
                </a:cubicBezTo>
                <a:cubicBezTo>
                  <a:pt x="2490" y="988"/>
                  <a:pt x="2489" y="987"/>
                  <a:pt x="2492" y="986"/>
                </a:cubicBezTo>
                <a:cubicBezTo>
                  <a:pt x="2491" y="985"/>
                  <a:pt x="2491" y="985"/>
                  <a:pt x="2491" y="985"/>
                </a:cubicBezTo>
                <a:close/>
                <a:moveTo>
                  <a:pt x="915" y="986"/>
                </a:moveTo>
                <a:cubicBezTo>
                  <a:pt x="916" y="986"/>
                  <a:pt x="916" y="986"/>
                  <a:pt x="916" y="986"/>
                </a:cubicBezTo>
                <a:cubicBezTo>
                  <a:pt x="917" y="984"/>
                  <a:pt x="914" y="983"/>
                  <a:pt x="916" y="980"/>
                </a:cubicBezTo>
                <a:cubicBezTo>
                  <a:pt x="916" y="980"/>
                  <a:pt x="916" y="980"/>
                  <a:pt x="916" y="980"/>
                </a:cubicBezTo>
                <a:cubicBezTo>
                  <a:pt x="912" y="980"/>
                  <a:pt x="912" y="980"/>
                  <a:pt x="912" y="980"/>
                </a:cubicBezTo>
                <a:cubicBezTo>
                  <a:pt x="912" y="980"/>
                  <a:pt x="912" y="980"/>
                  <a:pt x="912" y="980"/>
                </a:cubicBezTo>
                <a:cubicBezTo>
                  <a:pt x="911" y="980"/>
                  <a:pt x="911" y="980"/>
                  <a:pt x="911" y="980"/>
                </a:cubicBezTo>
                <a:cubicBezTo>
                  <a:pt x="912" y="982"/>
                  <a:pt x="912" y="984"/>
                  <a:pt x="912" y="986"/>
                </a:cubicBezTo>
                <a:cubicBezTo>
                  <a:pt x="914" y="987"/>
                  <a:pt x="914" y="987"/>
                  <a:pt x="915" y="986"/>
                </a:cubicBezTo>
                <a:close/>
                <a:moveTo>
                  <a:pt x="2481" y="987"/>
                </a:moveTo>
                <a:cubicBezTo>
                  <a:pt x="2481" y="987"/>
                  <a:pt x="2480" y="988"/>
                  <a:pt x="2480" y="988"/>
                </a:cubicBezTo>
                <a:cubicBezTo>
                  <a:pt x="2478" y="989"/>
                  <a:pt x="2476" y="989"/>
                  <a:pt x="2474" y="989"/>
                </a:cubicBezTo>
                <a:cubicBezTo>
                  <a:pt x="2474" y="992"/>
                  <a:pt x="2474" y="992"/>
                  <a:pt x="2474" y="992"/>
                </a:cubicBezTo>
                <a:cubicBezTo>
                  <a:pt x="2475" y="992"/>
                  <a:pt x="2475" y="992"/>
                  <a:pt x="2476" y="992"/>
                </a:cubicBezTo>
                <a:cubicBezTo>
                  <a:pt x="2476" y="993"/>
                  <a:pt x="2476" y="995"/>
                  <a:pt x="2477" y="996"/>
                </a:cubicBezTo>
                <a:cubicBezTo>
                  <a:pt x="2479" y="996"/>
                  <a:pt x="2479" y="996"/>
                  <a:pt x="2479" y="996"/>
                </a:cubicBezTo>
                <a:cubicBezTo>
                  <a:pt x="2479" y="996"/>
                  <a:pt x="2479" y="996"/>
                  <a:pt x="2479" y="996"/>
                </a:cubicBezTo>
                <a:cubicBezTo>
                  <a:pt x="2480" y="996"/>
                  <a:pt x="2480" y="996"/>
                  <a:pt x="2480" y="996"/>
                </a:cubicBezTo>
                <a:cubicBezTo>
                  <a:pt x="2481" y="997"/>
                  <a:pt x="2481" y="997"/>
                  <a:pt x="2482" y="998"/>
                </a:cubicBezTo>
                <a:cubicBezTo>
                  <a:pt x="2483" y="998"/>
                  <a:pt x="2483" y="998"/>
                  <a:pt x="2483" y="998"/>
                </a:cubicBezTo>
                <a:cubicBezTo>
                  <a:pt x="2483" y="997"/>
                  <a:pt x="2484" y="997"/>
                  <a:pt x="2484" y="996"/>
                </a:cubicBezTo>
                <a:cubicBezTo>
                  <a:pt x="2483" y="996"/>
                  <a:pt x="2483" y="996"/>
                  <a:pt x="2483" y="996"/>
                </a:cubicBezTo>
                <a:cubicBezTo>
                  <a:pt x="2483" y="989"/>
                  <a:pt x="2483" y="989"/>
                  <a:pt x="2483" y="989"/>
                </a:cubicBezTo>
                <a:cubicBezTo>
                  <a:pt x="2483" y="989"/>
                  <a:pt x="2484" y="989"/>
                  <a:pt x="2484" y="988"/>
                </a:cubicBezTo>
                <a:cubicBezTo>
                  <a:pt x="2484" y="986"/>
                  <a:pt x="2484" y="986"/>
                  <a:pt x="2484" y="986"/>
                </a:cubicBezTo>
                <a:cubicBezTo>
                  <a:pt x="2485" y="986"/>
                  <a:pt x="2485" y="986"/>
                  <a:pt x="2485" y="986"/>
                </a:cubicBezTo>
                <a:cubicBezTo>
                  <a:pt x="2486" y="985"/>
                  <a:pt x="2485" y="985"/>
                  <a:pt x="2486" y="984"/>
                </a:cubicBezTo>
                <a:cubicBezTo>
                  <a:pt x="2486" y="982"/>
                  <a:pt x="2486" y="982"/>
                  <a:pt x="2486" y="982"/>
                </a:cubicBezTo>
                <a:cubicBezTo>
                  <a:pt x="2486" y="982"/>
                  <a:pt x="2486" y="982"/>
                  <a:pt x="2486" y="982"/>
                </a:cubicBezTo>
                <a:cubicBezTo>
                  <a:pt x="2485" y="982"/>
                  <a:pt x="2485" y="981"/>
                  <a:pt x="2485" y="980"/>
                </a:cubicBezTo>
                <a:cubicBezTo>
                  <a:pt x="2483" y="980"/>
                  <a:pt x="2483" y="981"/>
                  <a:pt x="2482" y="981"/>
                </a:cubicBezTo>
                <a:cubicBezTo>
                  <a:pt x="2482" y="981"/>
                  <a:pt x="2481" y="987"/>
                  <a:pt x="2481" y="987"/>
                </a:cubicBezTo>
                <a:close/>
                <a:moveTo>
                  <a:pt x="2228" y="984"/>
                </a:moveTo>
                <a:cubicBezTo>
                  <a:pt x="2227" y="984"/>
                  <a:pt x="2227" y="984"/>
                  <a:pt x="2227" y="984"/>
                </a:cubicBezTo>
                <a:cubicBezTo>
                  <a:pt x="2227" y="985"/>
                  <a:pt x="2227" y="985"/>
                  <a:pt x="2227" y="985"/>
                </a:cubicBezTo>
                <a:cubicBezTo>
                  <a:pt x="2228" y="985"/>
                  <a:pt x="2228" y="985"/>
                  <a:pt x="2229" y="984"/>
                </a:cubicBezTo>
                <a:cubicBezTo>
                  <a:pt x="2228" y="984"/>
                  <a:pt x="2228" y="984"/>
                  <a:pt x="2228" y="984"/>
                </a:cubicBezTo>
                <a:close/>
                <a:moveTo>
                  <a:pt x="2478" y="984"/>
                </a:moveTo>
                <a:cubicBezTo>
                  <a:pt x="2478" y="984"/>
                  <a:pt x="2478" y="984"/>
                  <a:pt x="2478" y="984"/>
                </a:cubicBezTo>
                <a:cubicBezTo>
                  <a:pt x="2478" y="985"/>
                  <a:pt x="2478" y="984"/>
                  <a:pt x="2478" y="985"/>
                </a:cubicBezTo>
                <a:cubicBezTo>
                  <a:pt x="2479" y="985"/>
                  <a:pt x="2479" y="985"/>
                  <a:pt x="2479" y="985"/>
                </a:cubicBezTo>
                <a:cubicBezTo>
                  <a:pt x="2479" y="984"/>
                  <a:pt x="2479" y="984"/>
                  <a:pt x="2478" y="984"/>
                </a:cubicBezTo>
                <a:close/>
                <a:moveTo>
                  <a:pt x="2490" y="992"/>
                </a:moveTo>
                <a:cubicBezTo>
                  <a:pt x="2492" y="992"/>
                  <a:pt x="2493" y="993"/>
                  <a:pt x="2495" y="994"/>
                </a:cubicBezTo>
                <a:cubicBezTo>
                  <a:pt x="2495" y="993"/>
                  <a:pt x="2496" y="993"/>
                  <a:pt x="2496" y="992"/>
                </a:cubicBezTo>
                <a:cubicBezTo>
                  <a:pt x="2497" y="991"/>
                  <a:pt x="2496" y="992"/>
                  <a:pt x="2497" y="991"/>
                </a:cubicBezTo>
                <a:cubicBezTo>
                  <a:pt x="2496" y="990"/>
                  <a:pt x="2495" y="989"/>
                  <a:pt x="2495" y="988"/>
                </a:cubicBezTo>
                <a:cubicBezTo>
                  <a:pt x="2492" y="988"/>
                  <a:pt x="2492" y="989"/>
                  <a:pt x="2490" y="990"/>
                </a:cubicBezTo>
                <a:cubicBezTo>
                  <a:pt x="2490" y="991"/>
                  <a:pt x="2490" y="991"/>
                  <a:pt x="2490" y="992"/>
                </a:cubicBezTo>
                <a:close/>
                <a:moveTo>
                  <a:pt x="2129" y="1013"/>
                </a:moveTo>
                <a:cubicBezTo>
                  <a:pt x="2129" y="1012"/>
                  <a:pt x="2128" y="1012"/>
                  <a:pt x="2128" y="1012"/>
                </a:cubicBezTo>
                <a:cubicBezTo>
                  <a:pt x="2127" y="1010"/>
                  <a:pt x="2126" y="1009"/>
                  <a:pt x="2126" y="1007"/>
                </a:cubicBezTo>
                <a:cubicBezTo>
                  <a:pt x="2123" y="1006"/>
                  <a:pt x="2125" y="1006"/>
                  <a:pt x="2124" y="1005"/>
                </a:cubicBezTo>
                <a:cubicBezTo>
                  <a:pt x="2123" y="1004"/>
                  <a:pt x="2123" y="1004"/>
                  <a:pt x="2123" y="1004"/>
                </a:cubicBezTo>
                <a:cubicBezTo>
                  <a:pt x="2123" y="1002"/>
                  <a:pt x="2123" y="1002"/>
                  <a:pt x="2123" y="1002"/>
                </a:cubicBezTo>
                <a:cubicBezTo>
                  <a:pt x="2122" y="1002"/>
                  <a:pt x="2121" y="1001"/>
                  <a:pt x="2120" y="1001"/>
                </a:cubicBezTo>
                <a:cubicBezTo>
                  <a:pt x="2120" y="999"/>
                  <a:pt x="2120" y="999"/>
                  <a:pt x="2120" y="999"/>
                </a:cubicBezTo>
                <a:cubicBezTo>
                  <a:pt x="2119" y="999"/>
                  <a:pt x="2119" y="999"/>
                  <a:pt x="2119" y="999"/>
                </a:cubicBezTo>
                <a:cubicBezTo>
                  <a:pt x="2119" y="996"/>
                  <a:pt x="2119" y="996"/>
                  <a:pt x="2119" y="996"/>
                </a:cubicBezTo>
                <a:cubicBezTo>
                  <a:pt x="2118" y="996"/>
                  <a:pt x="2118" y="996"/>
                  <a:pt x="2118" y="996"/>
                </a:cubicBezTo>
                <a:cubicBezTo>
                  <a:pt x="2117" y="994"/>
                  <a:pt x="2117" y="994"/>
                  <a:pt x="2117" y="994"/>
                </a:cubicBezTo>
                <a:cubicBezTo>
                  <a:pt x="2115" y="994"/>
                  <a:pt x="2115" y="994"/>
                  <a:pt x="2115" y="994"/>
                </a:cubicBezTo>
                <a:cubicBezTo>
                  <a:pt x="2115" y="995"/>
                  <a:pt x="2114" y="996"/>
                  <a:pt x="2114" y="997"/>
                </a:cubicBezTo>
                <a:cubicBezTo>
                  <a:pt x="2115" y="997"/>
                  <a:pt x="2115" y="997"/>
                  <a:pt x="2115" y="997"/>
                </a:cubicBezTo>
                <a:cubicBezTo>
                  <a:pt x="2115" y="998"/>
                  <a:pt x="2115" y="999"/>
                  <a:pt x="2115" y="1000"/>
                </a:cubicBezTo>
                <a:cubicBezTo>
                  <a:pt x="2115" y="1000"/>
                  <a:pt x="2114" y="1000"/>
                  <a:pt x="2114" y="1002"/>
                </a:cubicBezTo>
                <a:cubicBezTo>
                  <a:pt x="2114" y="1004"/>
                  <a:pt x="2115" y="1005"/>
                  <a:pt x="2115" y="1005"/>
                </a:cubicBezTo>
                <a:cubicBezTo>
                  <a:pt x="2114" y="1005"/>
                  <a:pt x="2114" y="1005"/>
                  <a:pt x="2114" y="1005"/>
                </a:cubicBezTo>
                <a:cubicBezTo>
                  <a:pt x="2114" y="1007"/>
                  <a:pt x="2114" y="1007"/>
                  <a:pt x="2114" y="1007"/>
                </a:cubicBezTo>
                <a:cubicBezTo>
                  <a:pt x="2113" y="1007"/>
                  <a:pt x="2113" y="1007"/>
                  <a:pt x="2113" y="1007"/>
                </a:cubicBezTo>
                <a:cubicBezTo>
                  <a:pt x="2113" y="1009"/>
                  <a:pt x="2113" y="1009"/>
                  <a:pt x="2113" y="1009"/>
                </a:cubicBezTo>
                <a:cubicBezTo>
                  <a:pt x="2113" y="1009"/>
                  <a:pt x="2113" y="1009"/>
                  <a:pt x="2113" y="1009"/>
                </a:cubicBezTo>
                <a:cubicBezTo>
                  <a:pt x="2113" y="1011"/>
                  <a:pt x="2113" y="1011"/>
                  <a:pt x="2113" y="1011"/>
                </a:cubicBezTo>
                <a:cubicBezTo>
                  <a:pt x="2112" y="1011"/>
                  <a:pt x="2112" y="1011"/>
                  <a:pt x="2111" y="1011"/>
                </a:cubicBezTo>
                <a:cubicBezTo>
                  <a:pt x="2111" y="1012"/>
                  <a:pt x="2112" y="1013"/>
                  <a:pt x="2112" y="1014"/>
                </a:cubicBezTo>
                <a:cubicBezTo>
                  <a:pt x="2111" y="1014"/>
                  <a:pt x="2111" y="1014"/>
                  <a:pt x="2111" y="1014"/>
                </a:cubicBezTo>
                <a:cubicBezTo>
                  <a:pt x="2112" y="1015"/>
                  <a:pt x="2112" y="1016"/>
                  <a:pt x="2112" y="1017"/>
                </a:cubicBezTo>
                <a:cubicBezTo>
                  <a:pt x="2113" y="1017"/>
                  <a:pt x="2113" y="1017"/>
                  <a:pt x="2113" y="1017"/>
                </a:cubicBezTo>
                <a:cubicBezTo>
                  <a:pt x="2113" y="1021"/>
                  <a:pt x="2114" y="1026"/>
                  <a:pt x="2114" y="1030"/>
                </a:cubicBezTo>
                <a:cubicBezTo>
                  <a:pt x="2117" y="1030"/>
                  <a:pt x="2116" y="1031"/>
                  <a:pt x="2117" y="1032"/>
                </a:cubicBezTo>
                <a:cubicBezTo>
                  <a:pt x="2117" y="1033"/>
                  <a:pt x="2117" y="1033"/>
                  <a:pt x="2117" y="1033"/>
                </a:cubicBezTo>
                <a:cubicBezTo>
                  <a:pt x="2119" y="1033"/>
                  <a:pt x="2119" y="1033"/>
                  <a:pt x="2119" y="1033"/>
                </a:cubicBezTo>
                <a:cubicBezTo>
                  <a:pt x="2119" y="1034"/>
                  <a:pt x="2119" y="1034"/>
                  <a:pt x="2119" y="1034"/>
                </a:cubicBezTo>
                <a:cubicBezTo>
                  <a:pt x="2120" y="1034"/>
                  <a:pt x="2124" y="1032"/>
                  <a:pt x="2125" y="1032"/>
                </a:cubicBezTo>
                <a:cubicBezTo>
                  <a:pt x="2125" y="1031"/>
                  <a:pt x="2125" y="1031"/>
                  <a:pt x="2125" y="1031"/>
                </a:cubicBezTo>
                <a:cubicBezTo>
                  <a:pt x="2126" y="1031"/>
                  <a:pt x="2126" y="1031"/>
                  <a:pt x="2126" y="1031"/>
                </a:cubicBezTo>
                <a:cubicBezTo>
                  <a:pt x="2126" y="1030"/>
                  <a:pt x="2126" y="1030"/>
                  <a:pt x="2126" y="1030"/>
                </a:cubicBezTo>
                <a:cubicBezTo>
                  <a:pt x="2127" y="1030"/>
                  <a:pt x="2127" y="1030"/>
                  <a:pt x="2127" y="1030"/>
                </a:cubicBezTo>
                <a:cubicBezTo>
                  <a:pt x="2127" y="1030"/>
                  <a:pt x="2127" y="1030"/>
                  <a:pt x="2127" y="1030"/>
                </a:cubicBezTo>
                <a:cubicBezTo>
                  <a:pt x="2128" y="1029"/>
                  <a:pt x="2129" y="1028"/>
                  <a:pt x="2130" y="1028"/>
                </a:cubicBezTo>
                <a:cubicBezTo>
                  <a:pt x="2130" y="1024"/>
                  <a:pt x="2131" y="1021"/>
                  <a:pt x="2131" y="1018"/>
                </a:cubicBezTo>
                <a:cubicBezTo>
                  <a:pt x="2131" y="1018"/>
                  <a:pt x="2130" y="1017"/>
                  <a:pt x="2130" y="1017"/>
                </a:cubicBezTo>
                <a:cubicBezTo>
                  <a:pt x="2130" y="1016"/>
                  <a:pt x="2129" y="1014"/>
                  <a:pt x="2129" y="1013"/>
                </a:cubicBezTo>
                <a:close/>
                <a:moveTo>
                  <a:pt x="2502" y="997"/>
                </a:moveTo>
                <a:cubicBezTo>
                  <a:pt x="2502" y="1000"/>
                  <a:pt x="2502" y="1000"/>
                  <a:pt x="2502" y="1000"/>
                </a:cubicBezTo>
                <a:cubicBezTo>
                  <a:pt x="2503" y="1000"/>
                  <a:pt x="2503" y="1000"/>
                  <a:pt x="2503" y="1000"/>
                </a:cubicBezTo>
                <a:cubicBezTo>
                  <a:pt x="2503" y="1001"/>
                  <a:pt x="2503" y="1001"/>
                  <a:pt x="2503" y="1001"/>
                </a:cubicBezTo>
                <a:cubicBezTo>
                  <a:pt x="2502" y="1001"/>
                  <a:pt x="2502" y="1001"/>
                  <a:pt x="2502" y="1001"/>
                </a:cubicBezTo>
                <a:cubicBezTo>
                  <a:pt x="2502" y="1003"/>
                  <a:pt x="2502" y="1003"/>
                  <a:pt x="2502" y="1003"/>
                </a:cubicBezTo>
                <a:cubicBezTo>
                  <a:pt x="2499" y="1003"/>
                  <a:pt x="2499" y="1003"/>
                  <a:pt x="2499" y="1003"/>
                </a:cubicBezTo>
                <a:cubicBezTo>
                  <a:pt x="2499" y="1003"/>
                  <a:pt x="2499" y="1003"/>
                  <a:pt x="2499" y="1003"/>
                </a:cubicBezTo>
                <a:cubicBezTo>
                  <a:pt x="2499" y="1003"/>
                  <a:pt x="2499" y="1003"/>
                  <a:pt x="2499" y="1003"/>
                </a:cubicBezTo>
                <a:cubicBezTo>
                  <a:pt x="2499" y="1003"/>
                  <a:pt x="2499" y="1003"/>
                  <a:pt x="2499" y="1003"/>
                </a:cubicBezTo>
                <a:cubicBezTo>
                  <a:pt x="2496" y="1004"/>
                  <a:pt x="2497" y="1005"/>
                  <a:pt x="2496" y="1007"/>
                </a:cubicBezTo>
                <a:cubicBezTo>
                  <a:pt x="2495" y="1007"/>
                  <a:pt x="2494" y="1007"/>
                  <a:pt x="2493" y="1007"/>
                </a:cubicBezTo>
                <a:cubicBezTo>
                  <a:pt x="2493" y="1006"/>
                  <a:pt x="2493" y="1006"/>
                  <a:pt x="2493" y="1006"/>
                </a:cubicBezTo>
                <a:cubicBezTo>
                  <a:pt x="2492" y="1006"/>
                  <a:pt x="2492" y="1006"/>
                  <a:pt x="2491" y="1007"/>
                </a:cubicBezTo>
                <a:cubicBezTo>
                  <a:pt x="2491" y="1009"/>
                  <a:pt x="2491" y="1009"/>
                  <a:pt x="2491" y="1009"/>
                </a:cubicBezTo>
                <a:cubicBezTo>
                  <a:pt x="2488" y="1009"/>
                  <a:pt x="2488" y="1010"/>
                  <a:pt x="2486" y="1010"/>
                </a:cubicBezTo>
                <a:cubicBezTo>
                  <a:pt x="2486" y="1009"/>
                  <a:pt x="2486" y="1007"/>
                  <a:pt x="2486" y="1006"/>
                </a:cubicBezTo>
                <a:cubicBezTo>
                  <a:pt x="2486" y="1006"/>
                  <a:pt x="2486" y="1006"/>
                  <a:pt x="2486" y="1006"/>
                </a:cubicBezTo>
                <a:cubicBezTo>
                  <a:pt x="2486" y="1005"/>
                  <a:pt x="2486" y="1005"/>
                  <a:pt x="2486" y="1005"/>
                </a:cubicBezTo>
                <a:cubicBezTo>
                  <a:pt x="2485" y="1006"/>
                  <a:pt x="2482" y="1006"/>
                  <a:pt x="2482" y="1006"/>
                </a:cubicBezTo>
                <a:cubicBezTo>
                  <a:pt x="2482" y="1007"/>
                  <a:pt x="2482" y="1007"/>
                  <a:pt x="2482" y="1007"/>
                </a:cubicBezTo>
                <a:cubicBezTo>
                  <a:pt x="2481" y="1007"/>
                  <a:pt x="2480" y="1007"/>
                  <a:pt x="2480" y="1007"/>
                </a:cubicBezTo>
                <a:cubicBezTo>
                  <a:pt x="2480" y="1010"/>
                  <a:pt x="2480" y="1010"/>
                  <a:pt x="2480" y="1010"/>
                </a:cubicBezTo>
                <a:cubicBezTo>
                  <a:pt x="2478" y="1010"/>
                  <a:pt x="2476" y="1011"/>
                  <a:pt x="2474" y="1011"/>
                </a:cubicBezTo>
                <a:cubicBezTo>
                  <a:pt x="2473" y="1013"/>
                  <a:pt x="2474" y="1013"/>
                  <a:pt x="2474" y="1016"/>
                </a:cubicBezTo>
                <a:cubicBezTo>
                  <a:pt x="2473" y="1016"/>
                  <a:pt x="2473" y="1016"/>
                  <a:pt x="2473" y="1016"/>
                </a:cubicBezTo>
                <a:cubicBezTo>
                  <a:pt x="2473" y="1017"/>
                  <a:pt x="2473" y="1018"/>
                  <a:pt x="2472" y="1019"/>
                </a:cubicBezTo>
                <a:cubicBezTo>
                  <a:pt x="2471" y="1020"/>
                  <a:pt x="2471" y="1020"/>
                  <a:pt x="2471" y="1020"/>
                </a:cubicBezTo>
                <a:cubicBezTo>
                  <a:pt x="2471" y="1021"/>
                  <a:pt x="2472" y="1021"/>
                  <a:pt x="2472" y="1022"/>
                </a:cubicBezTo>
                <a:cubicBezTo>
                  <a:pt x="2474" y="1022"/>
                  <a:pt x="2474" y="1022"/>
                  <a:pt x="2474" y="1022"/>
                </a:cubicBezTo>
                <a:cubicBezTo>
                  <a:pt x="2475" y="1020"/>
                  <a:pt x="2476" y="1020"/>
                  <a:pt x="2476" y="1017"/>
                </a:cubicBezTo>
                <a:cubicBezTo>
                  <a:pt x="2477" y="1017"/>
                  <a:pt x="2477" y="1017"/>
                  <a:pt x="2478" y="1016"/>
                </a:cubicBezTo>
                <a:cubicBezTo>
                  <a:pt x="2479" y="1017"/>
                  <a:pt x="2479" y="1017"/>
                  <a:pt x="2479" y="1019"/>
                </a:cubicBezTo>
                <a:cubicBezTo>
                  <a:pt x="2482" y="1019"/>
                  <a:pt x="2482" y="1019"/>
                  <a:pt x="2482" y="1019"/>
                </a:cubicBezTo>
                <a:cubicBezTo>
                  <a:pt x="2482" y="1018"/>
                  <a:pt x="2482" y="1018"/>
                  <a:pt x="2482" y="1018"/>
                </a:cubicBezTo>
                <a:cubicBezTo>
                  <a:pt x="2483" y="1018"/>
                  <a:pt x="2485" y="1018"/>
                  <a:pt x="2486" y="1019"/>
                </a:cubicBezTo>
                <a:cubicBezTo>
                  <a:pt x="2486" y="1017"/>
                  <a:pt x="2486" y="1017"/>
                  <a:pt x="2486" y="1017"/>
                </a:cubicBezTo>
                <a:cubicBezTo>
                  <a:pt x="2487" y="1017"/>
                  <a:pt x="2487" y="1017"/>
                  <a:pt x="2488" y="1018"/>
                </a:cubicBezTo>
                <a:cubicBezTo>
                  <a:pt x="2488" y="1019"/>
                  <a:pt x="2488" y="1019"/>
                  <a:pt x="2488" y="1019"/>
                </a:cubicBezTo>
                <a:cubicBezTo>
                  <a:pt x="2490" y="1019"/>
                  <a:pt x="2490" y="1019"/>
                  <a:pt x="2490" y="1019"/>
                </a:cubicBezTo>
                <a:cubicBezTo>
                  <a:pt x="2490" y="1019"/>
                  <a:pt x="2490" y="1019"/>
                  <a:pt x="2490" y="1019"/>
                </a:cubicBezTo>
                <a:cubicBezTo>
                  <a:pt x="2491" y="1019"/>
                  <a:pt x="2491" y="1019"/>
                  <a:pt x="2491" y="1019"/>
                </a:cubicBezTo>
                <a:cubicBezTo>
                  <a:pt x="2491" y="1021"/>
                  <a:pt x="2491" y="1021"/>
                  <a:pt x="2491" y="1021"/>
                </a:cubicBezTo>
                <a:cubicBezTo>
                  <a:pt x="2490" y="1021"/>
                  <a:pt x="2490" y="1021"/>
                  <a:pt x="2490" y="1021"/>
                </a:cubicBezTo>
                <a:cubicBezTo>
                  <a:pt x="2490" y="1022"/>
                  <a:pt x="2490" y="1022"/>
                  <a:pt x="2490" y="1022"/>
                </a:cubicBezTo>
                <a:cubicBezTo>
                  <a:pt x="2489" y="1023"/>
                  <a:pt x="2489" y="1023"/>
                  <a:pt x="2488" y="1023"/>
                </a:cubicBezTo>
                <a:cubicBezTo>
                  <a:pt x="2487" y="1025"/>
                  <a:pt x="2489" y="1029"/>
                  <a:pt x="2489" y="1030"/>
                </a:cubicBezTo>
                <a:cubicBezTo>
                  <a:pt x="2491" y="1031"/>
                  <a:pt x="2492" y="1032"/>
                  <a:pt x="2493" y="1033"/>
                </a:cubicBezTo>
                <a:cubicBezTo>
                  <a:pt x="2494" y="1033"/>
                  <a:pt x="2494" y="1034"/>
                  <a:pt x="2494" y="1034"/>
                </a:cubicBezTo>
                <a:cubicBezTo>
                  <a:pt x="2496" y="1035"/>
                  <a:pt x="2499" y="1034"/>
                  <a:pt x="2500" y="1034"/>
                </a:cubicBezTo>
                <a:cubicBezTo>
                  <a:pt x="2500" y="1035"/>
                  <a:pt x="2500" y="1034"/>
                  <a:pt x="2499" y="1035"/>
                </a:cubicBezTo>
                <a:cubicBezTo>
                  <a:pt x="2499" y="1037"/>
                  <a:pt x="2499" y="1037"/>
                  <a:pt x="2499" y="1037"/>
                </a:cubicBezTo>
                <a:cubicBezTo>
                  <a:pt x="2500" y="1037"/>
                  <a:pt x="2500" y="1037"/>
                  <a:pt x="2500" y="1037"/>
                </a:cubicBezTo>
                <a:cubicBezTo>
                  <a:pt x="2500" y="1038"/>
                  <a:pt x="2500" y="1038"/>
                  <a:pt x="2500" y="1038"/>
                </a:cubicBezTo>
                <a:cubicBezTo>
                  <a:pt x="2502" y="1037"/>
                  <a:pt x="2502" y="1037"/>
                  <a:pt x="2503" y="1036"/>
                </a:cubicBezTo>
                <a:cubicBezTo>
                  <a:pt x="2503" y="1035"/>
                  <a:pt x="2505" y="1033"/>
                  <a:pt x="2504" y="1031"/>
                </a:cubicBezTo>
                <a:cubicBezTo>
                  <a:pt x="2503" y="1031"/>
                  <a:pt x="2503" y="1031"/>
                  <a:pt x="2503" y="1031"/>
                </a:cubicBezTo>
                <a:cubicBezTo>
                  <a:pt x="2503" y="1030"/>
                  <a:pt x="2503" y="1030"/>
                  <a:pt x="2503" y="1030"/>
                </a:cubicBezTo>
                <a:cubicBezTo>
                  <a:pt x="2503" y="1030"/>
                  <a:pt x="2503" y="1030"/>
                  <a:pt x="2503" y="1030"/>
                </a:cubicBezTo>
                <a:cubicBezTo>
                  <a:pt x="2502" y="1029"/>
                  <a:pt x="2502" y="1028"/>
                  <a:pt x="2502" y="1026"/>
                </a:cubicBezTo>
                <a:cubicBezTo>
                  <a:pt x="2505" y="1026"/>
                  <a:pt x="2505" y="1026"/>
                  <a:pt x="2505" y="1026"/>
                </a:cubicBezTo>
                <a:cubicBezTo>
                  <a:pt x="2505" y="1026"/>
                  <a:pt x="2505" y="1026"/>
                  <a:pt x="2505" y="1026"/>
                </a:cubicBezTo>
                <a:cubicBezTo>
                  <a:pt x="2505" y="1026"/>
                  <a:pt x="2505" y="1026"/>
                  <a:pt x="2505" y="1026"/>
                </a:cubicBezTo>
                <a:cubicBezTo>
                  <a:pt x="2505" y="1029"/>
                  <a:pt x="2505" y="1029"/>
                  <a:pt x="2505" y="1029"/>
                </a:cubicBezTo>
                <a:cubicBezTo>
                  <a:pt x="2506" y="1029"/>
                  <a:pt x="2506" y="1029"/>
                  <a:pt x="2506" y="1029"/>
                </a:cubicBezTo>
                <a:cubicBezTo>
                  <a:pt x="2506" y="1030"/>
                  <a:pt x="2506" y="1030"/>
                  <a:pt x="2506" y="1030"/>
                </a:cubicBezTo>
                <a:cubicBezTo>
                  <a:pt x="2507" y="1030"/>
                  <a:pt x="2507" y="1030"/>
                  <a:pt x="2507" y="1030"/>
                </a:cubicBezTo>
                <a:cubicBezTo>
                  <a:pt x="2507" y="1027"/>
                  <a:pt x="2506" y="1025"/>
                  <a:pt x="2505" y="1024"/>
                </a:cubicBezTo>
                <a:cubicBezTo>
                  <a:pt x="2505" y="1021"/>
                  <a:pt x="2506" y="1020"/>
                  <a:pt x="2507" y="1019"/>
                </a:cubicBezTo>
                <a:cubicBezTo>
                  <a:pt x="2508" y="1019"/>
                  <a:pt x="2508" y="1019"/>
                  <a:pt x="2508" y="1019"/>
                </a:cubicBezTo>
                <a:cubicBezTo>
                  <a:pt x="2508" y="1017"/>
                  <a:pt x="2508" y="1017"/>
                  <a:pt x="2508" y="1017"/>
                </a:cubicBezTo>
                <a:cubicBezTo>
                  <a:pt x="2509" y="1017"/>
                  <a:pt x="2509" y="1017"/>
                  <a:pt x="2509" y="1017"/>
                </a:cubicBezTo>
                <a:cubicBezTo>
                  <a:pt x="2509" y="1016"/>
                  <a:pt x="2509" y="1016"/>
                  <a:pt x="2509" y="1016"/>
                </a:cubicBezTo>
                <a:cubicBezTo>
                  <a:pt x="2509" y="1016"/>
                  <a:pt x="2510" y="1015"/>
                  <a:pt x="2510" y="1015"/>
                </a:cubicBezTo>
                <a:cubicBezTo>
                  <a:pt x="2511" y="1015"/>
                  <a:pt x="2511" y="1015"/>
                  <a:pt x="2511" y="1015"/>
                </a:cubicBezTo>
                <a:cubicBezTo>
                  <a:pt x="2511" y="1008"/>
                  <a:pt x="2508" y="1004"/>
                  <a:pt x="2507" y="997"/>
                </a:cubicBezTo>
                <a:cubicBezTo>
                  <a:pt x="2505" y="997"/>
                  <a:pt x="2505" y="997"/>
                  <a:pt x="2502" y="997"/>
                </a:cubicBezTo>
                <a:close/>
                <a:moveTo>
                  <a:pt x="921" y="1001"/>
                </a:moveTo>
                <a:cubicBezTo>
                  <a:pt x="920" y="1000"/>
                  <a:pt x="920" y="1000"/>
                  <a:pt x="918" y="1000"/>
                </a:cubicBezTo>
                <a:cubicBezTo>
                  <a:pt x="918" y="1001"/>
                  <a:pt x="918" y="1001"/>
                  <a:pt x="918" y="1001"/>
                </a:cubicBezTo>
                <a:cubicBezTo>
                  <a:pt x="921" y="1001"/>
                  <a:pt x="921" y="1001"/>
                  <a:pt x="921" y="1001"/>
                </a:cubicBezTo>
                <a:close/>
                <a:moveTo>
                  <a:pt x="737" y="1014"/>
                </a:moveTo>
                <a:cubicBezTo>
                  <a:pt x="738" y="1016"/>
                  <a:pt x="737" y="1015"/>
                  <a:pt x="739" y="1016"/>
                </a:cubicBezTo>
                <a:cubicBezTo>
                  <a:pt x="739" y="1014"/>
                  <a:pt x="739" y="1014"/>
                  <a:pt x="737" y="1014"/>
                </a:cubicBezTo>
                <a:close/>
                <a:moveTo>
                  <a:pt x="751" y="1015"/>
                </a:moveTo>
                <a:cubicBezTo>
                  <a:pt x="751" y="1014"/>
                  <a:pt x="751" y="1015"/>
                  <a:pt x="750" y="1014"/>
                </a:cubicBezTo>
                <a:cubicBezTo>
                  <a:pt x="750" y="1015"/>
                  <a:pt x="750" y="1015"/>
                  <a:pt x="750" y="1016"/>
                </a:cubicBezTo>
                <a:cubicBezTo>
                  <a:pt x="750" y="1016"/>
                  <a:pt x="750" y="1016"/>
                  <a:pt x="750" y="1016"/>
                </a:cubicBezTo>
                <a:cubicBezTo>
                  <a:pt x="751" y="1015"/>
                  <a:pt x="751" y="1015"/>
                  <a:pt x="751" y="1015"/>
                </a:cubicBezTo>
                <a:close/>
                <a:moveTo>
                  <a:pt x="752" y="1014"/>
                </a:moveTo>
                <a:cubicBezTo>
                  <a:pt x="752" y="1015"/>
                  <a:pt x="752" y="1015"/>
                  <a:pt x="752" y="1015"/>
                </a:cubicBezTo>
                <a:cubicBezTo>
                  <a:pt x="752" y="1015"/>
                  <a:pt x="752" y="1015"/>
                  <a:pt x="752" y="1015"/>
                </a:cubicBezTo>
                <a:cubicBezTo>
                  <a:pt x="752" y="1014"/>
                  <a:pt x="752" y="1015"/>
                  <a:pt x="752" y="1014"/>
                </a:cubicBezTo>
                <a:close/>
                <a:moveTo>
                  <a:pt x="1324" y="1016"/>
                </a:moveTo>
                <a:cubicBezTo>
                  <a:pt x="1324" y="1017"/>
                  <a:pt x="1324" y="1017"/>
                  <a:pt x="1324" y="1017"/>
                </a:cubicBezTo>
                <a:cubicBezTo>
                  <a:pt x="1325" y="1017"/>
                  <a:pt x="1325" y="1017"/>
                  <a:pt x="1325" y="1017"/>
                </a:cubicBezTo>
                <a:cubicBezTo>
                  <a:pt x="1325" y="1016"/>
                  <a:pt x="1325" y="1016"/>
                  <a:pt x="1325" y="1016"/>
                </a:cubicBezTo>
                <a:cubicBezTo>
                  <a:pt x="1326" y="1016"/>
                  <a:pt x="1326" y="1016"/>
                  <a:pt x="1326" y="1016"/>
                </a:cubicBezTo>
                <a:cubicBezTo>
                  <a:pt x="1326" y="1015"/>
                  <a:pt x="1326" y="1015"/>
                  <a:pt x="1326" y="1015"/>
                </a:cubicBezTo>
                <a:cubicBezTo>
                  <a:pt x="1325" y="1015"/>
                  <a:pt x="1324" y="1015"/>
                  <a:pt x="1324" y="1015"/>
                </a:cubicBezTo>
                <a:cubicBezTo>
                  <a:pt x="1324" y="1016"/>
                  <a:pt x="1324" y="1015"/>
                  <a:pt x="1324" y="1016"/>
                </a:cubicBezTo>
                <a:close/>
                <a:moveTo>
                  <a:pt x="2237" y="1022"/>
                </a:moveTo>
                <a:cubicBezTo>
                  <a:pt x="2238" y="1022"/>
                  <a:pt x="2238" y="1022"/>
                  <a:pt x="2238" y="1022"/>
                </a:cubicBezTo>
                <a:cubicBezTo>
                  <a:pt x="2238" y="1021"/>
                  <a:pt x="2238" y="1021"/>
                  <a:pt x="2238" y="1021"/>
                </a:cubicBezTo>
                <a:cubicBezTo>
                  <a:pt x="2236" y="1021"/>
                  <a:pt x="2236" y="1021"/>
                  <a:pt x="2236" y="1021"/>
                </a:cubicBezTo>
                <a:cubicBezTo>
                  <a:pt x="2236" y="1021"/>
                  <a:pt x="2237" y="1022"/>
                  <a:pt x="2237" y="1022"/>
                </a:cubicBezTo>
                <a:close/>
                <a:moveTo>
                  <a:pt x="2363" y="1088"/>
                </a:moveTo>
                <a:cubicBezTo>
                  <a:pt x="2362" y="1089"/>
                  <a:pt x="2362" y="1090"/>
                  <a:pt x="2362" y="1092"/>
                </a:cubicBezTo>
                <a:cubicBezTo>
                  <a:pt x="2363" y="1092"/>
                  <a:pt x="2363" y="1092"/>
                  <a:pt x="2363" y="1092"/>
                </a:cubicBezTo>
                <a:cubicBezTo>
                  <a:pt x="2363" y="1094"/>
                  <a:pt x="2363" y="1094"/>
                  <a:pt x="2363" y="1094"/>
                </a:cubicBezTo>
                <a:cubicBezTo>
                  <a:pt x="2363" y="1095"/>
                  <a:pt x="2364" y="1095"/>
                  <a:pt x="2365" y="1095"/>
                </a:cubicBezTo>
                <a:cubicBezTo>
                  <a:pt x="2365" y="1101"/>
                  <a:pt x="2365" y="1101"/>
                  <a:pt x="2365" y="1101"/>
                </a:cubicBezTo>
                <a:cubicBezTo>
                  <a:pt x="2365" y="1101"/>
                  <a:pt x="2365" y="1101"/>
                  <a:pt x="2365" y="1101"/>
                </a:cubicBezTo>
                <a:cubicBezTo>
                  <a:pt x="2365" y="1101"/>
                  <a:pt x="2365" y="1101"/>
                  <a:pt x="2365" y="1101"/>
                </a:cubicBezTo>
                <a:cubicBezTo>
                  <a:pt x="2365" y="1104"/>
                  <a:pt x="2368" y="1102"/>
                  <a:pt x="2366" y="1107"/>
                </a:cubicBezTo>
                <a:cubicBezTo>
                  <a:pt x="2367" y="1107"/>
                  <a:pt x="2367" y="1107"/>
                  <a:pt x="2368" y="1107"/>
                </a:cubicBezTo>
                <a:cubicBezTo>
                  <a:pt x="2368" y="1110"/>
                  <a:pt x="2367" y="1109"/>
                  <a:pt x="2367" y="1111"/>
                </a:cubicBezTo>
                <a:cubicBezTo>
                  <a:pt x="2369" y="1111"/>
                  <a:pt x="2369" y="1110"/>
                  <a:pt x="2372" y="1109"/>
                </a:cubicBezTo>
                <a:cubicBezTo>
                  <a:pt x="2372" y="1111"/>
                  <a:pt x="2373" y="1112"/>
                  <a:pt x="2373" y="1113"/>
                </a:cubicBezTo>
                <a:cubicBezTo>
                  <a:pt x="2374" y="1113"/>
                  <a:pt x="2374" y="1113"/>
                  <a:pt x="2374" y="1113"/>
                </a:cubicBezTo>
                <a:cubicBezTo>
                  <a:pt x="2374" y="1116"/>
                  <a:pt x="2374" y="1118"/>
                  <a:pt x="2374" y="1120"/>
                </a:cubicBezTo>
                <a:cubicBezTo>
                  <a:pt x="2375" y="1120"/>
                  <a:pt x="2375" y="1120"/>
                  <a:pt x="2375" y="1120"/>
                </a:cubicBezTo>
                <a:cubicBezTo>
                  <a:pt x="2376" y="1123"/>
                  <a:pt x="2377" y="1125"/>
                  <a:pt x="2377" y="1128"/>
                </a:cubicBezTo>
                <a:cubicBezTo>
                  <a:pt x="2379" y="1128"/>
                  <a:pt x="2382" y="1130"/>
                  <a:pt x="2384" y="1130"/>
                </a:cubicBezTo>
                <a:cubicBezTo>
                  <a:pt x="2384" y="1129"/>
                  <a:pt x="2385" y="1127"/>
                  <a:pt x="2387" y="1128"/>
                </a:cubicBezTo>
                <a:cubicBezTo>
                  <a:pt x="2387" y="1128"/>
                  <a:pt x="2387" y="1128"/>
                  <a:pt x="2387" y="1128"/>
                </a:cubicBezTo>
                <a:cubicBezTo>
                  <a:pt x="2388" y="1129"/>
                  <a:pt x="2389" y="1129"/>
                  <a:pt x="2390" y="1129"/>
                </a:cubicBezTo>
                <a:cubicBezTo>
                  <a:pt x="2390" y="1132"/>
                  <a:pt x="2390" y="1132"/>
                  <a:pt x="2390" y="1132"/>
                </a:cubicBezTo>
                <a:cubicBezTo>
                  <a:pt x="2392" y="1133"/>
                  <a:pt x="2395" y="1133"/>
                  <a:pt x="2397" y="1133"/>
                </a:cubicBezTo>
                <a:cubicBezTo>
                  <a:pt x="2397" y="1132"/>
                  <a:pt x="2397" y="1132"/>
                  <a:pt x="2397" y="1132"/>
                </a:cubicBezTo>
                <a:cubicBezTo>
                  <a:pt x="2399" y="1132"/>
                  <a:pt x="2399" y="1132"/>
                  <a:pt x="2399" y="1132"/>
                </a:cubicBezTo>
                <a:cubicBezTo>
                  <a:pt x="2400" y="1132"/>
                  <a:pt x="2400" y="1131"/>
                  <a:pt x="2400" y="1130"/>
                </a:cubicBezTo>
                <a:cubicBezTo>
                  <a:pt x="2404" y="1131"/>
                  <a:pt x="2403" y="1132"/>
                  <a:pt x="2405" y="1133"/>
                </a:cubicBezTo>
                <a:cubicBezTo>
                  <a:pt x="2406" y="1133"/>
                  <a:pt x="2407" y="1132"/>
                  <a:pt x="2408" y="1132"/>
                </a:cubicBezTo>
                <a:cubicBezTo>
                  <a:pt x="2408" y="1131"/>
                  <a:pt x="2408" y="1131"/>
                  <a:pt x="2408" y="1131"/>
                </a:cubicBezTo>
                <a:cubicBezTo>
                  <a:pt x="2409" y="1131"/>
                  <a:pt x="2409" y="1131"/>
                  <a:pt x="2410" y="1132"/>
                </a:cubicBezTo>
                <a:cubicBezTo>
                  <a:pt x="2410" y="1132"/>
                  <a:pt x="2410" y="1132"/>
                  <a:pt x="2410" y="1132"/>
                </a:cubicBezTo>
                <a:cubicBezTo>
                  <a:pt x="2413" y="1132"/>
                  <a:pt x="2413" y="1132"/>
                  <a:pt x="2413" y="1132"/>
                </a:cubicBezTo>
                <a:cubicBezTo>
                  <a:pt x="2413" y="1134"/>
                  <a:pt x="2414" y="1134"/>
                  <a:pt x="2414" y="1136"/>
                </a:cubicBezTo>
                <a:cubicBezTo>
                  <a:pt x="2415" y="1135"/>
                  <a:pt x="2416" y="1136"/>
                  <a:pt x="2417" y="1135"/>
                </a:cubicBezTo>
                <a:cubicBezTo>
                  <a:pt x="2417" y="1134"/>
                  <a:pt x="2417" y="1134"/>
                  <a:pt x="2417" y="1134"/>
                </a:cubicBezTo>
                <a:cubicBezTo>
                  <a:pt x="2418" y="1134"/>
                  <a:pt x="2418" y="1134"/>
                  <a:pt x="2418" y="1134"/>
                </a:cubicBezTo>
                <a:cubicBezTo>
                  <a:pt x="2418" y="1134"/>
                  <a:pt x="2418" y="1134"/>
                  <a:pt x="2418" y="1134"/>
                </a:cubicBezTo>
                <a:cubicBezTo>
                  <a:pt x="2419" y="1134"/>
                  <a:pt x="2419" y="1134"/>
                  <a:pt x="2419" y="1134"/>
                </a:cubicBezTo>
                <a:cubicBezTo>
                  <a:pt x="2419" y="1133"/>
                  <a:pt x="2419" y="1133"/>
                  <a:pt x="2419" y="1133"/>
                </a:cubicBezTo>
                <a:cubicBezTo>
                  <a:pt x="2421" y="1133"/>
                  <a:pt x="2421" y="1133"/>
                  <a:pt x="2421" y="1133"/>
                </a:cubicBezTo>
                <a:cubicBezTo>
                  <a:pt x="2421" y="1132"/>
                  <a:pt x="2421" y="1132"/>
                  <a:pt x="2421" y="1132"/>
                </a:cubicBezTo>
                <a:cubicBezTo>
                  <a:pt x="2422" y="1132"/>
                  <a:pt x="2424" y="1132"/>
                  <a:pt x="2425" y="1132"/>
                </a:cubicBezTo>
                <a:cubicBezTo>
                  <a:pt x="2425" y="1131"/>
                  <a:pt x="2425" y="1131"/>
                  <a:pt x="2425" y="1131"/>
                </a:cubicBezTo>
                <a:cubicBezTo>
                  <a:pt x="2426" y="1131"/>
                  <a:pt x="2426" y="1131"/>
                  <a:pt x="2426" y="1131"/>
                </a:cubicBezTo>
                <a:cubicBezTo>
                  <a:pt x="2426" y="1129"/>
                  <a:pt x="2426" y="1128"/>
                  <a:pt x="2426" y="1126"/>
                </a:cubicBezTo>
                <a:cubicBezTo>
                  <a:pt x="2428" y="1126"/>
                  <a:pt x="2428" y="1126"/>
                  <a:pt x="2428" y="1126"/>
                </a:cubicBezTo>
                <a:cubicBezTo>
                  <a:pt x="2428" y="1126"/>
                  <a:pt x="2428" y="1126"/>
                  <a:pt x="2428" y="1126"/>
                </a:cubicBezTo>
                <a:cubicBezTo>
                  <a:pt x="2428" y="1126"/>
                  <a:pt x="2428" y="1126"/>
                  <a:pt x="2428" y="1126"/>
                </a:cubicBezTo>
                <a:cubicBezTo>
                  <a:pt x="2428" y="1124"/>
                  <a:pt x="2428" y="1124"/>
                  <a:pt x="2428" y="1124"/>
                </a:cubicBezTo>
                <a:cubicBezTo>
                  <a:pt x="2430" y="1124"/>
                  <a:pt x="2430" y="1124"/>
                  <a:pt x="2430" y="1124"/>
                </a:cubicBezTo>
                <a:cubicBezTo>
                  <a:pt x="2430" y="1123"/>
                  <a:pt x="2430" y="1122"/>
                  <a:pt x="2430" y="1122"/>
                </a:cubicBezTo>
                <a:cubicBezTo>
                  <a:pt x="2432" y="1121"/>
                  <a:pt x="2432" y="1122"/>
                  <a:pt x="2433" y="1120"/>
                </a:cubicBezTo>
                <a:cubicBezTo>
                  <a:pt x="2434" y="1120"/>
                  <a:pt x="2434" y="1120"/>
                  <a:pt x="2434" y="1120"/>
                </a:cubicBezTo>
                <a:cubicBezTo>
                  <a:pt x="2433" y="1118"/>
                  <a:pt x="2431" y="1117"/>
                  <a:pt x="2430" y="1115"/>
                </a:cubicBezTo>
                <a:cubicBezTo>
                  <a:pt x="2433" y="1114"/>
                  <a:pt x="2434" y="1110"/>
                  <a:pt x="2436" y="1109"/>
                </a:cubicBezTo>
                <a:cubicBezTo>
                  <a:pt x="2436" y="1106"/>
                  <a:pt x="2436" y="1106"/>
                  <a:pt x="2435" y="1105"/>
                </a:cubicBezTo>
                <a:cubicBezTo>
                  <a:pt x="2435" y="1105"/>
                  <a:pt x="2434" y="1105"/>
                  <a:pt x="2434" y="1104"/>
                </a:cubicBezTo>
                <a:cubicBezTo>
                  <a:pt x="2435" y="1104"/>
                  <a:pt x="2436" y="1104"/>
                  <a:pt x="2436" y="1103"/>
                </a:cubicBezTo>
                <a:cubicBezTo>
                  <a:pt x="2436" y="1101"/>
                  <a:pt x="2436" y="1101"/>
                  <a:pt x="2436" y="1101"/>
                </a:cubicBezTo>
                <a:cubicBezTo>
                  <a:pt x="2437" y="1101"/>
                  <a:pt x="2437" y="1101"/>
                  <a:pt x="2437" y="1101"/>
                </a:cubicBezTo>
                <a:cubicBezTo>
                  <a:pt x="2437" y="1099"/>
                  <a:pt x="2437" y="1099"/>
                  <a:pt x="2437" y="1099"/>
                </a:cubicBezTo>
                <a:cubicBezTo>
                  <a:pt x="2438" y="1099"/>
                  <a:pt x="2438" y="1099"/>
                  <a:pt x="2438" y="1099"/>
                </a:cubicBezTo>
                <a:cubicBezTo>
                  <a:pt x="2438" y="1099"/>
                  <a:pt x="2438" y="1099"/>
                  <a:pt x="2438" y="1099"/>
                </a:cubicBezTo>
                <a:cubicBezTo>
                  <a:pt x="2437" y="1099"/>
                  <a:pt x="2437" y="1099"/>
                  <a:pt x="2437" y="1099"/>
                </a:cubicBezTo>
                <a:cubicBezTo>
                  <a:pt x="2437" y="1098"/>
                  <a:pt x="2437" y="1098"/>
                  <a:pt x="2437" y="1098"/>
                </a:cubicBezTo>
                <a:cubicBezTo>
                  <a:pt x="2437" y="1097"/>
                  <a:pt x="2437" y="1096"/>
                  <a:pt x="2438" y="1095"/>
                </a:cubicBezTo>
                <a:cubicBezTo>
                  <a:pt x="2437" y="1095"/>
                  <a:pt x="2437" y="1095"/>
                  <a:pt x="2437" y="1095"/>
                </a:cubicBezTo>
                <a:cubicBezTo>
                  <a:pt x="2437" y="1091"/>
                  <a:pt x="2437" y="1091"/>
                  <a:pt x="2437" y="1091"/>
                </a:cubicBezTo>
                <a:cubicBezTo>
                  <a:pt x="2438" y="1089"/>
                  <a:pt x="2444" y="1087"/>
                  <a:pt x="2447" y="1087"/>
                </a:cubicBezTo>
                <a:cubicBezTo>
                  <a:pt x="2447" y="1086"/>
                  <a:pt x="2447" y="1085"/>
                  <a:pt x="2446" y="1084"/>
                </a:cubicBezTo>
                <a:cubicBezTo>
                  <a:pt x="2444" y="1084"/>
                  <a:pt x="2444" y="1084"/>
                  <a:pt x="2444" y="1084"/>
                </a:cubicBezTo>
                <a:cubicBezTo>
                  <a:pt x="2442" y="1082"/>
                  <a:pt x="2440" y="1081"/>
                  <a:pt x="2439" y="1080"/>
                </a:cubicBezTo>
                <a:cubicBezTo>
                  <a:pt x="2439" y="1078"/>
                  <a:pt x="2439" y="1078"/>
                  <a:pt x="2439" y="1078"/>
                </a:cubicBezTo>
                <a:cubicBezTo>
                  <a:pt x="2438" y="1078"/>
                  <a:pt x="2438" y="1078"/>
                  <a:pt x="2438" y="1078"/>
                </a:cubicBezTo>
                <a:cubicBezTo>
                  <a:pt x="2438" y="1077"/>
                  <a:pt x="2439" y="1075"/>
                  <a:pt x="2439" y="1074"/>
                </a:cubicBezTo>
                <a:cubicBezTo>
                  <a:pt x="2440" y="1074"/>
                  <a:pt x="2440" y="1074"/>
                  <a:pt x="2440" y="1074"/>
                </a:cubicBezTo>
                <a:cubicBezTo>
                  <a:pt x="2440" y="1073"/>
                  <a:pt x="2440" y="1073"/>
                  <a:pt x="2440" y="1073"/>
                </a:cubicBezTo>
                <a:cubicBezTo>
                  <a:pt x="2439" y="1073"/>
                  <a:pt x="2439" y="1073"/>
                  <a:pt x="2439" y="1073"/>
                </a:cubicBezTo>
                <a:cubicBezTo>
                  <a:pt x="2439" y="1072"/>
                  <a:pt x="2440" y="1071"/>
                  <a:pt x="2440" y="1070"/>
                </a:cubicBezTo>
                <a:cubicBezTo>
                  <a:pt x="2439" y="1070"/>
                  <a:pt x="2439" y="1070"/>
                  <a:pt x="2438" y="1070"/>
                </a:cubicBezTo>
                <a:cubicBezTo>
                  <a:pt x="2438" y="1067"/>
                  <a:pt x="2438" y="1067"/>
                  <a:pt x="2438" y="1067"/>
                </a:cubicBezTo>
                <a:cubicBezTo>
                  <a:pt x="2438" y="1067"/>
                  <a:pt x="2438" y="1067"/>
                  <a:pt x="2438" y="1067"/>
                </a:cubicBezTo>
                <a:cubicBezTo>
                  <a:pt x="2437" y="1065"/>
                  <a:pt x="2436" y="1064"/>
                  <a:pt x="2435" y="1063"/>
                </a:cubicBezTo>
                <a:cubicBezTo>
                  <a:pt x="2435" y="1061"/>
                  <a:pt x="2435" y="1061"/>
                  <a:pt x="2435" y="1061"/>
                </a:cubicBezTo>
                <a:cubicBezTo>
                  <a:pt x="2436" y="1061"/>
                  <a:pt x="2436" y="1061"/>
                  <a:pt x="2436" y="1061"/>
                </a:cubicBezTo>
                <a:cubicBezTo>
                  <a:pt x="2437" y="1059"/>
                  <a:pt x="2437" y="1059"/>
                  <a:pt x="2438" y="1057"/>
                </a:cubicBezTo>
                <a:cubicBezTo>
                  <a:pt x="2437" y="1056"/>
                  <a:pt x="2436" y="1056"/>
                  <a:pt x="2435" y="1056"/>
                </a:cubicBezTo>
                <a:cubicBezTo>
                  <a:pt x="2435" y="1054"/>
                  <a:pt x="2435" y="1054"/>
                  <a:pt x="2435" y="1054"/>
                </a:cubicBezTo>
                <a:cubicBezTo>
                  <a:pt x="2436" y="1054"/>
                  <a:pt x="2436" y="1054"/>
                  <a:pt x="2436" y="1054"/>
                </a:cubicBezTo>
                <a:cubicBezTo>
                  <a:pt x="2436" y="1053"/>
                  <a:pt x="2436" y="1053"/>
                  <a:pt x="2436" y="1052"/>
                </a:cubicBezTo>
                <a:cubicBezTo>
                  <a:pt x="2438" y="1052"/>
                  <a:pt x="2439" y="1052"/>
                  <a:pt x="2440" y="1053"/>
                </a:cubicBezTo>
                <a:cubicBezTo>
                  <a:pt x="2442" y="1053"/>
                  <a:pt x="2442" y="1053"/>
                  <a:pt x="2442" y="1051"/>
                </a:cubicBezTo>
                <a:cubicBezTo>
                  <a:pt x="2443" y="1051"/>
                  <a:pt x="2444" y="1051"/>
                  <a:pt x="2444" y="1051"/>
                </a:cubicBezTo>
                <a:cubicBezTo>
                  <a:pt x="2444" y="1048"/>
                  <a:pt x="2444" y="1048"/>
                  <a:pt x="2444" y="1048"/>
                </a:cubicBezTo>
                <a:cubicBezTo>
                  <a:pt x="2444" y="1048"/>
                  <a:pt x="2443" y="1048"/>
                  <a:pt x="2442" y="1047"/>
                </a:cubicBezTo>
                <a:cubicBezTo>
                  <a:pt x="2442" y="1045"/>
                  <a:pt x="2442" y="1045"/>
                  <a:pt x="2442" y="1045"/>
                </a:cubicBezTo>
                <a:cubicBezTo>
                  <a:pt x="2443" y="1045"/>
                  <a:pt x="2443" y="1045"/>
                  <a:pt x="2443" y="1045"/>
                </a:cubicBezTo>
                <a:cubicBezTo>
                  <a:pt x="2443" y="1045"/>
                  <a:pt x="2443" y="1045"/>
                  <a:pt x="2443" y="1045"/>
                </a:cubicBezTo>
                <a:cubicBezTo>
                  <a:pt x="2444" y="1044"/>
                  <a:pt x="2444" y="1045"/>
                  <a:pt x="2444" y="1045"/>
                </a:cubicBezTo>
                <a:cubicBezTo>
                  <a:pt x="2445" y="1045"/>
                  <a:pt x="2445" y="1045"/>
                  <a:pt x="2445" y="1045"/>
                </a:cubicBezTo>
                <a:cubicBezTo>
                  <a:pt x="2445" y="1045"/>
                  <a:pt x="2445" y="1045"/>
                  <a:pt x="2445" y="1045"/>
                </a:cubicBezTo>
                <a:cubicBezTo>
                  <a:pt x="2447" y="1045"/>
                  <a:pt x="2447" y="1045"/>
                  <a:pt x="2447" y="1045"/>
                </a:cubicBezTo>
                <a:cubicBezTo>
                  <a:pt x="2447" y="1044"/>
                  <a:pt x="2447" y="1044"/>
                  <a:pt x="2447" y="1044"/>
                </a:cubicBezTo>
                <a:cubicBezTo>
                  <a:pt x="2449" y="1044"/>
                  <a:pt x="2449" y="1043"/>
                  <a:pt x="2451" y="1042"/>
                </a:cubicBezTo>
                <a:cubicBezTo>
                  <a:pt x="2451" y="1042"/>
                  <a:pt x="2450" y="1041"/>
                  <a:pt x="2450" y="1040"/>
                </a:cubicBezTo>
                <a:cubicBezTo>
                  <a:pt x="2449" y="1040"/>
                  <a:pt x="2449" y="1040"/>
                  <a:pt x="2449" y="1040"/>
                </a:cubicBezTo>
                <a:cubicBezTo>
                  <a:pt x="2449" y="1040"/>
                  <a:pt x="2448" y="1039"/>
                  <a:pt x="2448" y="1039"/>
                </a:cubicBezTo>
                <a:cubicBezTo>
                  <a:pt x="2447" y="1039"/>
                  <a:pt x="2447" y="1039"/>
                  <a:pt x="2447" y="1039"/>
                </a:cubicBezTo>
                <a:cubicBezTo>
                  <a:pt x="2447" y="1037"/>
                  <a:pt x="2447" y="1037"/>
                  <a:pt x="2447" y="1037"/>
                </a:cubicBezTo>
                <a:cubicBezTo>
                  <a:pt x="2447" y="1037"/>
                  <a:pt x="2447" y="1036"/>
                  <a:pt x="2446" y="1036"/>
                </a:cubicBezTo>
                <a:cubicBezTo>
                  <a:pt x="2445" y="1036"/>
                  <a:pt x="2444" y="1036"/>
                  <a:pt x="2443" y="1036"/>
                </a:cubicBezTo>
                <a:cubicBezTo>
                  <a:pt x="2443" y="1034"/>
                  <a:pt x="2443" y="1034"/>
                  <a:pt x="2443" y="1034"/>
                </a:cubicBezTo>
                <a:cubicBezTo>
                  <a:pt x="2441" y="1034"/>
                  <a:pt x="2441" y="1034"/>
                  <a:pt x="2441" y="1034"/>
                </a:cubicBezTo>
                <a:cubicBezTo>
                  <a:pt x="2441" y="1033"/>
                  <a:pt x="2441" y="1033"/>
                  <a:pt x="2441" y="1033"/>
                </a:cubicBezTo>
                <a:cubicBezTo>
                  <a:pt x="2440" y="1033"/>
                  <a:pt x="2440" y="1033"/>
                  <a:pt x="2440" y="1033"/>
                </a:cubicBezTo>
                <a:cubicBezTo>
                  <a:pt x="2441" y="1030"/>
                  <a:pt x="2441" y="1029"/>
                  <a:pt x="2439" y="1027"/>
                </a:cubicBezTo>
                <a:cubicBezTo>
                  <a:pt x="2439" y="1026"/>
                  <a:pt x="2439" y="1026"/>
                  <a:pt x="2439" y="1026"/>
                </a:cubicBezTo>
                <a:cubicBezTo>
                  <a:pt x="2437" y="1026"/>
                  <a:pt x="2437" y="1026"/>
                  <a:pt x="2437" y="1026"/>
                </a:cubicBezTo>
                <a:cubicBezTo>
                  <a:pt x="2437" y="1024"/>
                  <a:pt x="2437" y="1024"/>
                  <a:pt x="2437" y="1024"/>
                </a:cubicBezTo>
                <a:cubicBezTo>
                  <a:pt x="2436" y="1024"/>
                  <a:pt x="2436" y="1024"/>
                  <a:pt x="2436" y="1024"/>
                </a:cubicBezTo>
                <a:cubicBezTo>
                  <a:pt x="2436" y="1026"/>
                  <a:pt x="2436" y="1026"/>
                  <a:pt x="2436" y="1026"/>
                </a:cubicBezTo>
                <a:cubicBezTo>
                  <a:pt x="2433" y="1026"/>
                  <a:pt x="2433" y="1026"/>
                  <a:pt x="2433" y="1026"/>
                </a:cubicBezTo>
                <a:cubicBezTo>
                  <a:pt x="2433" y="1024"/>
                  <a:pt x="2433" y="1024"/>
                  <a:pt x="2432" y="1023"/>
                </a:cubicBezTo>
                <a:cubicBezTo>
                  <a:pt x="2432" y="1022"/>
                  <a:pt x="2432" y="1022"/>
                  <a:pt x="2432" y="1022"/>
                </a:cubicBezTo>
                <a:cubicBezTo>
                  <a:pt x="2431" y="1022"/>
                  <a:pt x="2431" y="1022"/>
                  <a:pt x="2431" y="1022"/>
                </a:cubicBezTo>
                <a:cubicBezTo>
                  <a:pt x="2431" y="1023"/>
                  <a:pt x="2430" y="1024"/>
                  <a:pt x="2430" y="1024"/>
                </a:cubicBezTo>
                <a:cubicBezTo>
                  <a:pt x="2430" y="1027"/>
                  <a:pt x="2430" y="1027"/>
                  <a:pt x="2430" y="1027"/>
                </a:cubicBezTo>
                <a:cubicBezTo>
                  <a:pt x="2429" y="1027"/>
                  <a:pt x="2429" y="1027"/>
                  <a:pt x="2429" y="1027"/>
                </a:cubicBezTo>
                <a:cubicBezTo>
                  <a:pt x="2429" y="1028"/>
                  <a:pt x="2429" y="1028"/>
                  <a:pt x="2429" y="1028"/>
                </a:cubicBezTo>
                <a:cubicBezTo>
                  <a:pt x="2428" y="1028"/>
                  <a:pt x="2428" y="1028"/>
                  <a:pt x="2428" y="1028"/>
                </a:cubicBezTo>
                <a:cubicBezTo>
                  <a:pt x="2428" y="1030"/>
                  <a:pt x="2428" y="1030"/>
                  <a:pt x="2428" y="1030"/>
                </a:cubicBezTo>
                <a:cubicBezTo>
                  <a:pt x="2428" y="1030"/>
                  <a:pt x="2428" y="1030"/>
                  <a:pt x="2427" y="1030"/>
                </a:cubicBezTo>
                <a:cubicBezTo>
                  <a:pt x="2427" y="1032"/>
                  <a:pt x="2427" y="1032"/>
                  <a:pt x="2427" y="1032"/>
                </a:cubicBezTo>
                <a:cubicBezTo>
                  <a:pt x="2427" y="1032"/>
                  <a:pt x="2426" y="1032"/>
                  <a:pt x="2426" y="1032"/>
                </a:cubicBezTo>
                <a:cubicBezTo>
                  <a:pt x="2426" y="1034"/>
                  <a:pt x="2426" y="1034"/>
                  <a:pt x="2426" y="1034"/>
                </a:cubicBezTo>
                <a:cubicBezTo>
                  <a:pt x="2425" y="1034"/>
                  <a:pt x="2425" y="1034"/>
                  <a:pt x="2424" y="1035"/>
                </a:cubicBezTo>
                <a:cubicBezTo>
                  <a:pt x="2423" y="1035"/>
                  <a:pt x="2423" y="1035"/>
                  <a:pt x="2423" y="1035"/>
                </a:cubicBezTo>
                <a:cubicBezTo>
                  <a:pt x="2422" y="1038"/>
                  <a:pt x="2421" y="1036"/>
                  <a:pt x="2420" y="1040"/>
                </a:cubicBezTo>
                <a:cubicBezTo>
                  <a:pt x="2422" y="1040"/>
                  <a:pt x="2422" y="1040"/>
                  <a:pt x="2422" y="1040"/>
                </a:cubicBezTo>
                <a:cubicBezTo>
                  <a:pt x="2422" y="1042"/>
                  <a:pt x="2422" y="1042"/>
                  <a:pt x="2422" y="1042"/>
                </a:cubicBezTo>
                <a:cubicBezTo>
                  <a:pt x="2422" y="1042"/>
                  <a:pt x="2422" y="1042"/>
                  <a:pt x="2422" y="1042"/>
                </a:cubicBezTo>
                <a:cubicBezTo>
                  <a:pt x="2422" y="1045"/>
                  <a:pt x="2421" y="1044"/>
                  <a:pt x="2419" y="1045"/>
                </a:cubicBezTo>
                <a:cubicBezTo>
                  <a:pt x="2419" y="1046"/>
                  <a:pt x="2419" y="1046"/>
                  <a:pt x="2419" y="1046"/>
                </a:cubicBezTo>
                <a:cubicBezTo>
                  <a:pt x="2416" y="1046"/>
                  <a:pt x="2416" y="1046"/>
                  <a:pt x="2416" y="1046"/>
                </a:cubicBezTo>
                <a:cubicBezTo>
                  <a:pt x="2415" y="1047"/>
                  <a:pt x="2415" y="1048"/>
                  <a:pt x="2414" y="1049"/>
                </a:cubicBezTo>
                <a:cubicBezTo>
                  <a:pt x="2413" y="1049"/>
                  <a:pt x="2413" y="1049"/>
                  <a:pt x="2413" y="1049"/>
                </a:cubicBezTo>
                <a:cubicBezTo>
                  <a:pt x="2413" y="1051"/>
                  <a:pt x="2413" y="1051"/>
                  <a:pt x="2413" y="1051"/>
                </a:cubicBezTo>
                <a:cubicBezTo>
                  <a:pt x="2412" y="1050"/>
                  <a:pt x="2410" y="1050"/>
                  <a:pt x="2408" y="1050"/>
                </a:cubicBezTo>
                <a:cubicBezTo>
                  <a:pt x="2408" y="1053"/>
                  <a:pt x="2408" y="1053"/>
                  <a:pt x="2408" y="1053"/>
                </a:cubicBezTo>
                <a:cubicBezTo>
                  <a:pt x="2407" y="1053"/>
                  <a:pt x="2407" y="1053"/>
                  <a:pt x="2407" y="1053"/>
                </a:cubicBezTo>
                <a:cubicBezTo>
                  <a:pt x="2407" y="1054"/>
                  <a:pt x="2407" y="1054"/>
                  <a:pt x="2407" y="1054"/>
                </a:cubicBezTo>
                <a:cubicBezTo>
                  <a:pt x="2407" y="1054"/>
                  <a:pt x="2406" y="1054"/>
                  <a:pt x="2406" y="1055"/>
                </a:cubicBezTo>
                <a:cubicBezTo>
                  <a:pt x="2406" y="1056"/>
                  <a:pt x="2406" y="1056"/>
                  <a:pt x="2406" y="1056"/>
                </a:cubicBezTo>
                <a:cubicBezTo>
                  <a:pt x="2405" y="1056"/>
                  <a:pt x="2405" y="1056"/>
                  <a:pt x="2405" y="1056"/>
                </a:cubicBezTo>
                <a:cubicBezTo>
                  <a:pt x="2405" y="1057"/>
                  <a:pt x="2405" y="1057"/>
                  <a:pt x="2405" y="1057"/>
                </a:cubicBezTo>
                <a:cubicBezTo>
                  <a:pt x="2405" y="1058"/>
                  <a:pt x="2405" y="1058"/>
                  <a:pt x="2404" y="1058"/>
                </a:cubicBezTo>
                <a:cubicBezTo>
                  <a:pt x="2404" y="1059"/>
                  <a:pt x="2404" y="1059"/>
                  <a:pt x="2404" y="1059"/>
                </a:cubicBezTo>
                <a:cubicBezTo>
                  <a:pt x="2403" y="1059"/>
                  <a:pt x="2403" y="1059"/>
                  <a:pt x="2403" y="1059"/>
                </a:cubicBezTo>
                <a:cubicBezTo>
                  <a:pt x="2403" y="1061"/>
                  <a:pt x="2403" y="1061"/>
                  <a:pt x="2403" y="1061"/>
                </a:cubicBezTo>
                <a:cubicBezTo>
                  <a:pt x="2403" y="1061"/>
                  <a:pt x="2403" y="1061"/>
                  <a:pt x="2402" y="1061"/>
                </a:cubicBezTo>
                <a:cubicBezTo>
                  <a:pt x="2401" y="1062"/>
                  <a:pt x="2402" y="1063"/>
                  <a:pt x="2401" y="1064"/>
                </a:cubicBezTo>
                <a:cubicBezTo>
                  <a:pt x="2401" y="1065"/>
                  <a:pt x="2401" y="1065"/>
                  <a:pt x="2401" y="1065"/>
                </a:cubicBezTo>
                <a:cubicBezTo>
                  <a:pt x="2396" y="1065"/>
                  <a:pt x="2396" y="1065"/>
                  <a:pt x="2396" y="1065"/>
                </a:cubicBezTo>
                <a:cubicBezTo>
                  <a:pt x="2396" y="1065"/>
                  <a:pt x="2396" y="1065"/>
                  <a:pt x="2396" y="1065"/>
                </a:cubicBezTo>
                <a:cubicBezTo>
                  <a:pt x="2393" y="1065"/>
                  <a:pt x="2393" y="1065"/>
                  <a:pt x="2393" y="1065"/>
                </a:cubicBezTo>
                <a:cubicBezTo>
                  <a:pt x="2393" y="1066"/>
                  <a:pt x="2393" y="1066"/>
                  <a:pt x="2393" y="1066"/>
                </a:cubicBezTo>
                <a:cubicBezTo>
                  <a:pt x="2390" y="1066"/>
                  <a:pt x="2390" y="1066"/>
                  <a:pt x="2390" y="1066"/>
                </a:cubicBezTo>
                <a:cubicBezTo>
                  <a:pt x="2389" y="1066"/>
                  <a:pt x="2386" y="1068"/>
                  <a:pt x="2386" y="1069"/>
                </a:cubicBezTo>
                <a:cubicBezTo>
                  <a:pt x="2385" y="1069"/>
                  <a:pt x="2385" y="1069"/>
                  <a:pt x="2385" y="1069"/>
                </a:cubicBezTo>
                <a:cubicBezTo>
                  <a:pt x="2384" y="1071"/>
                  <a:pt x="2386" y="1072"/>
                  <a:pt x="2386" y="1073"/>
                </a:cubicBezTo>
                <a:cubicBezTo>
                  <a:pt x="2385" y="1073"/>
                  <a:pt x="2385" y="1073"/>
                  <a:pt x="2385" y="1073"/>
                </a:cubicBezTo>
                <a:cubicBezTo>
                  <a:pt x="2385" y="1075"/>
                  <a:pt x="2384" y="1076"/>
                  <a:pt x="2384" y="1078"/>
                </a:cubicBezTo>
                <a:cubicBezTo>
                  <a:pt x="2382" y="1078"/>
                  <a:pt x="2382" y="1078"/>
                  <a:pt x="2382" y="1078"/>
                </a:cubicBezTo>
                <a:cubicBezTo>
                  <a:pt x="2382" y="1078"/>
                  <a:pt x="2382" y="1078"/>
                  <a:pt x="2382" y="1078"/>
                </a:cubicBezTo>
                <a:cubicBezTo>
                  <a:pt x="2382" y="1078"/>
                  <a:pt x="2382" y="1078"/>
                  <a:pt x="2382" y="1078"/>
                </a:cubicBezTo>
                <a:cubicBezTo>
                  <a:pt x="2382" y="1079"/>
                  <a:pt x="2382" y="1080"/>
                  <a:pt x="2382" y="1080"/>
                </a:cubicBezTo>
                <a:cubicBezTo>
                  <a:pt x="2381" y="1080"/>
                  <a:pt x="2380" y="1080"/>
                  <a:pt x="2378" y="1080"/>
                </a:cubicBezTo>
                <a:cubicBezTo>
                  <a:pt x="2378" y="1078"/>
                  <a:pt x="2378" y="1078"/>
                  <a:pt x="2378" y="1078"/>
                </a:cubicBezTo>
                <a:cubicBezTo>
                  <a:pt x="2378" y="1077"/>
                  <a:pt x="2377" y="1077"/>
                  <a:pt x="2376" y="1076"/>
                </a:cubicBezTo>
                <a:cubicBezTo>
                  <a:pt x="2376" y="1077"/>
                  <a:pt x="2376" y="1077"/>
                  <a:pt x="2376" y="1077"/>
                </a:cubicBezTo>
                <a:cubicBezTo>
                  <a:pt x="2375" y="1077"/>
                  <a:pt x="2374" y="1077"/>
                  <a:pt x="2373" y="1078"/>
                </a:cubicBezTo>
                <a:cubicBezTo>
                  <a:pt x="2373" y="1077"/>
                  <a:pt x="2373" y="1077"/>
                  <a:pt x="2373" y="1077"/>
                </a:cubicBezTo>
                <a:cubicBezTo>
                  <a:pt x="2371" y="1076"/>
                  <a:pt x="2371" y="1075"/>
                  <a:pt x="2369" y="1074"/>
                </a:cubicBezTo>
                <a:cubicBezTo>
                  <a:pt x="2368" y="1076"/>
                  <a:pt x="2368" y="1077"/>
                  <a:pt x="2368" y="1078"/>
                </a:cubicBezTo>
                <a:cubicBezTo>
                  <a:pt x="2367" y="1078"/>
                  <a:pt x="2367" y="1078"/>
                  <a:pt x="2366" y="1078"/>
                </a:cubicBezTo>
                <a:cubicBezTo>
                  <a:pt x="2365" y="1081"/>
                  <a:pt x="2364" y="1082"/>
                  <a:pt x="2363" y="1085"/>
                </a:cubicBezTo>
                <a:cubicBezTo>
                  <a:pt x="2363" y="1085"/>
                  <a:pt x="2363" y="1085"/>
                  <a:pt x="2363" y="1085"/>
                </a:cubicBezTo>
                <a:cubicBezTo>
                  <a:pt x="2363" y="1086"/>
                  <a:pt x="2364" y="1087"/>
                  <a:pt x="2363" y="1088"/>
                </a:cubicBezTo>
                <a:close/>
                <a:moveTo>
                  <a:pt x="2384" y="1081"/>
                </a:moveTo>
                <a:cubicBezTo>
                  <a:pt x="2383" y="1081"/>
                  <a:pt x="2384" y="1081"/>
                  <a:pt x="2383" y="1080"/>
                </a:cubicBezTo>
                <a:cubicBezTo>
                  <a:pt x="2384" y="1081"/>
                  <a:pt x="2384" y="1080"/>
                  <a:pt x="2384" y="1081"/>
                </a:cubicBezTo>
                <a:close/>
                <a:moveTo>
                  <a:pt x="2472" y="1026"/>
                </a:moveTo>
                <a:cubicBezTo>
                  <a:pt x="2472" y="1026"/>
                  <a:pt x="2472" y="1026"/>
                  <a:pt x="2472" y="1026"/>
                </a:cubicBezTo>
                <a:cubicBezTo>
                  <a:pt x="2471" y="1026"/>
                  <a:pt x="2471" y="1026"/>
                  <a:pt x="2471" y="1026"/>
                </a:cubicBezTo>
                <a:cubicBezTo>
                  <a:pt x="2472" y="1027"/>
                  <a:pt x="2471" y="1026"/>
                  <a:pt x="2472" y="1026"/>
                </a:cubicBezTo>
                <a:close/>
                <a:moveTo>
                  <a:pt x="2327" y="1152"/>
                </a:moveTo>
                <a:cubicBezTo>
                  <a:pt x="2327" y="1151"/>
                  <a:pt x="2327" y="1151"/>
                  <a:pt x="2327" y="1151"/>
                </a:cubicBezTo>
                <a:cubicBezTo>
                  <a:pt x="2330" y="1152"/>
                  <a:pt x="2330" y="1153"/>
                  <a:pt x="2334" y="1153"/>
                </a:cubicBezTo>
                <a:cubicBezTo>
                  <a:pt x="2334" y="1151"/>
                  <a:pt x="2334" y="1151"/>
                  <a:pt x="2334" y="1151"/>
                </a:cubicBezTo>
                <a:cubicBezTo>
                  <a:pt x="2335" y="1152"/>
                  <a:pt x="2336" y="1152"/>
                  <a:pt x="2338" y="1153"/>
                </a:cubicBezTo>
                <a:cubicBezTo>
                  <a:pt x="2338" y="1152"/>
                  <a:pt x="2338" y="1152"/>
                  <a:pt x="2338" y="1152"/>
                </a:cubicBezTo>
                <a:cubicBezTo>
                  <a:pt x="2338" y="1152"/>
                  <a:pt x="2338" y="1152"/>
                  <a:pt x="2338" y="1152"/>
                </a:cubicBezTo>
                <a:cubicBezTo>
                  <a:pt x="2338" y="1149"/>
                  <a:pt x="2338" y="1146"/>
                  <a:pt x="2338" y="1143"/>
                </a:cubicBezTo>
                <a:cubicBezTo>
                  <a:pt x="2338" y="1143"/>
                  <a:pt x="2338" y="1143"/>
                  <a:pt x="2338" y="1143"/>
                </a:cubicBezTo>
                <a:cubicBezTo>
                  <a:pt x="2338" y="1143"/>
                  <a:pt x="2338" y="1143"/>
                  <a:pt x="2338" y="1143"/>
                </a:cubicBezTo>
                <a:cubicBezTo>
                  <a:pt x="2338" y="1142"/>
                  <a:pt x="2338" y="1141"/>
                  <a:pt x="2338" y="1141"/>
                </a:cubicBezTo>
                <a:cubicBezTo>
                  <a:pt x="2338" y="1141"/>
                  <a:pt x="2338" y="1141"/>
                  <a:pt x="2338" y="1141"/>
                </a:cubicBezTo>
                <a:cubicBezTo>
                  <a:pt x="2339" y="1137"/>
                  <a:pt x="2338" y="1134"/>
                  <a:pt x="2340" y="1132"/>
                </a:cubicBezTo>
                <a:cubicBezTo>
                  <a:pt x="2340" y="1129"/>
                  <a:pt x="2340" y="1131"/>
                  <a:pt x="2338" y="1129"/>
                </a:cubicBezTo>
                <a:cubicBezTo>
                  <a:pt x="2338" y="1129"/>
                  <a:pt x="2338" y="1129"/>
                  <a:pt x="2338" y="1129"/>
                </a:cubicBezTo>
                <a:cubicBezTo>
                  <a:pt x="2338" y="1127"/>
                  <a:pt x="2338" y="1127"/>
                  <a:pt x="2338" y="1127"/>
                </a:cubicBezTo>
                <a:cubicBezTo>
                  <a:pt x="2337" y="1127"/>
                  <a:pt x="2337" y="1127"/>
                  <a:pt x="2337" y="1127"/>
                </a:cubicBezTo>
                <a:cubicBezTo>
                  <a:pt x="2337" y="1125"/>
                  <a:pt x="2337" y="1124"/>
                  <a:pt x="2336" y="1122"/>
                </a:cubicBezTo>
                <a:cubicBezTo>
                  <a:pt x="2336" y="1122"/>
                  <a:pt x="2336" y="1122"/>
                  <a:pt x="2336" y="1122"/>
                </a:cubicBezTo>
                <a:cubicBezTo>
                  <a:pt x="2336" y="1122"/>
                  <a:pt x="2336" y="1122"/>
                  <a:pt x="2336" y="1122"/>
                </a:cubicBezTo>
                <a:cubicBezTo>
                  <a:pt x="2334" y="1121"/>
                  <a:pt x="2332" y="1122"/>
                  <a:pt x="2331" y="1122"/>
                </a:cubicBezTo>
                <a:cubicBezTo>
                  <a:pt x="2330" y="1122"/>
                  <a:pt x="2331" y="1122"/>
                  <a:pt x="2329" y="1121"/>
                </a:cubicBezTo>
                <a:cubicBezTo>
                  <a:pt x="2329" y="1120"/>
                  <a:pt x="2329" y="1121"/>
                  <a:pt x="2330" y="1120"/>
                </a:cubicBezTo>
                <a:cubicBezTo>
                  <a:pt x="2329" y="1117"/>
                  <a:pt x="2328" y="1118"/>
                  <a:pt x="2327" y="1116"/>
                </a:cubicBezTo>
                <a:cubicBezTo>
                  <a:pt x="2326" y="1116"/>
                  <a:pt x="2326" y="1116"/>
                  <a:pt x="2326" y="1116"/>
                </a:cubicBezTo>
                <a:cubicBezTo>
                  <a:pt x="2327" y="1114"/>
                  <a:pt x="2327" y="1111"/>
                  <a:pt x="2328" y="1109"/>
                </a:cubicBezTo>
                <a:cubicBezTo>
                  <a:pt x="2327" y="1109"/>
                  <a:pt x="2325" y="1109"/>
                  <a:pt x="2323" y="1109"/>
                </a:cubicBezTo>
                <a:cubicBezTo>
                  <a:pt x="2323" y="1107"/>
                  <a:pt x="2323" y="1107"/>
                  <a:pt x="2323" y="1107"/>
                </a:cubicBezTo>
                <a:cubicBezTo>
                  <a:pt x="2323" y="1108"/>
                  <a:pt x="2322" y="1108"/>
                  <a:pt x="2321" y="1108"/>
                </a:cubicBezTo>
                <a:cubicBezTo>
                  <a:pt x="2321" y="1109"/>
                  <a:pt x="2321" y="1109"/>
                  <a:pt x="2321" y="1109"/>
                </a:cubicBezTo>
                <a:cubicBezTo>
                  <a:pt x="2320" y="1109"/>
                  <a:pt x="2320" y="1107"/>
                  <a:pt x="2319" y="1107"/>
                </a:cubicBezTo>
                <a:cubicBezTo>
                  <a:pt x="2318" y="1107"/>
                  <a:pt x="2318" y="1107"/>
                  <a:pt x="2318" y="1107"/>
                </a:cubicBezTo>
                <a:cubicBezTo>
                  <a:pt x="2318" y="1101"/>
                  <a:pt x="2318" y="1101"/>
                  <a:pt x="2318" y="1101"/>
                </a:cubicBezTo>
                <a:cubicBezTo>
                  <a:pt x="2318" y="1101"/>
                  <a:pt x="2321" y="1099"/>
                  <a:pt x="2321" y="1097"/>
                </a:cubicBezTo>
                <a:cubicBezTo>
                  <a:pt x="2320" y="1097"/>
                  <a:pt x="2320" y="1097"/>
                  <a:pt x="2320" y="1097"/>
                </a:cubicBezTo>
                <a:cubicBezTo>
                  <a:pt x="2320" y="1095"/>
                  <a:pt x="2320" y="1095"/>
                  <a:pt x="2320" y="1095"/>
                </a:cubicBezTo>
                <a:cubicBezTo>
                  <a:pt x="2319" y="1095"/>
                  <a:pt x="2319" y="1095"/>
                  <a:pt x="2319" y="1095"/>
                </a:cubicBezTo>
                <a:cubicBezTo>
                  <a:pt x="2319" y="1093"/>
                  <a:pt x="2319" y="1093"/>
                  <a:pt x="2319" y="1093"/>
                </a:cubicBezTo>
                <a:cubicBezTo>
                  <a:pt x="2319" y="1093"/>
                  <a:pt x="2319" y="1093"/>
                  <a:pt x="2319" y="1093"/>
                </a:cubicBezTo>
                <a:cubicBezTo>
                  <a:pt x="2319" y="1092"/>
                  <a:pt x="2319" y="1092"/>
                  <a:pt x="2319" y="1092"/>
                </a:cubicBezTo>
                <a:cubicBezTo>
                  <a:pt x="2318" y="1092"/>
                  <a:pt x="2318" y="1092"/>
                  <a:pt x="2318" y="1092"/>
                </a:cubicBezTo>
                <a:cubicBezTo>
                  <a:pt x="2317" y="1091"/>
                  <a:pt x="2317" y="1091"/>
                  <a:pt x="2317" y="1089"/>
                </a:cubicBezTo>
                <a:cubicBezTo>
                  <a:pt x="2316" y="1089"/>
                  <a:pt x="2315" y="1088"/>
                  <a:pt x="2313" y="1088"/>
                </a:cubicBezTo>
                <a:cubicBezTo>
                  <a:pt x="2314" y="1087"/>
                  <a:pt x="2314" y="1087"/>
                  <a:pt x="2315" y="1087"/>
                </a:cubicBezTo>
                <a:cubicBezTo>
                  <a:pt x="2315" y="1084"/>
                  <a:pt x="2315" y="1084"/>
                  <a:pt x="2315" y="1084"/>
                </a:cubicBezTo>
                <a:cubicBezTo>
                  <a:pt x="2314" y="1084"/>
                  <a:pt x="2314" y="1084"/>
                  <a:pt x="2314" y="1084"/>
                </a:cubicBezTo>
                <a:cubicBezTo>
                  <a:pt x="2314" y="1084"/>
                  <a:pt x="2314" y="1084"/>
                  <a:pt x="2314" y="1084"/>
                </a:cubicBezTo>
                <a:cubicBezTo>
                  <a:pt x="2313" y="1084"/>
                  <a:pt x="2313" y="1084"/>
                  <a:pt x="2313" y="1084"/>
                </a:cubicBezTo>
                <a:cubicBezTo>
                  <a:pt x="2313" y="1085"/>
                  <a:pt x="2313" y="1085"/>
                  <a:pt x="2312" y="1086"/>
                </a:cubicBezTo>
                <a:cubicBezTo>
                  <a:pt x="2312" y="1088"/>
                  <a:pt x="2312" y="1088"/>
                  <a:pt x="2312" y="1088"/>
                </a:cubicBezTo>
                <a:cubicBezTo>
                  <a:pt x="2309" y="1087"/>
                  <a:pt x="2310" y="1087"/>
                  <a:pt x="2307" y="1086"/>
                </a:cubicBezTo>
                <a:cubicBezTo>
                  <a:pt x="2307" y="1084"/>
                  <a:pt x="2306" y="1085"/>
                  <a:pt x="2306" y="1084"/>
                </a:cubicBezTo>
                <a:cubicBezTo>
                  <a:pt x="2306" y="1081"/>
                  <a:pt x="2306" y="1081"/>
                  <a:pt x="2306" y="1081"/>
                </a:cubicBezTo>
                <a:cubicBezTo>
                  <a:pt x="2305" y="1080"/>
                  <a:pt x="2303" y="1079"/>
                  <a:pt x="2301" y="1078"/>
                </a:cubicBezTo>
                <a:cubicBezTo>
                  <a:pt x="2300" y="1076"/>
                  <a:pt x="2301" y="1074"/>
                  <a:pt x="2299" y="1072"/>
                </a:cubicBezTo>
                <a:cubicBezTo>
                  <a:pt x="2298" y="1072"/>
                  <a:pt x="2299" y="1072"/>
                  <a:pt x="2298" y="1072"/>
                </a:cubicBezTo>
                <a:cubicBezTo>
                  <a:pt x="2297" y="1073"/>
                  <a:pt x="2297" y="1073"/>
                  <a:pt x="2297" y="1074"/>
                </a:cubicBezTo>
                <a:cubicBezTo>
                  <a:pt x="2295" y="1073"/>
                  <a:pt x="2294" y="1071"/>
                  <a:pt x="2292" y="1069"/>
                </a:cubicBezTo>
                <a:cubicBezTo>
                  <a:pt x="2292" y="1064"/>
                  <a:pt x="2292" y="1064"/>
                  <a:pt x="2292" y="1064"/>
                </a:cubicBezTo>
                <a:cubicBezTo>
                  <a:pt x="2286" y="1064"/>
                  <a:pt x="2290" y="1063"/>
                  <a:pt x="2288" y="1060"/>
                </a:cubicBezTo>
                <a:cubicBezTo>
                  <a:pt x="2288" y="1060"/>
                  <a:pt x="2287" y="1059"/>
                  <a:pt x="2287" y="1059"/>
                </a:cubicBezTo>
                <a:cubicBezTo>
                  <a:pt x="2284" y="1059"/>
                  <a:pt x="2284" y="1059"/>
                  <a:pt x="2284" y="1059"/>
                </a:cubicBezTo>
                <a:cubicBezTo>
                  <a:pt x="2284" y="1057"/>
                  <a:pt x="2284" y="1057"/>
                  <a:pt x="2284" y="1057"/>
                </a:cubicBezTo>
                <a:cubicBezTo>
                  <a:pt x="2282" y="1057"/>
                  <a:pt x="2282" y="1057"/>
                  <a:pt x="2282" y="1057"/>
                </a:cubicBezTo>
                <a:cubicBezTo>
                  <a:pt x="2282" y="1057"/>
                  <a:pt x="2282" y="1056"/>
                  <a:pt x="2282" y="1055"/>
                </a:cubicBezTo>
                <a:cubicBezTo>
                  <a:pt x="2281" y="1055"/>
                  <a:pt x="2280" y="1055"/>
                  <a:pt x="2280" y="1055"/>
                </a:cubicBezTo>
                <a:cubicBezTo>
                  <a:pt x="2280" y="1054"/>
                  <a:pt x="2279" y="1053"/>
                  <a:pt x="2279" y="1051"/>
                </a:cubicBezTo>
                <a:cubicBezTo>
                  <a:pt x="2275" y="1050"/>
                  <a:pt x="2278" y="1050"/>
                  <a:pt x="2277" y="1048"/>
                </a:cubicBezTo>
                <a:cubicBezTo>
                  <a:pt x="2276" y="1048"/>
                  <a:pt x="2276" y="1048"/>
                  <a:pt x="2276" y="1048"/>
                </a:cubicBezTo>
                <a:cubicBezTo>
                  <a:pt x="2275" y="1047"/>
                  <a:pt x="2275" y="1047"/>
                  <a:pt x="2275" y="1046"/>
                </a:cubicBezTo>
                <a:cubicBezTo>
                  <a:pt x="2272" y="1046"/>
                  <a:pt x="2272" y="1046"/>
                  <a:pt x="2272" y="1046"/>
                </a:cubicBezTo>
                <a:cubicBezTo>
                  <a:pt x="2272" y="1043"/>
                  <a:pt x="2271" y="1042"/>
                  <a:pt x="2270" y="1040"/>
                </a:cubicBezTo>
                <a:cubicBezTo>
                  <a:pt x="2269" y="1040"/>
                  <a:pt x="2269" y="1040"/>
                  <a:pt x="2269" y="1040"/>
                </a:cubicBezTo>
                <a:cubicBezTo>
                  <a:pt x="2269" y="1039"/>
                  <a:pt x="2268" y="1039"/>
                  <a:pt x="2268" y="1038"/>
                </a:cubicBezTo>
                <a:cubicBezTo>
                  <a:pt x="2266" y="1038"/>
                  <a:pt x="2263" y="1037"/>
                  <a:pt x="2262" y="1037"/>
                </a:cubicBezTo>
                <a:cubicBezTo>
                  <a:pt x="2261" y="1037"/>
                  <a:pt x="2261" y="1037"/>
                  <a:pt x="2260" y="1038"/>
                </a:cubicBezTo>
                <a:cubicBezTo>
                  <a:pt x="2260" y="1037"/>
                  <a:pt x="2260" y="1037"/>
                  <a:pt x="2260" y="1037"/>
                </a:cubicBezTo>
                <a:cubicBezTo>
                  <a:pt x="2259" y="1037"/>
                  <a:pt x="2258" y="1038"/>
                  <a:pt x="2257" y="1038"/>
                </a:cubicBezTo>
                <a:cubicBezTo>
                  <a:pt x="2257" y="1037"/>
                  <a:pt x="2257" y="1037"/>
                  <a:pt x="2257" y="1037"/>
                </a:cubicBezTo>
                <a:cubicBezTo>
                  <a:pt x="2255" y="1037"/>
                  <a:pt x="2255" y="1037"/>
                  <a:pt x="2255" y="1037"/>
                </a:cubicBezTo>
                <a:cubicBezTo>
                  <a:pt x="2255" y="1036"/>
                  <a:pt x="2254" y="1035"/>
                  <a:pt x="2253" y="1034"/>
                </a:cubicBezTo>
                <a:cubicBezTo>
                  <a:pt x="2252" y="1033"/>
                  <a:pt x="2249" y="1034"/>
                  <a:pt x="2246" y="1034"/>
                </a:cubicBezTo>
                <a:cubicBezTo>
                  <a:pt x="2246" y="1040"/>
                  <a:pt x="2246" y="1040"/>
                  <a:pt x="2246" y="1040"/>
                </a:cubicBezTo>
                <a:cubicBezTo>
                  <a:pt x="2247" y="1040"/>
                  <a:pt x="2247" y="1041"/>
                  <a:pt x="2248" y="1041"/>
                </a:cubicBezTo>
                <a:cubicBezTo>
                  <a:pt x="2248" y="1042"/>
                  <a:pt x="2248" y="1042"/>
                  <a:pt x="2248" y="1042"/>
                </a:cubicBezTo>
                <a:cubicBezTo>
                  <a:pt x="2248" y="1042"/>
                  <a:pt x="2248" y="1042"/>
                  <a:pt x="2248" y="1042"/>
                </a:cubicBezTo>
                <a:cubicBezTo>
                  <a:pt x="2248" y="1044"/>
                  <a:pt x="2248" y="1044"/>
                  <a:pt x="2248" y="1044"/>
                </a:cubicBezTo>
                <a:cubicBezTo>
                  <a:pt x="2249" y="1044"/>
                  <a:pt x="2249" y="1044"/>
                  <a:pt x="2249" y="1044"/>
                </a:cubicBezTo>
                <a:cubicBezTo>
                  <a:pt x="2249" y="1045"/>
                  <a:pt x="2249" y="1045"/>
                  <a:pt x="2249" y="1045"/>
                </a:cubicBezTo>
                <a:cubicBezTo>
                  <a:pt x="2250" y="1046"/>
                  <a:pt x="2250" y="1046"/>
                  <a:pt x="2251" y="1047"/>
                </a:cubicBezTo>
                <a:cubicBezTo>
                  <a:pt x="2251" y="1048"/>
                  <a:pt x="2251" y="1048"/>
                  <a:pt x="2251" y="1048"/>
                </a:cubicBezTo>
                <a:cubicBezTo>
                  <a:pt x="2252" y="1049"/>
                  <a:pt x="2252" y="1049"/>
                  <a:pt x="2253" y="1049"/>
                </a:cubicBezTo>
                <a:cubicBezTo>
                  <a:pt x="2253" y="1050"/>
                  <a:pt x="2253" y="1050"/>
                  <a:pt x="2253" y="1050"/>
                </a:cubicBezTo>
                <a:cubicBezTo>
                  <a:pt x="2253" y="1050"/>
                  <a:pt x="2254" y="1051"/>
                  <a:pt x="2255" y="1051"/>
                </a:cubicBezTo>
                <a:cubicBezTo>
                  <a:pt x="2255" y="1052"/>
                  <a:pt x="2255" y="1052"/>
                  <a:pt x="2255" y="1052"/>
                </a:cubicBezTo>
                <a:cubicBezTo>
                  <a:pt x="2255" y="1053"/>
                  <a:pt x="2256" y="1053"/>
                  <a:pt x="2257" y="1053"/>
                </a:cubicBezTo>
                <a:cubicBezTo>
                  <a:pt x="2257" y="1054"/>
                  <a:pt x="2257" y="1055"/>
                  <a:pt x="2257" y="1055"/>
                </a:cubicBezTo>
                <a:cubicBezTo>
                  <a:pt x="2259" y="1055"/>
                  <a:pt x="2259" y="1055"/>
                  <a:pt x="2259" y="1055"/>
                </a:cubicBezTo>
                <a:cubicBezTo>
                  <a:pt x="2259" y="1056"/>
                  <a:pt x="2259" y="1056"/>
                  <a:pt x="2259" y="1056"/>
                </a:cubicBezTo>
                <a:cubicBezTo>
                  <a:pt x="2260" y="1056"/>
                  <a:pt x="2260" y="1056"/>
                  <a:pt x="2260" y="1056"/>
                </a:cubicBezTo>
                <a:cubicBezTo>
                  <a:pt x="2260" y="1056"/>
                  <a:pt x="2261" y="1057"/>
                  <a:pt x="2261" y="1057"/>
                </a:cubicBezTo>
                <a:cubicBezTo>
                  <a:pt x="2261" y="1057"/>
                  <a:pt x="2261" y="1057"/>
                  <a:pt x="2261" y="1057"/>
                </a:cubicBezTo>
                <a:cubicBezTo>
                  <a:pt x="2262" y="1058"/>
                  <a:pt x="2262" y="1059"/>
                  <a:pt x="2262" y="1060"/>
                </a:cubicBezTo>
                <a:cubicBezTo>
                  <a:pt x="2263" y="1061"/>
                  <a:pt x="2264" y="1061"/>
                  <a:pt x="2265" y="1062"/>
                </a:cubicBezTo>
                <a:cubicBezTo>
                  <a:pt x="2265" y="1062"/>
                  <a:pt x="2265" y="1063"/>
                  <a:pt x="2265" y="1063"/>
                </a:cubicBezTo>
                <a:cubicBezTo>
                  <a:pt x="2266" y="1063"/>
                  <a:pt x="2266" y="1063"/>
                  <a:pt x="2266" y="1063"/>
                </a:cubicBezTo>
                <a:cubicBezTo>
                  <a:pt x="2266" y="1065"/>
                  <a:pt x="2266" y="1065"/>
                  <a:pt x="2266" y="1065"/>
                </a:cubicBezTo>
                <a:cubicBezTo>
                  <a:pt x="2267" y="1065"/>
                  <a:pt x="2267" y="1065"/>
                  <a:pt x="2267" y="1065"/>
                </a:cubicBezTo>
                <a:cubicBezTo>
                  <a:pt x="2267" y="1066"/>
                  <a:pt x="2267" y="1066"/>
                  <a:pt x="2267" y="1066"/>
                </a:cubicBezTo>
                <a:cubicBezTo>
                  <a:pt x="2267" y="1066"/>
                  <a:pt x="2268" y="1067"/>
                  <a:pt x="2269" y="1067"/>
                </a:cubicBezTo>
                <a:cubicBezTo>
                  <a:pt x="2269" y="1069"/>
                  <a:pt x="2269" y="1071"/>
                  <a:pt x="2269" y="1072"/>
                </a:cubicBezTo>
                <a:cubicBezTo>
                  <a:pt x="2273" y="1073"/>
                  <a:pt x="2276" y="1075"/>
                  <a:pt x="2278" y="1077"/>
                </a:cubicBezTo>
                <a:cubicBezTo>
                  <a:pt x="2279" y="1079"/>
                  <a:pt x="2278" y="1082"/>
                  <a:pt x="2278" y="1084"/>
                </a:cubicBezTo>
                <a:cubicBezTo>
                  <a:pt x="2279" y="1084"/>
                  <a:pt x="2279" y="1084"/>
                  <a:pt x="2279" y="1084"/>
                </a:cubicBezTo>
                <a:cubicBezTo>
                  <a:pt x="2279" y="1086"/>
                  <a:pt x="2280" y="1087"/>
                  <a:pt x="2280" y="1088"/>
                </a:cubicBezTo>
                <a:cubicBezTo>
                  <a:pt x="2280" y="1088"/>
                  <a:pt x="2280" y="1088"/>
                  <a:pt x="2280" y="1088"/>
                </a:cubicBezTo>
                <a:cubicBezTo>
                  <a:pt x="2280" y="1090"/>
                  <a:pt x="2280" y="1090"/>
                  <a:pt x="2280" y="1090"/>
                </a:cubicBezTo>
                <a:cubicBezTo>
                  <a:pt x="2281" y="1090"/>
                  <a:pt x="2281" y="1090"/>
                  <a:pt x="2281" y="1090"/>
                </a:cubicBezTo>
                <a:cubicBezTo>
                  <a:pt x="2281" y="1092"/>
                  <a:pt x="2281" y="1092"/>
                  <a:pt x="2281" y="1092"/>
                </a:cubicBezTo>
                <a:cubicBezTo>
                  <a:pt x="2282" y="1092"/>
                  <a:pt x="2282" y="1092"/>
                  <a:pt x="2282" y="1092"/>
                </a:cubicBezTo>
                <a:cubicBezTo>
                  <a:pt x="2283" y="1093"/>
                  <a:pt x="2283" y="1094"/>
                  <a:pt x="2284" y="1094"/>
                </a:cubicBezTo>
                <a:cubicBezTo>
                  <a:pt x="2285" y="1096"/>
                  <a:pt x="2285" y="1097"/>
                  <a:pt x="2286" y="1098"/>
                </a:cubicBezTo>
                <a:cubicBezTo>
                  <a:pt x="2287" y="1098"/>
                  <a:pt x="2287" y="1098"/>
                  <a:pt x="2287" y="1098"/>
                </a:cubicBezTo>
                <a:cubicBezTo>
                  <a:pt x="2287" y="1099"/>
                  <a:pt x="2287" y="1099"/>
                  <a:pt x="2287" y="1099"/>
                </a:cubicBezTo>
                <a:cubicBezTo>
                  <a:pt x="2288" y="1100"/>
                  <a:pt x="2288" y="1100"/>
                  <a:pt x="2289" y="1101"/>
                </a:cubicBezTo>
                <a:cubicBezTo>
                  <a:pt x="2289" y="1101"/>
                  <a:pt x="2289" y="1101"/>
                  <a:pt x="2289" y="1101"/>
                </a:cubicBezTo>
                <a:cubicBezTo>
                  <a:pt x="2290" y="1101"/>
                  <a:pt x="2290" y="1101"/>
                  <a:pt x="2290" y="1101"/>
                </a:cubicBezTo>
                <a:cubicBezTo>
                  <a:pt x="2291" y="1102"/>
                  <a:pt x="2291" y="1102"/>
                  <a:pt x="2291" y="1103"/>
                </a:cubicBezTo>
                <a:cubicBezTo>
                  <a:pt x="2292" y="1103"/>
                  <a:pt x="2292" y="1103"/>
                  <a:pt x="2292" y="1103"/>
                </a:cubicBezTo>
                <a:cubicBezTo>
                  <a:pt x="2292" y="1104"/>
                  <a:pt x="2292" y="1104"/>
                  <a:pt x="2292" y="1104"/>
                </a:cubicBezTo>
                <a:cubicBezTo>
                  <a:pt x="2293" y="1105"/>
                  <a:pt x="2293" y="1105"/>
                  <a:pt x="2293" y="1105"/>
                </a:cubicBezTo>
                <a:cubicBezTo>
                  <a:pt x="2293" y="1107"/>
                  <a:pt x="2293" y="1107"/>
                  <a:pt x="2293" y="1107"/>
                </a:cubicBezTo>
                <a:cubicBezTo>
                  <a:pt x="2294" y="1107"/>
                  <a:pt x="2294" y="1107"/>
                  <a:pt x="2294" y="1107"/>
                </a:cubicBezTo>
                <a:cubicBezTo>
                  <a:pt x="2294" y="1108"/>
                  <a:pt x="2294" y="1108"/>
                  <a:pt x="2294" y="1108"/>
                </a:cubicBezTo>
                <a:cubicBezTo>
                  <a:pt x="2294" y="1108"/>
                  <a:pt x="2294" y="1108"/>
                  <a:pt x="2294" y="1108"/>
                </a:cubicBezTo>
                <a:cubicBezTo>
                  <a:pt x="2294" y="1109"/>
                  <a:pt x="2294" y="1109"/>
                  <a:pt x="2294" y="1109"/>
                </a:cubicBezTo>
                <a:cubicBezTo>
                  <a:pt x="2295" y="1109"/>
                  <a:pt x="2295" y="1109"/>
                  <a:pt x="2295" y="1109"/>
                </a:cubicBezTo>
                <a:cubicBezTo>
                  <a:pt x="2295" y="1110"/>
                  <a:pt x="2295" y="1111"/>
                  <a:pt x="2296" y="1112"/>
                </a:cubicBezTo>
                <a:cubicBezTo>
                  <a:pt x="2296" y="1112"/>
                  <a:pt x="2296" y="1112"/>
                  <a:pt x="2296" y="1112"/>
                </a:cubicBezTo>
                <a:cubicBezTo>
                  <a:pt x="2296" y="1113"/>
                  <a:pt x="2297" y="1113"/>
                  <a:pt x="2297" y="1114"/>
                </a:cubicBezTo>
                <a:cubicBezTo>
                  <a:pt x="2297" y="1114"/>
                  <a:pt x="2298" y="1114"/>
                  <a:pt x="2298" y="1115"/>
                </a:cubicBezTo>
                <a:cubicBezTo>
                  <a:pt x="2298" y="1120"/>
                  <a:pt x="2298" y="1120"/>
                  <a:pt x="2298" y="1120"/>
                </a:cubicBezTo>
                <a:cubicBezTo>
                  <a:pt x="2299" y="1120"/>
                  <a:pt x="2300" y="1121"/>
                  <a:pt x="2300" y="1121"/>
                </a:cubicBezTo>
                <a:cubicBezTo>
                  <a:pt x="2300" y="1123"/>
                  <a:pt x="2300" y="1123"/>
                  <a:pt x="2300" y="1123"/>
                </a:cubicBezTo>
                <a:cubicBezTo>
                  <a:pt x="2301" y="1123"/>
                  <a:pt x="2301" y="1124"/>
                  <a:pt x="2301" y="1124"/>
                </a:cubicBezTo>
                <a:cubicBezTo>
                  <a:pt x="2301" y="1125"/>
                  <a:pt x="2301" y="1125"/>
                  <a:pt x="2301" y="1125"/>
                </a:cubicBezTo>
                <a:cubicBezTo>
                  <a:pt x="2302" y="1125"/>
                  <a:pt x="2302" y="1125"/>
                  <a:pt x="2302" y="1125"/>
                </a:cubicBezTo>
                <a:cubicBezTo>
                  <a:pt x="2303" y="1126"/>
                  <a:pt x="2304" y="1130"/>
                  <a:pt x="2305" y="1131"/>
                </a:cubicBezTo>
                <a:cubicBezTo>
                  <a:pt x="2306" y="1131"/>
                  <a:pt x="2306" y="1131"/>
                  <a:pt x="2306" y="1131"/>
                </a:cubicBezTo>
                <a:cubicBezTo>
                  <a:pt x="2306" y="1132"/>
                  <a:pt x="2307" y="1134"/>
                  <a:pt x="2307" y="1135"/>
                </a:cubicBezTo>
                <a:cubicBezTo>
                  <a:pt x="2307" y="1135"/>
                  <a:pt x="2308" y="1135"/>
                  <a:pt x="2308" y="1136"/>
                </a:cubicBezTo>
                <a:cubicBezTo>
                  <a:pt x="2308" y="1138"/>
                  <a:pt x="2308" y="1138"/>
                  <a:pt x="2308" y="1138"/>
                </a:cubicBezTo>
                <a:cubicBezTo>
                  <a:pt x="2309" y="1138"/>
                  <a:pt x="2309" y="1138"/>
                  <a:pt x="2309" y="1138"/>
                </a:cubicBezTo>
                <a:cubicBezTo>
                  <a:pt x="2309" y="1140"/>
                  <a:pt x="2309" y="1140"/>
                  <a:pt x="2309" y="1140"/>
                </a:cubicBezTo>
                <a:cubicBezTo>
                  <a:pt x="2309" y="1140"/>
                  <a:pt x="2309" y="1140"/>
                  <a:pt x="2309" y="1140"/>
                </a:cubicBezTo>
                <a:cubicBezTo>
                  <a:pt x="2309" y="1141"/>
                  <a:pt x="2309" y="1141"/>
                  <a:pt x="2309" y="1141"/>
                </a:cubicBezTo>
                <a:cubicBezTo>
                  <a:pt x="2310" y="1142"/>
                  <a:pt x="2310" y="1142"/>
                  <a:pt x="2311" y="1142"/>
                </a:cubicBezTo>
                <a:cubicBezTo>
                  <a:pt x="2311" y="1143"/>
                  <a:pt x="2311" y="1144"/>
                  <a:pt x="2311" y="1145"/>
                </a:cubicBezTo>
                <a:cubicBezTo>
                  <a:pt x="2313" y="1146"/>
                  <a:pt x="2314" y="1146"/>
                  <a:pt x="2316" y="1147"/>
                </a:cubicBezTo>
                <a:cubicBezTo>
                  <a:pt x="2316" y="1147"/>
                  <a:pt x="2317" y="1148"/>
                  <a:pt x="2317" y="1149"/>
                </a:cubicBezTo>
                <a:cubicBezTo>
                  <a:pt x="2320" y="1149"/>
                  <a:pt x="2320" y="1149"/>
                  <a:pt x="2320" y="1149"/>
                </a:cubicBezTo>
                <a:cubicBezTo>
                  <a:pt x="2321" y="1151"/>
                  <a:pt x="2321" y="1151"/>
                  <a:pt x="2321" y="1151"/>
                </a:cubicBezTo>
                <a:cubicBezTo>
                  <a:pt x="2322" y="1152"/>
                  <a:pt x="2322" y="1152"/>
                  <a:pt x="2322" y="1152"/>
                </a:cubicBezTo>
                <a:cubicBezTo>
                  <a:pt x="2323" y="1152"/>
                  <a:pt x="2323" y="1152"/>
                  <a:pt x="2323" y="1152"/>
                </a:cubicBezTo>
                <a:cubicBezTo>
                  <a:pt x="2323" y="1152"/>
                  <a:pt x="2324" y="1153"/>
                  <a:pt x="2324" y="1153"/>
                </a:cubicBezTo>
                <a:cubicBezTo>
                  <a:pt x="2325" y="1154"/>
                  <a:pt x="2327" y="1155"/>
                  <a:pt x="2329" y="1155"/>
                </a:cubicBezTo>
                <a:cubicBezTo>
                  <a:pt x="2329" y="1154"/>
                  <a:pt x="2328" y="1153"/>
                  <a:pt x="2327" y="1152"/>
                </a:cubicBezTo>
                <a:close/>
                <a:moveTo>
                  <a:pt x="2355" y="1052"/>
                </a:moveTo>
                <a:cubicBezTo>
                  <a:pt x="2355" y="1056"/>
                  <a:pt x="2355" y="1056"/>
                  <a:pt x="2355" y="1056"/>
                </a:cubicBezTo>
                <a:cubicBezTo>
                  <a:pt x="2356" y="1056"/>
                  <a:pt x="2356" y="1055"/>
                  <a:pt x="2357" y="1055"/>
                </a:cubicBezTo>
                <a:cubicBezTo>
                  <a:pt x="2357" y="1053"/>
                  <a:pt x="2357" y="1053"/>
                  <a:pt x="2357" y="1053"/>
                </a:cubicBezTo>
                <a:cubicBezTo>
                  <a:pt x="2357" y="1053"/>
                  <a:pt x="2357" y="1053"/>
                  <a:pt x="2357" y="1053"/>
                </a:cubicBezTo>
                <a:cubicBezTo>
                  <a:pt x="2357" y="1052"/>
                  <a:pt x="2357" y="1052"/>
                  <a:pt x="2357" y="1052"/>
                </a:cubicBezTo>
                <a:lnTo>
                  <a:pt x="2355" y="1052"/>
                </a:lnTo>
                <a:close/>
                <a:moveTo>
                  <a:pt x="1508" y="1053"/>
                </a:moveTo>
                <a:cubicBezTo>
                  <a:pt x="1507" y="1054"/>
                  <a:pt x="1507" y="1055"/>
                  <a:pt x="1507" y="1056"/>
                </a:cubicBezTo>
                <a:cubicBezTo>
                  <a:pt x="1506" y="1056"/>
                  <a:pt x="1506" y="1056"/>
                  <a:pt x="1506" y="1056"/>
                </a:cubicBezTo>
                <a:cubicBezTo>
                  <a:pt x="1506" y="1057"/>
                  <a:pt x="1506" y="1057"/>
                  <a:pt x="1506" y="1057"/>
                </a:cubicBezTo>
                <a:cubicBezTo>
                  <a:pt x="1507" y="1057"/>
                  <a:pt x="1508" y="1057"/>
                  <a:pt x="1509" y="1057"/>
                </a:cubicBezTo>
                <a:cubicBezTo>
                  <a:pt x="1509" y="1056"/>
                  <a:pt x="1510" y="1055"/>
                  <a:pt x="1510" y="1053"/>
                </a:cubicBezTo>
                <a:lnTo>
                  <a:pt x="1508" y="1053"/>
                </a:lnTo>
                <a:close/>
                <a:moveTo>
                  <a:pt x="2255" y="1069"/>
                </a:moveTo>
                <a:cubicBezTo>
                  <a:pt x="2255" y="1067"/>
                  <a:pt x="2255" y="1067"/>
                  <a:pt x="2255" y="1067"/>
                </a:cubicBezTo>
                <a:cubicBezTo>
                  <a:pt x="2254" y="1066"/>
                  <a:pt x="2254" y="1066"/>
                  <a:pt x="2252" y="1065"/>
                </a:cubicBezTo>
                <a:cubicBezTo>
                  <a:pt x="2253" y="1066"/>
                  <a:pt x="2254" y="1068"/>
                  <a:pt x="2255" y="1069"/>
                </a:cubicBezTo>
                <a:close/>
                <a:moveTo>
                  <a:pt x="2527" y="1068"/>
                </a:moveTo>
                <a:cubicBezTo>
                  <a:pt x="2527" y="1072"/>
                  <a:pt x="2527" y="1072"/>
                  <a:pt x="2527" y="1072"/>
                </a:cubicBezTo>
                <a:cubicBezTo>
                  <a:pt x="2528" y="1072"/>
                  <a:pt x="2528" y="1072"/>
                  <a:pt x="2528" y="1072"/>
                </a:cubicBezTo>
                <a:cubicBezTo>
                  <a:pt x="2528" y="1073"/>
                  <a:pt x="2528" y="1074"/>
                  <a:pt x="2528" y="1075"/>
                </a:cubicBezTo>
                <a:cubicBezTo>
                  <a:pt x="2531" y="1075"/>
                  <a:pt x="2531" y="1075"/>
                  <a:pt x="2531" y="1075"/>
                </a:cubicBezTo>
                <a:cubicBezTo>
                  <a:pt x="2531" y="1074"/>
                  <a:pt x="2531" y="1074"/>
                  <a:pt x="2531" y="1074"/>
                </a:cubicBezTo>
                <a:cubicBezTo>
                  <a:pt x="2532" y="1074"/>
                  <a:pt x="2532" y="1074"/>
                  <a:pt x="2532" y="1074"/>
                </a:cubicBezTo>
                <a:cubicBezTo>
                  <a:pt x="2531" y="1073"/>
                  <a:pt x="2531" y="1072"/>
                  <a:pt x="2531" y="1070"/>
                </a:cubicBezTo>
                <a:cubicBezTo>
                  <a:pt x="2530" y="1070"/>
                  <a:pt x="2530" y="1070"/>
                  <a:pt x="2530" y="1070"/>
                </a:cubicBezTo>
                <a:cubicBezTo>
                  <a:pt x="2530" y="1070"/>
                  <a:pt x="2530" y="1070"/>
                  <a:pt x="2530" y="1070"/>
                </a:cubicBezTo>
                <a:cubicBezTo>
                  <a:pt x="2528" y="1069"/>
                  <a:pt x="2529" y="1068"/>
                  <a:pt x="2527" y="1068"/>
                </a:cubicBezTo>
                <a:close/>
                <a:moveTo>
                  <a:pt x="1007" y="1070"/>
                </a:moveTo>
                <a:cubicBezTo>
                  <a:pt x="1006" y="1070"/>
                  <a:pt x="1006" y="1070"/>
                  <a:pt x="1006" y="1070"/>
                </a:cubicBezTo>
                <a:cubicBezTo>
                  <a:pt x="1007" y="1071"/>
                  <a:pt x="1006" y="1070"/>
                  <a:pt x="1007" y="1070"/>
                </a:cubicBezTo>
                <a:close/>
                <a:moveTo>
                  <a:pt x="2518" y="1082"/>
                </a:moveTo>
                <a:cubicBezTo>
                  <a:pt x="2518" y="1085"/>
                  <a:pt x="2519" y="1086"/>
                  <a:pt x="2521" y="1088"/>
                </a:cubicBezTo>
                <a:cubicBezTo>
                  <a:pt x="2521" y="1089"/>
                  <a:pt x="2521" y="1089"/>
                  <a:pt x="2521" y="1089"/>
                </a:cubicBezTo>
                <a:cubicBezTo>
                  <a:pt x="2521" y="1089"/>
                  <a:pt x="2520" y="1089"/>
                  <a:pt x="2520" y="1090"/>
                </a:cubicBezTo>
                <a:cubicBezTo>
                  <a:pt x="2520" y="1091"/>
                  <a:pt x="2520" y="1092"/>
                  <a:pt x="2520" y="1093"/>
                </a:cubicBezTo>
                <a:cubicBezTo>
                  <a:pt x="2520" y="1093"/>
                  <a:pt x="2520" y="1093"/>
                  <a:pt x="2520" y="1093"/>
                </a:cubicBezTo>
                <a:cubicBezTo>
                  <a:pt x="2519" y="1095"/>
                  <a:pt x="2519" y="1095"/>
                  <a:pt x="2519" y="1096"/>
                </a:cubicBezTo>
                <a:cubicBezTo>
                  <a:pt x="2520" y="1097"/>
                  <a:pt x="2520" y="1097"/>
                  <a:pt x="2520" y="1099"/>
                </a:cubicBezTo>
                <a:cubicBezTo>
                  <a:pt x="2521" y="1099"/>
                  <a:pt x="2521" y="1099"/>
                  <a:pt x="2521" y="1099"/>
                </a:cubicBezTo>
                <a:cubicBezTo>
                  <a:pt x="2521" y="1100"/>
                  <a:pt x="2521" y="1100"/>
                  <a:pt x="2521" y="1100"/>
                </a:cubicBezTo>
                <a:cubicBezTo>
                  <a:pt x="2522" y="1101"/>
                  <a:pt x="2524" y="1102"/>
                  <a:pt x="2525" y="1103"/>
                </a:cubicBezTo>
                <a:cubicBezTo>
                  <a:pt x="2525" y="1103"/>
                  <a:pt x="2525" y="1103"/>
                  <a:pt x="2525" y="1103"/>
                </a:cubicBezTo>
                <a:cubicBezTo>
                  <a:pt x="2526" y="1103"/>
                  <a:pt x="2526" y="1103"/>
                  <a:pt x="2526" y="1103"/>
                </a:cubicBezTo>
                <a:cubicBezTo>
                  <a:pt x="2525" y="1102"/>
                  <a:pt x="2525" y="1102"/>
                  <a:pt x="2524" y="1100"/>
                </a:cubicBezTo>
                <a:cubicBezTo>
                  <a:pt x="2523" y="1100"/>
                  <a:pt x="2523" y="1100"/>
                  <a:pt x="2523" y="1100"/>
                </a:cubicBezTo>
                <a:cubicBezTo>
                  <a:pt x="2522" y="1098"/>
                  <a:pt x="2522" y="1097"/>
                  <a:pt x="2522" y="1093"/>
                </a:cubicBezTo>
                <a:cubicBezTo>
                  <a:pt x="2523" y="1093"/>
                  <a:pt x="2523" y="1092"/>
                  <a:pt x="2524" y="1092"/>
                </a:cubicBezTo>
                <a:cubicBezTo>
                  <a:pt x="2525" y="1090"/>
                  <a:pt x="2527" y="1093"/>
                  <a:pt x="2528" y="1093"/>
                </a:cubicBezTo>
                <a:cubicBezTo>
                  <a:pt x="2528" y="1094"/>
                  <a:pt x="2528" y="1094"/>
                  <a:pt x="2528" y="1094"/>
                </a:cubicBezTo>
                <a:cubicBezTo>
                  <a:pt x="2530" y="1094"/>
                  <a:pt x="2530" y="1094"/>
                  <a:pt x="2530" y="1094"/>
                </a:cubicBezTo>
                <a:cubicBezTo>
                  <a:pt x="2530" y="1092"/>
                  <a:pt x="2529" y="1091"/>
                  <a:pt x="2529" y="1089"/>
                </a:cubicBezTo>
                <a:cubicBezTo>
                  <a:pt x="2526" y="1089"/>
                  <a:pt x="2526" y="1089"/>
                  <a:pt x="2526" y="1089"/>
                </a:cubicBezTo>
                <a:cubicBezTo>
                  <a:pt x="2527" y="1087"/>
                  <a:pt x="2529" y="1086"/>
                  <a:pt x="2530" y="1085"/>
                </a:cubicBezTo>
                <a:cubicBezTo>
                  <a:pt x="2530" y="1083"/>
                  <a:pt x="2530" y="1083"/>
                  <a:pt x="2530" y="1082"/>
                </a:cubicBezTo>
                <a:cubicBezTo>
                  <a:pt x="2529" y="1082"/>
                  <a:pt x="2528" y="1082"/>
                  <a:pt x="2528" y="1082"/>
                </a:cubicBezTo>
                <a:cubicBezTo>
                  <a:pt x="2527" y="1083"/>
                  <a:pt x="2526" y="1084"/>
                  <a:pt x="2525" y="1084"/>
                </a:cubicBezTo>
                <a:cubicBezTo>
                  <a:pt x="2525" y="1086"/>
                  <a:pt x="2525" y="1086"/>
                  <a:pt x="2525" y="1086"/>
                </a:cubicBezTo>
                <a:cubicBezTo>
                  <a:pt x="2524" y="1086"/>
                  <a:pt x="2524" y="1086"/>
                  <a:pt x="2524" y="1086"/>
                </a:cubicBezTo>
                <a:cubicBezTo>
                  <a:pt x="2524" y="1084"/>
                  <a:pt x="2524" y="1082"/>
                  <a:pt x="2524" y="1080"/>
                </a:cubicBezTo>
                <a:cubicBezTo>
                  <a:pt x="2525" y="1080"/>
                  <a:pt x="2525" y="1080"/>
                  <a:pt x="2525" y="1080"/>
                </a:cubicBezTo>
                <a:cubicBezTo>
                  <a:pt x="2525" y="1079"/>
                  <a:pt x="2525" y="1078"/>
                  <a:pt x="2524" y="1078"/>
                </a:cubicBezTo>
                <a:cubicBezTo>
                  <a:pt x="2524" y="1078"/>
                  <a:pt x="2524" y="1078"/>
                  <a:pt x="2524" y="1078"/>
                </a:cubicBezTo>
                <a:cubicBezTo>
                  <a:pt x="2523" y="1076"/>
                  <a:pt x="2525" y="1075"/>
                  <a:pt x="2525" y="1075"/>
                </a:cubicBezTo>
                <a:cubicBezTo>
                  <a:pt x="2525" y="1075"/>
                  <a:pt x="2524" y="1073"/>
                  <a:pt x="2524" y="1072"/>
                </a:cubicBezTo>
                <a:cubicBezTo>
                  <a:pt x="2524" y="1072"/>
                  <a:pt x="2523" y="1072"/>
                  <a:pt x="2522" y="1072"/>
                </a:cubicBezTo>
                <a:cubicBezTo>
                  <a:pt x="2522" y="1073"/>
                  <a:pt x="2522" y="1073"/>
                  <a:pt x="2521" y="1074"/>
                </a:cubicBezTo>
                <a:cubicBezTo>
                  <a:pt x="2520" y="1074"/>
                  <a:pt x="2520" y="1074"/>
                  <a:pt x="2520" y="1074"/>
                </a:cubicBezTo>
                <a:cubicBezTo>
                  <a:pt x="2520" y="1076"/>
                  <a:pt x="2520" y="1076"/>
                  <a:pt x="2520" y="1076"/>
                </a:cubicBezTo>
                <a:cubicBezTo>
                  <a:pt x="2520" y="1076"/>
                  <a:pt x="2520" y="1076"/>
                  <a:pt x="2520" y="1076"/>
                </a:cubicBezTo>
                <a:cubicBezTo>
                  <a:pt x="2520" y="1078"/>
                  <a:pt x="2520" y="1078"/>
                  <a:pt x="2520" y="1078"/>
                </a:cubicBezTo>
                <a:cubicBezTo>
                  <a:pt x="2519" y="1078"/>
                  <a:pt x="2519" y="1078"/>
                  <a:pt x="2519" y="1078"/>
                </a:cubicBezTo>
                <a:cubicBezTo>
                  <a:pt x="2519" y="1080"/>
                  <a:pt x="2519" y="1081"/>
                  <a:pt x="2518" y="1082"/>
                </a:cubicBezTo>
                <a:close/>
                <a:moveTo>
                  <a:pt x="2303" y="1076"/>
                </a:moveTo>
                <a:cubicBezTo>
                  <a:pt x="2303" y="1074"/>
                  <a:pt x="2303" y="1074"/>
                  <a:pt x="2303" y="1074"/>
                </a:cubicBezTo>
                <a:cubicBezTo>
                  <a:pt x="2302" y="1074"/>
                  <a:pt x="2302" y="1074"/>
                  <a:pt x="2302" y="1074"/>
                </a:cubicBezTo>
                <a:cubicBezTo>
                  <a:pt x="2302" y="1076"/>
                  <a:pt x="2302" y="1076"/>
                  <a:pt x="2302" y="1076"/>
                </a:cubicBezTo>
                <a:cubicBezTo>
                  <a:pt x="2303" y="1076"/>
                  <a:pt x="2303" y="1076"/>
                  <a:pt x="2303" y="1076"/>
                </a:cubicBezTo>
                <a:cubicBezTo>
                  <a:pt x="2303" y="1076"/>
                  <a:pt x="2303" y="1076"/>
                  <a:pt x="2303" y="1076"/>
                </a:cubicBezTo>
                <a:close/>
                <a:moveTo>
                  <a:pt x="2307" y="1078"/>
                </a:moveTo>
                <a:cubicBezTo>
                  <a:pt x="2307" y="1080"/>
                  <a:pt x="2307" y="1080"/>
                  <a:pt x="2307" y="1080"/>
                </a:cubicBezTo>
                <a:cubicBezTo>
                  <a:pt x="2309" y="1080"/>
                  <a:pt x="2309" y="1080"/>
                  <a:pt x="2310" y="1081"/>
                </a:cubicBezTo>
                <a:cubicBezTo>
                  <a:pt x="2311" y="1081"/>
                  <a:pt x="2311" y="1081"/>
                  <a:pt x="2311" y="1081"/>
                </a:cubicBezTo>
                <a:cubicBezTo>
                  <a:pt x="2310" y="1078"/>
                  <a:pt x="2310" y="1078"/>
                  <a:pt x="2307" y="1078"/>
                </a:cubicBezTo>
                <a:close/>
                <a:moveTo>
                  <a:pt x="2267" y="1080"/>
                </a:moveTo>
                <a:cubicBezTo>
                  <a:pt x="2267" y="1079"/>
                  <a:pt x="2267" y="1079"/>
                  <a:pt x="2267" y="1079"/>
                </a:cubicBezTo>
                <a:cubicBezTo>
                  <a:pt x="2265" y="1079"/>
                  <a:pt x="2265" y="1079"/>
                  <a:pt x="2265" y="1079"/>
                </a:cubicBezTo>
                <a:cubicBezTo>
                  <a:pt x="2265" y="1080"/>
                  <a:pt x="2265" y="1080"/>
                  <a:pt x="2265" y="1080"/>
                </a:cubicBezTo>
                <a:cubicBezTo>
                  <a:pt x="2264" y="1080"/>
                  <a:pt x="2264" y="1080"/>
                  <a:pt x="2264" y="1080"/>
                </a:cubicBezTo>
                <a:cubicBezTo>
                  <a:pt x="2264" y="1081"/>
                  <a:pt x="2264" y="1081"/>
                  <a:pt x="2264" y="1081"/>
                </a:cubicBezTo>
                <a:cubicBezTo>
                  <a:pt x="2265" y="1081"/>
                  <a:pt x="2266" y="1082"/>
                  <a:pt x="2267" y="1082"/>
                </a:cubicBezTo>
                <a:cubicBezTo>
                  <a:pt x="2267" y="1084"/>
                  <a:pt x="2267" y="1084"/>
                  <a:pt x="2267" y="1084"/>
                </a:cubicBezTo>
                <a:cubicBezTo>
                  <a:pt x="2267" y="1084"/>
                  <a:pt x="2268" y="1084"/>
                  <a:pt x="2268" y="1084"/>
                </a:cubicBezTo>
                <a:cubicBezTo>
                  <a:pt x="2269" y="1085"/>
                  <a:pt x="2269" y="1086"/>
                  <a:pt x="2270" y="1087"/>
                </a:cubicBezTo>
                <a:cubicBezTo>
                  <a:pt x="2270" y="1088"/>
                  <a:pt x="2270" y="1088"/>
                  <a:pt x="2270" y="1088"/>
                </a:cubicBezTo>
                <a:cubicBezTo>
                  <a:pt x="2271" y="1088"/>
                  <a:pt x="2271" y="1088"/>
                  <a:pt x="2271" y="1088"/>
                </a:cubicBezTo>
                <a:cubicBezTo>
                  <a:pt x="2271" y="1084"/>
                  <a:pt x="2271" y="1084"/>
                  <a:pt x="2271" y="1084"/>
                </a:cubicBezTo>
                <a:cubicBezTo>
                  <a:pt x="2268" y="1083"/>
                  <a:pt x="2268" y="1082"/>
                  <a:pt x="2267" y="1080"/>
                </a:cubicBezTo>
                <a:close/>
                <a:moveTo>
                  <a:pt x="2451" y="1107"/>
                </a:moveTo>
                <a:cubicBezTo>
                  <a:pt x="2451" y="1108"/>
                  <a:pt x="2451" y="1109"/>
                  <a:pt x="2451" y="1111"/>
                </a:cubicBezTo>
                <a:cubicBezTo>
                  <a:pt x="2450" y="1111"/>
                  <a:pt x="2450" y="1111"/>
                  <a:pt x="2450" y="1111"/>
                </a:cubicBezTo>
                <a:cubicBezTo>
                  <a:pt x="2450" y="1118"/>
                  <a:pt x="2450" y="1118"/>
                  <a:pt x="2450" y="1118"/>
                </a:cubicBezTo>
                <a:cubicBezTo>
                  <a:pt x="2449" y="1118"/>
                  <a:pt x="2449" y="1118"/>
                  <a:pt x="2449" y="1118"/>
                </a:cubicBezTo>
                <a:cubicBezTo>
                  <a:pt x="2449" y="1122"/>
                  <a:pt x="2449" y="1122"/>
                  <a:pt x="2449" y="1122"/>
                </a:cubicBezTo>
                <a:cubicBezTo>
                  <a:pt x="2449" y="1122"/>
                  <a:pt x="2449" y="1122"/>
                  <a:pt x="2449" y="1122"/>
                </a:cubicBezTo>
                <a:cubicBezTo>
                  <a:pt x="2449" y="1124"/>
                  <a:pt x="2449" y="1124"/>
                  <a:pt x="2449" y="1124"/>
                </a:cubicBezTo>
                <a:cubicBezTo>
                  <a:pt x="2448" y="1124"/>
                  <a:pt x="2448" y="1124"/>
                  <a:pt x="2447" y="1124"/>
                </a:cubicBezTo>
                <a:cubicBezTo>
                  <a:pt x="2447" y="1129"/>
                  <a:pt x="2447" y="1129"/>
                  <a:pt x="2447" y="1129"/>
                </a:cubicBezTo>
                <a:cubicBezTo>
                  <a:pt x="2447" y="1129"/>
                  <a:pt x="2447" y="1129"/>
                  <a:pt x="2447" y="1129"/>
                </a:cubicBezTo>
                <a:cubicBezTo>
                  <a:pt x="2447" y="1129"/>
                  <a:pt x="2447" y="1133"/>
                  <a:pt x="2447" y="1135"/>
                </a:cubicBezTo>
                <a:cubicBezTo>
                  <a:pt x="2449" y="1135"/>
                  <a:pt x="2451" y="1135"/>
                  <a:pt x="2452" y="1136"/>
                </a:cubicBezTo>
                <a:cubicBezTo>
                  <a:pt x="2452" y="1137"/>
                  <a:pt x="2452" y="1138"/>
                  <a:pt x="2451" y="1139"/>
                </a:cubicBezTo>
                <a:cubicBezTo>
                  <a:pt x="2452" y="1139"/>
                  <a:pt x="2452" y="1139"/>
                  <a:pt x="2452" y="1139"/>
                </a:cubicBezTo>
                <a:cubicBezTo>
                  <a:pt x="2452" y="1140"/>
                  <a:pt x="2453" y="1141"/>
                  <a:pt x="2453" y="1142"/>
                </a:cubicBezTo>
                <a:cubicBezTo>
                  <a:pt x="2452" y="1142"/>
                  <a:pt x="2452" y="1143"/>
                  <a:pt x="2451" y="1143"/>
                </a:cubicBezTo>
                <a:cubicBezTo>
                  <a:pt x="2451" y="1144"/>
                  <a:pt x="2451" y="1144"/>
                  <a:pt x="2451" y="1144"/>
                </a:cubicBezTo>
                <a:cubicBezTo>
                  <a:pt x="2451" y="1144"/>
                  <a:pt x="2451" y="1144"/>
                  <a:pt x="2451" y="1144"/>
                </a:cubicBezTo>
                <a:cubicBezTo>
                  <a:pt x="2450" y="1146"/>
                  <a:pt x="2451" y="1145"/>
                  <a:pt x="2449" y="1146"/>
                </a:cubicBezTo>
                <a:cubicBezTo>
                  <a:pt x="2449" y="1149"/>
                  <a:pt x="2449" y="1154"/>
                  <a:pt x="2450" y="1156"/>
                </a:cubicBezTo>
                <a:cubicBezTo>
                  <a:pt x="2454" y="1156"/>
                  <a:pt x="2454" y="1156"/>
                  <a:pt x="2454" y="1156"/>
                </a:cubicBezTo>
                <a:cubicBezTo>
                  <a:pt x="2454" y="1155"/>
                  <a:pt x="2454" y="1155"/>
                  <a:pt x="2454" y="1155"/>
                </a:cubicBezTo>
                <a:cubicBezTo>
                  <a:pt x="2456" y="1155"/>
                  <a:pt x="2458" y="1155"/>
                  <a:pt x="2460" y="1155"/>
                </a:cubicBezTo>
                <a:cubicBezTo>
                  <a:pt x="2460" y="1151"/>
                  <a:pt x="2460" y="1151"/>
                  <a:pt x="2460" y="1151"/>
                </a:cubicBezTo>
                <a:cubicBezTo>
                  <a:pt x="2460" y="1151"/>
                  <a:pt x="2459" y="1151"/>
                  <a:pt x="2459" y="1150"/>
                </a:cubicBezTo>
                <a:cubicBezTo>
                  <a:pt x="2459" y="1150"/>
                  <a:pt x="2459" y="1150"/>
                  <a:pt x="2459" y="1150"/>
                </a:cubicBezTo>
                <a:cubicBezTo>
                  <a:pt x="2460" y="1149"/>
                  <a:pt x="2461" y="1148"/>
                  <a:pt x="2461" y="1147"/>
                </a:cubicBezTo>
                <a:cubicBezTo>
                  <a:pt x="2460" y="1146"/>
                  <a:pt x="2458" y="1142"/>
                  <a:pt x="2459" y="1141"/>
                </a:cubicBezTo>
                <a:cubicBezTo>
                  <a:pt x="2460" y="1141"/>
                  <a:pt x="2460" y="1140"/>
                  <a:pt x="2461" y="1140"/>
                </a:cubicBezTo>
                <a:cubicBezTo>
                  <a:pt x="2461" y="1137"/>
                  <a:pt x="2461" y="1135"/>
                  <a:pt x="2461" y="1132"/>
                </a:cubicBezTo>
                <a:cubicBezTo>
                  <a:pt x="2462" y="1132"/>
                  <a:pt x="2462" y="1132"/>
                  <a:pt x="2463" y="1131"/>
                </a:cubicBezTo>
                <a:cubicBezTo>
                  <a:pt x="2466" y="1131"/>
                  <a:pt x="2466" y="1131"/>
                  <a:pt x="2466" y="1131"/>
                </a:cubicBezTo>
                <a:cubicBezTo>
                  <a:pt x="2466" y="1132"/>
                  <a:pt x="2466" y="1132"/>
                  <a:pt x="2466" y="1132"/>
                </a:cubicBezTo>
                <a:cubicBezTo>
                  <a:pt x="2468" y="1134"/>
                  <a:pt x="2466" y="1136"/>
                  <a:pt x="2467" y="1140"/>
                </a:cubicBezTo>
                <a:cubicBezTo>
                  <a:pt x="2468" y="1140"/>
                  <a:pt x="2468" y="1140"/>
                  <a:pt x="2468" y="1140"/>
                </a:cubicBezTo>
                <a:cubicBezTo>
                  <a:pt x="2468" y="1141"/>
                  <a:pt x="2468" y="1141"/>
                  <a:pt x="2468" y="1141"/>
                </a:cubicBezTo>
                <a:cubicBezTo>
                  <a:pt x="2468" y="1141"/>
                  <a:pt x="2469" y="1141"/>
                  <a:pt x="2469" y="1141"/>
                </a:cubicBezTo>
                <a:cubicBezTo>
                  <a:pt x="2469" y="1143"/>
                  <a:pt x="2469" y="1143"/>
                  <a:pt x="2469" y="1143"/>
                </a:cubicBezTo>
                <a:cubicBezTo>
                  <a:pt x="2470" y="1143"/>
                  <a:pt x="2470" y="1143"/>
                  <a:pt x="2470" y="1143"/>
                </a:cubicBezTo>
                <a:cubicBezTo>
                  <a:pt x="2471" y="1146"/>
                  <a:pt x="2469" y="1149"/>
                  <a:pt x="2470" y="1150"/>
                </a:cubicBezTo>
                <a:cubicBezTo>
                  <a:pt x="2470" y="1151"/>
                  <a:pt x="2470" y="1151"/>
                  <a:pt x="2470" y="1151"/>
                </a:cubicBezTo>
                <a:cubicBezTo>
                  <a:pt x="2472" y="1151"/>
                  <a:pt x="2472" y="1151"/>
                  <a:pt x="2472" y="1151"/>
                </a:cubicBezTo>
                <a:cubicBezTo>
                  <a:pt x="2472" y="1151"/>
                  <a:pt x="2472" y="1151"/>
                  <a:pt x="2472" y="1151"/>
                </a:cubicBezTo>
                <a:cubicBezTo>
                  <a:pt x="2475" y="1151"/>
                  <a:pt x="2475" y="1151"/>
                  <a:pt x="2476" y="1150"/>
                </a:cubicBezTo>
                <a:cubicBezTo>
                  <a:pt x="2476" y="1149"/>
                  <a:pt x="2476" y="1147"/>
                  <a:pt x="2476" y="1146"/>
                </a:cubicBezTo>
                <a:cubicBezTo>
                  <a:pt x="2477" y="1146"/>
                  <a:pt x="2482" y="1146"/>
                  <a:pt x="2482" y="1145"/>
                </a:cubicBezTo>
                <a:cubicBezTo>
                  <a:pt x="2482" y="1145"/>
                  <a:pt x="2482" y="1145"/>
                  <a:pt x="2482" y="1145"/>
                </a:cubicBezTo>
                <a:cubicBezTo>
                  <a:pt x="2483" y="1145"/>
                  <a:pt x="2483" y="1145"/>
                  <a:pt x="2483" y="1145"/>
                </a:cubicBezTo>
                <a:cubicBezTo>
                  <a:pt x="2483" y="1143"/>
                  <a:pt x="2483" y="1143"/>
                  <a:pt x="2483" y="1143"/>
                </a:cubicBezTo>
                <a:cubicBezTo>
                  <a:pt x="2481" y="1142"/>
                  <a:pt x="2482" y="1142"/>
                  <a:pt x="2481" y="1141"/>
                </a:cubicBezTo>
                <a:cubicBezTo>
                  <a:pt x="2480" y="1141"/>
                  <a:pt x="2480" y="1141"/>
                  <a:pt x="2480" y="1141"/>
                </a:cubicBezTo>
                <a:cubicBezTo>
                  <a:pt x="2480" y="1140"/>
                  <a:pt x="2480" y="1140"/>
                  <a:pt x="2480" y="1140"/>
                </a:cubicBezTo>
                <a:cubicBezTo>
                  <a:pt x="2480" y="1140"/>
                  <a:pt x="2480" y="1140"/>
                  <a:pt x="2480" y="1140"/>
                </a:cubicBezTo>
                <a:cubicBezTo>
                  <a:pt x="2479" y="1139"/>
                  <a:pt x="2478" y="1138"/>
                  <a:pt x="2478" y="1136"/>
                </a:cubicBezTo>
                <a:cubicBezTo>
                  <a:pt x="2477" y="1136"/>
                  <a:pt x="2477" y="1136"/>
                  <a:pt x="2477" y="1136"/>
                </a:cubicBezTo>
                <a:cubicBezTo>
                  <a:pt x="2478" y="1135"/>
                  <a:pt x="2478" y="1135"/>
                  <a:pt x="2478" y="1133"/>
                </a:cubicBezTo>
                <a:cubicBezTo>
                  <a:pt x="2477" y="1133"/>
                  <a:pt x="2477" y="1133"/>
                  <a:pt x="2477" y="1133"/>
                </a:cubicBezTo>
                <a:cubicBezTo>
                  <a:pt x="2477" y="1131"/>
                  <a:pt x="2477" y="1131"/>
                  <a:pt x="2477" y="1131"/>
                </a:cubicBezTo>
                <a:cubicBezTo>
                  <a:pt x="2476" y="1131"/>
                  <a:pt x="2475" y="1131"/>
                  <a:pt x="2474" y="1130"/>
                </a:cubicBezTo>
                <a:cubicBezTo>
                  <a:pt x="2474" y="1130"/>
                  <a:pt x="2474" y="1130"/>
                  <a:pt x="2474" y="1130"/>
                </a:cubicBezTo>
                <a:cubicBezTo>
                  <a:pt x="2473" y="1129"/>
                  <a:pt x="2472" y="1126"/>
                  <a:pt x="2472" y="1124"/>
                </a:cubicBezTo>
                <a:cubicBezTo>
                  <a:pt x="2469" y="1123"/>
                  <a:pt x="2469" y="1122"/>
                  <a:pt x="2466" y="1121"/>
                </a:cubicBezTo>
                <a:cubicBezTo>
                  <a:pt x="2466" y="1120"/>
                  <a:pt x="2466" y="1120"/>
                  <a:pt x="2466" y="1120"/>
                </a:cubicBezTo>
                <a:cubicBezTo>
                  <a:pt x="2466" y="1120"/>
                  <a:pt x="2467" y="1119"/>
                  <a:pt x="2467" y="1119"/>
                </a:cubicBezTo>
                <a:cubicBezTo>
                  <a:pt x="2468" y="1119"/>
                  <a:pt x="2469" y="1120"/>
                  <a:pt x="2470" y="1120"/>
                </a:cubicBezTo>
                <a:cubicBezTo>
                  <a:pt x="2470" y="1119"/>
                  <a:pt x="2470" y="1119"/>
                  <a:pt x="2470" y="1119"/>
                </a:cubicBezTo>
                <a:cubicBezTo>
                  <a:pt x="2472" y="1119"/>
                  <a:pt x="2472" y="1119"/>
                  <a:pt x="2472" y="1119"/>
                </a:cubicBezTo>
                <a:cubicBezTo>
                  <a:pt x="2472" y="1118"/>
                  <a:pt x="2472" y="1118"/>
                  <a:pt x="2472" y="1118"/>
                </a:cubicBezTo>
                <a:cubicBezTo>
                  <a:pt x="2473" y="1118"/>
                  <a:pt x="2474" y="1118"/>
                  <a:pt x="2476" y="1117"/>
                </a:cubicBezTo>
                <a:cubicBezTo>
                  <a:pt x="2476" y="1117"/>
                  <a:pt x="2476" y="1117"/>
                  <a:pt x="2476" y="1117"/>
                </a:cubicBezTo>
                <a:cubicBezTo>
                  <a:pt x="2477" y="1117"/>
                  <a:pt x="2477" y="1117"/>
                  <a:pt x="2477" y="1117"/>
                </a:cubicBezTo>
                <a:cubicBezTo>
                  <a:pt x="2477" y="1116"/>
                  <a:pt x="2477" y="1115"/>
                  <a:pt x="2478" y="1115"/>
                </a:cubicBezTo>
                <a:cubicBezTo>
                  <a:pt x="2478" y="1115"/>
                  <a:pt x="2478" y="1115"/>
                  <a:pt x="2478" y="1115"/>
                </a:cubicBezTo>
                <a:cubicBezTo>
                  <a:pt x="2478" y="1113"/>
                  <a:pt x="2478" y="1113"/>
                  <a:pt x="2478" y="1113"/>
                </a:cubicBezTo>
                <a:cubicBezTo>
                  <a:pt x="2479" y="1113"/>
                  <a:pt x="2479" y="1113"/>
                  <a:pt x="2480" y="1113"/>
                </a:cubicBezTo>
                <a:cubicBezTo>
                  <a:pt x="2481" y="1111"/>
                  <a:pt x="2481" y="1111"/>
                  <a:pt x="2484" y="1111"/>
                </a:cubicBezTo>
                <a:cubicBezTo>
                  <a:pt x="2484" y="1110"/>
                  <a:pt x="2485" y="1109"/>
                  <a:pt x="2485" y="1107"/>
                </a:cubicBezTo>
                <a:cubicBezTo>
                  <a:pt x="2481" y="1108"/>
                  <a:pt x="2478" y="1108"/>
                  <a:pt x="2474" y="1108"/>
                </a:cubicBezTo>
                <a:cubicBezTo>
                  <a:pt x="2473" y="1108"/>
                  <a:pt x="2471" y="1107"/>
                  <a:pt x="2469" y="1107"/>
                </a:cubicBezTo>
                <a:cubicBezTo>
                  <a:pt x="2469" y="1109"/>
                  <a:pt x="2469" y="1109"/>
                  <a:pt x="2467" y="1110"/>
                </a:cubicBezTo>
                <a:cubicBezTo>
                  <a:pt x="2466" y="1111"/>
                  <a:pt x="2467" y="1110"/>
                  <a:pt x="2465" y="1111"/>
                </a:cubicBezTo>
                <a:cubicBezTo>
                  <a:pt x="2465" y="1109"/>
                  <a:pt x="2464" y="1109"/>
                  <a:pt x="2464" y="1107"/>
                </a:cubicBezTo>
                <a:cubicBezTo>
                  <a:pt x="2462" y="1107"/>
                  <a:pt x="2462" y="1107"/>
                  <a:pt x="2462" y="1107"/>
                </a:cubicBezTo>
                <a:cubicBezTo>
                  <a:pt x="2462" y="1107"/>
                  <a:pt x="2462" y="1107"/>
                  <a:pt x="2462" y="1107"/>
                </a:cubicBezTo>
                <a:cubicBezTo>
                  <a:pt x="2461" y="1106"/>
                  <a:pt x="2461" y="1106"/>
                  <a:pt x="2460" y="1106"/>
                </a:cubicBezTo>
                <a:cubicBezTo>
                  <a:pt x="2459" y="1101"/>
                  <a:pt x="2460" y="1098"/>
                  <a:pt x="2461" y="1093"/>
                </a:cubicBezTo>
                <a:cubicBezTo>
                  <a:pt x="2462" y="1093"/>
                  <a:pt x="2463" y="1094"/>
                  <a:pt x="2463" y="1093"/>
                </a:cubicBezTo>
                <a:cubicBezTo>
                  <a:pt x="2463" y="1093"/>
                  <a:pt x="2463" y="1093"/>
                  <a:pt x="2463" y="1093"/>
                </a:cubicBezTo>
                <a:cubicBezTo>
                  <a:pt x="2467" y="1093"/>
                  <a:pt x="2467" y="1093"/>
                  <a:pt x="2467" y="1093"/>
                </a:cubicBezTo>
                <a:cubicBezTo>
                  <a:pt x="2467" y="1093"/>
                  <a:pt x="2467" y="1092"/>
                  <a:pt x="2469" y="1092"/>
                </a:cubicBezTo>
                <a:cubicBezTo>
                  <a:pt x="2469" y="1093"/>
                  <a:pt x="2469" y="1093"/>
                  <a:pt x="2469" y="1093"/>
                </a:cubicBezTo>
                <a:cubicBezTo>
                  <a:pt x="2470" y="1093"/>
                  <a:pt x="2471" y="1093"/>
                  <a:pt x="2472" y="1093"/>
                </a:cubicBezTo>
                <a:cubicBezTo>
                  <a:pt x="2472" y="1093"/>
                  <a:pt x="2472" y="1093"/>
                  <a:pt x="2472" y="1093"/>
                </a:cubicBezTo>
                <a:cubicBezTo>
                  <a:pt x="2480" y="1093"/>
                  <a:pt x="2480" y="1093"/>
                  <a:pt x="2480" y="1093"/>
                </a:cubicBezTo>
                <a:cubicBezTo>
                  <a:pt x="2480" y="1093"/>
                  <a:pt x="2480" y="1093"/>
                  <a:pt x="2480" y="1093"/>
                </a:cubicBezTo>
                <a:cubicBezTo>
                  <a:pt x="2483" y="1093"/>
                  <a:pt x="2483" y="1093"/>
                  <a:pt x="2483" y="1093"/>
                </a:cubicBezTo>
                <a:cubicBezTo>
                  <a:pt x="2483" y="1094"/>
                  <a:pt x="2483" y="1094"/>
                  <a:pt x="2483" y="1094"/>
                </a:cubicBezTo>
                <a:cubicBezTo>
                  <a:pt x="2484" y="1094"/>
                  <a:pt x="2484" y="1094"/>
                  <a:pt x="2484" y="1094"/>
                </a:cubicBezTo>
                <a:cubicBezTo>
                  <a:pt x="2484" y="1095"/>
                  <a:pt x="2484" y="1095"/>
                  <a:pt x="2484" y="1095"/>
                </a:cubicBezTo>
                <a:cubicBezTo>
                  <a:pt x="2486" y="1095"/>
                  <a:pt x="2486" y="1094"/>
                  <a:pt x="2486" y="1094"/>
                </a:cubicBezTo>
                <a:cubicBezTo>
                  <a:pt x="2488" y="1094"/>
                  <a:pt x="2489" y="1095"/>
                  <a:pt x="2491" y="1095"/>
                </a:cubicBezTo>
                <a:cubicBezTo>
                  <a:pt x="2491" y="1093"/>
                  <a:pt x="2491" y="1093"/>
                  <a:pt x="2491" y="1093"/>
                </a:cubicBezTo>
                <a:cubicBezTo>
                  <a:pt x="2492" y="1093"/>
                  <a:pt x="2493" y="1093"/>
                  <a:pt x="2494" y="1093"/>
                </a:cubicBezTo>
                <a:cubicBezTo>
                  <a:pt x="2495" y="1089"/>
                  <a:pt x="2497" y="1087"/>
                  <a:pt x="2499" y="1086"/>
                </a:cubicBezTo>
                <a:cubicBezTo>
                  <a:pt x="2499" y="1084"/>
                  <a:pt x="2500" y="1082"/>
                  <a:pt x="2500" y="1081"/>
                </a:cubicBezTo>
                <a:cubicBezTo>
                  <a:pt x="2499" y="1080"/>
                  <a:pt x="2499" y="1081"/>
                  <a:pt x="2499" y="1080"/>
                </a:cubicBezTo>
                <a:cubicBezTo>
                  <a:pt x="2497" y="1080"/>
                  <a:pt x="2497" y="1080"/>
                  <a:pt x="2497" y="1080"/>
                </a:cubicBezTo>
                <a:cubicBezTo>
                  <a:pt x="2497" y="1081"/>
                  <a:pt x="2496" y="1081"/>
                  <a:pt x="2496" y="1082"/>
                </a:cubicBezTo>
                <a:cubicBezTo>
                  <a:pt x="2495" y="1083"/>
                  <a:pt x="2494" y="1083"/>
                  <a:pt x="2493" y="1083"/>
                </a:cubicBezTo>
                <a:cubicBezTo>
                  <a:pt x="2493" y="1085"/>
                  <a:pt x="2493" y="1085"/>
                  <a:pt x="2493" y="1085"/>
                </a:cubicBezTo>
                <a:cubicBezTo>
                  <a:pt x="2493" y="1085"/>
                  <a:pt x="2492" y="1085"/>
                  <a:pt x="2492" y="1086"/>
                </a:cubicBezTo>
                <a:cubicBezTo>
                  <a:pt x="2492" y="1086"/>
                  <a:pt x="2492" y="1086"/>
                  <a:pt x="2492" y="1086"/>
                </a:cubicBezTo>
                <a:cubicBezTo>
                  <a:pt x="2490" y="1086"/>
                  <a:pt x="2490" y="1086"/>
                  <a:pt x="2490" y="1086"/>
                </a:cubicBezTo>
                <a:cubicBezTo>
                  <a:pt x="2490" y="1087"/>
                  <a:pt x="2490" y="1087"/>
                  <a:pt x="2490" y="1087"/>
                </a:cubicBezTo>
                <a:cubicBezTo>
                  <a:pt x="2488" y="1087"/>
                  <a:pt x="2488" y="1087"/>
                  <a:pt x="2488" y="1087"/>
                </a:cubicBezTo>
                <a:cubicBezTo>
                  <a:pt x="2488" y="1088"/>
                  <a:pt x="2488" y="1088"/>
                  <a:pt x="2488" y="1088"/>
                </a:cubicBezTo>
                <a:cubicBezTo>
                  <a:pt x="2481" y="1088"/>
                  <a:pt x="2481" y="1088"/>
                  <a:pt x="2481" y="1088"/>
                </a:cubicBezTo>
                <a:cubicBezTo>
                  <a:pt x="2480" y="1088"/>
                  <a:pt x="2479" y="1088"/>
                  <a:pt x="2478" y="1088"/>
                </a:cubicBezTo>
                <a:cubicBezTo>
                  <a:pt x="2478" y="1088"/>
                  <a:pt x="2478" y="1088"/>
                  <a:pt x="2478" y="1088"/>
                </a:cubicBezTo>
                <a:cubicBezTo>
                  <a:pt x="2471" y="1088"/>
                  <a:pt x="2471" y="1088"/>
                  <a:pt x="2471" y="1088"/>
                </a:cubicBezTo>
                <a:cubicBezTo>
                  <a:pt x="2471" y="1087"/>
                  <a:pt x="2471" y="1087"/>
                  <a:pt x="2470" y="1086"/>
                </a:cubicBezTo>
                <a:cubicBezTo>
                  <a:pt x="2470" y="1086"/>
                  <a:pt x="2469" y="1087"/>
                  <a:pt x="2469" y="1087"/>
                </a:cubicBezTo>
                <a:cubicBezTo>
                  <a:pt x="2468" y="1086"/>
                  <a:pt x="2468" y="1086"/>
                  <a:pt x="2468" y="1084"/>
                </a:cubicBezTo>
                <a:cubicBezTo>
                  <a:pt x="2463" y="1084"/>
                  <a:pt x="2462" y="1086"/>
                  <a:pt x="2459" y="1086"/>
                </a:cubicBezTo>
                <a:cubicBezTo>
                  <a:pt x="2459" y="1088"/>
                  <a:pt x="2459" y="1088"/>
                  <a:pt x="2459" y="1088"/>
                </a:cubicBezTo>
                <a:cubicBezTo>
                  <a:pt x="2459" y="1087"/>
                  <a:pt x="2458" y="1087"/>
                  <a:pt x="2457" y="1087"/>
                </a:cubicBezTo>
                <a:cubicBezTo>
                  <a:pt x="2456" y="1089"/>
                  <a:pt x="2455" y="1090"/>
                  <a:pt x="2454" y="1092"/>
                </a:cubicBezTo>
                <a:cubicBezTo>
                  <a:pt x="2453" y="1092"/>
                  <a:pt x="2453" y="1092"/>
                  <a:pt x="2453" y="1092"/>
                </a:cubicBezTo>
                <a:cubicBezTo>
                  <a:pt x="2453" y="1095"/>
                  <a:pt x="2453" y="1095"/>
                  <a:pt x="2453" y="1095"/>
                </a:cubicBezTo>
                <a:cubicBezTo>
                  <a:pt x="2454" y="1095"/>
                  <a:pt x="2454" y="1095"/>
                  <a:pt x="2454" y="1095"/>
                </a:cubicBezTo>
                <a:cubicBezTo>
                  <a:pt x="2454" y="1096"/>
                  <a:pt x="2453" y="1097"/>
                  <a:pt x="2453" y="1097"/>
                </a:cubicBezTo>
                <a:cubicBezTo>
                  <a:pt x="2453" y="1100"/>
                  <a:pt x="2455" y="1103"/>
                  <a:pt x="2453" y="1105"/>
                </a:cubicBezTo>
                <a:cubicBezTo>
                  <a:pt x="2453" y="1107"/>
                  <a:pt x="2453" y="1107"/>
                  <a:pt x="2451" y="1107"/>
                </a:cubicBezTo>
                <a:close/>
                <a:moveTo>
                  <a:pt x="2311" y="1086"/>
                </a:moveTo>
                <a:cubicBezTo>
                  <a:pt x="2310" y="1083"/>
                  <a:pt x="2310" y="1083"/>
                  <a:pt x="2308" y="1082"/>
                </a:cubicBezTo>
                <a:cubicBezTo>
                  <a:pt x="2308" y="1085"/>
                  <a:pt x="2308" y="1085"/>
                  <a:pt x="2308" y="1085"/>
                </a:cubicBezTo>
                <a:cubicBezTo>
                  <a:pt x="2309" y="1085"/>
                  <a:pt x="2309" y="1085"/>
                  <a:pt x="2309" y="1085"/>
                </a:cubicBezTo>
                <a:cubicBezTo>
                  <a:pt x="2309" y="1086"/>
                  <a:pt x="2309" y="1086"/>
                  <a:pt x="2309" y="1086"/>
                </a:cubicBezTo>
                <a:lnTo>
                  <a:pt x="2311" y="1086"/>
                </a:lnTo>
                <a:close/>
                <a:moveTo>
                  <a:pt x="2325" y="1082"/>
                </a:moveTo>
                <a:cubicBezTo>
                  <a:pt x="2325" y="1084"/>
                  <a:pt x="2325" y="1084"/>
                  <a:pt x="2325" y="1084"/>
                </a:cubicBezTo>
                <a:cubicBezTo>
                  <a:pt x="2327" y="1084"/>
                  <a:pt x="2327" y="1084"/>
                  <a:pt x="2327" y="1084"/>
                </a:cubicBezTo>
                <a:cubicBezTo>
                  <a:pt x="2327" y="1082"/>
                  <a:pt x="2327" y="1082"/>
                  <a:pt x="2327" y="1082"/>
                </a:cubicBezTo>
                <a:lnTo>
                  <a:pt x="2325" y="1082"/>
                </a:lnTo>
                <a:close/>
                <a:moveTo>
                  <a:pt x="1016" y="1095"/>
                </a:moveTo>
                <a:cubicBezTo>
                  <a:pt x="1016" y="1093"/>
                  <a:pt x="1015" y="1093"/>
                  <a:pt x="1015" y="1092"/>
                </a:cubicBezTo>
                <a:cubicBezTo>
                  <a:pt x="1014" y="1092"/>
                  <a:pt x="1012" y="1093"/>
                  <a:pt x="1011" y="1093"/>
                </a:cubicBezTo>
                <a:cubicBezTo>
                  <a:pt x="1011" y="1093"/>
                  <a:pt x="1011" y="1093"/>
                  <a:pt x="1011" y="1093"/>
                </a:cubicBezTo>
                <a:cubicBezTo>
                  <a:pt x="1010" y="1094"/>
                  <a:pt x="1010" y="1094"/>
                  <a:pt x="1009" y="1095"/>
                </a:cubicBezTo>
                <a:cubicBezTo>
                  <a:pt x="1010" y="1095"/>
                  <a:pt x="1010" y="1095"/>
                  <a:pt x="1010" y="1095"/>
                </a:cubicBezTo>
                <a:cubicBezTo>
                  <a:pt x="1010" y="1095"/>
                  <a:pt x="1010" y="1095"/>
                  <a:pt x="1010" y="1095"/>
                </a:cubicBezTo>
                <a:cubicBezTo>
                  <a:pt x="1008" y="1096"/>
                  <a:pt x="1007" y="1097"/>
                  <a:pt x="1005" y="1098"/>
                </a:cubicBezTo>
                <a:cubicBezTo>
                  <a:pt x="1005" y="1099"/>
                  <a:pt x="1004" y="1100"/>
                  <a:pt x="1004" y="1101"/>
                </a:cubicBezTo>
                <a:cubicBezTo>
                  <a:pt x="1003" y="1102"/>
                  <a:pt x="1003" y="1102"/>
                  <a:pt x="1002" y="1103"/>
                </a:cubicBezTo>
                <a:cubicBezTo>
                  <a:pt x="1002" y="1106"/>
                  <a:pt x="1002" y="1109"/>
                  <a:pt x="1003" y="1111"/>
                </a:cubicBezTo>
                <a:cubicBezTo>
                  <a:pt x="1003" y="1111"/>
                  <a:pt x="1003" y="1111"/>
                  <a:pt x="1003" y="1111"/>
                </a:cubicBezTo>
                <a:cubicBezTo>
                  <a:pt x="1004" y="1112"/>
                  <a:pt x="1005" y="1113"/>
                  <a:pt x="1005" y="1114"/>
                </a:cubicBezTo>
                <a:cubicBezTo>
                  <a:pt x="1008" y="1114"/>
                  <a:pt x="1008" y="1114"/>
                  <a:pt x="1008" y="1114"/>
                </a:cubicBezTo>
                <a:cubicBezTo>
                  <a:pt x="1008" y="1113"/>
                  <a:pt x="1008" y="1113"/>
                  <a:pt x="1008" y="1113"/>
                </a:cubicBezTo>
                <a:cubicBezTo>
                  <a:pt x="1010" y="1113"/>
                  <a:pt x="1012" y="1113"/>
                  <a:pt x="1015" y="1113"/>
                </a:cubicBezTo>
                <a:cubicBezTo>
                  <a:pt x="1015" y="1113"/>
                  <a:pt x="1015" y="1112"/>
                  <a:pt x="1015" y="1112"/>
                </a:cubicBezTo>
                <a:cubicBezTo>
                  <a:pt x="1016" y="1112"/>
                  <a:pt x="1017" y="1111"/>
                  <a:pt x="1018" y="1111"/>
                </a:cubicBezTo>
                <a:cubicBezTo>
                  <a:pt x="1018" y="1109"/>
                  <a:pt x="1018" y="1110"/>
                  <a:pt x="1020" y="1109"/>
                </a:cubicBezTo>
                <a:cubicBezTo>
                  <a:pt x="1020" y="1108"/>
                  <a:pt x="1020" y="1107"/>
                  <a:pt x="1021" y="1106"/>
                </a:cubicBezTo>
                <a:cubicBezTo>
                  <a:pt x="1021" y="1106"/>
                  <a:pt x="1021" y="1106"/>
                  <a:pt x="1022" y="1105"/>
                </a:cubicBezTo>
                <a:cubicBezTo>
                  <a:pt x="1023" y="1103"/>
                  <a:pt x="1021" y="1102"/>
                  <a:pt x="1022" y="1100"/>
                </a:cubicBezTo>
                <a:cubicBezTo>
                  <a:pt x="1022" y="1097"/>
                  <a:pt x="1022" y="1097"/>
                  <a:pt x="1022" y="1097"/>
                </a:cubicBezTo>
                <a:cubicBezTo>
                  <a:pt x="1021" y="1097"/>
                  <a:pt x="1021" y="1097"/>
                  <a:pt x="1021" y="1097"/>
                </a:cubicBezTo>
                <a:cubicBezTo>
                  <a:pt x="1021" y="1096"/>
                  <a:pt x="1021" y="1096"/>
                  <a:pt x="1021" y="1096"/>
                </a:cubicBezTo>
                <a:cubicBezTo>
                  <a:pt x="1020" y="1096"/>
                  <a:pt x="1019" y="1097"/>
                  <a:pt x="1017" y="1097"/>
                </a:cubicBezTo>
                <a:cubicBezTo>
                  <a:pt x="1016" y="1097"/>
                  <a:pt x="1016" y="1096"/>
                  <a:pt x="1015" y="1096"/>
                </a:cubicBezTo>
                <a:cubicBezTo>
                  <a:pt x="1015" y="1095"/>
                  <a:pt x="1015" y="1095"/>
                  <a:pt x="1016" y="1095"/>
                </a:cubicBezTo>
                <a:close/>
                <a:moveTo>
                  <a:pt x="2552" y="1101"/>
                </a:moveTo>
                <a:cubicBezTo>
                  <a:pt x="2552" y="1100"/>
                  <a:pt x="2552" y="1100"/>
                  <a:pt x="2552" y="1100"/>
                </a:cubicBezTo>
                <a:cubicBezTo>
                  <a:pt x="2551" y="1100"/>
                  <a:pt x="2551" y="1099"/>
                  <a:pt x="2551" y="1099"/>
                </a:cubicBezTo>
                <a:cubicBezTo>
                  <a:pt x="2547" y="1099"/>
                  <a:pt x="2547" y="1099"/>
                  <a:pt x="2547" y="1099"/>
                </a:cubicBezTo>
                <a:cubicBezTo>
                  <a:pt x="2547" y="1099"/>
                  <a:pt x="2547" y="1099"/>
                  <a:pt x="2547" y="1098"/>
                </a:cubicBezTo>
                <a:cubicBezTo>
                  <a:pt x="2546" y="1098"/>
                  <a:pt x="2545" y="1099"/>
                  <a:pt x="2545" y="1099"/>
                </a:cubicBezTo>
                <a:cubicBezTo>
                  <a:pt x="2545" y="1099"/>
                  <a:pt x="2545" y="1099"/>
                  <a:pt x="2545" y="1099"/>
                </a:cubicBezTo>
                <a:cubicBezTo>
                  <a:pt x="2542" y="1099"/>
                  <a:pt x="2542" y="1099"/>
                  <a:pt x="2542" y="1099"/>
                </a:cubicBezTo>
                <a:cubicBezTo>
                  <a:pt x="2542" y="1100"/>
                  <a:pt x="2542" y="1100"/>
                  <a:pt x="2542" y="1100"/>
                </a:cubicBezTo>
                <a:cubicBezTo>
                  <a:pt x="2541" y="1100"/>
                  <a:pt x="2541" y="1100"/>
                  <a:pt x="2541" y="1100"/>
                </a:cubicBezTo>
                <a:cubicBezTo>
                  <a:pt x="2543" y="1102"/>
                  <a:pt x="2543" y="1100"/>
                  <a:pt x="2545" y="1101"/>
                </a:cubicBezTo>
                <a:cubicBezTo>
                  <a:pt x="2545" y="1102"/>
                  <a:pt x="2545" y="1102"/>
                  <a:pt x="2545" y="1102"/>
                </a:cubicBezTo>
                <a:cubicBezTo>
                  <a:pt x="2547" y="1102"/>
                  <a:pt x="2551" y="1103"/>
                  <a:pt x="2552" y="1101"/>
                </a:cubicBezTo>
                <a:close/>
                <a:moveTo>
                  <a:pt x="997" y="1100"/>
                </a:moveTo>
                <a:cubicBezTo>
                  <a:pt x="998" y="1100"/>
                  <a:pt x="997" y="1100"/>
                  <a:pt x="998" y="1099"/>
                </a:cubicBezTo>
                <a:cubicBezTo>
                  <a:pt x="996" y="1099"/>
                  <a:pt x="996" y="1099"/>
                  <a:pt x="996" y="1099"/>
                </a:cubicBezTo>
                <a:cubicBezTo>
                  <a:pt x="996" y="1100"/>
                  <a:pt x="996" y="1100"/>
                  <a:pt x="996" y="1101"/>
                </a:cubicBezTo>
                <a:cubicBezTo>
                  <a:pt x="997" y="1101"/>
                  <a:pt x="996" y="1100"/>
                  <a:pt x="997" y="1100"/>
                </a:cubicBezTo>
                <a:close/>
                <a:moveTo>
                  <a:pt x="2321" y="1103"/>
                </a:moveTo>
                <a:cubicBezTo>
                  <a:pt x="2321" y="1102"/>
                  <a:pt x="2321" y="1102"/>
                  <a:pt x="2321" y="1102"/>
                </a:cubicBezTo>
                <a:cubicBezTo>
                  <a:pt x="2321" y="1102"/>
                  <a:pt x="2321" y="1102"/>
                  <a:pt x="2321" y="1102"/>
                </a:cubicBezTo>
                <a:cubicBezTo>
                  <a:pt x="2321" y="1101"/>
                  <a:pt x="2321" y="1101"/>
                  <a:pt x="2321" y="1101"/>
                </a:cubicBezTo>
                <a:cubicBezTo>
                  <a:pt x="2321" y="1101"/>
                  <a:pt x="2320" y="1101"/>
                  <a:pt x="2320" y="1101"/>
                </a:cubicBezTo>
                <a:cubicBezTo>
                  <a:pt x="2320" y="1103"/>
                  <a:pt x="2320" y="1103"/>
                  <a:pt x="2320" y="1103"/>
                </a:cubicBezTo>
                <a:lnTo>
                  <a:pt x="2321" y="1103"/>
                </a:lnTo>
                <a:close/>
                <a:moveTo>
                  <a:pt x="2522" y="1105"/>
                </a:moveTo>
                <a:cubicBezTo>
                  <a:pt x="2520" y="1104"/>
                  <a:pt x="2520" y="1104"/>
                  <a:pt x="2520" y="1102"/>
                </a:cubicBezTo>
                <a:cubicBezTo>
                  <a:pt x="2519" y="1102"/>
                  <a:pt x="2519" y="1102"/>
                  <a:pt x="2519" y="1102"/>
                </a:cubicBezTo>
                <a:cubicBezTo>
                  <a:pt x="2519" y="1107"/>
                  <a:pt x="2519" y="1107"/>
                  <a:pt x="2519" y="1107"/>
                </a:cubicBezTo>
                <a:cubicBezTo>
                  <a:pt x="2520" y="1106"/>
                  <a:pt x="2521" y="1106"/>
                  <a:pt x="2522" y="1106"/>
                </a:cubicBezTo>
                <a:lnTo>
                  <a:pt x="2522" y="1105"/>
                </a:lnTo>
                <a:close/>
                <a:moveTo>
                  <a:pt x="998" y="1104"/>
                </a:moveTo>
                <a:cubicBezTo>
                  <a:pt x="999" y="1104"/>
                  <a:pt x="999" y="1104"/>
                  <a:pt x="999" y="1104"/>
                </a:cubicBezTo>
                <a:cubicBezTo>
                  <a:pt x="998" y="1103"/>
                  <a:pt x="999" y="1103"/>
                  <a:pt x="998" y="1103"/>
                </a:cubicBezTo>
                <a:lnTo>
                  <a:pt x="998" y="1104"/>
                </a:lnTo>
                <a:close/>
                <a:moveTo>
                  <a:pt x="2674" y="1153"/>
                </a:moveTo>
                <a:cubicBezTo>
                  <a:pt x="2674" y="1153"/>
                  <a:pt x="2675" y="1153"/>
                  <a:pt x="2674" y="1152"/>
                </a:cubicBezTo>
                <a:cubicBezTo>
                  <a:pt x="2674" y="1152"/>
                  <a:pt x="2674" y="1152"/>
                  <a:pt x="2674" y="1152"/>
                </a:cubicBezTo>
                <a:cubicBezTo>
                  <a:pt x="2673" y="1151"/>
                  <a:pt x="2673" y="1149"/>
                  <a:pt x="2672" y="1148"/>
                </a:cubicBezTo>
                <a:cubicBezTo>
                  <a:pt x="2672" y="1148"/>
                  <a:pt x="2671" y="1148"/>
                  <a:pt x="2671" y="1147"/>
                </a:cubicBezTo>
                <a:cubicBezTo>
                  <a:pt x="2671" y="1146"/>
                  <a:pt x="2671" y="1146"/>
                  <a:pt x="2671" y="1146"/>
                </a:cubicBezTo>
                <a:cubicBezTo>
                  <a:pt x="2671" y="1146"/>
                  <a:pt x="2670" y="1146"/>
                  <a:pt x="2670" y="1145"/>
                </a:cubicBezTo>
                <a:cubicBezTo>
                  <a:pt x="2669" y="1144"/>
                  <a:pt x="2669" y="1144"/>
                  <a:pt x="2669" y="1144"/>
                </a:cubicBezTo>
                <a:cubicBezTo>
                  <a:pt x="2665" y="1144"/>
                  <a:pt x="2665" y="1144"/>
                  <a:pt x="2665" y="1144"/>
                </a:cubicBezTo>
                <a:cubicBezTo>
                  <a:pt x="2664" y="1143"/>
                  <a:pt x="2663" y="1142"/>
                  <a:pt x="2662" y="1141"/>
                </a:cubicBezTo>
                <a:cubicBezTo>
                  <a:pt x="2662" y="1141"/>
                  <a:pt x="2662" y="1141"/>
                  <a:pt x="2662" y="1141"/>
                </a:cubicBezTo>
                <a:cubicBezTo>
                  <a:pt x="2662" y="1140"/>
                  <a:pt x="2661" y="1140"/>
                  <a:pt x="2661" y="1139"/>
                </a:cubicBezTo>
                <a:cubicBezTo>
                  <a:pt x="2657" y="1139"/>
                  <a:pt x="2657" y="1139"/>
                  <a:pt x="2657" y="1139"/>
                </a:cubicBezTo>
                <a:cubicBezTo>
                  <a:pt x="2657" y="1138"/>
                  <a:pt x="2656" y="1138"/>
                  <a:pt x="2656" y="1137"/>
                </a:cubicBezTo>
                <a:cubicBezTo>
                  <a:pt x="2655" y="1137"/>
                  <a:pt x="2655" y="1137"/>
                  <a:pt x="2655" y="1137"/>
                </a:cubicBezTo>
                <a:cubicBezTo>
                  <a:pt x="2655" y="1136"/>
                  <a:pt x="2655" y="1136"/>
                  <a:pt x="2655" y="1136"/>
                </a:cubicBezTo>
                <a:cubicBezTo>
                  <a:pt x="2651" y="1136"/>
                  <a:pt x="2651" y="1136"/>
                  <a:pt x="2651" y="1136"/>
                </a:cubicBezTo>
                <a:cubicBezTo>
                  <a:pt x="2650" y="1136"/>
                  <a:pt x="2650" y="1135"/>
                  <a:pt x="2650" y="1135"/>
                </a:cubicBezTo>
                <a:cubicBezTo>
                  <a:pt x="2649" y="1135"/>
                  <a:pt x="2649" y="1135"/>
                  <a:pt x="2649" y="1135"/>
                </a:cubicBezTo>
                <a:cubicBezTo>
                  <a:pt x="2649" y="1134"/>
                  <a:pt x="2649" y="1134"/>
                  <a:pt x="2649" y="1134"/>
                </a:cubicBezTo>
                <a:cubicBezTo>
                  <a:pt x="2646" y="1134"/>
                  <a:pt x="2646" y="1134"/>
                  <a:pt x="2646" y="1134"/>
                </a:cubicBezTo>
                <a:cubicBezTo>
                  <a:pt x="2646" y="1134"/>
                  <a:pt x="2646" y="1134"/>
                  <a:pt x="2646" y="1134"/>
                </a:cubicBezTo>
                <a:cubicBezTo>
                  <a:pt x="2645" y="1134"/>
                  <a:pt x="2645" y="1134"/>
                  <a:pt x="2645" y="1134"/>
                </a:cubicBezTo>
                <a:cubicBezTo>
                  <a:pt x="2645" y="1133"/>
                  <a:pt x="2645" y="1133"/>
                  <a:pt x="2645" y="1133"/>
                </a:cubicBezTo>
                <a:cubicBezTo>
                  <a:pt x="2643" y="1133"/>
                  <a:pt x="2642" y="1133"/>
                  <a:pt x="2641" y="1132"/>
                </a:cubicBezTo>
                <a:cubicBezTo>
                  <a:pt x="2641" y="1132"/>
                  <a:pt x="2640" y="1131"/>
                  <a:pt x="2640" y="1131"/>
                </a:cubicBezTo>
                <a:cubicBezTo>
                  <a:pt x="2639" y="1130"/>
                  <a:pt x="2637" y="1129"/>
                  <a:pt x="2636" y="1129"/>
                </a:cubicBezTo>
                <a:cubicBezTo>
                  <a:pt x="2636" y="1128"/>
                  <a:pt x="2636" y="1128"/>
                  <a:pt x="2636" y="1128"/>
                </a:cubicBezTo>
                <a:cubicBezTo>
                  <a:pt x="2634" y="1128"/>
                  <a:pt x="2634" y="1128"/>
                  <a:pt x="2634" y="1128"/>
                </a:cubicBezTo>
                <a:cubicBezTo>
                  <a:pt x="2634" y="1126"/>
                  <a:pt x="2634" y="1126"/>
                  <a:pt x="2634" y="1126"/>
                </a:cubicBezTo>
                <a:cubicBezTo>
                  <a:pt x="2633" y="1127"/>
                  <a:pt x="2632" y="1127"/>
                  <a:pt x="2632" y="1127"/>
                </a:cubicBezTo>
                <a:cubicBezTo>
                  <a:pt x="2631" y="1125"/>
                  <a:pt x="2631" y="1126"/>
                  <a:pt x="2630" y="1124"/>
                </a:cubicBezTo>
                <a:cubicBezTo>
                  <a:pt x="2629" y="1124"/>
                  <a:pt x="2628" y="1124"/>
                  <a:pt x="2627" y="1124"/>
                </a:cubicBezTo>
                <a:cubicBezTo>
                  <a:pt x="2627" y="1124"/>
                  <a:pt x="2626" y="1125"/>
                  <a:pt x="2625" y="1124"/>
                </a:cubicBezTo>
                <a:cubicBezTo>
                  <a:pt x="2625" y="1124"/>
                  <a:pt x="2625" y="1124"/>
                  <a:pt x="2625" y="1124"/>
                </a:cubicBezTo>
                <a:cubicBezTo>
                  <a:pt x="2620" y="1124"/>
                  <a:pt x="2620" y="1124"/>
                  <a:pt x="2620" y="1124"/>
                </a:cubicBezTo>
                <a:cubicBezTo>
                  <a:pt x="2620" y="1123"/>
                  <a:pt x="2620" y="1123"/>
                  <a:pt x="2620" y="1123"/>
                </a:cubicBezTo>
                <a:cubicBezTo>
                  <a:pt x="2620" y="1123"/>
                  <a:pt x="2619" y="1123"/>
                  <a:pt x="2618" y="1122"/>
                </a:cubicBezTo>
                <a:cubicBezTo>
                  <a:pt x="2618" y="1122"/>
                  <a:pt x="2618" y="1122"/>
                  <a:pt x="2618" y="1122"/>
                </a:cubicBezTo>
                <a:cubicBezTo>
                  <a:pt x="2617" y="1122"/>
                  <a:pt x="2616" y="1121"/>
                  <a:pt x="2614" y="1121"/>
                </a:cubicBezTo>
                <a:cubicBezTo>
                  <a:pt x="2614" y="1121"/>
                  <a:pt x="2614" y="1120"/>
                  <a:pt x="2614" y="1120"/>
                </a:cubicBezTo>
                <a:cubicBezTo>
                  <a:pt x="2612" y="1120"/>
                  <a:pt x="2612" y="1120"/>
                  <a:pt x="2612" y="1120"/>
                </a:cubicBezTo>
                <a:cubicBezTo>
                  <a:pt x="2611" y="1119"/>
                  <a:pt x="2611" y="1118"/>
                  <a:pt x="2611" y="1118"/>
                </a:cubicBezTo>
                <a:cubicBezTo>
                  <a:pt x="2609" y="1118"/>
                  <a:pt x="2609" y="1118"/>
                  <a:pt x="2609" y="1118"/>
                </a:cubicBezTo>
                <a:cubicBezTo>
                  <a:pt x="2608" y="1117"/>
                  <a:pt x="2608" y="1117"/>
                  <a:pt x="2608" y="1117"/>
                </a:cubicBezTo>
                <a:cubicBezTo>
                  <a:pt x="2607" y="1116"/>
                  <a:pt x="2606" y="1116"/>
                  <a:pt x="2605" y="1116"/>
                </a:cubicBezTo>
                <a:cubicBezTo>
                  <a:pt x="2605" y="1117"/>
                  <a:pt x="2605" y="1117"/>
                  <a:pt x="2605" y="1117"/>
                </a:cubicBezTo>
                <a:cubicBezTo>
                  <a:pt x="2602" y="1118"/>
                  <a:pt x="2601" y="1119"/>
                  <a:pt x="2599" y="1120"/>
                </a:cubicBezTo>
                <a:cubicBezTo>
                  <a:pt x="2599" y="1121"/>
                  <a:pt x="2599" y="1121"/>
                  <a:pt x="2599" y="1122"/>
                </a:cubicBezTo>
                <a:cubicBezTo>
                  <a:pt x="2597" y="1122"/>
                  <a:pt x="2597" y="1122"/>
                  <a:pt x="2597" y="1122"/>
                </a:cubicBezTo>
                <a:cubicBezTo>
                  <a:pt x="2597" y="1122"/>
                  <a:pt x="2597" y="1122"/>
                  <a:pt x="2597" y="1122"/>
                </a:cubicBezTo>
                <a:cubicBezTo>
                  <a:pt x="2596" y="1123"/>
                  <a:pt x="2596" y="1123"/>
                  <a:pt x="2594" y="1124"/>
                </a:cubicBezTo>
                <a:cubicBezTo>
                  <a:pt x="2594" y="1126"/>
                  <a:pt x="2593" y="1126"/>
                  <a:pt x="2592" y="1128"/>
                </a:cubicBezTo>
                <a:cubicBezTo>
                  <a:pt x="2591" y="1128"/>
                  <a:pt x="2591" y="1128"/>
                  <a:pt x="2591" y="1128"/>
                </a:cubicBezTo>
                <a:cubicBezTo>
                  <a:pt x="2591" y="1130"/>
                  <a:pt x="2591" y="1130"/>
                  <a:pt x="2591" y="1130"/>
                </a:cubicBezTo>
                <a:cubicBezTo>
                  <a:pt x="2591" y="1130"/>
                  <a:pt x="2591" y="1130"/>
                  <a:pt x="2591" y="1130"/>
                </a:cubicBezTo>
                <a:cubicBezTo>
                  <a:pt x="2591" y="1130"/>
                  <a:pt x="2590" y="1131"/>
                  <a:pt x="2590" y="1131"/>
                </a:cubicBezTo>
                <a:cubicBezTo>
                  <a:pt x="2589" y="1132"/>
                  <a:pt x="2589" y="1130"/>
                  <a:pt x="2588" y="1132"/>
                </a:cubicBezTo>
                <a:cubicBezTo>
                  <a:pt x="2586" y="1132"/>
                  <a:pt x="2586" y="1132"/>
                  <a:pt x="2586" y="1132"/>
                </a:cubicBezTo>
                <a:cubicBezTo>
                  <a:pt x="2586" y="1134"/>
                  <a:pt x="2586" y="1134"/>
                  <a:pt x="2586" y="1134"/>
                </a:cubicBezTo>
                <a:cubicBezTo>
                  <a:pt x="2585" y="1133"/>
                  <a:pt x="2584" y="1133"/>
                  <a:pt x="2584" y="1133"/>
                </a:cubicBezTo>
                <a:cubicBezTo>
                  <a:pt x="2584" y="1130"/>
                  <a:pt x="2584" y="1130"/>
                  <a:pt x="2584" y="1130"/>
                </a:cubicBezTo>
                <a:cubicBezTo>
                  <a:pt x="2583" y="1130"/>
                  <a:pt x="2583" y="1130"/>
                  <a:pt x="2583" y="1130"/>
                </a:cubicBezTo>
                <a:cubicBezTo>
                  <a:pt x="2583" y="1130"/>
                  <a:pt x="2583" y="1130"/>
                  <a:pt x="2583" y="1130"/>
                </a:cubicBezTo>
                <a:cubicBezTo>
                  <a:pt x="2582" y="1129"/>
                  <a:pt x="2582" y="1130"/>
                  <a:pt x="2582" y="1130"/>
                </a:cubicBezTo>
                <a:cubicBezTo>
                  <a:pt x="2581" y="1130"/>
                  <a:pt x="2581" y="1130"/>
                  <a:pt x="2581" y="1130"/>
                </a:cubicBezTo>
                <a:cubicBezTo>
                  <a:pt x="2581" y="1126"/>
                  <a:pt x="2581" y="1126"/>
                  <a:pt x="2581" y="1126"/>
                </a:cubicBezTo>
                <a:cubicBezTo>
                  <a:pt x="2580" y="1125"/>
                  <a:pt x="2580" y="1125"/>
                  <a:pt x="2579" y="1125"/>
                </a:cubicBezTo>
                <a:cubicBezTo>
                  <a:pt x="2579" y="1126"/>
                  <a:pt x="2579" y="1126"/>
                  <a:pt x="2578" y="1126"/>
                </a:cubicBezTo>
                <a:cubicBezTo>
                  <a:pt x="2578" y="1127"/>
                  <a:pt x="2578" y="1127"/>
                  <a:pt x="2578" y="1127"/>
                </a:cubicBezTo>
                <a:cubicBezTo>
                  <a:pt x="2578" y="1127"/>
                  <a:pt x="2578" y="1127"/>
                  <a:pt x="2578" y="1127"/>
                </a:cubicBezTo>
                <a:cubicBezTo>
                  <a:pt x="2578" y="1123"/>
                  <a:pt x="2577" y="1123"/>
                  <a:pt x="2576" y="1120"/>
                </a:cubicBezTo>
                <a:cubicBezTo>
                  <a:pt x="2576" y="1115"/>
                  <a:pt x="2576" y="1115"/>
                  <a:pt x="2576" y="1115"/>
                </a:cubicBezTo>
                <a:cubicBezTo>
                  <a:pt x="2577" y="1115"/>
                  <a:pt x="2577" y="1115"/>
                  <a:pt x="2577" y="1115"/>
                </a:cubicBezTo>
                <a:cubicBezTo>
                  <a:pt x="2577" y="1113"/>
                  <a:pt x="2577" y="1113"/>
                  <a:pt x="2577" y="1113"/>
                </a:cubicBezTo>
                <a:cubicBezTo>
                  <a:pt x="2578" y="1113"/>
                  <a:pt x="2578" y="1113"/>
                  <a:pt x="2578" y="1113"/>
                </a:cubicBezTo>
                <a:cubicBezTo>
                  <a:pt x="2577" y="1111"/>
                  <a:pt x="2577" y="1109"/>
                  <a:pt x="2576" y="1107"/>
                </a:cubicBezTo>
                <a:cubicBezTo>
                  <a:pt x="2576" y="1107"/>
                  <a:pt x="2575" y="1107"/>
                  <a:pt x="2574" y="1107"/>
                </a:cubicBezTo>
                <a:cubicBezTo>
                  <a:pt x="2574" y="1106"/>
                  <a:pt x="2574" y="1106"/>
                  <a:pt x="2574" y="1106"/>
                </a:cubicBezTo>
                <a:cubicBezTo>
                  <a:pt x="2573" y="1106"/>
                  <a:pt x="2572" y="1106"/>
                  <a:pt x="2571" y="1107"/>
                </a:cubicBezTo>
                <a:cubicBezTo>
                  <a:pt x="2571" y="1105"/>
                  <a:pt x="2571" y="1105"/>
                  <a:pt x="2571" y="1105"/>
                </a:cubicBezTo>
                <a:cubicBezTo>
                  <a:pt x="2569" y="1105"/>
                  <a:pt x="2569" y="1105"/>
                  <a:pt x="2569" y="1105"/>
                </a:cubicBezTo>
                <a:cubicBezTo>
                  <a:pt x="2569" y="1107"/>
                  <a:pt x="2569" y="1107"/>
                  <a:pt x="2569" y="1107"/>
                </a:cubicBezTo>
                <a:cubicBezTo>
                  <a:pt x="2567" y="1106"/>
                  <a:pt x="2565" y="1106"/>
                  <a:pt x="2563" y="1105"/>
                </a:cubicBezTo>
                <a:cubicBezTo>
                  <a:pt x="2563" y="1105"/>
                  <a:pt x="2563" y="1104"/>
                  <a:pt x="2563" y="1104"/>
                </a:cubicBezTo>
                <a:cubicBezTo>
                  <a:pt x="2561" y="1104"/>
                  <a:pt x="2559" y="1105"/>
                  <a:pt x="2557" y="1105"/>
                </a:cubicBezTo>
                <a:cubicBezTo>
                  <a:pt x="2557" y="1107"/>
                  <a:pt x="2557" y="1107"/>
                  <a:pt x="2557" y="1107"/>
                </a:cubicBezTo>
                <a:cubicBezTo>
                  <a:pt x="2556" y="1108"/>
                  <a:pt x="2554" y="1108"/>
                  <a:pt x="2551" y="1108"/>
                </a:cubicBezTo>
                <a:cubicBezTo>
                  <a:pt x="2551" y="1109"/>
                  <a:pt x="2551" y="1109"/>
                  <a:pt x="2551" y="1110"/>
                </a:cubicBezTo>
                <a:cubicBezTo>
                  <a:pt x="2551" y="1110"/>
                  <a:pt x="2551" y="1110"/>
                  <a:pt x="2551" y="1110"/>
                </a:cubicBezTo>
                <a:cubicBezTo>
                  <a:pt x="2552" y="1112"/>
                  <a:pt x="2551" y="1113"/>
                  <a:pt x="2550" y="1114"/>
                </a:cubicBezTo>
                <a:cubicBezTo>
                  <a:pt x="2550" y="1115"/>
                  <a:pt x="2550" y="1114"/>
                  <a:pt x="2551" y="1115"/>
                </a:cubicBezTo>
                <a:cubicBezTo>
                  <a:pt x="2552" y="1116"/>
                  <a:pt x="2555" y="1115"/>
                  <a:pt x="2557" y="1116"/>
                </a:cubicBezTo>
                <a:cubicBezTo>
                  <a:pt x="2557" y="1117"/>
                  <a:pt x="2557" y="1117"/>
                  <a:pt x="2557" y="1117"/>
                </a:cubicBezTo>
                <a:cubicBezTo>
                  <a:pt x="2557" y="1117"/>
                  <a:pt x="2558" y="1117"/>
                  <a:pt x="2559" y="1117"/>
                </a:cubicBezTo>
                <a:cubicBezTo>
                  <a:pt x="2559" y="1120"/>
                  <a:pt x="2559" y="1120"/>
                  <a:pt x="2559" y="1120"/>
                </a:cubicBezTo>
                <a:cubicBezTo>
                  <a:pt x="2559" y="1120"/>
                  <a:pt x="2559" y="1120"/>
                  <a:pt x="2559" y="1120"/>
                </a:cubicBezTo>
                <a:cubicBezTo>
                  <a:pt x="2559" y="1120"/>
                  <a:pt x="2559" y="1120"/>
                  <a:pt x="2559" y="1120"/>
                </a:cubicBezTo>
                <a:cubicBezTo>
                  <a:pt x="2558" y="1120"/>
                  <a:pt x="2558" y="1120"/>
                  <a:pt x="2558" y="1120"/>
                </a:cubicBezTo>
                <a:cubicBezTo>
                  <a:pt x="2560" y="1122"/>
                  <a:pt x="2561" y="1120"/>
                  <a:pt x="2565" y="1121"/>
                </a:cubicBezTo>
                <a:cubicBezTo>
                  <a:pt x="2565" y="1122"/>
                  <a:pt x="2565" y="1122"/>
                  <a:pt x="2565" y="1122"/>
                </a:cubicBezTo>
                <a:cubicBezTo>
                  <a:pt x="2566" y="1122"/>
                  <a:pt x="2566" y="1121"/>
                  <a:pt x="2568" y="1121"/>
                </a:cubicBezTo>
                <a:cubicBezTo>
                  <a:pt x="2569" y="1122"/>
                  <a:pt x="2572" y="1122"/>
                  <a:pt x="2574" y="1122"/>
                </a:cubicBezTo>
                <a:cubicBezTo>
                  <a:pt x="2574" y="1124"/>
                  <a:pt x="2574" y="1124"/>
                  <a:pt x="2574" y="1124"/>
                </a:cubicBezTo>
                <a:cubicBezTo>
                  <a:pt x="2572" y="1124"/>
                  <a:pt x="2571" y="1124"/>
                  <a:pt x="2570" y="1124"/>
                </a:cubicBezTo>
                <a:cubicBezTo>
                  <a:pt x="2570" y="1125"/>
                  <a:pt x="2570" y="1125"/>
                  <a:pt x="2570" y="1125"/>
                </a:cubicBezTo>
                <a:cubicBezTo>
                  <a:pt x="2569" y="1125"/>
                  <a:pt x="2568" y="1125"/>
                  <a:pt x="2567" y="1124"/>
                </a:cubicBezTo>
                <a:cubicBezTo>
                  <a:pt x="2567" y="1125"/>
                  <a:pt x="2567" y="1125"/>
                  <a:pt x="2567" y="1125"/>
                </a:cubicBezTo>
                <a:cubicBezTo>
                  <a:pt x="2566" y="1125"/>
                  <a:pt x="2566" y="1125"/>
                  <a:pt x="2566" y="1125"/>
                </a:cubicBezTo>
                <a:cubicBezTo>
                  <a:pt x="2566" y="1126"/>
                  <a:pt x="2566" y="1126"/>
                  <a:pt x="2566" y="1126"/>
                </a:cubicBezTo>
                <a:cubicBezTo>
                  <a:pt x="2563" y="1126"/>
                  <a:pt x="2563" y="1126"/>
                  <a:pt x="2563" y="1126"/>
                </a:cubicBezTo>
                <a:cubicBezTo>
                  <a:pt x="2561" y="1126"/>
                  <a:pt x="2559" y="1127"/>
                  <a:pt x="2557" y="1126"/>
                </a:cubicBezTo>
                <a:cubicBezTo>
                  <a:pt x="2557" y="1126"/>
                  <a:pt x="2557" y="1126"/>
                  <a:pt x="2557" y="1126"/>
                </a:cubicBezTo>
                <a:cubicBezTo>
                  <a:pt x="2557" y="1126"/>
                  <a:pt x="2557" y="1126"/>
                  <a:pt x="2557" y="1126"/>
                </a:cubicBezTo>
                <a:cubicBezTo>
                  <a:pt x="2557" y="1127"/>
                  <a:pt x="2557" y="1128"/>
                  <a:pt x="2557" y="1128"/>
                </a:cubicBezTo>
                <a:cubicBezTo>
                  <a:pt x="2559" y="1128"/>
                  <a:pt x="2560" y="1128"/>
                  <a:pt x="2561" y="1128"/>
                </a:cubicBezTo>
                <a:cubicBezTo>
                  <a:pt x="2562" y="1129"/>
                  <a:pt x="2562" y="1131"/>
                  <a:pt x="2563" y="1133"/>
                </a:cubicBezTo>
                <a:cubicBezTo>
                  <a:pt x="2563" y="1133"/>
                  <a:pt x="2564" y="1133"/>
                  <a:pt x="2565" y="1132"/>
                </a:cubicBezTo>
                <a:cubicBezTo>
                  <a:pt x="2565" y="1133"/>
                  <a:pt x="2565" y="1133"/>
                  <a:pt x="2565" y="1134"/>
                </a:cubicBezTo>
                <a:cubicBezTo>
                  <a:pt x="2565" y="1134"/>
                  <a:pt x="2565" y="1134"/>
                  <a:pt x="2565" y="1134"/>
                </a:cubicBezTo>
                <a:cubicBezTo>
                  <a:pt x="2565" y="1136"/>
                  <a:pt x="2565" y="1136"/>
                  <a:pt x="2565" y="1136"/>
                </a:cubicBezTo>
                <a:cubicBezTo>
                  <a:pt x="2565" y="1136"/>
                  <a:pt x="2565" y="1136"/>
                  <a:pt x="2565" y="1136"/>
                </a:cubicBezTo>
                <a:cubicBezTo>
                  <a:pt x="2565" y="1137"/>
                  <a:pt x="2566" y="1138"/>
                  <a:pt x="2566" y="1138"/>
                </a:cubicBezTo>
                <a:cubicBezTo>
                  <a:pt x="2571" y="1138"/>
                  <a:pt x="2568" y="1135"/>
                  <a:pt x="2570" y="1133"/>
                </a:cubicBezTo>
                <a:cubicBezTo>
                  <a:pt x="2570" y="1132"/>
                  <a:pt x="2570" y="1132"/>
                  <a:pt x="2570" y="1132"/>
                </a:cubicBezTo>
                <a:cubicBezTo>
                  <a:pt x="2571" y="1132"/>
                  <a:pt x="2571" y="1132"/>
                  <a:pt x="2571" y="1132"/>
                </a:cubicBezTo>
                <a:cubicBezTo>
                  <a:pt x="2571" y="1134"/>
                  <a:pt x="2571" y="1134"/>
                  <a:pt x="2571" y="1134"/>
                </a:cubicBezTo>
                <a:cubicBezTo>
                  <a:pt x="2572" y="1134"/>
                  <a:pt x="2572" y="1135"/>
                  <a:pt x="2573" y="1135"/>
                </a:cubicBezTo>
                <a:cubicBezTo>
                  <a:pt x="2573" y="1136"/>
                  <a:pt x="2573" y="1136"/>
                  <a:pt x="2573" y="1136"/>
                </a:cubicBezTo>
                <a:cubicBezTo>
                  <a:pt x="2574" y="1136"/>
                  <a:pt x="2574" y="1136"/>
                  <a:pt x="2574" y="1136"/>
                </a:cubicBezTo>
                <a:cubicBezTo>
                  <a:pt x="2575" y="1136"/>
                  <a:pt x="2575" y="1136"/>
                  <a:pt x="2575" y="1137"/>
                </a:cubicBezTo>
                <a:cubicBezTo>
                  <a:pt x="2576" y="1137"/>
                  <a:pt x="2577" y="1137"/>
                  <a:pt x="2578" y="1138"/>
                </a:cubicBezTo>
                <a:cubicBezTo>
                  <a:pt x="2578" y="1138"/>
                  <a:pt x="2578" y="1138"/>
                  <a:pt x="2578" y="1138"/>
                </a:cubicBezTo>
                <a:cubicBezTo>
                  <a:pt x="2578" y="1138"/>
                  <a:pt x="2579" y="1138"/>
                  <a:pt x="2580" y="1138"/>
                </a:cubicBezTo>
                <a:cubicBezTo>
                  <a:pt x="2579" y="1139"/>
                  <a:pt x="2579" y="1140"/>
                  <a:pt x="2579" y="1142"/>
                </a:cubicBezTo>
                <a:cubicBezTo>
                  <a:pt x="2580" y="1142"/>
                  <a:pt x="2580" y="1143"/>
                  <a:pt x="2581" y="1143"/>
                </a:cubicBezTo>
                <a:cubicBezTo>
                  <a:pt x="2581" y="1143"/>
                  <a:pt x="2581" y="1143"/>
                  <a:pt x="2581" y="1143"/>
                </a:cubicBezTo>
                <a:cubicBezTo>
                  <a:pt x="2582" y="1143"/>
                  <a:pt x="2582" y="1143"/>
                  <a:pt x="2582" y="1143"/>
                </a:cubicBezTo>
                <a:cubicBezTo>
                  <a:pt x="2582" y="1144"/>
                  <a:pt x="2582" y="1144"/>
                  <a:pt x="2582" y="1144"/>
                </a:cubicBezTo>
                <a:cubicBezTo>
                  <a:pt x="2584" y="1144"/>
                  <a:pt x="2585" y="1144"/>
                  <a:pt x="2586" y="1143"/>
                </a:cubicBezTo>
                <a:cubicBezTo>
                  <a:pt x="2586" y="1144"/>
                  <a:pt x="2586" y="1144"/>
                  <a:pt x="2586" y="1144"/>
                </a:cubicBezTo>
                <a:cubicBezTo>
                  <a:pt x="2588" y="1144"/>
                  <a:pt x="2588" y="1144"/>
                  <a:pt x="2588" y="1144"/>
                </a:cubicBezTo>
                <a:cubicBezTo>
                  <a:pt x="2588" y="1145"/>
                  <a:pt x="2588" y="1145"/>
                  <a:pt x="2588" y="1145"/>
                </a:cubicBezTo>
                <a:cubicBezTo>
                  <a:pt x="2589" y="1145"/>
                  <a:pt x="2591" y="1144"/>
                  <a:pt x="2592" y="1144"/>
                </a:cubicBezTo>
                <a:cubicBezTo>
                  <a:pt x="2592" y="1145"/>
                  <a:pt x="2592" y="1145"/>
                  <a:pt x="2592" y="1145"/>
                </a:cubicBezTo>
                <a:cubicBezTo>
                  <a:pt x="2594" y="1146"/>
                  <a:pt x="2596" y="1147"/>
                  <a:pt x="2597" y="1148"/>
                </a:cubicBezTo>
                <a:cubicBezTo>
                  <a:pt x="2598" y="1149"/>
                  <a:pt x="2598" y="1151"/>
                  <a:pt x="2599" y="1152"/>
                </a:cubicBezTo>
                <a:cubicBezTo>
                  <a:pt x="2600" y="1152"/>
                  <a:pt x="2602" y="1152"/>
                  <a:pt x="2604" y="1151"/>
                </a:cubicBezTo>
                <a:cubicBezTo>
                  <a:pt x="2604" y="1152"/>
                  <a:pt x="2604" y="1152"/>
                  <a:pt x="2605" y="1153"/>
                </a:cubicBezTo>
                <a:cubicBezTo>
                  <a:pt x="2606" y="1153"/>
                  <a:pt x="2608" y="1154"/>
                  <a:pt x="2609" y="1154"/>
                </a:cubicBezTo>
                <a:cubicBezTo>
                  <a:pt x="2609" y="1155"/>
                  <a:pt x="2610" y="1155"/>
                  <a:pt x="2610" y="1156"/>
                </a:cubicBezTo>
                <a:cubicBezTo>
                  <a:pt x="2611" y="1156"/>
                  <a:pt x="2611" y="1156"/>
                  <a:pt x="2611" y="1156"/>
                </a:cubicBezTo>
                <a:cubicBezTo>
                  <a:pt x="2611" y="1158"/>
                  <a:pt x="2611" y="1158"/>
                  <a:pt x="2611" y="1158"/>
                </a:cubicBezTo>
                <a:cubicBezTo>
                  <a:pt x="2611" y="1158"/>
                  <a:pt x="2611" y="1158"/>
                  <a:pt x="2612" y="1159"/>
                </a:cubicBezTo>
                <a:cubicBezTo>
                  <a:pt x="2612" y="1160"/>
                  <a:pt x="2611" y="1162"/>
                  <a:pt x="2611" y="1165"/>
                </a:cubicBezTo>
                <a:cubicBezTo>
                  <a:pt x="2612" y="1165"/>
                  <a:pt x="2612" y="1165"/>
                  <a:pt x="2612" y="1165"/>
                </a:cubicBezTo>
                <a:cubicBezTo>
                  <a:pt x="2612" y="1165"/>
                  <a:pt x="2612" y="1165"/>
                  <a:pt x="2612" y="1165"/>
                </a:cubicBezTo>
                <a:cubicBezTo>
                  <a:pt x="2612" y="1165"/>
                  <a:pt x="2611" y="1166"/>
                  <a:pt x="2611" y="1167"/>
                </a:cubicBezTo>
                <a:cubicBezTo>
                  <a:pt x="2612" y="1168"/>
                  <a:pt x="2613" y="1168"/>
                  <a:pt x="2613" y="1168"/>
                </a:cubicBezTo>
                <a:cubicBezTo>
                  <a:pt x="2613" y="1170"/>
                  <a:pt x="2614" y="1171"/>
                  <a:pt x="2614" y="1172"/>
                </a:cubicBezTo>
                <a:cubicBezTo>
                  <a:pt x="2614" y="1172"/>
                  <a:pt x="2614" y="1172"/>
                  <a:pt x="2614" y="1172"/>
                </a:cubicBezTo>
                <a:cubicBezTo>
                  <a:pt x="2614" y="1174"/>
                  <a:pt x="2614" y="1174"/>
                  <a:pt x="2614" y="1174"/>
                </a:cubicBezTo>
                <a:cubicBezTo>
                  <a:pt x="2615" y="1174"/>
                  <a:pt x="2615" y="1174"/>
                  <a:pt x="2615" y="1174"/>
                </a:cubicBezTo>
                <a:cubicBezTo>
                  <a:pt x="2615" y="1175"/>
                  <a:pt x="2615" y="1175"/>
                  <a:pt x="2615" y="1175"/>
                </a:cubicBezTo>
                <a:cubicBezTo>
                  <a:pt x="2616" y="1175"/>
                  <a:pt x="2616" y="1175"/>
                  <a:pt x="2616" y="1175"/>
                </a:cubicBezTo>
                <a:cubicBezTo>
                  <a:pt x="2617" y="1178"/>
                  <a:pt x="2613" y="1178"/>
                  <a:pt x="2616" y="1181"/>
                </a:cubicBezTo>
                <a:cubicBezTo>
                  <a:pt x="2616" y="1183"/>
                  <a:pt x="2616" y="1183"/>
                  <a:pt x="2616" y="1183"/>
                </a:cubicBezTo>
                <a:cubicBezTo>
                  <a:pt x="2615" y="1182"/>
                  <a:pt x="2616" y="1182"/>
                  <a:pt x="2616" y="1182"/>
                </a:cubicBezTo>
                <a:cubicBezTo>
                  <a:pt x="2614" y="1180"/>
                  <a:pt x="2612" y="1181"/>
                  <a:pt x="2610" y="1181"/>
                </a:cubicBezTo>
                <a:cubicBezTo>
                  <a:pt x="2610" y="1182"/>
                  <a:pt x="2610" y="1182"/>
                  <a:pt x="2610" y="1182"/>
                </a:cubicBezTo>
                <a:cubicBezTo>
                  <a:pt x="2609" y="1182"/>
                  <a:pt x="2609" y="1183"/>
                  <a:pt x="2609" y="1183"/>
                </a:cubicBezTo>
                <a:cubicBezTo>
                  <a:pt x="2607" y="1184"/>
                  <a:pt x="2606" y="1185"/>
                  <a:pt x="2605" y="1188"/>
                </a:cubicBezTo>
                <a:cubicBezTo>
                  <a:pt x="2608" y="1187"/>
                  <a:pt x="2611" y="1187"/>
                  <a:pt x="2614" y="1186"/>
                </a:cubicBezTo>
                <a:cubicBezTo>
                  <a:pt x="2615" y="1185"/>
                  <a:pt x="2615" y="1184"/>
                  <a:pt x="2615" y="1184"/>
                </a:cubicBezTo>
                <a:cubicBezTo>
                  <a:pt x="2616" y="1184"/>
                  <a:pt x="2616" y="1185"/>
                  <a:pt x="2616" y="1185"/>
                </a:cubicBezTo>
                <a:cubicBezTo>
                  <a:pt x="2619" y="1186"/>
                  <a:pt x="2622" y="1184"/>
                  <a:pt x="2624" y="1185"/>
                </a:cubicBezTo>
                <a:cubicBezTo>
                  <a:pt x="2625" y="1185"/>
                  <a:pt x="2625" y="1185"/>
                  <a:pt x="2625" y="1185"/>
                </a:cubicBezTo>
                <a:cubicBezTo>
                  <a:pt x="2625" y="1186"/>
                  <a:pt x="2625" y="1186"/>
                  <a:pt x="2626" y="1187"/>
                </a:cubicBezTo>
                <a:cubicBezTo>
                  <a:pt x="2627" y="1188"/>
                  <a:pt x="2627" y="1188"/>
                  <a:pt x="2627" y="1188"/>
                </a:cubicBezTo>
                <a:cubicBezTo>
                  <a:pt x="2628" y="1189"/>
                  <a:pt x="2628" y="1191"/>
                  <a:pt x="2628" y="1193"/>
                </a:cubicBezTo>
                <a:cubicBezTo>
                  <a:pt x="2630" y="1193"/>
                  <a:pt x="2630" y="1193"/>
                  <a:pt x="2631" y="1194"/>
                </a:cubicBezTo>
                <a:cubicBezTo>
                  <a:pt x="2631" y="1195"/>
                  <a:pt x="2631" y="1195"/>
                  <a:pt x="2631" y="1195"/>
                </a:cubicBezTo>
                <a:cubicBezTo>
                  <a:pt x="2633" y="1195"/>
                  <a:pt x="2633" y="1195"/>
                  <a:pt x="2633" y="1195"/>
                </a:cubicBezTo>
                <a:cubicBezTo>
                  <a:pt x="2633" y="1195"/>
                  <a:pt x="2633" y="1195"/>
                  <a:pt x="2633" y="1195"/>
                </a:cubicBezTo>
                <a:cubicBezTo>
                  <a:pt x="2642" y="1195"/>
                  <a:pt x="2642" y="1195"/>
                  <a:pt x="2642" y="1195"/>
                </a:cubicBezTo>
                <a:cubicBezTo>
                  <a:pt x="2642" y="1195"/>
                  <a:pt x="2642" y="1195"/>
                  <a:pt x="2642" y="1195"/>
                </a:cubicBezTo>
                <a:cubicBezTo>
                  <a:pt x="2643" y="1195"/>
                  <a:pt x="2643" y="1194"/>
                  <a:pt x="2644" y="1194"/>
                </a:cubicBezTo>
                <a:cubicBezTo>
                  <a:pt x="2644" y="1193"/>
                  <a:pt x="2644" y="1193"/>
                  <a:pt x="2644" y="1193"/>
                </a:cubicBezTo>
                <a:cubicBezTo>
                  <a:pt x="2645" y="1193"/>
                  <a:pt x="2645" y="1195"/>
                  <a:pt x="2645" y="1195"/>
                </a:cubicBezTo>
                <a:cubicBezTo>
                  <a:pt x="2651" y="1195"/>
                  <a:pt x="2651" y="1195"/>
                  <a:pt x="2651" y="1195"/>
                </a:cubicBezTo>
                <a:cubicBezTo>
                  <a:pt x="2651" y="1194"/>
                  <a:pt x="2651" y="1194"/>
                  <a:pt x="2651" y="1194"/>
                </a:cubicBezTo>
                <a:cubicBezTo>
                  <a:pt x="2652" y="1194"/>
                  <a:pt x="2652" y="1194"/>
                  <a:pt x="2652" y="1194"/>
                </a:cubicBezTo>
                <a:cubicBezTo>
                  <a:pt x="2652" y="1193"/>
                  <a:pt x="2652" y="1193"/>
                  <a:pt x="2652" y="1193"/>
                </a:cubicBezTo>
                <a:cubicBezTo>
                  <a:pt x="2653" y="1193"/>
                  <a:pt x="2653" y="1193"/>
                  <a:pt x="2654" y="1193"/>
                </a:cubicBezTo>
                <a:cubicBezTo>
                  <a:pt x="2654" y="1191"/>
                  <a:pt x="2654" y="1191"/>
                  <a:pt x="2654" y="1191"/>
                </a:cubicBezTo>
                <a:cubicBezTo>
                  <a:pt x="2655" y="1191"/>
                  <a:pt x="2655" y="1191"/>
                  <a:pt x="2656" y="1190"/>
                </a:cubicBezTo>
                <a:cubicBezTo>
                  <a:pt x="2656" y="1189"/>
                  <a:pt x="2655" y="1189"/>
                  <a:pt x="2655" y="1189"/>
                </a:cubicBezTo>
                <a:cubicBezTo>
                  <a:pt x="2655" y="1186"/>
                  <a:pt x="2656" y="1184"/>
                  <a:pt x="2657" y="1184"/>
                </a:cubicBezTo>
                <a:cubicBezTo>
                  <a:pt x="2657" y="1183"/>
                  <a:pt x="2657" y="1183"/>
                  <a:pt x="2657" y="1183"/>
                </a:cubicBezTo>
                <a:cubicBezTo>
                  <a:pt x="2658" y="1184"/>
                  <a:pt x="2658" y="1184"/>
                  <a:pt x="2660" y="1184"/>
                </a:cubicBezTo>
                <a:cubicBezTo>
                  <a:pt x="2660" y="1183"/>
                  <a:pt x="2660" y="1183"/>
                  <a:pt x="2660" y="1183"/>
                </a:cubicBezTo>
                <a:cubicBezTo>
                  <a:pt x="2663" y="1183"/>
                  <a:pt x="2663" y="1184"/>
                  <a:pt x="2666" y="1185"/>
                </a:cubicBezTo>
                <a:cubicBezTo>
                  <a:pt x="2668" y="1185"/>
                  <a:pt x="2668" y="1185"/>
                  <a:pt x="2668" y="1185"/>
                </a:cubicBezTo>
                <a:cubicBezTo>
                  <a:pt x="2668" y="1184"/>
                  <a:pt x="2668" y="1184"/>
                  <a:pt x="2668" y="1184"/>
                </a:cubicBezTo>
                <a:cubicBezTo>
                  <a:pt x="2669" y="1184"/>
                  <a:pt x="2669" y="1184"/>
                  <a:pt x="2669" y="1184"/>
                </a:cubicBezTo>
                <a:cubicBezTo>
                  <a:pt x="2669" y="1185"/>
                  <a:pt x="2669" y="1185"/>
                  <a:pt x="2669" y="1185"/>
                </a:cubicBezTo>
                <a:cubicBezTo>
                  <a:pt x="2672" y="1185"/>
                  <a:pt x="2672" y="1185"/>
                  <a:pt x="2672" y="1185"/>
                </a:cubicBezTo>
                <a:cubicBezTo>
                  <a:pt x="2672" y="1186"/>
                  <a:pt x="2672" y="1186"/>
                  <a:pt x="2672" y="1186"/>
                </a:cubicBezTo>
                <a:cubicBezTo>
                  <a:pt x="2674" y="1186"/>
                  <a:pt x="2674" y="1186"/>
                  <a:pt x="2674" y="1186"/>
                </a:cubicBezTo>
                <a:cubicBezTo>
                  <a:pt x="2674" y="1186"/>
                  <a:pt x="2674" y="1186"/>
                  <a:pt x="2674" y="1186"/>
                </a:cubicBezTo>
                <a:cubicBezTo>
                  <a:pt x="2676" y="1187"/>
                  <a:pt x="2676" y="1187"/>
                  <a:pt x="2678" y="1188"/>
                </a:cubicBezTo>
                <a:cubicBezTo>
                  <a:pt x="2678" y="1191"/>
                  <a:pt x="2680" y="1191"/>
                  <a:pt x="2680" y="1195"/>
                </a:cubicBezTo>
                <a:cubicBezTo>
                  <a:pt x="2682" y="1195"/>
                  <a:pt x="2682" y="1195"/>
                  <a:pt x="2682" y="1195"/>
                </a:cubicBezTo>
                <a:cubicBezTo>
                  <a:pt x="2682" y="1196"/>
                  <a:pt x="2682" y="1197"/>
                  <a:pt x="2682" y="1197"/>
                </a:cubicBezTo>
                <a:cubicBezTo>
                  <a:pt x="2683" y="1199"/>
                  <a:pt x="2685" y="1199"/>
                  <a:pt x="2687" y="1199"/>
                </a:cubicBezTo>
                <a:cubicBezTo>
                  <a:pt x="2687" y="1201"/>
                  <a:pt x="2687" y="1201"/>
                  <a:pt x="2687" y="1201"/>
                </a:cubicBezTo>
                <a:cubicBezTo>
                  <a:pt x="2687" y="1201"/>
                  <a:pt x="2691" y="1204"/>
                  <a:pt x="2691" y="1204"/>
                </a:cubicBezTo>
                <a:cubicBezTo>
                  <a:pt x="2691" y="1207"/>
                  <a:pt x="2691" y="1207"/>
                  <a:pt x="2691" y="1207"/>
                </a:cubicBezTo>
                <a:cubicBezTo>
                  <a:pt x="2692" y="1207"/>
                  <a:pt x="2693" y="1207"/>
                  <a:pt x="2695" y="1207"/>
                </a:cubicBezTo>
                <a:cubicBezTo>
                  <a:pt x="2695" y="1208"/>
                  <a:pt x="2695" y="1208"/>
                  <a:pt x="2695" y="1208"/>
                </a:cubicBezTo>
                <a:cubicBezTo>
                  <a:pt x="2696" y="1208"/>
                  <a:pt x="2696" y="1208"/>
                  <a:pt x="2696" y="1208"/>
                </a:cubicBezTo>
                <a:cubicBezTo>
                  <a:pt x="2696" y="1209"/>
                  <a:pt x="2696" y="1209"/>
                  <a:pt x="2696" y="1209"/>
                </a:cubicBezTo>
                <a:cubicBezTo>
                  <a:pt x="2697" y="1209"/>
                  <a:pt x="2698" y="1208"/>
                  <a:pt x="2699" y="1208"/>
                </a:cubicBezTo>
                <a:cubicBezTo>
                  <a:pt x="2699" y="1209"/>
                  <a:pt x="2699" y="1209"/>
                  <a:pt x="2699" y="1209"/>
                </a:cubicBezTo>
                <a:cubicBezTo>
                  <a:pt x="2700" y="1209"/>
                  <a:pt x="2700" y="1209"/>
                  <a:pt x="2700" y="1209"/>
                </a:cubicBezTo>
                <a:cubicBezTo>
                  <a:pt x="2700" y="1209"/>
                  <a:pt x="2700" y="1209"/>
                  <a:pt x="2700" y="1209"/>
                </a:cubicBezTo>
                <a:cubicBezTo>
                  <a:pt x="2702" y="1209"/>
                  <a:pt x="2704" y="1210"/>
                  <a:pt x="2707" y="1210"/>
                </a:cubicBezTo>
                <a:cubicBezTo>
                  <a:pt x="2707" y="1211"/>
                  <a:pt x="2707" y="1211"/>
                  <a:pt x="2708" y="1212"/>
                </a:cubicBezTo>
                <a:cubicBezTo>
                  <a:pt x="2710" y="1212"/>
                  <a:pt x="2710" y="1212"/>
                  <a:pt x="2710" y="1212"/>
                </a:cubicBezTo>
                <a:cubicBezTo>
                  <a:pt x="2710" y="1213"/>
                  <a:pt x="2710" y="1213"/>
                  <a:pt x="2710" y="1213"/>
                </a:cubicBezTo>
                <a:cubicBezTo>
                  <a:pt x="2714" y="1213"/>
                  <a:pt x="2714" y="1213"/>
                  <a:pt x="2714" y="1213"/>
                </a:cubicBezTo>
                <a:cubicBezTo>
                  <a:pt x="2714" y="1212"/>
                  <a:pt x="2714" y="1212"/>
                  <a:pt x="2714" y="1212"/>
                </a:cubicBezTo>
                <a:cubicBezTo>
                  <a:pt x="2714" y="1212"/>
                  <a:pt x="2714" y="1212"/>
                  <a:pt x="2714" y="1212"/>
                </a:cubicBezTo>
                <a:cubicBezTo>
                  <a:pt x="2714" y="1211"/>
                  <a:pt x="2714" y="1210"/>
                  <a:pt x="2714" y="1209"/>
                </a:cubicBezTo>
                <a:cubicBezTo>
                  <a:pt x="2712" y="1208"/>
                  <a:pt x="2711" y="1208"/>
                  <a:pt x="2710" y="1208"/>
                </a:cubicBezTo>
                <a:cubicBezTo>
                  <a:pt x="2710" y="1207"/>
                  <a:pt x="2710" y="1207"/>
                  <a:pt x="2710" y="1207"/>
                </a:cubicBezTo>
                <a:cubicBezTo>
                  <a:pt x="2709" y="1206"/>
                  <a:pt x="2709" y="1206"/>
                  <a:pt x="2709" y="1206"/>
                </a:cubicBezTo>
                <a:cubicBezTo>
                  <a:pt x="2709" y="1205"/>
                  <a:pt x="2709" y="1204"/>
                  <a:pt x="2709" y="1203"/>
                </a:cubicBezTo>
                <a:cubicBezTo>
                  <a:pt x="2707" y="1202"/>
                  <a:pt x="2707" y="1202"/>
                  <a:pt x="2705" y="1203"/>
                </a:cubicBezTo>
                <a:cubicBezTo>
                  <a:pt x="2703" y="1200"/>
                  <a:pt x="2702" y="1200"/>
                  <a:pt x="2703" y="1197"/>
                </a:cubicBezTo>
                <a:cubicBezTo>
                  <a:pt x="2701" y="1196"/>
                  <a:pt x="2700" y="1195"/>
                  <a:pt x="2697" y="1195"/>
                </a:cubicBezTo>
                <a:cubicBezTo>
                  <a:pt x="2697" y="1193"/>
                  <a:pt x="2697" y="1191"/>
                  <a:pt x="2697" y="1190"/>
                </a:cubicBezTo>
                <a:cubicBezTo>
                  <a:pt x="2696" y="1190"/>
                  <a:pt x="2696" y="1190"/>
                  <a:pt x="2695" y="1189"/>
                </a:cubicBezTo>
                <a:cubicBezTo>
                  <a:pt x="2695" y="1187"/>
                  <a:pt x="2695" y="1187"/>
                  <a:pt x="2695" y="1187"/>
                </a:cubicBezTo>
                <a:cubicBezTo>
                  <a:pt x="2695" y="1187"/>
                  <a:pt x="2695" y="1187"/>
                  <a:pt x="2695" y="1187"/>
                </a:cubicBezTo>
                <a:cubicBezTo>
                  <a:pt x="2693" y="1185"/>
                  <a:pt x="2694" y="1187"/>
                  <a:pt x="2692" y="1186"/>
                </a:cubicBezTo>
                <a:cubicBezTo>
                  <a:pt x="2692" y="1185"/>
                  <a:pt x="2692" y="1185"/>
                  <a:pt x="2692" y="1185"/>
                </a:cubicBezTo>
                <a:cubicBezTo>
                  <a:pt x="2691" y="1185"/>
                  <a:pt x="2691" y="1185"/>
                  <a:pt x="2691" y="1185"/>
                </a:cubicBezTo>
                <a:cubicBezTo>
                  <a:pt x="2691" y="1184"/>
                  <a:pt x="2691" y="1184"/>
                  <a:pt x="2691" y="1184"/>
                </a:cubicBezTo>
                <a:cubicBezTo>
                  <a:pt x="2690" y="1184"/>
                  <a:pt x="2689" y="1183"/>
                  <a:pt x="2688" y="1182"/>
                </a:cubicBezTo>
                <a:cubicBezTo>
                  <a:pt x="2688" y="1181"/>
                  <a:pt x="2688" y="1180"/>
                  <a:pt x="2687" y="1179"/>
                </a:cubicBezTo>
                <a:cubicBezTo>
                  <a:pt x="2687" y="1179"/>
                  <a:pt x="2687" y="1179"/>
                  <a:pt x="2687" y="1179"/>
                </a:cubicBezTo>
                <a:cubicBezTo>
                  <a:pt x="2687" y="1177"/>
                  <a:pt x="2687" y="1176"/>
                  <a:pt x="2687" y="1174"/>
                </a:cubicBezTo>
                <a:cubicBezTo>
                  <a:pt x="2687" y="1174"/>
                  <a:pt x="2686" y="1174"/>
                  <a:pt x="2686" y="1173"/>
                </a:cubicBezTo>
                <a:cubicBezTo>
                  <a:pt x="2687" y="1173"/>
                  <a:pt x="2687" y="1173"/>
                  <a:pt x="2687" y="1173"/>
                </a:cubicBezTo>
                <a:cubicBezTo>
                  <a:pt x="2687" y="1172"/>
                  <a:pt x="2687" y="1172"/>
                  <a:pt x="2687" y="1172"/>
                </a:cubicBezTo>
                <a:cubicBezTo>
                  <a:pt x="2687" y="1172"/>
                  <a:pt x="2687" y="1172"/>
                  <a:pt x="2687" y="1172"/>
                </a:cubicBezTo>
                <a:cubicBezTo>
                  <a:pt x="2687" y="1173"/>
                  <a:pt x="2689" y="1173"/>
                  <a:pt x="2690" y="1172"/>
                </a:cubicBezTo>
                <a:cubicBezTo>
                  <a:pt x="2690" y="1172"/>
                  <a:pt x="2690" y="1172"/>
                  <a:pt x="2690" y="1172"/>
                </a:cubicBezTo>
                <a:cubicBezTo>
                  <a:pt x="2691" y="1172"/>
                  <a:pt x="2691" y="1171"/>
                  <a:pt x="2692" y="1171"/>
                </a:cubicBezTo>
                <a:cubicBezTo>
                  <a:pt x="2692" y="1170"/>
                  <a:pt x="2694" y="1168"/>
                  <a:pt x="2693" y="1166"/>
                </a:cubicBezTo>
                <a:cubicBezTo>
                  <a:pt x="2692" y="1166"/>
                  <a:pt x="2692" y="1165"/>
                  <a:pt x="2691" y="1165"/>
                </a:cubicBezTo>
                <a:cubicBezTo>
                  <a:pt x="2691" y="1164"/>
                  <a:pt x="2691" y="1163"/>
                  <a:pt x="2691" y="1163"/>
                </a:cubicBezTo>
                <a:cubicBezTo>
                  <a:pt x="2688" y="1162"/>
                  <a:pt x="2688" y="1161"/>
                  <a:pt x="2687" y="1163"/>
                </a:cubicBezTo>
                <a:cubicBezTo>
                  <a:pt x="2683" y="1163"/>
                  <a:pt x="2685" y="1161"/>
                  <a:pt x="2682" y="1159"/>
                </a:cubicBezTo>
                <a:cubicBezTo>
                  <a:pt x="2682" y="1157"/>
                  <a:pt x="2682" y="1157"/>
                  <a:pt x="2682" y="1157"/>
                </a:cubicBezTo>
                <a:cubicBezTo>
                  <a:pt x="2680" y="1157"/>
                  <a:pt x="2677" y="1156"/>
                  <a:pt x="2674" y="1156"/>
                </a:cubicBezTo>
                <a:cubicBezTo>
                  <a:pt x="2674" y="1155"/>
                  <a:pt x="2673" y="1155"/>
                  <a:pt x="2674" y="1153"/>
                </a:cubicBezTo>
                <a:close/>
                <a:moveTo>
                  <a:pt x="994" y="1107"/>
                </a:moveTo>
                <a:cubicBezTo>
                  <a:pt x="996" y="1108"/>
                  <a:pt x="995" y="1107"/>
                  <a:pt x="996" y="1107"/>
                </a:cubicBezTo>
                <a:cubicBezTo>
                  <a:pt x="996" y="1106"/>
                  <a:pt x="996" y="1107"/>
                  <a:pt x="996" y="1106"/>
                </a:cubicBezTo>
                <a:cubicBezTo>
                  <a:pt x="995" y="1106"/>
                  <a:pt x="995" y="1106"/>
                  <a:pt x="995" y="1106"/>
                </a:cubicBezTo>
                <a:cubicBezTo>
                  <a:pt x="995" y="1106"/>
                  <a:pt x="995" y="1107"/>
                  <a:pt x="994" y="1107"/>
                </a:cubicBezTo>
                <a:close/>
                <a:moveTo>
                  <a:pt x="2549" y="1108"/>
                </a:moveTo>
                <a:cubicBezTo>
                  <a:pt x="2549" y="1107"/>
                  <a:pt x="2549" y="1107"/>
                  <a:pt x="2549" y="1107"/>
                </a:cubicBezTo>
                <a:cubicBezTo>
                  <a:pt x="2546" y="1107"/>
                  <a:pt x="2546" y="1107"/>
                  <a:pt x="2546" y="1107"/>
                </a:cubicBezTo>
                <a:cubicBezTo>
                  <a:pt x="2546" y="1108"/>
                  <a:pt x="2546" y="1108"/>
                  <a:pt x="2546" y="1108"/>
                </a:cubicBezTo>
                <a:lnTo>
                  <a:pt x="2549" y="1108"/>
                </a:lnTo>
                <a:close/>
                <a:moveTo>
                  <a:pt x="2277" y="1109"/>
                </a:moveTo>
                <a:cubicBezTo>
                  <a:pt x="2278" y="1111"/>
                  <a:pt x="2278" y="1113"/>
                  <a:pt x="2279" y="1115"/>
                </a:cubicBezTo>
                <a:cubicBezTo>
                  <a:pt x="2279" y="1115"/>
                  <a:pt x="2280" y="1116"/>
                  <a:pt x="2280" y="1117"/>
                </a:cubicBezTo>
                <a:cubicBezTo>
                  <a:pt x="2283" y="1117"/>
                  <a:pt x="2283" y="1117"/>
                  <a:pt x="2283" y="1117"/>
                </a:cubicBezTo>
                <a:cubicBezTo>
                  <a:pt x="2282" y="1113"/>
                  <a:pt x="2281" y="1111"/>
                  <a:pt x="2280" y="1108"/>
                </a:cubicBezTo>
                <a:cubicBezTo>
                  <a:pt x="2279" y="1108"/>
                  <a:pt x="2278" y="1108"/>
                  <a:pt x="2277" y="1109"/>
                </a:cubicBezTo>
                <a:close/>
                <a:moveTo>
                  <a:pt x="2544" y="1109"/>
                </a:moveTo>
                <a:cubicBezTo>
                  <a:pt x="2544" y="1109"/>
                  <a:pt x="2544" y="1109"/>
                  <a:pt x="2544" y="1109"/>
                </a:cubicBezTo>
                <a:cubicBezTo>
                  <a:pt x="2545" y="1109"/>
                  <a:pt x="2545" y="1109"/>
                  <a:pt x="2545" y="1109"/>
                </a:cubicBezTo>
                <a:cubicBezTo>
                  <a:pt x="2545" y="1108"/>
                  <a:pt x="2545" y="1108"/>
                  <a:pt x="2545" y="1108"/>
                </a:cubicBezTo>
                <a:cubicBezTo>
                  <a:pt x="2543" y="1108"/>
                  <a:pt x="2543" y="1108"/>
                  <a:pt x="2543" y="1108"/>
                </a:cubicBezTo>
                <a:cubicBezTo>
                  <a:pt x="2543" y="1108"/>
                  <a:pt x="2543" y="1110"/>
                  <a:pt x="2544" y="1109"/>
                </a:cubicBezTo>
                <a:close/>
                <a:moveTo>
                  <a:pt x="2547" y="1113"/>
                </a:moveTo>
                <a:cubicBezTo>
                  <a:pt x="2548" y="1113"/>
                  <a:pt x="2548" y="1113"/>
                  <a:pt x="2549" y="1113"/>
                </a:cubicBezTo>
                <a:cubicBezTo>
                  <a:pt x="2549" y="1111"/>
                  <a:pt x="2549" y="1111"/>
                  <a:pt x="2549" y="1111"/>
                </a:cubicBezTo>
                <a:cubicBezTo>
                  <a:pt x="2549" y="1111"/>
                  <a:pt x="2549" y="1111"/>
                  <a:pt x="2549" y="1111"/>
                </a:cubicBezTo>
                <a:cubicBezTo>
                  <a:pt x="2549" y="1110"/>
                  <a:pt x="2549" y="1110"/>
                  <a:pt x="2549" y="1110"/>
                </a:cubicBezTo>
                <a:cubicBezTo>
                  <a:pt x="2548" y="1110"/>
                  <a:pt x="2547" y="1110"/>
                  <a:pt x="2546" y="1111"/>
                </a:cubicBezTo>
                <a:cubicBezTo>
                  <a:pt x="2546" y="1113"/>
                  <a:pt x="2546" y="1113"/>
                  <a:pt x="2546" y="1113"/>
                </a:cubicBezTo>
                <a:cubicBezTo>
                  <a:pt x="2547" y="1113"/>
                  <a:pt x="2546" y="1112"/>
                  <a:pt x="2547" y="1113"/>
                </a:cubicBezTo>
                <a:close/>
                <a:moveTo>
                  <a:pt x="2523" y="1111"/>
                </a:moveTo>
                <a:cubicBezTo>
                  <a:pt x="2522" y="1112"/>
                  <a:pt x="2523" y="1111"/>
                  <a:pt x="2522" y="1112"/>
                </a:cubicBezTo>
                <a:cubicBezTo>
                  <a:pt x="2521" y="1112"/>
                  <a:pt x="2521" y="1112"/>
                  <a:pt x="2521" y="1112"/>
                </a:cubicBezTo>
                <a:cubicBezTo>
                  <a:pt x="2521" y="1113"/>
                  <a:pt x="2521" y="1113"/>
                  <a:pt x="2521" y="1113"/>
                </a:cubicBezTo>
                <a:cubicBezTo>
                  <a:pt x="2523" y="1113"/>
                  <a:pt x="2523" y="1113"/>
                  <a:pt x="2523" y="1113"/>
                </a:cubicBezTo>
                <a:lnTo>
                  <a:pt x="2523" y="1111"/>
                </a:lnTo>
                <a:close/>
                <a:moveTo>
                  <a:pt x="2484" y="1117"/>
                </a:moveTo>
                <a:cubicBezTo>
                  <a:pt x="2485" y="1117"/>
                  <a:pt x="2485" y="1116"/>
                  <a:pt x="2485" y="1116"/>
                </a:cubicBezTo>
                <a:cubicBezTo>
                  <a:pt x="2486" y="1116"/>
                  <a:pt x="2486" y="1116"/>
                  <a:pt x="2486" y="1116"/>
                </a:cubicBezTo>
                <a:cubicBezTo>
                  <a:pt x="2486" y="1115"/>
                  <a:pt x="2486" y="1115"/>
                  <a:pt x="2486" y="1115"/>
                </a:cubicBezTo>
                <a:cubicBezTo>
                  <a:pt x="2484" y="1114"/>
                  <a:pt x="2482" y="1114"/>
                  <a:pt x="2480" y="1113"/>
                </a:cubicBezTo>
                <a:cubicBezTo>
                  <a:pt x="2480" y="1114"/>
                  <a:pt x="2480" y="1114"/>
                  <a:pt x="2479" y="1115"/>
                </a:cubicBezTo>
                <a:cubicBezTo>
                  <a:pt x="2479" y="1116"/>
                  <a:pt x="2479" y="1116"/>
                  <a:pt x="2480" y="1117"/>
                </a:cubicBezTo>
                <a:cubicBezTo>
                  <a:pt x="2481" y="1117"/>
                  <a:pt x="2482" y="1117"/>
                  <a:pt x="2484" y="1117"/>
                </a:cubicBezTo>
                <a:cubicBezTo>
                  <a:pt x="2484" y="1117"/>
                  <a:pt x="2484" y="1117"/>
                  <a:pt x="2484" y="1117"/>
                </a:cubicBezTo>
                <a:close/>
                <a:moveTo>
                  <a:pt x="2338" y="1120"/>
                </a:moveTo>
                <a:cubicBezTo>
                  <a:pt x="2338" y="1120"/>
                  <a:pt x="2338" y="1120"/>
                  <a:pt x="2338" y="1120"/>
                </a:cubicBezTo>
                <a:cubicBezTo>
                  <a:pt x="2338" y="1120"/>
                  <a:pt x="2338" y="1120"/>
                  <a:pt x="2338" y="1120"/>
                </a:cubicBezTo>
                <a:cubicBezTo>
                  <a:pt x="2339" y="1121"/>
                  <a:pt x="2338" y="1122"/>
                  <a:pt x="2338" y="1122"/>
                </a:cubicBezTo>
                <a:cubicBezTo>
                  <a:pt x="2338" y="1122"/>
                  <a:pt x="2338" y="1122"/>
                  <a:pt x="2338" y="1122"/>
                </a:cubicBezTo>
                <a:cubicBezTo>
                  <a:pt x="2338" y="1122"/>
                  <a:pt x="2338" y="1122"/>
                  <a:pt x="2338" y="1122"/>
                </a:cubicBezTo>
                <a:cubicBezTo>
                  <a:pt x="2338" y="1125"/>
                  <a:pt x="2338" y="1125"/>
                  <a:pt x="2338" y="1125"/>
                </a:cubicBezTo>
                <a:cubicBezTo>
                  <a:pt x="2339" y="1125"/>
                  <a:pt x="2339" y="1125"/>
                  <a:pt x="2339" y="1125"/>
                </a:cubicBezTo>
                <a:cubicBezTo>
                  <a:pt x="2339" y="1126"/>
                  <a:pt x="2339" y="1126"/>
                  <a:pt x="2339" y="1126"/>
                </a:cubicBezTo>
                <a:cubicBezTo>
                  <a:pt x="2339" y="1126"/>
                  <a:pt x="2343" y="1129"/>
                  <a:pt x="2343" y="1129"/>
                </a:cubicBezTo>
                <a:cubicBezTo>
                  <a:pt x="2343" y="1130"/>
                  <a:pt x="2343" y="1130"/>
                  <a:pt x="2343" y="1130"/>
                </a:cubicBezTo>
                <a:cubicBezTo>
                  <a:pt x="2344" y="1130"/>
                  <a:pt x="2344" y="1130"/>
                  <a:pt x="2344" y="1130"/>
                </a:cubicBezTo>
                <a:cubicBezTo>
                  <a:pt x="2344" y="1129"/>
                  <a:pt x="2344" y="1129"/>
                  <a:pt x="2344" y="1129"/>
                </a:cubicBezTo>
                <a:cubicBezTo>
                  <a:pt x="2344" y="1129"/>
                  <a:pt x="2344" y="1129"/>
                  <a:pt x="2344" y="1129"/>
                </a:cubicBezTo>
                <a:cubicBezTo>
                  <a:pt x="2344" y="1127"/>
                  <a:pt x="2344" y="1125"/>
                  <a:pt x="2344" y="1122"/>
                </a:cubicBezTo>
                <a:cubicBezTo>
                  <a:pt x="2343" y="1122"/>
                  <a:pt x="2343" y="1122"/>
                  <a:pt x="2342" y="1122"/>
                </a:cubicBezTo>
                <a:cubicBezTo>
                  <a:pt x="2342" y="1120"/>
                  <a:pt x="2342" y="1120"/>
                  <a:pt x="2342" y="1120"/>
                </a:cubicBezTo>
                <a:cubicBezTo>
                  <a:pt x="2342" y="1120"/>
                  <a:pt x="2342" y="1120"/>
                  <a:pt x="2342" y="1120"/>
                </a:cubicBezTo>
                <a:cubicBezTo>
                  <a:pt x="2342" y="1118"/>
                  <a:pt x="2342" y="1118"/>
                  <a:pt x="2342" y="1118"/>
                </a:cubicBezTo>
                <a:cubicBezTo>
                  <a:pt x="2341" y="1118"/>
                  <a:pt x="2341" y="1118"/>
                  <a:pt x="2340" y="1118"/>
                </a:cubicBezTo>
                <a:cubicBezTo>
                  <a:pt x="2340" y="1117"/>
                  <a:pt x="2340" y="1117"/>
                  <a:pt x="2340" y="1117"/>
                </a:cubicBezTo>
                <a:cubicBezTo>
                  <a:pt x="2340" y="1117"/>
                  <a:pt x="2340" y="1117"/>
                  <a:pt x="2340" y="1117"/>
                </a:cubicBezTo>
                <a:cubicBezTo>
                  <a:pt x="2340" y="1116"/>
                  <a:pt x="2340" y="1116"/>
                  <a:pt x="2340" y="1116"/>
                </a:cubicBezTo>
                <a:cubicBezTo>
                  <a:pt x="2339" y="1116"/>
                  <a:pt x="2339" y="1116"/>
                  <a:pt x="2338" y="1117"/>
                </a:cubicBezTo>
                <a:cubicBezTo>
                  <a:pt x="2338" y="1116"/>
                  <a:pt x="2337" y="1115"/>
                  <a:pt x="2336" y="1115"/>
                </a:cubicBezTo>
                <a:cubicBezTo>
                  <a:pt x="2336" y="1115"/>
                  <a:pt x="2336" y="1115"/>
                  <a:pt x="2335" y="1116"/>
                </a:cubicBezTo>
                <a:cubicBezTo>
                  <a:pt x="2334" y="1116"/>
                  <a:pt x="2334" y="1116"/>
                  <a:pt x="2334" y="1116"/>
                </a:cubicBezTo>
                <a:cubicBezTo>
                  <a:pt x="2335" y="1118"/>
                  <a:pt x="2335" y="1118"/>
                  <a:pt x="2334" y="1120"/>
                </a:cubicBezTo>
                <a:lnTo>
                  <a:pt x="2338" y="1120"/>
                </a:lnTo>
                <a:close/>
                <a:moveTo>
                  <a:pt x="2540" y="1117"/>
                </a:moveTo>
                <a:cubicBezTo>
                  <a:pt x="2541" y="1117"/>
                  <a:pt x="2542" y="1118"/>
                  <a:pt x="2543" y="1118"/>
                </a:cubicBezTo>
                <a:cubicBezTo>
                  <a:pt x="2543" y="1115"/>
                  <a:pt x="2543" y="1115"/>
                  <a:pt x="2543" y="1115"/>
                </a:cubicBezTo>
                <a:cubicBezTo>
                  <a:pt x="2543" y="1115"/>
                  <a:pt x="2543" y="1115"/>
                  <a:pt x="2543" y="1115"/>
                </a:cubicBezTo>
                <a:cubicBezTo>
                  <a:pt x="2543" y="1115"/>
                  <a:pt x="2543" y="1115"/>
                  <a:pt x="2543" y="1115"/>
                </a:cubicBezTo>
                <a:cubicBezTo>
                  <a:pt x="2541" y="1115"/>
                  <a:pt x="2541" y="1115"/>
                  <a:pt x="2540" y="1117"/>
                </a:cubicBezTo>
                <a:close/>
                <a:moveTo>
                  <a:pt x="2509" y="1115"/>
                </a:moveTo>
                <a:cubicBezTo>
                  <a:pt x="2507" y="1115"/>
                  <a:pt x="2504" y="1115"/>
                  <a:pt x="2503" y="1116"/>
                </a:cubicBezTo>
                <a:cubicBezTo>
                  <a:pt x="2502" y="1116"/>
                  <a:pt x="2502" y="1116"/>
                  <a:pt x="2502" y="1116"/>
                </a:cubicBezTo>
                <a:cubicBezTo>
                  <a:pt x="2502" y="1117"/>
                  <a:pt x="2502" y="1117"/>
                  <a:pt x="2502" y="1117"/>
                </a:cubicBezTo>
                <a:cubicBezTo>
                  <a:pt x="2509" y="1117"/>
                  <a:pt x="2509" y="1117"/>
                  <a:pt x="2509" y="1117"/>
                </a:cubicBezTo>
                <a:lnTo>
                  <a:pt x="2509" y="1115"/>
                </a:lnTo>
                <a:close/>
                <a:moveTo>
                  <a:pt x="2499" y="1117"/>
                </a:moveTo>
                <a:cubicBezTo>
                  <a:pt x="2497" y="1117"/>
                  <a:pt x="2495" y="1117"/>
                  <a:pt x="2492" y="1117"/>
                </a:cubicBezTo>
                <a:cubicBezTo>
                  <a:pt x="2492" y="1117"/>
                  <a:pt x="2492" y="1118"/>
                  <a:pt x="2492" y="1118"/>
                </a:cubicBezTo>
                <a:cubicBezTo>
                  <a:pt x="2492" y="1119"/>
                  <a:pt x="2492" y="1118"/>
                  <a:pt x="2492" y="1119"/>
                </a:cubicBezTo>
                <a:cubicBezTo>
                  <a:pt x="2495" y="1119"/>
                  <a:pt x="2497" y="1119"/>
                  <a:pt x="2499" y="1118"/>
                </a:cubicBezTo>
                <a:lnTo>
                  <a:pt x="2499" y="1117"/>
                </a:lnTo>
                <a:close/>
                <a:moveTo>
                  <a:pt x="1725" y="1121"/>
                </a:moveTo>
                <a:cubicBezTo>
                  <a:pt x="1725" y="1120"/>
                  <a:pt x="1726" y="1121"/>
                  <a:pt x="1725" y="1120"/>
                </a:cubicBezTo>
                <a:cubicBezTo>
                  <a:pt x="1725" y="1119"/>
                  <a:pt x="1725" y="1119"/>
                  <a:pt x="1725" y="1119"/>
                </a:cubicBezTo>
                <a:cubicBezTo>
                  <a:pt x="1724" y="1119"/>
                  <a:pt x="1722" y="1119"/>
                  <a:pt x="1721" y="1118"/>
                </a:cubicBezTo>
                <a:cubicBezTo>
                  <a:pt x="1721" y="1119"/>
                  <a:pt x="1721" y="1120"/>
                  <a:pt x="1722" y="1120"/>
                </a:cubicBezTo>
                <a:cubicBezTo>
                  <a:pt x="1723" y="1121"/>
                  <a:pt x="1724" y="1121"/>
                  <a:pt x="1725" y="1121"/>
                </a:cubicBezTo>
                <a:close/>
                <a:moveTo>
                  <a:pt x="2681" y="1124"/>
                </a:moveTo>
                <a:cubicBezTo>
                  <a:pt x="2683" y="1125"/>
                  <a:pt x="2686" y="1126"/>
                  <a:pt x="2687" y="1124"/>
                </a:cubicBezTo>
                <a:cubicBezTo>
                  <a:pt x="2688" y="1124"/>
                  <a:pt x="2687" y="1124"/>
                  <a:pt x="2687" y="1124"/>
                </a:cubicBezTo>
                <a:cubicBezTo>
                  <a:pt x="2685" y="1123"/>
                  <a:pt x="2684" y="1122"/>
                  <a:pt x="2682" y="1122"/>
                </a:cubicBezTo>
                <a:cubicBezTo>
                  <a:pt x="2681" y="1123"/>
                  <a:pt x="2681" y="1123"/>
                  <a:pt x="2681" y="1124"/>
                </a:cubicBezTo>
                <a:close/>
                <a:moveTo>
                  <a:pt x="2289" y="1125"/>
                </a:moveTo>
                <a:cubicBezTo>
                  <a:pt x="2289" y="1124"/>
                  <a:pt x="2289" y="1124"/>
                  <a:pt x="2288" y="1124"/>
                </a:cubicBezTo>
                <a:cubicBezTo>
                  <a:pt x="2288" y="1124"/>
                  <a:pt x="2288" y="1124"/>
                  <a:pt x="2288" y="1124"/>
                </a:cubicBezTo>
                <a:cubicBezTo>
                  <a:pt x="2288" y="1124"/>
                  <a:pt x="2288" y="1124"/>
                  <a:pt x="2288" y="1124"/>
                </a:cubicBezTo>
                <a:cubicBezTo>
                  <a:pt x="2288" y="1126"/>
                  <a:pt x="2288" y="1126"/>
                  <a:pt x="2290" y="1126"/>
                </a:cubicBezTo>
                <a:cubicBezTo>
                  <a:pt x="2289" y="1125"/>
                  <a:pt x="2290" y="1126"/>
                  <a:pt x="2289" y="1125"/>
                </a:cubicBezTo>
                <a:close/>
                <a:moveTo>
                  <a:pt x="2352" y="1127"/>
                </a:moveTo>
                <a:cubicBezTo>
                  <a:pt x="2351" y="1127"/>
                  <a:pt x="2351" y="1127"/>
                  <a:pt x="2351" y="1127"/>
                </a:cubicBezTo>
                <a:cubicBezTo>
                  <a:pt x="2351" y="1128"/>
                  <a:pt x="2351" y="1129"/>
                  <a:pt x="2351" y="1130"/>
                </a:cubicBezTo>
                <a:cubicBezTo>
                  <a:pt x="2351" y="1131"/>
                  <a:pt x="2352" y="1131"/>
                  <a:pt x="2352" y="1131"/>
                </a:cubicBezTo>
                <a:cubicBezTo>
                  <a:pt x="2352" y="1132"/>
                  <a:pt x="2352" y="1132"/>
                  <a:pt x="2352" y="1132"/>
                </a:cubicBezTo>
                <a:cubicBezTo>
                  <a:pt x="2354" y="1132"/>
                  <a:pt x="2354" y="1132"/>
                  <a:pt x="2354" y="1132"/>
                </a:cubicBezTo>
                <a:cubicBezTo>
                  <a:pt x="2354" y="1132"/>
                  <a:pt x="2354" y="1132"/>
                  <a:pt x="2354" y="1132"/>
                </a:cubicBezTo>
                <a:cubicBezTo>
                  <a:pt x="2358" y="1132"/>
                  <a:pt x="2358" y="1130"/>
                  <a:pt x="2359" y="1127"/>
                </a:cubicBezTo>
                <a:cubicBezTo>
                  <a:pt x="2358" y="1127"/>
                  <a:pt x="2358" y="1127"/>
                  <a:pt x="2358" y="1127"/>
                </a:cubicBezTo>
                <a:cubicBezTo>
                  <a:pt x="2358" y="1126"/>
                  <a:pt x="2358" y="1126"/>
                  <a:pt x="2358" y="1126"/>
                </a:cubicBezTo>
                <a:cubicBezTo>
                  <a:pt x="2356" y="1126"/>
                  <a:pt x="2353" y="1126"/>
                  <a:pt x="2352" y="1127"/>
                </a:cubicBezTo>
                <a:close/>
                <a:moveTo>
                  <a:pt x="2715" y="1130"/>
                </a:moveTo>
                <a:cubicBezTo>
                  <a:pt x="2716" y="1129"/>
                  <a:pt x="2715" y="1130"/>
                  <a:pt x="2716" y="1128"/>
                </a:cubicBezTo>
                <a:cubicBezTo>
                  <a:pt x="2715" y="1128"/>
                  <a:pt x="2716" y="1128"/>
                  <a:pt x="2715" y="1128"/>
                </a:cubicBezTo>
                <a:cubicBezTo>
                  <a:pt x="2711" y="1128"/>
                  <a:pt x="2711" y="1128"/>
                  <a:pt x="2711" y="1128"/>
                </a:cubicBezTo>
                <a:cubicBezTo>
                  <a:pt x="2710" y="1129"/>
                  <a:pt x="2710" y="1129"/>
                  <a:pt x="2710" y="1129"/>
                </a:cubicBezTo>
                <a:cubicBezTo>
                  <a:pt x="2711" y="1129"/>
                  <a:pt x="2711" y="1129"/>
                  <a:pt x="2711" y="1129"/>
                </a:cubicBezTo>
                <a:cubicBezTo>
                  <a:pt x="2712" y="1130"/>
                  <a:pt x="2713" y="1131"/>
                  <a:pt x="2715" y="1130"/>
                </a:cubicBezTo>
                <a:close/>
                <a:moveTo>
                  <a:pt x="2532" y="1129"/>
                </a:moveTo>
                <a:cubicBezTo>
                  <a:pt x="2532" y="1130"/>
                  <a:pt x="2532" y="1130"/>
                  <a:pt x="2532" y="1130"/>
                </a:cubicBezTo>
                <a:cubicBezTo>
                  <a:pt x="2531" y="1129"/>
                  <a:pt x="2529" y="1129"/>
                  <a:pt x="2527" y="1129"/>
                </a:cubicBezTo>
                <a:cubicBezTo>
                  <a:pt x="2527" y="1130"/>
                  <a:pt x="2527" y="1130"/>
                  <a:pt x="2527" y="1130"/>
                </a:cubicBezTo>
                <a:cubicBezTo>
                  <a:pt x="2526" y="1130"/>
                  <a:pt x="2526" y="1130"/>
                  <a:pt x="2524" y="1130"/>
                </a:cubicBezTo>
                <a:cubicBezTo>
                  <a:pt x="2524" y="1131"/>
                  <a:pt x="2524" y="1132"/>
                  <a:pt x="2524" y="1132"/>
                </a:cubicBezTo>
                <a:cubicBezTo>
                  <a:pt x="2526" y="1132"/>
                  <a:pt x="2526" y="1132"/>
                  <a:pt x="2526" y="1132"/>
                </a:cubicBezTo>
                <a:cubicBezTo>
                  <a:pt x="2526" y="1133"/>
                  <a:pt x="2526" y="1133"/>
                  <a:pt x="2526" y="1133"/>
                </a:cubicBezTo>
                <a:cubicBezTo>
                  <a:pt x="2528" y="1134"/>
                  <a:pt x="2528" y="1134"/>
                  <a:pt x="2530" y="1134"/>
                </a:cubicBezTo>
                <a:cubicBezTo>
                  <a:pt x="2530" y="1134"/>
                  <a:pt x="2530" y="1133"/>
                  <a:pt x="2530" y="1132"/>
                </a:cubicBezTo>
                <a:cubicBezTo>
                  <a:pt x="2533" y="1132"/>
                  <a:pt x="2533" y="1132"/>
                  <a:pt x="2533" y="1132"/>
                </a:cubicBezTo>
                <a:cubicBezTo>
                  <a:pt x="2533" y="1134"/>
                  <a:pt x="2533" y="1134"/>
                  <a:pt x="2533" y="1134"/>
                </a:cubicBezTo>
                <a:cubicBezTo>
                  <a:pt x="2536" y="1134"/>
                  <a:pt x="2536" y="1134"/>
                  <a:pt x="2536" y="1134"/>
                </a:cubicBezTo>
                <a:cubicBezTo>
                  <a:pt x="2536" y="1134"/>
                  <a:pt x="2535" y="1134"/>
                  <a:pt x="2536" y="1134"/>
                </a:cubicBezTo>
                <a:cubicBezTo>
                  <a:pt x="2536" y="1134"/>
                  <a:pt x="2536" y="1134"/>
                  <a:pt x="2536" y="1134"/>
                </a:cubicBezTo>
                <a:cubicBezTo>
                  <a:pt x="2538" y="1134"/>
                  <a:pt x="2538" y="1134"/>
                  <a:pt x="2538" y="1134"/>
                </a:cubicBezTo>
                <a:cubicBezTo>
                  <a:pt x="2538" y="1133"/>
                  <a:pt x="2538" y="1133"/>
                  <a:pt x="2538" y="1133"/>
                </a:cubicBezTo>
                <a:cubicBezTo>
                  <a:pt x="2540" y="1134"/>
                  <a:pt x="2542" y="1134"/>
                  <a:pt x="2544" y="1135"/>
                </a:cubicBezTo>
                <a:cubicBezTo>
                  <a:pt x="2544" y="1136"/>
                  <a:pt x="2544" y="1136"/>
                  <a:pt x="2544" y="1136"/>
                </a:cubicBezTo>
                <a:cubicBezTo>
                  <a:pt x="2546" y="1135"/>
                  <a:pt x="2546" y="1135"/>
                  <a:pt x="2547" y="1135"/>
                </a:cubicBezTo>
                <a:cubicBezTo>
                  <a:pt x="2546" y="1132"/>
                  <a:pt x="2546" y="1133"/>
                  <a:pt x="2545" y="1131"/>
                </a:cubicBezTo>
                <a:cubicBezTo>
                  <a:pt x="2543" y="1131"/>
                  <a:pt x="2542" y="1130"/>
                  <a:pt x="2540" y="1130"/>
                </a:cubicBezTo>
                <a:cubicBezTo>
                  <a:pt x="2538" y="1129"/>
                  <a:pt x="2536" y="1131"/>
                  <a:pt x="2535" y="1130"/>
                </a:cubicBezTo>
                <a:cubicBezTo>
                  <a:pt x="2535" y="1130"/>
                  <a:pt x="2535" y="1130"/>
                  <a:pt x="2535" y="1130"/>
                </a:cubicBezTo>
                <a:cubicBezTo>
                  <a:pt x="2534" y="1129"/>
                  <a:pt x="2533" y="1129"/>
                  <a:pt x="2532" y="1129"/>
                </a:cubicBezTo>
                <a:close/>
                <a:moveTo>
                  <a:pt x="2506" y="1131"/>
                </a:moveTo>
                <a:cubicBezTo>
                  <a:pt x="2506" y="1133"/>
                  <a:pt x="2506" y="1133"/>
                  <a:pt x="2506" y="1133"/>
                </a:cubicBezTo>
                <a:cubicBezTo>
                  <a:pt x="2508" y="1134"/>
                  <a:pt x="2507" y="1134"/>
                  <a:pt x="2511" y="1134"/>
                </a:cubicBezTo>
                <a:cubicBezTo>
                  <a:pt x="2511" y="1135"/>
                  <a:pt x="2511" y="1136"/>
                  <a:pt x="2511" y="1136"/>
                </a:cubicBezTo>
                <a:cubicBezTo>
                  <a:pt x="2513" y="1136"/>
                  <a:pt x="2513" y="1136"/>
                  <a:pt x="2513" y="1136"/>
                </a:cubicBezTo>
                <a:cubicBezTo>
                  <a:pt x="2513" y="1136"/>
                  <a:pt x="2513" y="1136"/>
                  <a:pt x="2513" y="1136"/>
                </a:cubicBezTo>
                <a:cubicBezTo>
                  <a:pt x="2517" y="1134"/>
                  <a:pt x="2518" y="1137"/>
                  <a:pt x="2519" y="1132"/>
                </a:cubicBezTo>
                <a:cubicBezTo>
                  <a:pt x="2517" y="1132"/>
                  <a:pt x="2517" y="1132"/>
                  <a:pt x="2517" y="1132"/>
                </a:cubicBezTo>
                <a:cubicBezTo>
                  <a:pt x="2517" y="1130"/>
                  <a:pt x="2517" y="1130"/>
                  <a:pt x="2517" y="1130"/>
                </a:cubicBezTo>
                <a:cubicBezTo>
                  <a:pt x="2513" y="1130"/>
                  <a:pt x="2510" y="1131"/>
                  <a:pt x="2506" y="1131"/>
                </a:cubicBezTo>
                <a:close/>
                <a:moveTo>
                  <a:pt x="2483" y="1150"/>
                </a:moveTo>
                <a:cubicBezTo>
                  <a:pt x="2482" y="1150"/>
                  <a:pt x="2482" y="1150"/>
                  <a:pt x="2482" y="1150"/>
                </a:cubicBezTo>
                <a:cubicBezTo>
                  <a:pt x="2482" y="1151"/>
                  <a:pt x="2482" y="1151"/>
                  <a:pt x="2482" y="1151"/>
                </a:cubicBezTo>
                <a:cubicBezTo>
                  <a:pt x="2481" y="1150"/>
                  <a:pt x="2481" y="1150"/>
                  <a:pt x="2481" y="1149"/>
                </a:cubicBezTo>
                <a:cubicBezTo>
                  <a:pt x="2480" y="1149"/>
                  <a:pt x="2480" y="1149"/>
                  <a:pt x="2480" y="1149"/>
                </a:cubicBezTo>
                <a:cubicBezTo>
                  <a:pt x="2479" y="1149"/>
                  <a:pt x="2479" y="1149"/>
                  <a:pt x="2479" y="1149"/>
                </a:cubicBezTo>
                <a:cubicBezTo>
                  <a:pt x="2479" y="1151"/>
                  <a:pt x="2479" y="1151"/>
                  <a:pt x="2479" y="1151"/>
                </a:cubicBezTo>
                <a:cubicBezTo>
                  <a:pt x="2478" y="1151"/>
                  <a:pt x="2478" y="1151"/>
                  <a:pt x="2478" y="1151"/>
                </a:cubicBezTo>
                <a:cubicBezTo>
                  <a:pt x="2479" y="1155"/>
                  <a:pt x="2479" y="1154"/>
                  <a:pt x="2481" y="1153"/>
                </a:cubicBezTo>
                <a:cubicBezTo>
                  <a:pt x="2482" y="1157"/>
                  <a:pt x="2482" y="1157"/>
                  <a:pt x="2482" y="1157"/>
                </a:cubicBezTo>
                <a:cubicBezTo>
                  <a:pt x="2485" y="1157"/>
                  <a:pt x="2485" y="1156"/>
                  <a:pt x="2486" y="1154"/>
                </a:cubicBezTo>
                <a:cubicBezTo>
                  <a:pt x="2487" y="1153"/>
                  <a:pt x="2487" y="1153"/>
                  <a:pt x="2487" y="1153"/>
                </a:cubicBezTo>
                <a:cubicBezTo>
                  <a:pt x="2486" y="1153"/>
                  <a:pt x="2486" y="1153"/>
                  <a:pt x="2486" y="1153"/>
                </a:cubicBezTo>
                <a:cubicBezTo>
                  <a:pt x="2485" y="1151"/>
                  <a:pt x="2485" y="1149"/>
                  <a:pt x="2486" y="1148"/>
                </a:cubicBezTo>
                <a:cubicBezTo>
                  <a:pt x="2486" y="1146"/>
                  <a:pt x="2486" y="1146"/>
                  <a:pt x="2486" y="1146"/>
                </a:cubicBezTo>
                <a:cubicBezTo>
                  <a:pt x="2486" y="1146"/>
                  <a:pt x="2486" y="1146"/>
                  <a:pt x="2486" y="1146"/>
                </a:cubicBezTo>
                <a:cubicBezTo>
                  <a:pt x="2486" y="1145"/>
                  <a:pt x="2486" y="1145"/>
                  <a:pt x="2486" y="1145"/>
                </a:cubicBezTo>
                <a:cubicBezTo>
                  <a:pt x="2485" y="1146"/>
                  <a:pt x="2484" y="1146"/>
                  <a:pt x="2483" y="1146"/>
                </a:cubicBezTo>
                <a:lnTo>
                  <a:pt x="2483" y="1150"/>
                </a:lnTo>
                <a:close/>
                <a:moveTo>
                  <a:pt x="2684" y="1155"/>
                </a:moveTo>
                <a:cubicBezTo>
                  <a:pt x="2684" y="1155"/>
                  <a:pt x="2684" y="1155"/>
                  <a:pt x="2684" y="1155"/>
                </a:cubicBezTo>
                <a:cubicBezTo>
                  <a:pt x="2684" y="1155"/>
                  <a:pt x="2684" y="1156"/>
                  <a:pt x="2685" y="1155"/>
                </a:cubicBezTo>
                <a:cubicBezTo>
                  <a:pt x="2685" y="1155"/>
                  <a:pt x="2685" y="1155"/>
                  <a:pt x="2685" y="1155"/>
                </a:cubicBezTo>
                <a:cubicBezTo>
                  <a:pt x="2686" y="1154"/>
                  <a:pt x="2685" y="1154"/>
                  <a:pt x="2684" y="1153"/>
                </a:cubicBezTo>
                <a:cubicBezTo>
                  <a:pt x="2684" y="1154"/>
                  <a:pt x="2684" y="1154"/>
                  <a:pt x="2684" y="1155"/>
                </a:cubicBezTo>
                <a:close/>
                <a:moveTo>
                  <a:pt x="2401" y="1182"/>
                </a:moveTo>
                <a:cubicBezTo>
                  <a:pt x="2402" y="1183"/>
                  <a:pt x="2402" y="1183"/>
                  <a:pt x="2403" y="1184"/>
                </a:cubicBezTo>
                <a:cubicBezTo>
                  <a:pt x="2403" y="1185"/>
                  <a:pt x="2403" y="1185"/>
                  <a:pt x="2403" y="1185"/>
                </a:cubicBezTo>
                <a:cubicBezTo>
                  <a:pt x="2405" y="1185"/>
                  <a:pt x="2406" y="1185"/>
                  <a:pt x="2407" y="1186"/>
                </a:cubicBezTo>
                <a:cubicBezTo>
                  <a:pt x="2407" y="1186"/>
                  <a:pt x="2407" y="1186"/>
                  <a:pt x="2407" y="1186"/>
                </a:cubicBezTo>
                <a:cubicBezTo>
                  <a:pt x="2410" y="1186"/>
                  <a:pt x="2410" y="1186"/>
                  <a:pt x="2410" y="1186"/>
                </a:cubicBezTo>
                <a:cubicBezTo>
                  <a:pt x="2410" y="1187"/>
                  <a:pt x="2410" y="1187"/>
                  <a:pt x="2411" y="1188"/>
                </a:cubicBezTo>
                <a:cubicBezTo>
                  <a:pt x="2412" y="1188"/>
                  <a:pt x="2412" y="1188"/>
                  <a:pt x="2412" y="1188"/>
                </a:cubicBezTo>
                <a:cubicBezTo>
                  <a:pt x="2412" y="1188"/>
                  <a:pt x="2412" y="1188"/>
                  <a:pt x="2412" y="1188"/>
                </a:cubicBezTo>
                <a:cubicBezTo>
                  <a:pt x="2413" y="1188"/>
                  <a:pt x="2413" y="1188"/>
                  <a:pt x="2413" y="1188"/>
                </a:cubicBezTo>
                <a:cubicBezTo>
                  <a:pt x="2412" y="1187"/>
                  <a:pt x="2412" y="1186"/>
                  <a:pt x="2412" y="1185"/>
                </a:cubicBezTo>
                <a:cubicBezTo>
                  <a:pt x="2411" y="1185"/>
                  <a:pt x="2411" y="1185"/>
                  <a:pt x="2411" y="1185"/>
                </a:cubicBezTo>
                <a:cubicBezTo>
                  <a:pt x="2411" y="1183"/>
                  <a:pt x="2411" y="1183"/>
                  <a:pt x="2411" y="1183"/>
                </a:cubicBezTo>
                <a:cubicBezTo>
                  <a:pt x="2411" y="1183"/>
                  <a:pt x="2411" y="1183"/>
                  <a:pt x="2411" y="1183"/>
                </a:cubicBezTo>
                <a:cubicBezTo>
                  <a:pt x="2409" y="1181"/>
                  <a:pt x="2409" y="1180"/>
                  <a:pt x="2411" y="1178"/>
                </a:cubicBezTo>
                <a:cubicBezTo>
                  <a:pt x="2411" y="1177"/>
                  <a:pt x="2410" y="1176"/>
                  <a:pt x="2410" y="1175"/>
                </a:cubicBezTo>
                <a:cubicBezTo>
                  <a:pt x="2409" y="1175"/>
                  <a:pt x="2408" y="1175"/>
                  <a:pt x="2407" y="1174"/>
                </a:cubicBezTo>
                <a:cubicBezTo>
                  <a:pt x="2407" y="1174"/>
                  <a:pt x="2407" y="1174"/>
                  <a:pt x="2407" y="1174"/>
                </a:cubicBezTo>
                <a:cubicBezTo>
                  <a:pt x="2404" y="1174"/>
                  <a:pt x="2404" y="1174"/>
                  <a:pt x="2404" y="1174"/>
                </a:cubicBezTo>
                <a:cubicBezTo>
                  <a:pt x="2404" y="1174"/>
                  <a:pt x="2404" y="1174"/>
                  <a:pt x="2404" y="1174"/>
                </a:cubicBezTo>
                <a:cubicBezTo>
                  <a:pt x="2403" y="1174"/>
                  <a:pt x="2403" y="1174"/>
                  <a:pt x="2403" y="1174"/>
                </a:cubicBezTo>
                <a:cubicBezTo>
                  <a:pt x="2403" y="1174"/>
                  <a:pt x="2403" y="1174"/>
                  <a:pt x="2403" y="1174"/>
                </a:cubicBezTo>
                <a:cubicBezTo>
                  <a:pt x="2401" y="1174"/>
                  <a:pt x="2401" y="1174"/>
                  <a:pt x="2401" y="1174"/>
                </a:cubicBezTo>
                <a:cubicBezTo>
                  <a:pt x="2401" y="1174"/>
                  <a:pt x="2401" y="1174"/>
                  <a:pt x="2401" y="1174"/>
                </a:cubicBezTo>
                <a:cubicBezTo>
                  <a:pt x="2399" y="1174"/>
                  <a:pt x="2398" y="1174"/>
                  <a:pt x="2397" y="1174"/>
                </a:cubicBezTo>
                <a:cubicBezTo>
                  <a:pt x="2396" y="1173"/>
                  <a:pt x="2396" y="1172"/>
                  <a:pt x="2396" y="1170"/>
                </a:cubicBezTo>
                <a:cubicBezTo>
                  <a:pt x="2396" y="1170"/>
                  <a:pt x="2397" y="1169"/>
                  <a:pt x="2397" y="1168"/>
                </a:cubicBezTo>
                <a:cubicBezTo>
                  <a:pt x="2396" y="1168"/>
                  <a:pt x="2396" y="1167"/>
                  <a:pt x="2396" y="1167"/>
                </a:cubicBezTo>
                <a:cubicBezTo>
                  <a:pt x="2396" y="1163"/>
                  <a:pt x="2396" y="1163"/>
                  <a:pt x="2396" y="1163"/>
                </a:cubicBezTo>
                <a:cubicBezTo>
                  <a:pt x="2393" y="1163"/>
                  <a:pt x="2392" y="1164"/>
                  <a:pt x="2390" y="1165"/>
                </a:cubicBezTo>
                <a:cubicBezTo>
                  <a:pt x="2390" y="1164"/>
                  <a:pt x="2390" y="1163"/>
                  <a:pt x="2390" y="1163"/>
                </a:cubicBezTo>
                <a:cubicBezTo>
                  <a:pt x="2388" y="1162"/>
                  <a:pt x="2387" y="1162"/>
                  <a:pt x="2386" y="1162"/>
                </a:cubicBezTo>
                <a:cubicBezTo>
                  <a:pt x="2386" y="1161"/>
                  <a:pt x="2386" y="1161"/>
                  <a:pt x="2386" y="1161"/>
                </a:cubicBezTo>
                <a:cubicBezTo>
                  <a:pt x="2383" y="1160"/>
                  <a:pt x="2383" y="1164"/>
                  <a:pt x="2380" y="1160"/>
                </a:cubicBezTo>
                <a:cubicBezTo>
                  <a:pt x="2378" y="1160"/>
                  <a:pt x="2378" y="1161"/>
                  <a:pt x="2377" y="1163"/>
                </a:cubicBezTo>
                <a:cubicBezTo>
                  <a:pt x="2368" y="1163"/>
                  <a:pt x="2368" y="1163"/>
                  <a:pt x="2368" y="1163"/>
                </a:cubicBezTo>
                <a:cubicBezTo>
                  <a:pt x="2368" y="1163"/>
                  <a:pt x="2368" y="1163"/>
                  <a:pt x="2368" y="1163"/>
                </a:cubicBezTo>
                <a:cubicBezTo>
                  <a:pt x="2366" y="1163"/>
                  <a:pt x="2366" y="1163"/>
                  <a:pt x="2366" y="1163"/>
                </a:cubicBezTo>
                <a:cubicBezTo>
                  <a:pt x="2366" y="1162"/>
                  <a:pt x="2366" y="1162"/>
                  <a:pt x="2366" y="1162"/>
                </a:cubicBezTo>
                <a:cubicBezTo>
                  <a:pt x="2363" y="1161"/>
                  <a:pt x="2362" y="1162"/>
                  <a:pt x="2361" y="1161"/>
                </a:cubicBezTo>
                <a:cubicBezTo>
                  <a:pt x="2358" y="1159"/>
                  <a:pt x="2361" y="1159"/>
                  <a:pt x="2359" y="1157"/>
                </a:cubicBezTo>
                <a:cubicBezTo>
                  <a:pt x="2359" y="1157"/>
                  <a:pt x="2359" y="1157"/>
                  <a:pt x="2359" y="1157"/>
                </a:cubicBezTo>
                <a:cubicBezTo>
                  <a:pt x="2359" y="1157"/>
                  <a:pt x="2356" y="1156"/>
                  <a:pt x="2353" y="1157"/>
                </a:cubicBezTo>
                <a:cubicBezTo>
                  <a:pt x="2353" y="1157"/>
                  <a:pt x="2353" y="1158"/>
                  <a:pt x="2352" y="1157"/>
                </a:cubicBezTo>
                <a:cubicBezTo>
                  <a:pt x="2352" y="1157"/>
                  <a:pt x="2352" y="1156"/>
                  <a:pt x="2351" y="1156"/>
                </a:cubicBezTo>
                <a:cubicBezTo>
                  <a:pt x="2350" y="1156"/>
                  <a:pt x="2348" y="1156"/>
                  <a:pt x="2346" y="1155"/>
                </a:cubicBezTo>
                <a:cubicBezTo>
                  <a:pt x="2346" y="1156"/>
                  <a:pt x="2346" y="1156"/>
                  <a:pt x="2346" y="1157"/>
                </a:cubicBezTo>
                <a:cubicBezTo>
                  <a:pt x="2342" y="1156"/>
                  <a:pt x="2339" y="1156"/>
                  <a:pt x="2336" y="1156"/>
                </a:cubicBezTo>
                <a:cubicBezTo>
                  <a:pt x="2335" y="1160"/>
                  <a:pt x="2334" y="1164"/>
                  <a:pt x="2331" y="1166"/>
                </a:cubicBezTo>
                <a:cubicBezTo>
                  <a:pt x="2331" y="1166"/>
                  <a:pt x="2332" y="1167"/>
                  <a:pt x="2332" y="1167"/>
                </a:cubicBezTo>
                <a:cubicBezTo>
                  <a:pt x="2334" y="1167"/>
                  <a:pt x="2334" y="1167"/>
                  <a:pt x="2334" y="1167"/>
                </a:cubicBezTo>
                <a:cubicBezTo>
                  <a:pt x="2334" y="1166"/>
                  <a:pt x="2334" y="1166"/>
                  <a:pt x="2334" y="1166"/>
                </a:cubicBezTo>
                <a:cubicBezTo>
                  <a:pt x="2337" y="1167"/>
                  <a:pt x="2339" y="1167"/>
                  <a:pt x="2341" y="1168"/>
                </a:cubicBezTo>
                <a:cubicBezTo>
                  <a:pt x="2341" y="1168"/>
                  <a:pt x="2341" y="1168"/>
                  <a:pt x="2341" y="1168"/>
                </a:cubicBezTo>
                <a:cubicBezTo>
                  <a:pt x="2340" y="1169"/>
                  <a:pt x="2340" y="1169"/>
                  <a:pt x="2339" y="1169"/>
                </a:cubicBezTo>
                <a:cubicBezTo>
                  <a:pt x="2339" y="1171"/>
                  <a:pt x="2339" y="1171"/>
                  <a:pt x="2339" y="1171"/>
                </a:cubicBezTo>
                <a:cubicBezTo>
                  <a:pt x="2342" y="1172"/>
                  <a:pt x="2342" y="1171"/>
                  <a:pt x="2344" y="1171"/>
                </a:cubicBezTo>
                <a:cubicBezTo>
                  <a:pt x="2344" y="1172"/>
                  <a:pt x="2344" y="1172"/>
                  <a:pt x="2344" y="1172"/>
                </a:cubicBezTo>
                <a:cubicBezTo>
                  <a:pt x="2346" y="1172"/>
                  <a:pt x="2346" y="1172"/>
                  <a:pt x="2346" y="1172"/>
                </a:cubicBezTo>
                <a:cubicBezTo>
                  <a:pt x="2346" y="1172"/>
                  <a:pt x="2346" y="1172"/>
                  <a:pt x="2346" y="1172"/>
                </a:cubicBezTo>
                <a:cubicBezTo>
                  <a:pt x="2349" y="1172"/>
                  <a:pt x="2349" y="1172"/>
                  <a:pt x="2349" y="1172"/>
                </a:cubicBezTo>
                <a:cubicBezTo>
                  <a:pt x="2349" y="1173"/>
                  <a:pt x="2349" y="1173"/>
                  <a:pt x="2349" y="1173"/>
                </a:cubicBezTo>
                <a:cubicBezTo>
                  <a:pt x="2350" y="1173"/>
                  <a:pt x="2351" y="1173"/>
                  <a:pt x="2351" y="1174"/>
                </a:cubicBezTo>
                <a:cubicBezTo>
                  <a:pt x="2351" y="1174"/>
                  <a:pt x="2351" y="1174"/>
                  <a:pt x="2351" y="1174"/>
                </a:cubicBezTo>
                <a:cubicBezTo>
                  <a:pt x="2352" y="1174"/>
                  <a:pt x="2352" y="1174"/>
                  <a:pt x="2352" y="1174"/>
                </a:cubicBezTo>
                <a:cubicBezTo>
                  <a:pt x="2352" y="1175"/>
                  <a:pt x="2353" y="1176"/>
                  <a:pt x="2353" y="1176"/>
                </a:cubicBezTo>
                <a:cubicBezTo>
                  <a:pt x="2358" y="1176"/>
                  <a:pt x="2358" y="1176"/>
                  <a:pt x="2358" y="1176"/>
                </a:cubicBezTo>
                <a:cubicBezTo>
                  <a:pt x="2358" y="1176"/>
                  <a:pt x="2358" y="1176"/>
                  <a:pt x="2358" y="1176"/>
                </a:cubicBezTo>
                <a:cubicBezTo>
                  <a:pt x="2360" y="1176"/>
                  <a:pt x="2363" y="1176"/>
                  <a:pt x="2365" y="1176"/>
                </a:cubicBezTo>
                <a:cubicBezTo>
                  <a:pt x="2365" y="1176"/>
                  <a:pt x="2365" y="1176"/>
                  <a:pt x="2365" y="1176"/>
                </a:cubicBezTo>
                <a:cubicBezTo>
                  <a:pt x="2366" y="1175"/>
                  <a:pt x="2367" y="1175"/>
                  <a:pt x="2367" y="1175"/>
                </a:cubicBezTo>
                <a:cubicBezTo>
                  <a:pt x="2367" y="1176"/>
                  <a:pt x="2367" y="1176"/>
                  <a:pt x="2367" y="1176"/>
                </a:cubicBezTo>
                <a:cubicBezTo>
                  <a:pt x="2369" y="1176"/>
                  <a:pt x="2369" y="1176"/>
                  <a:pt x="2369" y="1176"/>
                </a:cubicBezTo>
                <a:cubicBezTo>
                  <a:pt x="2369" y="1176"/>
                  <a:pt x="2369" y="1176"/>
                  <a:pt x="2369" y="1176"/>
                </a:cubicBezTo>
                <a:cubicBezTo>
                  <a:pt x="2371" y="1177"/>
                  <a:pt x="2373" y="1177"/>
                  <a:pt x="2375" y="1178"/>
                </a:cubicBezTo>
                <a:cubicBezTo>
                  <a:pt x="2375" y="1178"/>
                  <a:pt x="2375" y="1178"/>
                  <a:pt x="2375" y="1178"/>
                </a:cubicBezTo>
                <a:cubicBezTo>
                  <a:pt x="2376" y="1178"/>
                  <a:pt x="2376" y="1178"/>
                  <a:pt x="2376" y="1178"/>
                </a:cubicBezTo>
                <a:cubicBezTo>
                  <a:pt x="2376" y="1179"/>
                  <a:pt x="2376" y="1179"/>
                  <a:pt x="2376" y="1179"/>
                </a:cubicBezTo>
                <a:cubicBezTo>
                  <a:pt x="2379" y="1179"/>
                  <a:pt x="2379" y="1179"/>
                  <a:pt x="2379" y="1179"/>
                </a:cubicBezTo>
                <a:cubicBezTo>
                  <a:pt x="2379" y="1180"/>
                  <a:pt x="2379" y="1180"/>
                  <a:pt x="2379" y="1180"/>
                </a:cubicBezTo>
                <a:cubicBezTo>
                  <a:pt x="2380" y="1180"/>
                  <a:pt x="2380" y="1180"/>
                  <a:pt x="2380" y="1180"/>
                </a:cubicBezTo>
                <a:cubicBezTo>
                  <a:pt x="2380" y="1180"/>
                  <a:pt x="2380" y="1180"/>
                  <a:pt x="2380" y="1180"/>
                </a:cubicBezTo>
                <a:cubicBezTo>
                  <a:pt x="2383" y="1180"/>
                  <a:pt x="2383" y="1180"/>
                  <a:pt x="2383" y="1180"/>
                </a:cubicBezTo>
                <a:cubicBezTo>
                  <a:pt x="2383" y="1181"/>
                  <a:pt x="2383" y="1181"/>
                  <a:pt x="2383" y="1181"/>
                </a:cubicBezTo>
                <a:cubicBezTo>
                  <a:pt x="2385" y="1181"/>
                  <a:pt x="2387" y="1181"/>
                  <a:pt x="2388" y="1180"/>
                </a:cubicBezTo>
                <a:cubicBezTo>
                  <a:pt x="2388" y="1181"/>
                  <a:pt x="2388" y="1181"/>
                  <a:pt x="2388" y="1181"/>
                </a:cubicBezTo>
                <a:cubicBezTo>
                  <a:pt x="2390" y="1181"/>
                  <a:pt x="2390" y="1181"/>
                  <a:pt x="2390" y="1181"/>
                </a:cubicBezTo>
                <a:cubicBezTo>
                  <a:pt x="2390" y="1182"/>
                  <a:pt x="2390" y="1182"/>
                  <a:pt x="2390" y="1182"/>
                </a:cubicBezTo>
                <a:cubicBezTo>
                  <a:pt x="2392" y="1182"/>
                  <a:pt x="2392" y="1182"/>
                  <a:pt x="2392" y="1182"/>
                </a:cubicBezTo>
                <a:cubicBezTo>
                  <a:pt x="2392" y="1182"/>
                  <a:pt x="2392" y="1182"/>
                  <a:pt x="2392" y="1182"/>
                </a:cubicBezTo>
                <a:cubicBezTo>
                  <a:pt x="2394" y="1182"/>
                  <a:pt x="2394" y="1182"/>
                  <a:pt x="2394" y="1182"/>
                </a:cubicBezTo>
                <a:cubicBezTo>
                  <a:pt x="2394" y="1183"/>
                  <a:pt x="2394" y="1183"/>
                  <a:pt x="2394" y="1183"/>
                </a:cubicBezTo>
                <a:cubicBezTo>
                  <a:pt x="2397" y="1184"/>
                  <a:pt x="2398" y="1180"/>
                  <a:pt x="2401" y="1182"/>
                </a:cubicBezTo>
                <a:close/>
                <a:moveTo>
                  <a:pt x="2472" y="1156"/>
                </a:moveTo>
                <a:cubicBezTo>
                  <a:pt x="2472" y="1157"/>
                  <a:pt x="2472" y="1157"/>
                  <a:pt x="2472" y="1157"/>
                </a:cubicBezTo>
                <a:cubicBezTo>
                  <a:pt x="2473" y="1157"/>
                  <a:pt x="2473" y="1157"/>
                  <a:pt x="2473" y="1157"/>
                </a:cubicBezTo>
                <a:cubicBezTo>
                  <a:pt x="2473" y="1156"/>
                  <a:pt x="2473" y="1157"/>
                  <a:pt x="2472" y="1156"/>
                </a:cubicBezTo>
                <a:close/>
                <a:moveTo>
                  <a:pt x="2693" y="1159"/>
                </a:moveTo>
                <a:cubicBezTo>
                  <a:pt x="2693" y="1159"/>
                  <a:pt x="2693" y="1158"/>
                  <a:pt x="2693" y="1157"/>
                </a:cubicBezTo>
                <a:cubicBezTo>
                  <a:pt x="2691" y="1157"/>
                  <a:pt x="2691" y="1157"/>
                  <a:pt x="2691" y="1157"/>
                </a:cubicBezTo>
                <a:cubicBezTo>
                  <a:pt x="2691" y="1159"/>
                  <a:pt x="2691" y="1159"/>
                  <a:pt x="2691" y="1159"/>
                </a:cubicBezTo>
                <a:cubicBezTo>
                  <a:pt x="2691" y="1159"/>
                  <a:pt x="2692" y="1159"/>
                  <a:pt x="2693" y="1159"/>
                </a:cubicBezTo>
                <a:close/>
                <a:moveTo>
                  <a:pt x="2582" y="1165"/>
                </a:moveTo>
                <a:cubicBezTo>
                  <a:pt x="2582" y="1163"/>
                  <a:pt x="2582" y="1162"/>
                  <a:pt x="2582" y="1162"/>
                </a:cubicBezTo>
                <a:cubicBezTo>
                  <a:pt x="2582" y="1162"/>
                  <a:pt x="2582" y="1162"/>
                  <a:pt x="2582" y="1162"/>
                </a:cubicBezTo>
                <a:cubicBezTo>
                  <a:pt x="2581" y="1160"/>
                  <a:pt x="2581" y="1161"/>
                  <a:pt x="2580" y="1159"/>
                </a:cubicBezTo>
                <a:cubicBezTo>
                  <a:pt x="2578" y="1159"/>
                  <a:pt x="2577" y="1160"/>
                  <a:pt x="2576" y="1160"/>
                </a:cubicBezTo>
                <a:cubicBezTo>
                  <a:pt x="2576" y="1161"/>
                  <a:pt x="2576" y="1161"/>
                  <a:pt x="2576" y="1161"/>
                </a:cubicBezTo>
                <a:cubicBezTo>
                  <a:pt x="2577" y="1161"/>
                  <a:pt x="2578" y="1161"/>
                  <a:pt x="2578" y="1161"/>
                </a:cubicBezTo>
                <a:cubicBezTo>
                  <a:pt x="2578" y="1163"/>
                  <a:pt x="2578" y="1163"/>
                  <a:pt x="2578" y="1163"/>
                </a:cubicBezTo>
                <a:cubicBezTo>
                  <a:pt x="2578" y="1163"/>
                  <a:pt x="2578" y="1163"/>
                  <a:pt x="2578" y="1163"/>
                </a:cubicBezTo>
                <a:cubicBezTo>
                  <a:pt x="2577" y="1164"/>
                  <a:pt x="2578" y="1164"/>
                  <a:pt x="2578" y="1164"/>
                </a:cubicBezTo>
                <a:cubicBezTo>
                  <a:pt x="2578" y="1165"/>
                  <a:pt x="2578" y="1167"/>
                  <a:pt x="2578" y="1168"/>
                </a:cubicBezTo>
                <a:cubicBezTo>
                  <a:pt x="2577" y="1169"/>
                  <a:pt x="2576" y="1169"/>
                  <a:pt x="2575" y="1170"/>
                </a:cubicBezTo>
                <a:cubicBezTo>
                  <a:pt x="2576" y="1172"/>
                  <a:pt x="2577" y="1172"/>
                  <a:pt x="2577" y="1174"/>
                </a:cubicBezTo>
                <a:cubicBezTo>
                  <a:pt x="2578" y="1174"/>
                  <a:pt x="2578" y="1174"/>
                  <a:pt x="2578" y="1174"/>
                </a:cubicBezTo>
                <a:cubicBezTo>
                  <a:pt x="2578" y="1170"/>
                  <a:pt x="2578" y="1170"/>
                  <a:pt x="2578" y="1170"/>
                </a:cubicBezTo>
                <a:cubicBezTo>
                  <a:pt x="2578" y="1170"/>
                  <a:pt x="2578" y="1170"/>
                  <a:pt x="2578" y="1170"/>
                </a:cubicBezTo>
                <a:cubicBezTo>
                  <a:pt x="2578" y="1170"/>
                  <a:pt x="2578" y="1170"/>
                  <a:pt x="2578" y="1170"/>
                </a:cubicBezTo>
                <a:cubicBezTo>
                  <a:pt x="2579" y="1170"/>
                  <a:pt x="2578" y="1170"/>
                  <a:pt x="2579" y="1171"/>
                </a:cubicBezTo>
                <a:cubicBezTo>
                  <a:pt x="2580" y="1171"/>
                  <a:pt x="2580" y="1171"/>
                  <a:pt x="2580" y="1171"/>
                </a:cubicBezTo>
                <a:cubicBezTo>
                  <a:pt x="2579" y="1170"/>
                  <a:pt x="2579" y="1170"/>
                  <a:pt x="2579" y="1169"/>
                </a:cubicBezTo>
                <a:cubicBezTo>
                  <a:pt x="2581" y="1169"/>
                  <a:pt x="2581" y="1169"/>
                  <a:pt x="2581" y="1169"/>
                </a:cubicBezTo>
                <a:cubicBezTo>
                  <a:pt x="2581" y="1169"/>
                  <a:pt x="2581" y="1168"/>
                  <a:pt x="2582" y="1168"/>
                </a:cubicBezTo>
                <a:cubicBezTo>
                  <a:pt x="2582" y="1166"/>
                  <a:pt x="2582" y="1166"/>
                  <a:pt x="2582" y="1166"/>
                </a:cubicBezTo>
                <a:cubicBezTo>
                  <a:pt x="2580" y="1166"/>
                  <a:pt x="2580" y="1166"/>
                  <a:pt x="2580" y="1166"/>
                </a:cubicBezTo>
                <a:cubicBezTo>
                  <a:pt x="2580" y="1165"/>
                  <a:pt x="2580" y="1165"/>
                  <a:pt x="2580" y="1165"/>
                </a:cubicBezTo>
                <a:lnTo>
                  <a:pt x="2582" y="1165"/>
                </a:lnTo>
                <a:close/>
                <a:moveTo>
                  <a:pt x="1772" y="1166"/>
                </a:moveTo>
                <a:cubicBezTo>
                  <a:pt x="1773" y="1166"/>
                  <a:pt x="1773" y="1166"/>
                  <a:pt x="1773" y="1166"/>
                </a:cubicBezTo>
                <a:cubicBezTo>
                  <a:pt x="1773" y="1165"/>
                  <a:pt x="1773" y="1165"/>
                  <a:pt x="1773" y="1165"/>
                </a:cubicBezTo>
                <a:cubicBezTo>
                  <a:pt x="1774" y="1164"/>
                  <a:pt x="1774" y="1165"/>
                  <a:pt x="1774" y="1164"/>
                </a:cubicBezTo>
                <a:cubicBezTo>
                  <a:pt x="1773" y="1163"/>
                  <a:pt x="1773" y="1162"/>
                  <a:pt x="1772" y="1161"/>
                </a:cubicBezTo>
                <a:cubicBezTo>
                  <a:pt x="1772" y="1162"/>
                  <a:pt x="1772" y="1162"/>
                  <a:pt x="1772" y="1162"/>
                </a:cubicBezTo>
                <a:cubicBezTo>
                  <a:pt x="1771" y="1162"/>
                  <a:pt x="1771" y="1162"/>
                  <a:pt x="1771" y="1162"/>
                </a:cubicBezTo>
                <a:cubicBezTo>
                  <a:pt x="1771" y="1163"/>
                  <a:pt x="1771" y="1163"/>
                  <a:pt x="1771" y="1163"/>
                </a:cubicBezTo>
                <a:cubicBezTo>
                  <a:pt x="1772" y="1163"/>
                  <a:pt x="1772" y="1163"/>
                  <a:pt x="1772" y="1163"/>
                </a:cubicBezTo>
                <a:cubicBezTo>
                  <a:pt x="1771" y="1163"/>
                  <a:pt x="1771" y="1164"/>
                  <a:pt x="1771" y="1165"/>
                </a:cubicBezTo>
                <a:cubicBezTo>
                  <a:pt x="1772" y="1165"/>
                  <a:pt x="1772" y="1165"/>
                  <a:pt x="1772" y="1166"/>
                </a:cubicBezTo>
                <a:close/>
                <a:moveTo>
                  <a:pt x="2399" y="1165"/>
                </a:moveTo>
                <a:cubicBezTo>
                  <a:pt x="2399" y="1165"/>
                  <a:pt x="2399" y="1165"/>
                  <a:pt x="2399" y="1165"/>
                </a:cubicBezTo>
                <a:cubicBezTo>
                  <a:pt x="2398" y="1165"/>
                  <a:pt x="2398" y="1165"/>
                  <a:pt x="2398" y="1165"/>
                </a:cubicBezTo>
                <a:cubicBezTo>
                  <a:pt x="2398" y="1167"/>
                  <a:pt x="2398" y="1167"/>
                  <a:pt x="2398" y="1167"/>
                </a:cubicBezTo>
                <a:cubicBezTo>
                  <a:pt x="2399" y="1168"/>
                  <a:pt x="2399" y="1167"/>
                  <a:pt x="2399" y="1168"/>
                </a:cubicBezTo>
                <a:cubicBezTo>
                  <a:pt x="2402" y="1168"/>
                  <a:pt x="2405" y="1168"/>
                  <a:pt x="2406" y="1166"/>
                </a:cubicBezTo>
                <a:cubicBezTo>
                  <a:pt x="2407" y="1166"/>
                  <a:pt x="2407" y="1166"/>
                  <a:pt x="2407" y="1166"/>
                </a:cubicBezTo>
                <a:cubicBezTo>
                  <a:pt x="2407" y="1166"/>
                  <a:pt x="2407" y="1166"/>
                  <a:pt x="2407" y="1166"/>
                </a:cubicBezTo>
                <a:cubicBezTo>
                  <a:pt x="2406" y="1165"/>
                  <a:pt x="2406" y="1165"/>
                  <a:pt x="2406" y="1165"/>
                </a:cubicBezTo>
                <a:cubicBezTo>
                  <a:pt x="2401" y="1165"/>
                  <a:pt x="2401" y="1165"/>
                  <a:pt x="2401" y="1165"/>
                </a:cubicBezTo>
                <a:cubicBezTo>
                  <a:pt x="2401" y="1165"/>
                  <a:pt x="2401" y="1165"/>
                  <a:pt x="2401" y="1165"/>
                </a:cubicBezTo>
                <a:lnTo>
                  <a:pt x="2399" y="1165"/>
                </a:lnTo>
                <a:close/>
                <a:moveTo>
                  <a:pt x="2613" y="1174"/>
                </a:moveTo>
                <a:cubicBezTo>
                  <a:pt x="2612" y="1175"/>
                  <a:pt x="2613" y="1174"/>
                  <a:pt x="2612" y="1175"/>
                </a:cubicBezTo>
                <a:cubicBezTo>
                  <a:pt x="2611" y="1175"/>
                  <a:pt x="2611" y="1175"/>
                  <a:pt x="2611" y="1175"/>
                </a:cubicBezTo>
                <a:cubicBezTo>
                  <a:pt x="2611" y="1177"/>
                  <a:pt x="2611" y="1177"/>
                  <a:pt x="2611" y="1177"/>
                </a:cubicBezTo>
                <a:cubicBezTo>
                  <a:pt x="2613" y="1177"/>
                  <a:pt x="2613" y="1177"/>
                  <a:pt x="2613" y="1177"/>
                </a:cubicBezTo>
                <a:lnTo>
                  <a:pt x="2613" y="1174"/>
                </a:lnTo>
                <a:close/>
                <a:moveTo>
                  <a:pt x="2549" y="1186"/>
                </a:moveTo>
                <a:cubicBezTo>
                  <a:pt x="2550" y="1185"/>
                  <a:pt x="2550" y="1184"/>
                  <a:pt x="2551" y="1182"/>
                </a:cubicBezTo>
                <a:cubicBezTo>
                  <a:pt x="2551" y="1182"/>
                  <a:pt x="2552" y="1182"/>
                  <a:pt x="2553" y="1182"/>
                </a:cubicBezTo>
                <a:cubicBezTo>
                  <a:pt x="2553" y="1178"/>
                  <a:pt x="2553" y="1178"/>
                  <a:pt x="2553" y="1178"/>
                </a:cubicBezTo>
                <a:cubicBezTo>
                  <a:pt x="2550" y="1179"/>
                  <a:pt x="2550" y="1180"/>
                  <a:pt x="2549" y="1182"/>
                </a:cubicBezTo>
                <a:cubicBezTo>
                  <a:pt x="2548" y="1182"/>
                  <a:pt x="2548" y="1182"/>
                  <a:pt x="2548" y="1182"/>
                </a:cubicBezTo>
                <a:cubicBezTo>
                  <a:pt x="2548" y="1186"/>
                  <a:pt x="2548" y="1186"/>
                  <a:pt x="2548" y="1186"/>
                </a:cubicBezTo>
                <a:cubicBezTo>
                  <a:pt x="2549" y="1186"/>
                  <a:pt x="2549" y="1186"/>
                  <a:pt x="2549" y="1186"/>
                </a:cubicBezTo>
                <a:cubicBezTo>
                  <a:pt x="2549" y="1186"/>
                  <a:pt x="2549" y="1186"/>
                  <a:pt x="2549" y="1186"/>
                </a:cubicBezTo>
                <a:close/>
                <a:moveTo>
                  <a:pt x="2417" y="1189"/>
                </a:moveTo>
                <a:cubicBezTo>
                  <a:pt x="2417" y="1189"/>
                  <a:pt x="2417" y="1189"/>
                  <a:pt x="2417" y="1189"/>
                </a:cubicBezTo>
                <a:cubicBezTo>
                  <a:pt x="2418" y="1188"/>
                  <a:pt x="2418" y="1186"/>
                  <a:pt x="2420" y="1185"/>
                </a:cubicBezTo>
                <a:cubicBezTo>
                  <a:pt x="2419" y="1180"/>
                  <a:pt x="2418" y="1184"/>
                  <a:pt x="2415" y="1183"/>
                </a:cubicBezTo>
                <a:cubicBezTo>
                  <a:pt x="2415" y="1182"/>
                  <a:pt x="2415" y="1182"/>
                  <a:pt x="2415" y="1182"/>
                </a:cubicBezTo>
                <a:cubicBezTo>
                  <a:pt x="2414" y="1182"/>
                  <a:pt x="2414" y="1181"/>
                  <a:pt x="2413" y="1181"/>
                </a:cubicBezTo>
                <a:cubicBezTo>
                  <a:pt x="2413" y="1183"/>
                  <a:pt x="2412" y="1184"/>
                  <a:pt x="2413" y="1185"/>
                </a:cubicBezTo>
                <a:cubicBezTo>
                  <a:pt x="2414" y="1185"/>
                  <a:pt x="2415" y="1185"/>
                  <a:pt x="2415" y="1186"/>
                </a:cubicBezTo>
                <a:cubicBezTo>
                  <a:pt x="2416" y="1187"/>
                  <a:pt x="2415" y="1188"/>
                  <a:pt x="2415" y="1189"/>
                </a:cubicBezTo>
                <a:cubicBezTo>
                  <a:pt x="2416" y="1189"/>
                  <a:pt x="2416" y="1189"/>
                  <a:pt x="2416" y="1189"/>
                </a:cubicBezTo>
                <a:cubicBezTo>
                  <a:pt x="2416" y="1189"/>
                  <a:pt x="2416" y="1189"/>
                  <a:pt x="2416" y="1189"/>
                </a:cubicBezTo>
                <a:lnTo>
                  <a:pt x="2417" y="1189"/>
                </a:lnTo>
                <a:close/>
                <a:moveTo>
                  <a:pt x="2506" y="1184"/>
                </a:moveTo>
                <a:cubicBezTo>
                  <a:pt x="2506" y="1184"/>
                  <a:pt x="2506" y="1184"/>
                  <a:pt x="2506" y="1184"/>
                </a:cubicBezTo>
                <a:cubicBezTo>
                  <a:pt x="2505" y="1184"/>
                  <a:pt x="2505" y="1184"/>
                  <a:pt x="2505" y="1184"/>
                </a:cubicBezTo>
                <a:cubicBezTo>
                  <a:pt x="2505" y="1186"/>
                  <a:pt x="2505" y="1186"/>
                  <a:pt x="2505" y="1186"/>
                </a:cubicBezTo>
                <a:cubicBezTo>
                  <a:pt x="2514" y="1186"/>
                  <a:pt x="2514" y="1186"/>
                  <a:pt x="2514" y="1186"/>
                </a:cubicBezTo>
                <a:cubicBezTo>
                  <a:pt x="2514" y="1185"/>
                  <a:pt x="2513" y="1184"/>
                  <a:pt x="2513" y="1184"/>
                </a:cubicBezTo>
                <a:cubicBezTo>
                  <a:pt x="2509" y="1184"/>
                  <a:pt x="2509" y="1184"/>
                  <a:pt x="2509" y="1184"/>
                </a:cubicBezTo>
                <a:cubicBezTo>
                  <a:pt x="2509" y="1184"/>
                  <a:pt x="2509" y="1184"/>
                  <a:pt x="2509" y="1184"/>
                </a:cubicBezTo>
                <a:cubicBezTo>
                  <a:pt x="2509" y="1184"/>
                  <a:pt x="2509" y="1184"/>
                  <a:pt x="2509" y="1184"/>
                </a:cubicBezTo>
                <a:cubicBezTo>
                  <a:pt x="2509" y="1184"/>
                  <a:pt x="2509" y="1184"/>
                  <a:pt x="2509" y="1184"/>
                </a:cubicBezTo>
                <a:lnTo>
                  <a:pt x="2506" y="1184"/>
                </a:lnTo>
                <a:close/>
                <a:moveTo>
                  <a:pt x="2428" y="1191"/>
                </a:moveTo>
                <a:cubicBezTo>
                  <a:pt x="2428" y="1189"/>
                  <a:pt x="2429" y="1188"/>
                  <a:pt x="2429" y="1186"/>
                </a:cubicBezTo>
                <a:cubicBezTo>
                  <a:pt x="2428" y="1186"/>
                  <a:pt x="2428" y="1186"/>
                  <a:pt x="2428" y="1186"/>
                </a:cubicBezTo>
                <a:cubicBezTo>
                  <a:pt x="2428" y="1186"/>
                  <a:pt x="2428" y="1186"/>
                  <a:pt x="2428" y="1186"/>
                </a:cubicBezTo>
                <a:cubicBezTo>
                  <a:pt x="2426" y="1186"/>
                  <a:pt x="2426" y="1186"/>
                  <a:pt x="2426" y="1186"/>
                </a:cubicBezTo>
                <a:cubicBezTo>
                  <a:pt x="2425" y="1188"/>
                  <a:pt x="2424" y="1189"/>
                  <a:pt x="2424" y="1191"/>
                </a:cubicBezTo>
                <a:cubicBezTo>
                  <a:pt x="2426" y="1191"/>
                  <a:pt x="2426" y="1191"/>
                  <a:pt x="2426" y="1191"/>
                </a:cubicBezTo>
                <a:cubicBezTo>
                  <a:pt x="2426" y="1192"/>
                  <a:pt x="2426" y="1192"/>
                  <a:pt x="2426" y="1192"/>
                </a:cubicBezTo>
                <a:cubicBezTo>
                  <a:pt x="2427" y="1192"/>
                  <a:pt x="2427" y="1192"/>
                  <a:pt x="2428" y="1191"/>
                </a:cubicBezTo>
                <a:close/>
                <a:moveTo>
                  <a:pt x="2436" y="1197"/>
                </a:moveTo>
                <a:cubicBezTo>
                  <a:pt x="2436" y="1196"/>
                  <a:pt x="2436" y="1196"/>
                  <a:pt x="2436" y="1196"/>
                </a:cubicBezTo>
                <a:cubicBezTo>
                  <a:pt x="2437" y="1196"/>
                  <a:pt x="2437" y="1196"/>
                  <a:pt x="2437" y="1196"/>
                </a:cubicBezTo>
                <a:cubicBezTo>
                  <a:pt x="2437" y="1195"/>
                  <a:pt x="2437" y="1195"/>
                  <a:pt x="2437" y="1195"/>
                </a:cubicBezTo>
                <a:cubicBezTo>
                  <a:pt x="2442" y="1195"/>
                  <a:pt x="2442" y="1195"/>
                  <a:pt x="2442" y="1195"/>
                </a:cubicBezTo>
                <a:cubicBezTo>
                  <a:pt x="2442" y="1195"/>
                  <a:pt x="2442" y="1195"/>
                  <a:pt x="2442" y="1195"/>
                </a:cubicBezTo>
                <a:cubicBezTo>
                  <a:pt x="2445" y="1194"/>
                  <a:pt x="2446" y="1194"/>
                  <a:pt x="2448" y="1195"/>
                </a:cubicBezTo>
                <a:cubicBezTo>
                  <a:pt x="2448" y="1194"/>
                  <a:pt x="2448" y="1194"/>
                  <a:pt x="2448" y="1194"/>
                </a:cubicBezTo>
                <a:cubicBezTo>
                  <a:pt x="2449" y="1194"/>
                  <a:pt x="2449" y="1194"/>
                  <a:pt x="2449" y="1194"/>
                </a:cubicBezTo>
                <a:cubicBezTo>
                  <a:pt x="2448" y="1192"/>
                  <a:pt x="2448" y="1192"/>
                  <a:pt x="2447" y="1190"/>
                </a:cubicBezTo>
                <a:cubicBezTo>
                  <a:pt x="2445" y="1190"/>
                  <a:pt x="2444" y="1190"/>
                  <a:pt x="2442" y="1189"/>
                </a:cubicBezTo>
                <a:cubicBezTo>
                  <a:pt x="2441" y="1189"/>
                  <a:pt x="2441" y="1188"/>
                  <a:pt x="2441" y="1188"/>
                </a:cubicBezTo>
                <a:cubicBezTo>
                  <a:pt x="2439" y="1187"/>
                  <a:pt x="2439" y="1187"/>
                  <a:pt x="2438" y="1186"/>
                </a:cubicBezTo>
                <a:cubicBezTo>
                  <a:pt x="2437" y="1187"/>
                  <a:pt x="2437" y="1188"/>
                  <a:pt x="2437" y="1189"/>
                </a:cubicBezTo>
                <a:cubicBezTo>
                  <a:pt x="2440" y="1189"/>
                  <a:pt x="2440" y="1189"/>
                  <a:pt x="2440" y="1189"/>
                </a:cubicBezTo>
                <a:cubicBezTo>
                  <a:pt x="2440" y="1191"/>
                  <a:pt x="2440" y="1191"/>
                  <a:pt x="2440" y="1191"/>
                </a:cubicBezTo>
                <a:cubicBezTo>
                  <a:pt x="2439" y="1191"/>
                  <a:pt x="2439" y="1191"/>
                  <a:pt x="2439" y="1191"/>
                </a:cubicBezTo>
                <a:cubicBezTo>
                  <a:pt x="2439" y="1192"/>
                  <a:pt x="2439" y="1192"/>
                  <a:pt x="2439" y="1192"/>
                </a:cubicBezTo>
                <a:cubicBezTo>
                  <a:pt x="2437" y="1192"/>
                  <a:pt x="2435" y="1192"/>
                  <a:pt x="2434" y="1191"/>
                </a:cubicBezTo>
                <a:cubicBezTo>
                  <a:pt x="2433" y="1191"/>
                  <a:pt x="2433" y="1190"/>
                  <a:pt x="2432" y="1189"/>
                </a:cubicBezTo>
                <a:cubicBezTo>
                  <a:pt x="2432" y="1189"/>
                  <a:pt x="2432" y="1189"/>
                  <a:pt x="2432" y="1189"/>
                </a:cubicBezTo>
                <a:cubicBezTo>
                  <a:pt x="2432" y="1190"/>
                  <a:pt x="2432" y="1190"/>
                  <a:pt x="2432" y="1190"/>
                </a:cubicBezTo>
                <a:cubicBezTo>
                  <a:pt x="2431" y="1190"/>
                  <a:pt x="2430" y="1191"/>
                  <a:pt x="2430" y="1191"/>
                </a:cubicBezTo>
                <a:cubicBezTo>
                  <a:pt x="2429" y="1193"/>
                  <a:pt x="2429" y="1194"/>
                  <a:pt x="2429" y="1196"/>
                </a:cubicBezTo>
                <a:cubicBezTo>
                  <a:pt x="2433" y="1195"/>
                  <a:pt x="2433" y="1195"/>
                  <a:pt x="2433" y="1195"/>
                </a:cubicBezTo>
                <a:cubicBezTo>
                  <a:pt x="2433" y="1196"/>
                  <a:pt x="2433" y="1196"/>
                  <a:pt x="2433" y="1196"/>
                </a:cubicBezTo>
                <a:cubicBezTo>
                  <a:pt x="2434" y="1196"/>
                  <a:pt x="2435" y="1197"/>
                  <a:pt x="2436" y="1197"/>
                </a:cubicBezTo>
                <a:close/>
                <a:moveTo>
                  <a:pt x="2526" y="1189"/>
                </a:moveTo>
                <a:cubicBezTo>
                  <a:pt x="2526" y="1188"/>
                  <a:pt x="2526" y="1188"/>
                  <a:pt x="2526" y="1188"/>
                </a:cubicBezTo>
                <a:cubicBezTo>
                  <a:pt x="2524" y="1188"/>
                  <a:pt x="2524" y="1188"/>
                  <a:pt x="2524" y="1188"/>
                </a:cubicBezTo>
                <a:cubicBezTo>
                  <a:pt x="2524" y="1189"/>
                  <a:pt x="2524" y="1189"/>
                  <a:pt x="2524" y="1189"/>
                </a:cubicBezTo>
                <a:lnTo>
                  <a:pt x="2526" y="1189"/>
                </a:lnTo>
                <a:close/>
                <a:moveTo>
                  <a:pt x="2470" y="1195"/>
                </a:moveTo>
                <a:cubicBezTo>
                  <a:pt x="2471" y="1195"/>
                  <a:pt x="2471" y="1195"/>
                  <a:pt x="2471" y="1194"/>
                </a:cubicBezTo>
                <a:cubicBezTo>
                  <a:pt x="2474" y="1194"/>
                  <a:pt x="2474" y="1194"/>
                  <a:pt x="2474" y="1194"/>
                </a:cubicBezTo>
                <a:cubicBezTo>
                  <a:pt x="2474" y="1193"/>
                  <a:pt x="2474" y="1193"/>
                  <a:pt x="2474" y="1193"/>
                </a:cubicBezTo>
                <a:cubicBezTo>
                  <a:pt x="2476" y="1193"/>
                  <a:pt x="2477" y="1193"/>
                  <a:pt x="2479" y="1192"/>
                </a:cubicBezTo>
                <a:cubicBezTo>
                  <a:pt x="2479" y="1193"/>
                  <a:pt x="2480" y="1193"/>
                  <a:pt x="2480" y="1194"/>
                </a:cubicBezTo>
                <a:cubicBezTo>
                  <a:pt x="2481" y="1194"/>
                  <a:pt x="2481" y="1194"/>
                  <a:pt x="2481" y="1194"/>
                </a:cubicBezTo>
                <a:cubicBezTo>
                  <a:pt x="2481" y="1192"/>
                  <a:pt x="2481" y="1192"/>
                  <a:pt x="2481" y="1192"/>
                </a:cubicBezTo>
                <a:cubicBezTo>
                  <a:pt x="2481" y="1192"/>
                  <a:pt x="2482" y="1192"/>
                  <a:pt x="2482" y="1191"/>
                </a:cubicBezTo>
                <a:cubicBezTo>
                  <a:pt x="2481" y="1190"/>
                  <a:pt x="2482" y="1190"/>
                  <a:pt x="2481" y="1189"/>
                </a:cubicBezTo>
                <a:cubicBezTo>
                  <a:pt x="2478" y="1190"/>
                  <a:pt x="2475" y="1191"/>
                  <a:pt x="2474" y="1191"/>
                </a:cubicBezTo>
                <a:cubicBezTo>
                  <a:pt x="2474" y="1190"/>
                  <a:pt x="2473" y="1190"/>
                  <a:pt x="2473" y="1189"/>
                </a:cubicBezTo>
                <a:cubicBezTo>
                  <a:pt x="2471" y="1189"/>
                  <a:pt x="2470" y="1189"/>
                  <a:pt x="2468" y="1189"/>
                </a:cubicBezTo>
                <a:cubicBezTo>
                  <a:pt x="2468" y="1189"/>
                  <a:pt x="2468" y="1189"/>
                  <a:pt x="2468" y="1189"/>
                </a:cubicBezTo>
                <a:cubicBezTo>
                  <a:pt x="2465" y="1189"/>
                  <a:pt x="2465" y="1189"/>
                  <a:pt x="2465" y="1189"/>
                </a:cubicBezTo>
                <a:cubicBezTo>
                  <a:pt x="2465" y="1189"/>
                  <a:pt x="2465" y="1189"/>
                  <a:pt x="2465" y="1189"/>
                </a:cubicBezTo>
                <a:cubicBezTo>
                  <a:pt x="2463" y="1189"/>
                  <a:pt x="2460" y="1188"/>
                  <a:pt x="2458" y="1188"/>
                </a:cubicBezTo>
                <a:cubicBezTo>
                  <a:pt x="2458" y="1189"/>
                  <a:pt x="2458" y="1189"/>
                  <a:pt x="2458" y="1189"/>
                </a:cubicBezTo>
                <a:cubicBezTo>
                  <a:pt x="2457" y="1189"/>
                  <a:pt x="2455" y="1189"/>
                  <a:pt x="2454" y="1189"/>
                </a:cubicBezTo>
                <a:cubicBezTo>
                  <a:pt x="2454" y="1191"/>
                  <a:pt x="2454" y="1192"/>
                  <a:pt x="2455" y="1193"/>
                </a:cubicBezTo>
                <a:cubicBezTo>
                  <a:pt x="2462" y="1193"/>
                  <a:pt x="2462" y="1193"/>
                  <a:pt x="2462" y="1193"/>
                </a:cubicBezTo>
                <a:cubicBezTo>
                  <a:pt x="2462" y="1195"/>
                  <a:pt x="2462" y="1195"/>
                  <a:pt x="2462" y="1195"/>
                </a:cubicBezTo>
                <a:cubicBezTo>
                  <a:pt x="2464" y="1195"/>
                  <a:pt x="2466" y="1194"/>
                  <a:pt x="2468" y="1194"/>
                </a:cubicBezTo>
                <a:cubicBezTo>
                  <a:pt x="2468" y="1194"/>
                  <a:pt x="2468" y="1196"/>
                  <a:pt x="2470" y="1195"/>
                </a:cubicBezTo>
                <a:close/>
                <a:moveTo>
                  <a:pt x="2494" y="1191"/>
                </a:moveTo>
                <a:cubicBezTo>
                  <a:pt x="2498" y="1191"/>
                  <a:pt x="2498" y="1191"/>
                  <a:pt x="2498" y="1191"/>
                </a:cubicBezTo>
                <a:cubicBezTo>
                  <a:pt x="2498" y="1189"/>
                  <a:pt x="2498" y="1189"/>
                  <a:pt x="2498" y="1189"/>
                </a:cubicBezTo>
                <a:cubicBezTo>
                  <a:pt x="2496" y="1190"/>
                  <a:pt x="2496" y="1190"/>
                  <a:pt x="2494" y="1189"/>
                </a:cubicBezTo>
                <a:lnTo>
                  <a:pt x="2494" y="1191"/>
                </a:lnTo>
                <a:close/>
                <a:moveTo>
                  <a:pt x="2487" y="1191"/>
                </a:moveTo>
                <a:cubicBezTo>
                  <a:pt x="2487" y="1191"/>
                  <a:pt x="2487" y="1191"/>
                  <a:pt x="2487" y="1191"/>
                </a:cubicBezTo>
                <a:cubicBezTo>
                  <a:pt x="2488" y="1190"/>
                  <a:pt x="2487" y="1191"/>
                  <a:pt x="2488" y="1190"/>
                </a:cubicBezTo>
                <a:cubicBezTo>
                  <a:pt x="2486" y="1190"/>
                  <a:pt x="2486" y="1190"/>
                  <a:pt x="2486" y="1190"/>
                </a:cubicBezTo>
                <a:cubicBezTo>
                  <a:pt x="2487" y="1191"/>
                  <a:pt x="2486" y="1191"/>
                  <a:pt x="2487" y="1191"/>
                </a:cubicBezTo>
                <a:close/>
                <a:moveTo>
                  <a:pt x="2491" y="1190"/>
                </a:moveTo>
                <a:cubicBezTo>
                  <a:pt x="2491" y="1191"/>
                  <a:pt x="2490" y="1191"/>
                  <a:pt x="2490" y="1192"/>
                </a:cubicBezTo>
                <a:cubicBezTo>
                  <a:pt x="2492" y="1192"/>
                  <a:pt x="2491" y="1192"/>
                  <a:pt x="2492" y="1191"/>
                </a:cubicBezTo>
                <a:cubicBezTo>
                  <a:pt x="2492" y="1191"/>
                  <a:pt x="2492" y="1192"/>
                  <a:pt x="2492" y="1191"/>
                </a:cubicBezTo>
                <a:cubicBezTo>
                  <a:pt x="2492" y="1191"/>
                  <a:pt x="2492" y="1191"/>
                  <a:pt x="2492" y="1191"/>
                </a:cubicBezTo>
                <a:cubicBezTo>
                  <a:pt x="2492" y="1190"/>
                  <a:pt x="2492" y="1190"/>
                  <a:pt x="2492" y="1190"/>
                </a:cubicBezTo>
                <a:lnTo>
                  <a:pt x="2491" y="1190"/>
                </a:lnTo>
                <a:close/>
                <a:moveTo>
                  <a:pt x="2478" y="1216"/>
                </a:moveTo>
                <a:cubicBezTo>
                  <a:pt x="2481" y="1216"/>
                  <a:pt x="2482" y="1215"/>
                  <a:pt x="2484" y="1214"/>
                </a:cubicBezTo>
                <a:cubicBezTo>
                  <a:pt x="2484" y="1213"/>
                  <a:pt x="2484" y="1213"/>
                  <a:pt x="2484" y="1213"/>
                </a:cubicBezTo>
                <a:cubicBezTo>
                  <a:pt x="2485" y="1213"/>
                  <a:pt x="2485" y="1213"/>
                  <a:pt x="2485" y="1213"/>
                </a:cubicBezTo>
                <a:cubicBezTo>
                  <a:pt x="2486" y="1211"/>
                  <a:pt x="2486" y="1212"/>
                  <a:pt x="2487" y="1211"/>
                </a:cubicBezTo>
                <a:cubicBezTo>
                  <a:pt x="2487" y="1211"/>
                  <a:pt x="2488" y="1210"/>
                  <a:pt x="2488" y="1209"/>
                </a:cubicBezTo>
                <a:cubicBezTo>
                  <a:pt x="2492" y="1209"/>
                  <a:pt x="2492" y="1209"/>
                  <a:pt x="2492" y="1209"/>
                </a:cubicBezTo>
                <a:cubicBezTo>
                  <a:pt x="2492" y="1209"/>
                  <a:pt x="2492" y="1208"/>
                  <a:pt x="2492" y="1208"/>
                </a:cubicBezTo>
                <a:cubicBezTo>
                  <a:pt x="2496" y="1208"/>
                  <a:pt x="2496" y="1208"/>
                  <a:pt x="2496" y="1208"/>
                </a:cubicBezTo>
                <a:cubicBezTo>
                  <a:pt x="2496" y="1207"/>
                  <a:pt x="2497" y="1207"/>
                  <a:pt x="2497" y="1207"/>
                </a:cubicBezTo>
                <a:cubicBezTo>
                  <a:pt x="2497" y="1206"/>
                  <a:pt x="2498" y="1206"/>
                  <a:pt x="2499" y="1206"/>
                </a:cubicBezTo>
                <a:cubicBezTo>
                  <a:pt x="2499" y="1205"/>
                  <a:pt x="2499" y="1203"/>
                  <a:pt x="2500" y="1203"/>
                </a:cubicBezTo>
                <a:cubicBezTo>
                  <a:pt x="2501" y="1202"/>
                  <a:pt x="2502" y="1203"/>
                  <a:pt x="2503" y="1202"/>
                </a:cubicBezTo>
                <a:cubicBezTo>
                  <a:pt x="2503" y="1201"/>
                  <a:pt x="2503" y="1201"/>
                  <a:pt x="2503" y="1201"/>
                </a:cubicBezTo>
                <a:cubicBezTo>
                  <a:pt x="2503" y="1200"/>
                  <a:pt x="2507" y="1199"/>
                  <a:pt x="2507" y="1199"/>
                </a:cubicBezTo>
                <a:cubicBezTo>
                  <a:pt x="2508" y="1198"/>
                  <a:pt x="2508" y="1197"/>
                  <a:pt x="2508" y="1197"/>
                </a:cubicBezTo>
                <a:cubicBezTo>
                  <a:pt x="2509" y="1197"/>
                  <a:pt x="2509" y="1197"/>
                  <a:pt x="2509" y="1197"/>
                </a:cubicBezTo>
                <a:cubicBezTo>
                  <a:pt x="2510" y="1195"/>
                  <a:pt x="2510" y="1195"/>
                  <a:pt x="2510" y="1195"/>
                </a:cubicBezTo>
                <a:cubicBezTo>
                  <a:pt x="2513" y="1195"/>
                  <a:pt x="2513" y="1195"/>
                  <a:pt x="2513" y="1195"/>
                </a:cubicBezTo>
                <a:cubicBezTo>
                  <a:pt x="2513" y="1195"/>
                  <a:pt x="2513" y="1195"/>
                  <a:pt x="2513" y="1195"/>
                </a:cubicBezTo>
                <a:cubicBezTo>
                  <a:pt x="2514" y="1194"/>
                  <a:pt x="2514" y="1193"/>
                  <a:pt x="2517" y="1192"/>
                </a:cubicBezTo>
                <a:cubicBezTo>
                  <a:pt x="2517" y="1190"/>
                  <a:pt x="2517" y="1190"/>
                  <a:pt x="2517" y="1190"/>
                </a:cubicBezTo>
                <a:cubicBezTo>
                  <a:pt x="2515" y="1190"/>
                  <a:pt x="2513" y="1191"/>
                  <a:pt x="2512" y="1191"/>
                </a:cubicBezTo>
                <a:cubicBezTo>
                  <a:pt x="2512" y="1191"/>
                  <a:pt x="2512" y="1191"/>
                  <a:pt x="2512" y="1191"/>
                </a:cubicBezTo>
                <a:cubicBezTo>
                  <a:pt x="2507" y="1191"/>
                  <a:pt x="2507" y="1191"/>
                  <a:pt x="2507" y="1191"/>
                </a:cubicBezTo>
                <a:cubicBezTo>
                  <a:pt x="2507" y="1192"/>
                  <a:pt x="2506" y="1193"/>
                  <a:pt x="2506" y="1193"/>
                </a:cubicBezTo>
                <a:cubicBezTo>
                  <a:pt x="2505" y="1193"/>
                  <a:pt x="2503" y="1193"/>
                  <a:pt x="2502" y="1193"/>
                </a:cubicBezTo>
                <a:cubicBezTo>
                  <a:pt x="2502" y="1193"/>
                  <a:pt x="2502" y="1193"/>
                  <a:pt x="2502" y="1193"/>
                </a:cubicBezTo>
                <a:cubicBezTo>
                  <a:pt x="2501" y="1194"/>
                  <a:pt x="2499" y="1194"/>
                  <a:pt x="2497" y="1194"/>
                </a:cubicBezTo>
                <a:cubicBezTo>
                  <a:pt x="2497" y="1195"/>
                  <a:pt x="2497" y="1197"/>
                  <a:pt x="2496" y="1198"/>
                </a:cubicBezTo>
                <a:cubicBezTo>
                  <a:pt x="2495" y="1198"/>
                  <a:pt x="2494" y="1198"/>
                  <a:pt x="2493" y="1199"/>
                </a:cubicBezTo>
                <a:cubicBezTo>
                  <a:pt x="2493" y="1200"/>
                  <a:pt x="2492" y="1200"/>
                  <a:pt x="2492" y="1201"/>
                </a:cubicBezTo>
                <a:cubicBezTo>
                  <a:pt x="2490" y="1202"/>
                  <a:pt x="2490" y="1202"/>
                  <a:pt x="2489" y="1203"/>
                </a:cubicBezTo>
                <a:cubicBezTo>
                  <a:pt x="2489" y="1204"/>
                  <a:pt x="2489" y="1204"/>
                  <a:pt x="2489" y="1204"/>
                </a:cubicBezTo>
                <a:cubicBezTo>
                  <a:pt x="2487" y="1205"/>
                  <a:pt x="2488" y="1203"/>
                  <a:pt x="2486" y="1205"/>
                </a:cubicBezTo>
                <a:cubicBezTo>
                  <a:pt x="2485" y="1205"/>
                  <a:pt x="2485" y="1205"/>
                  <a:pt x="2485" y="1205"/>
                </a:cubicBezTo>
                <a:cubicBezTo>
                  <a:pt x="2485" y="1206"/>
                  <a:pt x="2486" y="1207"/>
                  <a:pt x="2486" y="1209"/>
                </a:cubicBezTo>
                <a:cubicBezTo>
                  <a:pt x="2485" y="1209"/>
                  <a:pt x="2485" y="1210"/>
                  <a:pt x="2485" y="1210"/>
                </a:cubicBezTo>
                <a:cubicBezTo>
                  <a:pt x="2484" y="1210"/>
                  <a:pt x="2484" y="1210"/>
                  <a:pt x="2484" y="1210"/>
                </a:cubicBezTo>
                <a:cubicBezTo>
                  <a:pt x="2483" y="1211"/>
                  <a:pt x="2483" y="1211"/>
                  <a:pt x="2482" y="1212"/>
                </a:cubicBezTo>
                <a:cubicBezTo>
                  <a:pt x="2482" y="1212"/>
                  <a:pt x="2480" y="1210"/>
                  <a:pt x="2478" y="1211"/>
                </a:cubicBezTo>
                <a:cubicBezTo>
                  <a:pt x="2478" y="1212"/>
                  <a:pt x="2478" y="1212"/>
                  <a:pt x="2478" y="1212"/>
                </a:cubicBezTo>
                <a:cubicBezTo>
                  <a:pt x="2478" y="1212"/>
                  <a:pt x="2478" y="1212"/>
                  <a:pt x="2478" y="1212"/>
                </a:cubicBezTo>
                <a:cubicBezTo>
                  <a:pt x="2478" y="1214"/>
                  <a:pt x="2478" y="1214"/>
                  <a:pt x="2478" y="1214"/>
                </a:cubicBezTo>
                <a:cubicBezTo>
                  <a:pt x="2477" y="1214"/>
                  <a:pt x="2477" y="1214"/>
                  <a:pt x="2477" y="1214"/>
                </a:cubicBezTo>
                <a:cubicBezTo>
                  <a:pt x="2477" y="1214"/>
                  <a:pt x="2477" y="1214"/>
                  <a:pt x="2477" y="1214"/>
                </a:cubicBezTo>
                <a:cubicBezTo>
                  <a:pt x="2478" y="1215"/>
                  <a:pt x="2478" y="1215"/>
                  <a:pt x="2478" y="1216"/>
                </a:cubicBezTo>
                <a:close/>
                <a:moveTo>
                  <a:pt x="2718" y="1201"/>
                </a:moveTo>
                <a:cubicBezTo>
                  <a:pt x="2717" y="1200"/>
                  <a:pt x="2716" y="1200"/>
                  <a:pt x="2715" y="1200"/>
                </a:cubicBezTo>
                <a:cubicBezTo>
                  <a:pt x="2715" y="1201"/>
                  <a:pt x="2715" y="1201"/>
                  <a:pt x="2714" y="1202"/>
                </a:cubicBezTo>
                <a:cubicBezTo>
                  <a:pt x="2716" y="1202"/>
                  <a:pt x="2717" y="1202"/>
                  <a:pt x="2718" y="1203"/>
                </a:cubicBezTo>
                <a:lnTo>
                  <a:pt x="2718" y="1201"/>
                </a:lnTo>
                <a:close/>
                <a:moveTo>
                  <a:pt x="2457" y="1210"/>
                </a:moveTo>
                <a:cubicBezTo>
                  <a:pt x="2463" y="1210"/>
                  <a:pt x="2463" y="1210"/>
                  <a:pt x="2463" y="1210"/>
                </a:cubicBezTo>
                <a:cubicBezTo>
                  <a:pt x="2463" y="1208"/>
                  <a:pt x="2464" y="1208"/>
                  <a:pt x="2464" y="1207"/>
                </a:cubicBezTo>
                <a:cubicBezTo>
                  <a:pt x="2463" y="1207"/>
                  <a:pt x="2463" y="1206"/>
                  <a:pt x="2462" y="1206"/>
                </a:cubicBezTo>
                <a:cubicBezTo>
                  <a:pt x="2462" y="1205"/>
                  <a:pt x="2462" y="1205"/>
                  <a:pt x="2462" y="1205"/>
                </a:cubicBezTo>
                <a:cubicBezTo>
                  <a:pt x="2461" y="1205"/>
                  <a:pt x="2459" y="1205"/>
                  <a:pt x="2458" y="1205"/>
                </a:cubicBezTo>
                <a:cubicBezTo>
                  <a:pt x="2458" y="1204"/>
                  <a:pt x="2458" y="1204"/>
                  <a:pt x="2458" y="1204"/>
                </a:cubicBezTo>
                <a:cubicBezTo>
                  <a:pt x="2455" y="1202"/>
                  <a:pt x="2453" y="1202"/>
                  <a:pt x="2449" y="1203"/>
                </a:cubicBezTo>
                <a:cubicBezTo>
                  <a:pt x="2449" y="1204"/>
                  <a:pt x="2449" y="1204"/>
                  <a:pt x="2449" y="1205"/>
                </a:cubicBezTo>
                <a:cubicBezTo>
                  <a:pt x="2451" y="1206"/>
                  <a:pt x="2454" y="1207"/>
                  <a:pt x="2456" y="1209"/>
                </a:cubicBezTo>
                <a:lnTo>
                  <a:pt x="2457" y="1210"/>
                </a:lnTo>
                <a:close/>
                <a:moveTo>
                  <a:pt x="2720" y="1208"/>
                </a:moveTo>
                <a:cubicBezTo>
                  <a:pt x="2720" y="1207"/>
                  <a:pt x="2720" y="1207"/>
                  <a:pt x="2720" y="1207"/>
                </a:cubicBezTo>
                <a:cubicBezTo>
                  <a:pt x="2720" y="1206"/>
                  <a:pt x="2720" y="1206"/>
                  <a:pt x="2720" y="1206"/>
                </a:cubicBezTo>
                <a:cubicBezTo>
                  <a:pt x="2720" y="1206"/>
                  <a:pt x="2720" y="1206"/>
                  <a:pt x="2720" y="1206"/>
                </a:cubicBezTo>
                <a:cubicBezTo>
                  <a:pt x="2719" y="1207"/>
                  <a:pt x="2720" y="1206"/>
                  <a:pt x="2718" y="1207"/>
                </a:cubicBezTo>
                <a:cubicBezTo>
                  <a:pt x="2718" y="1207"/>
                  <a:pt x="2718" y="1207"/>
                  <a:pt x="2718" y="1207"/>
                </a:cubicBezTo>
                <a:cubicBezTo>
                  <a:pt x="2719" y="1207"/>
                  <a:pt x="2719" y="1207"/>
                  <a:pt x="2719" y="1207"/>
                </a:cubicBezTo>
                <a:cubicBezTo>
                  <a:pt x="2719" y="1208"/>
                  <a:pt x="2719" y="1208"/>
                  <a:pt x="2719" y="1208"/>
                </a:cubicBezTo>
                <a:lnTo>
                  <a:pt x="2720" y="1208"/>
                </a:lnTo>
                <a:close/>
                <a:moveTo>
                  <a:pt x="2739" y="1403"/>
                </a:moveTo>
                <a:cubicBezTo>
                  <a:pt x="2738" y="1402"/>
                  <a:pt x="2737" y="1401"/>
                  <a:pt x="2736" y="1401"/>
                </a:cubicBezTo>
                <a:cubicBezTo>
                  <a:pt x="2736" y="1399"/>
                  <a:pt x="2736" y="1399"/>
                  <a:pt x="2736" y="1399"/>
                </a:cubicBezTo>
                <a:cubicBezTo>
                  <a:pt x="2735" y="1399"/>
                  <a:pt x="2735" y="1399"/>
                  <a:pt x="2735" y="1399"/>
                </a:cubicBezTo>
                <a:cubicBezTo>
                  <a:pt x="2735" y="1397"/>
                  <a:pt x="2735" y="1397"/>
                  <a:pt x="2735" y="1397"/>
                </a:cubicBezTo>
                <a:cubicBezTo>
                  <a:pt x="2735" y="1397"/>
                  <a:pt x="2735" y="1397"/>
                  <a:pt x="2735" y="1397"/>
                </a:cubicBezTo>
                <a:cubicBezTo>
                  <a:pt x="2735" y="1396"/>
                  <a:pt x="2734" y="1394"/>
                  <a:pt x="2734" y="1392"/>
                </a:cubicBezTo>
                <a:cubicBezTo>
                  <a:pt x="2735" y="1392"/>
                  <a:pt x="2735" y="1392"/>
                  <a:pt x="2735" y="1392"/>
                </a:cubicBezTo>
                <a:cubicBezTo>
                  <a:pt x="2735" y="1389"/>
                  <a:pt x="2735" y="1389"/>
                  <a:pt x="2735" y="1389"/>
                </a:cubicBezTo>
                <a:cubicBezTo>
                  <a:pt x="2734" y="1389"/>
                  <a:pt x="2734" y="1389"/>
                  <a:pt x="2734" y="1389"/>
                </a:cubicBezTo>
                <a:cubicBezTo>
                  <a:pt x="2734" y="1386"/>
                  <a:pt x="2734" y="1386"/>
                  <a:pt x="2734" y="1386"/>
                </a:cubicBezTo>
                <a:cubicBezTo>
                  <a:pt x="2734" y="1386"/>
                  <a:pt x="2733" y="1386"/>
                  <a:pt x="2733" y="1385"/>
                </a:cubicBezTo>
                <a:cubicBezTo>
                  <a:pt x="2734" y="1385"/>
                  <a:pt x="2734" y="1385"/>
                  <a:pt x="2734" y="1385"/>
                </a:cubicBezTo>
                <a:cubicBezTo>
                  <a:pt x="2734" y="1382"/>
                  <a:pt x="2734" y="1382"/>
                  <a:pt x="2734" y="1382"/>
                </a:cubicBezTo>
                <a:cubicBezTo>
                  <a:pt x="2735" y="1381"/>
                  <a:pt x="2735" y="1381"/>
                  <a:pt x="2735" y="1381"/>
                </a:cubicBezTo>
                <a:cubicBezTo>
                  <a:pt x="2736" y="1380"/>
                  <a:pt x="2735" y="1380"/>
                  <a:pt x="2735" y="1380"/>
                </a:cubicBezTo>
                <a:cubicBezTo>
                  <a:pt x="2735" y="1376"/>
                  <a:pt x="2735" y="1376"/>
                  <a:pt x="2735" y="1376"/>
                </a:cubicBezTo>
                <a:cubicBezTo>
                  <a:pt x="2733" y="1376"/>
                  <a:pt x="2733" y="1376"/>
                  <a:pt x="2733" y="1376"/>
                </a:cubicBezTo>
                <a:cubicBezTo>
                  <a:pt x="2733" y="1372"/>
                  <a:pt x="2733" y="1372"/>
                  <a:pt x="2733" y="1372"/>
                </a:cubicBezTo>
                <a:cubicBezTo>
                  <a:pt x="2733" y="1372"/>
                  <a:pt x="2732" y="1372"/>
                  <a:pt x="2732" y="1372"/>
                </a:cubicBezTo>
                <a:cubicBezTo>
                  <a:pt x="2732" y="1370"/>
                  <a:pt x="2732" y="1370"/>
                  <a:pt x="2732" y="1370"/>
                </a:cubicBezTo>
                <a:cubicBezTo>
                  <a:pt x="2730" y="1370"/>
                  <a:pt x="2730" y="1370"/>
                  <a:pt x="2730" y="1370"/>
                </a:cubicBezTo>
                <a:cubicBezTo>
                  <a:pt x="2730" y="1368"/>
                  <a:pt x="2729" y="1368"/>
                  <a:pt x="2728" y="1367"/>
                </a:cubicBezTo>
                <a:cubicBezTo>
                  <a:pt x="2728" y="1366"/>
                  <a:pt x="2728" y="1366"/>
                  <a:pt x="2728" y="1366"/>
                </a:cubicBezTo>
                <a:cubicBezTo>
                  <a:pt x="2728" y="1366"/>
                  <a:pt x="2727" y="1366"/>
                  <a:pt x="2726" y="1366"/>
                </a:cubicBezTo>
                <a:cubicBezTo>
                  <a:pt x="2726" y="1362"/>
                  <a:pt x="2726" y="1362"/>
                  <a:pt x="2726" y="1362"/>
                </a:cubicBezTo>
                <a:cubicBezTo>
                  <a:pt x="2725" y="1361"/>
                  <a:pt x="2724" y="1360"/>
                  <a:pt x="2723" y="1358"/>
                </a:cubicBezTo>
                <a:cubicBezTo>
                  <a:pt x="2722" y="1358"/>
                  <a:pt x="2721" y="1357"/>
                  <a:pt x="2720" y="1357"/>
                </a:cubicBezTo>
                <a:cubicBezTo>
                  <a:pt x="2720" y="1356"/>
                  <a:pt x="2720" y="1356"/>
                  <a:pt x="2720" y="1356"/>
                </a:cubicBezTo>
                <a:cubicBezTo>
                  <a:pt x="2719" y="1356"/>
                  <a:pt x="2719" y="1356"/>
                  <a:pt x="2719" y="1356"/>
                </a:cubicBezTo>
                <a:cubicBezTo>
                  <a:pt x="2719" y="1355"/>
                  <a:pt x="2719" y="1355"/>
                  <a:pt x="2719" y="1355"/>
                </a:cubicBezTo>
                <a:cubicBezTo>
                  <a:pt x="2718" y="1354"/>
                  <a:pt x="2718" y="1355"/>
                  <a:pt x="2718" y="1353"/>
                </a:cubicBezTo>
                <a:cubicBezTo>
                  <a:pt x="2717" y="1353"/>
                  <a:pt x="2717" y="1353"/>
                  <a:pt x="2717" y="1353"/>
                </a:cubicBezTo>
                <a:cubicBezTo>
                  <a:pt x="2717" y="1345"/>
                  <a:pt x="2717" y="1345"/>
                  <a:pt x="2717" y="1345"/>
                </a:cubicBezTo>
                <a:cubicBezTo>
                  <a:pt x="2716" y="1345"/>
                  <a:pt x="2716" y="1345"/>
                  <a:pt x="2716" y="1345"/>
                </a:cubicBezTo>
                <a:cubicBezTo>
                  <a:pt x="2716" y="1343"/>
                  <a:pt x="2716" y="1343"/>
                  <a:pt x="2716" y="1343"/>
                </a:cubicBezTo>
                <a:cubicBezTo>
                  <a:pt x="2715" y="1342"/>
                  <a:pt x="2714" y="1341"/>
                  <a:pt x="2712" y="1341"/>
                </a:cubicBezTo>
                <a:cubicBezTo>
                  <a:pt x="2712" y="1339"/>
                  <a:pt x="2712" y="1339"/>
                  <a:pt x="2712" y="1339"/>
                </a:cubicBezTo>
                <a:cubicBezTo>
                  <a:pt x="2711" y="1339"/>
                  <a:pt x="2711" y="1339"/>
                  <a:pt x="2711" y="1339"/>
                </a:cubicBezTo>
                <a:cubicBezTo>
                  <a:pt x="2711" y="1341"/>
                  <a:pt x="2711" y="1341"/>
                  <a:pt x="2711" y="1341"/>
                </a:cubicBezTo>
                <a:cubicBezTo>
                  <a:pt x="2709" y="1340"/>
                  <a:pt x="2709" y="1340"/>
                  <a:pt x="2707" y="1339"/>
                </a:cubicBezTo>
                <a:cubicBezTo>
                  <a:pt x="2707" y="1337"/>
                  <a:pt x="2706" y="1336"/>
                  <a:pt x="2707" y="1334"/>
                </a:cubicBezTo>
                <a:cubicBezTo>
                  <a:pt x="2707" y="1334"/>
                  <a:pt x="2707" y="1334"/>
                  <a:pt x="2707" y="1334"/>
                </a:cubicBezTo>
                <a:cubicBezTo>
                  <a:pt x="2707" y="1333"/>
                  <a:pt x="2708" y="1332"/>
                  <a:pt x="2708" y="1330"/>
                </a:cubicBezTo>
                <a:cubicBezTo>
                  <a:pt x="2707" y="1330"/>
                  <a:pt x="2707" y="1330"/>
                  <a:pt x="2707" y="1330"/>
                </a:cubicBezTo>
                <a:cubicBezTo>
                  <a:pt x="2707" y="1327"/>
                  <a:pt x="2707" y="1327"/>
                  <a:pt x="2707" y="1327"/>
                </a:cubicBezTo>
                <a:cubicBezTo>
                  <a:pt x="2706" y="1327"/>
                  <a:pt x="2706" y="1327"/>
                  <a:pt x="2706" y="1327"/>
                </a:cubicBezTo>
                <a:cubicBezTo>
                  <a:pt x="2706" y="1326"/>
                  <a:pt x="2706" y="1326"/>
                  <a:pt x="2706" y="1326"/>
                </a:cubicBezTo>
                <a:cubicBezTo>
                  <a:pt x="2705" y="1326"/>
                  <a:pt x="2705" y="1326"/>
                  <a:pt x="2705" y="1326"/>
                </a:cubicBezTo>
                <a:cubicBezTo>
                  <a:pt x="2705" y="1325"/>
                  <a:pt x="2704" y="1324"/>
                  <a:pt x="2704" y="1324"/>
                </a:cubicBezTo>
                <a:cubicBezTo>
                  <a:pt x="2702" y="1324"/>
                  <a:pt x="2702" y="1324"/>
                  <a:pt x="2702" y="1324"/>
                </a:cubicBezTo>
                <a:cubicBezTo>
                  <a:pt x="2702" y="1322"/>
                  <a:pt x="2702" y="1322"/>
                  <a:pt x="2702" y="1322"/>
                </a:cubicBezTo>
                <a:cubicBezTo>
                  <a:pt x="2701" y="1322"/>
                  <a:pt x="2701" y="1322"/>
                  <a:pt x="2701" y="1322"/>
                </a:cubicBezTo>
                <a:cubicBezTo>
                  <a:pt x="2701" y="1320"/>
                  <a:pt x="2701" y="1319"/>
                  <a:pt x="2702" y="1318"/>
                </a:cubicBezTo>
                <a:cubicBezTo>
                  <a:pt x="2702" y="1316"/>
                  <a:pt x="2702" y="1316"/>
                  <a:pt x="2701" y="1314"/>
                </a:cubicBezTo>
                <a:cubicBezTo>
                  <a:pt x="2700" y="1314"/>
                  <a:pt x="2698" y="1314"/>
                  <a:pt x="2697" y="1314"/>
                </a:cubicBezTo>
                <a:cubicBezTo>
                  <a:pt x="2697" y="1312"/>
                  <a:pt x="2697" y="1311"/>
                  <a:pt x="2697" y="1310"/>
                </a:cubicBezTo>
                <a:cubicBezTo>
                  <a:pt x="2694" y="1310"/>
                  <a:pt x="2694" y="1310"/>
                  <a:pt x="2694" y="1310"/>
                </a:cubicBezTo>
                <a:cubicBezTo>
                  <a:pt x="2694" y="1309"/>
                  <a:pt x="2694" y="1309"/>
                  <a:pt x="2693" y="1309"/>
                </a:cubicBezTo>
                <a:cubicBezTo>
                  <a:pt x="2692" y="1309"/>
                  <a:pt x="2692" y="1309"/>
                  <a:pt x="2692" y="1309"/>
                </a:cubicBezTo>
                <a:cubicBezTo>
                  <a:pt x="2692" y="1310"/>
                  <a:pt x="2692" y="1310"/>
                  <a:pt x="2692" y="1310"/>
                </a:cubicBezTo>
                <a:cubicBezTo>
                  <a:pt x="2691" y="1309"/>
                  <a:pt x="2690" y="1309"/>
                  <a:pt x="2689" y="1309"/>
                </a:cubicBezTo>
                <a:cubicBezTo>
                  <a:pt x="2689" y="1306"/>
                  <a:pt x="2689" y="1306"/>
                  <a:pt x="2689" y="1306"/>
                </a:cubicBezTo>
                <a:cubicBezTo>
                  <a:pt x="2687" y="1306"/>
                  <a:pt x="2685" y="1305"/>
                  <a:pt x="2683" y="1305"/>
                </a:cubicBezTo>
                <a:cubicBezTo>
                  <a:pt x="2683" y="1305"/>
                  <a:pt x="2683" y="1305"/>
                  <a:pt x="2683" y="1305"/>
                </a:cubicBezTo>
                <a:cubicBezTo>
                  <a:pt x="2682" y="1304"/>
                  <a:pt x="2682" y="1304"/>
                  <a:pt x="2680" y="1303"/>
                </a:cubicBezTo>
                <a:cubicBezTo>
                  <a:pt x="2680" y="1302"/>
                  <a:pt x="2679" y="1300"/>
                  <a:pt x="2680" y="1298"/>
                </a:cubicBezTo>
                <a:cubicBezTo>
                  <a:pt x="2680" y="1298"/>
                  <a:pt x="2680" y="1298"/>
                  <a:pt x="2680" y="1298"/>
                </a:cubicBezTo>
                <a:cubicBezTo>
                  <a:pt x="2680" y="1295"/>
                  <a:pt x="2680" y="1295"/>
                  <a:pt x="2680" y="1295"/>
                </a:cubicBezTo>
                <a:cubicBezTo>
                  <a:pt x="2680" y="1295"/>
                  <a:pt x="2680" y="1295"/>
                  <a:pt x="2680" y="1295"/>
                </a:cubicBezTo>
                <a:cubicBezTo>
                  <a:pt x="2680" y="1294"/>
                  <a:pt x="2680" y="1294"/>
                  <a:pt x="2680" y="1294"/>
                </a:cubicBezTo>
                <a:cubicBezTo>
                  <a:pt x="2679" y="1294"/>
                  <a:pt x="2679" y="1294"/>
                  <a:pt x="2679" y="1294"/>
                </a:cubicBezTo>
                <a:cubicBezTo>
                  <a:pt x="2679" y="1285"/>
                  <a:pt x="2679" y="1285"/>
                  <a:pt x="2679" y="1285"/>
                </a:cubicBezTo>
                <a:cubicBezTo>
                  <a:pt x="2678" y="1285"/>
                  <a:pt x="2678" y="1285"/>
                  <a:pt x="2678" y="1285"/>
                </a:cubicBezTo>
                <a:cubicBezTo>
                  <a:pt x="2678" y="1284"/>
                  <a:pt x="2678" y="1283"/>
                  <a:pt x="2678" y="1282"/>
                </a:cubicBezTo>
                <a:cubicBezTo>
                  <a:pt x="2677" y="1282"/>
                  <a:pt x="2677" y="1282"/>
                  <a:pt x="2677" y="1282"/>
                </a:cubicBezTo>
                <a:cubicBezTo>
                  <a:pt x="2677" y="1279"/>
                  <a:pt x="2677" y="1279"/>
                  <a:pt x="2677" y="1279"/>
                </a:cubicBezTo>
                <a:cubicBezTo>
                  <a:pt x="2676" y="1278"/>
                  <a:pt x="2676" y="1278"/>
                  <a:pt x="2675" y="1278"/>
                </a:cubicBezTo>
                <a:cubicBezTo>
                  <a:pt x="2675" y="1277"/>
                  <a:pt x="2675" y="1276"/>
                  <a:pt x="2674" y="1276"/>
                </a:cubicBezTo>
                <a:cubicBezTo>
                  <a:pt x="2674" y="1275"/>
                  <a:pt x="2673" y="1275"/>
                  <a:pt x="2673" y="1275"/>
                </a:cubicBezTo>
                <a:cubicBezTo>
                  <a:pt x="2673" y="1274"/>
                  <a:pt x="2673" y="1273"/>
                  <a:pt x="2672" y="1272"/>
                </a:cubicBezTo>
                <a:cubicBezTo>
                  <a:pt x="2672" y="1272"/>
                  <a:pt x="2672" y="1272"/>
                  <a:pt x="2672" y="1272"/>
                </a:cubicBezTo>
                <a:cubicBezTo>
                  <a:pt x="2672" y="1272"/>
                  <a:pt x="2673" y="1271"/>
                  <a:pt x="2672" y="1270"/>
                </a:cubicBezTo>
                <a:cubicBezTo>
                  <a:pt x="2672" y="1270"/>
                  <a:pt x="2672" y="1270"/>
                  <a:pt x="2672" y="1270"/>
                </a:cubicBezTo>
                <a:cubicBezTo>
                  <a:pt x="2672" y="1266"/>
                  <a:pt x="2672" y="1266"/>
                  <a:pt x="2672" y="1266"/>
                </a:cubicBezTo>
                <a:cubicBezTo>
                  <a:pt x="2672" y="1266"/>
                  <a:pt x="2672" y="1266"/>
                  <a:pt x="2672" y="1266"/>
                </a:cubicBezTo>
                <a:cubicBezTo>
                  <a:pt x="2672" y="1264"/>
                  <a:pt x="2672" y="1264"/>
                  <a:pt x="2672" y="1264"/>
                </a:cubicBezTo>
                <a:cubicBezTo>
                  <a:pt x="2672" y="1264"/>
                  <a:pt x="2672" y="1264"/>
                  <a:pt x="2672" y="1264"/>
                </a:cubicBezTo>
                <a:cubicBezTo>
                  <a:pt x="2672" y="1261"/>
                  <a:pt x="2672" y="1261"/>
                  <a:pt x="2672" y="1261"/>
                </a:cubicBezTo>
                <a:cubicBezTo>
                  <a:pt x="2672" y="1261"/>
                  <a:pt x="2672" y="1261"/>
                  <a:pt x="2672" y="1261"/>
                </a:cubicBezTo>
                <a:cubicBezTo>
                  <a:pt x="2672" y="1260"/>
                  <a:pt x="2672" y="1259"/>
                  <a:pt x="2672" y="1258"/>
                </a:cubicBezTo>
                <a:cubicBezTo>
                  <a:pt x="2671" y="1258"/>
                  <a:pt x="2670" y="1258"/>
                  <a:pt x="2670" y="1259"/>
                </a:cubicBezTo>
                <a:cubicBezTo>
                  <a:pt x="2669" y="1258"/>
                  <a:pt x="2669" y="1257"/>
                  <a:pt x="2668" y="1257"/>
                </a:cubicBezTo>
                <a:cubicBezTo>
                  <a:pt x="2668" y="1255"/>
                  <a:pt x="2668" y="1255"/>
                  <a:pt x="2668" y="1255"/>
                </a:cubicBezTo>
                <a:cubicBezTo>
                  <a:pt x="2666" y="1255"/>
                  <a:pt x="2666" y="1255"/>
                  <a:pt x="2666" y="1255"/>
                </a:cubicBezTo>
                <a:cubicBezTo>
                  <a:pt x="2666" y="1254"/>
                  <a:pt x="2666" y="1253"/>
                  <a:pt x="2666" y="1252"/>
                </a:cubicBezTo>
                <a:cubicBezTo>
                  <a:pt x="2665" y="1252"/>
                  <a:pt x="2664" y="1252"/>
                  <a:pt x="2664" y="1251"/>
                </a:cubicBezTo>
                <a:cubicBezTo>
                  <a:pt x="2664" y="1253"/>
                  <a:pt x="2664" y="1253"/>
                  <a:pt x="2664" y="1253"/>
                </a:cubicBezTo>
                <a:cubicBezTo>
                  <a:pt x="2661" y="1253"/>
                  <a:pt x="2662" y="1254"/>
                  <a:pt x="2661" y="1255"/>
                </a:cubicBezTo>
                <a:cubicBezTo>
                  <a:pt x="2661" y="1256"/>
                  <a:pt x="2661" y="1256"/>
                  <a:pt x="2661" y="1256"/>
                </a:cubicBezTo>
                <a:cubicBezTo>
                  <a:pt x="2659" y="1255"/>
                  <a:pt x="2658" y="1255"/>
                  <a:pt x="2657" y="1254"/>
                </a:cubicBezTo>
                <a:cubicBezTo>
                  <a:pt x="2657" y="1247"/>
                  <a:pt x="2657" y="1247"/>
                  <a:pt x="2657" y="1247"/>
                </a:cubicBezTo>
                <a:cubicBezTo>
                  <a:pt x="2658" y="1247"/>
                  <a:pt x="2658" y="1247"/>
                  <a:pt x="2658" y="1247"/>
                </a:cubicBezTo>
                <a:cubicBezTo>
                  <a:pt x="2658" y="1246"/>
                  <a:pt x="2658" y="1241"/>
                  <a:pt x="2658" y="1239"/>
                </a:cubicBezTo>
                <a:cubicBezTo>
                  <a:pt x="2657" y="1239"/>
                  <a:pt x="2657" y="1239"/>
                  <a:pt x="2657" y="1239"/>
                </a:cubicBezTo>
                <a:cubicBezTo>
                  <a:pt x="2657" y="1236"/>
                  <a:pt x="2657" y="1236"/>
                  <a:pt x="2657" y="1236"/>
                </a:cubicBezTo>
                <a:cubicBezTo>
                  <a:pt x="2656" y="1236"/>
                  <a:pt x="2655" y="1235"/>
                  <a:pt x="2655" y="1235"/>
                </a:cubicBezTo>
                <a:cubicBezTo>
                  <a:pt x="2654" y="1234"/>
                  <a:pt x="2654" y="1234"/>
                  <a:pt x="2654" y="1233"/>
                </a:cubicBezTo>
                <a:cubicBezTo>
                  <a:pt x="2653" y="1233"/>
                  <a:pt x="2653" y="1233"/>
                  <a:pt x="2653" y="1233"/>
                </a:cubicBezTo>
                <a:cubicBezTo>
                  <a:pt x="2653" y="1229"/>
                  <a:pt x="2653" y="1229"/>
                  <a:pt x="2653" y="1229"/>
                </a:cubicBezTo>
                <a:cubicBezTo>
                  <a:pt x="2652" y="1229"/>
                  <a:pt x="2652" y="1228"/>
                  <a:pt x="2651" y="1228"/>
                </a:cubicBezTo>
                <a:cubicBezTo>
                  <a:pt x="2651" y="1224"/>
                  <a:pt x="2651" y="1224"/>
                  <a:pt x="2651" y="1224"/>
                </a:cubicBezTo>
                <a:cubicBezTo>
                  <a:pt x="2650" y="1224"/>
                  <a:pt x="2649" y="1223"/>
                  <a:pt x="2648" y="1222"/>
                </a:cubicBezTo>
                <a:cubicBezTo>
                  <a:pt x="2648" y="1221"/>
                  <a:pt x="2647" y="1219"/>
                  <a:pt x="2647" y="1218"/>
                </a:cubicBezTo>
                <a:cubicBezTo>
                  <a:pt x="2646" y="1218"/>
                  <a:pt x="2645" y="1218"/>
                  <a:pt x="2643" y="1218"/>
                </a:cubicBezTo>
                <a:cubicBezTo>
                  <a:pt x="2643" y="1222"/>
                  <a:pt x="2643" y="1225"/>
                  <a:pt x="2643" y="1228"/>
                </a:cubicBezTo>
                <a:cubicBezTo>
                  <a:pt x="2642" y="1229"/>
                  <a:pt x="2642" y="1229"/>
                  <a:pt x="2641" y="1229"/>
                </a:cubicBezTo>
                <a:cubicBezTo>
                  <a:pt x="2641" y="1230"/>
                  <a:pt x="2641" y="1231"/>
                  <a:pt x="2641" y="1232"/>
                </a:cubicBezTo>
                <a:cubicBezTo>
                  <a:pt x="2640" y="1232"/>
                  <a:pt x="2640" y="1232"/>
                  <a:pt x="2640" y="1232"/>
                </a:cubicBezTo>
                <a:cubicBezTo>
                  <a:pt x="2640" y="1233"/>
                  <a:pt x="2641" y="1233"/>
                  <a:pt x="2641" y="1234"/>
                </a:cubicBezTo>
                <a:cubicBezTo>
                  <a:pt x="2641" y="1236"/>
                  <a:pt x="2641" y="1238"/>
                  <a:pt x="2641" y="1240"/>
                </a:cubicBezTo>
                <a:cubicBezTo>
                  <a:pt x="2641" y="1240"/>
                  <a:pt x="2641" y="1240"/>
                  <a:pt x="2641" y="1240"/>
                </a:cubicBezTo>
                <a:cubicBezTo>
                  <a:pt x="2641" y="1243"/>
                  <a:pt x="2641" y="1243"/>
                  <a:pt x="2641" y="1243"/>
                </a:cubicBezTo>
                <a:cubicBezTo>
                  <a:pt x="2641" y="1244"/>
                  <a:pt x="2641" y="1244"/>
                  <a:pt x="2640" y="1244"/>
                </a:cubicBezTo>
                <a:cubicBezTo>
                  <a:pt x="2640" y="1245"/>
                  <a:pt x="2640" y="1245"/>
                  <a:pt x="2640" y="1245"/>
                </a:cubicBezTo>
                <a:cubicBezTo>
                  <a:pt x="2639" y="1245"/>
                  <a:pt x="2639" y="1245"/>
                  <a:pt x="2639" y="1245"/>
                </a:cubicBezTo>
                <a:cubicBezTo>
                  <a:pt x="2639" y="1247"/>
                  <a:pt x="2639" y="1247"/>
                  <a:pt x="2639" y="1247"/>
                </a:cubicBezTo>
                <a:cubicBezTo>
                  <a:pt x="2639" y="1247"/>
                  <a:pt x="2639" y="1247"/>
                  <a:pt x="2639" y="1247"/>
                </a:cubicBezTo>
                <a:cubicBezTo>
                  <a:pt x="2640" y="1260"/>
                  <a:pt x="2640" y="1260"/>
                  <a:pt x="2640" y="1260"/>
                </a:cubicBezTo>
                <a:cubicBezTo>
                  <a:pt x="2641" y="1260"/>
                  <a:pt x="2641" y="1260"/>
                  <a:pt x="2641" y="1260"/>
                </a:cubicBezTo>
                <a:cubicBezTo>
                  <a:pt x="2641" y="1262"/>
                  <a:pt x="2641" y="1262"/>
                  <a:pt x="2641" y="1262"/>
                </a:cubicBezTo>
                <a:cubicBezTo>
                  <a:pt x="2641" y="1262"/>
                  <a:pt x="2641" y="1262"/>
                  <a:pt x="2641" y="1262"/>
                </a:cubicBezTo>
                <a:cubicBezTo>
                  <a:pt x="2641" y="1262"/>
                  <a:pt x="2641" y="1262"/>
                  <a:pt x="2641" y="1262"/>
                </a:cubicBezTo>
                <a:cubicBezTo>
                  <a:pt x="2641" y="1262"/>
                  <a:pt x="2641" y="1262"/>
                  <a:pt x="2641" y="1262"/>
                </a:cubicBezTo>
                <a:cubicBezTo>
                  <a:pt x="2641" y="1264"/>
                  <a:pt x="2641" y="1264"/>
                  <a:pt x="2641" y="1264"/>
                </a:cubicBezTo>
                <a:cubicBezTo>
                  <a:pt x="2640" y="1264"/>
                  <a:pt x="2640" y="1264"/>
                  <a:pt x="2639" y="1264"/>
                </a:cubicBezTo>
                <a:cubicBezTo>
                  <a:pt x="2639" y="1270"/>
                  <a:pt x="2639" y="1270"/>
                  <a:pt x="2639" y="1270"/>
                </a:cubicBezTo>
                <a:cubicBezTo>
                  <a:pt x="2639" y="1270"/>
                  <a:pt x="2639" y="1270"/>
                  <a:pt x="2639" y="1270"/>
                </a:cubicBezTo>
                <a:cubicBezTo>
                  <a:pt x="2639" y="1272"/>
                  <a:pt x="2639" y="1272"/>
                  <a:pt x="2639" y="1272"/>
                </a:cubicBezTo>
                <a:cubicBezTo>
                  <a:pt x="2638" y="1272"/>
                  <a:pt x="2638" y="1272"/>
                  <a:pt x="2638" y="1272"/>
                </a:cubicBezTo>
                <a:cubicBezTo>
                  <a:pt x="2638" y="1273"/>
                  <a:pt x="2638" y="1273"/>
                  <a:pt x="2638" y="1273"/>
                </a:cubicBezTo>
                <a:cubicBezTo>
                  <a:pt x="2638" y="1273"/>
                  <a:pt x="2637" y="1273"/>
                  <a:pt x="2637" y="1274"/>
                </a:cubicBezTo>
                <a:cubicBezTo>
                  <a:pt x="2637" y="1275"/>
                  <a:pt x="2637" y="1275"/>
                  <a:pt x="2637" y="1275"/>
                </a:cubicBezTo>
                <a:cubicBezTo>
                  <a:pt x="2636" y="1275"/>
                  <a:pt x="2636" y="1275"/>
                  <a:pt x="2636" y="1275"/>
                </a:cubicBezTo>
                <a:cubicBezTo>
                  <a:pt x="2636" y="1276"/>
                  <a:pt x="2638" y="1278"/>
                  <a:pt x="2637" y="1280"/>
                </a:cubicBezTo>
                <a:cubicBezTo>
                  <a:pt x="2636" y="1280"/>
                  <a:pt x="2636" y="1280"/>
                  <a:pt x="2636" y="1280"/>
                </a:cubicBezTo>
                <a:cubicBezTo>
                  <a:pt x="2634" y="1282"/>
                  <a:pt x="2634" y="1285"/>
                  <a:pt x="2634" y="1288"/>
                </a:cubicBezTo>
                <a:cubicBezTo>
                  <a:pt x="2632" y="1289"/>
                  <a:pt x="2628" y="1290"/>
                  <a:pt x="2624" y="1289"/>
                </a:cubicBezTo>
                <a:cubicBezTo>
                  <a:pt x="2624" y="1288"/>
                  <a:pt x="2624" y="1287"/>
                  <a:pt x="2623" y="1286"/>
                </a:cubicBezTo>
                <a:cubicBezTo>
                  <a:pt x="2623" y="1286"/>
                  <a:pt x="2622" y="1286"/>
                  <a:pt x="2622" y="1285"/>
                </a:cubicBezTo>
                <a:cubicBezTo>
                  <a:pt x="2622" y="1284"/>
                  <a:pt x="2622" y="1284"/>
                  <a:pt x="2622" y="1284"/>
                </a:cubicBezTo>
                <a:cubicBezTo>
                  <a:pt x="2621" y="1284"/>
                  <a:pt x="2621" y="1284"/>
                  <a:pt x="2621" y="1284"/>
                </a:cubicBezTo>
                <a:cubicBezTo>
                  <a:pt x="2621" y="1283"/>
                  <a:pt x="2621" y="1282"/>
                  <a:pt x="2620" y="1282"/>
                </a:cubicBezTo>
                <a:cubicBezTo>
                  <a:pt x="2616" y="1281"/>
                  <a:pt x="2615" y="1279"/>
                  <a:pt x="2613" y="1276"/>
                </a:cubicBezTo>
                <a:cubicBezTo>
                  <a:pt x="2612" y="1276"/>
                  <a:pt x="2611" y="1275"/>
                  <a:pt x="2611" y="1275"/>
                </a:cubicBezTo>
                <a:cubicBezTo>
                  <a:pt x="2611" y="1274"/>
                  <a:pt x="2611" y="1274"/>
                  <a:pt x="2611" y="1274"/>
                </a:cubicBezTo>
                <a:cubicBezTo>
                  <a:pt x="2610" y="1273"/>
                  <a:pt x="2610" y="1273"/>
                  <a:pt x="2609" y="1273"/>
                </a:cubicBezTo>
                <a:cubicBezTo>
                  <a:pt x="2609" y="1272"/>
                  <a:pt x="2609" y="1272"/>
                  <a:pt x="2609" y="1272"/>
                </a:cubicBezTo>
                <a:cubicBezTo>
                  <a:pt x="2608" y="1272"/>
                  <a:pt x="2607" y="1272"/>
                  <a:pt x="2605" y="1272"/>
                </a:cubicBezTo>
                <a:cubicBezTo>
                  <a:pt x="2605" y="1271"/>
                  <a:pt x="2604" y="1270"/>
                  <a:pt x="2603" y="1269"/>
                </a:cubicBezTo>
                <a:cubicBezTo>
                  <a:pt x="2601" y="1269"/>
                  <a:pt x="2601" y="1269"/>
                  <a:pt x="2601" y="1269"/>
                </a:cubicBezTo>
                <a:cubicBezTo>
                  <a:pt x="2601" y="1268"/>
                  <a:pt x="2601" y="1268"/>
                  <a:pt x="2601" y="1268"/>
                </a:cubicBezTo>
                <a:cubicBezTo>
                  <a:pt x="2598" y="1268"/>
                  <a:pt x="2598" y="1268"/>
                  <a:pt x="2598" y="1268"/>
                </a:cubicBezTo>
                <a:cubicBezTo>
                  <a:pt x="2597" y="1267"/>
                  <a:pt x="2597" y="1266"/>
                  <a:pt x="2596" y="1265"/>
                </a:cubicBezTo>
                <a:cubicBezTo>
                  <a:pt x="2595" y="1265"/>
                  <a:pt x="2595" y="1265"/>
                  <a:pt x="2594" y="1264"/>
                </a:cubicBezTo>
                <a:cubicBezTo>
                  <a:pt x="2594" y="1264"/>
                  <a:pt x="2594" y="1264"/>
                  <a:pt x="2594" y="1264"/>
                </a:cubicBezTo>
                <a:cubicBezTo>
                  <a:pt x="2593" y="1264"/>
                  <a:pt x="2593" y="1264"/>
                  <a:pt x="2593" y="1264"/>
                </a:cubicBezTo>
                <a:cubicBezTo>
                  <a:pt x="2592" y="1263"/>
                  <a:pt x="2592" y="1262"/>
                  <a:pt x="2591" y="1262"/>
                </a:cubicBezTo>
                <a:cubicBezTo>
                  <a:pt x="2590" y="1262"/>
                  <a:pt x="2590" y="1262"/>
                  <a:pt x="2590" y="1262"/>
                </a:cubicBezTo>
                <a:cubicBezTo>
                  <a:pt x="2590" y="1262"/>
                  <a:pt x="2590" y="1261"/>
                  <a:pt x="2589" y="1261"/>
                </a:cubicBezTo>
                <a:cubicBezTo>
                  <a:pt x="2589" y="1257"/>
                  <a:pt x="2590" y="1255"/>
                  <a:pt x="2590" y="1251"/>
                </a:cubicBezTo>
                <a:cubicBezTo>
                  <a:pt x="2591" y="1251"/>
                  <a:pt x="2591" y="1251"/>
                  <a:pt x="2591" y="1251"/>
                </a:cubicBezTo>
                <a:cubicBezTo>
                  <a:pt x="2592" y="1249"/>
                  <a:pt x="2592" y="1247"/>
                  <a:pt x="2593" y="1245"/>
                </a:cubicBezTo>
                <a:cubicBezTo>
                  <a:pt x="2591" y="1245"/>
                  <a:pt x="2591" y="1245"/>
                  <a:pt x="2591" y="1245"/>
                </a:cubicBezTo>
                <a:cubicBezTo>
                  <a:pt x="2591" y="1242"/>
                  <a:pt x="2591" y="1242"/>
                  <a:pt x="2591" y="1242"/>
                </a:cubicBezTo>
                <a:cubicBezTo>
                  <a:pt x="2595" y="1242"/>
                  <a:pt x="2595" y="1243"/>
                  <a:pt x="2597" y="1243"/>
                </a:cubicBezTo>
                <a:cubicBezTo>
                  <a:pt x="2597" y="1241"/>
                  <a:pt x="2598" y="1240"/>
                  <a:pt x="2596" y="1239"/>
                </a:cubicBezTo>
                <a:cubicBezTo>
                  <a:pt x="2596" y="1237"/>
                  <a:pt x="2596" y="1237"/>
                  <a:pt x="2597" y="1236"/>
                </a:cubicBezTo>
                <a:cubicBezTo>
                  <a:pt x="2599" y="1236"/>
                  <a:pt x="2599" y="1236"/>
                  <a:pt x="2599" y="1236"/>
                </a:cubicBezTo>
                <a:cubicBezTo>
                  <a:pt x="2599" y="1236"/>
                  <a:pt x="2600" y="1235"/>
                  <a:pt x="2600" y="1234"/>
                </a:cubicBezTo>
                <a:cubicBezTo>
                  <a:pt x="2601" y="1234"/>
                  <a:pt x="2601" y="1234"/>
                  <a:pt x="2601" y="1234"/>
                </a:cubicBezTo>
                <a:cubicBezTo>
                  <a:pt x="2601" y="1232"/>
                  <a:pt x="2601" y="1232"/>
                  <a:pt x="2601" y="1232"/>
                </a:cubicBezTo>
                <a:cubicBezTo>
                  <a:pt x="2601" y="1232"/>
                  <a:pt x="2600" y="1232"/>
                  <a:pt x="2599" y="1232"/>
                </a:cubicBezTo>
                <a:cubicBezTo>
                  <a:pt x="2599" y="1231"/>
                  <a:pt x="2599" y="1230"/>
                  <a:pt x="2599" y="1229"/>
                </a:cubicBezTo>
                <a:cubicBezTo>
                  <a:pt x="2599" y="1229"/>
                  <a:pt x="2599" y="1229"/>
                  <a:pt x="2599" y="1229"/>
                </a:cubicBezTo>
                <a:cubicBezTo>
                  <a:pt x="2599" y="1228"/>
                  <a:pt x="2599" y="1228"/>
                  <a:pt x="2599" y="1228"/>
                </a:cubicBezTo>
                <a:cubicBezTo>
                  <a:pt x="2597" y="1229"/>
                  <a:pt x="2597" y="1230"/>
                  <a:pt x="2594" y="1230"/>
                </a:cubicBezTo>
                <a:cubicBezTo>
                  <a:pt x="2594" y="1232"/>
                  <a:pt x="2594" y="1232"/>
                  <a:pt x="2594" y="1232"/>
                </a:cubicBezTo>
                <a:cubicBezTo>
                  <a:pt x="2593" y="1231"/>
                  <a:pt x="2591" y="1230"/>
                  <a:pt x="2590" y="1228"/>
                </a:cubicBezTo>
                <a:cubicBezTo>
                  <a:pt x="2587" y="1228"/>
                  <a:pt x="2587" y="1228"/>
                  <a:pt x="2587" y="1228"/>
                </a:cubicBezTo>
                <a:cubicBezTo>
                  <a:pt x="2586" y="1228"/>
                  <a:pt x="2586" y="1231"/>
                  <a:pt x="2584" y="1230"/>
                </a:cubicBezTo>
                <a:cubicBezTo>
                  <a:pt x="2583" y="1228"/>
                  <a:pt x="2583" y="1228"/>
                  <a:pt x="2583" y="1228"/>
                </a:cubicBezTo>
                <a:cubicBezTo>
                  <a:pt x="2581" y="1228"/>
                  <a:pt x="2579" y="1229"/>
                  <a:pt x="2578" y="1229"/>
                </a:cubicBezTo>
                <a:cubicBezTo>
                  <a:pt x="2578" y="1228"/>
                  <a:pt x="2577" y="1228"/>
                  <a:pt x="2577" y="1227"/>
                </a:cubicBezTo>
                <a:cubicBezTo>
                  <a:pt x="2576" y="1227"/>
                  <a:pt x="2574" y="1227"/>
                  <a:pt x="2573" y="1228"/>
                </a:cubicBezTo>
                <a:cubicBezTo>
                  <a:pt x="2573" y="1227"/>
                  <a:pt x="2573" y="1227"/>
                  <a:pt x="2573" y="1227"/>
                </a:cubicBezTo>
                <a:cubicBezTo>
                  <a:pt x="2573" y="1227"/>
                  <a:pt x="2572" y="1227"/>
                  <a:pt x="2572" y="1226"/>
                </a:cubicBezTo>
                <a:cubicBezTo>
                  <a:pt x="2572" y="1226"/>
                  <a:pt x="2571" y="1225"/>
                  <a:pt x="2571" y="1224"/>
                </a:cubicBezTo>
                <a:cubicBezTo>
                  <a:pt x="2570" y="1224"/>
                  <a:pt x="2570" y="1224"/>
                  <a:pt x="2570" y="1224"/>
                </a:cubicBezTo>
                <a:cubicBezTo>
                  <a:pt x="2570" y="1226"/>
                  <a:pt x="2570" y="1226"/>
                  <a:pt x="2570" y="1226"/>
                </a:cubicBezTo>
                <a:cubicBezTo>
                  <a:pt x="2568" y="1226"/>
                  <a:pt x="2567" y="1226"/>
                  <a:pt x="2566" y="1226"/>
                </a:cubicBezTo>
                <a:cubicBezTo>
                  <a:pt x="2566" y="1226"/>
                  <a:pt x="2565" y="1225"/>
                  <a:pt x="2565" y="1224"/>
                </a:cubicBezTo>
                <a:cubicBezTo>
                  <a:pt x="2565" y="1224"/>
                  <a:pt x="2565" y="1224"/>
                  <a:pt x="2565" y="1224"/>
                </a:cubicBezTo>
                <a:cubicBezTo>
                  <a:pt x="2565" y="1222"/>
                  <a:pt x="2565" y="1222"/>
                  <a:pt x="2565" y="1222"/>
                </a:cubicBezTo>
                <a:cubicBezTo>
                  <a:pt x="2564" y="1222"/>
                  <a:pt x="2564" y="1222"/>
                  <a:pt x="2564" y="1222"/>
                </a:cubicBezTo>
                <a:cubicBezTo>
                  <a:pt x="2564" y="1222"/>
                  <a:pt x="2564" y="1222"/>
                  <a:pt x="2564" y="1222"/>
                </a:cubicBezTo>
                <a:cubicBezTo>
                  <a:pt x="2563" y="1222"/>
                  <a:pt x="2563" y="1223"/>
                  <a:pt x="2561" y="1223"/>
                </a:cubicBezTo>
                <a:cubicBezTo>
                  <a:pt x="2561" y="1222"/>
                  <a:pt x="2561" y="1222"/>
                  <a:pt x="2561" y="1222"/>
                </a:cubicBezTo>
                <a:cubicBezTo>
                  <a:pt x="2560" y="1221"/>
                  <a:pt x="2561" y="1222"/>
                  <a:pt x="2560" y="1221"/>
                </a:cubicBezTo>
                <a:cubicBezTo>
                  <a:pt x="2558" y="1221"/>
                  <a:pt x="2558" y="1221"/>
                  <a:pt x="2557" y="1222"/>
                </a:cubicBezTo>
                <a:cubicBezTo>
                  <a:pt x="2559" y="1224"/>
                  <a:pt x="2561" y="1226"/>
                  <a:pt x="2565" y="1226"/>
                </a:cubicBezTo>
                <a:cubicBezTo>
                  <a:pt x="2565" y="1229"/>
                  <a:pt x="2566" y="1229"/>
                  <a:pt x="2566" y="1232"/>
                </a:cubicBezTo>
                <a:cubicBezTo>
                  <a:pt x="2564" y="1232"/>
                  <a:pt x="2565" y="1232"/>
                  <a:pt x="2564" y="1234"/>
                </a:cubicBezTo>
                <a:cubicBezTo>
                  <a:pt x="2564" y="1234"/>
                  <a:pt x="2564" y="1234"/>
                  <a:pt x="2564" y="1234"/>
                </a:cubicBezTo>
                <a:cubicBezTo>
                  <a:pt x="2563" y="1235"/>
                  <a:pt x="2563" y="1233"/>
                  <a:pt x="2563" y="1233"/>
                </a:cubicBezTo>
                <a:cubicBezTo>
                  <a:pt x="2560" y="1233"/>
                  <a:pt x="2560" y="1233"/>
                  <a:pt x="2560" y="1233"/>
                </a:cubicBezTo>
                <a:cubicBezTo>
                  <a:pt x="2558" y="1232"/>
                  <a:pt x="2556" y="1230"/>
                  <a:pt x="2554" y="1233"/>
                </a:cubicBezTo>
                <a:cubicBezTo>
                  <a:pt x="2553" y="1233"/>
                  <a:pt x="2553" y="1233"/>
                  <a:pt x="2553" y="1233"/>
                </a:cubicBezTo>
                <a:cubicBezTo>
                  <a:pt x="2553" y="1230"/>
                  <a:pt x="2553" y="1230"/>
                  <a:pt x="2553" y="1230"/>
                </a:cubicBezTo>
                <a:cubicBezTo>
                  <a:pt x="2552" y="1231"/>
                  <a:pt x="2552" y="1230"/>
                  <a:pt x="2551" y="1232"/>
                </a:cubicBezTo>
                <a:cubicBezTo>
                  <a:pt x="2550" y="1233"/>
                  <a:pt x="2550" y="1232"/>
                  <a:pt x="2549" y="1234"/>
                </a:cubicBezTo>
                <a:cubicBezTo>
                  <a:pt x="2548" y="1234"/>
                  <a:pt x="2548" y="1234"/>
                  <a:pt x="2548" y="1234"/>
                </a:cubicBezTo>
                <a:cubicBezTo>
                  <a:pt x="2548" y="1232"/>
                  <a:pt x="2548" y="1233"/>
                  <a:pt x="2546" y="1232"/>
                </a:cubicBezTo>
                <a:cubicBezTo>
                  <a:pt x="2546" y="1234"/>
                  <a:pt x="2546" y="1234"/>
                  <a:pt x="2546" y="1234"/>
                </a:cubicBezTo>
                <a:cubicBezTo>
                  <a:pt x="2547" y="1234"/>
                  <a:pt x="2547" y="1234"/>
                  <a:pt x="2547" y="1234"/>
                </a:cubicBezTo>
                <a:cubicBezTo>
                  <a:pt x="2546" y="1236"/>
                  <a:pt x="2545" y="1237"/>
                  <a:pt x="2543" y="1237"/>
                </a:cubicBezTo>
                <a:cubicBezTo>
                  <a:pt x="2543" y="1240"/>
                  <a:pt x="2545" y="1240"/>
                  <a:pt x="2545" y="1243"/>
                </a:cubicBezTo>
                <a:cubicBezTo>
                  <a:pt x="2546" y="1243"/>
                  <a:pt x="2546" y="1243"/>
                  <a:pt x="2546" y="1243"/>
                </a:cubicBezTo>
                <a:cubicBezTo>
                  <a:pt x="2545" y="1244"/>
                  <a:pt x="2545" y="1244"/>
                  <a:pt x="2543" y="1244"/>
                </a:cubicBezTo>
                <a:cubicBezTo>
                  <a:pt x="2543" y="1244"/>
                  <a:pt x="2543" y="1243"/>
                  <a:pt x="2541" y="1243"/>
                </a:cubicBezTo>
                <a:cubicBezTo>
                  <a:pt x="2541" y="1244"/>
                  <a:pt x="2541" y="1244"/>
                  <a:pt x="2541" y="1244"/>
                </a:cubicBezTo>
                <a:cubicBezTo>
                  <a:pt x="2541" y="1244"/>
                  <a:pt x="2541" y="1244"/>
                  <a:pt x="2541" y="1244"/>
                </a:cubicBezTo>
                <a:cubicBezTo>
                  <a:pt x="2540" y="1246"/>
                  <a:pt x="2541" y="1248"/>
                  <a:pt x="2540" y="1250"/>
                </a:cubicBezTo>
                <a:cubicBezTo>
                  <a:pt x="2540" y="1251"/>
                  <a:pt x="2540" y="1251"/>
                  <a:pt x="2540" y="1251"/>
                </a:cubicBezTo>
                <a:cubicBezTo>
                  <a:pt x="2539" y="1250"/>
                  <a:pt x="2538" y="1250"/>
                  <a:pt x="2537" y="1250"/>
                </a:cubicBezTo>
                <a:cubicBezTo>
                  <a:pt x="2537" y="1251"/>
                  <a:pt x="2537" y="1251"/>
                  <a:pt x="2537" y="1251"/>
                </a:cubicBezTo>
                <a:cubicBezTo>
                  <a:pt x="2536" y="1251"/>
                  <a:pt x="2536" y="1251"/>
                  <a:pt x="2536" y="1251"/>
                </a:cubicBezTo>
                <a:cubicBezTo>
                  <a:pt x="2536" y="1255"/>
                  <a:pt x="2537" y="1257"/>
                  <a:pt x="2540" y="1259"/>
                </a:cubicBezTo>
                <a:cubicBezTo>
                  <a:pt x="2540" y="1261"/>
                  <a:pt x="2540" y="1261"/>
                  <a:pt x="2540" y="1261"/>
                </a:cubicBezTo>
                <a:cubicBezTo>
                  <a:pt x="2539" y="1261"/>
                  <a:pt x="2539" y="1261"/>
                  <a:pt x="2538" y="1261"/>
                </a:cubicBezTo>
                <a:cubicBezTo>
                  <a:pt x="2538" y="1260"/>
                  <a:pt x="2538" y="1260"/>
                  <a:pt x="2538" y="1260"/>
                </a:cubicBezTo>
                <a:cubicBezTo>
                  <a:pt x="2536" y="1259"/>
                  <a:pt x="2536" y="1260"/>
                  <a:pt x="2535" y="1261"/>
                </a:cubicBezTo>
                <a:cubicBezTo>
                  <a:pt x="2535" y="1260"/>
                  <a:pt x="2534" y="1260"/>
                  <a:pt x="2534" y="1259"/>
                </a:cubicBezTo>
                <a:cubicBezTo>
                  <a:pt x="2532" y="1258"/>
                  <a:pt x="2531" y="1259"/>
                  <a:pt x="2530" y="1257"/>
                </a:cubicBezTo>
                <a:cubicBezTo>
                  <a:pt x="2528" y="1258"/>
                  <a:pt x="2528" y="1258"/>
                  <a:pt x="2527" y="1259"/>
                </a:cubicBezTo>
                <a:cubicBezTo>
                  <a:pt x="2527" y="1264"/>
                  <a:pt x="2527" y="1264"/>
                  <a:pt x="2527" y="1264"/>
                </a:cubicBezTo>
                <a:cubicBezTo>
                  <a:pt x="2526" y="1264"/>
                  <a:pt x="2525" y="1264"/>
                  <a:pt x="2524" y="1264"/>
                </a:cubicBezTo>
                <a:cubicBezTo>
                  <a:pt x="2525" y="1260"/>
                  <a:pt x="2526" y="1260"/>
                  <a:pt x="2526" y="1255"/>
                </a:cubicBezTo>
                <a:cubicBezTo>
                  <a:pt x="2524" y="1255"/>
                  <a:pt x="2524" y="1255"/>
                  <a:pt x="2524" y="1255"/>
                </a:cubicBezTo>
                <a:cubicBezTo>
                  <a:pt x="2524" y="1253"/>
                  <a:pt x="2524" y="1252"/>
                  <a:pt x="2522" y="1252"/>
                </a:cubicBezTo>
                <a:cubicBezTo>
                  <a:pt x="2521" y="1250"/>
                  <a:pt x="2520" y="1249"/>
                  <a:pt x="2519" y="1247"/>
                </a:cubicBezTo>
                <a:cubicBezTo>
                  <a:pt x="2518" y="1247"/>
                  <a:pt x="2517" y="1247"/>
                  <a:pt x="2515" y="1247"/>
                </a:cubicBezTo>
                <a:cubicBezTo>
                  <a:pt x="2514" y="1248"/>
                  <a:pt x="2513" y="1249"/>
                  <a:pt x="2512" y="1249"/>
                </a:cubicBezTo>
                <a:cubicBezTo>
                  <a:pt x="2512" y="1250"/>
                  <a:pt x="2512" y="1250"/>
                  <a:pt x="2512" y="1250"/>
                </a:cubicBezTo>
                <a:cubicBezTo>
                  <a:pt x="2511" y="1250"/>
                  <a:pt x="2511" y="1250"/>
                  <a:pt x="2511" y="1250"/>
                </a:cubicBezTo>
                <a:cubicBezTo>
                  <a:pt x="2511" y="1248"/>
                  <a:pt x="2511" y="1248"/>
                  <a:pt x="2511" y="1248"/>
                </a:cubicBezTo>
                <a:cubicBezTo>
                  <a:pt x="2510" y="1249"/>
                  <a:pt x="2509" y="1253"/>
                  <a:pt x="2509" y="1255"/>
                </a:cubicBezTo>
                <a:cubicBezTo>
                  <a:pt x="2508" y="1254"/>
                  <a:pt x="2509" y="1255"/>
                  <a:pt x="2508" y="1254"/>
                </a:cubicBezTo>
                <a:cubicBezTo>
                  <a:pt x="2507" y="1254"/>
                  <a:pt x="2507" y="1254"/>
                  <a:pt x="2507" y="1254"/>
                </a:cubicBezTo>
                <a:cubicBezTo>
                  <a:pt x="2507" y="1252"/>
                  <a:pt x="2507" y="1252"/>
                  <a:pt x="2507" y="1252"/>
                </a:cubicBezTo>
                <a:cubicBezTo>
                  <a:pt x="2506" y="1252"/>
                  <a:pt x="2507" y="1252"/>
                  <a:pt x="2506" y="1253"/>
                </a:cubicBezTo>
                <a:cubicBezTo>
                  <a:pt x="2505" y="1253"/>
                  <a:pt x="2505" y="1253"/>
                  <a:pt x="2505" y="1253"/>
                </a:cubicBezTo>
                <a:cubicBezTo>
                  <a:pt x="2505" y="1253"/>
                  <a:pt x="2505" y="1253"/>
                  <a:pt x="2505" y="1253"/>
                </a:cubicBezTo>
                <a:cubicBezTo>
                  <a:pt x="2506" y="1253"/>
                  <a:pt x="2506" y="1253"/>
                  <a:pt x="2506" y="1253"/>
                </a:cubicBezTo>
                <a:cubicBezTo>
                  <a:pt x="2506" y="1255"/>
                  <a:pt x="2506" y="1254"/>
                  <a:pt x="2505" y="1255"/>
                </a:cubicBezTo>
                <a:cubicBezTo>
                  <a:pt x="2505" y="1255"/>
                  <a:pt x="2505" y="1255"/>
                  <a:pt x="2505" y="1255"/>
                </a:cubicBezTo>
                <a:cubicBezTo>
                  <a:pt x="2503" y="1255"/>
                  <a:pt x="2503" y="1255"/>
                  <a:pt x="2503" y="1255"/>
                </a:cubicBezTo>
                <a:cubicBezTo>
                  <a:pt x="2503" y="1256"/>
                  <a:pt x="2503" y="1257"/>
                  <a:pt x="2503" y="1257"/>
                </a:cubicBezTo>
                <a:cubicBezTo>
                  <a:pt x="2503" y="1257"/>
                  <a:pt x="2504" y="1258"/>
                  <a:pt x="2505" y="1258"/>
                </a:cubicBezTo>
                <a:cubicBezTo>
                  <a:pt x="2505" y="1260"/>
                  <a:pt x="2505" y="1260"/>
                  <a:pt x="2505" y="1260"/>
                </a:cubicBezTo>
                <a:cubicBezTo>
                  <a:pt x="2501" y="1260"/>
                  <a:pt x="2501" y="1260"/>
                  <a:pt x="2501" y="1260"/>
                </a:cubicBezTo>
                <a:cubicBezTo>
                  <a:pt x="2502" y="1262"/>
                  <a:pt x="2502" y="1262"/>
                  <a:pt x="2503" y="1264"/>
                </a:cubicBezTo>
                <a:cubicBezTo>
                  <a:pt x="2501" y="1264"/>
                  <a:pt x="2501" y="1264"/>
                  <a:pt x="2501" y="1264"/>
                </a:cubicBezTo>
                <a:cubicBezTo>
                  <a:pt x="2501" y="1262"/>
                  <a:pt x="2501" y="1262"/>
                  <a:pt x="2501" y="1262"/>
                </a:cubicBezTo>
                <a:cubicBezTo>
                  <a:pt x="2499" y="1262"/>
                  <a:pt x="2499" y="1262"/>
                  <a:pt x="2499" y="1262"/>
                </a:cubicBezTo>
                <a:cubicBezTo>
                  <a:pt x="2499" y="1264"/>
                  <a:pt x="2499" y="1264"/>
                  <a:pt x="2499" y="1264"/>
                </a:cubicBezTo>
                <a:cubicBezTo>
                  <a:pt x="2496" y="1264"/>
                  <a:pt x="2496" y="1264"/>
                  <a:pt x="2496" y="1264"/>
                </a:cubicBezTo>
                <a:cubicBezTo>
                  <a:pt x="2496" y="1267"/>
                  <a:pt x="2497" y="1268"/>
                  <a:pt x="2497" y="1270"/>
                </a:cubicBezTo>
                <a:cubicBezTo>
                  <a:pt x="2496" y="1270"/>
                  <a:pt x="2496" y="1270"/>
                  <a:pt x="2496" y="1270"/>
                </a:cubicBezTo>
                <a:cubicBezTo>
                  <a:pt x="2496" y="1271"/>
                  <a:pt x="2496" y="1272"/>
                  <a:pt x="2495" y="1272"/>
                </a:cubicBezTo>
                <a:cubicBezTo>
                  <a:pt x="2495" y="1273"/>
                  <a:pt x="2495" y="1273"/>
                  <a:pt x="2495" y="1273"/>
                </a:cubicBezTo>
                <a:cubicBezTo>
                  <a:pt x="2493" y="1274"/>
                  <a:pt x="2493" y="1272"/>
                  <a:pt x="2493" y="1272"/>
                </a:cubicBezTo>
                <a:cubicBezTo>
                  <a:pt x="2492" y="1272"/>
                  <a:pt x="2492" y="1272"/>
                  <a:pt x="2492" y="1272"/>
                </a:cubicBezTo>
                <a:cubicBezTo>
                  <a:pt x="2492" y="1270"/>
                  <a:pt x="2492" y="1270"/>
                  <a:pt x="2492" y="1270"/>
                </a:cubicBezTo>
                <a:cubicBezTo>
                  <a:pt x="2490" y="1270"/>
                  <a:pt x="2490" y="1271"/>
                  <a:pt x="2488" y="1271"/>
                </a:cubicBezTo>
                <a:cubicBezTo>
                  <a:pt x="2488" y="1275"/>
                  <a:pt x="2487" y="1278"/>
                  <a:pt x="2490" y="1280"/>
                </a:cubicBezTo>
                <a:cubicBezTo>
                  <a:pt x="2490" y="1281"/>
                  <a:pt x="2490" y="1281"/>
                  <a:pt x="2490" y="1281"/>
                </a:cubicBezTo>
                <a:cubicBezTo>
                  <a:pt x="2490" y="1281"/>
                  <a:pt x="2490" y="1281"/>
                  <a:pt x="2490" y="1281"/>
                </a:cubicBezTo>
                <a:cubicBezTo>
                  <a:pt x="2490" y="1282"/>
                  <a:pt x="2490" y="1282"/>
                  <a:pt x="2490" y="1282"/>
                </a:cubicBezTo>
                <a:cubicBezTo>
                  <a:pt x="2488" y="1282"/>
                  <a:pt x="2488" y="1282"/>
                  <a:pt x="2488" y="1282"/>
                </a:cubicBezTo>
                <a:cubicBezTo>
                  <a:pt x="2488" y="1284"/>
                  <a:pt x="2488" y="1284"/>
                  <a:pt x="2488" y="1284"/>
                </a:cubicBezTo>
                <a:cubicBezTo>
                  <a:pt x="2487" y="1284"/>
                  <a:pt x="2487" y="1284"/>
                  <a:pt x="2487" y="1284"/>
                </a:cubicBezTo>
                <a:cubicBezTo>
                  <a:pt x="2487" y="1284"/>
                  <a:pt x="2486" y="1283"/>
                  <a:pt x="2486" y="1282"/>
                </a:cubicBezTo>
                <a:cubicBezTo>
                  <a:pt x="2486" y="1282"/>
                  <a:pt x="2485" y="1282"/>
                  <a:pt x="2485" y="1282"/>
                </a:cubicBezTo>
                <a:cubicBezTo>
                  <a:pt x="2485" y="1280"/>
                  <a:pt x="2485" y="1280"/>
                  <a:pt x="2485" y="1280"/>
                </a:cubicBezTo>
                <a:cubicBezTo>
                  <a:pt x="2484" y="1280"/>
                  <a:pt x="2484" y="1280"/>
                  <a:pt x="2484" y="1280"/>
                </a:cubicBezTo>
                <a:cubicBezTo>
                  <a:pt x="2484" y="1278"/>
                  <a:pt x="2484" y="1277"/>
                  <a:pt x="2484" y="1275"/>
                </a:cubicBezTo>
                <a:cubicBezTo>
                  <a:pt x="2483" y="1275"/>
                  <a:pt x="2482" y="1275"/>
                  <a:pt x="2482" y="1274"/>
                </a:cubicBezTo>
                <a:cubicBezTo>
                  <a:pt x="2482" y="1277"/>
                  <a:pt x="2482" y="1277"/>
                  <a:pt x="2482" y="1277"/>
                </a:cubicBezTo>
                <a:cubicBezTo>
                  <a:pt x="2480" y="1277"/>
                  <a:pt x="2479" y="1278"/>
                  <a:pt x="2478" y="1279"/>
                </a:cubicBezTo>
                <a:cubicBezTo>
                  <a:pt x="2478" y="1279"/>
                  <a:pt x="2478" y="1279"/>
                  <a:pt x="2478" y="1279"/>
                </a:cubicBezTo>
                <a:cubicBezTo>
                  <a:pt x="2478" y="1281"/>
                  <a:pt x="2478" y="1281"/>
                  <a:pt x="2478" y="1281"/>
                </a:cubicBezTo>
                <a:cubicBezTo>
                  <a:pt x="2477" y="1281"/>
                  <a:pt x="2477" y="1281"/>
                  <a:pt x="2477" y="1281"/>
                </a:cubicBezTo>
                <a:cubicBezTo>
                  <a:pt x="2477" y="1282"/>
                  <a:pt x="2477" y="1282"/>
                  <a:pt x="2477" y="1282"/>
                </a:cubicBezTo>
                <a:cubicBezTo>
                  <a:pt x="2476" y="1282"/>
                  <a:pt x="2476" y="1282"/>
                  <a:pt x="2476" y="1282"/>
                </a:cubicBezTo>
                <a:cubicBezTo>
                  <a:pt x="2477" y="1284"/>
                  <a:pt x="2477" y="1287"/>
                  <a:pt x="2477" y="1289"/>
                </a:cubicBezTo>
                <a:cubicBezTo>
                  <a:pt x="2476" y="1289"/>
                  <a:pt x="2476" y="1289"/>
                  <a:pt x="2476" y="1289"/>
                </a:cubicBezTo>
                <a:cubicBezTo>
                  <a:pt x="2476" y="1290"/>
                  <a:pt x="2475" y="1291"/>
                  <a:pt x="2475" y="1291"/>
                </a:cubicBezTo>
                <a:cubicBezTo>
                  <a:pt x="2476" y="1292"/>
                  <a:pt x="2476" y="1292"/>
                  <a:pt x="2477" y="1292"/>
                </a:cubicBezTo>
                <a:cubicBezTo>
                  <a:pt x="2477" y="1293"/>
                  <a:pt x="2477" y="1294"/>
                  <a:pt x="2476" y="1295"/>
                </a:cubicBezTo>
                <a:cubicBezTo>
                  <a:pt x="2475" y="1295"/>
                  <a:pt x="2475" y="1295"/>
                  <a:pt x="2475" y="1295"/>
                </a:cubicBezTo>
                <a:cubicBezTo>
                  <a:pt x="2475" y="1295"/>
                  <a:pt x="2474" y="1296"/>
                  <a:pt x="2474" y="1297"/>
                </a:cubicBezTo>
                <a:cubicBezTo>
                  <a:pt x="2473" y="1297"/>
                  <a:pt x="2472" y="1297"/>
                  <a:pt x="2472" y="1297"/>
                </a:cubicBezTo>
                <a:cubicBezTo>
                  <a:pt x="2472" y="1299"/>
                  <a:pt x="2472" y="1299"/>
                  <a:pt x="2472" y="1299"/>
                </a:cubicBezTo>
                <a:cubicBezTo>
                  <a:pt x="2471" y="1300"/>
                  <a:pt x="2470" y="1300"/>
                  <a:pt x="2470" y="1301"/>
                </a:cubicBezTo>
                <a:cubicBezTo>
                  <a:pt x="2470" y="1303"/>
                  <a:pt x="2470" y="1303"/>
                  <a:pt x="2470" y="1303"/>
                </a:cubicBezTo>
                <a:cubicBezTo>
                  <a:pt x="2469" y="1303"/>
                  <a:pt x="2469" y="1303"/>
                  <a:pt x="2469" y="1303"/>
                </a:cubicBezTo>
                <a:cubicBezTo>
                  <a:pt x="2468" y="1304"/>
                  <a:pt x="2467" y="1305"/>
                  <a:pt x="2466" y="1307"/>
                </a:cubicBezTo>
                <a:cubicBezTo>
                  <a:pt x="2465" y="1307"/>
                  <a:pt x="2465" y="1307"/>
                  <a:pt x="2465" y="1307"/>
                </a:cubicBezTo>
                <a:cubicBezTo>
                  <a:pt x="2465" y="1307"/>
                  <a:pt x="2465" y="1307"/>
                  <a:pt x="2465" y="1307"/>
                </a:cubicBezTo>
                <a:cubicBezTo>
                  <a:pt x="2463" y="1307"/>
                  <a:pt x="2463" y="1307"/>
                  <a:pt x="2463" y="1307"/>
                </a:cubicBezTo>
                <a:cubicBezTo>
                  <a:pt x="2463" y="1308"/>
                  <a:pt x="2463" y="1308"/>
                  <a:pt x="2463" y="1308"/>
                </a:cubicBezTo>
                <a:cubicBezTo>
                  <a:pt x="2461" y="1308"/>
                  <a:pt x="2461" y="1308"/>
                  <a:pt x="2461" y="1308"/>
                </a:cubicBezTo>
                <a:cubicBezTo>
                  <a:pt x="2461" y="1309"/>
                  <a:pt x="2461" y="1309"/>
                  <a:pt x="2461" y="1309"/>
                </a:cubicBezTo>
                <a:cubicBezTo>
                  <a:pt x="2457" y="1309"/>
                  <a:pt x="2457" y="1309"/>
                  <a:pt x="2457" y="1309"/>
                </a:cubicBezTo>
                <a:cubicBezTo>
                  <a:pt x="2457" y="1309"/>
                  <a:pt x="2457" y="1309"/>
                  <a:pt x="2457" y="1309"/>
                </a:cubicBezTo>
                <a:cubicBezTo>
                  <a:pt x="2456" y="1309"/>
                  <a:pt x="2454" y="1310"/>
                  <a:pt x="2453" y="1310"/>
                </a:cubicBezTo>
                <a:cubicBezTo>
                  <a:pt x="2453" y="1310"/>
                  <a:pt x="2453" y="1311"/>
                  <a:pt x="2453" y="1311"/>
                </a:cubicBezTo>
                <a:cubicBezTo>
                  <a:pt x="2452" y="1311"/>
                  <a:pt x="2449" y="1310"/>
                  <a:pt x="2449" y="1310"/>
                </a:cubicBezTo>
                <a:cubicBezTo>
                  <a:pt x="2449" y="1311"/>
                  <a:pt x="2449" y="1311"/>
                  <a:pt x="2449" y="1311"/>
                </a:cubicBezTo>
                <a:cubicBezTo>
                  <a:pt x="2447" y="1311"/>
                  <a:pt x="2447" y="1311"/>
                  <a:pt x="2447" y="1311"/>
                </a:cubicBezTo>
                <a:cubicBezTo>
                  <a:pt x="2447" y="1311"/>
                  <a:pt x="2446" y="1315"/>
                  <a:pt x="2445" y="1316"/>
                </a:cubicBezTo>
                <a:cubicBezTo>
                  <a:pt x="2445" y="1316"/>
                  <a:pt x="2445" y="1316"/>
                  <a:pt x="2445" y="1316"/>
                </a:cubicBezTo>
                <a:cubicBezTo>
                  <a:pt x="2443" y="1317"/>
                  <a:pt x="2442" y="1317"/>
                  <a:pt x="2440" y="1317"/>
                </a:cubicBezTo>
                <a:cubicBezTo>
                  <a:pt x="2440" y="1318"/>
                  <a:pt x="2439" y="1318"/>
                  <a:pt x="2439" y="1319"/>
                </a:cubicBezTo>
                <a:cubicBezTo>
                  <a:pt x="2437" y="1319"/>
                  <a:pt x="2435" y="1319"/>
                  <a:pt x="2432" y="1320"/>
                </a:cubicBezTo>
                <a:cubicBezTo>
                  <a:pt x="2432" y="1319"/>
                  <a:pt x="2432" y="1319"/>
                  <a:pt x="2432" y="1318"/>
                </a:cubicBezTo>
                <a:cubicBezTo>
                  <a:pt x="2430" y="1318"/>
                  <a:pt x="2430" y="1318"/>
                  <a:pt x="2430" y="1318"/>
                </a:cubicBezTo>
                <a:cubicBezTo>
                  <a:pt x="2430" y="1320"/>
                  <a:pt x="2429" y="1321"/>
                  <a:pt x="2428" y="1322"/>
                </a:cubicBezTo>
                <a:cubicBezTo>
                  <a:pt x="2427" y="1322"/>
                  <a:pt x="2426" y="1322"/>
                  <a:pt x="2424" y="1322"/>
                </a:cubicBezTo>
                <a:cubicBezTo>
                  <a:pt x="2423" y="1324"/>
                  <a:pt x="2421" y="1326"/>
                  <a:pt x="2420" y="1328"/>
                </a:cubicBezTo>
                <a:cubicBezTo>
                  <a:pt x="2419" y="1328"/>
                  <a:pt x="2419" y="1328"/>
                  <a:pt x="2419" y="1328"/>
                </a:cubicBezTo>
                <a:cubicBezTo>
                  <a:pt x="2418" y="1328"/>
                  <a:pt x="2418" y="1329"/>
                  <a:pt x="2418" y="1330"/>
                </a:cubicBezTo>
                <a:cubicBezTo>
                  <a:pt x="2416" y="1330"/>
                  <a:pt x="2416" y="1330"/>
                  <a:pt x="2416" y="1330"/>
                </a:cubicBezTo>
                <a:cubicBezTo>
                  <a:pt x="2416" y="1331"/>
                  <a:pt x="2416" y="1331"/>
                  <a:pt x="2416" y="1331"/>
                </a:cubicBezTo>
                <a:cubicBezTo>
                  <a:pt x="2415" y="1332"/>
                  <a:pt x="2413" y="1333"/>
                  <a:pt x="2412" y="1334"/>
                </a:cubicBezTo>
                <a:cubicBezTo>
                  <a:pt x="2412" y="1335"/>
                  <a:pt x="2412" y="1335"/>
                  <a:pt x="2412" y="1335"/>
                </a:cubicBezTo>
                <a:cubicBezTo>
                  <a:pt x="2411" y="1337"/>
                  <a:pt x="2411" y="1337"/>
                  <a:pt x="2411" y="1337"/>
                </a:cubicBezTo>
                <a:cubicBezTo>
                  <a:pt x="2409" y="1337"/>
                  <a:pt x="2409" y="1337"/>
                  <a:pt x="2409" y="1337"/>
                </a:cubicBezTo>
                <a:cubicBezTo>
                  <a:pt x="2409" y="1337"/>
                  <a:pt x="2409" y="1338"/>
                  <a:pt x="2409" y="1338"/>
                </a:cubicBezTo>
                <a:cubicBezTo>
                  <a:pt x="2407" y="1338"/>
                  <a:pt x="2407" y="1338"/>
                  <a:pt x="2407" y="1338"/>
                </a:cubicBezTo>
                <a:cubicBezTo>
                  <a:pt x="2407" y="1339"/>
                  <a:pt x="2407" y="1339"/>
                  <a:pt x="2407" y="1339"/>
                </a:cubicBezTo>
                <a:cubicBezTo>
                  <a:pt x="2406" y="1339"/>
                  <a:pt x="2406" y="1339"/>
                  <a:pt x="2406" y="1339"/>
                </a:cubicBezTo>
                <a:cubicBezTo>
                  <a:pt x="2406" y="1338"/>
                  <a:pt x="2406" y="1337"/>
                  <a:pt x="2405" y="1337"/>
                </a:cubicBezTo>
                <a:cubicBezTo>
                  <a:pt x="2406" y="1337"/>
                  <a:pt x="2406" y="1337"/>
                  <a:pt x="2406" y="1337"/>
                </a:cubicBezTo>
                <a:cubicBezTo>
                  <a:pt x="2406" y="1336"/>
                  <a:pt x="2406" y="1335"/>
                  <a:pt x="2407" y="1334"/>
                </a:cubicBezTo>
                <a:cubicBezTo>
                  <a:pt x="2406" y="1334"/>
                  <a:pt x="2406" y="1334"/>
                  <a:pt x="2406" y="1334"/>
                </a:cubicBezTo>
                <a:cubicBezTo>
                  <a:pt x="2406" y="1333"/>
                  <a:pt x="2406" y="1333"/>
                  <a:pt x="2406" y="1333"/>
                </a:cubicBezTo>
                <a:cubicBezTo>
                  <a:pt x="2405" y="1333"/>
                  <a:pt x="2405" y="1333"/>
                  <a:pt x="2405" y="1333"/>
                </a:cubicBezTo>
                <a:cubicBezTo>
                  <a:pt x="2405" y="1334"/>
                  <a:pt x="2405" y="1335"/>
                  <a:pt x="2405" y="1335"/>
                </a:cubicBezTo>
                <a:cubicBezTo>
                  <a:pt x="2404" y="1335"/>
                  <a:pt x="2404" y="1335"/>
                  <a:pt x="2404" y="1335"/>
                </a:cubicBezTo>
                <a:cubicBezTo>
                  <a:pt x="2404" y="1337"/>
                  <a:pt x="2404" y="1337"/>
                  <a:pt x="2404" y="1337"/>
                </a:cubicBezTo>
                <a:cubicBezTo>
                  <a:pt x="2403" y="1337"/>
                  <a:pt x="2403" y="1337"/>
                  <a:pt x="2403" y="1337"/>
                </a:cubicBezTo>
                <a:cubicBezTo>
                  <a:pt x="2403" y="1339"/>
                  <a:pt x="2403" y="1339"/>
                  <a:pt x="2403" y="1339"/>
                </a:cubicBezTo>
                <a:cubicBezTo>
                  <a:pt x="2403" y="1339"/>
                  <a:pt x="2403" y="1339"/>
                  <a:pt x="2403" y="1339"/>
                </a:cubicBezTo>
                <a:cubicBezTo>
                  <a:pt x="2402" y="1340"/>
                  <a:pt x="2402" y="1341"/>
                  <a:pt x="2402" y="1342"/>
                </a:cubicBezTo>
                <a:cubicBezTo>
                  <a:pt x="2404" y="1343"/>
                  <a:pt x="2404" y="1342"/>
                  <a:pt x="2404" y="1344"/>
                </a:cubicBezTo>
                <a:cubicBezTo>
                  <a:pt x="2405" y="1344"/>
                  <a:pt x="2405" y="1344"/>
                  <a:pt x="2405" y="1344"/>
                </a:cubicBezTo>
                <a:cubicBezTo>
                  <a:pt x="2405" y="1346"/>
                  <a:pt x="2402" y="1346"/>
                  <a:pt x="2404" y="1349"/>
                </a:cubicBezTo>
                <a:cubicBezTo>
                  <a:pt x="2404" y="1353"/>
                  <a:pt x="2404" y="1353"/>
                  <a:pt x="2404" y="1353"/>
                </a:cubicBezTo>
                <a:cubicBezTo>
                  <a:pt x="2404" y="1353"/>
                  <a:pt x="2403" y="1353"/>
                  <a:pt x="2403" y="1353"/>
                </a:cubicBezTo>
                <a:cubicBezTo>
                  <a:pt x="2402" y="1354"/>
                  <a:pt x="2402" y="1356"/>
                  <a:pt x="2401" y="1357"/>
                </a:cubicBezTo>
                <a:cubicBezTo>
                  <a:pt x="2399" y="1357"/>
                  <a:pt x="2399" y="1357"/>
                  <a:pt x="2399" y="1357"/>
                </a:cubicBezTo>
                <a:cubicBezTo>
                  <a:pt x="2399" y="1357"/>
                  <a:pt x="2399" y="1357"/>
                  <a:pt x="2399" y="1357"/>
                </a:cubicBezTo>
                <a:cubicBezTo>
                  <a:pt x="2399" y="1357"/>
                  <a:pt x="2399" y="1357"/>
                  <a:pt x="2399" y="1357"/>
                </a:cubicBezTo>
                <a:cubicBezTo>
                  <a:pt x="2400" y="1360"/>
                  <a:pt x="2402" y="1360"/>
                  <a:pt x="2403" y="1362"/>
                </a:cubicBezTo>
                <a:cubicBezTo>
                  <a:pt x="2405" y="1363"/>
                  <a:pt x="2404" y="1365"/>
                  <a:pt x="2405" y="1368"/>
                </a:cubicBezTo>
                <a:cubicBezTo>
                  <a:pt x="2405" y="1368"/>
                  <a:pt x="2405" y="1368"/>
                  <a:pt x="2405" y="1368"/>
                </a:cubicBezTo>
                <a:cubicBezTo>
                  <a:pt x="2405" y="1369"/>
                  <a:pt x="2404" y="1369"/>
                  <a:pt x="2405" y="1370"/>
                </a:cubicBezTo>
                <a:cubicBezTo>
                  <a:pt x="2406" y="1373"/>
                  <a:pt x="2407" y="1375"/>
                  <a:pt x="2407" y="1380"/>
                </a:cubicBezTo>
                <a:cubicBezTo>
                  <a:pt x="2405" y="1379"/>
                  <a:pt x="2405" y="1378"/>
                  <a:pt x="2403" y="1378"/>
                </a:cubicBezTo>
                <a:cubicBezTo>
                  <a:pt x="2403" y="1375"/>
                  <a:pt x="2403" y="1375"/>
                  <a:pt x="2403" y="1375"/>
                </a:cubicBezTo>
                <a:cubicBezTo>
                  <a:pt x="2401" y="1375"/>
                  <a:pt x="2401" y="1375"/>
                  <a:pt x="2401" y="1375"/>
                </a:cubicBezTo>
                <a:cubicBezTo>
                  <a:pt x="2402" y="1377"/>
                  <a:pt x="2402" y="1379"/>
                  <a:pt x="2403" y="1380"/>
                </a:cubicBezTo>
                <a:cubicBezTo>
                  <a:pt x="2403" y="1380"/>
                  <a:pt x="2404" y="1381"/>
                  <a:pt x="2404" y="1381"/>
                </a:cubicBezTo>
                <a:cubicBezTo>
                  <a:pt x="2404" y="1384"/>
                  <a:pt x="2404" y="1384"/>
                  <a:pt x="2404" y="1384"/>
                </a:cubicBezTo>
                <a:cubicBezTo>
                  <a:pt x="2405" y="1384"/>
                  <a:pt x="2405" y="1384"/>
                  <a:pt x="2405" y="1384"/>
                </a:cubicBezTo>
                <a:cubicBezTo>
                  <a:pt x="2405" y="1385"/>
                  <a:pt x="2405" y="1385"/>
                  <a:pt x="2405" y="1385"/>
                </a:cubicBezTo>
                <a:cubicBezTo>
                  <a:pt x="2403" y="1385"/>
                  <a:pt x="2403" y="1385"/>
                  <a:pt x="2402" y="1384"/>
                </a:cubicBezTo>
                <a:cubicBezTo>
                  <a:pt x="2402" y="1383"/>
                  <a:pt x="2402" y="1382"/>
                  <a:pt x="2401" y="1381"/>
                </a:cubicBezTo>
                <a:cubicBezTo>
                  <a:pt x="2400" y="1381"/>
                  <a:pt x="2400" y="1381"/>
                  <a:pt x="2400" y="1381"/>
                </a:cubicBezTo>
                <a:cubicBezTo>
                  <a:pt x="2400" y="1379"/>
                  <a:pt x="2400" y="1377"/>
                  <a:pt x="2399" y="1376"/>
                </a:cubicBezTo>
                <a:cubicBezTo>
                  <a:pt x="2399" y="1375"/>
                  <a:pt x="2399" y="1375"/>
                  <a:pt x="2399" y="1375"/>
                </a:cubicBezTo>
                <a:cubicBezTo>
                  <a:pt x="2398" y="1375"/>
                  <a:pt x="2398" y="1375"/>
                  <a:pt x="2398" y="1375"/>
                </a:cubicBezTo>
                <a:cubicBezTo>
                  <a:pt x="2399" y="1378"/>
                  <a:pt x="2399" y="1381"/>
                  <a:pt x="2399" y="1383"/>
                </a:cubicBezTo>
                <a:cubicBezTo>
                  <a:pt x="2400" y="1384"/>
                  <a:pt x="2401" y="1384"/>
                  <a:pt x="2401" y="1385"/>
                </a:cubicBezTo>
                <a:cubicBezTo>
                  <a:pt x="2401" y="1386"/>
                  <a:pt x="2401" y="1386"/>
                  <a:pt x="2401" y="1386"/>
                </a:cubicBezTo>
                <a:cubicBezTo>
                  <a:pt x="2403" y="1387"/>
                  <a:pt x="2404" y="1388"/>
                  <a:pt x="2405" y="1389"/>
                </a:cubicBezTo>
                <a:cubicBezTo>
                  <a:pt x="2405" y="1391"/>
                  <a:pt x="2405" y="1391"/>
                  <a:pt x="2405" y="1391"/>
                </a:cubicBezTo>
                <a:cubicBezTo>
                  <a:pt x="2406" y="1391"/>
                  <a:pt x="2406" y="1391"/>
                  <a:pt x="2407" y="1391"/>
                </a:cubicBezTo>
                <a:cubicBezTo>
                  <a:pt x="2407" y="1393"/>
                  <a:pt x="2407" y="1394"/>
                  <a:pt x="2407" y="1395"/>
                </a:cubicBezTo>
                <a:cubicBezTo>
                  <a:pt x="2408" y="1396"/>
                  <a:pt x="2408" y="1396"/>
                  <a:pt x="2409" y="1396"/>
                </a:cubicBezTo>
                <a:cubicBezTo>
                  <a:pt x="2409" y="1397"/>
                  <a:pt x="2408" y="1397"/>
                  <a:pt x="2408" y="1397"/>
                </a:cubicBezTo>
                <a:cubicBezTo>
                  <a:pt x="2408" y="1401"/>
                  <a:pt x="2408" y="1401"/>
                  <a:pt x="2408" y="1401"/>
                </a:cubicBezTo>
                <a:cubicBezTo>
                  <a:pt x="2409" y="1401"/>
                  <a:pt x="2409" y="1401"/>
                  <a:pt x="2409" y="1401"/>
                </a:cubicBezTo>
                <a:cubicBezTo>
                  <a:pt x="2410" y="1402"/>
                  <a:pt x="2411" y="1403"/>
                  <a:pt x="2412" y="1405"/>
                </a:cubicBezTo>
                <a:cubicBezTo>
                  <a:pt x="2413" y="1405"/>
                  <a:pt x="2413" y="1405"/>
                  <a:pt x="2413" y="1405"/>
                </a:cubicBezTo>
                <a:cubicBezTo>
                  <a:pt x="2413" y="1406"/>
                  <a:pt x="2413" y="1407"/>
                  <a:pt x="2412" y="1408"/>
                </a:cubicBezTo>
                <a:cubicBezTo>
                  <a:pt x="2412" y="1409"/>
                  <a:pt x="2412" y="1409"/>
                  <a:pt x="2413" y="1410"/>
                </a:cubicBezTo>
                <a:cubicBezTo>
                  <a:pt x="2414" y="1410"/>
                  <a:pt x="2414" y="1410"/>
                  <a:pt x="2414" y="1410"/>
                </a:cubicBezTo>
                <a:cubicBezTo>
                  <a:pt x="2414" y="1411"/>
                  <a:pt x="2414" y="1412"/>
                  <a:pt x="2415" y="1412"/>
                </a:cubicBezTo>
                <a:cubicBezTo>
                  <a:pt x="2415" y="1413"/>
                  <a:pt x="2415" y="1413"/>
                  <a:pt x="2416" y="1413"/>
                </a:cubicBezTo>
                <a:cubicBezTo>
                  <a:pt x="2418" y="1416"/>
                  <a:pt x="2414" y="1418"/>
                  <a:pt x="2415" y="1423"/>
                </a:cubicBezTo>
                <a:cubicBezTo>
                  <a:pt x="2416" y="1423"/>
                  <a:pt x="2416" y="1423"/>
                  <a:pt x="2416" y="1423"/>
                </a:cubicBezTo>
                <a:cubicBezTo>
                  <a:pt x="2416" y="1426"/>
                  <a:pt x="2416" y="1426"/>
                  <a:pt x="2416" y="1426"/>
                </a:cubicBezTo>
                <a:cubicBezTo>
                  <a:pt x="2417" y="1426"/>
                  <a:pt x="2417" y="1426"/>
                  <a:pt x="2417" y="1426"/>
                </a:cubicBezTo>
                <a:cubicBezTo>
                  <a:pt x="2417" y="1429"/>
                  <a:pt x="2417" y="1429"/>
                  <a:pt x="2417" y="1429"/>
                </a:cubicBezTo>
                <a:cubicBezTo>
                  <a:pt x="2417" y="1429"/>
                  <a:pt x="2417" y="1429"/>
                  <a:pt x="2418" y="1429"/>
                </a:cubicBezTo>
                <a:cubicBezTo>
                  <a:pt x="2418" y="1431"/>
                  <a:pt x="2418" y="1433"/>
                  <a:pt x="2419" y="1435"/>
                </a:cubicBezTo>
                <a:cubicBezTo>
                  <a:pt x="2419" y="1435"/>
                  <a:pt x="2419" y="1435"/>
                  <a:pt x="2419" y="1435"/>
                </a:cubicBezTo>
                <a:cubicBezTo>
                  <a:pt x="2419" y="1435"/>
                  <a:pt x="2419" y="1436"/>
                  <a:pt x="2419" y="1437"/>
                </a:cubicBezTo>
                <a:cubicBezTo>
                  <a:pt x="2419" y="1438"/>
                  <a:pt x="2421" y="1442"/>
                  <a:pt x="2421" y="1443"/>
                </a:cubicBezTo>
                <a:cubicBezTo>
                  <a:pt x="2421" y="1443"/>
                  <a:pt x="2421" y="1443"/>
                  <a:pt x="2421" y="1443"/>
                </a:cubicBezTo>
                <a:cubicBezTo>
                  <a:pt x="2421" y="1445"/>
                  <a:pt x="2421" y="1445"/>
                  <a:pt x="2421" y="1445"/>
                </a:cubicBezTo>
                <a:cubicBezTo>
                  <a:pt x="2420" y="1445"/>
                  <a:pt x="2420" y="1445"/>
                  <a:pt x="2420" y="1445"/>
                </a:cubicBezTo>
                <a:cubicBezTo>
                  <a:pt x="2419" y="1448"/>
                  <a:pt x="2422" y="1447"/>
                  <a:pt x="2421" y="1450"/>
                </a:cubicBezTo>
                <a:cubicBezTo>
                  <a:pt x="2421" y="1450"/>
                  <a:pt x="2421" y="1450"/>
                  <a:pt x="2421" y="1450"/>
                </a:cubicBezTo>
                <a:cubicBezTo>
                  <a:pt x="2421" y="1451"/>
                  <a:pt x="2421" y="1451"/>
                  <a:pt x="2421" y="1451"/>
                </a:cubicBezTo>
                <a:cubicBezTo>
                  <a:pt x="2419" y="1452"/>
                  <a:pt x="2419" y="1452"/>
                  <a:pt x="2419" y="1452"/>
                </a:cubicBezTo>
                <a:cubicBezTo>
                  <a:pt x="2419" y="1456"/>
                  <a:pt x="2419" y="1456"/>
                  <a:pt x="2419" y="1456"/>
                </a:cubicBezTo>
                <a:cubicBezTo>
                  <a:pt x="2420" y="1456"/>
                  <a:pt x="2420" y="1456"/>
                  <a:pt x="2420" y="1456"/>
                </a:cubicBezTo>
                <a:cubicBezTo>
                  <a:pt x="2420" y="1458"/>
                  <a:pt x="2419" y="1463"/>
                  <a:pt x="2419" y="1464"/>
                </a:cubicBezTo>
                <a:cubicBezTo>
                  <a:pt x="2419" y="1464"/>
                  <a:pt x="2419" y="1464"/>
                  <a:pt x="2419" y="1464"/>
                </a:cubicBezTo>
                <a:cubicBezTo>
                  <a:pt x="2417" y="1464"/>
                  <a:pt x="2416" y="1462"/>
                  <a:pt x="2414" y="1462"/>
                </a:cubicBezTo>
                <a:cubicBezTo>
                  <a:pt x="2414" y="1462"/>
                  <a:pt x="2414" y="1462"/>
                  <a:pt x="2414" y="1462"/>
                </a:cubicBezTo>
                <a:cubicBezTo>
                  <a:pt x="2413" y="1462"/>
                  <a:pt x="2413" y="1462"/>
                  <a:pt x="2413" y="1462"/>
                </a:cubicBezTo>
                <a:cubicBezTo>
                  <a:pt x="2414" y="1464"/>
                  <a:pt x="2415" y="1468"/>
                  <a:pt x="2416" y="1468"/>
                </a:cubicBezTo>
                <a:cubicBezTo>
                  <a:pt x="2418" y="1471"/>
                  <a:pt x="2419" y="1469"/>
                  <a:pt x="2421" y="1470"/>
                </a:cubicBezTo>
                <a:cubicBezTo>
                  <a:pt x="2421" y="1471"/>
                  <a:pt x="2421" y="1471"/>
                  <a:pt x="2421" y="1471"/>
                </a:cubicBezTo>
                <a:cubicBezTo>
                  <a:pt x="2421" y="1471"/>
                  <a:pt x="2421" y="1471"/>
                  <a:pt x="2422" y="1472"/>
                </a:cubicBezTo>
                <a:cubicBezTo>
                  <a:pt x="2422" y="1473"/>
                  <a:pt x="2422" y="1473"/>
                  <a:pt x="2422" y="1473"/>
                </a:cubicBezTo>
                <a:cubicBezTo>
                  <a:pt x="2422" y="1473"/>
                  <a:pt x="2422" y="1473"/>
                  <a:pt x="2422" y="1473"/>
                </a:cubicBezTo>
                <a:cubicBezTo>
                  <a:pt x="2423" y="1474"/>
                  <a:pt x="2424" y="1475"/>
                  <a:pt x="2424" y="1476"/>
                </a:cubicBezTo>
                <a:cubicBezTo>
                  <a:pt x="2424" y="1476"/>
                  <a:pt x="2424" y="1476"/>
                  <a:pt x="2424" y="1476"/>
                </a:cubicBezTo>
                <a:cubicBezTo>
                  <a:pt x="2428" y="1476"/>
                  <a:pt x="2428" y="1476"/>
                  <a:pt x="2428" y="1476"/>
                </a:cubicBezTo>
                <a:cubicBezTo>
                  <a:pt x="2428" y="1476"/>
                  <a:pt x="2428" y="1478"/>
                  <a:pt x="2430" y="1477"/>
                </a:cubicBezTo>
                <a:cubicBezTo>
                  <a:pt x="2430" y="1476"/>
                  <a:pt x="2430" y="1476"/>
                  <a:pt x="2430" y="1476"/>
                </a:cubicBezTo>
                <a:cubicBezTo>
                  <a:pt x="2434" y="1476"/>
                  <a:pt x="2434" y="1476"/>
                  <a:pt x="2434" y="1476"/>
                </a:cubicBezTo>
                <a:cubicBezTo>
                  <a:pt x="2435" y="1477"/>
                  <a:pt x="2435" y="1477"/>
                  <a:pt x="2435" y="1477"/>
                </a:cubicBezTo>
                <a:cubicBezTo>
                  <a:pt x="2438" y="1477"/>
                  <a:pt x="2438" y="1477"/>
                  <a:pt x="2438" y="1477"/>
                </a:cubicBezTo>
                <a:cubicBezTo>
                  <a:pt x="2438" y="1478"/>
                  <a:pt x="2438" y="1478"/>
                  <a:pt x="2438" y="1478"/>
                </a:cubicBezTo>
                <a:cubicBezTo>
                  <a:pt x="2438" y="1478"/>
                  <a:pt x="2438" y="1478"/>
                  <a:pt x="2438" y="1478"/>
                </a:cubicBezTo>
                <a:cubicBezTo>
                  <a:pt x="2438" y="1477"/>
                  <a:pt x="2439" y="1477"/>
                  <a:pt x="2439" y="1476"/>
                </a:cubicBezTo>
                <a:cubicBezTo>
                  <a:pt x="2440" y="1476"/>
                  <a:pt x="2440" y="1477"/>
                  <a:pt x="2441" y="1477"/>
                </a:cubicBezTo>
                <a:cubicBezTo>
                  <a:pt x="2441" y="1476"/>
                  <a:pt x="2441" y="1476"/>
                  <a:pt x="2441" y="1476"/>
                </a:cubicBezTo>
                <a:cubicBezTo>
                  <a:pt x="2442" y="1475"/>
                  <a:pt x="2444" y="1474"/>
                  <a:pt x="2444" y="1472"/>
                </a:cubicBezTo>
                <a:cubicBezTo>
                  <a:pt x="2446" y="1471"/>
                  <a:pt x="2446" y="1471"/>
                  <a:pt x="2446" y="1470"/>
                </a:cubicBezTo>
                <a:cubicBezTo>
                  <a:pt x="2447" y="1470"/>
                  <a:pt x="2447" y="1470"/>
                  <a:pt x="2447" y="1470"/>
                </a:cubicBezTo>
                <a:cubicBezTo>
                  <a:pt x="2448" y="1470"/>
                  <a:pt x="2448" y="1470"/>
                  <a:pt x="2448" y="1470"/>
                </a:cubicBezTo>
                <a:cubicBezTo>
                  <a:pt x="2448" y="1472"/>
                  <a:pt x="2448" y="1472"/>
                  <a:pt x="2448" y="1472"/>
                </a:cubicBezTo>
                <a:cubicBezTo>
                  <a:pt x="2449" y="1472"/>
                  <a:pt x="2450" y="1473"/>
                  <a:pt x="2451" y="1473"/>
                </a:cubicBezTo>
                <a:cubicBezTo>
                  <a:pt x="2452" y="1470"/>
                  <a:pt x="2452" y="1470"/>
                  <a:pt x="2451" y="1467"/>
                </a:cubicBezTo>
                <a:cubicBezTo>
                  <a:pt x="2453" y="1467"/>
                  <a:pt x="2454" y="1468"/>
                  <a:pt x="2457" y="1467"/>
                </a:cubicBezTo>
                <a:cubicBezTo>
                  <a:pt x="2457" y="1466"/>
                  <a:pt x="2457" y="1466"/>
                  <a:pt x="2457" y="1466"/>
                </a:cubicBezTo>
                <a:cubicBezTo>
                  <a:pt x="2458" y="1466"/>
                  <a:pt x="2458" y="1466"/>
                  <a:pt x="2458" y="1466"/>
                </a:cubicBezTo>
                <a:cubicBezTo>
                  <a:pt x="2458" y="1466"/>
                  <a:pt x="2458" y="1466"/>
                  <a:pt x="2458" y="1466"/>
                </a:cubicBezTo>
                <a:cubicBezTo>
                  <a:pt x="2459" y="1466"/>
                  <a:pt x="2460" y="1466"/>
                  <a:pt x="2461" y="1466"/>
                </a:cubicBezTo>
                <a:cubicBezTo>
                  <a:pt x="2462" y="1465"/>
                  <a:pt x="2461" y="1466"/>
                  <a:pt x="2462" y="1465"/>
                </a:cubicBezTo>
                <a:cubicBezTo>
                  <a:pt x="2462" y="1464"/>
                  <a:pt x="2462" y="1464"/>
                  <a:pt x="2462" y="1464"/>
                </a:cubicBezTo>
                <a:cubicBezTo>
                  <a:pt x="2463" y="1465"/>
                  <a:pt x="2464" y="1465"/>
                  <a:pt x="2465" y="1465"/>
                </a:cubicBezTo>
                <a:cubicBezTo>
                  <a:pt x="2467" y="1465"/>
                  <a:pt x="2468" y="1464"/>
                  <a:pt x="2470" y="1465"/>
                </a:cubicBezTo>
                <a:cubicBezTo>
                  <a:pt x="2470" y="1466"/>
                  <a:pt x="2470" y="1466"/>
                  <a:pt x="2470" y="1466"/>
                </a:cubicBezTo>
                <a:cubicBezTo>
                  <a:pt x="2472" y="1465"/>
                  <a:pt x="2472" y="1464"/>
                  <a:pt x="2474" y="1464"/>
                </a:cubicBezTo>
                <a:cubicBezTo>
                  <a:pt x="2474" y="1464"/>
                  <a:pt x="2475" y="1466"/>
                  <a:pt x="2476" y="1466"/>
                </a:cubicBezTo>
                <a:cubicBezTo>
                  <a:pt x="2476" y="1465"/>
                  <a:pt x="2476" y="1465"/>
                  <a:pt x="2476" y="1465"/>
                </a:cubicBezTo>
                <a:cubicBezTo>
                  <a:pt x="2478" y="1465"/>
                  <a:pt x="2479" y="1465"/>
                  <a:pt x="2480" y="1464"/>
                </a:cubicBezTo>
                <a:cubicBezTo>
                  <a:pt x="2483" y="1464"/>
                  <a:pt x="2482" y="1464"/>
                  <a:pt x="2483" y="1466"/>
                </a:cubicBezTo>
                <a:cubicBezTo>
                  <a:pt x="2485" y="1465"/>
                  <a:pt x="2485" y="1464"/>
                  <a:pt x="2485" y="1464"/>
                </a:cubicBezTo>
                <a:cubicBezTo>
                  <a:pt x="2486" y="1465"/>
                  <a:pt x="2486" y="1465"/>
                  <a:pt x="2487" y="1465"/>
                </a:cubicBezTo>
                <a:cubicBezTo>
                  <a:pt x="2487" y="1464"/>
                  <a:pt x="2487" y="1464"/>
                  <a:pt x="2487" y="1464"/>
                </a:cubicBezTo>
                <a:cubicBezTo>
                  <a:pt x="2489" y="1463"/>
                  <a:pt x="2487" y="1464"/>
                  <a:pt x="2488" y="1462"/>
                </a:cubicBezTo>
                <a:cubicBezTo>
                  <a:pt x="2489" y="1462"/>
                  <a:pt x="2489" y="1462"/>
                  <a:pt x="2489" y="1462"/>
                </a:cubicBezTo>
                <a:cubicBezTo>
                  <a:pt x="2489" y="1461"/>
                  <a:pt x="2489" y="1461"/>
                  <a:pt x="2489" y="1461"/>
                </a:cubicBezTo>
                <a:cubicBezTo>
                  <a:pt x="2489" y="1461"/>
                  <a:pt x="2490" y="1461"/>
                  <a:pt x="2490" y="1460"/>
                </a:cubicBezTo>
                <a:cubicBezTo>
                  <a:pt x="2492" y="1458"/>
                  <a:pt x="2491" y="1457"/>
                  <a:pt x="2494" y="1456"/>
                </a:cubicBezTo>
                <a:cubicBezTo>
                  <a:pt x="2494" y="1455"/>
                  <a:pt x="2494" y="1455"/>
                  <a:pt x="2494" y="1455"/>
                </a:cubicBezTo>
                <a:cubicBezTo>
                  <a:pt x="2499" y="1455"/>
                  <a:pt x="2499" y="1455"/>
                  <a:pt x="2499" y="1455"/>
                </a:cubicBezTo>
                <a:cubicBezTo>
                  <a:pt x="2499" y="1453"/>
                  <a:pt x="2500" y="1453"/>
                  <a:pt x="2501" y="1451"/>
                </a:cubicBezTo>
                <a:cubicBezTo>
                  <a:pt x="2501" y="1451"/>
                  <a:pt x="2502" y="1452"/>
                  <a:pt x="2503" y="1452"/>
                </a:cubicBezTo>
                <a:cubicBezTo>
                  <a:pt x="2503" y="1451"/>
                  <a:pt x="2503" y="1451"/>
                  <a:pt x="2503" y="1451"/>
                </a:cubicBezTo>
                <a:cubicBezTo>
                  <a:pt x="2504" y="1451"/>
                  <a:pt x="2504" y="1451"/>
                  <a:pt x="2504" y="1451"/>
                </a:cubicBezTo>
                <a:cubicBezTo>
                  <a:pt x="2504" y="1450"/>
                  <a:pt x="2504" y="1450"/>
                  <a:pt x="2504" y="1450"/>
                </a:cubicBezTo>
                <a:cubicBezTo>
                  <a:pt x="2504" y="1450"/>
                  <a:pt x="2505" y="1449"/>
                  <a:pt x="2505" y="1449"/>
                </a:cubicBezTo>
                <a:cubicBezTo>
                  <a:pt x="2506" y="1449"/>
                  <a:pt x="2506" y="1448"/>
                  <a:pt x="2506" y="1447"/>
                </a:cubicBezTo>
                <a:cubicBezTo>
                  <a:pt x="2508" y="1447"/>
                  <a:pt x="2511" y="1448"/>
                  <a:pt x="2513" y="1448"/>
                </a:cubicBezTo>
                <a:cubicBezTo>
                  <a:pt x="2513" y="1447"/>
                  <a:pt x="2513" y="1447"/>
                  <a:pt x="2513" y="1447"/>
                </a:cubicBezTo>
                <a:cubicBezTo>
                  <a:pt x="2516" y="1447"/>
                  <a:pt x="2518" y="1447"/>
                  <a:pt x="2520" y="1447"/>
                </a:cubicBezTo>
                <a:cubicBezTo>
                  <a:pt x="2520" y="1446"/>
                  <a:pt x="2520" y="1446"/>
                  <a:pt x="2520" y="1446"/>
                </a:cubicBezTo>
                <a:cubicBezTo>
                  <a:pt x="2521" y="1446"/>
                  <a:pt x="2521" y="1446"/>
                  <a:pt x="2522" y="1447"/>
                </a:cubicBezTo>
                <a:cubicBezTo>
                  <a:pt x="2522" y="1446"/>
                  <a:pt x="2522" y="1446"/>
                  <a:pt x="2522" y="1446"/>
                </a:cubicBezTo>
                <a:cubicBezTo>
                  <a:pt x="2523" y="1446"/>
                  <a:pt x="2524" y="1445"/>
                  <a:pt x="2526" y="1445"/>
                </a:cubicBezTo>
                <a:cubicBezTo>
                  <a:pt x="2526" y="1444"/>
                  <a:pt x="2526" y="1444"/>
                  <a:pt x="2526" y="1444"/>
                </a:cubicBezTo>
                <a:cubicBezTo>
                  <a:pt x="2527" y="1444"/>
                  <a:pt x="2528" y="1444"/>
                  <a:pt x="2530" y="1443"/>
                </a:cubicBezTo>
                <a:cubicBezTo>
                  <a:pt x="2530" y="1443"/>
                  <a:pt x="2530" y="1443"/>
                  <a:pt x="2530" y="1443"/>
                </a:cubicBezTo>
                <a:cubicBezTo>
                  <a:pt x="2531" y="1443"/>
                  <a:pt x="2532" y="1443"/>
                  <a:pt x="2533" y="1443"/>
                </a:cubicBezTo>
                <a:cubicBezTo>
                  <a:pt x="2533" y="1443"/>
                  <a:pt x="2533" y="1443"/>
                  <a:pt x="2533" y="1443"/>
                </a:cubicBezTo>
                <a:cubicBezTo>
                  <a:pt x="2534" y="1443"/>
                  <a:pt x="2534" y="1443"/>
                  <a:pt x="2534" y="1443"/>
                </a:cubicBezTo>
                <a:cubicBezTo>
                  <a:pt x="2534" y="1442"/>
                  <a:pt x="2534" y="1442"/>
                  <a:pt x="2534" y="1442"/>
                </a:cubicBezTo>
                <a:cubicBezTo>
                  <a:pt x="2536" y="1442"/>
                  <a:pt x="2539" y="1442"/>
                  <a:pt x="2541" y="1441"/>
                </a:cubicBezTo>
                <a:cubicBezTo>
                  <a:pt x="2541" y="1441"/>
                  <a:pt x="2541" y="1441"/>
                  <a:pt x="2541" y="1441"/>
                </a:cubicBezTo>
                <a:cubicBezTo>
                  <a:pt x="2542" y="1441"/>
                  <a:pt x="2542" y="1441"/>
                  <a:pt x="2542" y="1441"/>
                </a:cubicBezTo>
                <a:cubicBezTo>
                  <a:pt x="2542" y="1440"/>
                  <a:pt x="2542" y="1440"/>
                  <a:pt x="2542" y="1440"/>
                </a:cubicBezTo>
                <a:cubicBezTo>
                  <a:pt x="2545" y="1440"/>
                  <a:pt x="2545" y="1440"/>
                  <a:pt x="2545" y="1440"/>
                </a:cubicBezTo>
                <a:cubicBezTo>
                  <a:pt x="2545" y="1441"/>
                  <a:pt x="2545" y="1441"/>
                  <a:pt x="2545" y="1441"/>
                </a:cubicBezTo>
                <a:cubicBezTo>
                  <a:pt x="2548" y="1441"/>
                  <a:pt x="2549" y="1439"/>
                  <a:pt x="2550" y="1438"/>
                </a:cubicBezTo>
                <a:cubicBezTo>
                  <a:pt x="2553" y="1439"/>
                  <a:pt x="2555" y="1441"/>
                  <a:pt x="2558" y="1441"/>
                </a:cubicBezTo>
                <a:cubicBezTo>
                  <a:pt x="2558" y="1443"/>
                  <a:pt x="2558" y="1444"/>
                  <a:pt x="2559" y="1445"/>
                </a:cubicBezTo>
                <a:cubicBezTo>
                  <a:pt x="2562" y="1445"/>
                  <a:pt x="2562" y="1445"/>
                  <a:pt x="2562" y="1445"/>
                </a:cubicBezTo>
                <a:cubicBezTo>
                  <a:pt x="2562" y="1444"/>
                  <a:pt x="2562" y="1444"/>
                  <a:pt x="2562" y="1444"/>
                </a:cubicBezTo>
                <a:cubicBezTo>
                  <a:pt x="2564" y="1444"/>
                  <a:pt x="2564" y="1444"/>
                  <a:pt x="2564" y="1444"/>
                </a:cubicBezTo>
                <a:cubicBezTo>
                  <a:pt x="2565" y="1444"/>
                  <a:pt x="2564" y="1443"/>
                  <a:pt x="2565" y="1443"/>
                </a:cubicBezTo>
                <a:cubicBezTo>
                  <a:pt x="2565" y="1444"/>
                  <a:pt x="2565" y="1444"/>
                  <a:pt x="2565" y="1444"/>
                </a:cubicBezTo>
                <a:cubicBezTo>
                  <a:pt x="2565" y="1444"/>
                  <a:pt x="2566" y="1444"/>
                  <a:pt x="2567" y="1445"/>
                </a:cubicBezTo>
                <a:cubicBezTo>
                  <a:pt x="2567" y="1445"/>
                  <a:pt x="2568" y="1445"/>
                  <a:pt x="2568" y="1446"/>
                </a:cubicBezTo>
                <a:cubicBezTo>
                  <a:pt x="2569" y="1446"/>
                  <a:pt x="2569" y="1445"/>
                  <a:pt x="2570" y="1445"/>
                </a:cubicBezTo>
                <a:cubicBezTo>
                  <a:pt x="2573" y="1445"/>
                  <a:pt x="2572" y="1446"/>
                  <a:pt x="2574" y="1447"/>
                </a:cubicBezTo>
                <a:cubicBezTo>
                  <a:pt x="2573" y="1448"/>
                  <a:pt x="2573" y="1449"/>
                  <a:pt x="2573" y="1451"/>
                </a:cubicBezTo>
                <a:cubicBezTo>
                  <a:pt x="2577" y="1451"/>
                  <a:pt x="2577" y="1451"/>
                  <a:pt x="2577" y="1451"/>
                </a:cubicBezTo>
                <a:cubicBezTo>
                  <a:pt x="2577" y="1451"/>
                  <a:pt x="2577" y="1451"/>
                  <a:pt x="2577" y="1451"/>
                </a:cubicBezTo>
                <a:cubicBezTo>
                  <a:pt x="2578" y="1451"/>
                  <a:pt x="2578" y="1451"/>
                  <a:pt x="2578" y="1451"/>
                </a:cubicBezTo>
                <a:cubicBezTo>
                  <a:pt x="2577" y="1453"/>
                  <a:pt x="2577" y="1453"/>
                  <a:pt x="2576" y="1453"/>
                </a:cubicBezTo>
                <a:cubicBezTo>
                  <a:pt x="2575" y="1454"/>
                  <a:pt x="2576" y="1454"/>
                  <a:pt x="2575" y="1454"/>
                </a:cubicBezTo>
                <a:cubicBezTo>
                  <a:pt x="2576" y="1457"/>
                  <a:pt x="2578" y="1458"/>
                  <a:pt x="2582" y="1458"/>
                </a:cubicBezTo>
                <a:cubicBezTo>
                  <a:pt x="2583" y="1462"/>
                  <a:pt x="2580" y="1467"/>
                  <a:pt x="2586" y="1468"/>
                </a:cubicBezTo>
                <a:cubicBezTo>
                  <a:pt x="2585" y="1469"/>
                  <a:pt x="2585" y="1470"/>
                  <a:pt x="2585" y="1470"/>
                </a:cubicBezTo>
                <a:cubicBezTo>
                  <a:pt x="2586" y="1470"/>
                  <a:pt x="2586" y="1470"/>
                  <a:pt x="2586" y="1470"/>
                </a:cubicBezTo>
                <a:cubicBezTo>
                  <a:pt x="2586" y="1472"/>
                  <a:pt x="2586" y="1472"/>
                  <a:pt x="2586" y="1472"/>
                </a:cubicBezTo>
                <a:cubicBezTo>
                  <a:pt x="2587" y="1472"/>
                  <a:pt x="2587" y="1472"/>
                  <a:pt x="2587" y="1472"/>
                </a:cubicBezTo>
                <a:cubicBezTo>
                  <a:pt x="2587" y="1472"/>
                  <a:pt x="2587" y="1473"/>
                  <a:pt x="2588" y="1473"/>
                </a:cubicBezTo>
                <a:cubicBezTo>
                  <a:pt x="2588" y="1472"/>
                  <a:pt x="2588" y="1472"/>
                  <a:pt x="2588" y="1472"/>
                </a:cubicBezTo>
                <a:cubicBezTo>
                  <a:pt x="2591" y="1472"/>
                  <a:pt x="2591" y="1472"/>
                  <a:pt x="2592" y="1470"/>
                </a:cubicBezTo>
                <a:cubicBezTo>
                  <a:pt x="2593" y="1470"/>
                  <a:pt x="2593" y="1470"/>
                  <a:pt x="2593" y="1470"/>
                </a:cubicBezTo>
                <a:cubicBezTo>
                  <a:pt x="2593" y="1468"/>
                  <a:pt x="2593" y="1468"/>
                  <a:pt x="2593" y="1468"/>
                </a:cubicBezTo>
                <a:cubicBezTo>
                  <a:pt x="2593" y="1468"/>
                  <a:pt x="2594" y="1467"/>
                  <a:pt x="2594" y="1466"/>
                </a:cubicBezTo>
                <a:cubicBezTo>
                  <a:pt x="2595" y="1466"/>
                  <a:pt x="2595" y="1466"/>
                  <a:pt x="2595" y="1466"/>
                </a:cubicBezTo>
                <a:cubicBezTo>
                  <a:pt x="2596" y="1464"/>
                  <a:pt x="2596" y="1465"/>
                  <a:pt x="2597" y="1464"/>
                </a:cubicBezTo>
                <a:cubicBezTo>
                  <a:pt x="2597" y="1463"/>
                  <a:pt x="2597" y="1463"/>
                  <a:pt x="2597" y="1463"/>
                </a:cubicBezTo>
                <a:cubicBezTo>
                  <a:pt x="2599" y="1463"/>
                  <a:pt x="2599" y="1463"/>
                  <a:pt x="2599" y="1463"/>
                </a:cubicBezTo>
                <a:cubicBezTo>
                  <a:pt x="2600" y="1463"/>
                  <a:pt x="2600" y="1462"/>
                  <a:pt x="2600" y="1462"/>
                </a:cubicBezTo>
                <a:cubicBezTo>
                  <a:pt x="2601" y="1462"/>
                  <a:pt x="2601" y="1462"/>
                  <a:pt x="2601" y="1462"/>
                </a:cubicBezTo>
                <a:cubicBezTo>
                  <a:pt x="2601" y="1461"/>
                  <a:pt x="2601" y="1461"/>
                  <a:pt x="2601" y="1461"/>
                </a:cubicBezTo>
                <a:cubicBezTo>
                  <a:pt x="2603" y="1461"/>
                  <a:pt x="2603" y="1461"/>
                  <a:pt x="2603" y="1461"/>
                </a:cubicBezTo>
                <a:cubicBezTo>
                  <a:pt x="2604" y="1459"/>
                  <a:pt x="2604" y="1458"/>
                  <a:pt x="2605" y="1456"/>
                </a:cubicBezTo>
                <a:cubicBezTo>
                  <a:pt x="2607" y="1456"/>
                  <a:pt x="2607" y="1456"/>
                  <a:pt x="2607" y="1456"/>
                </a:cubicBezTo>
                <a:cubicBezTo>
                  <a:pt x="2606" y="1458"/>
                  <a:pt x="2606" y="1461"/>
                  <a:pt x="2606" y="1464"/>
                </a:cubicBezTo>
                <a:cubicBezTo>
                  <a:pt x="2605" y="1464"/>
                  <a:pt x="2605" y="1464"/>
                  <a:pt x="2605" y="1464"/>
                </a:cubicBezTo>
                <a:cubicBezTo>
                  <a:pt x="2605" y="1465"/>
                  <a:pt x="2605" y="1465"/>
                  <a:pt x="2605" y="1466"/>
                </a:cubicBezTo>
                <a:cubicBezTo>
                  <a:pt x="2604" y="1466"/>
                  <a:pt x="2604" y="1466"/>
                  <a:pt x="2604" y="1466"/>
                </a:cubicBezTo>
                <a:cubicBezTo>
                  <a:pt x="2604" y="1469"/>
                  <a:pt x="2604" y="1469"/>
                  <a:pt x="2604" y="1469"/>
                </a:cubicBezTo>
                <a:cubicBezTo>
                  <a:pt x="2603" y="1470"/>
                  <a:pt x="2603" y="1470"/>
                  <a:pt x="2603" y="1470"/>
                </a:cubicBezTo>
                <a:cubicBezTo>
                  <a:pt x="2603" y="1474"/>
                  <a:pt x="2603" y="1474"/>
                  <a:pt x="2603" y="1474"/>
                </a:cubicBezTo>
                <a:cubicBezTo>
                  <a:pt x="2603" y="1474"/>
                  <a:pt x="2603" y="1474"/>
                  <a:pt x="2603" y="1474"/>
                </a:cubicBezTo>
                <a:cubicBezTo>
                  <a:pt x="2603" y="1476"/>
                  <a:pt x="2603" y="1476"/>
                  <a:pt x="2602" y="1477"/>
                </a:cubicBezTo>
                <a:cubicBezTo>
                  <a:pt x="2601" y="1478"/>
                  <a:pt x="2599" y="1478"/>
                  <a:pt x="2598" y="1478"/>
                </a:cubicBezTo>
                <a:cubicBezTo>
                  <a:pt x="2598" y="1481"/>
                  <a:pt x="2598" y="1481"/>
                  <a:pt x="2598" y="1481"/>
                </a:cubicBezTo>
                <a:cubicBezTo>
                  <a:pt x="2599" y="1481"/>
                  <a:pt x="2599" y="1481"/>
                  <a:pt x="2600" y="1481"/>
                </a:cubicBezTo>
                <a:cubicBezTo>
                  <a:pt x="2600" y="1481"/>
                  <a:pt x="2600" y="1481"/>
                  <a:pt x="2600" y="1481"/>
                </a:cubicBezTo>
                <a:cubicBezTo>
                  <a:pt x="2601" y="1481"/>
                  <a:pt x="2601" y="1481"/>
                  <a:pt x="2601" y="1481"/>
                </a:cubicBezTo>
                <a:cubicBezTo>
                  <a:pt x="2601" y="1479"/>
                  <a:pt x="2601" y="1479"/>
                  <a:pt x="2601" y="1479"/>
                </a:cubicBezTo>
                <a:cubicBezTo>
                  <a:pt x="2604" y="1479"/>
                  <a:pt x="2604" y="1480"/>
                  <a:pt x="2605" y="1478"/>
                </a:cubicBezTo>
                <a:cubicBezTo>
                  <a:pt x="2606" y="1478"/>
                  <a:pt x="2606" y="1478"/>
                  <a:pt x="2606" y="1478"/>
                </a:cubicBezTo>
                <a:cubicBezTo>
                  <a:pt x="2606" y="1477"/>
                  <a:pt x="2605" y="1476"/>
                  <a:pt x="2605" y="1475"/>
                </a:cubicBezTo>
                <a:cubicBezTo>
                  <a:pt x="2606" y="1475"/>
                  <a:pt x="2606" y="1475"/>
                  <a:pt x="2606" y="1475"/>
                </a:cubicBezTo>
                <a:cubicBezTo>
                  <a:pt x="2606" y="1474"/>
                  <a:pt x="2606" y="1472"/>
                  <a:pt x="2607" y="1471"/>
                </a:cubicBezTo>
                <a:cubicBezTo>
                  <a:pt x="2608" y="1470"/>
                  <a:pt x="2608" y="1470"/>
                  <a:pt x="2610" y="1470"/>
                </a:cubicBezTo>
                <a:cubicBezTo>
                  <a:pt x="2610" y="1472"/>
                  <a:pt x="2610" y="1473"/>
                  <a:pt x="2611" y="1474"/>
                </a:cubicBezTo>
                <a:cubicBezTo>
                  <a:pt x="2611" y="1474"/>
                  <a:pt x="2611" y="1475"/>
                  <a:pt x="2612" y="1475"/>
                </a:cubicBezTo>
                <a:cubicBezTo>
                  <a:pt x="2612" y="1476"/>
                  <a:pt x="2612" y="1476"/>
                  <a:pt x="2612" y="1476"/>
                </a:cubicBezTo>
                <a:cubicBezTo>
                  <a:pt x="2613" y="1476"/>
                  <a:pt x="2613" y="1476"/>
                  <a:pt x="2613" y="1476"/>
                </a:cubicBezTo>
                <a:cubicBezTo>
                  <a:pt x="2612" y="1477"/>
                  <a:pt x="2612" y="1477"/>
                  <a:pt x="2612" y="1477"/>
                </a:cubicBezTo>
                <a:cubicBezTo>
                  <a:pt x="2612" y="1479"/>
                  <a:pt x="2612" y="1479"/>
                  <a:pt x="2612" y="1479"/>
                </a:cubicBezTo>
                <a:cubicBezTo>
                  <a:pt x="2613" y="1479"/>
                  <a:pt x="2613" y="1479"/>
                  <a:pt x="2613" y="1479"/>
                </a:cubicBezTo>
                <a:cubicBezTo>
                  <a:pt x="2612" y="1482"/>
                  <a:pt x="2612" y="1485"/>
                  <a:pt x="2612" y="1487"/>
                </a:cubicBezTo>
                <a:cubicBezTo>
                  <a:pt x="2616" y="1487"/>
                  <a:pt x="2616" y="1485"/>
                  <a:pt x="2620" y="1485"/>
                </a:cubicBezTo>
                <a:cubicBezTo>
                  <a:pt x="2620" y="1489"/>
                  <a:pt x="2620" y="1489"/>
                  <a:pt x="2620" y="1489"/>
                </a:cubicBezTo>
                <a:cubicBezTo>
                  <a:pt x="2620" y="1489"/>
                  <a:pt x="2620" y="1489"/>
                  <a:pt x="2620" y="1489"/>
                </a:cubicBezTo>
                <a:cubicBezTo>
                  <a:pt x="2620" y="1491"/>
                  <a:pt x="2620" y="1491"/>
                  <a:pt x="2620" y="1491"/>
                </a:cubicBezTo>
                <a:cubicBezTo>
                  <a:pt x="2621" y="1491"/>
                  <a:pt x="2621" y="1491"/>
                  <a:pt x="2621" y="1491"/>
                </a:cubicBezTo>
                <a:cubicBezTo>
                  <a:pt x="2621" y="1492"/>
                  <a:pt x="2621" y="1492"/>
                  <a:pt x="2621" y="1492"/>
                </a:cubicBezTo>
                <a:cubicBezTo>
                  <a:pt x="2622" y="1492"/>
                  <a:pt x="2622" y="1492"/>
                  <a:pt x="2622" y="1492"/>
                </a:cubicBezTo>
                <a:cubicBezTo>
                  <a:pt x="2622" y="1493"/>
                  <a:pt x="2622" y="1493"/>
                  <a:pt x="2622" y="1493"/>
                </a:cubicBezTo>
                <a:cubicBezTo>
                  <a:pt x="2622" y="1493"/>
                  <a:pt x="2622" y="1493"/>
                  <a:pt x="2622" y="1493"/>
                </a:cubicBezTo>
                <a:cubicBezTo>
                  <a:pt x="2622" y="1495"/>
                  <a:pt x="2622" y="1495"/>
                  <a:pt x="2622" y="1495"/>
                </a:cubicBezTo>
                <a:cubicBezTo>
                  <a:pt x="2623" y="1495"/>
                  <a:pt x="2624" y="1495"/>
                  <a:pt x="2624" y="1497"/>
                </a:cubicBezTo>
                <a:cubicBezTo>
                  <a:pt x="2623" y="1497"/>
                  <a:pt x="2623" y="1497"/>
                  <a:pt x="2623" y="1497"/>
                </a:cubicBezTo>
                <a:cubicBezTo>
                  <a:pt x="2622" y="1500"/>
                  <a:pt x="2624" y="1501"/>
                  <a:pt x="2623" y="1502"/>
                </a:cubicBezTo>
                <a:cubicBezTo>
                  <a:pt x="2623" y="1507"/>
                  <a:pt x="2623" y="1507"/>
                  <a:pt x="2623" y="1507"/>
                </a:cubicBezTo>
                <a:cubicBezTo>
                  <a:pt x="2623" y="1507"/>
                  <a:pt x="2624" y="1508"/>
                  <a:pt x="2624" y="1508"/>
                </a:cubicBezTo>
                <a:cubicBezTo>
                  <a:pt x="2624" y="1509"/>
                  <a:pt x="2624" y="1509"/>
                  <a:pt x="2624" y="1509"/>
                </a:cubicBezTo>
                <a:cubicBezTo>
                  <a:pt x="2625" y="1509"/>
                  <a:pt x="2626" y="1509"/>
                  <a:pt x="2626" y="1510"/>
                </a:cubicBezTo>
                <a:cubicBezTo>
                  <a:pt x="2627" y="1510"/>
                  <a:pt x="2627" y="1511"/>
                  <a:pt x="2628" y="1512"/>
                </a:cubicBezTo>
                <a:cubicBezTo>
                  <a:pt x="2628" y="1512"/>
                  <a:pt x="2629" y="1512"/>
                  <a:pt x="2629" y="1512"/>
                </a:cubicBezTo>
                <a:cubicBezTo>
                  <a:pt x="2629" y="1513"/>
                  <a:pt x="2629" y="1515"/>
                  <a:pt x="2630" y="1516"/>
                </a:cubicBezTo>
                <a:cubicBezTo>
                  <a:pt x="2633" y="1516"/>
                  <a:pt x="2633" y="1516"/>
                  <a:pt x="2633" y="1516"/>
                </a:cubicBezTo>
                <a:cubicBezTo>
                  <a:pt x="2633" y="1516"/>
                  <a:pt x="2633" y="1516"/>
                  <a:pt x="2633" y="1516"/>
                </a:cubicBezTo>
                <a:cubicBezTo>
                  <a:pt x="2635" y="1517"/>
                  <a:pt x="2637" y="1518"/>
                  <a:pt x="2638" y="1520"/>
                </a:cubicBezTo>
                <a:cubicBezTo>
                  <a:pt x="2640" y="1519"/>
                  <a:pt x="2639" y="1519"/>
                  <a:pt x="2640" y="1518"/>
                </a:cubicBezTo>
                <a:cubicBezTo>
                  <a:pt x="2644" y="1519"/>
                  <a:pt x="2644" y="1519"/>
                  <a:pt x="2644" y="1519"/>
                </a:cubicBezTo>
                <a:cubicBezTo>
                  <a:pt x="2644" y="1520"/>
                  <a:pt x="2644" y="1520"/>
                  <a:pt x="2644" y="1520"/>
                </a:cubicBezTo>
                <a:cubicBezTo>
                  <a:pt x="2647" y="1520"/>
                  <a:pt x="2647" y="1520"/>
                  <a:pt x="2647" y="1520"/>
                </a:cubicBezTo>
                <a:cubicBezTo>
                  <a:pt x="2647" y="1522"/>
                  <a:pt x="2647" y="1523"/>
                  <a:pt x="2648" y="1524"/>
                </a:cubicBezTo>
                <a:cubicBezTo>
                  <a:pt x="2648" y="1525"/>
                  <a:pt x="2648" y="1525"/>
                  <a:pt x="2648" y="1525"/>
                </a:cubicBezTo>
                <a:cubicBezTo>
                  <a:pt x="2649" y="1525"/>
                  <a:pt x="2649" y="1524"/>
                  <a:pt x="2650" y="1524"/>
                </a:cubicBezTo>
                <a:cubicBezTo>
                  <a:pt x="2651" y="1525"/>
                  <a:pt x="2653" y="1526"/>
                  <a:pt x="2653" y="1527"/>
                </a:cubicBezTo>
                <a:cubicBezTo>
                  <a:pt x="2655" y="1527"/>
                  <a:pt x="2655" y="1527"/>
                  <a:pt x="2656" y="1526"/>
                </a:cubicBezTo>
                <a:cubicBezTo>
                  <a:pt x="2656" y="1525"/>
                  <a:pt x="2656" y="1525"/>
                  <a:pt x="2656" y="1525"/>
                </a:cubicBezTo>
                <a:cubicBezTo>
                  <a:pt x="2657" y="1525"/>
                  <a:pt x="2657" y="1525"/>
                  <a:pt x="2657" y="1525"/>
                </a:cubicBezTo>
                <a:cubicBezTo>
                  <a:pt x="2657" y="1525"/>
                  <a:pt x="2657" y="1525"/>
                  <a:pt x="2657" y="1525"/>
                </a:cubicBezTo>
                <a:cubicBezTo>
                  <a:pt x="2658" y="1524"/>
                  <a:pt x="2658" y="1525"/>
                  <a:pt x="2659" y="1523"/>
                </a:cubicBezTo>
                <a:cubicBezTo>
                  <a:pt x="2660" y="1523"/>
                  <a:pt x="2660" y="1523"/>
                  <a:pt x="2660" y="1523"/>
                </a:cubicBezTo>
                <a:cubicBezTo>
                  <a:pt x="2660" y="1522"/>
                  <a:pt x="2660" y="1521"/>
                  <a:pt x="2661" y="1520"/>
                </a:cubicBezTo>
                <a:cubicBezTo>
                  <a:pt x="2662" y="1519"/>
                  <a:pt x="2663" y="1520"/>
                  <a:pt x="2664" y="1517"/>
                </a:cubicBezTo>
                <a:cubicBezTo>
                  <a:pt x="2664" y="1517"/>
                  <a:pt x="2661" y="1517"/>
                  <a:pt x="2662" y="1516"/>
                </a:cubicBezTo>
                <a:cubicBezTo>
                  <a:pt x="2663" y="1516"/>
                  <a:pt x="2663" y="1516"/>
                  <a:pt x="2663" y="1516"/>
                </a:cubicBezTo>
                <a:cubicBezTo>
                  <a:pt x="2664" y="1515"/>
                  <a:pt x="2665" y="1515"/>
                  <a:pt x="2666" y="1514"/>
                </a:cubicBezTo>
                <a:cubicBezTo>
                  <a:pt x="2666" y="1513"/>
                  <a:pt x="2666" y="1513"/>
                  <a:pt x="2666" y="1513"/>
                </a:cubicBezTo>
                <a:cubicBezTo>
                  <a:pt x="2668" y="1513"/>
                  <a:pt x="2668" y="1513"/>
                  <a:pt x="2668" y="1513"/>
                </a:cubicBezTo>
                <a:cubicBezTo>
                  <a:pt x="2669" y="1514"/>
                  <a:pt x="2669" y="1514"/>
                  <a:pt x="2670" y="1515"/>
                </a:cubicBezTo>
                <a:cubicBezTo>
                  <a:pt x="2669" y="1517"/>
                  <a:pt x="2669" y="1517"/>
                  <a:pt x="2668" y="1518"/>
                </a:cubicBezTo>
                <a:cubicBezTo>
                  <a:pt x="2666" y="1518"/>
                  <a:pt x="2666" y="1518"/>
                  <a:pt x="2666" y="1518"/>
                </a:cubicBezTo>
                <a:cubicBezTo>
                  <a:pt x="2666" y="1520"/>
                  <a:pt x="2666" y="1520"/>
                  <a:pt x="2666" y="1520"/>
                </a:cubicBezTo>
                <a:cubicBezTo>
                  <a:pt x="2670" y="1520"/>
                  <a:pt x="2669" y="1519"/>
                  <a:pt x="2672" y="1518"/>
                </a:cubicBezTo>
                <a:cubicBezTo>
                  <a:pt x="2672" y="1519"/>
                  <a:pt x="2672" y="1520"/>
                  <a:pt x="2672" y="1520"/>
                </a:cubicBezTo>
                <a:cubicBezTo>
                  <a:pt x="2670" y="1520"/>
                  <a:pt x="2670" y="1520"/>
                  <a:pt x="2670" y="1520"/>
                </a:cubicBezTo>
                <a:cubicBezTo>
                  <a:pt x="2670" y="1521"/>
                  <a:pt x="2670" y="1522"/>
                  <a:pt x="2670" y="1522"/>
                </a:cubicBezTo>
                <a:cubicBezTo>
                  <a:pt x="2672" y="1523"/>
                  <a:pt x="2671" y="1524"/>
                  <a:pt x="2674" y="1524"/>
                </a:cubicBezTo>
                <a:cubicBezTo>
                  <a:pt x="2675" y="1526"/>
                  <a:pt x="2674" y="1526"/>
                  <a:pt x="2676" y="1527"/>
                </a:cubicBezTo>
                <a:cubicBezTo>
                  <a:pt x="2676" y="1527"/>
                  <a:pt x="2676" y="1527"/>
                  <a:pt x="2676" y="1527"/>
                </a:cubicBezTo>
                <a:cubicBezTo>
                  <a:pt x="2676" y="1527"/>
                  <a:pt x="2677" y="1527"/>
                  <a:pt x="2678" y="1527"/>
                </a:cubicBezTo>
                <a:cubicBezTo>
                  <a:pt x="2678" y="1528"/>
                  <a:pt x="2678" y="1529"/>
                  <a:pt x="2678" y="1530"/>
                </a:cubicBezTo>
                <a:cubicBezTo>
                  <a:pt x="2679" y="1530"/>
                  <a:pt x="2680" y="1531"/>
                  <a:pt x="2680" y="1531"/>
                </a:cubicBezTo>
                <a:cubicBezTo>
                  <a:pt x="2680" y="1527"/>
                  <a:pt x="2680" y="1527"/>
                  <a:pt x="2680" y="1527"/>
                </a:cubicBezTo>
                <a:cubicBezTo>
                  <a:pt x="2683" y="1527"/>
                  <a:pt x="2683" y="1527"/>
                  <a:pt x="2685" y="1526"/>
                </a:cubicBezTo>
                <a:cubicBezTo>
                  <a:pt x="2685" y="1524"/>
                  <a:pt x="2686" y="1523"/>
                  <a:pt x="2687" y="1522"/>
                </a:cubicBezTo>
                <a:cubicBezTo>
                  <a:pt x="2687" y="1521"/>
                  <a:pt x="2688" y="1521"/>
                  <a:pt x="2689" y="1520"/>
                </a:cubicBezTo>
                <a:cubicBezTo>
                  <a:pt x="2689" y="1519"/>
                  <a:pt x="2689" y="1519"/>
                  <a:pt x="2689" y="1519"/>
                </a:cubicBezTo>
                <a:cubicBezTo>
                  <a:pt x="2689" y="1519"/>
                  <a:pt x="2690" y="1518"/>
                  <a:pt x="2690" y="1518"/>
                </a:cubicBezTo>
                <a:cubicBezTo>
                  <a:pt x="2690" y="1517"/>
                  <a:pt x="2690" y="1517"/>
                  <a:pt x="2689" y="1516"/>
                </a:cubicBezTo>
                <a:cubicBezTo>
                  <a:pt x="2690" y="1516"/>
                  <a:pt x="2690" y="1516"/>
                  <a:pt x="2690" y="1516"/>
                </a:cubicBezTo>
                <a:cubicBezTo>
                  <a:pt x="2690" y="1514"/>
                  <a:pt x="2690" y="1514"/>
                  <a:pt x="2690" y="1514"/>
                </a:cubicBezTo>
                <a:cubicBezTo>
                  <a:pt x="2690" y="1514"/>
                  <a:pt x="2691" y="1514"/>
                  <a:pt x="2691" y="1513"/>
                </a:cubicBezTo>
                <a:cubicBezTo>
                  <a:pt x="2698" y="1513"/>
                  <a:pt x="2698" y="1513"/>
                  <a:pt x="2698" y="1513"/>
                </a:cubicBezTo>
                <a:cubicBezTo>
                  <a:pt x="2698" y="1514"/>
                  <a:pt x="2698" y="1514"/>
                  <a:pt x="2698" y="1514"/>
                </a:cubicBezTo>
                <a:cubicBezTo>
                  <a:pt x="2701" y="1514"/>
                  <a:pt x="2700" y="1511"/>
                  <a:pt x="2703" y="1514"/>
                </a:cubicBezTo>
                <a:cubicBezTo>
                  <a:pt x="2706" y="1514"/>
                  <a:pt x="2706" y="1514"/>
                  <a:pt x="2706" y="1514"/>
                </a:cubicBezTo>
                <a:cubicBezTo>
                  <a:pt x="2706" y="1513"/>
                  <a:pt x="2706" y="1513"/>
                  <a:pt x="2706" y="1513"/>
                </a:cubicBezTo>
                <a:cubicBezTo>
                  <a:pt x="2707" y="1513"/>
                  <a:pt x="2707" y="1513"/>
                  <a:pt x="2707" y="1513"/>
                </a:cubicBezTo>
                <a:cubicBezTo>
                  <a:pt x="2707" y="1511"/>
                  <a:pt x="2707" y="1511"/>
                  <a:pt x="2707" y="1511"/>
                </a:cubicBezTo>
                <a:cubicBezTo>
                  <a:pt x="2709" y="1511"/>
                  <a:pt x="2709" y="1511"/>
                  <a:pt x="2709" y="1511"/>
                </a:cubicBezTo>
                <a:cubicBezTo>
                  <a:pt x="2709" y="1510"/>
                  <a:pt x="2709" y="1509"/>
                  <a:pt x="2709" y="1508"/>
                </a:cubicBezTo>
                <a:cubicBezTo>
                  <a:pt x="2710" y="1507"/>
                  <a:pt x="2710" y="1508"/>
                  <a:pt x="2710" y="1506"/>
                </a:cubicBezTo>
                <a:cubicBezTo>
                  <a:pt x="2709" y="1505"/>
                  <a:pt x="2709" y="1505"/>
                  <a:pt x="2708" y="1504"/>
                </a:cubicBezTo>
                <a:cubicBezTo>
                  <a:pt x="2707" y="1504"/>
                  <a:pt x="2707" y="1504"/>
                  <a:pt x="2707" y="1504"/>
                </a:cubicBezTo>
                <a:cubicBezTo>
                  <a:pt x="2707" y="1502"/>
                  <a:pt x="2707" y="1502"/>
                  <a:pt x="2707" y="1502"/>
                </a:cubicBezTo>
                <a:cubicBezTo>
                  <a:pt x="2707" y="1502"/>
                  <a:pt x="2707" y="1502"/>
                  <a:pt x="2707" y="1502"/>
                </a:cubicBezTo>
                <a:cubicBezTo>
                  <a:pt x="2707" y="1501"/>
                  <a:pt x="2708" y="1499"/>
                  <a:pt x="2709" y="1498"/>
                </a:cubicBezTo>
                <a:cubicBezTo>
                  <a:pt x="2710" y="1498"/>
                  <a:pt x="2710" y="1497"/>
                  <a:pt x="2710" y="1497"/>
                </a:cubicBezTo>
                <a:cubicBezTo>
                  <a:pt x="2711" y="1495"/>
                  <a:pt x="2711" y="1492"/>
                  <a:pt x="2712" y="1489"/>
                </a:cubicBezTo>
                <a:cubicBezTo>
                  <a:pt x="2711" y="1489"/>
                  <a:pt x="2711" y="1489"/>
                  <a:pt x="2711" y="1489"/>
                </a:cubicBezTo>
                <a:cubicBezTo>
                  <a:pt x="2711" y="1489"/>
                  <a:pt x="2711" y="1489"/>
                  <a:pt x="2711" y="1489"/>
                </a:cubicBezTo>
                <a:cubicBezTo>
                  <a:pt x="2712" y="1489"/>
                  <a:pt x="2712" y="1489"/>
                  <a:pt x="2712" y="1489"/>
                </a:cubicBezTo>
                <a:cubicBezTo>
                  <a:pt x="2712" y="1485"/>
                  <a:pt x="2712" y="1485"/>
                  <a:pt x="2712" y="1485"/>
                </a:cubicBezTo>
                <a:cubicBezTo>
                  <a:pt x="2712" y="1485"/>
                  <a:pt x="2713" y="1485"/>
                  <a:pt x="2714" y="1484"/>
                </a:cubicBezTo>
                <a:cubicBezTo>
                  <a:pt x="2714" y="1483"/>
                  <a:pt x="2714" y="1482"/>
                  <a:pt x="2714" y="1481"/>
                </a:cubicBezTo>
                <a:cubicBezTo>
                  <a:pt x="2716" y="1481"/>
                  <a:pt x="2716" y="1481"/>
                  <a:pt x="2716" y="1481"/>
                </a:cubicBezTo>
                <a:cubicBezTo>
                  <a:pt x="2716" y="1480"/>
                  <a:pt x="2716" y="1479"/>
                  <a:pt x="2716" y="1479"/>
                </a:cubicBezTo>
                <a:cubicBezTo>
                  <a:pt x="2716" y="1478"/>
                  <a:pt x="2715" y="1478"/>
                  <a:pt x="2716" y="1477"/>
                </a:cubicBezTo>
                <a:cubicBezTo>
                  <a:pt x="2716" y="1477"/>
                  <a:pt x="2717" y="1476"/>
                  <a:pt x="2717" y="1476"/>
                </a:cubicBezTo>
                <a:cubicBezTo>
                  <a:pt x="2717" y="1473"/>
                  <a:pt x="2717" y="1473"/>
                  <a:pt x="2717" y="1473"/>
                </a:cubicBezTo>
                <a:cubicBezTo>
                  <a:pt x="2718" y="1473"/>
                  <a:pt x="2718" y="1473"/>
                  <a:pt x="2718" y="1473"/>
                </a:cubicBezTo>
                <a:cubicBezTo>
                  <a:pt x="2718" y="1472"/>
                  <a:pt x="2718" y="1472"/>
                  <a:pt x="2718" y="1472"/>
                </a:cubicBezTo>
                <a:cubicBezTo>
                  <a:pt x="2718" y="1472"/>
                  <a:pt x="2718" y="1472"/>
                  <a:pt x="2718" y="1472"/>
                </a:cubicBezTo>
                <a:cubicBezTo>
                  <a:pt x="2718" y="1470"/>
                  <a:pt x="2718" y="1470"/>
                  <a:pt x="2718" y="1470"/>
                </a:cubicBezTo>
                <a:cubicBezTo>
                  <a:pt x="2720" y="1466"/>
                  <a:pt x="2720" y="1466"/>
                  <a:pt x="2718" y="1462"/>
                </a:cubicBezTo>
                <a:cubicBezTo>
                  <a:pt x="2719" y="1462"/>
                  <a:pt x="2719" y="1462"/>
                  <a:pt x="2720" y="1461"/>
                </a:cubicBezTo>
                <a:cubicBezTo>
                  <a:pt x="2722" y="1461"/>
                  <a:pt x="2722" y="1461"/>
                  <a:pt x="2722" y="1461"/>
                </a:cubicBezTo>
                <a:cubicBezTo>
                  <a:pt x="2722" y="1458"/>
                  <a:pt x="2722" y="1458"/>
                  <a:pt x="2724" y="1456"/>
                </a:cubicBezTo>
                <a:cubicBezTo>
                  <a:pt x="2724" y="1456"/>
                  <a:pt x="2724" y="1456"/>
                  <a:pt x="2724" y="1456"/>
                </a:cubicBezTo>
                <a:cubicBezTo>
                  <a:pt x="2726" y="1456"/>
                  <a:pt x="2726" y="1456"/>
                  <a:pt x="2726" y="1456"/>
                </a:cubicBezTo>
                <a:cubicBezTo>
                  <a:pt x="2726" y="1455"/>
                  <a:pt x="2726" y="1455"/>
                  <a:pt x="2726" y="1455"/>
                </a:cubicBezTo>
                <a:cubicBezTo>
                  <a:pt x="2727" y="1454"/>
                  <a:pt x="2727" y="1454"/>
                  <a:pt x="2727" y="1454"/>
                </a:cubicBezTo>
                <a:cubicBezTo>
                  <a:pt x="2727" y="1453"/>
                  <a:pt x="2727" y="1453"/>
                  <a:pt x="2727" y="1453"/>
                </a:cubicBezTo>
                <a:cubicBezTo>
                  <a:pt x="2728" y="1453"/>
                  <a:pt x="2730" y="1452"/>
                  <a:pt x="2731" y="1452"/>
                </a:cubicBezTo>
                <a:cubicBezTo>
                  <a:pt x="2731" y="1451"/>
                  <a:pt x="2731" y="1450"/>
                  <a:pt x="2732" y="1449"/>
                </a:cubicBezTo>
                <a:cubicBezTo>
                  <a:pt x="2731" y="1449"/>
                  <a:pt x="2731" y="1449"/>
                  <a:pt x="2731" y="1449"/>
                </a:cubicBezTo>
                <a:cubicBezTo>
                  <a:pt x="2731" y="1447"/>
                  <a:pt x="2731" y="1447"/>
                  <a:pt x="2731" y="1447"/>
                </a:cubicBezTo>
                <a:cubicBezTo>
                  <a:pt x="2731" y="1447"/>
                  <a:pt x="2733" y="1445"/>
                  <a:pt x="2733" y="1445"/>
                </a:cubicBezTo>
                <a:cubicBezTo>
                  <a:pt x="2734" y="1445"/>
                  <a:pt x="2734" y="1445"/>
                  <a:pt x="2734" y="1445"/>
                </a:cubicBezTo>
                <a:cubicBezTo>
                  <a:pt x="2735" y="1442"/>
                  <a:pt x="2735" y="1439"/>
                  <a:pt x="2735" y="1437"/>
                </a:cubicBezTo>
                <a:cubicBezTo>
                  <a:pt x="2736" y="1437"/>
                  <a:pt x="2736" y="1437"/>
                  <a:pt x="2736" y="1437"/>
                </a:cubicBezTo>
                <a:cubicBezTo>
                  <a:pt x="2737" y="1435"/>
                  <a:pt x="2735" y="1432"/>
                  <a:pt x="2735" y="1431"/>
                </a:cubicBezTo>
                <a:cubicBezTo>
                  <a:pt x="2736" y="1431"/>
                  <a:pt x="2736" y="1431"/>
                  <a:pt x="2736" y="1431"/>
                </a:cubicBezTo>
                <a:cubicBezTo>
                  <a:pt x="2736" y="1430"/>
                  <a:pt x="2736" y="1430"/>
                  <a:pt x="2736" y="1430"/>
                </a:cubicBezTo>
                <a:cubicBezTo>
                  <a:pt x="2737" y="1430"/>
                  <a:pt x="2737" y="1430"/>
                  <a:pt x="2737" y="1430"/>
                </a:cubicBezTo>
                <a:cubicBezTo>
                  <a:pt x="2737" y="1429"/>
                  <a:pt x="2736" y="1428"/>
                  <a:pt x="2736" y="1428"/>
                </a:cubicBezTo>
                <a:cubicBezTo>
                  <a:pt x="2735" y="1425"/>
                  <a:pt x="2736" y="1423"/>
                  <a:pt x="2737" y="1421"/>
                </a:cubicBezTo>
                <a:cubicBezTo>
                  <a:pt x="2737" y="1419"/>
                  <a:pt x="2737" y="1419"/>
                  <a:pt x="2735" y="1418"/>
                </a:cubicBezTo>
                <a:cubicBezTo>
                  <a:pt x="2735" y="1417"/>
                  <a:pt x="2735" y="1417"/>
                  <a:pt x="2735" y="1417"/>
                </a:cubicBezTo>
                <a:cubicBezTo>
                  <a:pt x="2737" y="1417"/>
                  <a:pt x="2737" y="1416"/>
                  <a:pt x="2738" y="1416"/>
                </a:cubicBezTo>
                <a:cubicBezTo>
                  <a:pt x="2738" y="1415"/>
                  <a:pt x="2739" y="1414"/>
                  <a:pt x="2739" y="1414"/>
                </a:cubicBezTo>
                <a:cubicBezTo>
                  <a:pt x="2738" y="1413"/>
                  <a:pt x="2737" y="1413"/>
                  <a:pt x="2737" y="1412"/>
                </a:cubicBezTo>
                <a:cubicBezTo>
                  <a:pt x="2738" y="1412"/>
                  <a:pt x="2739" y="1411"/>
                  <a:pt x="2739" y="1410"/>
                </a:cubicBezTo>
                <a:cubicBezTo>
                  <a:pt x="2739" y="1404"/>
                  <a:pt x="2739" y="1404"/>
                  <a:pt x="2739" y="1404"/>
                </a:cubicBezTo>
                <a:cubicBezTo>
                  <a:pt x="2739" y="1404"/>
                  <a:pt x="2739" y="1404"/>
                  <a:pt x="2739" y="1404"/>
                </a:cubicBezTo>
                <a:lnTo>
                  <a:pt x="2739" y="1403"/>
                </a:lnTo>
                <a:close/>
                <a:moveTo>
                  <a:pt x="2587" y="1438"/>
                </a:moveTo>
                <a:cubicBezTo>
                  <a:pt x="2585" y="1438"/>
                  <a:pt x="2585" y="1438"/>
                  <a:pt x="2585" y="1438"/>
                </a:cubicBezTo>
                <a:cubicBezTo>
                  <a:pt x="2585" y="1437"/>
                  <a:pt x="2585" y="1437"/>
                  <a:pt x="2585" y="1437"/>
                </a:cubicBezTo>
                <a:cubicBezTo>
                  <a:pt x="2586" y="1437"/>
                  <a:pt x="2586" y="1437"/>
                  <a:pt x="2587" y="1437"/>
                </a:cubicBezTo>
                <a:lnTo>
                  <a:pt x="2587" y="1438"/>
                </a:lnTo>
                <a:close/>
                <a:moveTo>
                  <a:pt x="2594" y="1443"/>
                </a:moveTo>
                <a:cubicBezTo>
                  <a:pt x="2593" y="1443"/>
                  <a:pt x="2593" y="1443"/>
                  <a:pt x="2593" y="1443"/>
                </a:cubicBezTo>
                <a:cubicBezTo>
                  <a:pt x="2593" y="1445"/>
                  <a:pt x="2593" y="1445"/>
                  <a:pt x="2593" y="1445"/>
                </a:cubicBezTo>
                <a:cubicBezTo>
                  <a:pt x="2592" y="1444"/>
                  <a:pt x="2592" y="1444"/>
                  <a:pt x="2591" y="1444"/>
                </a:cubicBezTo>
                <a:cubicBezTo>
                  <a:pt x="2591" y="1441"/>
                  <a:pt x="2591" y="1438"/>
                  <a:pt x="2589" y="1436"/>
                </a:cubicBezTo>
                <a:cubicBezTo>
                  <a:pt x="2589" y="1435"/>
                  <a:pt x="2589" y="1435"/>
                  <a:pt x="2589" y="1435"/>
                </a:cubicBezTo>
                <a:cubicBezTo>
                  <a:pt x="2593" y="1436"/>
                  <a:pt x="2591" y="1439"/>
                  <a:pt x="2594" y="1441"/>
                </a:cubicBezTo>
                <a:lnTo>
                  <a:pt x="2594" y="1443"/>
                </a:lnTo>
                <a:close/>
                <a:moveTo>
                  <a:pt x="2607" y="1438"/>
                </a:moveTo>
                <a:cubicBezTo>
                  <a:pt x="2607" y="1438"/>
                  <a:pt x="2607" y="1438"/>
                  <a:pt x="2607" y="1438"/>
                </a:cubicBezTo>
                <a:cubicBezTo>
                  <a:pt x="2605" y="1435"/>
                  <a:pt x="2604" y="1433"/>
                  <a:pt x="2603" y="1430"/>
                </a:cubicBezTo>
                <a:cubicBezTo>
                  <a:pt x="2605" y="1430"/>
                  <a:pt x="2605" y="1430"/>
                  <a:pt x="2605" y="1430"/>
                </a:cubicBezTo>
                <a:cubicBezTo>
                  <a:pt x="2605" y="1431"/>
                  <a:pt x="2606" y="1432"/>
                  <a:pt x="2607" y="1432"/>
                </a:cubicBezTo>
                <a:cubicBezTo>
                  <a:pt x="2607" y="1433"/>
                  <a:pt x="2606" y="1433"/>
                  <a:pt x="2607" y="1433"/>
                </a:cubicBezTo>
                <a:lnTo>
                  <a:pt x="2607" y="1438"/>
                </a:lnTo>
                <a:close/>
                <a:moveTo>
                  <a:pt x="2551" y="1225"/>
                </a:moveTo>
                <a:cubicBezTo>
                  <a:pt x="2553" y="1225"/>
                  <a:pt x="2553" y="1225"/>
                  <a:pt x="2553" y="1225"/>
                </a:cubicBezTo>
                <a:cubicBezTo>
                  <a:pt x="2553" y="1224"/>
                  <a:pt x="2553" y="1224"/>
                  <a:pt x="2553" y="1224"/>
                </a:cubicBezTo>
                <a:cubicBezTo>
                  <a:pt x="2554" y="1224"/>
                  <a:pt x="2554" y="1224"/>
                  <a:pt x="2554" y="1224"/>
                </a:cubicBezTo>
                <a:cubicBezTo>
                  <a:pt x="2554" y="1224"/>
                  <a:pt x="2554" y="1224"/>
                  <a:pt x="2554" y="1224"/>
                </a:cubicBezTo>
                <a:cubicBezTo>
                  <a:pt x="2553" y="1224"/>
                  <a:pt x="2553" y="1224"/>
                  <a:pt x="2553" y="1224"/>
                </a:cubicBezTo>
                <a:cubicBezTo>
                  <a:pt x="2553" y="1223"/>
                  <a:pt x="2553" y="1223"/>
                  <a:pt x="2551" y="1222"/>
                </a:cubicBezTo>
                <a:cubicBezTo>
                  <a:pt x="2551" y="1223"/>
                  <a:pt x="2551" y="1224"/>
                  <a:pt x="2551" y="1224"/>
                </a:cubicBezTo>
                <a:cubicBezTo>
                  <a:pt x="2551" y="1225"/>
                  <a:pt x="2551" y="1224"/>
                  <a:pt x="2551" y="1225"/>
                </a:cubicBezTo>
                <a:close/>
                <a:moveTo>
                  <a:pt x="2543" y="1226"/>
                </a:moveTo>
                <a:cubicBezTo>
                  <a:pt x="2543" y="1227"/>
                  <a:pt x="2543" y="1227"/>
                  <a:pt x="2543" y="1228"/>
                </a:cubicBezTo>
                <a:cubicBezTo>
                  <a:pt x="2546" y="1228"/>
                  <a:pt x="2546" y="1228"/>
                  <a:pt x="2546" y="1228"/>
                </a:cubicBezTo>
                <a:cubicBezTo>
                  <a:pt x="2546" y="1226"/>
                  <a:pt x="2546" y="1225"/>
                  <a:pt x="2545" y="1224"/>
                </a:cubicBezTo>
                <a:cubicBezTo>
                  <a:pt x="2545" y="1224"/>
                  <a:pt x="2545" y="1224"/>
                  <a:pt x="2545" y="1224"/>
                </a:cubicBezTo>
                <a:cubicBezTo>
                  <a:pt x="2544" y="1224"/>
                  <a:pt x="2544" y="1224"/>
                  <a:pt x="2544" y="1224"/>
                </a:cubicBezTo>
                <a:cubicBezTo>
                  <a:pt x="2543" y="1225"/>
                  <a:pt x="2545" y="1225"/>
                  <a:pt x="2543" y="1226"/>
                </a:cubicBezTo>
                <a:close/>
                <a:moveTo>
                  <a:pt x="2551" y="1224"/>
                </a:moveTo>
                <a:cubicBezTo>
                  <a:pt x="2550" y="1224"/>
                  <a:pt x="2549" y="1224"/>
                  <a:pt x="2549" y="1224"/>
                </a:cubicBezTo>
                <a:cubicBezTo>
                  <a:pt x="2548" y="1225"/>
                  <a:pt x="2548" y="1225"/>
                  <a:pt x="2548" y="1226"/>
                </a:cubicBezTo>
                <a:cubicBezTo>
                  <a:pt x="2550" y="1226"/>
                  <a:pt x="2550" y="1226"/>
                  <a:pt x="2550" y="1226"/>
                </a:cubicBezTo>
                <a:cubicBezTo>
                  <a:pt x="2550" y="1226"/>
                  <a:pt x="2550" y="1225"/>
                  <a:pt x="2551" y="1224"/>
                </a:cubicBezTo>
                <a:close/>
                <a:moveTo>
                  <a:pt x="1864" y="1255"/>
                </a:moveTo>
                <a:cubicBezTo>
                  <a:pt x="1864" y="1253"/>
                  <a:pt x="1864" y="1253"/>
                  <a:pt x="1864" y="1253"/>
                </a:cubicBezTo>
                <a:cubicBezTo>
                  <a:pt x="1864" y="1253"/>
                  <a:pt x="1863" y="1253"/>
                  <a:pt x="1863" y="1253"/>
                </a:cubicBezTo>
                <a:cubicBezTo>
                  <a:pt x="1863" y="1251"/>
                  <a:pt x="1863" y="1251"/>
                  <a:pt x="1863" y="1251"/>
                </a:cubicBezTo>
                <a:cubicBezTo>
                  <a:pt x="1862" y="1251"/>
                  <a:pt x="1862" y="1251"/>
                  <a:pt x="1862" y="1251"/>
                </a:cubicBezTo>
                <a:cubicBezTo>
                  <a:pt x="1862" y="1250"/>
                  <a:pt x="1863" y="1248"/>
                  <a:pt x="1863" y="1246"/>
                </a:cubicBezTo>
                <a:cubicBezTo>
                  <a:pt x="1862" y="1246"/>
                  <a:pt x="1862" y="1246"/>
                  <a:pt x="1862" y="1246"/>
                </a:cubicBezTo>
                <a:cubicBezTo>
                  <a:pt x="1861" y="1243"/>
                  <a:pt x="1862" y="1243"/>
                  <a:pt x="1862" y="1240"/>
                </a:cubicBezTo>
                <a:cubicBezTo>
                  <a:pt x="1861" y="1240"/>
                  <a:pt x="1861" y="1240"/>
                  <a:pt x="1861" y="1240"/>
                </a:cubicBezTo>
                <a:cubicBezTo>
                  <a:pt x="1861" y="1238"/>
                  <a:pt x="1860" y="1237"/>
                  <a:pt x="1860" y="1235"/>
                </a:cubicBezTo>
                <a:cubicBezTo>
                  <a:pt x="1859" y="1235"/>
                  <a:pt x="1859" y="1234"/>
                  <a:pt x="1858" y="1234"/>
                </a:cubicBezTo>
                <a:cubicBezTo>
                  <a:pt x="1858" y="1234"/>
                  <a:pt x="1858" y="1235"/>
                  <a:pt x="1857" y="1235"/>
                </a:cubicBezTo>
                <a:cubicBezTo>
                  <a:pt x="1857" y="1234"/>
                  <a:pt x="1857" y="1234"/>
                  <a:pt x="1856" y="1233"/>
                </a:cubicBezTo>
                <a:cubicBezTo>
                  <a:pt x="1855" y="1232"/>
                  <a:pt x="1855" y="1232"/>
                  <a:pt x="1854" y="1232"/>
                </a:cubicBezTo>
                <a:cubicBezTo>
                  <a:pt x="1854" y="1231"/>
                  <a:pt x="1854" y="1230"/>
                  <a:pt x="1854" y="1230"/>
                </a:cubicBezTo>
                <a:cubicBezTo>
                  <a:pt x="1854" y="1230"/>
                  <a:pt x="1854" y="1230"/>
                  <a:pt x="1854" y="1230"/>
                </a:cubicBezTo>
                <a:cubicBezTo>
                  <a:pt x="1854" y="1229"/>
                  <a:pt x="1854" y="1229"/>
                  <a:pt x="1854" y="1229"/>
                </a:cubicBezTo>
                <a:cubicBezTo>
                  <a:pt x="1853" y="1229"/>
                  <a:pt x="1852" y="1229"/>
                  <a:pt x="1852" y="1230"/>
                </a:cubicBezTo>
                <a:cubicBezTo>
                  <a:pt x="1852" y="1231"/>
                  <a:pt x="1851" y="1232"/>
                  <a:pt x="1851" y="1233"/>
                </a:cubicBezTo>
                <a:cubicBezTo>
                  <a:pt x="1850" y="1233"/>
                  <a:pt x="1850" y="1233"/>
                  <a:pt x="1850" y="1233"/>
                </a:cubicBezTo>
                <a:cubicBezTo>
                  <a:pt x="1850" y="1237"/>
                  <a:pt x="1850" y="1237"/>
                  <a:pt x="1850" y="1237"/>
                </a:cubicBezTo>
                <a:cubicBezTo>
                  <a:pt x="1850" y="1237"/>
                  <a:pt x="1850" y="1237"/>
                  <a:pt x="1850" y="1237"/>
                </a:cubicBezTo>
                <a:cubicBezTo>
                  <a:pt x="1850" y="1243"/>
                  <a:pt x="1850" y="1243"/>
                  <a:pt x="1850" y="1243"/>
                </a:cubicBezTo>
                <a:cubicBezTo>
                  <a:pt x="1849" y="1243"/>
                  <a:pt x="1849" y="1243"/>
                  <a:pt x="1849" y="1243"/>
                </a:cubicBezTo>
                <a:cubicBezTo>
                  <a:pt x="1849" y="1243"/>
                  <a:pt x="1849" y="1243"/>
                  <a:pt x="1849" y="1243"/>
                </a:cubicBezTo>
                <a:cubicBezTo>
                  <a:pt x="1849" y="1243"/>
                  <a:pt x="1850" y="1244"/>
                  <a:pt x="1850" y="1245"/>
                </a:cubicBezTo>
                <a:cubicBezTo>
                  <a:pt x="1849" y="1245"/>
                  <a:pt x="1849" y="1245"/>
                  <a:pt x="1849" y="1245"/>
                </a:cubicBezTo>
                <a:cubicBezTo>
                  <a:pt x="1849" y="1245"/>
                  <a:pt x="1849" y="1245"/>
                  <a:pt x="1849" y="1245"/>
                </a:cubicBezTo>
                <a:cubicBezTo>
                  <a:pt x="1846" y="1245"/>
                  <a:pt x="1846" y="1245"/>
                  <a:pt x="1846" y="1245"/>
                </a:cubicBezTo>
                <a:cubicBezTo>
                  <a:pt x="1846" y="1246"/>
                  <a:pt x="1845" y="1248"/>
                  <a:pt x="1844" y="1247"/>
                </a:cubicBezTo>
                <a:cubicBezTo>
                  <a:pt x="1844" y="1247"/>
                  <a:pt x="1844" y="1247"/>
                  <a:pt x="1844" y="1247"/>
                </a:cubicBezTo>
                <a:cubicBezTo>
                  <a:pt x="1844" y="1246"/>
                  <a:pt x="1844" y="1246"/>
                  <a:pt x="1843" y="1246"/>
                </a:cubicBezTo>
                <a:cubicBezTo>
                  <a:pt x="1843" y="1247"/>
                  <a:pt x="1843" y="1247"/>
                  <a:pt x="1843" y="1248"/>
                </a:cubicBezTo>
                <a:cubicBezTo>
                  <a:pt x="1843" y="1248"/>
                  <a:pt x="1843" y="1248"/>
                  <a:pt x="1843" y="1248"/>
                </a:cubicBezTo>
                <a:cubicBezTo>
                  <a:pt x="1844" y="1249"/>
                  <a:pt x="1844" y="1250"/>
                  <a:pt x="1844" y="1252"/>
                </a:cubicBezTo>
                <a:cubicBezTo>
                  <a:pt x="1843" y="1252"/>
                  <a:pt x="1843" y="1252"/>
                  <a:pt x="1843" y="1253"/>
                </a:cubicBezTo>
                <a:cubicBezTo>
                  <a:pt x="1842" y="1253"/>
                  <a:pt x="1842" y="1253"/>
                  <a:pt x="1842" y="1253"/>
                </a:cubicBezTo>
                <a:cubicBezTo>
                  <a:pt x="1841" y="1254"/>
                  <a:pt x="1842" y="1254"/>
                  <a:pt x="1843" y="1255"/>
                </a:cubicBezTo>
                <a:cubicBezTo>
                  <a:pt x="1843" y="1255"/>
                  <a:pt x="1843" y="1255"/>
                  <a:pt x="1843" y="1255"/>
                </a:cubicBezTo>
                <a:cubicBezTo>
                  <a:pt x="1841" y="1255"/>
                  <a:pt x="1841" y="1255"/>
                  <a:pt x="1841" y="1255"/>
                </a:cubicBezTo>
                <a:cubicBezTo>
                  <a:pt x="1841" y="1258"/>
                  <a:pt x="1841" y="1258"/>
                  <a:pt x="1841" y="1258"/>
                </a:cubicBezTo>
                <a:cubicBezTo>
                  <a:pt x="1840" y="1258"/>
                  <a:pt x="1840" y="1258"/>
                  <a:pt x="1840" y="1258"/>
                </a:cubicBezTo>
                <a:cubicBezTo>
                  <a:pt x="1840" y="1259"/>
                  <a:pt x="1840" y="1259"/>
                  <a:pt x="1840" y="1259"/>
                </a:cubicBezTo>
                <a:cubicBezTo>
                  <a:pt x="1839" y="1258"/>
                  <a:pt x="1838" y="1257"/>
                  <a:pt x="1837" y="1257"/>
                </a:cubicBezTo>
                <a:cubicBezTo>
                  <a:pt x="1837" y="1257"/>
                  <a:pt x="1837" y="1257"/>
                  <a:pt x="1836" y="1258"/>
                </a:cubicBezTo>
                <a:cubicBezTo>
                  <a:pt x="1836" y="1264"/>
                  <a:pt x="1836" y="1264"/>
                  <a:pt x="1836" y="1264"/>
                </a:cubicBezTo>
                <a:cubicBezTo>
                  <a:pt x="1835" y="1264"/>
                  <a:pt x="1835" y="1264"/>
                  <a:pt x="1835" y="1264"/>
                </a:cubicBezTo>
                <a:cubicBezTo>
                  <a:pt x="1835" y="1263"/>
                  <a:pt x="1835" y="1263"/>
                  <a:pt x="1835" y="1263"/>
                </a:cubicBezTo>
                <a:cubicBezTo>
                  <a:pt x="1829" y="1264"/>
                  <a:pt x="1830" y="1268"/>
                  <a:pt x="1823" y="1266"/>
                </a:cubicBezTo>
                <a:cubicBezTo>
                  <a:pt x="1823" y="1267"/>
                  <a:pt x="1823" y="1267"/>
                  <a:pt x="1823" y="1268"/>
                </a:cubicBezTo>
                <a:cubicBezTo>
                  <a:pt x="1819" y="1267"/>
                  <a:pt x="1820" y="1270"/>
                  <a:pt x="1816" y="1270"/>
                </a:cubicBezTo>
                <a:cubicBezTo>
                  <a:pt x="1815" y="1272"/>
                  <a:pt x="1814" y="1273"/>
                  <a:pt x="1813" y="1274"/>
                </a:cubicBezTo>
                <a:cubicBezTo>
                  <a:pt x="1812" y="1275"/>
                  <a:pt x="1812" y="1275"/>
                  <a:pt x="1812" y="1275"/>
                </a:cubicBezTo>
                <a:cubicBezTo>
                  <a:pt x="1811" y="1274"/>
                  <a:pt x="1811" y="1274"/>
                  <a:pt x="1811" y="1274"/>
                </a:cubicBezTo>
                <a:cubicBezTo>
                  <a:pt x="1811" y="1276"/>
                  <a:pt x="1810" y="1277"/>
                  <a:pt x="1810" y="1279"/>
                </a:cubicBezTo>
                <a:cubicBezTo>
                  <a:pt x="1809" y="1279"/>
                  <a:pt x="1808" y="1280"/>
                  <a:pt x="1808" y="1280"/>
                </a:cubicBezTo>
                <a:cubicBezTo>
                  <a:pt x="1808" y="1282"/>
                  <a:pt x="1808" y="1282"/>
                  <a:pt x="1808" y="1282"/>
                </a:cubicBezTo>
                <a:cubicBezTo>
                  <a:pt x="1807" y="1282"/>
                  <a:pt x="1807" y="1282"/>
                  <a:pt x="1807" y="1282"/>
                </a:cubicBezTo>
                <a:cubicBezTo>
                  <a:pt x="1806" y="1284"/>
                  <a:pt x="1808" y="1288"/>
                  <a:pt x="1808" y="1289"/>
                </a:cubicBezTo>
                <a:cubicBezTo>
                  <a:pt x="1808" y="1290"/>
                  <a:pt x="1808" y="1290"/>
                  <a:pt x="1808" y="1291"/>
                </a:cubicBezTo>
                <a:cubicBezTo>
                  <a:pt x="1808" y="1291"/>
                  <a:pt x="1808" y="1291"/>
                  <a:pt x="1808" y="1291"/>
                </a:cubicBezTo>
                <a:cubicBezTo>
                  <a:pt x="1809" y="1292"/>
                  <a:pt x="1809" y="1293"/>
                  <a:pt x="1809" y="1293"/>
                </a:cubicBezTo>
                <a:cubicBezTo>
                  <a:pt x="1810" y="1293"/>
                  <a:pt x="1810" y="1293"/>
                  <a:pt x="1810" y="1293"/>
                </a:cubicBezTo>
                <a:cubicBezTo>
                  <a:pt x="1810" y="1299"/>
                  <a:pt x="1810" y="1299"/>
                  <a:pt x="1810" y="1299"/>
                </a:cubicBezTo>
                <a:cubicBezTo>
                  <a:pt x="1810" y="1299"/>
                  <a:pt x="1810" y="1299"/>
                  <a:pt x="1810" y="1299"/>
                </a:cubicBezTo>
                <a:cubicBezTo>
                  <a:pt x="1810" y="1301"/>
                  <a:pt x="1810" y="1301"/>
                  <a:pt x="1810" y="1301"/>
                </a:cubicBezTo>
                <a:cubicBezTo>
                  <a:pt x="1811" y="1301"/>
                  <a:pt x="1811" y="1302"/>
                  <a:pt x="1812" y="1302"/>
                </a:cubicBezTo>
                <a:cubicBezTo>
                  <a:pt x="1813" y="1304"/>
                  <a:pt x="1811" y="1306"/>
                  <a:pt x="1812" y="1307"/>
                </a:cubicBezTo>
                <a:cubicBezTo>
                  <a:pt x="1812" y="1309"/>
                  <a:pt x="1812" y="1309"/>
                  <a:pt x="1811" y="1310"/>
                </a:cubicBezTo>
                <a:cubicBezTo>
                  <a:pt x="1810" y="1310"/>
                  <a:pt x="1810" y="1310"/>
                  <a:pt x="1810" y="1310"/>
                </a:cubicBezTo>
                <a:cubicBezTo>
                  <a:pt x="1810" y="1312"/>
                  <a:pt x="1810" y="1313"/>
                  <a:pt x="1810" y="1314"/>
                </a:cubicBezTo>
                <a:cubicBezTo>
                  <a:pt x="1808" y="1315"/>
                  <a:pt x="1807" y="1316"/>
                  <a:pt x="1805" y="1317"/>
                </a:cubicBezTo>
                <a:cubicBezTo>
                  <a:pt x="1805" y="1320"/>
                  <a:pt x="1805" y="1320"/>
                  <a:pt x="1805" y="1320"/>
                </a:cubicBezTo>
                <a:cubicBezTo>
                  <a:pt x="1806" y="1320"/>
                  <a:pt x="1806" y="1320"/>
                  <a:pt x="1806" y="1320"/>
                </a:cubicBezTo>
                <a:cubicBezTo>
                  <a:pt x="1805" y="1323"/>
                  <a:pt x="1803" y="1323"/>
                  <a:pt x="1802" y="1325"/>
                </a:cubicBezTo>
                <a:cubicBezTo>
                  <a:pt x="1801" y="1325"/>
                  <a:pt x="1801" y="1325"/>
                  <a:pt x="1801" y="1325"/>
                </a:cubicBezTo>
                <a:cubicBezTo>
                  <a:pt x="1802" y="1330"/>
                  <a:pt x="1802" y="1330"/>
                  <a:pt x="1802" y="1330"/>
                </a:cubicBezTo>
                <a:cubicBezTo>
                  <a:pt x="1801" y="1330"/>
                  <a:pt x="1801" y="1330"/>
                  <a:pt x="1800" y="1330"/>
                </a:cubicBezTo>
                <a:cubicBezTo>
                  <a:pt x="1800" y="1332"/>
                  <a:pt x="1800" y="1332"/>
                  <a:pt x="1800" y="1332"/>
                </a:cubicBezTo>
                <a:cubicBezTo>
                  <a:pt x="1800" y="1332"/>
                  <a:pt x="1800" y="1332"/>
                  <a:pt x="1800" y="1332"/>
                </a:cubicBezTo>
                <a:cubicBezTo>
                  <a:pt x="1800" y="1333"/>
                  <a:pt x="1800" y="1333"/>
                  <a:pt x="1800" y="1333"/>
                </a:cubicBezTo>
                <a:cubicBezTo>
                  <a:pt x="1800" y="1337"/>
                  <a:pt x="1800" y="1337"/>
                  <a:pt x="1800" y="1337"/>
                </a:cubicBezTo>
                <a:cubicBezTo>
                  <a:pt x="1800" y="1339"/>
                  <a:pt x="1800" y="1340"/>
                  <a:pt x="1800" y="1341"/>
                </a:cubicBezTo>
                <a:cubicBezTo>
                  <a:pt x="1800" y="1341"/>
                  <a:pt x="1800" y="1341"/>
                  <a:pt x="1800" y="1341"/>
                </a:cubicBezTo>
                <a:cubicBezTo>
                  <a:pt x="1800" y="1342"/>
                  <a:pt x="1800" y="1342"/>
                  <a:pt x="1800" y="1342"/>
                </a:cubicBezTo>
                <a:cubicBezTo>
                  <a:pt x="1801" y="1342"/>
                  <a:pt x="1801" y="1342"/>
                  <a:pt x="1801" y="1342"/>
                </a:cubicBezTo>
                <a:cubicBezTo>
                  <a:pt x="1801" y="1343"/>
                  <a:pt x="1801" y="1343"/>
                  <a:pt x="1801" y="1343"/>
                </a:cubicBezTo>
                <a:cubicBezTo>
                  <a:pt x="1802" y="1343"/>
                  <a:pt x="1802" y="1343"/>
                  <a:pt x="1802" y="1343"/>
                </a:cubicBezTo>
                <a:cubicBezTo>
                  <a:pt x="1802" y="1344"/>
                  <a:pt x="1802" y="1346"/>
                  <a:pt x="1802" y="1347"/>
                </a:cubicBezTo>
                <a:cubicBezTo>
                  <a:pt x="1803" y="1347"/>
                  <a:pt x="1804" y="1348"/>
                  <a:pt x="1805" y="1349"/>
                </a:cubicBezTo>
                <a:cubicBezTo>
                  <a:pt x="1805" y="1349"/>
                  <a:pt x="1805" y="1350"/>
                  <a:pt x="1804" y="1351"/>
                </a:cubicBezTo>
                <a:cubicBezTo>
                  <a:pt x="1805" y="1351"/>
                  <a:pt x="1805" y="1351"/>
                  <a:pt x="1805" y="1351"/>
                </a:cubicBezTo>
                <a:cubicBezTo>
                  <a:pt x="1805" y="1353"/>
                  <a:pt x="1805" y="1353"/>
                  <a:pt x="1805" y="1353"/>
                </a:cubicBezTo>
                <a:cubicBezTo>
                  <a:pt x="1806" y="1353"/>
                  <a:pt x="1806" y="1353"/>
                  <a:pt x="1806" y="1353"/>
                </a:cubicBezTo>
                <a:cubicBezTo>
                  <a:pt x="1806" y="1356"/>
                  <a:pt x="1806" y="1356"/>
                  <a:pt x="1806" y="1356"/>
                </a:cubicBezTo>
                <a:cubicBezTo>
                  <a:pt x="1806" y="1356"/>
                  <a:pt x="1806" y="1356"/>
                  <a:pt x="1806" y="1356"/>
                </a:cubicBezTo>
                <a:cubicBezTo>
                  <a:pt x="1806" y="1358"/>
                  <a:pt x="1806" y="1358"/>
                  <a:pt x="1806" y="1358"/>
                </a:cubicBezTo>
                <a:cubicBezTo>
                  <a:pt x="1807" y="1358"/>
                  <a:pt x="1807" y="1358"/>
                  <a:pt x="1807" y="1358"/>
                </a:cubicBezTo>
                <a:cubicBezTo>
                  <a:pt x="1807" y="1359"/>
                  <a:pt x="1807" y="1360"/>
                  <a:pt x="1808" y="1360"/>
                </a:cubicBezTo>
                <a:cubicBezTo>
                  <a:pt x="1808" y="1360"/>
                  <a:pt x="1808" y="1360"/>
                  <a:pt x="1808" y="1360"/>
                </a:cubicBezTo>
                <a:cubicBezTo>
                  <a:pt x="1809" y="1362"/>
                  <a:pt x="1809" y="1363"/>
                  <a:pt x="1809" y="1364"/>
                </a:cubicBezTo>
                <a:cubicBezTo>
                  <a:pt x="1810" y="1364"/>
                  <a:pt x="1810" y="1364"/>
                  <a:pt x="1810" y="1364"/>
                </a:cubicBezTo>
                <a:cubicBezTo>
                  <a:pt x="1811" y="1366"/>
                  <a:pt x="1810" y="1365"/>
                  <a:pt x="1812" y="1366"/>
                </a:cubicBezTo>
                <a:cubicBezTo>
                  <a:pt x="1812" y="1366"/>
                  <a:pt x="1812" y="1366"/>
                  <a:pt x="1812" y="1366"/>
                </a:cubicBezTo>
                <a:cubicBezTo>
                  <a:pt x="1813" y="1366"/>
                  <a:pt x="1813" y="1366"/>
                  <a:pt x="1813" y="1366"/>
                </a:cubicBezTo>
                <a:cubicBezTo>
                  <a:pt x="1813" y="1367"/>
                  <a:pt x="1814" y="1368"/>
                  <a:pt x="1814" y="1368"/>
                </a:cubicBezTo>
                <a:cubicBezTo>
                  <a:pt x="1816" y="1368"/>
                  <a:pt x="1816" y="1368"/>
                  <a:pt x="1816" y="1368"/>
                </a:cubicBezTo>
                <a:cubicBezTo>
                  <a:pt x="1817" y="1369"/>
                  <a:pt x="1819" y="1371"/>
                  <a:pt x="1820" y="1372"/>
                </a:cubicBezTo>
                <a:cubicBezTo>
                  <a:pt x="1822" y="1371"/>
                  <a:pt x="1824" y="1371"/>
                  <a:pt x="1825" y="1370"/>
                </a:cubicBezTo>
                <a:cubicBezTo>
                  <a:pt x="1825" y="1369"/>
                  <a:pt x="1825" y="1369"/>
                  <a:pt x="1825" y="1369"/>
                </a:cubicBezTo>
                <a:cubicBezTo>
                  <a:pt x="1827" y="1369"/>
                  <a:pt x="1827" y="1369"/>
                  <a:pt x="1827" y="1369"/>
                </a:cubicBezTo>
                <a:cubicBezTo>
                  <a:pt x="1827" y="1369"/>
                  <a:pt x="1827" y="1368"/>
                  <a:pt x="1827" y="1368"/>
                </a:cubicBezTo>
                <a:cubicBezTo>
                  <a:pt x="1831" y="1368"/>
                  <a:pt x="1831" y="1368"/>
                  <a:pt x="1831" y="1368"/>
                </a:cubicBezTo>
                <a:cubicBezTo>
                  <a:pt x="1831" y="1367"/>
                  <a:pt x="1831" y="1367"/>
                  <a:pt x="1831" y="1366"/>
                </a:cubicBezTo>
                <a:cubicBezTo>
                  <a:pt x="1832" y="1366"/>
                  <a:pt x="1833" y="1365"/>
                  <a:pt x="1834" y="1364"/>
                </a:cubicBezTo>
                <a:cubicBezTo>
                  <a:pt x="1834" y="1362"/>
                  <a:pt x="1834" y="1362"/>
                  <a:pt x="1834" y="1362"/>
                </a:cubicBezTo>
                <a:cubicBezTo>
                  <a:pt x="1834" y="1362"/>
                  <a:pt x="1835" y="1362"/>
                  <a:pt x="1835" y="1362"/>
                </a:cubicBezTo>
                <a:cubicBezTo>
                  <a:pt x="1835" y="1360"/>
                  <a:pt x="1835" y="1360"/>
                  <a:pt x="1835" y="1360"/>
                </a:cubicBezTo>
                <a:cubicBezTo>
                  <a:pt x="1836" y="1360"/>
                  <a:pt x="1836" y="1360"/>
                  <a:pt x="1836" y="1360"/>
                </a:cubicBezTo>
                <a:cubicBezTo>
                  <a:pt x="1836" y="1358"/>
                  <a:pt x="1836" y="1358"/>
                  <a:pt x="1836" y="1358"/>
                </a:cubicBezTo>
                <a:cubicBezTo>
                  <a:pt x="1837" y="1358"/>
                  <a:pt x="1837" y="1358"/>
                  <a:pt x="1837" y="1358"/>
                </a:cubicBezTo>
                <a:cubicBezTo>
                  <a:pt x="1837" y="1356"/>
                  <a:pt x="1837" y="1356"/>
                  <a:pt x="1837" y="1356"/>
                </a:cubicBezTo>
                <a:cubicBezTo>
                  <a:pt x="1837" y="1356"/>
                  <a:pt x="1837" y="1356"/>
                  <a:pt x="1837" y="1356"/>
                </a:cubicBezTo>
                <a:cubicBezTo>
                  <a:pt x="1837" y="1354"/>
                  <a:pt x="1837" y="1354"/>
                  <a:pt x="1837" y="1354"/>
                </a:cubicBezTo>
                <a:cubicBezTo>
                  <a:pt x="1838" y="1354"/>
                  <a:pt x="1838" y="1354"/>
                  <a:pt x="1838" y="1354"/>
                </a:cubicBezTo>
                <a:cubicBezTo>
                  <a:pt x="1838" y="1352"/>
                  <a:pt x="1838" y="1349"/>
                  <a:pt x="1839" y="1347"/>
                </a:cubicBezTo>
                <a:cubicBezTo>
                  <a:pt x="1839" y="1347"/>
                  <a:pt x="1839" y="1347"/>
                  <a:pt x="1839" y="1347"/>
                </a:cubicBezTo>
                <a:cubicBezTo>
                  <a:pt x="1839" y="1346"/>
                  <a:pt x="1839" y="1346"/>
                  <a:pt x="1839" y="1346"/>
                </a:cubicBezTo>
                <a:cubicBezTo>
                  <a:pt x="1840" y="1346"/>
                  <a:pt x="1840" y="1346"/>
                  <a:pt x="1840" y="1346"/>
                </a:cubicBezTo>
                <a:cubicBezTo>
                  <a:pt x="1840" y="1343"/>
                  <a:pt x="1840" y="1343"/>
                  <a:pt x="1840" y="1343"/>
                </a:cubicBezTo>
                <a:cubicBezTo>
                  <a:pt x="1840" y="1343"/>
                  <a:pt x="1841" y="1343"/>
                  <a:pt x="1841" y="1343"/>
                </a:cubicBezTo>
                <a:cubicBezTo>
                  <a:pt x="1841" y="1341"/>
                  <a:pt x="1841" y="1341"/>
                  <a:pt x="1841" y="1341"/>
                </a:cubicBezTo>
                <a:cubicBezTo>
                  <a:pt x="1842" y="1341"/>
                  <a:pt x="1842" y="1341"/>
                  <a:pt x="1842" y="1341"/>
                </a:cubicBezTo>
                <a:cubicBezTo>
                  <a:pt x="1842" y="1339"/>
                  <a:pt x="1843" y="1336"/>
                  <a:pt x="1843" y="1333"/>
                </a:cubicBezTo>
                <a:cubicBezTo>
                  <a:pt x="1844" y="1333"/>
                  <a:pt x="1844" y="1333"/>
                  <a:pt x="1844" y="1333"/>
                </a:cubicBezTo>
                <a:cubicBezTo>
                  <a:pt x="1844" y="1332"/>
                  <a:pt x="1844" y="1332"/>
                  <a:pt x="1844" y="1332"/>
                </a:cubicBezTo>
                <a:cubicBezTo>
                  <a:pt x="1844" y="1332"/>
                  <a:pt x="1844" y="1332"/>
                  <a:pt x="1844" y="1332"/>
                </a:cubicBezTo>
                <a:cubicBezTo>
                  <a:pt x="1844" y="1330"/>
                  <a:pt x="1844" y="1330"/>
                  <a:pt x="1844" y="1330"/>
                </a:cubicBezTo>
                <a:cubicBezTo>
                  <a:pt x="1845" y="1330"/>
                  <a:pt x="1845" y="1330"/>
                  <a:pt x="1845" y="1330"/>
                </a:cubicBezTo>
                <a:cubicBezTo>
                  <a:pt x="1845" y="1330"/>
                  <a:pt x="1844" y="1328"/>
                  <a:pt x="1844" y="1327"/>
                </a:cubicBezTo>
                <a:cubicBezTo>
                  <a:pt x="1845" y="1326"/>
                  <a:pt x="1846" y="1326"/>
                  <a:pt x="1846" y="1326"/>
                </a:cubicBezTo>
                <a:cubicBezTo>
                  <a:pt x="1846" y="1324"/>
                  <a:pt x="1846" y="1324"/>
                  <a:pt x="1846" y="1324"/>
                </a:cubicBezTo>
                <a:cubicBezTo>
                  <a:pt x="1847" y="1324"/>
                  <a:pt x="1847" y="1324"/>
                  <a:pt x="1847" y="1324"/>
                </a:cubicBezTo>
                <a:cubicBezTo>
                  <a:pt x="1847" y="1320"/>
                  <a:pt x="1847" y="1320"/>
                  <a:pt x="1847" y="1320"/>
                </a:cubicBezTo>
                <a:cubicBezTo>
                  <a:pt x="1848" y="1320"/>
                  <a:pt x="1848" y="1320"/>
                  <a:pt x="1848" y="1320"/>
                </a:cubicBezTo>
                <a:cubicBezTo>
                  <a:pt x="1848" y="1318"/>
                  <a:pt x="1848" y="1318"/>
                  <a:pt x="1848" y="1318"/>
                </a:cubicBezTo>
                <a:cubicBezTo>
                  <a:pt x="1848" y="1318"/>
                  <a:pt x="1848" y="1318"/>
                  <a:pt x="1848" y="1318"/>
                </a:cubicBezTo>
                <a:cubicBezTo>
                  <a:pt x="1848" y="1314"/>
                  <a:pt x="1848" y="1314"/>
                  <a:pt x="1848" y="1314"/>
                </a:cubicBezTo>
                <a:cubicBezTo>
                  <a:pt x="1849" y="1314"/>
                  <a:pt x="1849" y="1314"/>
                  <a:pt x="1849" y="1314"/>
                </a:cubicBezTo>
                <a:cubicBezTo>
                  <a:pt x="1848" y="1309"/>
                  <a:pt x="1848" y="1309"/>
                  <a:pt x="1848" y="1309"/>
                </a:cubicBezTo>
                <a:cubicBezTo>
                  <a:pt x="1849" y="1309"/>
                  <a:pt x="1849" y="1309"/>
                  <a:pt x="1849" y="1309"/>
                </a:cubicBezTo>
                <a:cubicBezTo>
                  <a:pt x="1850" y="1307"/>
                  <a:pt x="1850" y="1306"/>
                  <a:pt x="1850" y="1305"/>
                </a:cubicBezTo>
                <a:cubicBezTo>
                  <a:pt x="1851" y="1305"/>
                  <a:pt x="1851" y="1305"/>
                  <a:pt x="1851" y="1305"/>
                </a:cubicBezTo>
                <a:cubicBezTo>
                  <a:pt x="1851" y="1301"/>
                  <a:pt x="1851" y="1301"/>
                  <a:pt x="1851" y="1301"/>
                </a:cubicBezTo>
                <a:cubicBezTo>
                  <a:pt x="1852" y="1301"/>
                  <a:pt x="1852" y="1301"/>
                  <a:pt x="1852" y="1301"/>
                </a:cubicBezTo>
                <a:cubicBezTo>
                  <a:pt x="1852" y="1300"/>
                  <a:pt x="1852" y="1300"/>
                  <a:pt x="1852" y="1299"/>
                </a:cubicBezTo>
                <a:cubicBezTo>
                  <a:pt x="1854" y="1299"/>
                  <a:pt x="1854" y="1299"/>
                  <a:pt x="1854" y="1299"/>
                </a:cubicBezTo>
                <a:cubicBezTo>
                  <a:pt x="1854" y="1297"/>
                  <a:pt x="1855" y="1295"/>
                  <a:pt x="1855" y="1293"/>
                </a:cubicBezTo>
                <a:cubicBezTo>
                  <a:pt x="1856" y="1293"/>
                  <a:pt x="1856" y="1293"/>
                  <a:pt x="1856" y="1293"/>
                </a:cubicBezTo>
                <a:cubicBezTo>
                  <a:pt x="1856" y="1292"/>
                  <a:pt x="1856" y="1292"/>
                  <a:pt x="1856" y="1292"/>
                </a:cubicBezTo>
                <a:cubicBezTo>
                  <a:pt x="1856" y="1292"/>
                  <a:pt x="1856" y="1292"/>
                  <a:pt x="1856" y="1292"/>
                </a:cubicBezTo>
                <a:cubicBezTo>
                  <a:pt x="1856" y="1289"/>
                  <a:pt x="1856" y="1289"/>
                  <a:pt x="1856" y="1289"/>
                </a:cubicBezTo>
                <a:cubicBezTo>
                  <a:pt x="1857" y="1289"/>
                  <a:pt x="1857" y="1289"/>
                  <a:pt x="1857" y="1289"/>
                </a:cubicBezTo>
                <a:cubicBezTo>
                  <a:pt x="1857" y="1288"/>
                  <a:pt x="1856" y="1288"/>
                  <a:pt x="1856" y="1287"/>
                </a:cubicBezTo>
                <a:cubicBezTo>
                  <a:pt x="1857" y="1286"/>
                  <a:pt x="1857" y="1284"/>
                  <a:pt x="1857" y="1282"/>
                </a:cubicBezTo>
                <a:cubicBezTo>
                  <a:pt x="1858" y="1282"/>
                  <a:pt x="1858" y="1282"/>
                  <a:pt x="1858" y="1282"/>
                </a:cubicBezTo>
                <a:cubicBezTo>
                  <a:pt x="1859" y="1281"/>
                  <a:pt x="1859" y="1281"/>
                  <a:pt x="1860" y="1279"/>
                </a:cubicBezTo>
                <a:cubicBezTo>
                  <a:pt x="1858" y="1279"/>
                  <a:pt x="1858" y="1279"/>
                  <a:pt x="1858" y="1279"/>
                </a:cubicBezTo>
                <a:cubicBezTo>
                  <a:pt x="1859" y="1278"/>
                  <a:pt x="1859" y="1277"/>
                  <a:pt x="1859" y="1276"/>
                </a:cubicBezTo>
                <a:cubicBezTo>
                  <a:pt x="1860" y="1276"/>
                  <a:pt x="1860" y="1276"/>
                  <a:pt x="1860" y="1276"/>
                </a:cubicBezTo>
                <a:cubicBezTo>
                  <a:pt x="1860" y="1274"/>
                  <a:pt x="1860" y="1273"/>
                  <a:pt x="1860" y="1272"/>
                </a:cubicBezTo>
                <a:cubicBezTo>
                  <a:pt x="1859" y="1271"/>
                  <a:pt x="1859" y="1271"/>
                  <a:pt x="1858" y="1271"/>
                </a:cubicBezTo>
                <a:cubicBezTo>
                  <a:pt x="1858" y="1266"/>
                  <a:pt x="1858" y="1266"/>
                  <a:pt x="1858" y="1266"/>
                </a:cubicBezTo>
                <a:cubicBezTo>
                  <a:pt x="1858" y="1266"/>
                  <a:pt x="1858" y="1266"/>
                  <a:pt x="1858" y="1266"/>
                </a:cubicBezTo>
                <a:cubicBezTo>
                  <a:pt x="1857" y="1265"/>
                  <a:pt x="1857" y="1264"/>
                  <a:pt x="1857" y="1263"/>
                </a:cubicBezTo>
                <a:cubicBezTo>
                  <a:pt x="1858" y="1263"/>
                  <a:pt x="1858" y="1263"/>
                  <a:pt x="1859" y="1262"/>
                </a:cubicBezTo>
                <a:cubicBezTo>
                  <a:pt x="1859" y="1263"/>
                  <a:pt x="1859" y="1263"/>
                  <a:pt x="1859" y="1263"/>
                </a:cubicBezTo>
                <a:cubicBezTo>
                  <a:pt x="1860" y="1263"/>
                  <a:pt x="1860" y="1263"/>
                  <a:pt x="1860" y="1263"/>
                </a:cubicBezTo>
                <a:cubicBezTo>
                  <a:pt x="1861" y="1265"/>
                  <a:pt x="1861" y="1265"/>
                  <a:pt x="1862" y="1268"/>
                </a:cubicBezTo>
                <a:cubicBezTo>
                  <a:pt x="1863" y="1268"/>
                  <a:pt x="1863" y="1268"/>
                  <a:pt x="1863" y="1268"/>
                </a:cubicBezTo>
                <a:cubicBezTo>
                  <a:pt x="1863" y="1265"/>
                  <a:pt x="1866" y="1259"/>
                  <a:pt x="1865" y="1255"/>
                </a:cubicBezTo>
                <a:lnTo>
                  <a:pt x="1864" y="1255"/>
                </a:lnTo>
                <a:close/>
                <a:moveTo>
                  <a:pt x="2601" y="1253"/>
                </a:moveTo>
                <a:cubicBezTo>
                  <a:pt x="2600" y="1250"/>
                  <a:pt x="2600" y="1251"/>
                  <a:pt x="2601" y="1247"/>
                </a:cubicBezTo>
                <a:cubicBezTo>
                  <a:pt x="2598" y="1247"/>
                  <a:pt x="2599" y="1247"/>
                  <a:pt x="2597" y="1247"/>
                </a:cubicBezTo>
                <a:cubicBezTo>
                  <a:pt x="2596" y="1249"/>
                  <a:pt x="2596" y="1250"/>
                  <a:pt x="2596" y="1253"/>
                </a:cubicBezTo>
                <a:cubicBezTo>
                  <a:pt x="2597" y="1253"/>
                  <a:pt x="2598" y="1252"/>
                  <a:pt x="2599" y="1252"/>
                </a:cubicBezTo>
                <a:cubicBezTo>
                  <a:pt x="2599" y="1253"/>
                  <a:pt x="2599" y="1253"/>
                  <a:pt x="2599" y="1253"/>
                </a:cubicBezTo>
                <a:lnTo>
                  <a:pt x="2601" y="1253"/>
                </a:lnTo>
                <a:close/>
                <a:moveTo>
                  <a:pt x="2622" y="1280"/>
                </a:moveTo>
                <a:cubicBezTo>
                  <a:pt x="2623" y="1278"/>
                  <a:pt x="2623" y="1277"/>
                  <a:pt x="2624" y="1276"/>
                </a:cubicBezTo>
                <a:cubicBezTo>
                  <a:pt x="2624" y="1276"/>
                  <a:pt x="2624" y="1276"/>
                  <a:pt x="2624" y="1276"/>
                </a:cubicBezTo>
                <a:cubicBezTo>
                  <a:pt x="2622" y="1276"/>
                  <a:pt x="2622" y="1276"/>
                  <a:pt x="2622" y="1276"/>
                </a:cubicBezTo>
                <a:cubicBezTo>
                  <a:pt x="2621" y="1277"/>
                  <a:pt x="2622" y="1276"/>
                  <a:pt x="2621" y="1277"/>
                </a:cubicBezTo>
                <a:cubicBezTo>
                  <a:pt x="2621" y="1279"/>
                  <a:pt x="2621" y="1279"/>
                  <a:pt x="2621" y="1279"/>
                </a:cubicBezTo>
                <a:cubicBezTo>
                  <a:pt x="2622" y="1279"/>
                  <a:pt x="2622" y="1279"/>
                  <a:pt x="2622" y="1279"/>
                </a:cubicBezTo>
                <a:cubicBezTo>
                  <a:pt x="2622" y="1280"/>
                  <a:pt x="2622" y="1280"/>
                  <a:pt x="2622" y="1280"/>
                </a:cubicBezTo>
                <a:close/>
                <a:moveTo>
                  <a:pt x="1861" y="1282"/>
                </a:moveTo>
                <a:cubicBezTo>
                  <a:pt x="1862" y="1282"/>
                  <a:pt x="1862" y="1282"/>
                  <a:pt x="1862" y="1282"/>
                </a:cubicBezTo>
                <a:cubicBezTo>
                  <a:pt x="1862" y="1281"/>
                  <a:pt x="1862" y="1281"/>
                  <a:pt x="1862" y="1280"/>
                </a:cubicBezTo>
                <a:cubicBezTo>
                  <a:pt x="1862" y="1280"/>
                  <a:pt x="1862" y="1280"/>
                  <a:pt x="1862" y="1280"/>
                </a:cubicBezTo>
                <a:cubicBezTo>
                  <a:pt x="1862" y="1280"/>
                  <a:pt x="1862" y="1280"/>
                  <a:pt x="1862" y="1280"/>
                </a:cubicBezTo>
                <a:cubicBezTo>
                  <a:pt x="1861" y="1280"/>
                  <a:pt x="1861" y="1281"/>
                  <a:pt x="1861" y="1282"/>
                </a:cubicBezTo>
                <a:close/>
                <a:moveTo>
                  <a:pt x="1923" y="1312"/>
                </a:moveTo>
                <a:cubicBezTo>
                  <a:pt x="1921" y="1312"/>
                  <a:pt x="1921" y="1312"/>
                  <a:pt x="1921" y="1312"/>
                </a:cubicBezTo>
                <a:cubicBezTo>
                  <a:pt x="1921" y="1317"/>
                  <a:pt x="1921" y="1317"/>
                  <a:pt x="1921" y="1317"/>
                </a:cubicBezTo>
                <a:cubicBezTo>
                  <a:pt x="1923" y="1317"/>
                  <a:pt x="1923" y="1317"/>
                  <a:pt x="1923" y="1317"/>
                </a:cubicBezTo>
                <a:cubicBezTo>
                  <a:pt x="1923" y="1318"/>
                  <a:pt x="1923" y="1318"/>
                  <a:pt x="1923" y="1318"/>
                </a:cubicBezTo>
                <a:cubicBezTo>
                  <a:pt x="1925" y="1318"/>
                  <a:pt x="1925" y="1317"/>
                  <a:pt x="1926" y="1317"/>
                </a:cubicBezTo>
                <a:cubicBezTo>
                  <a:pt x="1927" y="1314"/>
                  <a:pt x="1926" y="1313"/>
                  <a:pt x="1926" y="1310"/>
                </a:cubicBezTo>
                <a:cubicBezTo>
                  <a:pt x="1924" y="1310"/>
                  <a:pt x="1924" y="1311"/>
                  <a:pt x="1923" y="1312"/>
                </a:cubicBezTo>
                <a:close/>
                <a:moveTo>
                  <a:pt x="1904" y="1323"/>
                </a:moveTo>
                <a:cubicBezTo>
                  <a:pt x="1904" y="1324"/>
                  <a:pt x="1904" y="1324"/>
                  <a:pt x="1904" y="1324"/>
                </a:cubicBezTo>
                <a:cubicBezTo>
                  <a:pt x="1904" y="1324"/>
                  <a:pt x="1904" y="1324"/>
                  <a:pt x="1904" y="1324"/>
                </a:cubicBezTo>
                <a:cubicBezTo>
                  <a:pt x="1904" y="1325"/>
                  <a:pt x="1905" y="1326"/>
                  <a:pt x="1905" y="1327"/>
                </a:cubicBezTo>
                <a:cubicBezTo>
                  <a:pt x="1910" y="1327"/>
                  <a:pt x="1910" y="1327"/>
                  <a:pt x="1910" y="1327"/>
                </a:cubicBezTo>
                <a:cubicBezTo>
                  <a:pt x="1909" y="1324"/>
                  <a:pt x="1908" y="1324"/>
                  <a:pt x="1908" y="1322"/>
                </a:cubicBezTo>
                <a:cubicBezTo>
                  <a:pt x="1905" y="1322"/>
                  <a:pt x="1905" y="1322"/>
                  <a:pt x="1904" y="1323"/>
                </a:cubicBezTo>
                <a:close/>
                <a:moveTo>
                  <a:pt x="2868" y="1333"/>
                </a:moveTo>
                <a:cubicBezTo>
                  <a:pt x="2866" y="1333"/>
                  <a:pt x="2866" y="1333"/>
                  <a:pt x="2866" y="1333"/>
                </a:cubicBezTo>
                <a:cubicBezTo>
                  <a:pt x="2866" y="1335"/>
                  <a:pt x="2866" y="1334"/>
                  <a:pt x="2868" y="1335"/>
                </a:cubicBezTo>
                <a:lnTo>
                  <a:pt x="2868" y="1333"/>
                </a:lnTo>
                <a:close/>
                <a:moveTo>
                  <a:pt x="2399" y="1367"/>
                </a:moveTo>
                <a:cubicBezTo>
                  <a:pt x="2399" y="1368"/>
                  <a:pt x="2399" y="1368"/>
                  <a:pt x="2399" y="1368"/>
                </a:cubicBezTo>
                <a:cubicBezTo>
                  <a:pt x="2400" y="1368"/>
                  <a:pt x="2400" y="1368"/>
                  <a:pt x="2400" y="1368"/>
                </a:cubicBezTo>
                <a:cubicBezTo>
                  <a:pt x="2400" y="1367"/>
                  <a:pt x="2400" y="1368"/>
                  <a:pt x="2399" y="1367"/>
                </a:cubicBezTo>
                <a:close/>
                <a:moveTo>
                  <a:pt x="993" y="1445"/>
                </a:moveTo>
                <a:cubicBezTo>
                  <a:pt x="995" y="1445"/>
                  <a:pt x="996" y="1445"/>
                  <a:pt x="996" y="1443"/>
                </a:cubicBezTo>
                <a:cubicBezTo>
                  <a:pt x="994" y="1443"/>
                  <a:pt x="994" y="1443"/>
                  <a:pt x="993" y="1445"/>
                </a:cubicBezTo>
                <a:close/>
                <a:moveTo>
                  <a:pt x="988" y="1447"/>
                </a:moveTo>
                <a:cubicBezTo>
                  <a:pt x="988" y="1449"/>
                  <a:pt x="988" y="1449"/>
                  <a:pt x="988" y="1449"/>
                </a:cubicBezTo>
                <a:cubicBezTo>
                  <a:pt x="991" y="1449"/>
                  <a:pt x="992" y="1449"/>
                  <a:pt x="993" y="1448"/>
                </a:cubicBezTo>
                <a:cubicBezTo>
                  <a:pt x="994" y="1448"/>
                  <a:pt x="994" y="1448"/>
                  <a:pt x="994" y="1447"/>
                </a:cubicBezTo>
                <a:cubicBezTo>
                  <a:pt x="992" y="1447"/>
                  <a:pt x="992" y="1447"/>
                  <a:pt x="988" y="1447"/>
                </a:cubicBezTo>
                <a:close/>
                <a:moveTo>
                  <a:pt x="984" y="1450"/>
                </a:moveTo>
                <a:cubicBezTo>
                  <a:pt x="986" y="1449"/>
                  <a:pt x="985" y="1450"/>
                  <a:pt x="986" y="1449"/>
                </a:cubicBezTo>
                <a:cubicBezTo>
                  <a:pt x="986" y="1449"/>
                  <a:pt x="986" y="1449"/>
                  <a:pt x="986" y="1449"/>
                </a:cubicBezTo>
                <a:cubicBezTo>
                  <a:pt x="986" y="1448"/>
                  <a:pt x="986" y="1448"/>
                  <a:pt x="986" y="1448"/>
                </a:cubicBezTo>
                <a:cubicBezTo>
                  <a:pt x="986" y="1448"/>
                  <a:pt x="985" y="1448"/>
                  <a:pt x="984" y="1449"/>
                </a:cubicBezTo>
                <a:lnTo>
                  <a:pt x="984" y="1450"/>
                </a:lnTo>
                <a:close/>
                <a:moveTo>
                  <a:pt x="2955" y="1517"/>
                </a:moveTo>
                <a:cubicBezTo>
                  <a:pt x="2950" y="1517"/>
                  <a:pt x="2950" y="1520"/>
                  <a:pt x="2946" y="1521"/>
                </a:cubicBezTo>
                <a:cubicBezTo>
                  <a:pt x="2946" y="1522"/>
                  <a:pt x="2946" y="1522"/>
                  <a:pt x="2946" y="1522"/>
                </a:cubicBezTo>
                <a:cubicBezTo>
                  <a:pt x="2945" y="1522"/>
                  <a:pt x="2945" y="1522"/>
                  <a:pt x="2945" y="1522"/>
                </a:cubicBezTo>
                <a:cubicBezTo>
                  <a:pt x="2945" y="1521"/>
                  <a:pt x="2945" y="1521"/>
                  <a:pt x="2945" y="1521"/>
                </a:cubicBezTo>
                <a:cubicBezTo>
                  <a:pt x="2944" y="1521"/>
                  <a:pt x="2944" y="1521"/>
                  <a:pt x="2944" y="1521"/>
                </a:cubicBezTo>
                <a:cubicBezTo>
                  <a:pt x="2944" y="1520"/>
                  <a:pt x="2944" y="1520"/>
                  <a:pt x="2944" y="1520"/>
                </a:cubicBezTo>
                <a:cubicBezTo>
                  <a:pt x="2943" y="1520"/>
                  <a:pt x="2943" y="1520"/>
                  <a:pt x="2943" y="1520"/>
                </a:cubicBezTo>
                <a:cubicBezTo>
                  <a:pt x="2943" y="1520"/>
                  <a:pt x="2943" y="1520"/>
                  <a:pt x="2943" y="1520"/>
                </a:cubicBezTo>
                <a:cubicBezTo>
                  <a:pt x="2941" y="1519"/>
                  <a:pt x="2940" y="1519"/>
                  <a:pt x="2939" y="1519"/>
                </a:cubicBezTo>
                <a:cubicBezTo>
                  <a:pt x="2939" y="1518"/>
                  <a:pt x="2939" y="1518"/>
                  <a:pt x="2939" y="1518"/>
                </a:cubicBezTo>
                <a:cubicBezTo>
                  <a:pt x="2938" y="1518"/>
                  <a:pt x="2937" y="1517"/>
                  <a:pt x="2936" y="1516"/>
                </a:cubicBezTo>
                <a:cubicBezTo>
                  <a:pt x="2936" y="1512"/>
                  <a:pt x="2936" y="1512"/>
                  <a:pt x="2936" y="1512"/>
                </a:cubicBezTo>
                <a:cubicBezTo>
                  <a:pt x="2935" y="1512"/>
                  <a:pt x="2935" y="1512"/>
                  <a:pt x="2935" y="1512"/>
                </a:cubicBezTo>
                <a:cubicBezTo>
                  <a:pt x="2935" y="1511"/>
                  <a:pt x="2936" y="1511"/>
                  <a:pt x="2936" y="1511"/>
                </a:cubicBezTo>
                <a:cubicBezTo>
                  <a:pt x="2936" y="1510"/>
                  <a:pt x="2936" y="1508"/>
                  <a:pt x="2935" y="1507"/>
                </a:cubicBezTo>
                <a:cubicBezTo>
                  <a:pt x="2934" y="1507"/>
                  <a:pt x="2934" y="1508"/>
                  <a:pt x="2933" y="1508"/>
                </a:cubicBezTo>
                <a:cubicBezTo>
                  <a:pt x="2933" y="1507"/>
                  <a:pt x="2933" y="1505"/>
                  <a:pt x="2933" y="1505"/>
                </a:cubicBezTo>
                <a:cubicBezTo>
                  <a:pt x="2933" y="1505"/>
                  <a:pt x="2933" y="1505"/>
                  <a:pt x="2933" y="1505"/>
                </a:cubicBezTo>
                <a:cubicBezTo>
                  <a:pt x="2933" y="1503"/>
                  <a:pt x="2933" y="1503"/>
                  <a:pt x="2933" y="1503"/>
                </a:cubicBezTo>
                <a:cubicBezTo>
                  <a:pt x="2931" y="1503"/>
                  <a:pt x="2931" y="1503"/>
                  <a:pt x="2931" y="1503"/>
                </a:cubicBezTo>
                <a:cubicBezTo>
                  <a:pt x="2931" y="1507"/>
                  <a:pt x="2931" y="1507"/>
                  <a:pt x="2931" y="1507"/>
                </a:cubicBezTo>
                <a:cubicBezTo>
                  <a:pt x="2931" y="1507"/>
                  <a:pt x="2931" y="1507"/>
                  <a:pt x="2931" y="1507"/>
                </a:cubicBezTo>
                <a:cubicBezTo>
                  <a:pt x="2931" y="1511"/>
                  <a:pt x="2931" y="1511"/>
                  <a:pt x="2931" y="1511"/>
                </a:cubicBezTo>
                <a:cubicBezTo>
                  <a:pt x="2930" y="1511"/>
                  <a:pt x="2930" y="1511"/>
                  <a:pt x="2930" y="1511"/>
                </a:cubicBezTo>
                <a:cubicBezTo>
                  <a:pt x="2930" y="1510"/>
                  <a:pt x="2929" y="1509"/>
                  <a:pt x="2929" y="1508"/>
                </a:cubicBezTo>
                <a:cubicBezTo>
                  <a:pt x="2927" y="1508"/>
                  <a:pt x="2927" y="1508"/>
                  <a:pt x="2927" y="1508"/>
                </a:cubicBezTo>
                <a:cubicBezTo>
                  <a:pt x="2927" y="1508"/>
                  <a:pt x="2927" y="1508"/>
                  <a:pt x="2927" y="1508"/>
                </a:cubicBezTo>
                <a:cubicBezTo>
                  <a:pt x="2926" y="1508"/>
                  <a:pt x="2926" y="1508"/>
                  <a:pt x="2926" y="1508"/>
                </a:cubicBezTo>
                <a:cubicBezTo>
                  <a:pt x="2926" y="1506"/>
                  <a:pt x="2926" y="1503"/>
                  <a:pt x="2925" y="1501"/>
                </a:cubicBezTo>
                <a:cubicBezTo>
                  <a:pt x="2926" y="1501"/>
                  <a:pt x="2926" y="1501"/>
                  <a:pt x="2926" y="1500"/>
                </a:cubicBezTo>
                <a:cubicBezTo>
                  <a:pt x="2925" y="1500"/>
                  <a:pt x="2925" y="1500"/>
                  <a:pt x="2925" y="1500"/>
                </a:cubicBezTo>
                <a:cubicBezTo>
                  <a:pt x="2925" y="1499"/>
                  <a:pt x="2925" y="1499"/>
                  <a:pt x="2925" y="1499"/>
                </a:cubicBezTo>
                <a:cubicBezTo>
                  <a:pt x="2925" y="1498"/>
                  <a:pt x="2925" y="1498"/>
                  <a:pt x="2924" y="1498"/>
                </a:cubicBezTo>
                <a:cubicBezTo>
                  <a:pt x="2924" y="1496"/>
                  <a:pt x="2924" y="1494"/>
                  <a:pt x="2924" y="1493"/>
                </a:cubicBezTo>
                <a:cubicBezTo>
                  <a:pt x="2925" y="1493"/>
                  <a:pt x="2925" y="1493"/>
                  <a:pt x="2925" y="1493"/>
                </a:cubicBezTo>
                <a:cubicBezTo>
                  <a:pt x="2925" y="1492"/>
                  <a:pt x="2924" y="1490"/>
                  <a:pt x="2924" y="1489"/>
                </a:cubicBezTo>
                <a:cubicBezTo>
                  <a:pt x="2923" y="1489"/>
                  <a:pt x="2922" y="1489"/>
                  <a:pt x="2921" y="1489"/>
                </a:cubicBezTo>
                <a:cubicBezTo>
                  <a:pt x="2921" y="1487"/>
                  <a:pt x="2921" y="1487"/>
                  <a:pt x="2921" y="1487"/>
                </a:cubicBezTo>
                <a:cubicBezTo>
                  <a:pt x="2920" y="1486"/>
                  <a:pt x="2920" y="1486"/>
                  <a:pt x="2919" y="1485"/>
                </a:cubicBezTo>
                <a:cubicBezTo>
                  <a:pt x="2919" y="1485"/>
                  <a:pt x="2918" y="1484"/>
                  <a:pt x="2918" y="1483"/>
                </a:cubicBezTo>
                <a:cubicBezTo>
                  <a:pt x="2916" y="1483"/>
                  <a:pt x="2916" y="1483"/>
                  <a:pt x="2916" y="1483"/>
                </a:cubicBezTo>
                <a:cubicBezTo>
                  <a:pt x="2915" y="1482"/>
                  <a:pt x="2915" y="1482"/>
                  <a:pt x="2914" y="1481"/>
                </a:cubicBezTo>
                <a:cubicBezTo>
                  <a:pt x="2914" y="1483"/>
                  <a:pt x="2914" y="1483"/>
                  <a:pt x="2914" y="1483"/>
                </a:cubicBezTo>
                <a:cubicBezTo>
                  <a:pt x="2912" y="1483"/>
                  <a:pt x="2913" y="1483"/>
                  <a:pt x="2912" y="1482"/>
                </a:cubicBezTo>
                <a:cubicBezTo>
                  <a:pt x="2911" y="1482"/>
                  <a:pt x="2911" y="1482"/>
                  <a:pt x="2911" y="1482"/>
                </a:cubicBezTo>
                <a:cubicBezTo>
                  <a:pt x="2911" y="1481"/>
                  <a:pt x="2911" y="1481"/>
                  <a:pt x="2911" y="1481"/>
                </a:cubicBezTo>
                <a:cubicBezTo>
                  <a:pt x="2911" y="1481"/>
                  <a:pt x="2910" y="1480"/>
                  <a:pt x="2910" y="1480"/>
                </a:cubicBezTo>
                <a:cubicBezTo>
                  <a:pt x="2909" y="1479"/>
                  <a:pt x="2909" y="1479"/>
                  <a:pt x="2909" y="1478"/>
                </a:cubicBezTo>
                <a:cubicBezTo>
                  <a:pt x="2908" y="1478"/>
                  <a:pt x="2908" y="1478"/>
                  <a:pt x="2908" y="1478"/>
                </a:cubicBezTo>
                <a:cubicBezTo>
                  <a:pt x="2909" y="1477"/>
                  <a:pt x="2909" y="1477"/>
                  <a:pt x="2909" y="1476"/>
                </a:cubicBezTo>
                <a:cubicBezTo>
                  <a:pt x="2907" y="1476"/>
                  <a:pt x="2907" y="1476"/>
                  <a:pt x="2906" y="1477"/>
                </a:cubicBezTo>
                <a:cubicBezTo>
                  <a:pt x="2906" y="1478"/>
                  <a:pt x="2906" y="1478"/>
                  <a:pt x="2906" y="1478"/>
                </a:cubicBezTo>
                <a:cubicBezTo>
                  <a:pt x="2907" y="1479"/>
                  <a:pt x="2907" y="1480"/>
                  <a:pt x="2908" y="1481"/>
                </a:cubicBezTo>
                <a:cubicBezTo>
                  <a:pt x="2909" y="1482"/>
                  <a:pt x="2909" y="1482"/>
                  <a:pt x="2910" y="1482"/>
                </a:cubicBezTo>
                <a:cubicBezTo>
                  <a:pt x="2910" y="1483"/>
                  <a:pt x="2910" y="1483"/>
                  <a:pt x="2910" y="1483"/>
                </a:cubicBezTo>
                <a:cubicBezTo>
                  <a:pt x="2910" y="1484"/>
                  <a:pt x="2911" y="1484"/>
                  <a:pt x="2911" y="1484"/>
                </a:cubicBezTo>
                <a:cubicBezTo>
                  <a:pt x="2911" y="1486"/>
                  <a:pt x="2911" y="1486"/>
                  <a:pt x="2911" y="1486"/>
                </a:cubicBezTo>
                <a:cubicBezTo>
                  <a:pt x="2912" y="1486"/>
                  <a:pt x="2912" y="1486"/>
                  <a:pt x="2912" y="1486"/>
                </a:cubicBezTo>
                <a:cubicBezTo>
                  <a:pt x="2912" y="1487"/>
                  <a:pt x="2912" y="1488"/>
                  <a:pt x="2912" y="1489"/>
                </a:cubicBezTo>
                <a:cubicBezTo>
                  <a:pt x="2913" y="1489"/>
                  <a:pt x="2913" y="1489"/>
                  <a:pt x="2913" y="1489"/>
                </a:cubicBezTo>
                <a:cubicBezTo>
                  <a:pt x="2913" y="1490"/>
                  <a:pt x="2913" y="1490"/>
                  <a:pt x="2914" y="1491"/>
                </a:cubicBezTo>
                <a:cubicBezTo>
                  <a:pt x="2914" y="1492"/>
                  <a:pt x="2915" y="1492"/>
                  <a:pt x="2915" y="1492"/>
                </a:cubicBezTo>
                <a:cubicBezTo>
                  <a:pt x="2915" y="1493"/>
                  <a:pt x="2915" y="1493"/>
                  <a:pt x="2915" y="1493"/>
                </a:cubicBezTo>
                <a:cubicBezTo>
                  <a:pt x="2916" y="1493"/>
                  <a:pt x="2916" y="1493"/>
                  <a:pt x="2916" y="1493"/>
                </a:cubicBezTo>
                <a:cubicBezTo>
                  <a:pt x="2916" y="1495"/>
                  <a:pt x="2916" y="1495"/>
                  <a:pt x="2916" y="1495"/>
                </a:cubicBezTo>
                <a:cubicBezTo>
                  <a:pt x="2916" y="1495"/>
                  <a:pt x="2917" y="1495"/>
                  <a:pt x="2917" y="1495"/>
                </a:cubicBezTo>
                <a:cubicBezTo>
                  <a:pt x="2919" y="1498"/>
                  <a:pt x="2918" y="1499"/>
                  <a:pt x="2922" y="1500"/>
                </a:cubicBezTo>
                <a:cubicBezTo>
                  <a:pt x="2922" y="1501"/>
                  <a:pt x="2922" y="1502"/>
                  <a:pt x="2922" y="1503"/>
                </a:cubicBezTo>
                <a:cubicBezTo>
                  <a:pt x="2921" y="1503"/>
                  <a:pt x="2921" y="1503"/>
                  <a:pt x="2921" y="1503"/>
                </a:cubicBezTo>
                <a:cubicBezTo>
                  <a:pt x="2921" y="1505"/>
                  <a:pt x="2921" y="1507"/>
                  <a:pt x="2922" y="1508"/>
                </a:cubicBezTo>
                <a:cubicBezTo>
                  <a:pt x="2923" y="1509"/>
                  <a:pt x="2924" y="1509"/>
                  <a:pt x="2925" y="1509"/>
                </a:cubicBezTo>
                <a:cubicBezTo>
                  <a:pt x="2925" y="1509"/>
                  <a:pt x="2924" y="1510"/>
                  <a:pt x="2924" y="1510"/>
                </a:cubicBezTo>
                <a:cubicBezTo>
                  <a:pt x="2922" y="1514"/>
                  <a:pt x="2926" y="1516"/>
                  <a:pt x="2925" y="1520"/>
                </a:cubicBezTo>
                <a:cubicBezTo>
                  <a:pt x="2924" y="1520"/>
                  <a:pt x="2924" y="1520"/>
                  <a:pt x="2924" y="1520"/>
                </a:cubicBezTo>
                <a:cubicBezTo>
                  <a:pt x="2924" y="1524"/>
                  <a:pt x="2924" y="1524"/>
                  <a:pt x="2924" y="1524"/>
                </a:cubicBezTo>
                <a:cubicBezTo>
                  <a:pt x="2924" y="1524"/>
                  <a:pt x="2924" y="1524"/>
                  <a:pt x="2924" y="1524"/>
                </a:cubicBezTo>
                <a:cubicBezTo>
                  <a:pt x="2924" y="1525"/>
                  <a:pt x="2924" y="1525"/>
                  <a:pt x="2924" y="1525"/>
                </a:cubicBezTo>
                <a:cubicBezTo>
                  <a:pt x="2923" y="1525"/>
                  <a:pt x="2923" y="1525"/>
                  <a:pt x="2922" y="1525"/>
                </a:cubicBezTo>
                <a:cubicBezTo>
                  <a:pt x="2922" y="1527"/>
                  <a:pt x="2922" y="1527"/>
                  <a:pt x="2922" y="1527"/>
                </a:cubicBezTo>
                <a:cubicBezTo>
                  <a:pt x="2922" y="1527"/>
                  <a:pt x="2922" y="1527"/>
                  <a:pt x="2922" y="1527"/>
                </a:cubicBezTo>
                <a:cubicBezTo>
                  <a:pt x="2922" y="1529"/>
                  <a:pt x="2922" y="1529"/>
                  <a:pt x="2922" y="1529"/>
                </a:cubicBezTo>
                <a:cubicBezTo>
                  <a:pt x="2921" y="1529"/>
                  <a:pt x="2921" y="1529"/>
                  <a:pt x="2921" y="1529"/>
                </a:cubicBezTo>
                <a:cubicBezTo>
                  <a:pt x="2921" y="1530"/>
                  <a:pt x="2920" y="1531"/>
                  <a:pt x="2920" y="1531"/>
                </a:cubicBezTo>
                <a:cubicBezTo>
                  <a:pt x="2918" y="1531"/>
                  <a:pt x="2917" y="1532"/>
                  <a:pt x="2916" y="1532"/>
                </a:cubicBezTo>
                <a:cubicBezTo>
                  <a:pt x="2915" y="1533"/>
                  <a:pt x="2916" y="1533"/>
                  <a:pt x="2915" y="1533"/>
                </a:cubicBezTo>
                <a:cubicBezTo>
                  <a:pt x="2915" y="1538"/>
                  <a:pt x="2919" y="1537"/>
                  <a:pt x="2922" y="1539"/>
                </a:cubicBezTo>
                <a:cubicBezTo>
                  <a:pt x="2922" y="1540"/>
                  <a:pt x="2922" y="1540"/>
                  <a:pt x="2922" y="1540"/>
                </a:cubicBezTo>
                <a:cubicBezTo>
                  <a:pt x="2923" y="1541"/>
                  <a:pt x="2924" y="1542"/>
                  <a:pt x="2925" y="1542"/>
                </a:cubicBezTo>
                <a:cubicBezTo>
                  <a:pt x="2926" y="1544"/>
                  <a:pt x="2929" y="1547"/>
                  <a:pt x="2927" y="1551"/>
                </a:cubicBezTo>
                <a:cubicBezTo>
                  <a:pt x="2927" y="1551"/>
                  <a:pt x="2927" y="1551"/>
                  <a:pt x="2927" y="1551"/>
                </a:cubicBezTo>
                <a:cubicBezTo>
                  <a:pt x="2927" y="1552"/>
                  <a:pt x="2926" y="1553"/>
                  <a:pt x="2926" y="1554"/>
                </a:cubicBezTo>
                <a:cubicBezTo>
                  <a:pt x="2925" y="1554"/>
                  <a:pt x="2925" y="1554"/>
                  <a:pt x="2925" y="1554"/>
                </a:cubicBezTo>
                <a:cubicBezTo>
                  <a:pt x="2925" y="1556"/>
                  <a:pt x="2924" y="1556"/>
                  <a:pt x="2924" y="1558"/>
                </a:cubicBezTo>
                <a:cubicBezTo>
                  <a:pt x="2926" y="1558"/>
                  <a:pt x="2926" y="1559"/>
                  <a:pt x="2926" y="1559"/>
                </a:cubicBezTo>
                <a:cubicBezTo>
                  <a:pt x="2928" y="1559"/>
                  <a:pt x="2928" y="1559"/>
                  <a:pt x="2928" y="1559"/>
                </a:cubicBezTo>
                <a:cubicBezTo>
                  <a:pt x="2930" y="1559"/>
                  <a:pt x="2931" y="1560"/>
                  <a:pt x="2931" y="1562"/>
                </a:cubicBezTo>
                <a:cubicBezTo>
                  <a:pt x="2933" y="1562"/>
                  <a:pt x="2933" y="1562"/>
                  <a:pt x="2933" y="1562"/>
                </a:cubicBezTo>
                <a:cubicBezTo>
                  <a:pt x="2934" y="1560"/>
                  <a:pt x="2936" y="1559"/>
                  <a:pt x="2937" y="1558"/>
                </a:cubicBezTo>
                <a:cubicBezTo>
                  <a:pt x="2937" y="1556"/>
                  <a:pt x="2937" y="1556"/>
                  <a:pt x="2937" y="1556"/>
                </a:cubicBezTo>
                <a:cubicBezTo>
                  <a:pt x="2937" y="1556"/>
                  <a:pt x="2937" y="1556"/>
                  <a:pt x="2937" y="1556"/>
                </a:cubicBezTo>
                <a:cubicBezTo>
                  <a:pt x="2938" y="1555"/>
                  <a:pt x="2938" y="1554"/>
                  <a:pt x="2938" y="1553"/>
                </a:cubicBezTo>
                <a:cubicBezTo>
                  <a:pt x="2939" y="1553"/>
                  <a:pt x="2939" y="1553"/>
                  <a:pt x="2939" y="1553"/>
                </a:cubicBezTo>
                <a:cubicBezTo>
                  <a:pt x="2939" y="1550"/>
                  <a:pt x="2939" y="1550"/>
                  <a:pt x="2939" y="1550"/>
                </a:cubicBezTo>
                <a:cubicBezTo>
                  <a:pt x="2940" y="1549"/>
                  <a:pt x="2942" y="1548"/>
                  <a:pt x="2944" y="1547"/>
                </a:cubicBezTo>
                <a:cubicBezTo>
                  <a:pt x="2944" y="1542"/>
                  <a:pt x="2944" y="1542"/>
                  <a:pt x="2944" y="1542"/>
                </a:cubicBezTo>
                <a:cubicBezTo>
                  <a:pt x="2944" y="1542"/>
                  <a:pt x="2945" y="1541"/>
                  <a:pt x="2945" y="1541"/>
                </a:cubicBezTo>
                <a:cubicBezTo>
                  <a:pt x="2946" y="1541"/>
                  <a:pt x="2946" y="1541"/>
                  <a:pt x="2946" y="1541"/>
                </a:cubicBezTo>
                <a:cubicBezTo>
                  <a:pt x="2945" y="1540"/>
                  <a:pt x="2945" y="1539"/>
                  <a:pt x="2944" y="1539"/>
                </a:cubicBezTo>
                <a:cubicBezTo>
                  <a:pt x="2945" y="1536"/>
                  <a:pt x="2948" y="1536"/>
                  <a:pt x="2949" y="1533"/>
                </a:cubicBezTo>
                <a:cubicBezTo>
                  <a:pt x="2950" y="1534"/>
                  <a:pt x="2951" y="1534"/>
                  <a:pt x="2952" y="1534"/>
                </a:cubicBezTo>
                <a:cubicBezTo>
                  <a:pt x="2952" y="1535"/>
                  <a:pt x="2952" y="1535"/>
                  <a:pt x="2952" y="1535"/>
                </a:cubicBezTo>
                <a:cubicBezTo>
                  <a:pt x="2953" y="1535"/>
                  <a:pt x="2953" y="1535"/>
                  <a:pt x="2953" y="1535"/>
                </a:cubicBezTo>
                <a:cubicBezTo>
                  <a:pt x="2953" y="1534"/>
                  <a:pt x="2952" y="1532"/>
                  <a:pt x="2952" y="1531"/>
                </a:cubicBezTo>
                <a:cubicBezTo>
                  <a:pt x="2952" y="1530"/>
                  <a:pt x="2953" y="1530"/>
                  <a:pt x="2954" y="1529"/>
                </a:cubicBezTo>
                <a:cubicBezTo>
                  <a:pt x="2954" y="1528"/>
                  <a:pt x="2954" y="1528"/>
                  <a:pt x="2954" y="1528"/>
                </a:cubicBezTo>
                <a:cubicBezTo>
                  <a:pt x="2954" y="1528"/>
                  <a:pt x="2954" y="1528"/>
                  <a:pt x="2954" y="1528"/>
                </a:cubicBezTo>
                <a:cubicBezTo>
                  <a:pt x="2954" y="1527"/>
                  <a:pt x="2954" y="1527"/>
                  <a:pt x="2954" y="1527"/>
                </a:cubicBezTo>
                <a:cubicBezTo>
                  <a:pt x="2955" y="1527"/>
                  <a:pt x="2955" y="1527"/>
                  <a:pt x="2955" y="1527"/>
                </a:cubicBezTo>
                <a:cubicBezTo>
                  <a:pt x="2955" y="1525"/>
                  <a:pt x="2955" y="1525"/>
                  <a:pt x="2955" y="1525"/>
                </a:cubicBezTo>
                <a:cubicBezTo>
                  <a:pt x="2956" y="1525"/>
                  <a:pt x="2956" y="1525"/>
                  <a:pt x="2956" y="1525"/>
                </a:cubicBezTo>
                <a:cubicBezTo>
                  <a:pt x="2956" y="1524"/>
                  <a:pt x="2956" y="1524"/>
                  <a:pt x="2956" y="1524"/>
                </a:cubicBezTo>
                <a:cubicBezTo>
                  <a:pt x="2956" y="1523"/>
                  <a:pt x="2957" y="1523"/>
                  <a:pt x="2957" y="1523"/>
                </a:cubicBezTo>
                <a:cubicBezTo>
                  <a:pt x="2957" y="1521"/>
                  <a:pt x="2957" y="1521"/>
                  <a:pt x="2957" y="1521"/>
                </a:cubicBezTo>
                <a:cubicBezTo>
                  <a:pt x="2958" y="1521"/>
                  <a:pt x="2958" y="1521"/>
                  <a:pt x="2958" y="1521"/>
                </a:cubicBezTo>
                <a:cubicBezTo>
                  <a:pt x="2958" y="1520"/>
                  <a:pt x="2957" y="1519"/>
                  <a:pt x="2956" y="1518"/>
                </a:cubicBezTo>
                <a:cubicBezTo>
                  <a:pt x="2955" y="1517"/>
                  <a:pt x="2956" y="1518"/>
                  <a:pt x="2955" y="1517"/>
                </a:cubicBezTo>
                <a:close/>
                <a:moveTo>
                  <a:pt x="2605" y="1487"/>
                </a:moveTo>
                <a:cubicBezTo>
                  <a:pt x="2604" y="1488"/>
                  <a:pt x="2602" y="1488"/>
                  <a:pt x="2601" y="1488"/>
                </a:cubicBezTo>
                <a:cubicBezTo>
                  <a:pt x="2600" y="1489"/>
                  <a:pt x="2600" y="1490"/>
                  <a:pt x="2600" y="1491"/>
                </a:cubicBezTo>
                <a:cubicBezTo>
                  <a:pt x="2603" y="1491"/>
                  <a:pt x="2605" y="1491"/>
                  <a:pt x="2608" y="1491"/>
                </a:cubicBezTo>
                <a:cubicBezTo>
                  <a:pt x="2608" y="1489"/>
                  <a:pt x="2608" y="1489"/>
                  <a:pt x="2608" y="1489"/>
                </a:cubicBezTo>
                <a:cubicBezTo>
                  <a:pt x="2607" y="1488"/>
                  <a:pt x="2606" y="1488"/>
                  <a:pt x="2605" y="1488"/>
                </a:cubicBezTo>
                <a:lnTo>
                  <a:pt x="2605" y="1487"/>
                </a:lnTo>
                <a:close/>
                <a:moveTo>
                  <a:pt x="2933" y="1501"/>
                </a:moveTo>
                <a:cubicBezTo>
                  <a:pt x="2933" y="1499"/>
                  <a:pt x="2933" y="1499"/>
                  <a:pt x="2933" y="1499"/>
                </a:cubicBezTo>
                <a:cubicBezTo>
                  <a:pt x="2932" y="1500"/>
                  <a:pt x="2933" y="1499"/>
                  <a:pt x="2932" y="1500"/>
                </a:cubicBezTo>
                <a:cubicBezTo>
                  <a:pt x="2933" y="1500"/>
                  <a:pt x="2933" y="1500"/>
                  <a:pt x="2933" y="1500"/>
                </a:cubicBezTo>
                <a:cubicBezTo>
                  <a:pt x="2933" y="1501"/>
                  <a:pt x="2933" y="1501"/>
                  <a:pt x="2933" y="1501"/>
                </a:cubicBezTo>
                <a:close/>
                <a:moveTo>
                  <a:pt x="2655" y="1541"/>
                </a:moveTo>
                <a:cubicBezTo>
                  <a:pt x="2657" y="1541"/>
                  <a:pt x="2657" y="1541"/>
                  <a:pt x="2657" y="1541"/>
                </a:cubicBezTo>
                <a:cubicBezTo>
                  <a:pt x="2657" y="1539"/>
                  <a:pt x="2657" y="1538"/>
                  <a:pt x="2657" y="1536"/>
                </a:cubicBezTo>
                <a:cubicBezTo>
                  <a:pt x="2656" y="1536"/>
                  <a:pt x="2656" y="1536"/>
                  <a:pt x="2656" y="1536"/>
                </a:cubicBezTo>
                <a:cubicBezTo>
                  <a:pt x="2656" y="1538"/>
                  <a:pt x="2655" y="1538"/>
                  <a:pt x="2655" y="1541"/>
                </a:cubicBezTo>
                <a:close/>
                <a:moveTo>
                  <a:pt x="2691" y="1538"/>
                </a:moveTo>
                <a:cubicBezTo>
                  <a:pt x="2691" y="1539"/>
                  <a:pt x="2691" y="1539"/>
                  <a:pt x="2691" y="1539"/>
                </a:cubicBezTo>
                <a:cubicBezTo>
                  <a:pt x="2691" y="1539"/>
                  <a:pt x="2691" y="1539"/>
                  <a:pt x="2691" y="1539"/>
                </a:cubicBezTo>
                <a:cubicBezTo>
                  <a:pt x="2691" y="1539"/>
                  <a:pt x="2690" y="1540"/>
                  <a:pt x="2690" y="1541"/>
                </a:cubicBezTo>
                <a:cubicBezTo>
                  <a:pt x="2691" y="1541"/>
                  <a:pt x="2691" y="1541"/>
                  <a:pt x="2691" y="1541"/>
                </a:cubicBezTo>
                <a:cubicBezTo>
                  <a:pt x="2692" y="1542"/>
                  <a:pt x="2692" y="1543"/>
                  <a:pt x="2692" y="1544"/>
                </a:cubicBezTo>
                <a:cubicBezTo>
                  <a:pt x="2693" y="1544"/>
                  <a:pt x="2693" y="1544"/>
                  <a:pt x="2694" y="1545"/>
                </a:cubicBezTo>
                <a:cubicBezTo>
                  <a:pt x="2694" y="1544"/>
                  <a:pt x="2694" y="1544"/>
                  <a:pt x="2695" y="1543"/>
                </a:cubicBezTo>
                <a:cubicBezTo>
                  <a:pt x="2695" y="1543"/>
                  <a:pt x="2695" y="1543"/>
                  <a:pt x="2695" y="1543"/>
                </a:cubicBezTo>
                <a:cubicBezTo>
                  <a:pt x="2695" y="1542"/>
                  <a:pt x="2695" y="1542"/>
                  <a:pt x="2695" y="1540"/>
                </a:cubicBezTo>
                <a:cubicBezTo>
                  <a:pt x="2693" y="1539"/>
                  <a:pt x="2693" y="1539"/>
                  <a:pt x="2691" y="1538"/>
                </a:cubicBezTo>
                <a:close/>
                <a:moveTo>
                  <a:pt x="2692" y="1549"/>
                </a:moveTo>
                <a:cubicBezTo>
                  <a:pt x="2691" y="1549"/>
                  <a:pt x="2691" y="1549"/>
                  <a:pt x="2691" y="1549"/>
                </a:cubicBezTo>
                <a:cubicBezTo>
                  <a:pt x="2691" y="1550"/>
                  <a:pt x="2691" y="1550"/>
                  <a:pt x="2690" y="1551"/>
                </a:cubicBezTo>
                <a:cubicBezTo>
                  <a:pt x="2689" y="1551"/>
                  <a:pt x="2689" y="1551"/>
                  <a:pt x="2689" y="1551"/>
                </a:cubicBezTo>
                <a:cubicBezTo>
                  <a:pt x="2688" y="1552"/>
                  <a:pt x="2686" y="1553"/>
                  <a:pt x="2685" y="1554"/>
                </a:cubicBezTo>
                <a:cubicBezTo>
                  <a:pt x="2684" y="1554"/>
                  <a:pt x="2681" y="1555"/>
                  <a:pt x="2679" y="1554"/>
                </a:cubicBezTo>
                <a:cubicBezTo>
                  <a:pt x="2679" y="1553"/>
                  <a:pt x="2679" y="1553"/>
                  <a:pt x="2679" y="1553"/>
                </a:cubicBezTo>
                <a:cubicBezTo>
                  <a:pt x="2677" y="1553"/>
                  <a:pt x="2677" y="1553"/>
                  <a:pt x="2677" y="1553"/>
                </a:cubicBezTo>
                <a:cubicBezTo>
                  <a:pt x="2677" y="1552"/>
                  <a:pt x="2677" y="1552"/>
                  <a:pt x="2677" y="1552"/>
                </a:cubicBezTo>
                <a:cubicBezTo>
                  <a:pt x="2676" y="1552"/>
                  <a:pt x="2676" y="1552"/>
                  <a:pt x="2676" y="1552"/>
                </a:cubicBezTo>
                <a:cubicBezTo>
                  <a:pt x="2675" y="1552"/>
                  <a:pt x="2675" y="1552"/>
                  <a:pt x="2675" y="1551"/>
                </a:cubicBezTo>
                <a:cubicBezTo>
                  <a:pt x="2674" y="1551"/>
                  <a:pt x="2672" y="1551"/>
                  <a:pt x="2671" y="1550"/>
                </a:cubicBezTo>
                <a:cubicBezTo>
                  <a:pt x="2671" y="1550"/>
                  <a:pt x="2671" y="1550"/>
                  <a:pt x="2671" y="1550"/>
                </a:cubicBezTo>
                <a:cubicBezTo>
                  <a:pt x="2670" y="1550"/>
                  <a:pt x="2670" y="1550"/>
                  <a:pt x="2670" y="1550"/>
                </a:cubicBezTo>
                <a:cubicBezTo>
                  <a:pt x="2670" y="1549"/>
                  <a:pt x="2670" y="1549"/>
                  <a:pt x="2670" y="1549"/>
                </a:cubicBezTo>
                <a:cubicBezTo>
                  <a:pt x="2667" y="1548"/>
                  <a:pt x="2667" y="1551"/>
                  <a:pt x="2665" y="1548"/>
                </a:cubicBezTo>
                <a:cubicBezTo>
                  <a:pt x="2664" y="1548"/>
                  <a:pt x="2663" y="1548"/>
                  <a:pt x="2662" y="1549"/>
                </a:cubicBezTo>
                <a:cubicBezTo>
                  <a:pt x="2663" y="1551"/>
                  <a:pt x="2663" y="1553"/>
                  <a:pt x="2663" y="1556"/>
                </a:cubicBezTo>
                <a:cubicBezTo>
                  <a:pt x="2664" y="1556"/>
                  <a:pt x="2665" y="1557"/>
                  <a:pt x="2666" y="1558"/>
                </a:cubicBezTo>
                <a:cubicBezTo>
                  <a:pt x="2666" y="1559"/>
                  <a:pt x="2666" y="1559"/>
                  <a:pt x="2666" y="1559"/>
                </a:cubicBezTo>
                <a:cubicBezTo>
                  <a:pt x="2666" y="1559"/>
                  <a:pt x="2666" y="1559"/>
                  <a:pt x="2666" y="1559"/>
                </a:cubicBezTo>
                <a:cubicBezTo>
                  <a:pt x="2666" y="1561"/>
                  <a:pt x="2666" y="1561"/>
                  <a:pt x="2666" y="1561"/>
                </a:cubicBezTo>
                <a:cubicBezTo>
                  <a:pt x="2667" y="1561"/>
                  <a:pt x="2668" y="1562"/>
                  <a:pt x="2668" y="1562"/>
                </a:cubicBezTo>
                <a:cubicBezTo>
                  <a:pt x="2668" y="1564"/>
                  <a:pt x="2668" y="1564"/>
                  <a:pt x="2668" y="1564"/>
                </a:cubicBezTo>
                <a:cubicBezTo>
                  <a:pt x="2669" y="1566"/>
                  <a:pt x="2671" y="1566"/>
                  <a:pt x="2672" y="1567"/>
                </a:cubicBezTo>
                <a:cubicBezTo>
                  <a:pt x="2672" y="1568"/>
                  <a:pt x="2672" y="1568"/>
                  <a:pt x="2672" y="1568"/>
                </a:cubicBezTo>
                <a:cubicBezTo>
                  <a:pt x="2670" y="1568"/>
                  <a:pt x="2670" y="1568"/>
                  <a:pt x="2670" y="1568"/>
                </a:cubicBezTo>
                <a:cubicBezTo>
                  <a:pt x="2670" y="1572"/>
                  <a:pt x="2670" y="1572"/>
                  <a:pt x="2670" y="1572"/>
                </a:cubicBezTo>
                <a:cubicBezTo>
                  <a:pt x="2670" y="1572"/>
                  <a:pt x="2671" y="1573"/>
                  <a:pt x="2671" y="1573"/>
                </a:cubicBezTo>
                <a:cubicBezTo>
                  <a:pt x="2671" y="1574"/>
                  <a:pt x="2671" y="1575"/>
                  <a:pt x="2672" y="1575"/>
                </a:cubicBezTo>
                <a:cubicBezTo>
                  <a:pt x="2675" y="1576"/>
                  <a:pt x="2672" y="1576"/>
                  <a:pt x="2674" y="1578"/>
                </a:cubicBezTo>
                <a:cubicBezTo>
                  <a:pt x="2674" y="1578"/>
                  <a:pt x="2674" y="1578"/>
                  <a:pt x="2674" y="1578"/>
                </a:cubicBezTo>
                <a:cubicBezTo>
                  <a:pt x="2674" y="1579"/>
                  <a:pt x="2674" y="1579"/>
                  <a:pt x="2674" y="1579"/>
                </a:cubicBezTo>
                <a:cubicBezTo>
                  <a:pt x="2675" y="1579"/>
                  <a:pt x="2676" y="1579"/>
                  <a:pt x="2677" y="1579"/>
                </a:cubicBezTo>
                <a:cubicBezTo>
                  <a:pt x="2677" y="1580"/>
                  <a:pt x="2677" y="1581"/>
                  <a:pt x="2676" y="1581"/>
                </a:cubicBezTo>
                <a:cubicBezTo>
                  <a:pt x="2676" y="1581"/>
                  <a:pt x="2677" y="1582"/>
                  <a:pt x="2678" y="1583"/>
                </a:cubicBezTo>
                <a:cubicBezTo>
                  <a:pt x="2679" y="1582"/>
                  <a:pt x="2680" y="1582"/>
                  <a:pt x="2681" y="1582"/>
                </a:cubicBezTo>
                <a:cubicBezTo>
                  <a:pt x="2681" y="1582"/>
                  <a:pt x="2681" y="1583"/>
                  <a:pt x="2682" y="1583"/>
                </a:cubicBezTo>
                <a:cubicBezTo>
                  <a:pt x="2684" y="1583"/>
                  <a:pt x="2684" y="1583"/>
                  <a:pt x="2684" y="1583"/>
                </a:cubicBezTo>
                <a:cubicBezTo>
                  <a:pt x="2684" y="1582"/>
                  <a:pt x="2683" y="1583"/>
                  <a:pt x="2684" y="1582"/>
                </a:cubicBezTo>
                <a:cubicBezTo>
                  <a:pt x="2684" y="1581"/>
                  <a:pt x="2684" y="1581"/>
                  <a:pt x="2684" y="1581"/>
                </a:cubicBezTo>
                <a:cubicBezTo>
                  <a:pt x="2685" y="1582"/>
                  <a:pt x="2685" y="1582"/>
                  <a:pt x="2686" y="1582"/>
                </a:cubicBezTo>
                <a:cubicBezTo>
                  <a:pt x="2686" y="1581"/>
                  <a:pt x="2686" y="1581"/>
                  <a:pt x="2686" y="1581"/>
                </a:cubicBezTo>
                <a:cubicBezTo>
                  <a:pt x="2687" y="1581"/>
                  <a:pt x="2687" y="1581"/>
                  <a:pt x="2687" y="1581"/>
                </a:cubicBezTo>
                <a:cubicBezTo>
                  <a:pt x="2687" y="1579"/>
                  <a:pt x="2687" y="1579"/>
                  <a:pt x="2687" y="1579"/>
                </a:cubicBezTo>
                <a:cubicBezTo>
                  <a:pt x="2686" y="1580"/>
                  <a:pt x="2686" y="1580"/>
                  <a:pt x="2685" y="1581"/>
                </a:cubicBezTo>
                <a:cubicBezTo>
                  <a:pt x="2685" y="1581"/>
                  <a:pt x="2685" y="1581"/>
                  <a:pt x="2685" y="1581"/>
                </a:cubicBezTo>
                <a:cubicBezTo>
                  <a:pt x="2685" y="1580"/>
                  <a:pt x="2684" y="1579"/>
                  <a:pt x="2684" y="1577"/>
                </a:cubicBezTo>
                <a:cubicBezTo>
                  <a:pt x="2686" y="1577"/>
                  <a:pt x="2685" y="1577"/>
                  <a:pt x="2687" y="1575"/>
                </a:cubicBezTo>
                <a:cubicBezTo>
                  <a:pt x="2687" y="1575"/>
                  <a:pt x="2687" y="1575"/>
                  <a:pt x="2687" y="1575"/>
                </a:cubicBezTo>
                <a:cubicBezTo>
                  <a:pt x="2687" y="1575"/>
                  <a:pt x="2687" y="1575"/>
                  <a:pt x="2687" y="1575"/>
                </a:cubicBezTo>
                <a:cubicBezTo>
                  <a:pt x="2688" y="1576"/>
                  <a:pt x="2689" y="1577"/>
                  <a:pt x="2689" y="1579"/>
                </a:cubicBezTo>
                <a:cubicBezTo>
                  <a:pt x="2690" y="1579"/>
                  <a:pt x="2690" y="1579"/>
                  <a:pt x="2690" y="1579"/>
                </a:cubicBezTo>
                <a:cubicBezTo>
                  <a:pt x="2691" y="1578"/>
                  <a:pt x="2691" y="1578"/>
                  <a:pt x="2691" y="1577"/>
                </a:cubicBezTo>
                <a:cubicBezTo>
                  <a:pt x="2691" y="1576"/>
                  <a:pt x="2691" y="1575"/>
                  <a:pt x="2691" y="1574"/>
                </a:cubicBezTo>
                <a:cubicBezTo>
                  <a:pt x="2690" y="1574"/>
                  <a:pt x="2690" y="1574"/>
                  <a:pt x="2690" y="1574"/>
                </a:cubicBezTo>
                <a:cubicBezTo>
                  <a:pt x="2690" y="1573"/>
                  <a:pt x="2691" y="1572"/>
                  <a:pt x="2691" y="1570"/>
                </a:cubicBezTo>
                <a:cubicBezTo>
                  <a:pt x="2691" y="1570"/>
                  <a:pt x="2691" y="1570"/>
                  <a:pt x="2691" y="1570"/>
                </a:cubicBezTo>
                <a:cubicBezTo>
                  <a:pt x="2691" y="1566"/>
                  <a:pt x="2691" y="1566"/>
                  <a:pt x="2691" y="1566"/>
                </a:cubicBezTo>
                <a:cubicBezTo>
                  <a:pt x="2692" y="1566"/>
                  <a:pt x="2692" y="1566"/>
                  <a:pt x="2692" y="1566"/>
                </a:cubicBezTo>
                <a:cubicBezTo>
                  <a:pt x="2692" y="1565"/>
                  <a:pt x="2692" y="1565"/>
                  <a:pt x="2692" y="1565"/>
                </a:cubicBezTo>
                <a:cubicBezTo>
                  <a:pt x="2693" y="1564"/>
                  <a:pt x="2693" y="1566"/>
                  <a:pt x="2693" y="1566"/>
                </a:cubicBezTo>
                <a:cubicBezTo>
                  <a:pt x="2693" y="1565"/>
                  <a:pt x="2694" y="1565"/>
                  <a:pt x="2694" y="1565"/>
                </a:cubicBezTo>
                <a:cubicBezTo>
                  <a:pt x="2694" y="1560"/>
                  <a:pt x="2694" y="1552"/>
                  <a:pt x="2692" y="1550"/>
                </a:cubicBezTo>
                <a:lnTo>
                  <a:pt x="2692" y="1549"/>
                </a:lnTo>
                <a:close/>
                <a:moveTo>
                  <a:pt x="2916" y="1557"/>
                </a:moveTo>
                <a:cubicBezTo>
                  <a:pt x="2916" y="1556"/>
                  <a:pt x="2916" y="1556"/>
                  <a:pt x="2916" y="1555"/>
                </a:cubicBezTo>
                <a:cubicBezTo>
                  <a:pt x="2913" y="1555"/>
                  <a:pt x="2914" y="1555"/>
                  <a:pt x="2913" y="1557"/>
                </a:cubicBezTo>
                <a:cubicBezTo>
                  <a:pt x="2911" y="1557"/>
                  <a:pt x="2911" y="1557"/>
                  <a:pt x="2910" y="1556"/>
                </a:cubicBezTo>
                <a:cubicBezTo>
                  <a:pt x="2910" y="1553"/>
                  <a:pt x="2910" y="1553"/>
                  <a:pt x="2910" y="1553"/>
                </a:cubicBezTo>
                <a:cubicBezTo>
                  <a:pt x="2908" y="1553"/>
                  <a:pt x="2908" y="1552"/>
                  <a:pt x="2906" y="1551"/>
                </a:cubicBezTo>
                <a:cubicBezTo>
                  <a:pt x="2906" y="1550"/>
                  <a:pt x="2906" y="1550"/>
                  <a:pt x="2906" y="1550"/>
                </a:cubicBezTo>
                <a:cubicBezTo>
                  <a:pt x="2907" y="1550"/>
                  <a:pt x="2908" y="1549"/>
                  <a:pt x="2908" y="1549"/>
                </a:cubicBezTo>
                <a:cubicBezTo>
                  <a:pt x="2908" y="1548"/>
                  <a:pt x="2908" y="1548"/>
                  <a:pt x="2908" y="1548"/>
                </a:cubicBezTo>
                <a:cubicBezTo>
                  <a:pt x="2905" y="1548"/>
                  <a:pt x="2905" y="1548"/>
                  <a:pt x="2905" y="1548"/>
                </a:cubicBezTo>
                <a:cubicBezTo>
                  <a:pt x="2903" y="1550"/>
                  <a:pt x="2902" y="1552"/>
                  <a:pt x="2900" y="1554"/>
                </a:cubicBezTo>
                <a:cubicBezTo>
                  <a:pt x="2900" y="1562"/>
                  <a:pt x="2900" y="1562"/>
                  <a:pt x="2900" y="1562"/>
                </a:cubicBezTo>
                <a:cubicBezTo>
                  <a:pt x="2899" y="1562"/>
                  <a:pt x="2898" y="1563"/>
                  <a:pt x="2897" y="1564"/>
                </a:cubicBezTo>
                <a:cubicBezTo>
                  <a:pt x="2896" y="1566"/>
                  <a:pt x="2899" y="1566"/>
                  <a:pt x="2895" y="1568"/>
                </a:cubicBezTo>
                <a:cubicBezTo>
                  <a:pt x="2894" y="1571"/>
                  <a:pt x="2892" y="1576"/>
                  <a:pt x="2890" y="1579"/>
                </a:cubicBezTo>
                <a:cubicBezTo>
                  <a:pt x="2889" y="1579"/>
                  <a:pt x="2889" y="1580"/>
                  <a:pt x="2888" y="1580"/>
                </a:cubicBezTo>
                <a:cubicBezTo>
                  <a:pt x="2888" y="1581"/>
                  <a:pt x="2888" y="1581"/>
                  <a:pt x="2888" y="1581"/>
                </a:cubicBezTo>
                <a:cubicBezTo>
                  <a:pt x="2888" y="1582"/>
                  <a:pt x="2887" y="1582"/>
                  <a:pt x="2887" y="1583"/>
                </a:cubicBezTo>
                <a:cubicBezTo>
                  <a:pt x="2885" y="1583"/>
                  <a:pt x="2885" y="1583"/>
                  <a:pt x="2885" y="1583"/>
                </a:cubicBezTo>
                <a:cubicBezTo>
                  <a:pt x="2884" y="1584"/>
                  <a:pt x="2884" y="1584"/>
                  <a:pt x="2883" y="1585"/>
                </a:cubicBezTo>
                <a:cubicBezTo>
                  <a:pt x="2883" y="1585"/>
                  <a:pt x="2883" y="1585"/>
                  <a:pt x="2883" y="1585"/>
                </a:cubicBezTo>
                <a:cubicBezTo>
                  <a:pt x="2882" y="1585"/>
                  <a:pt x="2882" y="1585"/>
                  <a:pt x="2882" y="1585"/>
                </a:cubicBezTo>
                <a:cubicBezTo>
                  <a:pt x="2882" y="1586"/>
                  <a:pt x="2881" y="1587"/>
                  <a:pt x="2881" y="1587"/>
                </a:cubicBezTo>
                <a:cubicBezTo>
                  <a:pt x="2879" y="1587"/>
                  <a:pt x="2879" y="1587"/>
                  <a:pt x="2879" y="1587"/>
                </a:cubicBezTo>
                <a:cubicBezTo>
                  <a:pt x="2879" y="1588"/>
                  <a:pt x="2879" y="1588"/>
                  <a:pt x="2879" y="1588"/>
                </a:cubicBezTo>
                <a:cubicBezTo>
                  <a:pt x="2878" y="1588"/>
                  <a:pt x="2878" y="1588"/>
                  <a:pt x="2878" y="1588"/>
                </a:cubicBezTo>
                <a:cubicBezTo>
                  <a:pt x="2877" y="1589"/>
                  <a:pt x="2877" y="1590"/>
                  <a:pt x="2876" y="1591"/>
                </a:cubicBezTo>
                <a:cubicBezTo>
                  <a:pt x="2872" y="1591"/>
                  <a:pt x="2872" y="1591"/>
                  <a:pt x="2872" y="1591"/>
                </a:cubicBezTo>
                <a:cubicBezTo>
                  <a:pt x="2872" y="1591"/>
                  <a:pt x="2872" y="1591"/>
                  <a:pt x="2872" y="1591"/>
                </a:cubicBezTo>
                <a:cubicBezTo>
                  <a:pt x="2871" y="1591"/>
                  <a:pt x="2871" y="1591"/>
                  <a:pt x="2871" y="1591"/>
                </a:cubicBezTo>
                <a:cubicBezTo>
                  <a:pt x="2871" y="1592"/>
                  <a:pt x="2871" y="1592"/>
                  <a:pt x="2871" y="1592"/>
                </a:cubicBezTo>
                <a:cubicBezTo>
                  <a:pt x="2870" y="1592"/>
                  <a:pt x="2870" y="1592"/>
                  <a:pt x="2870" y="1592"/>
                </a:cubicBezTo>
                <a:cubicBezTo>
                  <a:pt x="2868" y="1593"/>
                  <a:pt x="2870" y="1594"/>
                  <a:pt x="2866" y="1595"/>
                </a:cubicBezTo>
                <a:cubicBezTo>
                  <a:pt x="2866" y="1597"/>
                  <a:pt x="2866" y="1597"/>
                  <a:pt x="2865" y="1598"/>
                </a:cubicBezTo>
                <a:cubicBezTo>
                  <a:pt x="2862" y="1598"/>
                  <a:pt x="2862" y="1598"/>
                  <a:pt x="2862" y="1598"/>
                </a:cubicBezTo>
                <a:cubicBezTo>
                  <a:pt x="2862" y="1600"/>
                  <a:pt x="2862" y="1600"/>
                  <a:pt x="2862" y="1600"/>
                </a:cubicBezTo>
                <a:cubicBezTo>
                  <a:pt x="2860" y="1601"/>
                  <a:pt x="2860" y="1601"/>
                  <a:pt x="2858" y="1602"/>
                </a:cubicBezTo>
                <a:cubicBezTo>
                  <a:pt x="2858" y="1603"/>
                  <a:pt x="2858" y="1603"/>
                  <a:pt x="2857" y="1604"/>
                </a:cubicBezTo>
                <a:cubicBezTo>
                  <a:pt x="2855" y="1604"/>
                  <a:pt x="2855" y="1604"/>
                  <a:pt x="2855" y="1604"/>
                </a:cubicBezTo>
                <a:cubicBezTo>
                  <a:pt x="2855" y="1606"/>
                  <a:pt x="2855" y="1606"/>
                  <a:pt x="2855" y="1606"/>
                </a:cubicBezTo>
                <a:cubicBezTo>
                  <a:pt x="2856" y="1606"/>
                  <a:pt x="2856" y="1606"/>
                  <a:pt x="2856" y="1606"/>
                </a:cubicBezTo>
                <a:cubicBezTo>
                  <a:pt x="2856" y="1609"/>
                  <a:pt x="2855" y="1609"/>
                  <a:pt x="2854" y="1612"/>
                </a:cubicBezTo>
                <a:cubicBezTo>
                  <a:pt x="2853" y="1612"/>
                  <a:pt x="2853" y="1612"/>
                  <a:pt x="2853" y="1612"/>
                </a:cubicBezTo>
                <a:cubicBezTo>
                  <a:pt x="2853" y="1613"/>
                  <a:pt x="2853" y="1613"/>
                  <a:pt x="2853" y="1613"/>
                </a:cubicBezTo>
                <a:cubicBezTo>
                  <a:pt x="2852" y="1613"/>
                  <a:pt x="2852" y="1613"/>
                  <a:pt x="2852" y="1613"/>
                </a:cubicBezTo>
                <a:cubicBezTo>
                  <a:pt x="2852" y="1615"/>
                  <a:pt x="2852" y="1616"/>
                  <a:pt x="2854" y="1616"/>
                </a:cubicBezTo>
                <a:cubicBezTo>
                  <a:pt x="2854" y="1618"/>
                  <a:pt x="2854" y="1618"/>
                  <a:pt x="2854" y="1618"/>
                </a:cubicBezTo>
                <a:cubicBezTo>
                  <a:pt x="2856" y="1618"/>
                  <a:pt x="2856" y="1618"/>
                  <a:pt x="2857" y="1618"/>
                </a:cubicBezTo>
                <a:cubicBezTo>
                  <a:pt x="2857" y="1619"/>
                  <a:pt x="2857" y="1619"/>
                  <a:pt x="2857" y="1619"/>
                </a:cubicBezTo>
                <a:cubicBezTo>
                  <a:pt x="2860" y="1620"/>
                  <a:pt x="2861" y="1618"/>
                  <a:pt x="2863" y="1618"/>
                </a:cubicBezTo>
                <a:cubicBezTo>
                  <a:pt x="2863" y="1620"/>
                  <a:pt x="2863" y="1620"/>
                  <a:pt x="2863" y="1620"/>
                </a:cubicBezTo>
                <a:cubicBezTo>
                  <a:pt x="2864" y="1620"/>
                  <a:pt x="2864" y="1620"/>
                  <a:pt x="2864" y="1620"/>
                </a:cubicBezTo>
                <a:cubicBezTo>
                  <a:pt x="2864" y="1621"/>
                  <a:pt x="2864" y="1621"/>
                  <a:pt x="2864" y="1621"/>
                </a:cubicBezTo>
                <a:cubicBezTo>
                  <a:pt x="2868" y="1621"/>
                  <a:pt x="2868" y="1621"/>
                  <a:pt x="2868" y="1621"/>
                </a:cubicBezTo>
                <a:cubicBezTo>
                  <a:pt x="2868" y="1621"/>
                  <a:pt x="2868" y="1622"/>
                  <a:pt x="2868" y="1622"/>
                </a:cubicBezTo>
                <a:cubicBezTo>
                  <a:pt x="2870" y="1622"/>
                  <a:pt x="2870" y="1622"/>
                  <a:pt x="2870" y="1622"/>
                </a:cubicBezTo>
                <a:cubicBezTo>
                  <a:pt x="2870" y="1623"/>
                  <a:pt x="2870" y="1623"/>
                  <a:pt x="2870" y="1623"/>
                </a:cubicBezTo>
                <a:cubicBezTo>
                  <a:pt x="2873" y="1624"/>
                  <a:pt x="2874" y="1623"/>
                  <a:pt x="2876" y="1623"/>
                </a:cubicBezTo>
                <a:cubicBezTo>
                  <a:pt x="2878" y="1621"/>
                  <a:pt x="2880" y="1622"/>
                  <a:pt x="2881" y="1619"/>
                </a:cubicBezTo>
                <a:cubicBezTo>
                  <a:pt x="2882" y="1619"/>
                  <a:pt x="2883" y="1618"/>
                  <a:pt x="2883" y="1618"/>
                </a:cubicBezTo>
                <a:cubicBezTo>
                  <a:pt x="2884" y="1616"/>
                  <a:pt x="2885" y="1615"/>
                  <a:pt x="2887" y="1614"/>
                </a:cubicBezTo>
                <a:cubicBezTo>
                  <a:pt x="2887" y="1614"/>
                  <a:pt x="2887" y="1614"/>
                  <a:pt x="2887" y="1614"/>
                </a:cubicBezTo>
                <a:cubicBezTo>
                  <a:pt x="2887" y="1612"/>
                  <a:pt x="2887" y="1612"/>
                  <a:pt x="2887" y="1612"/>
                </a:cubicBezTo>
                <a:cubicBezTo>
                  <a:pt x="2888" y="1612"/>
                  <a:pt x="2888" y="1612"/>
                  <a:pt x="2888" y="1612"/>
                </a:cubicBezTo>
                <a:cubicBezTo>
                  <a:pt x="2888" y="1610"/>
                  <a:pt x="2888" y="1610"/>
                  <a:pt x="2888" y="1610"/>
                </a:cubicBezTo>
                <a:cubicBezTo>
                  <a:pt x="2889" y="1610"/>
                  <a:pt x="2889" y="1610"/>
                  <a:pt x="2889" y="1610"/>
                </a:cubicBezTo>
                <a:cubicBezTo>
                  <a:pt x="2889" y="1609"/>
                  <a:pt x="2889" y="1608"/>
                  <a:pt x="2889" y="1606"/>
                </a:cubicBezTo>
                <a:cubicBezTo>
                  <a:pt x="2890" y="1606"/>
                  <a:pt x="2890" y="1606"/>
                  <a:pt x="2890" y="1606"/>
                </a:cubicBezTo>
                <a:cubicBezTo>
                  <a:pt x="2890" y="1604"/>
                  <a:pt x="2890" y="1604"/>
                  <a:pt x="2890" y="1604"/>
                </a:cubicBezTo>
                <a:cubicBezTo>
                  <a:pt x="2890" y="1604"/>
                  <a:pt x="2891" y="1604"/>
                  <a:pt x="2891" y="1604"/>
                </a:cubicBezTo>
                <a:cubicBezTo>
                  <a:pt x="2891" y="1602"/>
                  <a:pt x="2891" y="1602"/>
                  <a:pt x="2891" y="1602"/>
                </a:cubicBezTo>
                <a:cubicBezTo>
                  <a:pt x="2892" y="1602"/>
                  <a:pt x="2892" y="1602"/>
                  <a:pt x="2892" y="1602"/>
                </a:cubicBezTo>
                <a:cubicBezTo>
                  <a:pt x="2892" y="1600"/>
                  <a:pt x="2892" y="1600"/>
                  <a:pt x="2892" y="1600"/>
                </a:cubicBezTo>
                <a:cubicBezTo>
                  <a:pt x="2893" y="1600"/>
                  <a:pt x="2893" y="1600"/>
                  <a:pt x="2893" y="1600"/>
                </a:cubicBezTo>
                <a:cubicBezTo>
                  <a:pt x="2893" y="1595"/>
                  <a:pt x="2893" y="1595"/>
                  <a:pt x="2893" y="1595"/>
                </a:cubicBezTo>
                <a:cubicBezTo>
                  <a:pt x="2893" y="1595"/>
                  <a:pt x="2893" y="1595"/>
                  <a:pt x="2893" y="1595"/>
                </a:cubicBezTo>
                <a:cubicBezTo>
                  <a:pt x="2896" y="1592"/>
                  <a:pt x="2894" y="1596"/>
                  <a:pt x="2897" y="1595"/>
                </a:cubicBezTo>
                <a:cubicBezTo>
                  <a:pt x="2897" y="1594"/>
                  <a:pt x="2897" y="1594"/>
                  <a:pt x="2897" y="1594"/>
                </a:cubicBezTo>
                <a:cubicBezTo>
                  <a:pt x="2900" y="1593"/>
                  <a:pt x="2901" y="1593"/>
                  <a:pt x="2902" y="1590"/>
                </a:cubicBezTo>
                <a:cubicBezTo>
                  <a:pt x="2904" y="1590"/>
                  <a:pt x="2907" y="1591"/>
                  <a:pt x="2909" y="1590"/>
                </a:cubicBezTo>
                <a:cubicBezTo>
                  <a:pt x="2910" y="1590"/>
                  <a:pt x="2910" y="1590"/>
                  <a:pt x="2910" y="1590"/>
                </a:cubicBezTo>
                <a:cubicBezTo>
                  <a:pt x="2910" y="1589"/>
                  <a:pt x="2910" y="1589"/>
                  <a:pt x="2910" y="1589"/>
                </a:cubicBezTo>
                <a:cubicBezTo>
                  <a:pt x="2906" y="1589"/>
                  <a:pt x="2906" y="1589"/>
                  <a:pt x="2906" y="1589"/>
                </a:cubicBezTo>
                <a:cubicBezTo>
                  <a:pt x="2906" y="1587"/>
                  <a:pt x="2906" y="1586"/>
                  <a:pt x="2906" y="1584"/>
                </a:cubicBezTo>
                <a:cubicBezTo>
                  <a:pt x="2907" y="1583"/>
                  <a:pt x="2908" y="1582"/>
                  <a:pt x="2910" y="1581"/>
                </a:cubicBezTo>
                <a:cubicBezTo>
                  <a:pt x="2910" y="1580"/>
                  <a:pt x="2910" y="1580"/>
                  <a:pt x="2910" y="1580"/>
                </a:cubicBezTo>
                <a:cubicBezTo>
                  <a:pt x="2910" y="1580"/>
                  <a:pt x="2911" y="1580"/>
                  <a:pt x="2912" y="1579"/>
                </a:cubicBezTo>
                <a:cubicBezTo>
                  <a:pt x="2912" y="1577"/>
                  <a:pt x="2912" y="1577"/>
                  <a:pt x="2912" y="1577"/>
                </a:cubicBezTo>
                <a:cubicBezTo>
                  <a:pt x="2912" y="1577"/>
                  <a:pt x="2912" y="1577"/>
                  <a:pt x="2912" y="1577"/>
                </a:cubicBezTo>
                <a:cubicBezTo>
                  <a:pt x="2912" y="1576"/>
                  <a:pt x="2912" y="1576"/>
                  <a:pt x="2912" y="1576"/>
                </a:cubicBezTo>
                <a:cubicBezTo>
                  <a:pt x="2913" y="1576"/>
                  <a:pt x="2913" y="1576"/>
                  <a:pt x="2913" y="1576"/>
                </a:cubicBezTo>
                <a:cubicBezTo>
                  <a:pt x="2913" y="1574"/>
                  <a:pt x="2913" y="1574"/>
                  <a:pt x="2913" y="1574"/>
                </a:cubicBezTo>
                <a:cubicBezTo>
                  <a:pt x="2914" y="1573"/>
                  <a:pt x="2915" y="1573"/>
                  <a:pt x="2916" y="1572"/>
                </a:cubicBezTo>
                <a:cubicBezTo>
                  <a:pt x="2916" y="1571"/>
                  <a:pt x="2916" y="1570"/>
                  <a:pt x="2916" y="1570"/>
                </a:cubicBezTo>
                <a:cubicBezTo>
                  <a:pt x="2917" y="1570"/>
                  <a:pt x="2917" y="1570"/>
                  <a:pt x="2917" y="1570"/>
                </a:cubicBezTo>
                <a:cubicBezTo>
                  <a:pt x="2918" y="1569"/>
                  <a:pt x="2918" y="1568"/>
                  <a:pt x="2918" y="1567"/>
                </a:cubicBezTo>
                <a:cubicBezTo>
                  <a:pt x="2920" y="1567"/>
                  <a:pt x="2920" y="1567"/>
                  <a:pt x="2920" y="1567"/>
                </a:cubicBezTo>
                <a:cubicBezTo>
                  <a:pt x="2919" y="1566"/>
                  <a:pt x="2918" y="1562"/>
                  <a:pt x="2918" y="1562"/>
                </a:cubicBezTo>
                <a:cubicBezTo>
                  <a:pt x="2919" y="1561"/>
                  <a:pt x="2920" y="1561"/>
                  <a:pt x="2920" y="1560"/>
                </a:cubicBezTo>
                <a:cubicBezTo>
                  <a:pt x="2921" y="1559"/>
                  <a:pt x="2920" y="1557"/>
                  <a:pt x="2920" y="1555"/>
                </a:cubicBezTo>
                <a:cubicBezTo>
                  <a:pt x="2918" y="1556"/>
                  <a:pt x="2919" y="1556"/>
                  <a:pt x="2916" y="1557"/>
                </a:cubicBezTo>
                <a:close/>
                <a:moveTo>
                  <a:pt x="2915" y="1553"/>
                </a:moveTo>
                <a:cubicBezTo>
                  <a:pt x="2915" y="1554"/>
                  <a:pt x="2915" y="1554"/>
                  <a:pt x="2915" y="1554"/>
                </a:cubicBezTo>
                <a:cubicBezTo>
                  <a:pt x="2916" y="1554"/>
                  <a:pt x="2916" y="1554"/>
                  <a:pt x="2916" y="1554"/>
                </a:cubicBezTo>
                <a:cubicBezTo>
                  <a:pt x="2915" y="1553"/>
                  <a:pt x="2916" y="1554"/>
                  <a:pt x="2915" y="1553"/>
                </a:cubicBezTo>
                <a:close/>
                <a:moveTo>
                  <a:pt x="803" y="1573"/>
                </a:moveTo>
                <a:cubicBezTo>
                  <a:pt x="803" y="1574"/>
                  <a:pt x="803" y="1574"/>
                  <a:pt x="803" y="1574"/>
                </a:cubicBezTo>
                <a:cubicBezTo>
                  <a:pt x="802" y="1574"/>
                  <a:pt x="802" y="1574"/>
                  <a:pt x="802" y="1574"/>
                </a:cubicBezTo>
                <a:cubicBezTo>
                  <a:pt x="802" y="1578"/>
                  <a:pt x="802" y="1578"/>
                  <a:pt x="802" y="1578"/>
                </a:cubicBezTo>
                <a:cubicBezTo>
                  <a:pt x="804" y="1578"/>
                  <a:pt x="805" y="1579"/>
                  <a:pt x="806" y="1579"/>
                </a:cubicBezTo>
                <a:cubicBezTo>
                  <a:pt x="806" y="1577"/>
                  <a:pt x="806" y="1577"/>
                  <a:pt x="806" y="1577"/>
                </a:cubicBezTo>
                <a:cubicBezTo>
                  <a:pt x="807" y="1577"/>
                  <a:pt x="808" y="1577"/>
                  <a:pt x="808" y="1577"/>
                </a:cubicBezTo>
                <a:cubicBezTo>
                  <a:pt x="808" y="1574"/>
                  <a:pt x="808" y="1574"/>
                  <a:pt x="808" y="1574"/>
                </a:cubicBezTo>
                <a:cubicBezTo>
                  <a:pt x="810" y="1574"/>
                  <a:pt x="810" y="1574"/>
                  <a:pt x="810" y="1574"/>
                </a:cubicBezTo>
                <a:cubicBezTo>
                  <a:pt x="809" y="1572"/>
                  <a:pt x="809" y="1572"/>
                  <a:pt x="808" y="1570"/>
                </a:cubicBezTo>
                <a:cubicBezTo>
                  <a:pt x="810" y="1570"/>
                  <a:pt x="809" y="1570"/>
                  <a:pt x="810" y="1570"/>
                </a:cubicBezTo>
                <a:cubicBezTo>
                  <a:pt x="810" y="1570"/>
                  <a:pt x="810" y="1570"/>
                  <a:pt x="810" y="1570"/>
                </a:cubicBezTo>
                <a:cubicBezTo>
                  <a:pt x="810" y="1569"/>
                  <a:pt x="810" y="1569"/>
                  <a:pt x="810" y="1569"/>
                </a:cubicBezTo>
                <a:cubicBezTo>
                  <a:pt x="809" y="1568"/>
                  <a:pt x="809" y="1568"/>
                  <a:pt x="807" y="1568"/>
                </a:cubicBezTo>
                <a:cubicBezTo>
                  <a:pt x="807" y="1566"/>
                  <a:pt x="808" y="1567"/>
                  <a:pt x="808" y="1564"/>
                </a:cubicBezTo>
                <a:cubicBezTo>
                  <a:pt x="810" y="1564"/>
                  <a:pt x="810" y="1564"/>
                  <a:pt x="810" y="1564"/>
                </a:cubicBezTo>
                <a:cubicBezTo>
                  <a:pt x="810" y="1560"/>
                  <a:pt x="810" y="1560"/>
                  <a:pt x="810" y="1560"/>
                </a:cubicBezTo>
                <a:cubicBezTo>
                  <a:pt x="809" y="1560"/>
                  <a:pt x="809" y="1560"/>
                  <a:pt x="809" y="1560"/>
                </a:cubicBezTo>
                <a:cubicBezTo>
                  <a:pt x="809" y="1559"/>
                  <a:pt x="809" y="1559"/>
                  <a:pt x="809" y="1559"/>
                </a:cubicBezTo>
                <a:cubicBezTo>
                  <a:pt x="808" y="1559"/>
                  <a:pt x="807" y="1559"/>
                  <a:pt x="806" y="1560"/>
                </a:cubicBezTo>
                <a:cubicBezTo>
                  <a:pt x="806" y="1560"/>
                  <a:pt x="806" y="1560"/>
                  <a:pt x="806" y="1560"/>
                </a:cubicBezTo>
                <a:cubicBezTo>
                  <a:pt x="805" y="1560"/>
                  <a:pt x="804" y="1560"/>
                  <a:pt x="804" y="1560"/>
                </a:cubicBezTo>
                <a:cubicBezTo>
                  <a:pt x="803" y="1562"/>
                  <a:pt x="803" y="1564"/>
                  <a:pt x="803" y="1566"/>
                </a:cubicBezTo>
                <a:cubicBezTo>
                  <a:pt x="804" y="1566"/>
                  <a:pt x="804" y="1566"/>
                  <a:pt x="804" y="1566"/>
                </a:cubicBezTo>
                <a:cubicBezTo>
                  <a:pt x="804" y="1573"/>
                  <a:pt x="804" y="1573"/>
                  <a:pt x="804" y="1573"/>
                </a:cubicBezTo>
                <a:lnTo>
                  <a:pt x="803" y="1573"/>
                </a:lnTo>
                <a:close/>
                <a:moveTo>
                  <a:pt x="801" y="1590"/>
                </a:moveTo>
                <a:cubicBezTo>
                  <a:pt x="802" y="1590"/>
                  <a:pt x="802" y="1590"/>
                  <a:pt x="802" y="1590"/>
                </a:cubicBezTo>
                <a:cubicBezTo>
                  <a:pt x="802" y="1591"/>
                  <a:pt x="802" y="1591"/>
                  <a:pt x="802" y="1591"/>
                </a:cubicBezTo>
                <a:cubicBezTo>
                  <a:pt x="802" y="1591"/>
                  <a:pt x="802" y="1591"/>
                  <a:pt x="802" y="1591"/>
                </a:cubicBezTo>
                <a:cubicBezTo>
                  <a:pt x="802" y="1587"/>
                  <a:pt x="802" y="1587"/>
                  <a:pt x="802" y="1587"/>
                </a:cubicBezTo>
                <a:cubicBezTo>
                  <a:pt x="802" y="1587"/>
                  <a:pt x="802" y="1587"/>
                  <a:pt x="802" y="1587"/>
                </a:cubicBezTo>
                <a:cubicBezTo>
                  <a:pt x="801" y="1588"/>
                  <a:pt x="800" y="1589"/>
                  <a:pt x="801" y="1590"/>
                </a:cubicBezTo>
                <a:close/>
                <a:moveTo>
                  <a:pt x="802" y="1591"/>
                </a:moveTo>
                <a:cubicBezTo>
                  <a:pt x="802" y="1591"/>
                  <a:pt x="802" y="1591"/>
                  <a:pt x="802" y="1591"/>
                </a:cubicBezTo>
                <a:cubicBezTo>
                  <a:pt x="802" y="1592"/>
                  <a:pt x="802" y="1592"/>
                  <a:pt x="802" y="1592"/>
                </a:cubicBezTo>
                <a:cubicBezTo>
                  <a:pt x="801" y="1592"/>
                  <a:pt x="801" y="1592"/>
                  <a:pt x="801" y="1592"/>
                </a:cubicBezTo>
                <a:cubicBezTo>
                  <a:pt x="801" y="1594"/>
                  <a:pt x="801" y="1593"/>
                  <a:pt x="803" y="1594"/>
                </a:cubicBezTo>
                <a:cubicBezTo>
                  <a:pt x="803" y="1592"/>
                  <a:pt x="803" y="1592"/>
                  <a:pt x="803" y="1592"/>
                </a:cubicBezTo>
                <a:cubicBezTo>
                  <a:pt x="802" y="1592"/>
                  <a:pt x="802" y="1592"/>
                  <a:pt x="802" y="1592"/>
                </a:cubicBezTo>
                <a:lnTo>
                  <a:pt x="802" y="1591"/>
                </a:lnTo>
                <a:close/>
                <a:moveTo>
                  <a:pt x="804" y="1595"/>
                </a:moveTo>
                <a:cubicBezTo>
                  <a:pt x="803" y="1595"/>
                  <a:pt x="803" y="1595"/>
                  <a:pt x="803" y="1595"/>
                </a:cubicBezTo>
                <a:cubicBezTo>
                  <a:pt x="803" y="1596"/>
                  <a:pt x="803" y="1596"/>
                  <a:pt x="803" y="1596"/>
                </a:cubicBezTo>
                <a:cubicBezTo>
                  <a:pt x="804" y="1596"/>
                  <a:pt x="804" y="1596"/>
                  <a:pt x="804" y="1596"/>
                </a:cubicBezTo>
                <a:cubicBezTo>
                  <a:pt x="804" y="1595"/>
                  <a:pt x="804" y="1595"/>
                  <a:pt x="804" y="1595"/>
                </a:cubicBezTo>
                <a:close/>
                <a:moveTo>
                  <a:pt x="800" y="1606"/>
                </a:moveTo>
                <a:cubicBezTo>
                  <a:pt x="800" y="1608"/>
                  <a:pt x="800" y="1608"/>
                  <a:pt x="800" y="1608"/>
                </a:cubicBezTo>
                <a:cubicBezTo>
                  <a:pt x="798" y="1608"/>
                  <a:pt x="798" y="1608"/>
                  <a:pt x="798" y="1608"/>
                </a:cubicBezTo>
                <a:cubicBezTo>
                  <a:pt x="798" y="1610"/>
                  <a:pt x="798" y="1610"/>
                  <a:pt x="798" y="1610"/>
                </a:cubicBezTo>
                <a:cubicBezTo>
                  <a:pt x="798" y="1610"/>
                  <a:pt x="798" y="1610"/>
                  <a:pt x="798" y="1610"/>
                </a:cubicBezTo>
                <a:cubicBezTo>
                  <a:pt x="798" y="1610"/>
                  <a:pt x="798" y="1610"/>
                  <a:pt x="798" y="1610"/>
                </a:cubicBezTo>
                <a:cubicBezTo>
                  <a:pt x="799" y="1611"/>
                  <a:pt x="800" y="1608"/>
                  <a:pt x="800" y="1608"/>
                </a:cubicBezTo>
                <a:cubicBezTo>
                  <a:pt x="804" y="1608"/>
                  <a:pt x="804" y="1608"/>
                  <a:pt x="804" y="1608"/>
                </a:cubicBezTo>
                <a:cubicBezTo>
                  <a:pt x="804" y="1607"/>
                  <a:pt x="804" y="1607"/>
                  <a:pt x="804" y="1607"/>
                </a:cubicBezTo>
                <a:cubicBezTo>
                  <a:pt x="806" y="1607"/>
                  <a:pt x="806" y="1607"/>
                  <a:pt x="806" y="1607"/>
                </a:cubicBezTo>
                <a:cubicBezTo>
                  <a:pt x="806" y="1606"/>
                  <a:pt x="806" y="1606"/>
                  <a:pt x="806" y="1605"/>
                </a:cubicBezTo>
                <a:cubicBezTo>
                  <a:pt x="802" y="1605"/>
                  <a:pt x="802" y="1605"/>
                  <a:pt x="802" y="1605"/>
                </a:cubicBezTo>
                <a:cubicBezTo>
                  <a:pt x="802" y="1603"/>
                  <a:pt x="802" y="1603"/>
                  <a:pt x="802" y="1603"/>
                </a:cubicBezTo>
                <a:cubicBezTo>
                  <a:pt x="803" y="1603"/>
                  <a:pt x="804" y="1603"/>
                  <a:pt x="806" y="1602"/>
                </a:cubicBezTo>
                <a:cubicBezTo>
                  <a:pt x="805" y="1601"/>
                  <a:pt x="805" y="1599"/>
                  <a:pt x="805" y="1598"/>
                </a:cubicBezTo>
                <a:cubicBezTo>
                  <a:pt x="804" y="1598"/>
                  <a:pt x="803" y="1598"/>
                  <a:pt x="802" y="1598"/>
                </a:cubicBezTo>
                <a:cubicBezTo>
                  <a:pt x="802" y="1600"/>
                  <a:pt x="802" y="1600"/>
                  <a:pt x="802" y="1600"/>
                </a:cubicBezTo>
                <a:cubicBezTo>
                  <a:pt x="802" y="1600"/>
                  <a:pt x="801" y="1599"/>
                  <a:pt x="800" y="1599"/>
                </a:cubicBezTo>
                <a:cubicBezTo>
                  <a:pt x="800" y="1600"/>
                  <a:pt x="800" y="1600"/>
                  <a:pt x="800" y="1601"/>
                </a:cubicBezTo>
                <a:cubicBezTo>
                  <a:pt x="798" y="1601"/>
                  <a:pt x="798" y="1601"/>
                  <a:pt x="798" y="1601"/>
                </a:cubicBezTo>
                <a:cubicBezTo>
                  <a:pt x="799" y="1604"/>
                  <a:pt x="799" y="1605"/>
                  <a:pt x="802" y="1606"/>
                </a:cubicBezTo>
                <a:cubicBezTo>
                  <a:pt x="802" y="1606"/>
                  <a:pt x="802" y="1606"/>
                  <a:pt x="802" y="1606"/>
                </a:cubicBezTo>
                <a:lnTo>
                  <a:pt x="800" y="1606"/>
                </a:lnTo>
                <a:close/>
                <a:moveTo>
                  <a:pt x="806" y="1612"/>
                </a:moveTo>
                <a:cubicBezTo>
                  <a:pt x="806" y="1611"/>
                  <a:pt x="806" y="1611"/>
                  <a:pt x="806" y="1611"/>
                </a:cubicBezTo>
                <a:cubicBezTo>
                  <a:pt x="805" y="1611"/>
                  <a:pt x="805" y="1611"/>
                  <a:pt x="805" y="1611"/>
                </a:cubicBezTo>
                <a:cubicBezTo>
                  <a:pt x="806" y="1612"/>
                  <a:pt x="805" y="1611"/>
                  <a:pt x="806" y="1612"/>
                </a:cubicBezTo>
                <a:close/>
                <a:moveTo>
                  <a:pt x="2863" y="1622"/>
                </a:moveTo>
                <a:cubicBezTo>
                  <a:pt x="2862" y="1624"/>
                  <a:pt x="2863" y="1626"/>
                  <a:pt x="2862" y="1628"/>
                </a:cubicBezTo>
                <a:cubicBezTo>
                  <a:pt x="2862" y="1628"/>
                  <a:pt x="2862" y="1628"/>
                  <a:pt x="2862" y="1628"/>
                </a:cubicBezTo>
                <a:cubicBezTo>
                  <a:pt x="2861" y="1629"/>
                  <a:pt x="2861" y="1630"/>
                  <a:pt x="2861" y="1631"/>
                </a:cubicBezTo>
                <a:cubicBezTo>
                  <a:pt x="2865" y="1632"/>
                  <a:pt x="2867" y="1632"/>
                  <a:pt x="2868" y="1629"/>
                </a:cubicBezTo>
                <a:cubicBezTo>
                  <a:pt x="2868" y="1629"/>
                  <a:pt x="2868" y="1629"/>
                  <a:pt x="2868" y="1628"/>
                </a:cubicBezTo>
                <a:cubicBezTo>
                  <a:pt x="2868" y="1628"/>
                  <a:pt x="2867" y="1628"/>
                  <a:pt x="2866" y="1627"/>
                </a:cubicBezTo>
                <a:cubicBezTo>
                  <a:pt x="2866" y="1624"/>
                  <a:pt x="2865" y="1623"/>
                  <a:pt x="2863" y="1622"/>
                </a:cubicBezTo>
                <a:close/>
                <a:moveTo>
                  <a:pt x="790" y="1640"/>
                </a:moveTo>
                <a:cubicBezTo>
                  <a:pt x="790" y="1641"/>
                  <a:pt x="789" y="1641"/>
                  <a:pt x="789" y="1641"/>
                </a:cubicBezTo>
                <a:cubicBezTo>
                  <a:pt x="789" y="1645"/>
                  <a:pt x="789" y="1645"/>
                  <a:pt x="789" y="1645"/>
                </a:cubicBezTo>
                <a:cubicBezTo>
                  <a:pt x="788" y="1645"/>
                  <a:pt x="788" y="1645"/>
                  <a:pt x="788" y="1645"/>
                </a:cubicBezTo>
                <a:cubicBezTo>
                  <a:pt x="789" y="1646"/>
                  <a:pt x="789" y="1647"/>
                  <a:pt x="789" y="1648"/>
                </a:cubicBezTo>
                <a:cubicBezTo>
                  <a:pt x="790" y="1648"/>
                  <a:pt x="790" y="1648"/>
                  <a:pt x="790" y="1648"/>
                </a:cubicBezTo>
                <a:cubicBezTo>
                  <a:pt x="790" y="1649"/>
                  <a:pt x="790" y="1650"/>
                  <a:pt x="790" y="1652"/>
                </a:cubicBezTo>
                <a:cubicBezTo>
                  <a:pt x="791" y="1652"/>
                  <a:pt x="790" y="1652"/>
                  <a:pt x="791" y="1652"/>
                </a:cubicBezTo>
                <a:cubicBezTo>
                  <a:pt x="792" y="1652"/>
                  <a:pt x="792" y="1652"/>
                  <a:pt x="792" y="1652"/>
                </a:cubicBezTo>
                <a:cubicBezTo>
                  <a:pt x="791" y="1653"/>
                  <a:pt x="791" y="1653"/>
                  <a:pt x="791" y="1655"/>
                </a:cubicBezTo>
                <a:cubicBezTo>
                  <a:pt x="790" y="1655"/>
                  <a:pt x="790" y="1655"/>
                  <a:pt x="789" y="1656"/>
                </a:cubicBezTo>
                <a:cubicBezTo>
                  <a:pt x="789" y="1659"/>
                  <a:pt x="790" y="1660"/>
                  <a:pt x="792" y="1662"/>
                </a:cubicBezTo>
                <a:cubicBezTo>
                  <a:pt x="792" y="1662"/>
                  <a:pt x="792" y="1662"/>
                  <a:pt x="792" y="1662"/>
                </a:cubicBezTo>
                <a:cubicBezTo>
                  <a:pt x="793" y="1662"/>
                  <a:pt x="793" y="1661"/>
                  <a:pt x="794" y="1661"/>
                </a:cubicBezTo>
                <a:cubicBezTo>
                  <a:pt x="795" y="1662"/>
                  <a:pt x="795" y="1662"/>
                  <a:pt x="796" y="1663"/>
                </a:cubicBezTo>
                <a:cubicBezTo>
                  <a:pt x="797" y="1663"/>
                  <a:pt x="797" y="1663"/>
                  <a:pt x="797" y="1663"/>
                </a:cubicBezTo>
                <a:cubicBezTo>
                  <a:pt x="797" y="1662"/>
                  <a:pt x="797" y="1661"/>
                  <a:pt x="798" y="1660"/>
                </a:cubicBezTo>
                <a:cubicBezTo>
                  <a:pt x="798" y="1660"/>
                  <a:pt x="798" y="1660"/>
                  <a:pt x="798" y="1660"/>
                </a:cubicBezTo>
                <a:cubicBezTo>
                  <a:pt x="798" y="1656"/>
                  <a:pt x="798" y="1656"/>
                  <a:pt x="798" y="1656"/>
                </a:cubicBezTo>
                <a:cubicBezTo>
                  <a:pt x="799" y="1656"/>
                  <a:pt x="799" y="1656"/>
                  <a:pt x="799" y="1656"/>
                </a:cubicBezTo>
                <a:cubicBezTo>
                  <a:pt x="799" y="1654"/>
                  <a:pt x="799" y="1654"/>
                  <a:pt x="799" y="1654"/>
                </a:cubicBezTo>
                <a:cubicBezTo>
                  <a:pt x="800" y="1654"/>
                  <a:pt x="800" y="1654"/>
                  <a:pt x="800" y="1654"/>
                </a:cubicBezTo>
                <a:cubicBezTo>
                  <a:pt x="800" y="1653"/>
                  <a:pt x="800" y="1653"/>
                  <a:pt x="800" y="1653"/>
                </a:cubicBezTo>
                <a:cubicBezTo>
                  <a:pt x="799" y="1653"/>
                  <a:pt x="799" y="1653"/>
                  <a:pt x="799" y="1653"/>
                </a:cubicBezTo>
                <a:cubicBezTo>
                  <a:pt x="799" y="1646"/>
                  <a:pt x="799" y="1646"/>
                  <a:pt x="799" y="1646"/>
                </a:cubicBezTo>
                <a:cubicBezTo>
                  <a:pt x="798" y="1646"/>
                  <a:pt x="798" y="1646"/>
                  <a:pt x="798" y="1646"/>
                </a:cubicBezTo>
                <a:cubicBezTo>
                  <a:pt x="799" y="1646"/>
                  <a:pt x="799" y="1645"/>
                  <a:pt x="799" y="1645"/>
                </a:cubicBezTo>
                <a:cubicBezTo>
                  <a:pt x="798" y="1642"/>
                  <a:pt x="797" y="1640"/>
                  <a:pt x="797" y="1637"/>
                </a:cubicBezTo>
                <a:cubicBezTo>
                  <a:pt x="792" y="1637"/>
                  <a:pt x="792" y="1637"/>
                  <a:pt x="792" y="1637"/>
                </a:cubicBezTo>
                <a:cubicBezTo>
                  <a:pt x="792" y="1637"/>
                  <a:pt x="792" y="1637"/>
                  <a:pt x="792" y="1637"/>
                </a:cubicBezTo>
                <a:cubicBezTo>
                  <a:pt x="792" y="1637"/>
                  <a:pt x="792" y="1637"/>
                  <a:pt x="792" y="1637"/>
                </a:cubicBezTo>
                <a:cubicBezTo>
                  <a:pt x="792" y="1638"/>
                  <a:pt x="793" y="1639"/>
                  <a:pt x="792" y="1640"/>
                </a:cubicBezTo>
                <a:cubicBezTo>
                  <a:pt x="792" y="1640"/>
                  <a:pt x="792" y="1640"/>
                  <a:pt x="792" y="1640"/>
                </a:cubicBezTo>
                <a:cubicBezTo>
                  <a:pt x="791" y="1641"/>
                  <a:pt x="792" y="1640"/>
                  <a:pt x="791" y="1641"/>
                </a:cubicBezTo>
                <a:cubicBezTo>
                  <a:pt x="791" y="1640"/>
                  <a:pt x="791" y="1640"/>
                  <a:pt x="791" y="1640"/>
                </a:cubicBezTo>
                <a:lnTo>
                  <a:pt x="790" y="1640"/>
                </a:lnTo>
                <a:close/>
                <a:moveTo>
                  <a:pt x="792" y="1663"/>
                </a:moveTo>
                <a:cubicBezTo>
                  <a:pt x="792" y="1663"/>
                  <a:pt x="792" y="1663"/>
                  <a:pt x="791" y="1664"/>
                </a:cubicBezTo>
                <a:cubicBezTo>
                  <a:pt x="791" y="1666"/>
                  <a:pt x="790" y="1665"/>
                  <a:pt x="790" y="1668"/>
                </a:cubicBezTo>
                <a:cubicBezTo>
                  <a:pt x="791" y="1668"/>
                  <a:pt x="791" y="1668"/>
                  <a:pt x="792" y="1669"/>
                </a:cubicBezTo>
                <a:cubicBezTo>
                  <a:pt x="794" y="1668"/>
                  <a:pt x="794" y="1668"/>
                  <a:pt x="795" y="1666"/>
                </a:cubicBezTo>
                <a:cubicBezTo>
                  <a:pt x="796" y="1666"/>
                  <a:pt x="796" y="1666"/>
                  <a:pt x="796" y="1666"/>
                </a:cubicBezTo>
                <a:cubicBezTo>
                  <a:pt x="795" y="1664"/>
                  <a:pt x="795" y="1664"/>
                  <a:pt x="793" y="1664"/>
                </a:cubicBezTo>
                <a:cubicBezTo>
                  <a:pt x="793" y="1663"/>
                  <a:pt x="793" y="1663"/>
                  <a:pt x="793" y="1663"/>
                </a:cubicBezTo>
                <a:lnTo>
                  <a:pt x="792" y="1663"/>
                </a:lnTo>
                <a:close/>
                <a:moveTo>
                  <a:pt x="798" y="1668"/>
                </a:moveTo>
                <a:cubicBezTo>
                  <a:pt x="798" y="1670"/>
                  <a:pt x="799" y="1670"/>
                  <a:pt x="800" y="1672"/>
                </a:cubicBezTo>
                <a:cubicBezTo>
                  <a:pt x="802" y="1672"/>
                  <a:pt x="802" y="1672"/>
                  <a:pt x="802" y="1672"/>
                </a:cubicBezTo>
                <a:cubicBezTo>
                  <a:pt x="802" y="1670"/>
                  <a:pt x="800" y="1668"/>
                  <a:pt x="798" y="1668"/>
                </a:cubicBezTo>
                <a:close/>
                <a:moveTo>
                  <a:pt x="792" y="1671"/>
                </a:moveTo>
                <a:cubicBezTo>
                  <a:pt x="791" y="1670"/>
                  <a:pt x="792" y="1671"/>
                  <a:pt x="791" y="1670"/>
                </a:cubicBezTo>
                <a:cubicBezTo>
                  <a:pt x="791" y="1669"/>
                  <a:pt x="791" y="1669"/>
                  <a:pt x="791" y="1669"/>
                </a:cubicBezTo>
                <a:cubicBezTo>
                  <a:pt x="790" y="1670"/>
                  <a:pt x="790" y="1670"/>
                  <a:pt x="789" y="1670"/>
                </a:cubicBezTo>
                <a:cubicBezTo>
                  <a:pt x="790" y="1671"/>
                  <a:pt x="789" y="1671"/>
                  <a:pt x="790" y="1671"/>
                </a:cubicBezTo>
                <a:cubicBezTo>
                  <a:pt x="790" y="1672"/>
                  <a:pt x="790" y="1672"/>
                  <a:pt x="790" y="1672"/>
                </a:cubicBezTo>
                <a:cubicBezTo>
                  <a:pt x="790" y="1672"/>
                  <a:pt x="791" y="1672"/>
                  <a:pt x="792" y="1671"/>
                </a:cubicBezTo>
                <a:close/>
                <a:moveTo>
                  <a:pt x="798" y="1676"/>
                </a:moveTo>
                <a:cubicBezTo>
                  <a:pt x="799" y="1676"/>
                  <a:pt x="799" y="1676"/>
                  <a:pt x="799" y="1676"/>
                </a:cubicBezTo>
                <a:cubicBezTo>
                  <a:pt x="799" y="1677"/>
                  <a:pt x="800" y="1677"/>
                  <a:pt x="800" y="1679"/>
                </a:cubicBezTo>
                <a:cubicBezTo>
                  <a:pt x="800" y="1679"/>
                  <a:pt x="800" y="1679"/>
                  <a:pt x="800" y="1679"/>
                </a:cubicBezTo>
                <a:cubicBezTo>
                  <a:pt x="800" y="1677"/>
                  <a:pt x="800" y="1677"/>
                  <a:pt x="800" y="1677"/>
                </a:cubicBezTo>
                <a:cubicBezTo>
                  <a:pt x="801" y="1677"/>
                  <a:pt x="801" y="1677"/>
                  <a:pt x="801" y="1677"/>
                </a:cubicBezTo>
                <a:cubicBezTo>
                  <a:pt x="801" y="1677"/>
                  <a:pt x="801" y="1677"/>
                  <a:pt x="801" y="1677"/>
                </a:cubicBezTo>
                <a:cubicBezTo>
                  <a:pt x="800" y="1677"/>
                  <a:pt x="800" y="1677"/>
                  <a:pt x="800" y="1677"/>
                </a:cubicBezTo>
                <a:cubicBezTo>
                  <a:pt x="800" y="1674"/>
                  <a:pt x="800" y="1674"/>
                  <a:pt x="800" y="1674"/>
                </a:cubicBezTo>
                <a:cubicBezTo>
                  <a:pt x="799" y="1674"/>
                  <a:pt x="799" y="1674"/>
                  <a:pt x="799" y="1674"/>
                </a:cubicBezTo>
                <a:cubicBezTo>
                  <a:pt x="798" y="1672"/>
                  <a:pt x="797" y="1672"/>
                  <a:pt x="796" y="1670"/>
                </a:cubicBezTo>
                <a:cubicBezTo>
                  <a:pt x="794" y="1670"/>
                  <a:pt x="794" y="1670"/>
                  <a:pt x="794" y="1670"/>
                </a:cubicBezTo>
                <a:cubicBezTo>
                  <a:pt x="794" y="1671"/>
                  <a:pt x="794" y="1671"/>
                  <a:pt x="794" y="1671"/>
                </a:cubicBezTo>
                <a:cubicBezTo>
                  <a:pt x="794" y="1671"/>
                  <a:pt x="794" y="1671"/>
                  <a:pt x="794" y="1671"/>
                </a:cubicBezTo>
                <a:cubicBezTo>
                  <a:pt x="794" y="1671"/>
                  <a:pt x="795" y="1672"/>
                  <a:pt x="794" y="1673"/>
                </a:cubicBezTo>
                <a:cubicBezTo>
                  <a:pt x="794" y="1674"/>
                  <a:pt x="794" y="1674"/>
                  <a:pt x="793" y="1674"/>
                </a:cubicBezTo>
                <a:cubicBezTo>
                  <a:pt x="792" y="1676"/>
                  <a:pt x="793" y="1679"/>
                  <a:pt x="793" y="1682"/>
                </a:cubicBezTo>
                <a:cubicBezTo>
                  <a:pt x="796" y="1682"/>
                  <a:pt x="796" y="1682"/>
                  <a:pt x="796" y="1682"/>
                </a:cubicBezTo>
                <a:cubicBezTo>
                  <a:pt x="796" y="1681"/>
                  <a:pt x="796" y="1681"/>
                  <a:pt x="796" y="1681"/>
                </a:cubicBezTo>
                <a:cubicBezTo>
                  <a:pt x="798" y="1681"/>
                  <a:pt x="798" y="1681"/>
                  <a:pt x="798" y="1681"/>
                </a:cubicBezTo>
                <a:cubicBezTo>
                  <a:pt x="798" y="1679"/>
                  <a:pt x="798" y="1678"/>
                  <a:pt x="798" y="1677"/>
                </a:cubicBezTo>
                <a:cubicBezTo>
                  <a:pt x="798" y="1677"/>
                  <a:pt x="798" y="1677"/>
                  <a:pt x="798" y="1677"/>
                </a:cubicBezTo>
                <a:lnTo>
                  <a:pt x="798" y="1676"/>
                </a:lnTo>
                <a:close/>
                <a:moveTo>
                  <a:pt x="806" y="1701"/>
                </a:moveTo>
                <a:cubicBezTo>
                  <a:pt x="804" y="1701"/>
                  <a:pt x="804" y="1700"/>
                  <a:pt x="802" y="1698"/>
                </a:cubicBezTo>
                <a:cubicBezTo>
                  <a:pt x="802" y="1698"/>
                  <a:pt x="802" y="1698"/>
                  <a:pt x="802" y="1698"/>
                </a:cubicBezTo>
                <a:cubicBezTo>
                  <a:pt x="801" y="1697"/>
                  <a:pt x="800" y="1697"/>
                  <a:pt x="798" y="1696"/>
                </a:cubicBezTo>
                <a:cubicBezTo>
                  <a:pt x="798" y="1696"/>
                  <a:pt x="798" y="1696"/>
                  <a:pt x="798" y="1696"/>
                </a:cubicBezTo>
                <a:cubicBezTo>
                  <a:pt x="798" y="1696"/>
                  <a:pt x="798" y="1696"/>
                  <a:pt x="798" y="1696"/>
                </a:cubicBezTo>
                <a:cubicBezTo>
                  <a:pt x="798" y="1695"/>
                  <a:pt x="798" y="1695"/>
                  <a:pt x="798" y="1695"/>
                </a:cubicBezTo>
                <a:cubicBezTo>
                  <a:pt x="802" y="1696"/>
                  <a:pt x="802" y="1696"/>
                  <a:pt x="802" y="1696"/>
                </a:cubicBezTo>
                <a:cubicBezTo>
                  <a:pt x="802" y="1696"/>
                  <a:pt x="802" y="1696"/>
                  <a:pt x="802" y="1696"/>
                </a:cubicBezTo>
                <a:cubicBezTo>
                  <a:pt x="803" y="1696"/>
                  <a:pt x="803" y="1696"/>
                  <a:pt x="803" y="1696"/>
                </a:cubicBezTo>
                <a:cubicBezTo>
                  <a:pt x="804" y="1693"/>
                  <a:pt x="804" y="1693"/>
                  <a:pt x="804" y="1693"/>
                </a:cubicBezTo>
                <a:cubicBezTo>
                  <a:pt x="803" y="1693"/>
                  <a:pt x="803" y="1693"/>
                  <a:pt x="803" y="1693"/>
                </a:cubicBezTo>
                <a:cubicBezTo>
                  <a:pt x="803" y="1692"/>
                  <a:pt x="803" y="1692"/>
                  <a:pt x="803" y="1692"/>
                </a:cubicBezTo>
                <a:cubicBezTo>
                  <a:pt x="804" y="1692"/>
                  <a:pt x="804" y="1692"/>
                  <a:pt x="804" y="1692"/>
                </a:cubicBezTo>
                <a:cubicBezTo>
                  <a:pt x="804" y="1691"/>
                  <a:pt x="804" y="1691"/>
                  <a:pt x="804" y="1691"/>
                </a:cubicBezTo>
                <a:cubicBezTo>
                  <a:pt x="803" y="1691"/>
                  <a:pt x="803" y="1691"/>
                  <a:pt x="803" y="1691"/>
                </a:cubicBezTo>
                <a:cubicBezTo>
                  <a:pt x="803" y="1689"/>
                  <a:pt x="803" y="1689"/>
                  <a:pt x="803" y="1689"/>
                </a:cubicBezTo>
                <a:cubicBezTo>
                  <a:pt x="802" y="1688"/>
                  <a:pt x="801" y="1687"/>
                  <a:pt x="800" y="1686"/>
                </a:cubicBezTo>
                <a:cubicBezTo>
                  <a:pt x="800" y="1685"/>
                  <a:pt x="800" y="1685"/>
                  <a:pt x="800" y="1685"/>
                </a:cubicBezTo>
                <a:cubicBezTo>
                  <a:pt x="798" y="1684"/>
                  <a:pt x="797" y="1686"/>
                  <a:pt x="795" y="1683"/>
                </a:cubicBezTo>
                <a:cubicBezTo>
                  <a:pt x="793" y="1684"/>
                  <a:pt x="793" y="1685"/>
                  <a:pt x="791" y="1685"/>
                </a:cubicBezTo>
                <a:cubicBezTo>
                  <a:pt x="792" y="1688"/>
                  <a:pt x="792" y="1690"/>
                  <a:pt x="794" y="1692"/>
                </a:cubicBezTo>
                <a:cubicBezTo>
                  <a:pt x="794" y="1692"/>
                  <a:pt x="795" y="1693"/>
                  <a:pt x="796" y="1693"/>
                </a:cubicBezTo>
                <a:cubicBezTo>
                  <a:pt x="797" y="1695"/>
                  <a:pt x="795" y="1695"/>
                  <a:pt x="796" y="1697"/>
                </a:cubicBezTo>
                <a:cubicBezTo>
                  <a:pt x="796" y="1697"/>
                  <a:pt x="797" y="1698"/>
                  <a:pt x="797" y="1698"/>
                </a:cubicBezTo>
                <a:cubicBezTo>
                  <a:pt x="800" y="1701"/>
                  <a:pt x="801" y="1702"/>
                  <a:pt x="806" y="1703"/>
                </a:cubicBezTo>
                <a:cubicBezTo>
                  <a:pt x="806" y="1702"/>
                  <a:pt x="806" y="1702"/>
                  <a:pt x="806" y="1701"/>
                </a:cubicBezTo>
                <a:close/>
                <a:moveTo>
                  <a:pt x="872" y="1719"/>
                </a:moveTo>
                <a:cubicBezTo>
                  <a:pt x="869" y="1719"/>
                  <a:pt x="869" y="1719"/>
                  <a:pt x="869" y="1719"/>
                </a:cubicBezTo>
                <a:cubicBezTo>
                  <a:pt x="869" y="1719"/>
                  <a:pt x="869" y="1719"/>
                  <a:pt x="869" y="1719"/>
                </a:cubicBezTo>
                <a:cubicBezTo>
                  <a:pt x="867" y="1719"/>
                  <a:pt x="867" y="1719"/>
                  <a:pt x="867" y="1719"/>
                </a:cubicBezTo>
                <a:cubicBezTo>
                  <a:pt x="867" y="1718"/>
                  <a:pt x="867" y="1718"/>
                  <a:pt x="867" y="1718"/>
                </a:cubicBezTo>
                <a:cubicBezTo>
                  <a:pt x="863" y="1718"/>
                  <a:pt x="863" y="1718"/>
                  <a:pt x="863" y="1718"/>
                </a:cubicBezTo>
                <a:cubicBezTo>
                  <a:pt x="862" y="1717"/>
                  <a:pt x="861" y="1716"/>
                  <a:pt x="859" y="1714"/>
                </a:cubicBezTo>
                <a:cubicBezTo>
                  <a:pt x="858" y="1714"/>
                  <a:pt x="858" y="1714"/>
                  <a:pt x="858" y="1714"/>
                </a:cubicBezTo>
                <a:cubicBezTo>
                  <a:pt x="858" y="1713"/>
                  <a:pt x="858" y="1713"/>
                  <a:pt x="858" y="1713"/>
                </a:cubicBezTo>
                <a:cubicBezTo>
                  <a:pt x="856" y="1713"/>
                  <a:pt x="856" y="1713"/>
                  <a:pt x="856" y="1713"/>
                </a:cubicBezTo>
                <a:cubicBezTo>
                  <a:pt x="856" y="1712"/>
                  <a:pt x="856" y="1712"/>
                  <a:pt x="856" y="1712"/>
                </a:cubicBezTo>
                <a:cubicBezTo>
                  <a:pt x="856" y="1712"/>
                  <a:pt x="855" y="1712"/>
                  <a:pt x="855" y="1712"/>
                </a:cubicBezTo>
                <a:cubicBezTo>
                  <a:pt x="855" y="1710"/>
                  <a:pt x="855" y="1710"/>
                  <a:pt x="855" y="1710"/>
                </a:cubicBezTo>
                <a:cubicBezTo>
                  <a:pt x="853" y="1708"/>
                  <a:pt x="851" y="1707"/>
                  <a:pt x="850" y="1706"/>
                </a:cubicBezTo>
                <a:cubicBezTo>
                  <a:pt x="850" y="1703"/>
                  <a:pt x="850" y="1703"/>
                  <a:pt x="850" y="1703"/>
                </a:cubicBezTo>
                <a:cubicBezTo>
                  <a:pt x="850" y="1703"/>
                  <a:pt x="849" y="1702"/>
                  <a:pt x="848" y="1702"/>
                </a:cubicBezTo>
                <a:cubicBezTo>
                  <a:pt x="848" y="1702"/>
                  <a:pt x="848" y="1702"/>
                  <a:pt x="848" y="1702"/>
                </a:cubicBezTo>
                <a:cubicBezTo>
                  <a:pt x="848" y="1701"/>
                  <a:pt x="849" y="1700"/>
                  <a:pt x="850" y="1700"/>
                </a:cubicBezTo>
                <a:cubicBezTo>
                  <a:pt x="850" y="1698"/>
                  <a:pt x="850" y="1698"/>
                  <a:pt x="850" y="1698"/>
                </a:cubicBezTo>
                <a:cubicBezTo>
                  <a:pt x="848" y="1697"/>
                  <a:pt x="848" y="1696"/>
                  <a:pt x="846" y="1694"/>
                </a:cubicBezTo>
                <a:cubicBezTo>
                  <a:pt x="846" y="1694"/>
                  <a:pt x="846" y="1694"/>
                  <a:pt x="846" y="1694"/>
                </a:cubicBezTo>
                <a:cubicBezTo>
                  <a:pt x="845" y="1694"/>
                  <a:pt x="846" y="1695"/>
                  <a:pt x="845" y="1695"/>
                </a:cubicBezTo>
                <a:cubicBezTo>
                  <a:pt x="844" y="1695"/>
                  <a:pt x="843" y="1696"/>
                  <a:pt x="842" y="1696"/>
                </a:cubicBezTo>
                <a:cubicBezTo>
                  <a:pt x="842" y="1695"/>
                  <a:pt x="842" y="1695"/>
                  <a:pt x="842" y="1693"/>
                </a:cubicBezTo>
                <a:cubicBezTo>
                  <a:pt x="840" y="1694"/>
                  <a:pt x="839" y="1694"/>
                  <a:pt x="838" y="1694"/>
                </a:cubicBezTo>
                <a:cubicBezTo>
                  <a:pt x="837" y="1695"/>
                  <a:pt x="837" y="1696"/>
                  <a:pt x="836" y="1696"/>
                </a:cubicBezTo>
                <a:cubicBezTo>
                  <a:pt x="834" y="1697"/>
                  <a:pt x="833" y="1695"/>
                  <a:pt x="833" y="1695"/>
                </a:cubicBezTo>
                <a:cubicBezTo>
                  <a:pt x="832" y="1695"/>
                  <a:pt x="831" y="1696"/>
                  <a:pt x="830" y="1696"/>
                </a:cubicBezTo>
                <a:cubicBezTo>
                  <a:pt x="830" y="1696"/>
                  <a:pt x="830" y="1696"/>
                  <a:pt x="830" y="1696"/>
                </a:cubicBezTo>
                <a:cubicBezTo>
                  <a:pt x="829" y="1696"/>
                  <a:pt x="829" y="1696"/>
                  <a:pt x="829" y="1696"/>
                </a:cubicBezTo>
                <a:cubicBezTo>
                  <a:pt x="829" y="1698"/>
                  <a:pt x="829" y="1698"/>
                  <a:pt x="829" y="1698"/>
                </a:cubicBezTo>
                <a:cubicBezTo>
                  <a:pt x="830" y="1698"/>
                  <a:pt x="830" y="1698"/>
                  <a:pt x="830" y="1698"/>
                </a:cubicBezTo>
                <a:cubicBezTo>
                  <a:pt x="830" y="1699"/>
                  <a:pt x="830" y="1700"/>
                  <a:pt x="831" y="1701"/>
                </a:cubicBezTo>
                <a:cubicBezTo>
                  <a:pt x="830" y="1701"/>
                  <a:pt x="830" y="1701"/>
                  <a:pt x="830" y="1701"/>
                </a:cubicBezTo>
                <a:cubicBezTo>
                  <a:pt x="830" y="1703"/>
                  <a:pt x="830" y="1704"/>
                  <a:pt x="831" y="1705"/>
                </a:cubicBezTo>
                <a:cubicBezTo>
                  <a:pt x="833" y="1705"/>
                  <a:pt x="833" y="1705"/>
                  <a:pt x="833" y="1705"/>
                </a:cubicBezTo>
                <a:cubicBezTo>
                  <a:pt x="833" y="1704"/>
                  <a:pt x="833" y="1704"/>
                  <a:pt x="833" y="1704"/>
                </a:cubicBezTo>
                <a:cubicBezTo>
                  <a:pt x="835" y="1704"/>
                  <a:pt x="836" y="1705"/>
                  <a:pt x="837" y="1705"/>
                </a:cubicBezTo>
                <a:cubicBezTo>
                  <a:pt x="837" y="1706"/>
                  <a:pt x="837" y="1706"/>
                  <a:pt x="837" y="1706"/>
                </a:cubicBezTo>
                <a:cubicBezTo>
                  <a:pt x="836" y="1706"/>
                  <a:pt x="836" y="1706"/>
                  <a:pt x="835" y="1706"/>
                </a:cubicBezTo>
                <a:cubicBezTo>
                  <a:pt x="835" y="1707"/>
                  <a:pt x="835" y="1707"/>
                  <a:pt x="835" y="1708"/>
                </a:cubicBezTo>
                <a:cubicBezTo>
                  <a:pt x="833" y="1708"/>
                  <a:pt x="833" y="1708"/>
                  <a:pt x="833" y="1708"/>
                </a:cubicBezTo>
                <a:cubicBezTo>
                  <a:pt x="833" y="1708"/>
                  <a:pt x="833" y="1708"/>
                  <a:pt x="833" y="1708"/>
                </a:cubicBezTo>
                <a:cubicBezTo>
                  <a:pt x="833" y="1708"/>
                  <a:pt x="833" y="1708"/>
                  <a:pt x="833" y="1708"/>
                </a:cubicBezTo>
                <a:cubicBezTo>
                  <a:pt x="833" y="1708"/>
                  <a:pt x="833" y="1708"/>
                  <a:pt x="833" y="1708"/>
                </a:cubicBezTo>
                <a:cubicBezTo>
                  <a:pt x="832" y="1708"/>
                  <a:pt x="832" y="1708"/>
                  <a:pt x="831" y="1708"/>
                </a:cubicBezTo>
                <a:cubicBezTo>
                  <a:pt x="831" y="1711"/>
                  <a:pt x="832" y="1711"/>
                  <a:pt x="833" y="1714"/>
                </a:cubicBezTo>
                <a:cubicBezTo>
                  <a:pt x="836" y="1714"/>
                  <a:pt x="836" y="1714"/>
                  <a:pt x="836" y="1714"/>
                </a:cubicBezTo>
                <a:cubicBezTo>
                  <a:pt x="837" y="1715"/>
                  <a:pt x="838" y="1716"/>
                  <a:pt x="840" y="1717"/>
                </a:cubicBezTo>
                <a:cubicBezTo>
                  <a:pt x="839" y="1718"/>
                  <a:pt x="837" y="1717"/>
                  <a:pt x="836" y="1716"/>
                </a:cubicBezTo>
                <a:cubicBezTo>
                  <a:pt x="835" y="1716"/>
                  <a:pt x="833" y="1715"/>
                  <a:pt x="832" y="1716"/>
                </a:cubicBezTo>
                <a:cubicBezTo>
                  <a:pt x="832" y="1717"/>
                  <a:pt x="832" y="1718"/>
                  <a:pt x="833" y="1718"/>
                </a:cubicBezTo>
                <a:cubicBezTo>
                  <a:pt x="832" y="1718"/>
                  <a:pt x="832" y="1718"/>
                  <a:pt x="832" y="1718"/>
                </a:cubicBezTo>
                <a:cubicBezTo>
                  <a:pt x="831" y="1719"/>
                  <a:pt x="832" y="1718"/>
                  <a:pt x="831" y="1719"/>
                </a:cubicBezTo>
                <a:cubicBezTo>
                  <a:pt x="831" y="1718"/>
                  <a:pt x="831" y="1718"/>
                  <a:pt x="831" y="1718"/>
                </a:cubicBezTo>
                <a:cubicBezTo>
                  <a:pt x="830" y="1718"/>
                  <a:pt x="830" y="1718"/>
                  <a:pt x="830" y="1718"/>
                </a:cubicBezTo>
                <a:cubicBezTo>
                  <a:pt x="830" y="1718"/>
                  <a:pt x="830" y="1717"/>
                  <a:pt x="831" y="1716"/>
                </a:cubicBezTo>
                <a:cubicBezTo>
                  <a:pt x="830" y="1716"/>
                  <a:pt x="830" y="1716"/>
                  <a:pt x="830" y="1716"/>
                </a:cubicBezTo>
                <a:cubicBezTo>
                  <a:pt x="830" y="1714"/>
                  <a:pt x="830" y="1714"/>
                  <a:pt x="830" y="1714"/>
                </a:cubicBezTo>
                <a:cubicBezTo>
                  <a:pt x="829" y="1714"/>
                  <a:pt x="829" y="1714"/>
                  <a:pt x="829" y="1714"/>
                </a:cubicBezTo>
                <a:cubicBezTo>
                  <a:pt x="829" y="1713"/>
                  <a:pt x="830" y="1713"/>
                  <a:pt x="830" y="1713"/>
                </a:cubicBezTo>
                <a:cubicBezTo>
                  <a:pt x="830" y="1712"/>
                  <a:pt x="829" y="1711"/>
                  <a:pt x="829" y="1710"/>
                </a:cubicBezTo>
                <a:cubicBezTo>
                  <a:pt x="829" y="1710"/>
                  <a:pt x="829" y="1710"/>
                  <a:pt x="829" y="1710"/>
                </a:cubicBezTo>
                <a:cubicBezTo>
                  <a:pt x="829" y="1709"/>
                  <a:pt x="829" y="1709"/>
                  <a:pt x="829" y="1709"/>
                </a:cubicBezTo>
                <a:cubicBezTo>
                  <a:pt x="827" y="1709"/>
                  <a:pt x="827" y="1709"/>
                  <a:pt x="827" y="1709"/>
                </a:cubicBezTo>
                <a:cubicBezTo>
                  <a:pt x="827" y="1710"/>
                  <a:pt x="827" y="1710"/>
                  <a:pt x="827" y="1710"/>
                </a:cubicBezTo>
                <a:cubicBezTo>
                  <a:pt x="826" y="1710"/>
                  <a:pt x="826" y="1710"/>
                  <a:pt x="826" y="1710"/>
                </a:cubicBezTo>
                <a:cubicBezTo>
                  <a:pt x="826" y="1714"/>
                  <a:pt x="826" y="1714"/>
                  <a:pt x="826" y="1714"/>
                </a:cubicBezTo>
                <a:cubicBezTo>
                  <a:pt x="824" y="1712"/>
                  <a:pt x="825" y="1712"/>
                  <a:pt x="822" y="1713"/>
                </a:cubicBezTo>
                <a:cubicBezTo>
                  <a:pt x="822" y="1710"/>
                  <a:pt x="822" y="1710"/>
                  <a:pt x="822" y="1710"/>
                </a:cubicBezTo>
                <a:cubicBezTo>
                  <a:pt x="820" y="1710"/>
                  <a:pt x="819" y="1710"/>
                  <a:pt x="818" y="1711"/>
                </a:cubicBezTo>
                <a:cubicBezTo>
                  <a:pt x="818" y="1715"/>
                  <a:pt x="820" y="1714"/>
                  <a:pt x="821" y="1716"/>
                </a:cubicBezTo>
                <a:cubicBezTo>
                  <a:pt x="824" y="1716"/>
                  <a:pt x="825" y="1716"/>
                  <a:pt x="826" y="1714"/>
                </a:cubicBezTo>
                <a:cubicBezTo>
                  <a:pt x="827" y="1714"/>
                  <a:pt x="827" y="1714"/>
                  <a:pt x="827" y="1714"/>
                </a:cubicBezTo>
                <a:cubicBezTo>
                  <a:pt x="827" y="1718"/>
                  <a:pt x="827" y="1718"/>
                  <a:pt x="827" y="1718"/>
                </a:cubicBezTo>
                <a:cubicBezTo>
                  <a:pt x="823" y="1717"/>
                  <a:pt x="820" y="1717"/>
                  <a:pt x="819" y="1719"/>
                </a:cubicBezTo>
                <a:cubicBezTo>
                  <a:pt x="818" y="1719"/>
                  <a:pt x="818" y="1719"/>
                  <a:pt x="817" y="1719"/>
                </a:cubicBezTo>
                <a:cubicBezTo>
                  <a:pt x="818" y="1722"/>
                  <a:pt x="817" y="1722"/>
                  <a:pt x="819" y="1722"/>
                </a:cubicBezTo>
                <a:cubicBezTo>
                  <a:pt x="819" y="1720"/>
                  <a:pt x="819" y="1720"/>
                  <a:pt x="819" y="1720"/>
                </a:cubicBezTo>
                <a:cubicBezTo>
                  <a:pt x="822" y="1720"/>
                  <a:pt x="822" y="1720"/>
                  <a:pt x="822" y="1720"/>
                </a:cubicBezTo>
                <a:cubicBezTo>
                  <a:pt x="822" y="1721"/>
                  <a:pt x="822" y="1721"/>
                  <a:pt x="822" y="1721"/>
                </a:cubicBezTo>
                <a:cubicBezTo>
                  <a:pt x="827" y="1721"/>
                  <a:pt x="827" y="1721"/>
                  <a:pt x="827" y="1721"/>
                </a:cubicBezTo>
                <a:cubicBezTo>
                  <a:pt x="827" y="1723"/>
                  <a:pt x="827" y="1723"/>
                  <a:pt x="827" y="1723"/>
                </a:cubicBezTo>
                <a:cubicBezTo>
                  <a:pt x="832" y="1723"/>
                  <a:pt x="832" y="1723"/>
                  <a:pt x="832" y="1723"/>
                </a:cubicBezTo>
                <a:cubicBezTo>
                  <a:pt x="832" y="1723"/>
                  <a:pt x="832" y="1723"/>
                  <a:pt x="832" y="1723"/>
                </a:cubicBezTo>
                <a:cubicBezTo>
                  <a:pt x="833" y="1723"/>
                  <a:pt x="832" y="1723"/>
                  <a:pt x="833" y="1723"/>
                </a:cubicBezTo>
                <a:cubicBezTo>
                  <a:pt x="835" y="1723"/>
                  <a:pt x="835" y="1723"/>
                  <a:pt x="835" y="1723"/>
                </a:cubicBezTo>
                <a:cubicBezTo>
                  <a:pt x="835" y="1724"/>
                  <a:pt x="834" y="1724"/>
                  <a:pt x="833" y="1725"/>
                </a:cubicBezTo>
                <a:cubicBezTo>
                  <a:pt x="833" y="1725"/>
                  <a:pt x="833" y="1725"/>
                  <a:pt x="833" y="1725"/>
                </a:cubicBezTo>
                <a:cubicBezTo>
                  <a:pt x="834" y="1725"/>
                  <a:pt x="834" y="1725"/>
                  <a:pt x="834" y="1725"/>
                </a:cubicBezTo>
                <a:cubicBezTo>
                  <a:pt x="834" y="1726"/>
                  <a:pt x="834" y="1726"/>
                  <a:pt x="834" y="1726"/>
                </a:cubicBezTo>
                <a:cubicBezTo>
                  <a:pt x="835" y="1726"/>
                  <a:pt x="835" y="1726"/>
                  <a:pt x="836" y="1725"/>
                </a:cubicBezTo>
                <a:cubicBezTo>
                  <a:pt x="837" y="1725"/>
                  <a:pt x="836" y="1726"/>
                  <a:pt x="836" y="1726"/>
                </a:cubicBezTo>
                <a:cubicBezTo>
                  <a:pt x="837" y="1726"/>
                  <a:pt x="837" y="1725"/>
                  <a:pt x="838" y="1725"/>
                </a:cubicBezTo>
                <a:cubicBezTo>
                  <a:pt x="838" y="1725"/>
                  <a:pt x="839" y="1727"/>
                  <a:pt x="840" y="1726"/>
                </a:cubicBezTo>
                <a:cubicBezTo>
                  <a:pt x="841" y="1726"/>
                  <a:pt x="841" y="1725"/>
                  <a:pt x="841" y="1725"/>
                </a:cubicBezTo>
                <a:cubicBezTo>
                  <a:pt x="844" y="1725"/>
                  <a:pt x="844" y="1725"/>
                  <a:pt x="844" y="1725"/>
                </a:cubicBezTo>
                <a:cubicBezTo>
                  <a:pt x="844" y="1724"/>
                  <a:pt x="844" y="1724"/>
                  <a:pt x="844" y="1724"/>
                </a:cubicBezTo>
                <a:cubicBezTo>
                  <a:pt x="846" y="1724"/>
                  <a:pt x="846" y="1724"/>
                  <a:pt x="846" y="1724"/>
                </a:cubicBezTo>
                <a:cubicBezTo>
                  <a:pt x="846" y="1723"/>
                  <a:pt x="846" y="1723"/>
                  <a:pt x="846" y="1723"/>
                </a:cubicBezTo>
                <a:cubicBezTo>
                  <a:pt x="849" y="1723"/>
                  <a:pt x="849" y="1723"/>
                  <a:pt x="849" y="1723"/>
                </a:cubicBezTo>
                <a:cubicBezTo>
                  <a:pt x="849" y="1723"/>
                  <a:pt x="849" y="1723"/>
                  <a:pt x="849" y="1723"/>
                </a:cubicBezTo>
                <a:cubicBezTo>
                  <a:pt x="850" y="1723"/>
                  <a:pt x="850" y="1723"/>
                  <a:pt x="850" y="1723"/>
                </a:cubicBezTo>
                <a:cubicBezTo>
                  <a:pt x="850" y="1725"/>
                  <a:pt x="850" y="1725"/>
                  <a:pt x="850" y="1725"/>
                </a:cubicBezTo>
                <a:cubicBezTo>
                  <a:pt x="850" y="1727"/>
                  <a:pt x="852" y="1728"/>
                  <a:pt x="854" y="1728"/>
                </a:cubicBezTo>
                <a:cubicBezTo>
                  <a:pt x="854" y="1731"/>
                  <a:pt x="854" y="1731"/>
                  <a:pt x="854" y="1731"/>
                </a:cubicBezTo>
                <a:cubicBezTo>
                  <a:pt x="857" y="1729"/>
                  <a:pt x="859" y="1727"/>
                  <a:pt x="859" y="1723"/>
                </a:cubicBezTo>
                <a:cubicBezTo>
                  <a:pt x="860" y="1723"/>
                  <a:pt x="861" y="1723"/>
                  <a:pt x="861" y="1723"/>
                </a:cubicBezTo>
                <a:cubicBezTo>
                  <a:pt x="862" y="1724"/>
                  <a:pt x="862" y="1724"/>
                  <a:pt x="862" y="1725"/>
                </a:cubicBezTo>
                <a:cubicBezTo>
                  <a:pt x="863" y="1724"/>
                  <a:pt x="863" y="1724"/>
                  <a:pt x="863" y="1724"/>
                </a:cubicBezTo>
                <a:cubicBezTo>
                  <a:pt x="867" y="1724"/>
                  <a:pt x="870" y="1722"/>
                  <a:pt x="874" y="1723"/>
                </a:cubicBezTo>
                <a:cubicBezTo>
                  <a:pt x="874" y="1723"/>
                  <a:pt x="875" y="1722"/>
                  <a:pt x="875" y="1721"/>
                </a:cubicBezTo>
                <a:cubicBezTo>
                  <a:pt x="875" y="1721"/>
                  <a:pt x="875" y="1721"/>
                  <a:pt x="875" y="1721"/>
                </a:cubicBezTo>
                <a:cubicBezTo>
                  <a:pt x="874" y="1721"/>
                  <a:pt x="873" y="1720"/>
                  <a:pt x="872" y="1720"/>
                </a:cubicBezTo>
                <a:lnTo>
                  <a:pt x="872" y="1719"/>
                </a:lnTo>
                <a:close/>
                <a:moveTo>
                  <a:pt x="858" y="1723"/>
                </a:moveTo>
                <a:cubicBezTo>
                  <a:pt x="852" y="1723"/>
                  <a:pt x="852" y="1723"/>
                  <a:pt x="852" y="1723"/>
                </a:cubicBezTo>
                <a:cubicBezTo>
                  <a:pt x="852" y="1723"/>
                  <a:pt x="852" y="1723"/>
                  <a:pt x="852" y="1723"/>
                </a:cubicBezTo>
                <a:cubicBezTo>
                  <a:pt x="854" y="1723"/>
                  <a:pt x="854" y="1723"/>
                  <a:pt x="854" y="1723"/>
                </a:cubicBezTo>
                <a:cubicBezTo>
                  <a:pt x="854" y="1722"/>
                  <a:pt x="854" y="1722"/>
                  <a:pt x="854" y="1722"/>
                </a:cubicBezTo>
                <a:cubicBezTo>
                  <a:pt x="858" y="1722"/>
                  <a:pt x="858" y="1722"/>
                  <a:pt x="858" y="1722"/>
                </a:cubicBezTo>
                <a:cubicBezTo>
                  <a:pt x="858" y="1723"/>
                  <a:pt x="858" y="1723"/>
                  <a:pt x="858" y="1723"/>
                </a:cubicBezTo>
                <a:cubicBezTo>
                  <a:pt x="858" y="1723"/>
                  <a:pt x="858" y="1723"/>
                  <a:pt x="858" y="1723"/>
                </a:cubicBezTo>
                <a:close/>
                <a:moveTo>
                  <a:pt x="817" y="1712"/>
                </a:moveTo>
                <a:cubicBezTo>
                  <a:pt x="816" y="1712"/>
                  <a:pt x="816" y="1712"/>
                  <a:pt x="816" y="1712"/>
                </a:cubicBezTo>
                <a:cubicBezTo>
                  <a:pt x="816" y="1711"/>
                  <a:pt x="816" y="1710"/>
                  <a:pt x="815" y="1710"/>
                </a:cubicBezTo>
                <a:cubicBezTo>
                  <a:pt x="817" y="1710"/>
                  <a:pt x="817" y="1710"/>
                  <a:pt x="817" y="1710"/>
                </a:cubicBezTo>
                <a:cubicBezTo>
                  <a:pt x="817" y="1709"/>
                  <a:pt x="817" y="1708"/>
                  <a:pt x="817" y="1708"/>
                </a:cubicBezTo>
                <a:cubicBezTo>
                  <a:pt x="817" y="1707"/>
                  <a:pt x="816" y="1707"/>
                  <a:pt x="815" y="1707"/>
                </a:cubicBezTo>
                <a:cubicBezTo>
                  <a:pt x="815" y="1706"/>
                  <a:pt x="815" y="1706"/>
                  <a:pt x="815" y="1706"/>
                </a:cubicBezTo>
                <a:cubicBezTo>
                  <a:pt x="813" y="1706"/>
                  <a:pt x="813" y="1706"/>
                  <a:pt x="813" y="1706"/>
                </a:cubicBezTo>
                <a:cubicBezTo>
                  <a:pt x="813" y="1706"/>
                  <a:pt x="813" y="1705"/>
                  <a:pt x="813" y="1704"/>
                </a:cubicBezTo>
                <a:cubicBezTo>
                  <a:pt x="812" y="1704"/>
                  <a:pt x="811" y="1704"/>
                  <a:pt x="811" y="1704"/>
                </a:cubicBezTo>
                <a:cubicBezTo>
                  <a:pt x="811" y="1703"/>
                  <a:pt x="811" y="1703"/>
                  <a:pt x="811" y="1703"/>
                </a:cubicBezTo>
                <a:cubicBezTo>
                  <a:pt x="810" y="1702"/>
                  <a:pt x="809" y="1701"/>
                  <a:pt x="808" y="1701"/>
                </a:cubicBezTo>
                <a:cubicBezTo>
                  <a:pt x="807" y="1703"/>
                  <a:pt x="806" y="1706"/>
                  <a:pt x="806" y="1708"/>
                </a:cubicBezTo>
                <a:cubicBezTo>
                  <a:pt x="808" y="1708"/>
                  <a:pt x="808" y="1708"/>
                  <a:pt x="808" y="1708"/>
                </a:cubicBezTo>
                <a:cubicBezTo>
                  <a:pt x="808" y="1710"/>
                  <a:pt x="807" y="1709"/>
                  <a:pt x="808" y="1710"/>
                </a:cubicBezTo>
                <a:cubicBezTo>
                  <a:pt x="808" y="1710"/>
                  <a:pt x="808" y="1710"/>
                  <a:pt x="808" y="1710"/>
                </a:cubicBezTo>
                <a:cubicBezTo>
                  <a:pt x="809" y="1710"/>
                  <a:pt x="810" y="1710"/>
                  <a:pt x="811" y="1710"/>
                </a:cubicBezTo>
                <a:cubicBezTo>
                  <a:pt x="811" y="1711"/>
                  <a:pt x="810" y="1712"/>
                  <a:pt x="810" y="1713"/>
                </a:cubicBezTo>
                <a:cubicBezTo>
                  <a:pt x="811" y="1713"/>
                  <a:pt x="811" y="1713"/>
                  <a:pt x="811" y="1713"/>
                </a:cubicBezTo>
                <a:cubicBezTo>
                  <a:pt x="811" y="1714"/>
                  <a:pt x="811" y="1714"/>
                  <a:pt x="811" y="1714"/>
                </a:cubicBezTo>
                <a:cubicBezTo>
                  <a:pt x="814" y="1714"/>
                  <a:pt x="813" y="1711"/>
                  <a:pt x="815" y="1714"/>
                </a:cubicBezTo>
                <a:cubicBezTo>
                  <a:pt x="817" y="1714"/>
                  <a:pt x="817" y="1714"/>
                  <a:pt x="817" y="1714"/>
                </a:cubicBezTo>
                <a:cubicBezTo>
                  <a:pt x="817" y="1714"/>
                  <a:pt x="817" y="1714"/>
                  <a:pt x="817" y="1714"/>
                </a:cubicBezTo>
                <a:cubicBezTo>
                  <a:pt x="817" y="1714"/>
                  <a:pt x="817" y="1714"/>
                  <a:pt x="817" y="1714"/>
                </a:cubicBezTo>
                <a:cubicBezTo>
                  <a:pt x="817" y="1713"/>
                  <a:pt x="817" y="1712"/>
                  <a:pt x="817" y="1712"/>
                </a:cubicBezTo>
                <a:close/>
                <a:moveTo>
                  <a:pt x="884" y="1718"/>
                </a:moveTo>
                <a:cubicBezTo>
                  <a:pt x="884" y="1719"/>
                  <a:pt x="884" y="1719"/>
                  <a:pt x="884" y="1719"/>
                </a:cubicBezTo>
                <a:cubicBezTo>
                  <a:pt x="883" y="1719"/>
                  <a:pt x="883" y="1720"/>
                  <a:pt x="882" y="1720"/>
                </a:cubicBezTo>
                <a:cubicBezTo>
                  <a:pt x="882" y="1721"/>
                  <a:pt x="882" y="1721"/>
                  <a:pt x="882" y="1721"/>
                </a:cubicBezTo>
                <a:cubicBezTo>
                  <a:pt x="884" y="1722"/>
                  <a:pt x="884" y="1722"/>
                  <a:pt x="885" y="1722"/>
                </a:cubicBezTo>
                <a:cubicBezTo>
                  <a:pt x="885" y="1723"/>
                  <a:pt x="885" y="1723"/>
                  <a:pt x="885" y="1723"/>
                </a:cubicBezTo>
                <a:cubicBezTo>
                  <a:pt x="886" y="1723"/>
                  <a:pt x="887" y="1722"/>
                  <a:pt x="889" y="1721"/>
                </a:cubicBezTo>
                <a:cubicBezTo>
                  <a:pt x="889" y="1721"/>
                  <a:pt x="890" y="1720"/>
                  <a:pt x="890" y="1719"/>
                </a:cubicBezTo>
                <a:cubicBezTo>
                  <a:pt x="886" y="1719"/>
                  <a:pt x="886" y="1719"/>
                  <a:pt x="886" y="1719"/>
                </a:cubicBezTo>
                <a:cubicBezTo>
                  <a:pt x="886" y="1719"/>
                  <a:pt x="886" y="1718"/>
                  <a:pt x="884" y="1718"/>
                </a:cubicBezTo>
                <a:close/>
                <a:moveTo>
                  <a:pt x="823" y="1723"/>
                </a:moveTo>
                <a:cubicBezTo>
                  <a:pt x="822" y="1723"/>
                  <a:pt x="822" y="1723"/>
                  <a:pt x="822" y="1723"/>
                </a:cubicBezTo>
                <a:cubicBezTo>
                  <a:pt x="823" y="1724"/>
                  <a:pt x="823" y="1724"/>
                  <a:pt x="825" y="1724"/>
                </a:cubicBezTo>
                <a:cubicBezTo>
                  <a:pt x="825" y="1723"/>
                  <a:pt x="825" y="1723"/>
                  <a:pt x="825" y="1723"/>
                </a:cubicBezTo>
                <a:cubicBezTo>
                  <a:pt x="824" y="1723"/>
                  <a:pt x="823" y="1723"/>
                  <a:pt x="823" y="1723"/>
                </a:cubicBezTo>
                <a:close/>
                <a:moveTo>
                  <a:pt x="825" y="1727"/>
                </a:moveTo>
                <a:cubicBezTo>
                  <a:pt x="827" y="1728"/>
                  <a:pt x="827" y="1728"/>
                  <a:pt x="829" y="1729"/>
                </a:cubicBezTo>
                <a:cubicBezTo>
                  <a:pt x="829" y="1728"/>
                  <a:pt x="829" y="1728"/>
                  <a:pt x="829" y="1726"/>
                </a:cubicBezTo>
                <a:cubicBezTo>
                  <a:pt x="831" y="1726"/>
                  <a:pt x="830" y="1726"/>
                  <a:pt x="831" y="1725"/>
                </a:cubicBezTo>
                <a:cubicBezTo>
                  <a:pt x="831" y="1725"/>
                  <a:pt x="831" y="1725"/>
                  <a:pt x="831" y="1725"/>
                </a:cubicBezTo>
                <a:cubicBezTo>
                  <a:pt x="831" y="1725"/>
                  <a:pt x="831" y="1725"/>
                  <a:pt x="831" y="1725"/>
                </a:cubicBezTo>
                <a:cubicBezTo>
                  <a:pt x="829" y="1725"/>
                  <a:pt x="827" y="1725"/>
                  <a:pt x="825" y="1725"/>
                </a:cubicBezTo>
                <a:lnTo>
                  <a:pt x="825" y="1727"/>
                </a:lnTo>
                <a:close/>
                <a:moveTo>
                  <a:pt x="849" y="1730"/>
                </a:moveTo>
                <a:cubicBezTo>
                  <a:pt x="849" y="1728"/>
                  <a:pt x="849" y="1726"/>
                  <a:pt x="848" y="1725"/>
                </a:cubicBezTo>
                <a:cubicBezTo>
                  <a:pt x="842" y="1725"/>
                  <a:pt x="842" y="1725"/>
                  <a:pt x="842" y="1725"/>
                </a:cubicBezTo>
                <a:cubicBezTo>
                  <a:pt x="842" y="1726"/>
                  <a:pt x="842" y="1726"/>
                  <a:pt x="842" y="1726"/>
                </a:cubicBezTo>
                <a:cubicBezTo>
                  <a:pt x="842" y="1726"/>
                  <a:pt x="841" y="1726"/>
                  <a:pt x="840" y="1727"/>
                </a:cubicBezTo>
                <a:cubicBezTo>
                  <a:pt x="840" y="1727"/>
                  <a:pt x="840" y="1727"/>
                  <a:pt x="840" y="1727"/>
                </a:cubicBezTo>
                <a:cubicBezTo>
                  <a:pt x="839" y="1727"/>
                  <a:pt x="839" y="1727"/>
                  <a:pt x="839" y="1727"/>
                </a:cubicBezTo>
                <a:cubicBezTo>
                  <a:pt x="839" y="1727"/>
                  <a:pt x="839" y="1727"/>
                  <a:pt x="839" y="1727"/>
                </a:cubicBezTo>
                <a:cubicBezTo>
                  <a:pt x="838" y="1727"/>
                  <a:pt x="836" y="1727"/>
                  <a:pt x="835" y="1727"/>
                </a:cubicBezTo>
                <a:cubicBezTo>
                  <a:pt x="834" y="1728"/>
                  <a:pt x="834" y="1728"/>
                  <a:pt x="834" y="1729"/>
                </a:cubicBezTo>
                <a:cubicBezTo>
                  <a:pt x="833" y="1729"/>
                  <a:pt x="833" y="1729"/>
                  <a:pt x="833" y="1729"/>
                </a:cubicBezTo>
                <a:cubicBezTo>
                  <a:pt x="833" y="1729"/>
                  <a:pt x="834" y="1730"/>
                  <a:pt x="834" y="1731"/>
                </a:cubicBezTo>
                <a:cubicBezTo>
                  <a:pt x="836" y="1732"/>
                  <a:pt x="839" y="1732"/>
                  <a:pt x="842" y="1733"/>
                </a:cubicBezTo>
                <a:cubicBezTo>
                  <a:pt x="842" y="1733"/>
                  <a:pt x="842" y="1733"/>
                  <a:pt x="842" y="1733"/>
                </a:cubicBezTo>
                <a:cubicBezTo>
                  <a:pt x="842" y="1733"/>
                  <a:pt x="842" y="1733"/>
                  <a:pt x="842" y="1733"/>
                </a:cubicBezTo>
                <a:cubicBezTo>
                  <a:pt x="842" y="1732"/>
                  <a:pt x="842" y="1731"/>
                  <a:pt x="842" y="1730"/>
                </a:cubicBezTo>
                <a:cubicBezTo>
                  <a:pt x="845" y="1729"/>
                  <a:pt x="846" y="1730"/>
                  <a:pt x="849" y="1730"/>
                </a:cubicBezTo>
                <a:close/>
                <a:moveTo>
                  <a:pt x="846" y="1731"/>
                </a:moveTo>
                <a:cubicBezTo>
                  <a:pt x="847" y="1733"/>
                  <a:pt x="847" y="1733"/>
                  <a:pt x="848" y="1735"/>
                </a:cubicBezTo>
                <a:cubicBezTo>
                  <a:pt x="849" y="1735"/>
                  <a:pt x="849" y="1736"/>
                  <a:pt x="850" y="1736"/>
                </a:cubicBezTo>
                <a:cubicBezTo>
                  <a:pt x="850" y="1732"/>
                  <a:pt x="850" y="1732"/>
                  <a:pt x="846" y="1731"/>
                </a:cubicBezTo>
                <a:close/>
                <a:moveTo>
                  <a:pt x="855" y="1736"/>
                </a:moveTo>
                <a:cubicBezTo>
                  <a:pt x="858" y="1736"/>
                  <a:pt x="858" y="1736"/>
                  <a:pt x="858" y="1736"/>
                </a:cubicBezTo>
                <a:cubicBezTo>
                  <a:pt x="858" y="1735"/>
                  <a:pt x="858" y="1735"/>
                  <a:pt x="858" y="1735"/>
                </a:cubicBezTo>
                <a:cubicBezTo>
                  <a:pt x="854" y="1734"/>
                  <a:pt x="854" y="1734"/>
                  <a:pt x="854" y="1734"/>
                </a:cubicBezTo>
                <a:cubicBezTo>
                  <a:pt x="854" y="1735"/>
                  <a:pt x="855" y="1735"/>
                  <a:pt x="855" y="1736"/>
                </a:cubicBezTo>
                <a:close/>
                <a:moveTo>
                  <a:pt x="853" y="1737"/>
                </a:moveTo>
                <a:cubicBezTo>
                  <a:pt x="853" y="1738"/>
                  <a:pt x="852" y="1738"/>
                  <a:pt x="852" y="1739"/>
                </a:cubicBezTo>
                <a:cubicBezTo>
                  <a:pt x="854" y="1739"/>
                  <a:pt x="854" y="1739"/>
                  <a:pt x="854" y="1739"/>
                </a:cubicBezTo>
                <a:cubicBezTo>
                  <a:pt x="854" y="1739"/>
                  <a:pt x="854" y="1738"/>
                  <a:pt x="853" y="1737"/>
                </a:cubicBezTo>
                <a:close/>
              </a:path>
            </a:pathLst>
          </a:custGeom>
          <a:solidFill>
            <a:srgbClr val="DCDC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89"/>
          <p:cNvSpPr/>
          <p:nvPr/>
        </p:nvSpPr>
        <p:spPr>
          <a:xfrm>
            <a:off x="2764514" y="1708451"/>
            <a:ext cx="1451017" cy="2144268"/>
          </a:xfrm>
          <a:prstGeom prst="roundRect">
            <a:avLst>
              <a:gd fmla="val 703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89"/>
          <p:cNvSpPr/>
          <p:nvPr/>
        </p:nvSpPr>
        <p:spPr>
          <a:xfrm>
            <a:off x="4986856" y="1708451"/>
            <a:ext cx="1451017" cy="2144268"/>
          </a:xfrm>
          <a:prstGeom prst="roundRect">
            <a:avLst>
              <a:gd fmla="val 703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89"/>
          <p:cNvSpPr/>
          <p:nvPr/>
        </p:nvSpPr>
        <p:spPr>
          <a:xfrm>
            <a:off x="7209198" y="1708451"/>
            <a:ext cx="1451017" cy="2144268"/>
          </a:xfrm>
          <a:prstGeom prst="roundRect">
            <a:avLst>
              <a:gd fmla="val 823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89"/>
          <p:cNvSpPr/>
          <p:nvPr/>
        </p:nvSpPr>
        <p:spPr>
          <a:xfrm>
            <a:off x="542172" y="1708451"/>
            <a:ext cx="1451017" cy="2144268"/>
          </a:xfrm>
          <a:prstGeom prst="roundRect">
            <a:avLst>
              <a:gd fmla="val 7837" name="adj"/>
            </a:avLst>
          </a:prstGeom>
          <a:solidFill>
            <a:srgbClr val="23B6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89"/>
          <p:cNvSpPr txBox="1"/>
          <p:nvPr/>
        </p:nvSpPr>
        <p:spPr>
          <a:xfrm>
            <a:off x="802463" y="1849968"/>
            <a:ext cx="7906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Cisco</a:t>
            </a:r>
            <a:endParaRPr/>
          </a:p>
        </p:txBody>
      </p:sp>
      <p:sp>
        <p:nvSpPr>
          <p:cNvPr id="1238" name="Google Shape;1238;p89"/>
          <p:cNvSpPr txBox="1"/>
          <p:nvPr/>
        </p:nvSpPr>
        <p:spPr>
          <a:xfrm>
            <a:off x="2857238" y="1780865"/>
            <a:ext cx="118442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Parceiros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(ASC/ITC)</a:t>
            </a:r>
            <a:endParaRPr/>
          </a:p>
        </p:txBody>
      </p:sp>
      <p:sp>
        <p:nvSpPr>
          <p:cNvPr id="1239" name="Google Shape;1239;p89"/>
          <p:cNvSpPr txBox="1"/>
          <p:nvPr/>
        </p:nvSpPr>
        <p:spPr>
          <a:xfrm>
            <a:off x="5039710" y="1780865"/>
            <a:ext cx="13765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Academias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(escolas, governo </a:t>
            </a:r>
            <a:br>
              <a:rPr lang="pt-B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etc.)</a:t>
            </a:r>
            <a:endParaRPr/>
          </a:p>
        </p:txBody>
      </p:sp>
      <p:sp>
        <p:nvSpPr>
          <p:cNvPr id="1240" name="Google Shape;1240;p89"/>
          <p:cNvSpPr txBox="1"/>
          <p:nvPr/>
        </p:nvSpPr>
        <p:spPr>
          <a:xfrm>
            <a:off x="7185922" y="1801647"/>
            <a:ext cx="148726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Empregadores</a:t>
            </a:r>
            <a:endParaRPr/>
          </a:p>
        </p:txBody>
      </p:sp>
      <p:grpSp>
        <p:nvGrpSpPr>
          <p:cNvPr id="1241" name="Google Shape;1241;p89"/>
          <p:cNvGrpSpPr/>
          <p:nvPr/>
        </p:nvGrpSpPr>
        <p:grpSpPr>
          <a:xfrm>
            <a:off x="6584522" y="2504193"/>
            <a:ext cx="415010" cy="412504"/>
            <a:chOff x="1579728" y="2192901"/>
            <a:chExt cx="496986" cy="493986"/>
          </a:xfrm>
        </p:grpSpPr>
        <p:sp>
          <p:nvSpPr>
            <p:cNvPr id="1242" name="Google Shape;1242;p89"/>
            <p:cNvSpPr/>
            <p:nvPr/>
          </p:nvSpPr>
          <p:spPr>
            <a:xfrm>
              <a:off x="1759722" y="2192901"/>
              <a:ext cx="134996" cy="493986"/>
            </a:xfrm>
            <a:custGeom>
              <a:rect b="b" l="l" r="r" t="t"/>
              <a:pathLst>
                <a:path extrusionOk="0" h="209" w="57">
                  <a:moveTo>
                    <a:pt x="29" y="209"/>
                  </a:moveTo>
                  <a:cubicBezTo>
                    <a:pt x="29" y="209"/>
                    <a:pt x="29" y="209"/>
                    <a:pt x="29" y="209"/>
                  </a:cubicBezTo>
                  <a:cubicBezTo>
                    <a:pt x="13" y="209"/>
                    <a:pt x="0" y="196"/>
                    <a:pt x="0" y="1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8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7" y="196"/>
                    <a:pt x="45" y="209"/>
                    <a:pt x="29" y="209"/>
                  </a:cubicBezTo>
                </a:path>
              </a:pathLst>
            </a:custGeom>
            <a:solidFill>
              <a:srgbClr val="005073"/>
            </a:solidFill>
            <a:ln cap="flat" cmpd="sng" w="9525">
              <a:solidFill>
                <a:srgbClr val="0050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89"/>
            <p:cNvSpPr/>
            <p:nvPr/>
          </p:nvSpPr>
          <p:spPr>
            <a:xfrm>
              <a:off x="1579728" y="2368943"/>
              <a:ext cx="496986" cy="134996"/>
            </a:xfrm>
            <a:custGeom>
              <a:rect b="b" l="l" r="r" t="t"/>
              <a:pathLst>
                <a:path extrusionOk="0" h="57" w="210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7" y="0"/>
                    <a:pt x="210" y="13"/>
                    <a:pt x="210" y="28"/>
                  </a:cubicBezTo>
                  <a:cubicBezTo>
                    <a:pt x="210" y="44"/>
                    <a:pt x="197" y="57"/>
                    <a:pt x="18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</a:path>
              </a:pathLst>
            </a:custGeom>
            <a:solidFill>
              <a:srgbClr val="005073"/>
            </a:solidFill>
            <a:ln cap="flat" cmpd="sng" w="9525">
              <a:solidFill>
                <a:srgbClr val="0050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89"/>
            <p:cNvSpPr/>
            <p:nvPr/>
          </p:nvSpPr>
          <p:spPr>
            <a:xfrm>
              <a:off x="1759636" y="2367857"/>
              <a:ext cx="137160" cy="137160"/>
            </a:xfrm>
            <a:prstGeom prst="rect">
              <a:avLst/>
            </a:prstGeom>
            <a:solidFill>
              <a:srgbClr val="003C56"/>
            </a:solidFill>
            <a:ln cap="flat" cmpd="sng" w="9525">
              <a:solidFill>
                <a:srgbClr val="003C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0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5" name="Google Shape;1245;p89"/>
          <p:cNvGrpSpPr/>
          <p:nvPr/>
        </p:nvGrpSpPr>
        <p:grpSpPr>
          <a:xfrm>
            <a:off x="4343927" y="2509353"/>
            <a:ext cx="415010" cy="412504"/>
            <a:chOff x="1579728" y="2192901"/>
            <a:chExt cx="496986" cy="493986"/>
          </a:xfrm>
        </p:grpSpPr>
        <p:sp>
          <p:nvSpPr>
            <p:cNvPr id="1246" name="Google Shape;1246;p89"/>
            <p:cNvSpPr/>
            <p:nvPr/>
          </p:nvSpPr>
          <p:spPr>
            <a:xfrm>
              <a:off x="1759722" y="2192901"/>
              <a:ext cx="134996" cy="493986"/>
            </a:xfrm>
            <a:custGeom>
              <a:rect b="b" l="l" r="r" t="t"/>
              <a:pathLst>
                <a:path extrusionOk="0" h="209" w="57">
                  <a:moveTo>
                    <a:pt x="29" y="209"/>
                  </a:moveTo>
                  <a:cubicBezTo>
                    <a:pt x="29" y="209"/>
                    <a:pt x="29" y="209"/>
                    <a:pt x="29" y="209"/>
                  </a:cubicBezTo>
                  <a:cubicBezTo>
                    <a:pt x="13" y="209"/>
                    <a:pt x="0" y="196"/>
                    <a:pt x="0" y="1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8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7" y="196"/>
                    <a:pt x="45" y="209"/>
                    <a:pt x="29" y="209"/>
                  </a:cubicBezTo>
                </a:path>
              </a:pathLst>
            </a:custGeom>
            <a:solidFill>
              <a:srgbClr val="005073"/>
            </a:solidFill>
            <a:ln cap="flat" cmpd="sng" w="9525">
              <a:solidFill>
                <a:srgbClr val="0050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89"/>
            <p:cNvSpPr/>
            <p:nvPr/>
          </p:nvSpPr>
          <p:spPr>
            <a:xfrm>
              <a:off x="1579728" y="2368943"/>
              <a:ext cx="496986" cy="134996"/>
            </a:xfrm>
            <a:custGeom>
              <a:rect b="b" l="l" r="r" t="t"/>
              <a:pathLst>
                <a:path extrusionOk="0" h="57" w="210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7" y="0"/>
                    <a:pt x="210" y="13"/>
                    <a:pt x="210" y="28"/>
                  </a:cubicBezTo>
                  <a:cubicBezTo>
                    <a:pt x="210" y="44"/>
                    <a:pt x="197" y="57"/>
                    <a:pt x="18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</a:path>
              </a:pathLst>
            </a:custGeom>
            <a:solidFill>
              <a:srgbClr val="005073"/>
            </a:solidFill>
            <a:ln cap="flat" cmpd="sng" w="9525">
              <a:solidFill>
                <a:srgbClr val="0050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89"/>
            <p:cNvSpPr/>
            <p:nvPr/>
          </p:nvSpPr>
          <p:spPr>
            <a:xfrm>
              <a:off x="1759636" y="2367857"/>
              <a:ext cx="137160" cy="137160"/>
            </a:xfrm>
            <a:prstGeom prst="rect">
              <a:avLst/>
            </a:prstGeom>
            <a:solidFill>
              <a:srgbClr val="003C56"/>
            </a:solidFill>
            <a:ln cap="flat" cmpd="sng" w="9525">
              <a:solidFill>
                <a:srgbClr val="003C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0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p89"/>
          <p:cNvGrpSpPr/>
          <p:nvPr/>
        </p:nvGrpSpPr>
        <p:grpSpPr>
          <a:xfrm>
            <a:off x="2103332" y="2514513"/>
            <a:ext cx="415010" cy="412504"/>
            <a:chOff x="1579728" y="2192901"/>
            <a:chExt cx="496986" cy="493986"/>
          </a:xfrm>
        </p:grpSpPr>
        <p:sp>
          <p:nvSpPr>
            <p:cNvPr id="1250" name="Google Shape;1250;p89"/>
            <p:cNvSpPr/>
            <p:nvPr/>
          </p:nvSpPr>
          <p:spPr>
            <a:xfrm>
              <a:off x="1759722" y="2192901"/>
              <a:ext cx="134996" cy="493986"/>
            </a:xfrm>
            <a:custGeom>
              <a:rect b="b" l="l" r="r" t="t"/>
              <a:pathLst>
                <a:path extrusionOk="0" h="209" w="57">
                  <a:moveTo>
                    <a:pt x="29" y="209"/>
                  </a:moveTo>
                  <a:cubicBezTo>
                    <a:pt x="29" y="209"/>
                    <a:pt x="29" y="209"/>
                    <a:pt x="29" y="209"/>
                  </a:cubicBezTo>
                  <a:cubicBezTo>
                    <a:pt x="13" y="209"/>
                    <a:pt x="0" y="196"/>
                    <a:pt x="0" y="1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8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7" y="196"/>
                    <a:pt x="45" y="209"/>
                    <a:pt x="29" y="209"/>
                  </a:cubicBezTo>
                </a:path>
              </a:pathLst>
            </a:custGeom>
            <a:solidFill>
              <a:srgbClr val="005073"/>
            </a:solidFill>
            <a:ln cap="flat" cmpd="sng" w="9525">
              <a:solidFill>
                <a:srgbClr val="0050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89"/>
            <p:cNvSpPr/>
            <p:nvPr/>
          </p:nvSpPr>
          <p:spPr>
            <a:xfrm>
              <a:off x="1579728" y="2368943"/>
              <a:ext cx="496986" cy="134996"/>
            </a:xfrm>
            <a:custGeom>
              <a:rect b="b" l="l" r="r" t="t"/>
              <a:pathLst>
                <a:path extrusionOk="0" h="57" w="210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7" y="0"/>
                    <a:pt x="210" y="13"/>
                    <a:pt x="210" y="28"/>
                  </a:cubicBezTo>
                  <a:cubicBezTo>
                    <a:pt x="210" y="44"/>
                    <a:pt x="197" y="57"/>
                    <a:pt x="18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</a:path>
              </a:pathLst>
            </a:custGeom>
            <a:solidFill>
              <a:srgbClr val="005073"/>
            </a:solidFill>
            <a:ln cap="flat" cmpd="sng" w="9525">
              <a:solidFill>
                <a:srgbClr val="0050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89"/>
            <p:cNvSpPr/>
            <p:nvPr/>
          </p:nvSpPr>
          <p:spPr>
            <a:xfrm>
              <a:off x="1759636" y="2367857"/>
              <a:ext cx="137160" cy="137160"/>
            </a:xfrm>
            <a:prstGeom prst="rect">
              <a:avLst/>
            </a:prstGeom>
            <a:solidFill>
              <a:srgbClr val="003C56"/>
            </a:solidFill>
            <a:ln cap="flat" cmpd="sng" w="9525">
              <a:solidFill>
                <a:srgbClr val="003C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507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3" name="Google Shape;1253;p89"/>
          <p:cNvSpPr/>
          <p:nvPr/>
        </p:nvSpPr>
        <p:spPr>
          <a:xfrm>
            <a:off x="694232" y="2763926"/>
            <a:ext cx="1130059" cy="934966"/>
          </a:xfrm>
          <a:prstGeom prst="roundRect">
            <a:avLst>
              <a:gd fmla="val 73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89"/>
          <p:cNvSpPr/>
          <p:nvPr/>
        </p:nvSpPr>
        <p:spPr>
          <a:xfrm>
            <a:off x="2921028" y="2763578"/>
            <a:ext cx="1130059" cy="934966"/>
          </a:xfrm>
          <a:prstGeom prst="roundRect">
            <a:avLst>
              <a:gd fmla="val 73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89"/>
          <p:cNvSpPr/>
          <p:nvPr/>
        </p:nvSpPr>
        <p:spPr>
          <a:xfrm>
            <a:off x="5137097" y="2761656"/>
            <a:ext cx="1130059" cy="934966"/>
          </a:xfrm>
          <a:prstGeom prst="roundRect">
            <a:avLst>
              <a:gd fmla="val 73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89"/>
          <p:cNvSpPr/>
          <p:nvPr/>
        </p:nvSpPr>
        <p:spPr>
          <a:xfrm>
            <a:off x="7363893" y="2761308"/>
            <a:ext cx="1130059" cy="934966"/>
          </a:xfrm>
          <a:prstGeom prst="roundRect">
            <a:avLst>
              <a:gd fmla="val 73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89"/>
          <p:cNvSpPr txBox="1"/>
          <p:nvPr/>
        </p:nvSpPr>
        <p:spPr>
          <a:xfrm>
            <a:off x="723850" y="2795375"/>
            <a:ext cx="11301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Ecossistema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Plataforma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Grade curricular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89"/>
          <p:cNvSpPr txBox="1"/>
          <p:nvPr/>
        </p:nvSpPr>
        <p:spPr>
          <a:xfrm>
            <a:off x="2892198" y="2795380"/>
            <a:ext cx="1181856" cy="57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Suporte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Treinamento</a:t>
            </a:r>
            <a:endParaRPr/>
          </a:p>
        </p:txBody>
      </p:sp>
      <p:sp>
        <p:nvSpPr>
          <p:cNvPr id="1259" name="Google Shape;1259;p89"/>
          <p:cNvSpPr txBox="1"/>
          <p:nvPr/>
        </p:nvSpPr>
        <p:spPr>
          <a:xfrm>
            <a:off x="5286606" y="2772084"/>
            <a:ext cx="851515" cy="826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Instrutores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Instalação</a:t>
            </a:r>
            <a:endParaRPr/>
          </a:p>
        </p:txBody>
      </p:sp>
      <p:sp>
        <p:nvSpPr>
          <p:cNvPr id="1260" name="Google Shape;1260;p89"/>
          <p:cNvSpPr txBox="1"/>
          <p:nvPr/>
        </p:nvSpPr>
        <p:spPr>
          <a:xfrm>
            <a:off x="7378924" y="2836225"/>
            <a:ext cx="1130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Oportunidades</a:t>
            </a:r>
            <a:endParaRPr/>
          </a:p>
        </p:txBody>
      </p:sp>
      <p:sp>
        <p:nvSpPr>
          <p:cNvPr id="1261" name="Google Shape;1261;p89"/>
          <p:cNvSpPr txBox="1"/>
          <p:nvPr>
            <p:ph type="title"/>
          </p:nvPr>
        </p:nvSpPr>
        <p:spPr>
          <a:xfrm>
            <a:off x="437766" y="27273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Parceria da Cisco Networking Academy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90"/>
          <p:cNvSpPr txBox="1"/>
          <p:nvPr>
            <p:ph type="title"/>
          </p:nvPr>
        </p:nvSpPr>
        <p:spPr>
          <a:xfrm>
            <a:off x="437766" y="341313"/>
            <a:ext cx="8345400" cy="7317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Academia Cisco</a:t>
            </a:r>
            <a:endParaRPr/>
          </a:p>
        </p:txBody>
      </p:sp>
      <p:graphicFrame>
        <p:nvGraphicFramePr>
          <p:cNvPr id="1268" name="Google Shape;1268;p90"/>
          <p:cNvGraphicFramePr/>
          <p:nvPr/>
        </p:nvGraphicFramePr>
        <p:xfrm>
          <a:off x="437775" y="11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{E3AF22DF-3971-4D85-99FF-5CDE70D80AE9}</a:tableStyleId>
              </a:tblPr>
              <a:tblGrid>
                <a:gridCol w="3898200"/>
                <a:gridCol w="3898200"/>
              </a:tblGrid>
              <a:tr h="52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lt1"/>
                          </a:solidFill>
                        </a:rPr>
                        <a:t>Tipo de Academia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lt1"/>
                          </a:solidFill>
                        </a:rPr>
                        <a:t>Função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Cisco Academy (CA)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Formar Alunos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Instructor Training Center (ITC)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Formar Instrutores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Academy Support Center (ASC)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Dar suporte às academias CA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9" name="Google Shape;1269;p90"/>
          <p:cNvSpPr txBox="1"/>
          <p:nvPr/>
        </p:nvSpPr>
        <p:spPr>
          <a:xfrm>
            <a:off x="437775" y="3280175"/>
            <a:ext cx="77964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Academia Cisco da sua instituição provavelmente é uma CA.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Academia Brasileira de Redes é um ITC - por isso você está fazendo um curso de formação de instrutores.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 uma Academia CA não tem vínculo com ASC, só pode ministrar um número limitado de cursos. Para oferecer ITE e CCNA é obrigatório ser vinculado à um ASC.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91"/>
          <p:cNvSpPr txBox="1"/>
          <p:nvPr>
            <p:ph type="title"/>
          </p:nvPr>
        </p:nvSpPr>
        <p:spPr>
          <a:xfrm>
            <a:off x="437766" y="341313"/>
            <a:ext cx="8345400" cy="7317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Pré-requisitos para você abrir turmas CCNA</a:t>
            </a:r>
            <a:endParaRPr/>
          </a:p>
        </p:txBody>
      </p:sp>
      <p:sp>
        <p:nvSpPr>
          <p:cNvPr id="1276" name="Google Shape;1276;p91"/>
          <p:cNvSpPr txBox="1"/>
          <p:nvPr/>
        </p:nvSpPr>
        <p:spPr>
          <a:xfrm>
            <a:off x="557400" y="1227675"/>
            <a:ext cx="8045400" cy="3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Ter sido aprovado no curso de formação de instrutores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Ser </a:t>
            </a:r>
            <a:r>
              <a:rPr b="1" lang="pt-BR" sz="1800"/>
              <a:t>usuário instrutor</a:t>
            </a:r>
            <a:r>
              <a:rPr lang="pt-BR" sz="1800"/>
              <a:t> na Academia Cisco da sua instituição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O menu “Estou Ensinando” deverá aparecer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Se não aparecer, peça ao admin de sua academia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Academia Cisco da sua instituição deve estar vinculada a um ASC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3782"/>
            <a:ext cx="9144000" cy="2389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92"/>
          <p:cNvSpPr/>
          <p:nvPr/>
        </p:nvSpPr>
        <p:spPr>
          <a:xfrm>
            <a:off x="329768" y="3990162"/>
            <a:ext cx="160636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72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Grade curricular, </a:t>
            </a:r>
            <a:b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serviços e plataforma gratuitos </a:t>
            </a:r>
            <a:endParaRPr/>
          </a:p>
        </p:txBody>
      </p:sp>
      <p:sp>
        <p:nvSpPr>
          <p:cNvPr id="1284" name="Google Shape;1284;p92"/>
          <p:cNvSpPr/>
          <p:nvPr/>
        </p:nvSpPr>
        <p:spPr>
          <a:xfrm>
            <a:off x="2049293" y="3990162"/>
            <a:ext cx="1606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72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Mais de 670 parceiros de treinamento </a:t>
            </a:r>
            <a:b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e suporte</a:t>
            </a:r>
            <a:endParaRPr/>
          </a:p>
        </p:txBody>
      </p:sp>
      <p:sp>
        <p:nvSpPr>
          <p:cNvPr id="1285" name="Google Shape;1285;p92"/>
          <p:cNvSpPr/>
          <p:nvPr/>
        </p:nvSpPr>
        <p:spPr>
          <a:xfrm>
            <a:off x="3737645" y="3990162"/>
            <a:ext cx="160636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72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Descontos em certificação e equipamento</a:t>
            </a:r>
            <a:endParaRPr/>
          </a:p>
        </p:txBody>
      </p:sp>
      <p:sp>
        <p:nvSpPr>
          <p:cNvPr id="1286" name="Google Shape;1286;p92"/>
          <p:cNvSpPr/>
          <p:nvPr/>
        </p:nvSpPr>
        <p:spPr>
          <a:xfrm>
            <a:off x="5436388" y="3990162"/>
            <a:ext cx="160636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72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Conexão </a:t>
            </a:r>
            <a:b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com programas de trabalho</a:t>
            </a:r>
            <a:endParaRPr/>
          </a:p>
        </p:txBody>
      </p:sp>
      <p:sp>
        <p:nvSpPr>
          <p:cNvPr id="1287" name="Google Shape;1287;p92"/>
          <p:cNvSpPr/>
          <p:nvPr/>
        </p:nvSpPr>
        <p:spPr>
          <a:xfrm>
            <a:off x="7124740" y="3990162"/>
            <a:ext cx="160636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72"/>
              </a:buClr>
              <a:buSzPts val="960"/>
              <a:buFont typeface="Arial"/>
              <a:buNone/>
            </a:pPr>
            <a: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Comunidades </a:t>
            </a:r>
            <a:b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200" u="none" cap="none" strike="noStrike">
                <a:solidFill>
                  <a:srgbClr val="005072"/>
                </a:solidFill>
                <a:latin typeface="Arial"/>
                <a:ea typeface="Arial"/>
                <a:cs typeface="Arial"/>
                <a:sym typeface="Arial"/>
              </a:rPr>
              <a:t>globais</a:t>
            </a:r>
            <a:endParaRPr/>
          </a:p>
        </p:txBody>
      </p:sp>
      <p:pic>
        <p:nvPicPr>
          <p:cNvPr id="1288" name="Google Shape;1288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53" y="30757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2602" y="30757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2051" y="30757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71501" y="307576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70951" y="307576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92"/>
          <p:cNvSpPr/>
          <p:nvPr/>
        </p:nvSpPr>
        <p:spPr>
          <a:xfrm>
            <a:off x="447110" y="219042"/>
            <a:ext cx="2044798" cy="2044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92"/>
          <p:cNvSpPr/>
          <p:nvPr/>
        </p:nvSpPr>
        <p:spPr>
          <a:xfrm>
            <a:off x="382376" y="744607"/>
            <a:ext cx="21742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Suporte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Ecossistema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4_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4_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