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7" r:id="rId1"/>
    <p:sldMasterId id="2147483778" r:id="rId2"/>
  </p:sldMasterIdLst>
  <p:notesMasterIdLst>
    <p:notesMasterId r:id="rId40"/>
  </p:notesMasterIdLst>
  <p:handoutMasterIdLst>
    <p:handoutMasterId r:id="rId41"/>
  </p:handoutMasterIdLst>
  <p:sldIdLst>
    <p:sldId id="343" r:id="rId3"/>
    <p:sldId id="353" r:id="rId4"/>
    <p:sldId id="402" r:id="rId5"/>
    <p:sldId id="386" r:id="rId6"/>
    <p:sldId id="387" r:id="rId7"/>
    <p:sldId id="388" r:id="rId8"/>
    <p:sldId id="389" r:id="rId9"/>
    <p:sldId id="390" r:id="rId10"/>
    <p:sldId id="391" r:id="rId11"/>
    <p:sldId id="392" r:id="rId12"/>
    <p:sldId id="393" r:id="rId13"/>
    <p:sldId id="394" r:id="rId14"/>
    <p:sldId id="395" r:id="rId15"/>
    <p:sldId id="396" r:id="rId16"/>
    <p:sldId id="403" r:id="rId17"/>
    <p:sldId id="399" r:id="rId18"/>
    <p:sldId id="400" r:id="rId19"/>
    <p:sldId id="355" r:id="rId20"/>
    <p:sldId id="354" r:id="rId21"/>
    <p:sldId id="369" r:id="rId22"/>
    <p:sldId id="370" r:id="rId23"/>
    <p:sldId id="404" r:id="rId24"/>
    <p:sldId id="405" r:id="rId25"/>
    <p:sldId id="373" r:id="rId26"/>
    <p:sldId id="374" r:id="rId27"/>
    <p:sldId id="375" r:id="rId28"/>
    <p:sldId id="376" r:id="rId29"/>
    <p:sldId id="408" r:id="rId30"/>
    <p:sldId id="377" r:id="rId31"/>
    <p:sldId id="384" r:id="rId32"/>
    <p:sldId id="379" r:id="rId33"/>
    <p:sldId id="380" r:id="rId34"/>
    <p:sldId id="381" r:id="rId35"/>
    <p:sldId id="385" r:id="rId36"/>
    <p:sldId id="406" r:id="rId37"/>
    <p:sldId id="407" r:id="rId38"/>
    <p:sldId id="401" r:id="rId39"/>
  </p:sldIdLst>
  <p:sldSz cx="9144000" cy="6858000" type="screen4x3"/>
  <p:notesSz cx="6858000" cy="9713913"/>
  <p:defaultTextStyle>
    <a:defPPr>
      <a:defRPr lang="da-DK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Courier New" charset="0"/>
        <a:ea typeface="Arial" charset="0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Courier New" charset="0"/>
        <a:ea typeface="Arial" charset="0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Courier New" charset="0"/>
        <a:ea typeface="Arial" charset="0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Courier New" charset="0"/>
        <a:ea typeface="Arial" charset="0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Courier New" charset="0"/>
        <a:ea typeface="Arial" charset="0"/>
        <a:cs typeface="Arial" charset="0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Courier New" charset="0"/>
        <a:ea typeface="Arial" charset="0"/>
        <a:cs typeface="Arial" charset="0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Courier New" charset="0"/>
        <a:ea typeface="Arial" charset="0"/>
        <a:cs typeface="Arial" charset="0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Courier New" charset="0"/>
        <a:ea typeface="Arial" charset="0"/>
        <a:cs typeface="Arial" charset="0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Courier New" charset="0"/>
        <a:ea typeface="Arial" charset="0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Start" id="{815E150D-B181-264F-BD3A-40C4EAFE2CFA}">
          <p14:sldIdLst>
            <p14:sldId id="343"/>
            <p14:sldId id="353"/>
            <p14:sldId id="402"/>
          </p14:sldIdLst>
        </p14:section>
        <p14:section name="Areas of knowledge" id="{2B015B92-BF1D-7D4E-BB98-5A235840B209}">
          <p14:sldIdLst>
            <p14:sldId id="386"/>
            <p14:sldId id="387"/>
            <p14:sldId id="388"/>
            <p14:sldId id="389"/>
            <p14:sldId id="390"/>
            <p14:sldId id="391"/>
            <p14:sldId id="392"/>
            <p14:sldId id="393"/>
            <p14:sldId id="394"/>
            <p14:sldId id="395"/>
            <p14:sldId id="396"/>
            <p14:sldId id="403"/>
            <p14:sldId id="399"/>
          </p14:sldIdLst>
        </p14:section>
        <p14:section name="Experiments" id="{A68333E1-C1E5-574C-A1AB-3420792FA889}">
          <p14:sldIdLst>
            <p14:sldId id="400"/>
            <p14:sldId id="355"/>
            <p14:sldId id="354"/>
            <p14:sldId id="369"/>
            <p14:sldId id="370"/>
            <p14:sldId id="404"/>
            <p14:sldId id="405"/>
            <p14:sldId id="373"/>
            <p14:sldId id="374"/>
            <p14:sldId id="375"/>
            <p14:sldId id="376"/>
            <p14:sldId id="408"/>
            <p14:sldId id="377"/>
            <p14:sldId id="384"/>
            <p14:sldId id="379"/>
            <p14:sldId id="380"/>
            <p14:sldId id="381"/>
            <p14:sldId id="385"/>
          </p14:sldIdLst>
        </p14:section>
        <p14:section name="Study Point" id="{B400F179-E3CA-354C-9B0E-39B531556BF1}">
          <p14:sldIdLst>
            <p14:sldId id="406"/>
            <p14:sldId id="407"/>
          </p14:sldIdLst>
        </p14:section>
        <p14:section name="Scrum.org" id="{02AA6DB0-F15C-3A41-B9C4-A9CA84F8D5F7}">
          <p14:sldIdLst>
            <p14:sldId id="401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059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  <a:srgbClr val="FF66FF"/>
    <a:srgbClr val="FFE181"/>
    <a:srgbClr val="FFD7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77763"/>
  </p:normalViewPr>
  <p:slideViewPr>
    <p:cSldViewPr snapToGrid="0">
      <p:cViewPr>
        <p:scale>
          <a:sx n="74" d="100"/>
          <a:sy n="74" d="100"/>
        </p:scale>
        <p:origin x="-1680" y="-14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39" d="100"/>
          <a:sy n="39" d="100"/>
        </p:scale>
        <p:origin x="-2106" y="-114"/>
      </p:cViewPr>
      <p:guideLst>
        <p:guide orient="horz" pos="3059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0" Type="http://schemas.openxmlformats.org/officeDocument/2006/relationships/slide" Target="slides/slide18.xml"/><Relationship Id="rId41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A8D552C-222C-AC47-9384-86EC9D46BE25}" type="doc">
      <dgm:prSet loTypeId="urn:microsoft.com/office/officeart/2005/8/layout/cycle2" loCatId="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DFEE782-C7BC-3B44-80E0-D49AF28CF3BB}">
      <dgm:prSet phldrT="[Text]" custT="1"/>
      <dgm:spPr/>
      <dgm:t>
        <a:bodyPr/>
        <a:lstStyle/>
        <a:p>
          <a:r>
            <a:rPr lang="en-GB" altLang="en-US" sz="2400" dirty="0" smtClean="0"/>
            <a:t>Theory</a:t>
          </a:r>
          <a:endParaRPr lang="en-US" sz="2400" dirty="0"/>
        </a:p>
      </dgm:t>
    </dgm:pt>
    <dgm:pt modelId="{460FF61E-58BB-B243-BB58-06BD76F2E260}" type="parTrans" cxnId="{C7B89BB5-DC15-4A4A-8F7E-A36BE29707AC}">
      <dgm:prSet/>
      <dgm:spPr/>
      <dgm:t>
        <a:bodyPr/>
        <a:lstStyle/>
        <a:p>
          <a:endParaRPr lang="en-US" sz="2400"/>
        </a:p>
      </dgm:t>
    </dgm:pt>
    <dgm:pt modelId="{AD79D8C1-21AD-B44B-B4F9-3C8EB54E6B24}" type="sibTrans" cxnId="{C7B89BB5-DC15-4A4A-8F7E-A36BE29707AC}">
      <dgm:prSet custT="1"/>
      <dgm:spPr/>
      <dgm:t>
        <a:bodyPr/>
        <a:lstStyle/>
        <a:p>
          <a:endParaRPr lang="en-US" sz="2400"/>
        </a:p>
      </dgm:t>
    </dgm:pt>
    <dgm:pt modelId="{E3E965F5-A1B9-F140-9A2F-35A4257DF0C3}">
      <dgm:prSet phldrT="[Text]" custT="1"/>
      <dgm:spPr/>
      <dgm:t>
        <a:bodyPr/>
        <a:lstStyle/>
        <a:p>
          <a:r>
            <a:rPr lang="en-GB" altLang="en-US" sz="2400" dirty="0" smtClean="0"/>
            <a:t>Hypothesis</a:t>
          </a:r>
          <a:endParaRPr lang="en-US" sz="2400" dirty="0"/>
        </a:p>
      </dgm:t>
    </dgm:pt>
    <dgm:pt modelId="{170E3A96-CAD6-9C40-8439-9D086FFD2017}" type="parTrans" cxnId="{7DBB06C2-9203-1A43-8B75-C9D560F822FB}">
      <dgm:prSet/>
      <dgm:spPr/>
      <dgm:t>
        <a:bodyPr/>
        <a:lstStyle/>
        <a:p>
          <a:endParaRPr lang="en-US" sz="2400"/>
        </a:p>
      </dgm:t>
    </dgm:pt>
    <dgm:pt modelId="{C7841566-38C0-C74C-866F-D7C5E03886AB}" type="sibTrans" cxnId="{7DBB06C2-9203-1A43-8B75-C9D560F822FB}">
      <dgm:prSet custT="1"/>
      <dgm:spPr/>
      <dgm:t>
        <a:bodyPr/>
        <a:lstStyle/>
        <a:p>
          <a:endParaRPr lang="en-US" sz="2400"/>
        </a:p>
      </dgm:t>
    </dgm:pt>
    <dgm:pt modelId="{D08152FA-4D97-C848-8FCD-8FFEF5BB3CAA}">
      <dgm:prSet phldrT="[Text]" custT="1"/>
      <dgm:spPr/>
      <dgm:t>
        <a:bodyPr/>
        <a:lstStyle/>
        <a:p>
          <a:r>
            <a:rPr lang="en-GB" altLang="en-US" sz="2400" dirty="0" smtClean="0"/>
            <a:t>Experiment</a:t>
          </a:r>
          <a:endParaRPr lang="en-US" sz="2400" dirty="0"/>
        </a:p>
      </dgm:t>
    </dgm:pt>
    <dgm:pt modelId="{7E58C972-1AA8-FA45-9805-68BA0BA84FC1}" type="parTrans" cxnId="{48C03293-569E-D742-A06A-7CFA43CB2054}">
      <dgm:prSet/>
      <dgm:spPr/>
      <dgm:t>
        <a:bodyPr/>
        <a:lstStyle/>
        <a:p>
          <a:endParaRPr lang="en-US" sz="2400"/>
        </a:p>
      </dgm:t>
    </dgm:pt>
    <dgm:pt modelId="{455A1AEE-07B0-D04B-BAE3-6F58A64BA261}" type="sibTrans" cxnId="{48C03293-569E-D742-A06A-7CFA43CB2054}">
      <dgm:prSet custT="1"/>
      <dgm:spPr/>
      <dgm:t>
        <a:bodyPr/>
        <a:lstStyle/>
        <a:p>
          <a:endParaRPr lang="en-US" sz="2400"/>
        </a:p>
      </dgm:t>
    </dgm:pt>
    <dgm:pt modelId="{AD8EB872-D468-BD47-AF1E-B4C0EE071206}">
      <dgm:prSet phldrT="[Text]" custT="1"/>
      <dgm:spPr/>
      <dgm:t>
        <a:bodyPr/>
        <a:lstStyle/>
        <a:p>
          <a:r>
            <a:rPr lang="en-GB" altLang="en-US" sz="2400" dirty="0" smtClean="0"/>
            <a:t>Result</a:t>
          </a:r>
          <a:endParaRPr lang="en-US" sz="2400" dirty="0"/>
        </a:p>
      </dgm:t>
    </dgm:pt>
    <dgm:pt modelId="{1486A9A6-B09F-7B43-9FD4-C1604E13FB12}" type="parTrans" cxnId="{0245833D-FDA3-A341-A282-CCDF46D3C4CA}">
      <dgm:prSet/>
      <dgm:spPr/>
      <dgm:t>
        <a:bodyPr/>
        <a:lstStyle/>
        <a:p>
          <a:endParaRPr lang="en-US" sz="2400"/>
        </a:p>
      </dgm:t>
    </dgm:pt>
    <dgm:pt modelId="{81B3FFF9-E37E-9E43-82ED-BF17FC082CF5}" type="sibTrans" cxnId="{0245833D-FDA3-A341-A282-CCDF46D3C4CA}">
      <dgm:prSet custT="1"/>
      <dgm:spPr/>
      <dgm:t>
        <a:bodyPr/>
        <a:lstStyle/>
        <a:p>
          <a:endParaRPr lang="en-US" sz="2400"/>
        </a:p>
      </dgm:t>
    </dgm:pt>
    <dgm:pt modelId="{4A0D4E00-92B4-2240-AAA0-22D30FB2CA10}" type="pres">
      <dgm:prSet presAssocID="{CA8D552C-222C-AC47-9384-86EC9D46BE25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a-DK"/>
        </a:p>
      </dgm:t>
    </dgm:pt>
    <dgm:pt modelId="{7F8C26EA-CD8B-8D47-977D-E044B9653FF8}" type="pres">
      <dgm:prSet presAssocID="{BDFEE782-C7BC-3B44-80E0-D49AF28CF3BB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9B89A0-FDE5-A741-A71F-F4F93BE8AA77}" type="pres">
      <dgm:prSet presAssocID="{AD79D8C1-21AD-B44B-B4F9-3C8EB54E6B24}" presName="sibTrans" presStyleLbl="sibTrans2D1" presStyleIdx="0" presStyleCnt="4"/>
      <dgm:spPr/>
      <dgm:t>
        <a:bodyPr/>
        <a:lstStyle/>
        <a:p>
          <a:endParaRPr lang="da-DK"/>
        </a:p>
      </dgm:t>
    </dgm:pt>
    <dgm:pt modelId="{80BE8A39-1B97-B341-B0D1-D6BA1DE65B6B}" type="pres">
      <dgm:prSet presAssocID="{AD79D8C1-21AD-B44B-B4F9-3C8EB54E6B24}" presName="connectorText" presStyleLbl="sibTrans2D1" presStyleIdx="0" presStyleCnt="4"/>
      <dgm:spPr/>
      <dgm:t>
        <a:bodyPr/>
        <a:lstStyle/>
        <a:p>
          <a:endParaRPr lang="da-DK"/>
        </a:p>
      </dgm:t>
    </dgm:pt>
    <dgm:pt modelId="{CC9D4765-D082-EE43-945D-883D39EE7CD1}" type="pres">
      <dgm:prSet presAssocID="{E3E965F5-A1B9-F140-9A2F-35A4257DF0C3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213B11A-FFA0-9549-8677-B1AEA926A4E1}" type="pres">
      <dgm:prSet presAssocID="{C7841566-38C0-C74C-866F-D7C5E03886AB}" presName="sibTrans" presStyleLbl="sibTrans2D1" presStyleIdx="1" presStyleCnt="4"/>
      <dgm:spPr/>
      <dgm:t>
        <a:bodyPr/>
        <a:lstStyle/>
        <a:p>
          <a:endParaRPr lang="da-DK"/>
        </a:p>
      </dgm:t>
    </dgm:pt>
    <dgm:pt modelId="{7B060C99-2FAF-984A-A20A-B1D1FDBED823}" type="pres">
      <dgm:prSet presAssocID="{C7841566-38C0-C74C-866F-D7C5E03886AB}" presName="connectorText" presStyleLbl="sibTrans2D1" presStyleIdx="1" presStyleCnt="4"/>
      <dgm:spPr/>
      <dgm:t>
        <a:bodyPr/>
        <a:lstStyle/>
        <a:p>
          <a:endParaRPr lang="da-DK"/>
        </a:p>
      </dgm:t>
    </dgm:pt>
    <dgm:pt modelId="{8CFA223A-33E9-7349-9611-93FC7855829D}" type="pres">
      <dgm:prSet presAssocID="{D08152FA-4D97-C848-8FCD-8FFEF5BB3CAA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03BE7A0-6960-9740-A8D8-60B9CD76D4C4}" type="pres">
      <dgm:prSet presAssocID="{455A1AEE-07B0-D04B-BAE3-6F58A64BA261}" presName="sibTrans" presStyleLbl="sibTrans2D1" presStyleIdx="2" presStyleCnt="4"/>
      <dgm:spPr/>
      <dgm:t>
        <a:bodyPr/>
        <a:lstStyle/>
        <a:p>
          <a:endParaRPr lang="da-DK"/>
        </a:p>
      </dgm:t>
    </dgm:pt>
    <dgm:pt modelId="{CB72CC8D-02DE-A54D-AC57-D34E1CACD74A}" type="pres">
      <dgm:prSet presAssocID="{455A1AEE-07B0-D04B-BAE3-6F58A64BA261}" presName="connectorText" presStyleLbl="sibTrans2D1" presStyleIdx="2" presStyleCnt="4"/>
      <dgm:spPr/>
      <dgm:t>
        <a:bodyPr/>
        <a:lstStyle/>
        <a:p>
          <a:endParaRPr lang="da-DK"/>
        </a:p>
      </dgm:t>
    </dgm:pt>
    <dgm:pt modelId="{79231DB5-114D-3E4F-9E8A-FE4BA573A0F7}" type="pres">
      <dgm:prSet presAssocID="{AD8EB872-D468-BD47-AF1E-B4C0EE071206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5F2637-D523-3649-92E9-4FC669A2E90B}" type="pres">
      <dgm:prSet presAssocID="{81B3FFF9-E37E-9E43-82ED-BF17FC082CF5}" presName="sibTrans" presStyleLbl="sibTrans2D1" presStyleIdx="3" presStyleCnt="4"/>
      <dgm:spPr/>
      <dgm:t>
        <a:bodyPr/>
        <a:lstStyle/>
        <a:p>
          <a:endParaRPr lang="da-DK"/>
        </a:p>
      </dgm:t>
    </dgm:pt>
    <dgm:pt modelId="{D437241A-B1AA-7A44-80DE-0EEC818E1EA2}" type="pres">
      <dgm:prSet presAssocID="{81B3FFF9-E37E-9E43-82ED-BF17FC082CF5}" presName="connectorText" presStyleLbl="sibTrans2D1" presStyleIdx="3" presStyleCnt="4"/>
      <dgm:spPr/>
      <dgm:t>
        <a:bodyPr/>
        <a:lstStyle/>
        <a:p>
          <a:endParaRPr lang="da-DK"/>
        </a:p>
      </dgm:t>
    </dgm:pt>
  </dgm:ptLst>
  <dgm:cxnLst>
    <dgm:cxn modelId="{9B08DA8B-A476-7242-BADB-F7472168BCAC}" type="presOf" srcId="{81B3FFF9-E37E-9E43-82ED-BF17FC082CF5}" destId="{D437241A-B1AA-7A44-80DE-0EEC818E1EA2}" srcOrd="1" destOrd="0" presId="urn:microsoft.com/office/officeart/2005/8/layout/cycle2"/>
    <dgm:cxn modelId="{8039E765-9737-DD42-99EF-D5060BA3E2AD}" type="presOf" srcId="{455A1AEE-07B0-D04B-BAE3-6F58A64BA261}" destId="{CB72CC8D-02DE-A54D-AC57-D34E1CACD74A}" srcOrd="1" destOrd="0" presId="urn:microsoft.com/office/officeart/2005/8/layout/cycle2"/>
    <dgm:cxn modelId="{C7B89BB5-DC15-4A4A-8F7E-A36BE29707AC}" srcId="{CA8D552C-222C-AC47-9384-86EC9D46BE25}" destId="{BDFEE782-C7BC-3B44-80E0-D49AF28CF3BB}" srcOrd="0" destOrd="0" parTransId="{460FF61E-58BB-B243-BB58-06BD76F2E260}" sibTransId="{AD79D8C1-21AD-B44B-B4F9-3C8EB54E6B24}"/>
    <dgm:cxn modelId="{83816C96-A880-E94F-A62B-0AE5FC0A681E}" type="presOf" srcId="{81B3FFF9-E37E-9E43-82ED-BF17FC082CF5}" destId="{C45F2637-D523-3649-92E9-4FC669A2E90B}" srcOrd="0" destOrd="0" presId="urn:microsoft.com/office/officeart/2005/8/layout/cycle2"/>
    <dgm:cxn modelId="{4F3F74E8-326E-8942-B2CA-DB8509458EA2}" type="presOf" srcId="{C7841566-38C0-C74C-866F-D7C5E03886AB}" destId="{B213B11A-FFA0-9549-8677-B1AEA926A4E1}" srcOrd="0" destOrd="0" presId="urn:microsoft.com/office/officeart/2005/8/layout/cycle2"/>
    <dgm:cxn modelId="{0BD04689-C230-F54D-BA68-57EA6BAFBCD6}" type="presOf" srcId="{BDFEE782-C7BC-3B44-80E0-D49AF28CF3BB}" destId="{7F8C26EA-CD8B-8D47-977D-E044B9653FF8}" srcOrd="0" destOrd="0" presId="urn:microsoft.com/office/officeart/2005/8/layout/cycle2"/>
    <dgm:cxn modelId="{990D55C2-0378-2E49-9186-ABB9A79EC85E}" type="presOf" srcId="{AD79D8C1-21AD-B44B-B4F9-3C8EB54E6B24}" destId="{80BE8A39-1B97-B341-B0D1-D6BA1DE65B6B}" srcOrd="1" destOrd="0" presId="urn:microsoft.com/office/officeart/2005/8/layout/cycle2"/>
    <dgm:cxn modelId="{7DBB06C2-9203-1A43-8B75-C9D560F822FB}" srcId="{CA8D552C-222C-AC47-9384-86EC9D46BE25}" destId="{E3E965F5-A1B9-F140-9A2F-35A4257DF0C3}" srcOrd="1" destOrd="0" parTransId="{170E3A96-CAD6-9C40-8439-9D086FFD2017}" sibTransId="{C7841566-38C0-C74C-866F-D7C5E03886AB}"/>
    <dgm:cxn modelId="{0245833D-FDA3-A341-A282-CCDF46D3C4CA}" srcId="{CA8D552C-222C-AC47-9384-86EC9D46BE25}" destId="{AD8EB872-D468-BD47-AF1E-B4C0EE071206}" srcOrd="3" destOrd="0" parTransId="{1486A9A6-B09F-7B43-9FD4-C1604E13FB12}" sibTransId="{81B3FFF9-E37E-9E43-82ED-BF17FC082CF5}"/>
    <dgm:cxn modelId="{48C03293-569E-D742-A06A-7CFA43CB2054}" srcId="{CA8D552C-222C-AC47-9384-86EC9D46BE25}" destId="{D08152FA-4D97-C848-8FCD-8FFEF5BB3CAA}" srcOrd="2" destOrd="0" parTransId="{7E58C972-1AA8-FA45-9805-68BA0BA84FC1}" sibTransId="{455A1AEE-07B0-D04B-BAE3-6F58A64BA261}"/>
    <dgm:cxn modelId="{03F365E3-3A80-2B4E-9BF5-3FA8A0900DF4}" type="presOf" srcId="{E3E965F5-A1B9-F140-9A2F-35A4257DF0C3}" destId="{CC9D4765-D082-EE43-945D-883D39EE7CD1}" srcOrd="0" destOrd="0" presId="urn:microsoft.com/office/officeart/2005/8/layout/cycle2"/>
    <dgm:cxn modelId="{4D77534C-7423-AB4A-80A2-C7F7C65B46CF}" type="presOf" srcId="{AD79D8C1-21AD-B44B-B4F9-3C8EB54E6B24}" destId="{CB9B89A0-FDE5-A741-A71F-F4F93BE8AA77}" srcOrd="0" destOrd="0" presId="urn:microsoft.com/office/officeart/2005/8/layout/cycle2"/>
    <dgm:cxn modelId="{19EF611B-EDB5-D24B-A715-8A3C50742CE5}" type="presOf" srcId="{C7841566-38C0-C74C-866F-D7C5E03886AB}" destId="{7B060C99-2FAF-984A-A20A-B1D1FDBED823}" srcOrd="1" destOrd="0" presId="urn:microsoft.com/office/officeart/2005/8/layout/cycle2"/>
    <dgm:cxn modelId="{2D308D34-48B2-8546-BE33-FA7F03941691}" type="presOf" srcId="{CA8D552C-222C-AC47-9384-86EC9D46BE25}" destId="{4A0D4E00-92B4-2240-AAA0-22D30FB2CA10}" srcOrd="0" destOrd="0" presId="urn:microsoft.com/office/officeart/2005/8/layout/cycle2"/>
    <dgm:cxn modelId="{CFBAAEDA-0CFF-FB49-968B-59DDC5AEAEED}" type="presOf" srcId="{D08152FA-4D97-C848-8FCD-8FFEF5BB3CAA}" destId="{8CFA223A-33E9-7349-9611-93FC7855829D}" srcOrd="0" destOrd="0" presId="urn:microsoft.com/office/officeart/2005/8/layout/cycle2"/>
    <dgm:cxn modelId="{54DF2C49-5E6F-5C4A-883A-68B2C81953A8}" type="presOf" srcId="{AD8EB872-D468-BD47-AF1E-B4C0EE071206}" destId="{79231DB5-114D-3E4F-9E8A-FE4BA573A0F7}" srcOrd="0" destOrd="0" presId="urn:microsoft.com/office/officeart/2005/8/layout/cycle2"/>
    <dgm:cxn modelId="{A8C4F48E-FA85-0345-B708-F4299F9A4C0E}" type="presOf" srcId="{455A1AEE-07B0-D04B-BAE3-6F58A64BA261}" destId="{003BE7A0-6960-9740-A8D8-60B9CD76D4C4}" srcOrd="0" destOrd="0" presId="urn:microsoft.com/office/officeart/2005/8/layout/cycle2"/>
    <dgm:cxn modelId="{486ACBC7-1C68-E24E-B7B0-03B28941D6F2}" type="presParOf" srcId="{4A0D4E00-92B4-2240-AAA0-22D30FB2CA10}" destId="{7F8C26EA-CD8B-8D47-977D-E044B9653FF8}" srcOrd="0" destOrd="0" presId="urn:microsoft.com/office/officeart/2005/8/layout/cycle2"/>
    <dgm:cxn modelId="{B68D7144-7B6B-CC4C-8AB4-4C800E1B546B}" type="presParOf" srcId="{4A0D4E00-92B4-2240-AAA0-22D30FB2CA10}" destId="{CB9B89A0-FDE5-A741-A71F-F4F93BE8AA77}" srcOrd="1" destOrd="0" presId="urn:microsoft.com/office/officeart/2005/8/layout/cycle2"/>
    <dgm:cxn modelId="{C0515EFA-0936-2B4A-AB9F-68DD91FB55AF}" type="presParOf" srcId="{CB9B89A0-FDE5-A741-A71F-F4F93BE8AA77}" destId="{80BE8A39-1B97-B341-B0D1-D6BA1DE65B6B}" srcOrd="0" destOrd="0" presId="urn:microsoft.com/office/officeart/2005/8/layout/cycle2"/>
    <dgm:cxn modelId="{6DD18AF0-F9BE-474F-857B-05A339E5BE2D}" type="presParOf" srcId="{4A0D4E00-92B4-2240-AAA0-22D30FB2CA10}" destId="{CC9D4765-D082-EE43-945D-883D39EE7CD1}" srcOrd="2" destOrd="0" presId="urn:microsoft.com/office/officeart/2005/8/layout/cycle2"/>
    <dgm:cxn modelId="{2AD7EC30-06BE-4546-93E5-6DDFB364757D}" type="presParOf" srcId="{4A0D4E00-92B4-2240-AAA0-22D30FB2CA10}" destId="{B213B11A-FFA0-9549-8677-B1AEA926A4E1}" srcOrd="3" destOrd="0" presId="urn:microsoft.com/office/officeart/2005/8/layout/cycle2"/>
    <dgm:cxn modelId="{30F140C9-4C02-CD4B-A744-35371124478F}" type="presParOf" srcId="{B213B11A-FFA0-9549-8677-B1AEA926A4E1}" destId="{7B060C99-2FAF-984A-A20A-B1D1FDBED823}" srcOrd="0" destOrd="0" presId="urn:microsoft.com/office/officeart/2005/8/layout/cycle2"/>
    <dgm:cxn modelId="{A5F87CAA-0E94-2642-88DC-D04745482F19}" type="presParOf" srcId="{4A0D4E00-92B4-2240-AAA0-22D30FB2CA10}" destId="{8CFA223A-33E9-7349-9611-93FC7855829D}" srcOrd="4" destOrd="0" presId="urn:microsoft.com/office/officeart/2005/8/layout/cycle2"/>
    <dgm:cxn modelId="{AEA9CB64-BB2C-7E4A-9B5B-21CD06701DCE}" type="presParOf" srcId="{4A0D4E00-92B4-2240-AAA0-22D30FB2CA10}" destId="{003BE7A0-6960-9740-A8D8-60B9CD76D4C4}" srcOrd="5" destOrd="0" presId="urn:microsoft.com/office/officeart/2005/8/layout/cycle2"/>
    <dgm:cxn modelId="{D79C904E-6D1A-514F-B4A1-A0E89773DF95}" type="presParOf" srcId="{003BE7A0-6960-9740-A8D8-60B9CD76D4C4}" destId="{CB72CC8D-02DE-A54D-AC57-D34E1CACD74A}" srcOrd="0" destOrd="0" presId="urn:microsoft.com/office/officeart/2005/8/layout/cycle2"/>
    <dgm:cxn modelId="{A8E00A04-EA49-724E-B2F4-1FA17165264F}" type="presParOf" srcId="{4A0D4E00-92B4-2240-AAA0-22D30FB2CA10}" destId="{79231DB5-114D-3E4F-9E8A-FE4BA573A0F7}" srcOrd="6" destOrd="0" presId="urn:microsoft.com/office/officeart/2005/8/layout/cycle2"/>
    <dgm:cxn modelId="{FA63CC68-0DB3-424A-AFC5-B1D5BB3F1C5B}" type="presParOf" srcId="{4A0D4E00-92B4-2240-AAA0-22D30FB2CA10}" destId="{C45F2637-D523-3649-92E9-4FC669A2E90B}" srcOrd="7" destOrd="0" presId="urn:microsoft.com/office/officeart/2005/8/layout/cycle2"/>
    <dgm:cxn modelId="{C4A1B054-3260-934F-86D7-25D62686953E}" type="presParOf" srcId="{C45F2637-D523-3649-92E9-4FC669A2E90B}" destId="{D437241A-B1AA-7A44-80DE-0EEC818E1EA2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F7D9989-ADE9-504F-BC2B-F0C41F7AC855}" type="doc">
      <dgm:prSet loTypeId="urn:microsoft.com/office/officeart/2005/8/layout/cycle2" loCatId="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5068E46-3BE1-1C48-8791-77A46AFA4577}">
      <dgm:prSet phldrT="[Text]" custT="1"/>
      <dgm:spPr/>
      <dgm:t>
        <a:bodyPr/>
        <a:lstStyle/>
        <a:p>
          <a:r>
            <a:rPr lang="en-GB" altLang="en-US" sz="2000" dirty="0" smtClean="0"/>
            <a:t>Theory &amp; Hypothesis</a:t>
          </a:r>
          <a:endParaRPr lang="en-US" sz="2000" dirty="0"/>
        </a:p>
      </dgm:t>
    </dgm:pt>
    <dgm:pt modelId="{38D52B39-C39C-9243-8FEE-CE2793346612}" type="parTrans" cxnId="{8008F358-37EC-FA4E-B8B5-755053A63161}">
      <dgm:prSet/>
      <dgm:spPr/>
      <dgm:t>
        <a:bodyPr/>
        <a:lstStyle/>
        <a:p>
          <a:endParaRPr lang="en-US" sz="2000"/>
        </a:p>
      </dgm:t>
    </dgm:pt>
    <dgm:pt modelId="{694D15C1-9E94-A648-B8AB-86FE2E5654BC}" type="sibTrans" cxnId="{8008F358-37EC-FA4E-B8B5-755053A63161}">
      <dgm:prSet custT="1"/>
      <dgm:spPr/>
      <dgm:t>
        <a:bodyPr/>
        <a:lstStyle/>
        <a:p>
          <a:endParaRPr lang="en-US" sz="2000"/>
        </a:p>
      </dgm:t>
    </dgm:pt>
    <dgm:pt modelId="{6E4355C8-6229-8149-9949-6D0B546382AE}">
      <dgm:prSet phldrT="[Text]" custT="1"/>
      <dgm:spPr/>
      <dgm:t>
        <a:bodyPr/>
        <a:lstStyle/>
        <a:p>
          <a:r>
            <a:rPr lang="en-GB" altLang="en-US" sz="2000" dirty="0" smtClean="0"/>
            <a:t>Experiment design</a:t>
          </a:r>
          <a:endParaRPr lang="en-US" sz="2000" dirty="0"/>
        </a:p>
      </dgm:t>
    </dgm:pt>
    <dgm:pt modelId="{0516AC73-4BEC-1244-A32C-E41258BA280B}" type="parTrans" cxnId="{9DFD735E-F35D-8C4A-A63C-20EB30AB684E}">
      <dgm:prSet/>
      <dgm:spPr/>
      <dgm:t>
        <a:bodyPr/>
        <a:lstStyle/>
        <a:p>
          <a:endParaRPr lang="en-US" sz="2000"/>
        </a:p>
      </dgm:t>
    </dgm:pt>
    <dgm:pt modelId="{900716BE-6AA0-4849-BE4D-DF5696B9682D}" type="sibTrans" cxnId="{9DFD735E-F35D-8C4A-A63C-20EB30AB684E}">
      <dgm:prSet custT="1"/>
      <dgm:spPr/>
      <dgm:t>
        <a:bodyPr/>
        <a:lstStyle/>
        <a:p>
          <a:endParaRPr lang="en-US" sz="2000"/>
        </a:p>
      </dgm:t>
    </dgm:pt>
    <dgm:pt modelId="{7F15EA9A-809C-D241-B452-25496297871A}">
      <dgm:prSet phldrT="[Text]" custT="1"/>
      <dgm:spPr/>
      <dgm:t>
        <a:bodyPr/>
        <a:lstStyle/>
        <a:p>
          <a:r>
            <a:rPr lang="en-GB" altLang="en-US" sz="2000" dirty="0" smtClean="0"/>
            <a:t>Experiment execution</a:t>
          </a:r>
          <a:endParaRPr lang="en-US" sz="2000" dirty="0"/>
        </a:p>
      </dgm:t>
    </dgm:pt>
    <dgm:pt modelId="{2CC8C457-F476-7E46-B66F-2CD0E8642339}" type="parTrans" cxnId="{9144D8C8-E096-4B49-90D3-93200D94F761}">
      <dgm:prSet/>
      <dgm:spPr/>
      <dgm:t>
        <a:bodyPr/>
        <a:lstStyle/>
        <a:p>
          <a:endParaRPr lang="en-US" sz="2000"/>
        </a:p>
      </dgm:t>
    </dgm:pt>
    <dgm:pt modelId="{6C4FB3D4-6D1B-3E40-A35F-7ED371C9A8CF}" type="sibTrans" cxnId="{9144D8C8-E096-4B49-90D3-93200D94F761}">
      <dgm:prSet custT="1"/>
      <dgm:spPr/>
      <dgm:t>
        <a:bodyPr/>
        <a:lstStyle/>
        <a:p>
          <a:endParaRPr lang="en-US" sz="2000"/>
        </a:p>
      </dgm:t>
    </dgm:pt>
    <dgm:pt modelId="{97B8EBF9-EE1C-D94F-8BD9-939864E95929}">
      <dgm:prSet phldrT="[Text]" custT="1"/>
      <dgm:spPr/>
      <dgm:t>
        <a:bodyPr/>
        <a:lstStyle/>
        <a:p>
          <a:r>
            <a:rPr lang="en-GB" altLang="en-US" sz="2000" dirty="0" smtClean="0"/>
            <a:t>Experiment evaluation</a:t>
          </a:r>
          <a:endParaRPr lang="en-US" sz="2000" dirty="0"/>
        </a:p>
      </dgm:t>
    </dgm:pt>
    <dgm:pt modelId="{4B047D83-2348-2147-A3CB-D137744827EC}" type="parTrans" cxnId="{D90DC730-3DC0-704D-A24E-EE789C6F4F2D}">
      <dgm:prSet/>
      <dgm:spPr/>
      <dgm:t>
        <a:bodyPr/>
        <a:lstStyle/>
        <a:p>
          <a:endParaRPr lang="en-US" sz="2000"/>
        </a:p>
      </dgm:t>
    </dgm:pt>
    <dgm:pt modelId="{FD2A04EE-742A-D348-985C-71DAF298BBDE}" type="sibTrans" cxnId="{D90DC730-3DC0-704D-A24E-EE789C6F4F2D}">
      <dgm:prSet custT="1"/>
      <dgm:spPr/>
      <dgm:t>
        <a:bodyPr/>
        <a:lstStyle/>
        <a:p>
          <a:endParaRPr lang="en-US" sz="2000"/>
        </a:p>
      </dgm:t>
    </dgm:pt>
    <dgm:pt modelId="{00D3245C-1698-EB49-B319-71E4EBA4602C}" type="pres">
      <dgm:prSet presAssocID="{5F7D9989-ADE9-504F-BC2B-F0C41F7AC855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a-DK"/>
        </a:p>
      </dgm:t>
    </dgm:pt>
    <dgm:pt modelId="{6F89ED60-D57A-5A4E-BE43-7F63F1BB552A}" type="pres">
      <dgm:prSet presAssocID="{75068E46-3BE1-1C48-8791-77A46AFA4577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58B975-3981-F347-A429-0FE439853DF7}" type="pres">
      <dgm:prSet presAssocID="{694D15C1-9E94-A648-B8AB-86FE2E5654BC}" presName="sibTrans" presStyleLbl="sibTrans2D1" presStyleIdx="0" presStyleCnt="4"/>
      <dgm:spPr/>
      <dgm:t>
        <a:bodyPr/>
        <a:lstStyle/>
        <a:p>
          <a:endParaRPr lang="da-DK"/>
        </a:p>
      </dgm:t>
    </dgm:pt>
    <dgm:pt modelId="{054D67E0-41F9-2E4E-9CE6-8924AB2AFDDD}" type="pres">
      <dgm:prSet presAssocID="{694D15C1-9E94-A648-B8AB-86FE2E5654BC}" presName="connectorText" presStyleLbl="sibTrans2D1" presStyleIdx="0" presStyleCnt="4"/>
      <dgm:spPr/>
      <dgm:t>
        <a:bodyPr/>
        <a:lstStyle/>
        <a:p>
          <a:endParaRPr lang="da-DK"/>
        </a:p>
      </dgm:t>
    </dgm:pt>
    <dgm:pt modelId="{38B2406C-6570-3F4E-A7AC-3371FD788FD3}" type="pres">
      <dgm:prSet presAssocID="{6E4355C8-6229-8149-9949-6D0B546382AE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E858E6-C9D3-6E4D-9F46-5521D645E659}" type="pres">
      <dgm:prSet presAssocID="{900716BE-6AA0-4849-BE4D-DF5696B9682D}" presName="sibTrans" presStyleLbl="sibTrans2D1" presStyleIdx="1" presStyleCnt="4"/>
      <dgm:spPr/>
      <dgm:t>
        <a:bodyPr/>
        <a:lstStyle/>
        <a:p>
          <a:endParaRPr lang="da-DK"/>
        </a:p>
      </dgm:t>
    </dgm:pt>
    <dgm:pt modelId="{64997048-9C0E-5041-BB00-D6967C62B2A0}" type="pres">
      <dgm:prSet presAssocID="{900716BE-6AA0-4849-BE4D-DF5696B9682D}" presName="connectorText" presStyleLbl="sibTrans2D1" presStyleIdx="1" presStyleCnt="4"/>
      <dgm:spPr/>
      <dgm:t>
        <a:bodyPr/>
        <a:lstStyle/>
        <a:p>
          <a:endParaRPr lang="da-DK"/>
        </a:p>
      </dgm:t>
    </dgm:pt>
    <dgm:pt modelId="{B6A63344-BC64-D544-A84B-1214A20969B9}" type="pres">
      <dgm:prSet presAssocID="{7F15EA9A-809C-D241-B452-25496297871A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0B9D2A-F279-BF47-AB0A-14CFD98D78E0}" type="pres">
      <dgm:prSet presAssocID="{6C4FB3D4-6D1B-3E40-A35F-7ED371C9A8CF}" presName="sibTrans" presStyleLbl="sibTrans2D1" presStyleIdx="2" presStyleCnt="4"/>
      <dgm:spPr/>
      <dgm:t>
        <a:bodyPr/>
        <a:lstStyle/>
        <a:p>
          <a:endParaRPr lang="da-DK"/>
        </a:p>
      </dgm:t>
    </dgm:pt>
    <dgm:pt modelId="{6188302D-C705-1046-823C-D14D57D4435B}" type="pres">
      <dgm:prSet presAssocID="{6C4FB3D4-6D1B-3E40-A35F-7ED371C9A8CF}" presName="connectorText" presStyleLbl="sibTrans2D1" presStyleIdx="2" presStyleCnt="4"/>
      <dgm:spPr/>
      <dgm:t>
        <a:bodyPr/>
        <a:lstStyle/>
        <a:p>
          <a:endParaRPr lang="da-DK"/>
        </a:p>
      </dgm:t>
    </dgm:pt>
    <dgm:pt modelId="{6EC09E93-2769-524A-B9E3-A1D86C62ABFE}" type="pres">
      <dgm:prSet presAssocID="{97B8EBF9-EE1C-D94F-8BD9-939864E95929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495647-2FF8-FC47-9A23-2CA5F3D4A74B}" type="pres">
      <dgm:prSet presAssocID="{FD2A04EE-742A-D348-985C-71DAF298BBDE}" presName="sibTrans" presStyleLbl="sibTrans2D1" presStyleIdx="3" presStyleCnt="4"/>
      <dgm:spPr/>
      <dgm:t>
        <a:bodyPr/>
        <a:lstStyle/>
        <a:p>
          <a:endParaRPr lang="da-DK"/>
        </a:p>
      </dgm:t>
    </dgm:pt>
    <dgm:pt modelId="{84F66E58-8D4A-CC48-B584-049DD8C43818}" type="pres">
      <dgm:prSet presAssocID="{FD2A04EE-742A-D348-985C-71DAF298BBDE}" presName="connectorText" presStyleLbl="sibTrans2D1" presStyleIdx="3" presStyleCnt="4"/>
      <dgm:spPr/>
      <dgm:t>
        <a:bodyPr/>
        <a:lstStyle/>
        <a:p>
          <a:endParaRPr lang="da-DK"/>
        </a:p>
      </dgm:t>
    </dgm:pt>
  </dgm:ptLst>
  <dgm:cxnLst>
    <dgm:cxn modelId="{8008F358-37EC-FA4E-B8B5-755053A63161}" srcId="{5F7D9989-ADE9-504F-BC2B-F0C41F7AC855}" destId="{75068E46-3BE1-1C48-8791-77A46AFA4577}" srcOrd="0" destOrd="0" parTransId="{38D52B39-C39C-9243-8FEE-CE2793346612}" sibTransId="{694D15C1-9E94-A648-B8AB-86FE2E5654BC}"/>
    <dgm:cxn modelId="{E18D6D98-8B5F-0D4C-B89E-0F4C9059D210}" type="presOf" srcId="{5F7D9989-ADE9-504F-BC2B-F0C41F7AC855}" destId="{00D3245C-1698-EB49-B319-71E4EBA4602C}" srcOrd="0" destOrd="0" presId="urn:microsoft.com/office/officeart/2005/8/layout/cycle2"/>
    <dgm:cxn modelId="{255409DE-6A8D-C248-ABD9-0BD3922CEBA1}" type="presOf" srcId="{694D15C1-9E94-A648-B8AB-86FE2E5654BC}" destId="{054D67E0-41F9-2E4E-9CE6-8924AB2AFDDD}" srcOrd="1" destOrd="0" presId="urn:microsoft.com/office/officeart/2005/8/layout/cycle2"/>
    <dgm:cxn modelId="{D90DC730-3DC0-704D-A24E-EE789C6F4F2D}" srcId="{5F7D9989-ADE9-504F-BC2B-F0C41F7AC855}" destId="{97B8EBF9-EE1C-D94F-8BD9-939864E95929}" srcOrd="3" destOrd="0" parTransId="{4B047D83-2348-2147-A3CB-D137744827EC}" sibTransId="{FD2A04EE-742A-D348-985C-71DAF298BBDE}"/>
    <dgm:cxn modelId="{9E5DDC91-068F-3B43-BF75-20FEC25F7796}" type="presOf" srcId="{900716BE-6AA0-4849-BE4D-DF5696B9682D}" destId="{64997048-9C0E-5041-BB00-D6967C62B2A0}" srcOrd="1" destOrd="0" presId="urn:microsoft.com/office/officeart/2005/8/layout/cycle2"/>
    <dgm:cxn modelId="{2346F298-C933-D743-8EA6-F19797E54CDB}" type="presOf" srcId="{FD2A04EE-742A-D348-985C-71DAF298BBDE}" destId="{36495647-2FF8-FC47-9A23-2CA5F3D4A74B}" srcOrd="0" destOrd="0" presId="urn:microsoft.com/office/officeart/2005/8/layout/cycle2"/>
    <dgm:cxn modelId="{CF5A10FB-9FD5-7943-ADBB-BB098B200851}" type="presOf" srcId="{6C4FB3D4-6D1B-3E40-A35F-7ED371C9A8CF}" destId="{110B9D2A-F279-BF47-AB0A-14CFD98D78E0}" srcOrd="0" destOrd="0" presId="urn:microsoft.com/office/officeart/2005/8/layout/cycle2"/>
    <dgm:cxn modelId="{C1D2F3E7-42B3-BE46-9006-23CE2158E3A2}" type="presOf" srcId="{7F15EA9A-809C-D241-B452-25496297871A}" destId="{B6A63344-BC64-D544-A84B-1214A20969B9}" srcOrd="0" destOrd="0" presId="urn:microsoft.com/office/officeart/2005/8/layout/cycle2"/>
    <dgm:cxn modelId="{B968D39B-D6AD-094E-9099-3F36546CC983}" type="presOf" srcId="{FD2A04EE-742A-D348-985C-71DAF298BBDE}" destId="{84F66E58-8D4A-CC48-B584-049DD8C43818}" srcOrd="1" destOrd="0" presId="urn:microsoft.com/office/officeart/2005/8/layout/cycle2"/>
    <dgm:cxn modelId="{353E32DC-B4FF-1348-9110-D94261A49CAB}" type="presOf" srcId="{694D15C1-9E94-A648-B8AB-86FE2E5654BC}" destId="{3558B975-3981-F347-A429-0FE439853DF7}" srcOrd="0" destOrd="0" presId="urn:microsoft.com/office/officeart/2005/8/layout/cycle2"/>
    <dgm:cxn modelId="{9DFD735E-F35D-8C4A-A63C-20EB30AB684E}" srcId="{5F7D9989-ADE9-504F-BC2B-F0C41F7AC855}" destId="{6E4355C8-6229-8149-9949-6D0B546382AE}" srcOrd="1" destOrd="0" parTransId="{0516AC73-4BEC-1244-A32C-E41258BA280B}" sibTransId="{900716BE-6AA0-4849-BE4D-DF5696B9682D}"/>
    <dgm:cxn modelId="{2950D7C0-1833-014F-8DD4-570B906FEF84}" type="presOf" srcId="{6C4FB3D4-6D1B-3E40-A35F-7ED371C9A8CF}" destId="{6188302D-C705-1046-823C-D14D57D4435B}" srcOrd="1" destOrd="0" presId="urn:microsoft.com/office/officeart/2005/8/layout/cycle2"/>
    <dgm:cxn modelId="{9144D8C8-E096-4B49-90D3-93200D94F761}" srcId="{5F7D9989-ADE9-504F-BC2B-F0C41F7AC855}" destId="{7F15EA9A-809C-D241-B452-25496297871A}" srcOrd="2" destOrd="0" parTransId="{2CC8C457-F476-7E46-B66F-2CD0E8642339}" sibTransId="{6C4FB3D4-6D1B-3E40-A35F-7ED371C9A8CF}"/>
    <dgm:cxn modelId="{2CDF2A3E-5B72-F245-BDE9-FF7A2234706A}" type="presOf" srcId="{75068E46-3BE1-1C48-8791-77A46AFA4577}" destId="{6F89ED60-D57A-5A4E-BE43-7F63F1BB552A}" srcOrd="0" destOrd="0" presId="urn:microsoft.com/office/officeart/2005/8/layout/cycle2"/>
    <dgm:cxn modelId="{FD206F8A-9B78-5342-90BB-D24E6171DD86}" type="presOf" srcId="{97B8EBF9-EE1C-D94F-8BD9-939864E95929}" destId="{6EC09E93-2769-524A-B9E3-A1D86C62ABFE}" srcOrd="0" destOrd="0" presId="urn:microsoft.com/office/officeart/2005/8/layout/cycle2"/>
    <dgm:cxn modelId="{3BDC90BA-99F5-C44F-864F-9798AD8715A1}" type="presOf" srcId="{900716BE-6AA0-4849-BE4D-DF5696B9682D}" destId="{13E858E6-C9D3-6E4D-9F46-5521D645E659}" srcOrd="0" destOrd="0" presId="urn:microsoft.com/office/officeart/2005/8/layout/cycle2"/>
    <dgm:cxn modelId="{1834CAFB-F4EC-3E4E-8FFC-3BC32CD3DBD4}" type="presOf" srcId="{6E4355C8-6229-8149-9949-6D0B546382AE}" destId="{38B2406C-6570-3F4E-A7AC-3371FD788FD3}" srcOrd="0" destOrd="0" presId="urn:microsoft.com/office/officeart/2005/8/layout/cycle2"/>
    <dgm:cxn modelId="{98295277-9B2D-4B46-84FB-A5169BB1EEF2}" type="presParOf" srcId="{00D3245C-1698-EB49-B319-71E4EBA4602C}" destId="{6F89ED60-D57A-5A4E-BE43-7F63F1BB552A}" srcOrd="0" destOrd="0" presId="urn:microsoft.com/office/officeart/2005/8/layout/cycle2"/>
    <dgm:cxn modelId="{EB562825-737B-DE40-8EA9-F4ED566857AD}" type="presParOf" srcId="{00D3245C-1698-EB49-B319-71E4EBA4602C}" destId="{3558B975-3981-F347-A429-0FE439853DF7}" srcOrd="1" destOrd="0" presId="urn:microsoft.com/office/officeart/2005/8/layout/cycle2"/>
    <dgm:cxn modelId="{F763826C-42C2-B847-9B0A-39E0D3758B14}" type="presParOf" srcId="{3558B975-3981-F347-A429-0FE439853DF7}" destId="{054D67E0-41F9-2E4E-9CE6-8924AB2AFDDD}" srcOrd="0" destOrd="0" presId="urn:microsoft.com/office/officeart/2005/8/layout/cycle2"/>
    <dgm:cxn modelId="{D7A63511-A4A5-6D43-8AB9-D40ECB36DB88}" type="presParOf" srcId="{00D3245C-1698-EB49-B319-71E4EBA4602C}" destId="{38B2406C-6570-3F4E-A7AC-3371FD788FD3}" srcOrd="2" destOrd="0" presId="urn:microsoft.com/office/officeart/2005/8/layout/cycle2"/>
    <dgm:cxn modelId="{BF983F45-7BE9-1147-9808-5419ADAF477F}" type="presParOf" srcId="{00D3245C-1698-EB49-B319-71E4EBA4602C}" destId="{13E858E6-C9D3-6E4D-9F46-5521D645E659}" srcOrd="3" destOrd="0" presId="urn:microsoft.com/office/officeart/2005/8/layout/cycle2"/>
    <dgm:cxn modelId="{FF1B8E1D-3FB2-4647-9F97-77FAB2BDBAE8}" type="presParOf" srcId="{13E858E6-C9D3-6E4D-9F46-5521D645E659}" destId="{64997048-9C0E-5041-BB00-D6967C62B2A0}" srcOrd="0" destOrd="0" presId="urn:microsoft.com/office/officeart/2005/8/layout/cycle2"/>
    <dgm:cxn modelId="{D5A63D35-CCED-8E44-BB73-4D2A1C9B82E7}" type="presParOf" srcId="{00D3245C-1698-EB49-B319-71E4EBA4602C}" destId="{B6A63344-BC64-D544-A84B-1214A20969B9}" srcOrd="4" destOrd="0" presId="urn:microsoft.com/office/officeart/2005/8/layout/cycle2"/>
    <dgm:cxn modelId="{81003DFA-9EFC-6A43-83EF-EAE8BFC119A2}" type="presParOf" srcId="{00D3245C-1698-EB49-B319-71E4EBA4602C}" destId="{110B9D2A-F279-BF47-AB0A-14CFD98D78E0}" srcOrd="5" destOrd="0" presId="urn:microsoft.com/office/officeart/2005/8/layout/cycle2"/>
    <dgm:cxn modelId="{2EBF7CF6-19DB-3A4F-8EBA-B4C592BE3BAB}" type="presParOf" srcId="{110B9D2A-F279-BF47-AB0A-14CFD98D78E0}" destId="{6188302D-C705-1046-823C-D14D57D4435B}" srcOrd="0" destOrd="0" presId="urn:microsoft.com/office/officeart/2005/8/layout/cycle2"/>
    <dgm:cxn modelId="{99191F70-C1B4-5A43-89D2-10E2F739D72C}" type="presParOf" srcId="{00D3245C-1698-EB49-B319-71E4EBA4602C}" destId="{6EC09E93-2769-524A-B9E3-A1D86C62ABFE}" srcOrd="6" destOrd="0" presId="urn:microsoft.com/office/officeart/2005/8/layout/cycle2"/>
    <dgm:cxn modelId="{453C89A8-430D-3C46-89E6-1E67A8CDA1AD}" type="presParOf" srcId="{00D3245C-1698-EB49-B319-71E4EBA4602C}" destId="{36495647-2FF8-FC47-9A23-2CA5F3D4A74B}" srcOrd="7" destOrd="0" presId="urn:microsoft.com/office/officeart/2005/8/layout/cycle2"/>
    <dgm:cxn modelId="{C482CA8D-51A2-B742-89B7-2B1BE437C72D}" type="presParOf" srcId="{36495647-2FF8-FC47-9A23-2CA5F3D4A74B}" destId="{84F66E58-8D4A-CC48-B584-049DD8C4381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F7D9989-ADE9-504F-BC2B-F0C41F7AC855}" type="doc">
      <dgm:prSet loTypeId="urn:microsoft.com/office/officeart/2005/8/layout/cycle2" loCatId="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5068E46-3BE1-1C48-8791-77A46AFA4577}">
      <dgm:prSet phldrT="[Text]" custT="1"/>
      <dgm:spPr/>
      <dgm:t>
        <a:bodyPr/>
        <a:lstStyle/>
        <a:p>
          <a:r>
            <a:rPr lang="en-GB" altLang="en-US" sz="2000" dirty="0" smtClean="0"/>
            <a:t>Theory &amp; Hypothesis</a:t>
          </a:r>
          <a:endParaRPr lang="en-US" sz="2000" dirty="0"/>
        </a:p>
      </dgm:t>
    </dgm:pt>
    <dgm:pt modelId="{38D52B39-C39C-9243-8FEE-CE2793346612}" type="parTrans" cxnId="{8008F358-37EC-FA4E-B8B5-755053A63161}">
      <dgm:prSet/>
      <dgm:spPr/>
      <dgm:t>
        <a:bodyPr/>
        <a:lstStyle/>
        <a:p>
          <a:endParaRPr lang="en-US" sz="2000"/>
        </a:p>
      </dgm:t>
    </dgm:pt>
    <dgm:pt modelId="{694D15C1-9E94-A648-B8AB-86FE2E5654BC}" type="sibTrans" cxnId="{8008F358-37EC-FA4E-B8B5-755053A63161}">
      <dgm:prSet custT="1"/>
      <dgm:spPr/>
      <dgm:t>
        <a:bodyPr/>
        <a:lstStyle/>
        <a:p>
          <a:endParaRPr lang="en-US" sz="2000"/>
        </a:p>
      </dgm:t>
    </dgm:pt>
    <dgm:pt modelId="{6E4355C8-6229-8149-9949-6D0B546382AE}">
      <dgm:prSet phldrT="[Text]" custT="1"/>
      <dgm:spPr/>
      <dgm:t>
        <a:bodyPr/>
        <a:lstStyle/>
        <a:p>
          <a:r>
            <a:rPr lang="en-GB" altLang="en-US" sz="2000" dirty="0" smtClean="0"/>
            <a:t>Experiment design</a:t>
          </a:r>
          <a:endParaRPr lang="en-US" sz="2000" dirty="0"/>
        </a:p>
      </dgm:t>
    </dgm:pt>
    <dgm:pt modelId="{0516AC73-4BEC-1244-A32C-E41258BA280B}" type="parTrans" cxnId="{9DFD735E-F35D-8C4A-A63C-20EB30AB684E}">
      <dgm:prSet/>
      <dgm:spPr/>
      <dgm:t>
        <a:bodyPr/>
        <a:lstStyle/>
        <a:p>
          <a:endParaRPr lang="en-US" sz="2000"/>
        </a:p>
      </dgm:t>
    </dgm:pt>
    <dgm:pt modelId="{900716BE-6AA0-4849-BE4D-DF5696B9682D}" type="sibTrans" cxnId="{9DFD735E-F35D-8C4A-A63C-20EB30AB684E}">
      <dgm:prSet custT="1"/>
      <dgm:spPr/>
      <dgm:t>
        <a:bodyPr/>
        <a:lstStyle/>
        <a:p>
          <a:endParaRPr lang="en-US" sz="2000"/>
        </a:p>
      </dgm:t>
    </dgm:pt>
    <dgm:pt modelId="{7F15EA9A-809C-D241-B452-25496297871A}">
      <dgm:prSet phldrT="[Text]" custT="1"/>
      <dgm:spPr/>
      <dgm:t>
        <a:bodyPr/>
        <a:lstStyle/>
        <a:p>
          <a:r>
            <a:rPr lang="en-GB" altLang="en-US" sz="2000" dirty="0" smtClean="0"/>
            <a:t>Experiment execution</a:t>
          </a:r>
          <a:endParaRPr lang="en-US" sz="2000" dirty="0"/>
        </a:p>
      </dgm:t>
    </dgm:pt>
    <dgm:pt modelId="{2CC8C457-F476-7E46-B66F-2CD0E8642339}" type="parTrans" cxnId="{9144D8C8-E096-4B49-90D3-93200D94F761}">
      <dgm:prSet/>
      <dgm:spPr/>
      <dgm:t>
        <a:bodyPr/>
        <a:lstStyle/>
        <a:p>
          <a:endParaRPr lang="en-US" sz="2000"/>
        </a:p>
      </dgm:t>
    </dgm:pt>
    <dgm:pt modelId="{6C4FB3D4-6D1B-3E40-A35F-7ED371C9A8CF}" type="sibTrans" cxnId="{9144D8C8-E096-4B49-90D3-93200D94F761}">
      <dgm:prSet custT="1"/>
      <dgm:spPr/>
      <dgm:t>
        <a:bodyPr/>
        <a:lstStyle/>
        <a:p>
          <a:endParaRPr lang="en-US" sz="2000"/>
        </a:p>
      </dgm:t>
    </dgm:pt>
    <dgm:pt modelId="{97B8EBF9-EE1C-D94F-8BD9-939864E95929}">
      <dgm:prSet phldrT="[Text]" custT="1"/>
      <dgm:spPr/>
      <dgm:t>
        <a:bodyPr/>
        <a:lstStyle/>
        <a:p>
          <a:r>
            <a:rPr lang="en-GB" altLang="en-US" sz="2000" dirty="0" smtClean="0"/>
            <a:t>Experiment evaluation</a:t>
          </a:r>
          <a:endParaRPr lang="en-US" sz="2000" dirty="0"/>
        </a:p>
      </dgm:t>
    </dgm:pt>
    <dgm:pt modelId="{4B047D83-2348-2147-A3CB-D137744827EC}" type="parTrans" cxnId="{D90DC730-3DC0-704D-A24E-EE789C6F4F2D}">
      <dgm:prSet/>
      <dgm:spPr/>
      <dgm:t>
        <a:bodyPr/>
        <a:lstStyle/>
        <a:p>
          <a:endParaRPr lang="en-US" sz="2000"/>
        </a:p>
      </dgm:t>
    </dgm:pt>
    <dgm:pt modelId="{FD2A04EE-742A-D348-985C-71DAF298BBDE}" type="sibTrans" cxnId="{D90DC730-3DC0-704D-A24E-EE789C6F4F2D}">
      <dgm:prSet custT="1"/>
      <dgm:spPr/>
      <dgm:t>
        <a:bodyPr/>
        <a:lstStyle/>
        <a:p>
          <a:endParaRPr lang="en-US" sz="2000"/>
        </a:p>
      </dgm:t>
    </dgm:pt>
    <dgm:pt modelId="{00D3245C-1698-EB49-B319-71E4EBA4602C}" type="pres">
      <dgm:prSet presAssocID="{5F7D9989-ADE9-504F-BC2B-F0C41F7AC855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a-DK"/>
        </a:p>
      </dgm:t>
    </dgm:pt>
    <dgm:pt modelId="{6F89ED60-D57A-5A4E-BE43-7F63F1BB552A}" type="pres">
      <dgm:prSet presAssocID="{75068E46-3BE1-1C48-8791-77A46AFA4577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58B975-3981-F347-A429-0FE439853DF7}" type="pres">
      <dgm:prSet presAssocID="{694D15C1-9E94-A648-B8AB-86FE2E5654BC}" presName="sibTrans" presStyleLbl="sibTrans2D1" presStyleIdx="0" presStyleCnt="4"/>
      <dgm:spPr/>
      <dgm:t>
        <a:bodyPr/>
        <a:lstStyle/>
        <a:p>
          <a:endParaRPr lang="da-DK"/>
        </a:p>
      </dgm:t>
    </dgm:pt>
    <dgm:pt modelId="{054D67E0-41F9-2E4E-9CE6-8924AB2AFDDD}" type="pres">
      <dgm:prSet presAssocID="{694D15C1-9E94-A648-B8AB-86FE2E5654BC}" presName="connectorText" presStyleLbl="sibTrans2D1" presStyleIdx="0" presStyleCnt="4"/>
      <dgm:spPr/>
      <dgm:t>
        <a:bodyPr/>
        <a:lstStyle/>
        <a:p>
          <a:endParaRPr lang="da-DK"/>
        </a:p>
      </dgm:t>
    </dgm:pt>
    <dgm:pt modelId="{38B2406C-6570-3F4E-A7AC-3371FD788FD3}" type="pres">
      <dgm:prSet presAssocID="{6E4355C8-6229-8149-9949-6D0B546382AE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E858E6-C9D3-6E4D-9F46-5521D645E659}" type="pres">
      <dgm:prSet presAssocID="{900716BE-6AA0-4849-BE4D-DF5696B9682D}" presName="sibTrans" presStyleLbl="sibTrans2D1" presStyleIdx="1" presStyleCnt="4"/>
      <dgm:spPr/>
      <dgm:t>
        <a:bodyPr/>
        <a:lstStyle/>
        <a:p>
          <a:endParaRPr lang="da-DK"/>
        </a:p>
      </dgm:t>
    </dgm:pt>
    <dgm:pt modelId="{64997048-9C0E-5041-BB00-D6967C62B2A0}" type="pres">
      <dgm:prSet presAssocID="{900716BE-6AA0-4849-BE4D-DF5696B9682D}" presName="connectorText" presStyleLbl="sibTrans2D1" presStyleIdx="1" presStyleCnt="4"/>
      <dgm:spPr/>
      <dgm:t>
        <a:bodyPr/>
        <a:lstStyle/>
        <a:p>
          <a:endParaRPr lang="da-DK"/>
        </a:p>
      </dgm:t>
    </dgm:pt>
    <dgm:pt modelId="{B6A63344-BC64-D544-A84B-1214A20969B9}" type="pres">
      <dgm:prSet presAssocID="{7F15EA9A-809C-D241-B452-25496297871A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0B9D2A-F279-BF47-AB0A-14CFD98D78E0}" type="pres">
      <dgm:prSet presAssocID="{6C4FB3D4-6D1B-3E40-A35F-7ED371C9A8CF}" presName="sibTrans" presStyleLbl="sibTrans2D1" presStyleIdx="2" presStyleCnt="4"/>
      <dgm:spPr/>
      <dgm:t>
        <a:bodyPr/>
        <a:lstStyle/>
        <a:p>
          <a:endParaRPr lang="da-DK"/>
        </a:p>
      </dgm:t>
    </dgm:pt>
    <dgm:pt modelId="{6188302D-C705-1046-823C-D14D57D4435B}" type="pres">
      <dgm:prSet presAssocID="{6C4FB3D4-6D1B-3E40-A35F-7ED371C9A8CF}" presName="connectorText" presStyleLbl="sibTrans2D1" presStyleIdx="2" presStyleCnt="4"/>
      <dgm:spPr/>
      <dgm:t>
        <a:bodyPr/>
        <a:lstStyle/>
        <a:p>
          <a:endParaRPr lang="da-DK"/>
        </a:p>
      </dgm:t>
    </dgm:pt>
    <dgm:pt modelId="{6EC09E93-2769-524A-B9E3-A1D86C62ABFE}" type="pres">
      <dgm:prSet presAssocID="{97B8EBF9-EE1C-D94F-8BD9-939864E95929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495647-2FF8-FC47-9A23-2CA5F3D4A74B}" type="pres">
      <dgm:prSet presAssocID="{FD2A04EE-742A-D348-985C-71DAF298BBDE}" presName="sibTrans" presStyleLbl="sibTrans2D1" presStyleIdx="3" presStyleCnt="4"/>
      <dgm:spPr/>
      <dgm:t>
        <a:bodyPr/>
        <a:lstStyle/>
        <a:p>
          <a:endParaRPr lang="da-DK"/>
        </a:p>
      </dgm:t>
    </dgm:pt>
    <dgm:pt modelId="{84F66E58-8D4A-CC48-B584-049DD8C43818}" type="pres">
      <dgm:prSet presAssocID="{FD2A04EE-742A-D348-985C-71DAF298BBDE}" presName="connectorText" presStyleLbl="sibTrans2D1" presStyleIdx="3" presStyleCnt="4"/>
      <dgm:spPr/>
      <dgm:t>
        <a:bodyPr/>
        <a:lstStyle/>
        <a:p>
          <a:endParaRPr lang="da-DK"/>
        </a:p>
      </dgm:t>
    </dgm:pt>
  </dgm:ptLst>
  <dgm:cxnLst>
    <dgm:cxn modelId="{5AA0C1D1-B244-584C-8339-2CD2CDD91182}" type="presOf" srcId="{97B8EBF9-EE1C-D94F-8BD9-939864E95929}" destId="{6EC09E93-2769-524A-B9E3-A1D86C62ABFE}" srcOrd="0" destOrd="0" presId="urn:microsoft.com/office/officeart/2005/8/layout/cycle2"/>
    <dgm:cxn modelId="{6A52292D-A45A-BD4A-8BB6-525D487B32C0}" type="presOf" srcId="{900716BE-6AA0-4849-BE4D-DF5696B9682D}" destId="{13E858E6-C9D3-6E4D-9F46-5521D645E659}" srcOrd="0" destOrd="0" presId="urn:microsoft.com/office/officeart/2005/8/layout/cycle2"/>
    <dgm:cxn modelId="{FA7A8261-A462-0D40-8F8F-D070847AB053}" type="presOf" srcId="{FD2A04EE-742A-D348-985C-71DAF298BBDE}" destId="{36495647-2FF8-FC47-9A23-2CA5F3D4A74B}" srcOrd="0" destOrd="0" presId="urn:microsoft.com/office/officeart/2005/8/layout/cycle2"/>
    <dgm:cxn modelId="{9DFD735E-F35D-8C4A-A63C-20EB30AB684E}" srcId="{5F7D9989-ADE9-504F-BC2B-F0C41F7AC855}" destId="{6E4355C8-6229-8149-9949-6D0B546382AE}" srcOrd="1" destOrd="0" parTransId="{0516AC73-4BEC-1244-A32C-E41258BA280B}" sibTransId="{900716BE-6AA0-4849-BE4D-DF5696B9682D}"/>
    <dgm:cxn modelId="{A19FB82A-B5D7-9447-A819-97B275A810F3}" type="presOf" srcId="{900716BE-6AA0-4849-BE4D-DF5696B9682D}" destId="{64997048-9C0E-5041-BB00-D6967C62B2A0}" srcOrd="1" destOrd="0" presId="urn:microsoft.com/office/officeart/2005/8/layout/cycle2"/>
    <dgm:cxn modelId="{2CD1E6A1-0904-724C-8A9B-219484AFEFD7}" type="presOf" srcId="{694D15C1-9E94-A648-B8AB-86FE2E5654BC}" destId="{3558B975-3981-F347-A429-0FE439853DF7}" srcOrd="0" destOrd="0" presId="urn:microsoft.com/office/officeart/2005/8/layout/cycle2"/>
    <dgm:cxn modelId="{093A5670-CE87-DC4F-BE76-4CE3056416EB}" type="presOf" srcId="{6C4FB3D4-6D1B-3E40-A35F-7ED371C9A8CF}" destId="{6188302D-C705-1046-823C-D14D57D4435B}" srcOrd="1" destOrd="0" presId="urn:microsoft.com/office/officeart/2005/8/layout/cycle2"/>
    <dgm:cxn modelId="{D6E0B1EE-5E64-BE48-BBF4-5C2E207AC936}" type="presOf" srcId="{FD2A04EE-742A-D348-985C-71DAF298BBDE}" destId="{84F66E58-8D4A-CC48-B584-049DD8C43818}" srcOrd="1" destOrd="0" presId="urn:microsoft.com/office/officeart/2005/8/layout/cycle2"/>
    <dgm:cxn modelId="{BEADF7DE-69F8-574E-8035-3500BC4E31C2}" type="presOf" srcId="{694D15C1-9E94-A648-B8AB-86FE2E5654BC}" destId="{054D67E0-41F9-2E4E-9CE6-8924AB2AFDDD}" srcOrd="1" destOrd="0" presId="urn:microsoft.com/office/officeart/2005/8/layout/cycle2"/>
    <dgm:cxn modelId="{9D1430AE-34DA-F841-A24C-F16A406670BA}" type="presOf" srcId="{5F7D9989-ADE9-504F-BC2B-F0C41F7AC855}" destId="{00D3245C-1698-EB49-B319-71E4EBA4602C}" srcOrd="0" destOrd="0" presId="urn:microsoft.com/office/officeart/2005/8/layout/cycle2"/>
    <dgm:cxn modelId="{64832D2B-8677-DA41-85C8-5A170196AFE0}" type="presOf" srcId="{6E4355C8-6229-8149-9949-6D0B546382AE}" destId="{38B2406C-6570-3F4E-A7AC-3371FD788FD3}" srcOrd="0" destOrd="0" presId="urn:microsoft.com/office/officeart/2005/8/layout/cycle2"/>
    <dgm:cxn modelId="{8008F358-37EC-FA4E-B8B5-755053A63161}" srcId="{5F7D9989-ADE9-504F-BC2B-F0C41F7AC855}" destId="{75068E46-3BE1-1C48-8791-77A46AFA4577}" srcOrd="0" destOrd="0" parTransId="{38D52B39-C39C-9243-8FEE-CE2793346612}" sibTransId="{694D15C1-9E94-A648-B8AB-86FE2E5654BC}"/>
    <dgm:cxn modelId="{D90DC730-3DC0-704D-A24E-EE789C6F4F2D}" srcId="{5F7D9989-ADE9-504F-BC2B-F0C41F7AC855}" destId="{97B8EBF9-EE1C-D94F-8BD9-939864E95929}" srcOrd="3" destOrd="0" parTransId="{4B047D83-2348-2147-A3CB-D137744827EC}" sibTransId="{FD2A04EE-742A-D348-985C-71DAF298BBDE}"/>
    <dgm:cxn modelId="{DAF4DC7D-D3D4-9845-8C39-1600519C7C3B}" type="presOf" srcId="{7F15EA9A-809C-D241-B452-25496297871A}" destId="{B6A63344-BC64-D544-A84B-1214A20969B9}" srcOrd="0" destOrd="0" presId="urn:microsoft.com/office/officeart/2005/8/layout/cycle2"/>
    <dgm:cxn modelId="{C4121F59-2881-ED48-A8FE-4FC194518F29}" type="presOf" srcId="{75068E46-3BE1-1C48-8791-77A46AFA4577}" destId="{6F89ED60-D57A-5A4E-BE43-7F63F1BB552A}" srcOrd="0" destOrd="0" presId="urn:microsoft.com/office/officeart/2005/8/layout/cycle2"/>
    <dgm:cxn modelId="{9144D8C8-E096-4B49-90D3-93200D94F761}" srcId="{5F7D9989-ADE9-504F-BC2B-F0C41F7AC855}" destId="{7F15EA9A-809C-D241-B452-25496297871A}" srcOrd="2" destOrd="0" parTransId="{2CC8C457-F476-7E46-B66F-2CD0E8642339}" sibTransId="{6C4FB3D4-6D1B-3E40-A35F-7ED371C9A8CF}"/>
    <dgm:cxn modelId="{CB4C1EDA-A473-2542-A881-417EB773C442}" type="presOf" srcId="{6C4FB3D4-6D1B-3E40-A35F-7ED371C9A8CF}" destId="{110B9D2A-F279-BF47-AB0A-14CFD98D78E0}" srcOrd="0" destOrd="0" presId="urn:microsoft.com/office/officeart/2005/8/layout/cycle2"/>
    <dgm:cxn modelId="{8B1DD0D4-43C8-9345-ACB1-07C70FDAE312}" type="presParOf" srcId="{00D3245C-1698-EB49-B319-71E4EBA4602C}" destId="{6F89ED60-D57A-5A4E-BE43-7F63F1BB552A}" srcOrd="0" destOrd="0" presId="urn:microsoft.com/office/officeart/2005/8/layout/cycle2"/>
    <dgm:cxn modelId="{DCA081B3-ACBE-CB4C-8282-FBF7610AE1B2}" type="presParOf" srcId="{00D3245C-1698-EB49-B319-71E4EBA4602C}" destId="{3558B975-3981-F347-A429-0FE439853DF7}" srcOrd="1" destOrd="0" presId="urn:microsoft.com/office/officeart/2005/8/layout/cycle2"/>
    <dgm:cxn modelId="{A891E3B1-6586-6F48-8947-06A922F1AEA2}" type="presParOf" srcId="{3558B975-3981-F347-A429-0FE439853DF7}" destId="{054D67E0-41F9-2E4E-9CE6-8924AB2AFDDD}" srcOrd="0" destOrd="0" presId="urn:microsoft.com/office/officeart/2005/8/layout/cycle2"/>
    <dgm:cxn modelId="{35A6468E-FF57-1341-A226-5476C57C5B93}" type="presParOf" srcId="{00D3245C-1698-EB49-B319-71E4EBA4602C}" destId="{38B2406C-6570-3F4E-A7AC-3371FD788FD3}" srcOrd="2" destOrd="0" presId="urn:microsoft.com/office/officeart/2005/8/layout/cycle2"/>
    <dgm:cxn modelId="{4BFC887E-9C96-9343-8680-05AAD1AA79CB}" type="presParOf" srcId="{00D3245C-1698-EB49-B319-71E4EBA4602C}" destId="{13E858E6-C9D3-6E4D-9F46-5521D645E659}" srcOrd="3" destOrd="0" presId="urn:microsoft.com/office/officeart/2005/8/layout/cycle2"/>
    <dgm:cxn modelId="{3C9468C4-BE7C-B846-8F8F-9671FC5C2B85}" type="presParOf" srcId="{13E858E6-C9D3-6E4D-9F46-5521D645E659}" destId="{64997048-9C0E-5041-BB00-D6967C62B2A0}" srcOrd="0" destOrd="0" presId="urn:microsoft.com/office/officeart/2005/8/layout/cycle2"/>
    <dgm:cxn modelId="{C380709F-A688-EA47-86CC-EA066102DAEC}" type="presParOf" srcId="{00D3245C-1698-EB49-B319-71E4EBA4602C}" destId="{B6A63344-BC64-D544-A84B-1214A20969B9}" srcOrd="4" destOrd="0" presId="urn:microsoft.com/office/officeart/2005/8/layout/cycle2"/>
    <dgm:cxn modelId="{AA0BC3D6-AE6C-C24F-AD67-F07B28ED9DF0}" type="presParOf" srcId="{00D3245C-1698-EB49-B319-71E4EBA4602C}" destId="{110B9D2A-F279-BF47-AB0A-14CFD98D78E0}" srcOrd="5" destOrd="0" presId="urn:microsoft.com/office/officeart/2005/8/layout/cycle2"/>
    <dgm:cxn modelId="{C3F54550-B8C9-EB44-82A5-0EE91D0097A2}" type="presParOf" srcId="{110B9D2A-F279-BF47-AB0A-14CFD98D78E0}" destId="{6188302D-C705-1046-823C-D14D57D4435B}" srcOrd="0" destOrd="0" presId="urn:microsoft.com/office/officeart/2005/8/layout/cycle2"/>
    <dgm:cxn modelId="{C4AE78C9-9382-1E4F-A28A-9B1450CBC94F}" type="presParOf" srcId="{00D3245C-1698-EB49-B319-71E4EBA4602C}" destId="{6EC09E93-2769-524A-B9E3-A1D86C62ABFE}" srcOrd="6" destOrd="0" presId="urn:microsoft.com/office/officeart/2005/8/layout/cycle2"/>
    <dgm:cxn modelId="{29C3FF3C-CE06-5F40-8712-BBE1B0371B1F}" type="presParOf" srcId="{00D3245C-1698-EB49-B319-71E4EBA4602C}" destId="{36495647-2FF8-FC47-9A23-2CA5F3D4A74B}" srcOrd="7" destOrd="0" presId="urn:microsoft.com/office/officeart/2005/8/layout/cycle2"/>
    <dgm:cxn modelId="{6C5881E0-6AF2-3540-B7DA-975D6560939E}" type="presParOf" srcId="{36495647-2FF8-FC47-9A23-2CA5F3D4A74B}" destId="{84F66E58-8D4A-CC48-B584-049DD8C4381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8C26EA-CD8B-8D47-977D-E044B9653FF8}">
      <dsp:nvSpPr>
        <dsp:cNvPr id="0" name=""/>
        <dsp:cNvSpPr/>
      </dsp:nvSpPr>
      <dsp:spPr>
        <a:xfrm>
          <a:off x="3375732" y="10"/>
          <a:ext cx="1334500" cy="1334500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altLang="en-US" sz="2400" kern="1200" dirty="0" smtClean="0"/>
            <a:t>Theory</a:t>
          </a:r>
          <a:endParaRPr lang="en-US" sz="2400" kern="1200" dirty="0"/>
        </a:p>
      </dsp:txBody>
      <dsp:txXfrm>
        <a:off x="3571165" y="195443"/>
        <a:ext cx="943634" cy="943634"/>
      </dsp:txXfrm>
    </dsp:sp>
    <dsp:sp modelId="{CB9B89A0-FDE5-A741-A71F-F4F93BE8AA77}">
      <dsp:nvSpPr>
        <dsp:cNvPr id="0" name=""/>
        <dsp:cNvSpPr/>
      </dsp:nvSpPr>
      <dsp:spPr>
        <a:xfrm rot="2700000">
          <a:off x="4567071" y="1143862"/>
          <a:ext cx="355420" cy="45039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/>
        </a:p>
      </dsp:txBody>
      <dsp:txXfrm>
        <a:off x="4582686" y="1196243"/>
        <a:ext cx="248794" cy="270235"/>
      </dsp:txXfrm>
    </dsp:sp>
    <dsp:sp modelId="{CC9D4765-D082-EE43-945D-883D39EE7CD1}">
      <dsp:nvSpPr>
        <dsp:cNvPr id="0" name=""/>
        <dsp:cNvSpPr/>
      </dsp:nvSpPr>
      <dsp:spPr>
        <a:xfrm>
          <a:off x="4793555" y="1417833"/>
          <a:ext cx="1334500" cy="1334500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altLang="en-US" sz="2400" kern="1200" dirty="0" smtClean="0"/>
            <a:t>Hypothesis</a:t>
          </a:r>
          <a:endParaRPr lang="en-US" sz="2400" kern="1200" dirty="0"/>
        </a:p>
      </dsp:txBody>
      <dsp:txXfrm>
        <a:off x="4988988" y="1613266"/>
        <a:ext cx="943634" cy="943634"/>
      </dsp:txXfrm>
    </dsp:sp>
    <dsp:sp modelId="{B213B11A-FFA0-9549-8677-B1AEA926A4E1}">
      <dsp:nvSpPr>
        <dsp:cNvPr id="0" name=""/>
        <dsp:cNvSpPr/>
      </dsp:nvSpPr>
      <dsp:spPr>
        <a:xfrm rot="8100000">
          <a:off x="4581297" y="2561685"/>
          <a:ext cx="355420" cy="45039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/>
        </a:p>
      </dsp:txBody>
      <dsp:txXfrm rot="10800000">
        <a:off x="4672308" y="2614066"/>
        <a:ext cx="248794" cy="270235"/>
      </dsp:txXfrm>
    </dsp:sp>
    <dsp:sp modelId="{8CFA223A-33E9-7349-9611-93FC7855829D}">
      <dsp:nvSpPr>
        <dsp:cNvPr id="0" name=""/>
        <dsp:cNvSpPr/>
      </dsp:nvSpPr>
      <dsp:spPr>
        <a:xfrm>
          <a:off x="3375732" y="2835656"/>
          <a:ext cx="1334500" cy="1334500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altLang="en-US" sz="2400" kern="1200" dirty="0" smtClean="0"/>
            <a:t>Experiment</a:t>
          </a:r>
          <a:endParaRPr lang="en-US" sz="2400" kern="1200" dirty="0"/>
        </a:p>
      </dsp:txBody>
      <dsp:txXfrm>
        <a:off x="3571165" y="3031089"/>
        <a:ext cx="943634" cy="943634"/>
      </dsp:txXfrm>
    </dsp:sp>
    <dsp:sp modelId="{003BE7A0-6960-9740-A8D8-60B9CD76D4C4}">
      <dsp:nvSpPr>
        <dsp:cNvPr id="0" name=""/>
        <dsp:cNvSpPr/>
      </dsp:nvSpPr>
      <dsp:spPr>
        <a:xfrm rot="13500000">
          <a:off x="3163474" y="2575910"/>
          <a:ext cx="355420" cy="45039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/>
        </a:p>
      </dsp:txBody>
      <dsp:txXfrm rot="10800000">
        <a:off x="3254485" y="2703687"/>
        <a:ext cx="248794" cy="270235"/>
      </dsp:txXfrm>
    </dsp:sp>
    <dsp:sp modelId="{79231DB5-114D-3E4F-9E8A-FE4BA573A0F7}">
      <dsp:nvSpPr>
        <dsp:cNvPr id="0" name=""/>
        <dsp:cNvSpPr/>
      </dsp:nvSpPr>
      <dsp:spPr>
        <a:xfrm>
          <a:off x="1957909" y="1417833"/>
          <a:ext cx="1334500" cy="1334500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altLang="en-US" sz="2400" kern="1200" dirty="0" smtClean="0"/>
            <a:t>Result</a:t>
          </a:r>
          <a:endParaRPr lang="en-US" sz="2400" kern="1200" dirty="0"/>
        </a:p>
      </dsp:txBody>
      <dsp:txXfrm>
        <a:off x="2153342" y="1613266"/>
        <a:ext cx="943634" cy="943634"/>
      </dsp:txXfrm>
    </dsp:sp>
    <dsp:sp modelId="{C45F2637-D523-3649-92E9-4FC669A2E90B}">
      <dsp:nvSpPr>
        <dsp:cNvPr id="0" name=""/>
        <dsp:cNvSpPr/>
      </dsp:nvSpPr>
      <dsp:spPr>
        <a:xfrm rot="18900000">
          <a:off x="3149248" y="1158087"/>
          <a:ext cx="355420" cy="45039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/>
        </a:p>
      </dsp:txBody>
      <dsp:txXfrm>
        <a:off x="3164863" y="1285864"/>
        <a:ext cx="248794" cy="2702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89ED60-D57A-5A4E-BE43-7F63F1BB552A}">
      <dsp:nvSpPr>
        <dsp:cNvPr id="0" name=""/>
        <dsp:cNvSpPr/>
      </dsp:nvSpPr>
      <dsp:spPr>
        <a:xfrm>
          <a:off x="4549934" y="237"/>
          <a:ext cx="1766913" cy="1766913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altLang="en-US" sz="2000" kern="1200" dirty="0" smtClean="0"/>
            <a:t>Theory &amp; Hypothesis</a:t>
          </a:r>
          <a:endParaRPr lang="en-US" sz="2000" kern="1200" dirty="0"/>
        </a:p>
      </dsp:txBody>
      <dsp:txXfrm>
        <a:off x="4808692" y="258995"/>
        <a:ext cx="1249397" cy="1249397"/>
      </dsp:txXfrm>
    </dsp:sp>
    <dsp:sp modelId="{3558B975-3981-F347-A429-0FE439853DF7}">
      <dsp:nvSpPr>
        <dsp:cNvPr id="0" name=""/>
        <dsp:cNvSpPr/>
      </dsp:nvSpPr>
      <dsp:spPr>
        <a:xfrm rot="2700000">
          <a:off x="6127169" y="1514162"/>
          <a:ext cx="469712" cy="59633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/>
        </a:p>
      </dsp:txBody>
      <dsp:txXfrm>
        <a:off x="6147805" y="1583608"/>
        <a:ext cx="328798" cy="357799"/>
      </dsp:txXfrm>
    </dsp:sp>
    <dsp:sp modelId="{38B2406C-6570-3F4E-A7AC-3371FD788FD3}">
      <dsp:nvSpPr>
        <dsp:cNvPr id="0" name=""/>
        <dsp:cNvSpPr/>
      </dsp:nvSpPr>
      <dsp:spPr>
        <a:xfrm>
          <a:off x="6426004" y="1876307"/>
          <a:ext cx="1766913" cy="1766913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altLang="en-US" sz="2000" kern="1200" dirty="0" smtClean="0"/>
            <a:t>Experiment design</a:t>
          </a:r>
          <a:endParaRPr lang="en-US" sz="2000" kern="1200" dirty="0"/>
        </a:p>
      </dsp:txBody>
      <dsp:txXfrm>
        <a:off x="6684762" y="2135065"/>
        <a:ext cx="1249397" cy="1249397"/>
      </dsp:txXfrm>
    </dsp:sp>
    <dsp:sp modelId="{13E858E6-C9D3-6E4D-9F46-5521D645E659}">
      <dsp:nvSpPr>
        <dsp:cNvPr id="0" name=""/>
        <dsp:cNvSpPr/>
      </dsp:nvSpPr>
      <dsp:spPr>
        <a:xfrm rot="8100000">
          <a:off x="6145969" y="3390232"/>
          <a:ext cx="469712" cy="59633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/>
        </a:p>
      </dsp:txBody>
      <dsp:txXfrm rot="10800000">
        <a:off x="6266247" y="3459678"/>
        <a:ext cx="328798" cy="357799"/>
      </dsp:txXfrm>
    </dsp:sp>
    <dsp:sp modelId="{B6A63344-BC64-D544-A84B-1214A20969B9}">
      <dsp:nvSpPr>
        <dsp:cNvPr id="0" name=""/>
        <dsp:cNvSpPr/>
      </dsp:nvSpPr>
      <dsp:spPr>
        <a:xfrm>
          <a:off x="4549934" y="3752378"/>
          <a:ext cx="1766913" cy="1766913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altLang="en-US" sz="2000" kern="1200" dirty="0" smtClean="0"/>
            <a:t>Experiment execution</a:t>
          </a:r>
          <a:endParaRPr lang="en-US" sz="2000" kern="1200" dirty="0"/>
        </a:p>
      </dsp:txBody>
      <dsp:txXfrm>
        <a:off x="4808692" y="4011136"/>
        <a:ext cx="1249397" cy="1249397"/>
      </dsp:txXfrm>
    </dsp:sp>
    <dsp:sp modelId="{110B9D2A-F279-BF47-AB0A-14CFD98D78E0}">
      <dsp:nvSpPr>
        <dsp:cNvPr id="0" name=""/>
        <dsp:cNvSpPr/>
      </dsp:nvSpPr>
      <dsp:spPr>
        <a:xfrm rot="13500000">
          <a:off x="4269899" y="3409033"/>
          <a:ext cx="469712" cy="59633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/>
        </a:p>
      </dsp:txBody>
      <dsp:txXfrm rot="10800000">
        <a:off x="4390177" y="3578121"/>
        <a:ext cx="328798" cy="357799"/>
      </dsp:txXfrm>
    </dsp:sp>
    <dsp:sp modelId="{6EC09E93-2769-524A-B9E3-A1D86C62ABFE}">
      <dsp:nvSpPr>
        <dsp:cNvPr id="0" name=""/>
        <dsp:cNvSpPr/>
      </dsp:nvSpPr>
      <dsp:spPr>
        <a:xfrm>
          <a:off x="2673864" y="1876307"/>
          <a:ext cx="1766913" cy="1766913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altLang="en-US" sz="2000" kern="1200" dirty="0" smtClean="0"/>
            <a:t>Experiment evaluation</a:t>
          </a:r>
          <a:endParaRPr lang="en-US" sz="2000" kern="1200" dirty="0"/>
        </a:p>
      </dsp:txBody>
      <dsp:txXfrm>
        <a:off x="2932622" y="2135065"/>
        <a:ext cx="1249397" cy="1249397"/>
      </dsp:txXfrm>
    </dsp:sp>
    <dsp:sp modelId="{36495647-2FF8-FC47-9A23-2CA5F3D4A74B}">
      <dsp:nvSpPr>
        <dsp:cNvPr id="0" name=""/>
        <dsp:cNvSpPr/>
      </dsp:nvSpPr>
      <dsp:spPr>
        <a:xfrm rot="18900000">
          <a:off x="4251099" y="1532962"/>
          <a:ext cx="469712" cy="59633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/>
        </a:p>
      </dsp:txBody>
      <dsp:txXfrm>
        <a:off x="4271735" y="1702050"/>
        <a:ext cx="328798" cy="35779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da-DK"/>
              <a:t>Polymorfi, sortering og søgning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da-DK"/>
              <a:t>2009 </a:t>
            </a: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26550"/>
            <a:ext cx="297180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da-DK"/>
              <a:t>2009 - hau</a:t>
            </a:r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9226550"/>
            <a:ext cx="297180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fld id="{E7C19DB8-D329-3047-BAC3-BB32F33EE042}" type="slidenum">
              <a:rPr lang="da-DK" altLang="x-none"/>
              <a:pPr/>
              <a:t>‹nr.›</a:t>
            </a:fld>
            <a:endParaRPr lang="da-DK" altLang="x-none"/>
          </a:p>
        </p:txBody>
      </p:sp>
    </p:spTree>
    <p:extLst>
      <p:ext uri="{BB962C8B-B14F-4D97-AF65-F5344CB8AC3E}">
        <p14:creationId xmlns:p14="http://schemas.microsoft.com/office/powerpoint/2010/main" val="30422276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da-DK"/>
              <a:t>Polymorfi, sortering og søgning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da-DK"/>
              <a:t>2009</a:t>
            </a:r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00125" y="728663"/>
            <a:ext cx="4857750" cy="36433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614863"/>
            <a:ext cx="5486400" cy="437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noProof="0" smtClean="0"/>
              <a:t>Click to edit Master text styles</a:t>
            </a:r>
          </a:p>
          <a:p>
            <a:pPr lvl="1"/>
            <a:r>
              <a:rPr lang="da-DK" noProof="0" smtClean="0"/>
              <a:t>Second level</a:t>
            </a:r>
          </a:p>
          <a:p>
            <a:pPr lvl="2"/>
            <a:r>
              <a:rPr lang="da-DK" noProof="0" smtClean="0"/>
              <a:t>Third level</a:t>
            </a:r>
          </a:p>
          <a:p>
            <a:pPr lvl="3"/>
            <a:r>
              <a:rPr lang="da-DK" noProof="0" smtClean="0"/>
              <a:t>Fourth level</a:t>
            </a:r>
          </a:p>
          <a:p>
            <a:pPr lvl="4"/>
            <a:r>
              <a:rPr lang="da-DK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26550"/>
            <a:ext cx="297180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da-DK"/>
              <a:t>2009</a:t>
            </a:r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9226550"/>
            <a:ext cx="297180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fld id="{D7236154-E35C-1B46-A404-F217E1C4DE7D}" type="slidenum">
              <a:rPr lang="da-DK" altLang="x-none"/>
              <a:pPr/>
              <a:t>‹nr.›</a:t>
            </a:fld>
            <a:endParaRPr lang="da-DK" altLang="x-none"/>
          </a:p>
        </p:txBody>
      </p:sp>
    </p:spTree>
    <p:extLst>
      <p:ext uri="{BB962C8B-B14F-4D97-AF65-F5344CB8AC3E}">
        <p14:creationId xmlns:p14="http://schemas.microsoft.com/office/powerpoint/2010/main" val="2539459938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defRPr/>
            </a:pPr>
            <a:r>
              <a:rPr lang="da-DK" altLang="en-US" smtClean="0"/>
              <a:t>Polymorfi, sortering og søgning</a:t>
            </a:r>
          </a:p>
        </p:txBody>
      </p:sp>
      <p:sp>
        <p:nvSpPr>
          <p:cNvPr id="33795" name="Rectangle 6"/>
          <p:cNvSpPr>
            <a:spLocks noGrp="1" noChangeArrowheads="1"/>
          </p:cNvSpPr>
          <p:nvPr>
            <p:ph type="ftr" sz="quarter" idx="4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defRPr/>
            </a:pPr>
            <a:r>
              <a:rPr lang="da-DK" altLang="en-US" smtClean="0"/>
              <a:t>2009</a:t>
            </a:r>
          </a:p>
        </p:txBody>
      </p:sp>
      <p:sp>
        <p:nvSpPr>
          <p:cNvPr id="717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D584419F-A190-8341-82A5-1F6044381F5C}" type="slidenum">
              <a:rPr lang="da-DK" altLang="en-US"/>
              <a:pPr>
                <a:spcBef>
                  <a:spcPct val="0"/>
                </a:spcBef>
              </a:pPr>
              <a:t>1</a:t>
            </a:fld>
            <a:endParaRPr lang="da-DK" altLang="en-US"/>
          </a:p>
        </p:txBody>
      </p:sp>
      <p:sp>
        <p:nvSpPr>
          <p:cNvPr id="71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en-US" dirty="0" err="1" smtClean="0"/>
              <a:t>Kensing</a:t>
            </a:r>
            <a:r>
              <a:rPr lang="en-US" dirty="0" smtClean="0"/>
              <a:t> and </a:t>
            </a:r>
            <a:r>
              <a:rPr lang="en-US" dirty="0" err="1" smtClean="0"/>
              <a:t>Munk</a:t>
            </a:r>
            <a:r>
              <a:rPr lang="en-US" dirty="0" smtClean="0"/>
              <a:t>-Madsen: Structure in the Toolbox </a:t>
            </a:r>
            <a:r>
              <a:rPr lang="en-US" dirty="0" err="1" smtClean="0"/>
              <a:t>suppl</a:t>
            </a:r>
            <a:r>
              <a:rPr lang="en-US" dirty="0" smtClean="0"/>
              <a:t>: s1 </a:t>
            </a:r>
          </a:p>
          <a:p>
            <a:pPr marL="228600" indent="-228600">
              <a:buAutoNum type="arabicParenR"/>
            </a:pPr>
            <a:r>
              <a:rPr lang="en-US" dirty="0" err="1" smtClean="0"/>
              <a:t>Thorshøj</a:t>
            </a:r>
            <a:r>
              <a:rPr lang="en-US" dirty="0" smtClean="0"/>
              <a:t>: </a:t>
            </a:r>
            <a:r>
              <a:rPr lang="en-US" dirty="0" err="1" smtClean="0"/>
              <a:t>Eksperimenter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systemudvikling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da-DK" smtClean="0"/>
              <a:t>Polymorfi, sortering og søgning</a:t>
            </a:r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a-DK" smtClean="0"/>
              <a:t>2009</a:t>
            </a:r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36154-E35C-1B46-A404-F217E1C4DE7D}" type="slidenum">
              <a:rPr lang="da-DK" altLang="x-none" smtClean="0"/>
              <a:pPr/>
              <a:t>2</a:t>
            </a:fld>
            <a:endParaRPr lang="da-DK" altLang="x-none"/>
          </a:p>
        </p:txBody>
      </p:sp>
    </p:spTree>
    <p:extLst>
      <p:ext uri="{BB962C8B-B14F-4D97-AF65-F5344CB8AC3E}">
        <p14:creationId xmlns:p14="http://schemas.microsoft.com/office/powerpoint/2010/main" val="10257629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Pladsholder til slidebille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4" name="Pladsholder til not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/>
          </a:p>
        </p:txBody>
      </p:sp>
      <p:sp>
        <p:nvSpPr>
          <p:cNvPr id="44035" name="Pladsholder til slidenumm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fld id="{E67B86D2-1CE5-E84F-8C01-3A0D46FE8908}" type="slidenum">
              <a:rPr lang="en-GB" altLang="x-none" sz="1200">
                <a:latin typeface="Arial" charset="0"/>
              </a:rPr>
              <a:pPr/>
              <a:t>37</a:t>
            </a:fld>
            <a:endParaRPr lang="en-GB" altLang="x-none" sz="1200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/>
          <p:nvPr/>
        </p:nvSpPr>
        <p:spPr>
          <a:xfrm>
            <a:off x="0" y="0"/>
            <a:ext cx="9148293" cy="6858000"/>
          </a:xfrm>
          <a:prstGeom prst="rect">
            <a:avLst/>
          </a:prstGeom>
          <a:solidFill>
            <a:srgbClr val="00163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4134" tIns="42067" rIns="84134" bIns="42067" rtlCol="0" anchor="ctr"/>
          <a:lstStyle/>
          <a:p>
            <a:pPr algn="ctr"/>
            <a:endParaRPr lang="en-US"/>
          </a:p>
        </p:txBody>
      </p:sp>
      <p:pic>
        <p:nvPicPr>
          <p:cNvPr id="9" name="Picture 1" descr="5fotos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502" y="1177144"/>
            <a:ext cx="7644160" cy="1867488"/>
          </a:xfrm>
          <a:prstGeom prst="rect">
            <a:avLst/>
          </a:prstGeom>
        </p:spPr>
      </p:pic>
      <p:pic>
        <p:nvPicPr>
          <p:cNvPr id="10" name="Picture 2" descr="CPH_CBA_Payoff_NEG_CMYK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504" y="1058114"/>
            <a:ext cx="6726279" cy="182519"/>
          </a:xfrm>
          <a:prstGeom prst="rect">
            <a:avLst/>
          </a:prstGeom>
        </p:spPr>
      </p:pic>
      <p:sp>
        <p:nvSpPr>
          <p:cNvPr id="20" name="Pladsholder til tekst 19"/>
          <p:cNvSpPr>
            <a:spLocks noGrp="1"/>
          </p:cNvSpPr>
          <p:nvPr>
            <p:ph type="body" sz="quarter" idx="10" hasCustomPrompt="1"/>
          </p:nvPr>
        </p:nvSpPr>
        <p:spPr>
          <a:xfrm>
            <a:off x="1037036" y="3349346"/>
            <a:ext cx="6807747" cy="722166"/>
          </a:xfrm>
          <a:prstGeom prst="rect">
            <a:avLst/>
          </a:prstGeom>
          <a:ln>
            <a:noFill/>
          </a:ln>
        </p:spPr>
        <p:txBody>
          <a:bodyPr lIns="84134" tIns="42067" rIns="84134" bIns="42067"/>
          <a:lstStyle>
            <a:lvl1pPr>
              <a:buNone/>
              <a:defRPr sz="3300">
                <a:solidFill>
                  <a:srgbClr val="FBB040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da-DK" dirty="0" smtClean="0"/>
              <a:t>Tilføj titel</a:t>
            </a:r>
            <a:endParaRPr lang="da-DK" dirty="0"/>
          </a:p>
        </p:txBody>
      </p:sp>
      <p:sp>
        <p:nvSpPr>
          <p:cNvPr id="22" name="Pladsholder til tekst 21"/>
          <p:cNvSpPr>
            <a:spLocks noGrp="1"/>
          </p:cNvSpPr>
          <p:nvPr>
            <p:ph type="body" sz="quarter" idx="11" hasCustomPrompt="1"/>
          </p:nvPr>
        </p:nvSpPr>
        <p:spPr>
          <a:xfrm>
            <a:off x="1037036" y="4073775"/>
            <a:ext cx="6816159" cy="2103159"/>
          </a:xfrm>
          <a:prstGeom prst="rect">
            <a:avLst/>
          </a:prstGeom>
        </p:spPr>
        <p:txBody>
          <a:bodyPr lIns="84134" tIns="42067" rIns="84134" bIns="42067"/>
          <a:lstStyle>
            <a:lvl1pPr>
              <a:buNone/>
              <a:defRPr sz="130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da-DK" dirty="0" smtClean="0">
                <a:solidFill>
                  <a:srgbClr val="FFFFFF"/>
                </a:solidFill>
              </a:rPr>
              <a:t>PowerPoint 31.07.2012 [RET DATO]</a:t>
            </a:r>
            <a:endParaRPr lang="da-DK" dirty="0"/>
          </a:p>
        </p:txBody>
      </p:sp>
      <p:pic>
        <p:nvPicPr>
          <p:cNvPr id="11" name="Picture 5" descr="CPHbusinessNEG_RGB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5541" y="9991"/>
            <a:ext cx="2152751" cy="854039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735013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/>
          <p:nvPr/>
        </p:nvSpPr>
        <p:spPr>
          <a:xfrm>
            <a:off x="0" y="0"/>
            <a:ext cx="9148293" cy="6858000"/>
          </a:xfrm>
          <a:prstGeom prst="rect">
            <a:avLst/>
          </a:prstGeom>
          <a:solidFill>
            <a:srgbClr val="00163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96885"/>
            <a:endParaRPr lang="en-US" sz="1243">
              <a:solidFill>
                <a:prstClr val="white"/>
              </a:solidFill>
            </a:endParaRPr>
          </a:p>
        </p:txBody>
      </p:sp>
      <p:pic>
        <p:nvPicPr>
          <p:cNvPr id="9" name="Picture 1" descr="5fotos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8502" y="1177144"/>
            <a:ext cx="7644160" cy="1867488"/>
          </a:xfrm>
          <a:prstGeom prst="rect">
            <a:avLst/>
          </a:prstGeom>
        </p:spPr>
      </p:pic>
      <p:pic>
        <p:nvPicPr>
          <p:cNvPr id="10" name="Picture 2" descr="CPH_CBA_Payoff_NEG_CMYK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8504" y="1058115"/>
            <a:ext cx="6726280" cy="182519"/>
          </a:xfrm>
          <a:prstGeom prst="rect">
            <a:avLst/>
          </a:prstGeom>
        </p:spPr>
      </p:pic>
      <p:sp>
        <p:nvSpPr>
          <p:cNvPr id="20" name="Pladsholder til tekst 19"/>
          <p:cNvSpPr>
            <a:spLocks noGrp="1"/>
          </p:cNvSpPr>
          <p:nvPr>
            <p:ph type="body" sz="quarter" idx="10" hasCustomPrompt="1"/>
          </p:nvPr>
        </p:nvSpPr>
        <p:spPr>
          <a:xfrm>
            <a:off x="1037037" y="3349346"/>
            <a:ext cx="6807746" cy="722166"/>
          </a:xfrm>
          <a:prstGeom prst="rect">
            <a:avLst/>
          </a:prstGeom>
          <a:ln>
            <a:noFill/>
          </a:ln>
        </p:spPr>
        <p:txBody>
          <a:bodyPr/>
          <a:lstStyle>
            <a:lvl1pPr>
              <a:buNone/>
              <a:defRPr sz="2485">
                <a:solidFill>
                  <a:srgbClr val="FBB040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da-DK" dirty="0"/>
              <a:t>Tilføj titel</a:t>
            </a:r>
          </a:p>
        </p:txBody>
      </p:sp>
      <p:sp>
        <p:nvSpPr>
          <p:cNvPr id="22" name="Pladsholder til tekst 21"/>
          <p:cNvSpPr>
            <a:spLocks noGrp="1"/>
          </p:cNvSpPr>
          <p:nvPr>
            <p:ph type="body" sz="quarter" idx="11" hasCustomPrompt="1"/>
          </p:nvPr>
        </p:nvSpPr>
        <p:spPr>
          <a:xfrm>
            <a:off x="1037036" y="4073776"/>
            <a:ext cx="6816159" cy="2103159"/>
          </a:xfrm>
          <a:prstGeom prst="rect">
            <a:avLst/>
          </a:prstGeom>
        </p:spPr>
        <p:txBody>
          <a:bodyPr/>
          <a:lstStyle>
            <a:lvl1pPr>
              <a:buNone/>
              <a:defRPr sz="966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da-DK" dirty="0">
                <a:solidFill>
                  <a:srgbClr val="FFFFFF"/>
                </a:solidFill>
              </a:rPr>
              <a:t>PowerPoint 31.07.2012 [RET DATO]</a:t>
            </a:r>
            <a:endParaRPr lang="da-DK" dirty="0"/>
          </a:p>
        </p:txBody>
      </p:sp>
      <p:pic>
        <p:nvPicPr>
          <p:cNvPr id="11" name="Picture 5" descr="CPHbusinessNEG_RGB.png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95542" y="9992"/>
            <a:ext cx="2152751" cy="854039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yt em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/>
          <p:nvPr/>
        </p:nvSpPr>
        <p:spPr>
          <a:xfrm>
            <a:off x="0" y="0"/>
            <a:ext cx="9148293" cy="6858000"/>
          </a:xfrm>
          <a:prstGeom prst="rect">
            <a:avLst/>
          </a:prstGeom>
          <a:solidFill>
            <a:srgbClr val="00163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96885"/>
            <a:endParaRPr lang="en-US" sz="1243">
              <a:solidFill>
                <a:prstClr val="white"/>
              </a:solidFill>
            </a:endParaRPr>
          </a:p>
        </p:txBody>
      </p:sp>
      <p:pic>
        <p:nvPicPr>
          <p:cNvPr id="4" name="Picture 6" descr="3fotos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8502" y="1200325"/>
            <a:ext cx="6900755" cy="3168687"/>
          </a:xfrm>
          <a:prstGeom prst="rect">
            <a:avLst/>
          </a:prstGeom>
        </p:spPr>
      </p:pic>
      <p:sp>
        <p:nvSpPr>
          <p:cNvPr id="8" name="Pladsholder til tekst 7"/>
          <p:cNvSpPr>
            <a:spLocks noGrp="1"/>
          </p:cNvSpPr>
          <p:nvPr>
            <p:ph type="body" sz="quarter" idx="10" hasCustomPrompt="1"/>
          </p:nvPr>
        </p:nvSpPr>
        <p:spPr>
          <a:xfrm>
            <a:off x="1037189" y="4468600"/>
            <a:ext cx="6982068" cy="717493"/>
          </a:xfrm>
          <a:prstGeom prst="rect">
            <a:avLst/>
          </a:prstGeom>
        </p:spPr>
        <p:txBody>
          <a:bodyPr/>
          <a:lstStyle>
            <a:lvl1pPr>
              <a:buNone/>
              <a:defRPr sz="2485">
                <a:solidFill>
                  <a:srgbClr val="FBB040"/>
                </a:solidFill>
              </a:defRPr>
            </a:lvl1pPr>
          </a:lstStyle>
          <a:p>
            <a:pPr lvl="0"/>
            <a:r>
              <a:rPr lang="da-DK" dirty="0"/>
              <a:t>Overskrift</a:t>
            </a:r>
          </a:p>
        </p:txBody>
      </p:sp>
      <p:sp>
        <p:nvSpPr>
          <p:cNvPr id="12" name="Pladsholder til tekst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37037" y="5194508"/>
            <a:ext cx="6982220" cy="136953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da-DK" dirty="0" err="1"/>
              <a:t>Duis</a:t>
            </a:r>
            <a:r>
              <a:rPr lang="da-DK" dirty="0"/>
              <a:t> </a:t>
            </a:r>
            <a:r>
              <a:rPr lang="da-DK" dirty="0" err="1"/>
              <a:t>autem</a:t>
            </a:r>
            <a:r>
              <a:rPr lang="da-DK" dirty="0"/>
              <a:t> vel </a:t>
            </a:r>
            <a:r>
              <a:rPr lang="da-DK" dirty="0" err="1"/>
              <a:t>eum</a:t>
            </a:r>
            <a:r>
              <a:rPr lang="da-DK" dirty="0"/>
              <a:t> </a:t>
            </a:r>
            <a:r>
              <a:rPr lang="da-DK" dirty="0" err="1"/>
              <a:t>iriure</a:t>
            </a:r>
            <a:r>
              <a:rPr lang="da-DK" dirty="0"/>
              <a:t> </a:t>
            </a:r>
            <a:r>
              <a:rPr lang="da-DK" dirty="0" err="1"/>
              <a:t>dolor</a:t>
            </a:r>
            <a:r>
              <a:rPr lang="da-DK" dirty="0"/>
              <a:t> in </a:t>
            </a:r>
            <a:r>
              <a:rPr lang="da-DK" dirty="0" err="1"/>
              <a:t>hendrerit</a:t>
            </a:r>
            <a:r>
              <a:rPr lang="da-DK" dirty="0"/>
              <a:t> in </a:t>
            </a:r>
            <a:r>
              <a:rPr lang="da-DK" dirty="0" err="1"/>
              <a:t>vulputate</a:t>
            </a:r>
            <a:r>
              <a:rPr lang="da-DK" dirty="0"/>
              <a:t> </a:t>
            </a:r>
            <a:r>
              <a:rPr lang="da-DK" dirty="0" err="1"/>
              <a:t>velit</a:t>
            </a:r>
            <a:r>
              <a:rPr lang="da-DK" dirty="0"/>
              <a:t> </a:t>
            </a:r>
            <a:r>
              <a:rPr lang="da-DK" dirty="0" err="1"/>
              <a:t>hendrerit</a:t>
            </a:r>
            <a:r>
              <a:rPr lang="da-DK" dirty="0"/>
              <a:t> in </a:t>
            </a:r>
            <a:r>
              <a:rPr lang="da-DK" dirty="0" err="1"/>
              <a:t>vulputate</a:t>
            </a:r>
            <a:r>
              <a:rPr lang="da-DK" dirty="0"/>
              <a:t> </a:t>
            </a:r>
            <a:r>
              <a:rPr lang="da-DK" dirty="0" err="1"/>
              <a:t>velit</a:t>
            </a:r>
            <a:r>
              <a:rPr lang="da-DK" dirty="0"/>
              <a:t> </a:t>
            </a:r>
            <a:r>
              <a:rPr lang="da-DK" dirty="0" err="1"/>
              <a:t>hendrerit</a:t>
            </a:r>
            <a:r>
              <a:rPr lang="da-DK" dirty="0"/>
              <a:t> in </a:t>
            </a:r>
            <a:r>
              <a:rPr lang="da-DK" dirty="0" err="1"/>
              <a:t>vulputate</a:t>
            </a:r>
            <a:r>
              <a:rPr lang="da-DK" dirty="0"/>
              <a:t> </a:t>
            </a:r>
            <a:r>
              <a:rPr lang="da-DK" dirty="0" err="1"/>
              <a:t>velit</a:t>
            </a:r>
            <a:endParaRPr lang="da-DK" dirty="0"/>
          </a:p>
        </p:txBody>
      </p:sp>
      <p:pic>
        <p:nvPicPr>
          <p:cNvPr id="6" name="Picture 5" descr="CPHbusinessNEG_RGB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95542" y="9992"/>
            <a:ext cx="2152751" cy="854039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ormal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dsholder til tekst 5"/>
          <p:cNvSpPr>
            <a:spLocks noGrp="1"/>
          </p:cNvSpPr>
          <p:nvPr>
            <p:ph type="body" sz="quarter" idx="10" hasCustomPrompt="1"/>
          </p:nvPr>
        </p:nvSpPr>
        <p:spPr>
          <a:xfrm>
            <a:off x="510347" y="669693"/>
            <a:ext cx="8086620" cy="1143427"/>
          </a:xfrm>
          <a:prstGeom prst="rect">
            <a:avLst/>
          </a:prstGeom>
        </p:spPr>
        <p:txBody>
          <a:bodyPr/>
          <a:lstStyle>
            <a:lvl1pPr>
              <a:buNone/>
              <a:defRPr sz="2485" b="1" baseline="0">
                <a:solidFill>
                  <a:srgbClr val="FBB040"/>
                </a:solidFill>
              </a:defRPr>
            </a:lvl1pPr>
          </a:lstStyle>
          <a:p>
            <a:pPr lvl="0"/>
            <a:r>
              <a:rPr lang="da-DK" dirty="0"/>
              <a:t>Skriv titel</a:t>
            </a:r>
          </a:p>
        </p:txBody>
      </p:sp>
      <p:sp>
        <p:nvSpPr>
          <p:cNvPr id="5" name="Pladsholder til indhold 4"/>
          <p:cNvSpPr>
            <a:spLocks noGrp="1"/>
          </p:cNvSpPr>
          <p:nvPr>
            <p:ph sz="quarter" idx="12"/>
          </p:nvPr>
        </p:nvSpPr>
        <p:spPr>
          <a:xfrm>
            <a:off x="510347" y="2116875"/>
            <a:ext cx="8086620" cy="3773393"/>
          </a:xfrm>
          <a:prstGeom prst="rect">
            <a:avLst/>
          </a:prstGeom>
        </p:spPr>
        <p:txBody>
          <a:bodyPr/>
          <a:lstStyle>
            <a:lvl1pPr>
              <a:defRPr sz="1795"/>
            </a:lvl1pPr>
            <a:lvl2pPr>
              <a:defRPr sz="1381"/>
            </a:lvl2pPr>
            <a:lvl3pPr>
              <a:defRPr sz="1381"/>
            </a:lvl3pPr>
            <a:lvl4pPr>
              <a:defRPr sz="1381"/>
            </a:lvl4pPr>
            <a:lvl5pPr>
              <a:defRPr sz="1381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 dirty="0"/>
          </a:p>
        </p:txBody>
      </p:sp>
    </p:spTree>
    <p:extLst/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510346" y="2056143"/>
            <a:ext cx="3985454" cy="4070020"/>
          </a:xfrm>
          <a:prstGeom prst="rect">
            <a:avLst/>
          </a:prstGeom>
        </p:spPr>
        <p:txBody>
          <a:bodyPr lIns="99377" tIns="49688" rIns="99377" bIns="49688"/>
          <a:lstStyle>
            <a:lvl1pPr>
              <a:defRPr sz="1795"/>
            </a:lvl1pPr>
            <a:lvl2pPr>
              <a:defRPr sz="1381"/>
            </a:lvl2pPr>
            <a:lvl3pPr>
              <a:defRPr sz="1381"/>
            </a:lvl3pPr>
            <a:lvl4pPr>
              <a:defRPr sz="1381"/>
            </a:lvl4pPr>
            <a:lvl5pPr>
              <a:defRPr sz="1381"/>
            </a:lvl5pPr>
            <a:lvl6pPr>
              <a:defRPr sz="1381"/>
            </a:lvl6pPr>
            <a:lvl7pPr>
              <a:defRPr sz="1381"/>
            </a:lvl7pPr>
            <a:lvl8pPr>
              <a:defRPr sz="1381"/>
            </a:lvl8pPr>
            <a:lvl9pPr>
              <a:defRPr sz="1381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 dirty="0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1" y="2056145"/>
            <a:ext cx="3948767" cy="4070019"/>
          </a:xfrm>
          <a:prstGeom prst="rect">
            <a:avLst/>
          </a:prstGeom>
        </p:spPr>
        <p:txBody>
          <a:bodyPr lIns="99377" tIns="49688" rIns="99377" bIns="49688"/>
          <a:lstStyle>
            <a:lvl1pPr>
              <a:defRPr sz="1795"/>
            </a:lvl1pPr>
            <a:lvl2pPr>
              <a:defRPr sz="1381"/>
            </a:lvl2pPr>
            <a:lvl3pPr>
              <a:defRPr sz="1381"/>
            </a:lvl3pPr>
            <a:lvl4pPr>
              <a:defRPr sz="1381"/>
            </a:lvl4pPr>
            <a:lvl5pPr>
              <a:defRPr sz="1381"/>
            </a:lvl5pPr>
            <a:lvl6pPr>
              <a:defRPr sz="1381"/>
            </a:lvl6pPr>
            <a:lvl7pPr>
              <a:defRPr sz="1381"/>
            </a:lvl7pPr>
            <a:lvl8pPr>
              <a:defRPr sz="1381"/>
            </a:lvl8pPr>
            <a:lvl9pPr>
              <a:defRPr sz="1381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 dirty="0"/>
          </a:p>
        </p:txBody>
      </p:sp>
      <p:sp>
        <p:nvSpPr>
          <p:cNvPr id="8" name="Pladsholder til tekst 5"/>
          <p:cNvSpPr>
            <a:spLocks noGrp="1"/>
          </p:cNvSpPr>
          <p:nvPr>
            <p:ph type="body" sz="quarter" idx="13" hasCustomPrompt="1"/>
          </p:nvPr>
        </p:nvSpPr>
        <p:spPr>
          <a:xfrm>
            <a:off x="510347" y="669693"/>
            <a:ext cx="8086620" cy="1143427"/>
          </a:xfrm>
          <a:prstGeom prst="rect">
            <a:avLst/>
          </a:prstGeom>
        </p:spPr>
        <p:txBody>
          <a:bodyPr/>
          <a:lstStyle>
            <a:lvl1pPr>
              <a:buNone/>
              <a:defRPr sz="2485" b="1" baseline="0">
                <a:solidFill>
                  <a:srgbClr val="FBB040"/>
                </a:solidFill>
              </a:defRPr>
            </a:lvl1pPr>
          </a:lstStyle>
          <a:p>
            <a:pPr lvl="0"/>
            <a:r>
              <a:rPr lang="da-DK" dirty="0"/>
              <a:t>Skriv titel</a:t>
            </a:r>
          </a:p>
        </p:txBody>
      </p:sp>
    </p:spTree>
    <p:extLst/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510346" y="2029639"/>
            <a:ext cx="3987042" cy="639762"/>
          </a:xfrm>
          <a:prstGeom prst="rect">
            <a:avLst/>
          </a:prstGeom>
        </p:spPr>
        <p:txBody>
          <a:bodyPr lIns="99377" tIns="49688" rIns="99377" bIns="49688" anchor="b"/>
          <a:lstStyle>
            <a:lvl1pPr marL="0" indent="0">
              <a:buNone/>
              <a:defRPr sz="1795" b="1"/>
            </a:lvl1pPr>
            <a:lvl2pPr marL="342962" indent="0">
              <a:buNone/>
              <a:defRPr sz="1519" b="1"/>
            </a:lvl2pPr>
            <a:lvl3pPr marL="685925" indent="0">
              <a:buNone/>
              <a:defRPr sz="1381" b="1"/>
            </a:lvl3pPr>
            <a:lvl4pPr marL="1028888" indent="0">
              <a:buNone/>
              <a:defRPr sz="1174" b="1"/>
            </a:lvl4pPr>
            <a:lvl5pPr marL="1371850" indent="0">
              <a:buNone/>
              <a:defRPr sz="1174" b="1"/>
            </a:lvl5pPr>
            <a:lvl6pPr marL="1714812" indent="0">
              <a:buNone/>
              <a:defRPr sz="1174" b="1"/>
            </a:lvl6pPr>
            <a:lvl7pPr marL="2057775" indent="0">
              <a:buNone/>
              <a:defRPr sz="1174" b="1"/>
            </a:lvl7pPr>
            <a:lvl8pPr marL="2400737" indent="0">
              <a:buNone/>
              <a:defRPr sz="1174" b="1"/>
            </a:lvl8pPr>
            <a:lvl9pPr marL="2743700" indent="0">
              <a:buNone/>
              <a:defRPr sz="117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510346" y="2669402"/>
            <a:ext cx="3987041" cy="3456762"/>
          </a:xfrm>
          <a:prstGeom prst="rect">
            <a:avLst/>
          </a:prstGeom>
        </p:spPr>
        <p:txBody>
          <a:bodyPr lIns="99377" tIns="49688" rIns="99377" bIns="49688"/>
          <a:lstStyle>
            <a:lvl1pPr>
              <a:defRPr sz="1795"/>
            </a:lvl1pPr>
            <a:lvl2pPr>
              <a:defRPr sz="1381"/>
            </a:lvl2pPr>
            <a:lvl3pPr>
              <a:defRPr sz="1381"/>
            </a:lvl3pPr>
            <a:lvl4pPr>
              <a:defRPr sz="1381"/>
            </a:lvl4pPr>
            <a:lvl5pPr>
              <a:defRPr sz="1381"/>
            </a:lvl5pPr>
            <a:lvl6pPr>
              <a:defRPr sz="1174"/>
            </a:lvl6pPr>
            <a:lvl7pPr>
              <a:defRPr sz="1174"/>
            </a:lvl7pPr>
            <a:lvl8pPr>
              <a:defRPr sz="1174"/>
            </a:lvl8pPr>
            <a:lvl9pPr>
              <a:defRPr sz="1174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 dirty="0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7" y="2029639"/>
            <a:ext cx="3951941" cy="639762"/>
          </a:xfrm>
          <a:prstGeom prst="rect">
            <a:avLst/>
          </a:prstGeom>
        </p:spPr>
        <p:txBody>
          <a:bodyPr lIns="99377" tIns="49688" rIns="99377" bIns="49688" anchor="b"/>
          <a:lstStyle>
            <a:lvl1pPr marL="0" indent="0">
              <a:buNone/>
              <a:defRPr sz="1795" b="1"/>
            </a:lvl1pPr>
            <a:lvl2pPr marL="342962" indent="0">
              <a:buNone/>
              <a:defRPr sz="1519" b="1"/>
            </a:lvl2pPr>
            <a:lvl3pPr marL="685925" indent="0">
              <a:buNone/>
              <a:defRPr sz="1381" b="1"/>
            </a:lvl3pPr>
            <a:lvl4pPr marL="1028888" indent="0">
              <a:buNone/>
              <a:defRPr sz="1174" b="1"/>
            </a:lvl4pPr>
            <a:lvl5pPr marL="1371850" indent="0">
              <a:buNone/>
              <a:defRPr sz="1174" b="1"/>
            </a:lvl5pPr>
            <a:lvl6pPr marL="1714812" indent="0">
              <a:buNone/>
              <a:defRPr sz="1174" b="1"/>
            </a:lvl6pPr>
            <a:lvl7pPr marL="2057775" indent="0">
              <a:buNone/>
              <a:defRPr sz="1174" b="1"/>
            </a:lvl7pPr>
            <a:lvl8pPr marL="2400737" indent="0">
              <a:buNone/>
              <a:defRPr sz="1174" b="1"/>
            </a:lvl8pPr>
            <a:lvl9pPr marL="2743700" indent="0">
              <a:buNone/>
              <a:defRPr sz="117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7" y="2669404"/>
            <a:ext cx="3951941" cy="3456761"/>
          </a:xfrm>
          <a:prstGeom prst="rect">
            <a:avLst/>
          </a:prstGeom>
        </p:spPr>
        <p:txBody>
          <a:bodyPr lIns="99377" tIns="49688" rIns="99377" bIns="49688"/>
          <a:lstStyle>
            <a:lvl1pPr>
              <a:defRPr sz="1795"/>
            </a:lvl1pPr>
            <a:lvl2pPr>
              <a:defRPr sz="1381"/>
            </a:lvl2pPr>
            <a:lvl3pPr>
              <a:defRPr sz="1381"/>
            </a:lvl3pPr>
            <a:lvl4pPr>
              <a:defRPr sz="1381"/>
            </a:lvl4pPr>
            <a:lvl5pPr>
              <a:defRPr sz="1381"/>
            </a:lvl5pPr>
            <a:lvl6pPr>
              <a:defRPr sz="1174"/>
            </a:lvl6pPr>
            <a:lvl7pPr>
              <a:defRPr sz="1174"/>
            </a:lvl7pPr>
            <a:lvl8pPr>
              <a:defRPr sz="1174"/>
            </a:lvl8pPr>
            <a:lvl9pPr>
              <a:defRPr sz="1174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 dirty="0"/>
          </a:p>
        </p:txBody>
      </p:sp>
      <p:sp>
        <p:nvSpPr>
          <p:cNvPr id="10" name="Pladsholder til tekst 5"/>
          <p:cNvSpPr>
            <a:spLocks noGrp="1"/>
          </p:cNvSpPr>
          <p:nvPr>
            <p:ph type="body" sz="quarter" idx="13" hasCustomPrompt="1"/>
          </p:nvPr>
        </p:nvSpPr>
        <p:spPr>
          <a:xfrm>
            <a:off x="510347" y="669693"/>
            <a:ext cx="8086620" cy="1143427"/>
          </a:xfrm>
          <a:prstGeom prst="rect">
            <a:avLst/>
          </a:prstGeom>
        </p:spPr>
        <p:txBody>
          <a:bodyPr/>
          <a:lstStyle>
            <a:lvl1pPr>
              <a:buNone/>
              <a:defRPr sz="2485" b="1" baseline="0">
                <a:solidFill>
                  <a:srgbClr val="FBB040"/>
                </a:solidFill>
              </a:defRPr>
            </a:lvl1pPr>
          </a:lstStyle>
          <a:p>
            <a:pPr lvl="0"/>
            <a:r>
              <a:rPr lang="da-DK" dirty="0"/>
              <a:t>Skriv titel</a:t>
            </a:r>
          </a:p>
        </p:txBody>
      </p:sp>
    </p:spTree>
    <p:extLst/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9" y="4800600"/>
            <a:ext cx="5486400" cy="566738"/>
          </a:xfrm>
          <a:prstGeom prst="rect">
            <a:avLst/>
          </a:prstGeom>
        </p:spPr>
        <p:txBody>
          <a:bodyPr lIns="99377" tIns="49688" rIns="99377" bIns="49688" anchor="b"/>
          <a:lstStyle>
            <a:lvl1pPr algn="l">
              <a:defRPr sz="1795" b="1"/>
            </a:lvl1pPr>
          </a:lstStyle>
          <a:p>
            <a:r>
              <a:rPr lang="en-US" smtClean="0"/>
              <a:t>Click to edit Master title style</a:t>
            </a:r>
            <a:endParaRPr lang="da-DK" dirty="0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9" y="746113"/>
            <a:ext cx="5486400" cy="3981463"/>
          </a:xfrm>
          <a:prstGeom prst="rect">
            <a:avLst/>
          </a:prstGeom>
        </p:spPr>
        <p:txBody>
          <a:bodyPr lIns="99377" tIns="49688" rIns="99377" bIns="49688"/>
          <a:lstStyle>
            <a:lvl1pPr marL="0" indent="0">
              <a:buNone/>
              <a:defRPr sz="2416"/>
            </a:lvl1pPr>
            <a:lvl2pPr marL="342962" indent="0">
              <a:buNone/>
              <a:defRPr sz="2071"/>
            </a:lvl2pPr>
            <a:lvl3pPr marL="685925" indent="0">
              <a:buNone/>
              <a:defRPr sz="1795"/>
            </a:lvl3pPr>
            <a:lvl4pPr marL="1028888" indent="0">
              <a:buNone/>
              <a:defRPr sz="1519"/>
            </a:lvl4pPr>
            <a:lvl5pPr marL="1371850" indent="0">
              <a:buNone/>
              <a:defRPr sz="1519"/>
            </a:lvl5pPr>
            <a:lvl6pPr marL="1714812" indent="0">
              <a:buNone/>
              <a:defRPr sz="1519"/>
            </a:lvl6pPr>
            <a:lvl7pPr marL="2057775" indent="0">
              <a:buNone/>
              <a:defRPr sz="1519"/>
            </a:lvl7pPr>
            <a:lvl8pPr marL="2400737" indent="0">
              <a:buNone/>
              <a:defRPr sz="1519"/>
            </a:lvl8pPr>
            <a:lvl9pPr marL="2743700" indent="0">
              <a:buNone/>
              <a:defRPr sz="1519"/>
            </a:lvl9pPr>
          </a:lstStyle>
          <a:p>
            <a:r>
              <a:rPr lang="en-US" smtClean="0"/>
              <a:t>Drag picture to placeholder or click icon to add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9" y="5367338"/>
            <a:ext cx="5486400" cy="804862"/>
          </a:xfrm>
          <a:prstGeom prst="rect">
            <a:avLst/>
          </a:prstGeom>
        </p:spPr>
        <p:txBody>
          <a:bodyPr lIns="99377" tIns="49688" rIns="99377" bIns="49688"/>
          <a:lstStyle>
            <a:lvl1pPr marL="0" indent="0">
              <a:buNone/>
              <a:defRPr sz="1381"/>
            </a:lvl1pPr>
            <a:lvl2pPr marL="342962" indent="0">
              <a:buNone/>
              <a:defRPr sz="897"/>
            </a:lvl2pPr>
            <a:lvl3pPr marL="685925" indent="0">
              <a:buNone/>
              <a:defRPr sz="759"/>
            </a:lvl3pPr>
            <a:lvl4pPr marL="1028888" indent="0">
              <a:buNone/>
              <a:defRPr sz="690"/>
            </a:lvl4pPr>
            <a:lvl5pPr marL="1371850" indent="0">
              <a:buNone/>
              <a:defRPr sz="690"/>
            </a:lvl5pPr>
            <a:lvl6pPr marL="1714812" indent="0">
              <a:buNone/>
              <a:defRPr sz="690"/>
            </a:lvl6pPr>
            <a:lvl7pPr marL="2057775" indent="0">
              <a:buNone/>
              <a:defRPr sz="690"/>
            </a:lvl7pPr>
            <a:lvl8pPr marL="2400737" indent="0">
              <a:buNone/>
              <a:defRPr sz="690"/>
            </a:lvl8pPr>
            <a:lvl9pPr marL="2743700" indent="0">
              <a:buNone/>
              <a:defRPr sz="69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/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Billed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1970240"/>
            <a:ext cx="7828360" cy="321164"/>
          </a:xfrm>
          <a:prstGeom prst="rect">
            <a:avLst/>
          </a:prstGeom>
        </p:spPr>
      </p:pic>
      <p:pic>
        <p:nvPicPr>
          <p:cNvPr id="16" name="Billede 15" descr="HD-ShadowShort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39370" y="1971234"/>
            <a:ext cx="1202248" cy="144270"/>
          </a:xfrm>
          <a:prstGeom prst="rect">
            <a:avLst/>
          </a:prstGeom>
        </p:spPr>
      </p:pic>
      <p:sp>
        <p:nvSpPr>
          <p:cNvPr id="17" name="Rektangel 16"/>
          <p:cNvSpPr/>
          <p:nvPr/>
        </p:nvSpPr>
        <p:spPr>
          <a:xfrm>
            <a:off x="0" y="609600"/>
            <a:ext cx="7828360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ktangel 17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rgbClr val="74A5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10242" y="753228"/>
            <a:ext cx="7210396" cy="10809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0242" y="2336874"/>
            <a:ext cx="7210396" cy="3599316"/>
          </a:xfrm>
          <a:prstGeom prst="rect">
            <a:avLst/>
          </a:prstGeom>
        </p:spPr>
        <p:txBody>
          <a:bodyPr>
            <a:normAutofit/>
          </a:bodyPr>
          <a:lstStyle>
            <a:lvl1pPr latinLnBrk="0">
              <a:defRPr lang="da-DK" sz="1657"/>
            </a:lvl1pPr>
            <a:lvl2pPr latinLnBrk="0">
              <a:defRPr lang="da-DK" sz="1381"/>
            </a:lvl2pPr>
            <a:lvl3pPr latinLnBrk="0">
              <a:defRPr lang="da-DK" sz="1243"/>
            </a:lvl3pPr>
            <a:lvl4pPr latinLnBrk="0">
              <a:defRPr lang="da-DK" sz="1104"/>
            </a:lvl4pPr>
            <a:lvl5pPr latinLnBrk="0">
              <a:defRPr lang="da-DK" sz="1104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7086601" y="6492877"/>
            <a:ext cx="2057400" cy="365125"/>
          </a:xfrm>
          <a:prstGeom prst="rect">
            <a:avLst/>
          </a:prstGeom>
        </p:spPr>
        <p:txBody>
          <a:bodyPr/>
          <a:lstStyle/>
          <a:p>
            <a:pPr defTabSz="496885"/>
            <a:fld id="{C51A5CCD-71AA-4D81-B3DE-FB85DD783566}" type="datetimeFigureOut">
              <a:rPr lang="da-DK" sz="2000" smtClean="0">
                <a:solidFill>
                  <a:prstClr val="black"/>
                </a:solidFill>
              </a:rPr>
              <a:pPr defTabSz="496885"/>
              <a:t>11-12-2018</a:t>
            </a:fld>
            <a:endParaRPr lang="da-DK" sz="2000">
              <a:solidFill>
                <a:prstClr val="black"/>
              </a:solidFill>
            </a:endParaRPr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1" y="6435722"/>
            <a:ext cx="5152994" cy="365125"/>
          </a:xfrm>
          <a:prstGeom prst="rect">
            <a:avLst/>
          </a:prstGeom>
        </p:spPr>
        <p:txBody>
          <a:bodyPr/>
          <a:lstStyle/>
          <a:p>
            <a:pPr defTabSz="496885"/>
            <a:endParaRPr lang="da-DK" sz="2000">
              <a:solidFill>
                <a:prstClr val="black"/>
              </a:solidFill>
            </a:endParaRPr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>
          <a:xfrm>
            <a:off x="7939370" y="753229"/>
            <a:ext cx="1202248" cy="109078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defTabSz="496885"/>
            <a:fld id="{4CE90914-0FC2-40B0-9B62-7CCDAC77D40D}" type="slidenum">
              <a:rPr lang="da-DK" sz="2000" smtClean="0">
                <a:solidFill>
                  <a:prstClr val="black"/>
                </a:solidFill>
              </a:rPr>
              <a:pPr defTabSz="496885"/>
              <a:t>‹nr.›</a:t>
            </a:fld>
            <a:endParaRPr lang="da-DK" sz="2000">
              <a:solidFill>
                <a:prstClr val="black"/>
              </a:solidFill>
            </a:endParaRP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96885"/>
            <a:fld id="{C51A5CCD-71AA-4D81-B3DE-FB85DD783566}" type="datetimeFigureOut">
              <a:rPr lang="da-DK" sz="2000" smtClean="0">
                <a:solidFill>
                  <a:prstClr val="black"/>
                </a:solidFill>
              </a:rPr>
              <a:pPr defTabSz="496885"/>
              <a:t>11-12-2018</a:t>
            </a:fld>
            <a:endParaRPr lang="da-DK" sz="2000">
              <a:solidFill>
                <a:prstClr val="black"/>
              </a:solidFill>
            </a:endParaRPr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96885"/>
            <a:endParaRPr lang="da-DK" sz="2000">
              <a:solidFill>
                <a:prstClr val="black"/>
              </a:solidFill>
            </a:endParaRPr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96885"/>
            <a:fld id="{4CE90914-0FC2-40B0-9B62-7CCDAC77D40D}" type="slidenum">
              <a:rPr lang="da-DK" sz="2000" smtClean="0">
                <a:solidFill>
                  <a:prstClr val="black"/>
                </a:solidFill>
              </a:rPr>
              <a:pPr defTabSz="496885"/>
              <a:t>‹nr.›</a:t>
            </a:fld>
            <a:endParaRPr lang="da-DK" sz="2000">
              <a:solidFill>
                <a:prstClr val="black"/>
              </a:solidFill>
            </a:endParaRPr>
          </a:p>
        </p:txBody>
      </p:sp>
    </p:spTree>
    <p:extLst/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ugerdefinere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ktangel 2"/>
          <p:cNvSpPr/>
          <p:nvPr/>
        </p:nvSpPr>
        <p:spPr>
          <a:xfrm>
            <a:off x="7043057" y="76200"/>
            <a:ext cx="1905000" cy="1012372"/>
          </a:xfrm>
          <a:prstGeom prst="rect">
            <a:avLst/>
          </a:prstGeom>
          <a:solidFill>
            <a:srgbClr val="F35B2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96885"/>
            <a:endParaRPr lang="en-US" sz="2000">
              <a:solidFill>
                <a:prstClr val="white"/>
              </a:solidFill>
            </a:endParaRPr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yt em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/>
          <p:nvPr/>
        </p:nvSpPr>
        <p:spPr>
          <a:xfrm>
            <a:off x="0" y="0"/>
            <a:ext cx="9148293" cy="6858000"/>
          </a:xfrm>
          <a:prstGeom prst="rect">
            <a:avLst/>
          </a:prstGeom>
          <a:solidFill>
            <a:srgbClr val="00163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4134" tIns="42067" rIns="84134" bIns="42067" rtlCol="0" anchor="ctr"/>
          <a:lstStyle/>
          <a:p>
            <a:pPr algn="ctr"/>
            <a:endParaRPr lang="en-US"/>
          </a:p>
        </p:txBody>
      </p:sp>
      <p:pic>
        <p:nvPicPr>
          <p:cNvPr id="4" name="Picture 6" descr="3fotos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502" y="1200324"/>
            <a:ext cx="6900755" cy="3168687"/>
          </a:xfrm>
          <a:prstGeom prst="rect">
            <a:avLst/>
          </a:prstGeom>
        </p:spPr>
      </p:pic>
      <p:sp>
        <p:nvSpPr>
          <p:cNvPr id="8" name="Pladsholder til tekst 7"/>
          <p:cNvSpPr>
            <a:spLocks noGrp="1"/>
          </p:cNvSpPr>
          <p:nvPr>
            <p:ph type="body" sz="quarter" idx="10" hasCustomPrompt="1"/>
          </p:nvPr>
        </p:nvSpPr>
        <p:spPr>
          <a:xfrm>
            <a:off x="1037189" y="4468599"/>
            <a:ext cx="6982068" cy="717493"/>
          </a:xfrm>
          <a:prstGeom prst="rect">
            <a:avLst/>
          </a:prstGeom>
        </p:spPr>
        <p:txBody>
          <a:bodyPr lIns="84134" tIns="42067" rIns="84134" bIns="42067"/>
          <a:lstStyle>
            <a:lvl1pPr>
              <a:buNone/>
              <a:defRPr sz="3300">
                <a:solidFill>
                  <a:srgbClr val="FBB040"/>
                </a:solidFill>
              </a:defRPr>
            </a:lvl1pPr>
          </a:lstStyle>
          <a:p>
            <a:pPr lvl="0"/>
            <a:r>
              <a:rPr lang="da-DK" dirty="0" smtClean="0"/>
              <a:t>Overskrift</a:t>
            </a:r>
            <a:endParaRPr lang="da-DK" dirty="0"/>
          </a:p>
        </p:txBody>
      </p:sp>
      <p:sp>
        <p:nvSpPr>
          <p:cNvPr id="12" name="Pladsholder til tekst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37036" y="5194507"/>
            <a:ext cx="6982220" cy="1369537"/>
          </a:xfrm>
          <a:prstGeom prst="rect">
            <a:avLst/>
          </a:prstGeom>
        </p:spPr>
        <p:txBody>
          <a:bodyPr lIns="84134" tIns="42067" rIns="84134" bIns="42067"/>
          <a:lstStyle>
            <a:lvl1pPr marL="0" indent="0">
              <a:buFontTx/>
              <a:buNone/>
              <a:defRPr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da-DK" dirty="0" err="1" smtClean="0"/>
              <a:t>Duis</a:t>
            </a:r>
            <a:r>
              <a:rPr lang="da-DK" dirty="0" smtClean="0"/>
              <a:t> </a:t>
            </a:r>
            <a:r>
              <a:rPr lang="da-DK" dirty="0" err="1" smtClean="0"/>
              <a:t>autem</a:t>
            </a:r>
            <a:r>
              <a:rPr lang="da-DK" dirty="0" smtClean="0"/>
              <a:t> vel </a:t>
            </a:r>
            <a:r>
              <a:rPr lang="da-DK" dirty="0" err="1" smtClean="0"/>
              <a:t>eum</a:t>
            </a:r>
            <a:r>
              <a:rPr lang="da-DK" dirty="0" smtClean="0"/>
              <a:t> </a:t>
            </a:r>
            <a:r>
              <a:rPr lang="da-DK" dirty="0" err="1" smtClean="0"/>
              <a:t>iriure</a:t>
            </a:r>
            <a:r>
              <a:rPr lang="da-DK" dirty="0" smtClean="0"/>
              <a:t> </a:t>
            </a:r>
            <a:r>
              <a:rPr lang="da-DK" dirty="0" err="1" smtClean="0"/>
              <a:t>dolor</a:t>
            </a:r>
            <a:r>
              <a:rPr lang="da-DK" dirty="0" smtClean="0"/>
              <a:t> in </a:t>
            </a:r>
            <a:r>
              <a:rPr lang="da-DK" dirty="0" err="1" smtClean="0"/>
              <a:t>hendrerit</a:t>
            </a:r>
            <a:r>
              <a:rPr lang="da-DK" dirty="0" smtClean="0"/>
              <a:t> in </a:t>
            </a:r>
            <a:r>
              <a:rPr lang="da-DK" dirty="0" err="1" smtClean="0"/>
              <a:t>vulputate</a:t>
            </a:r>
            <a:r>
              <a:rPr lang="da-DK" dirty="0" smtClean="0"/>
              <a:t> </a:t>
            </a:r>
            <a:r>
              <a:rPr lang="da-DK" dirty="0" err="1" smtClean="0"/>
              <a:t>velit</a:t>
            </a:r>
            <a:r>
              <a:rPr lang="da-DK" dirty="0" smtClean="0"/>
              <a:t> </a:t>
            </a:r>
            <a:r>
              <a:rPr lang="da-DK" dirty="0" err="1" smtClean="0"/>
              <a:t>hendrerit</a:t>
            </a:r>
            <a:r>
              <a:rPr lang="da-DK" dirty="0" smtClean="0"/>
              <a:t> in </a:t>
            </a:r>
            <a:r>
              <a:rPr lang="da-DK" dirty="0" err="1" smtClean="0"/>
              <a:t>vulputate</a:t>
            </a:r>
            <a:r>
              <a:rPr lang="da-DK" dirty="0" smtClean="0"/>
              <a:t> </a:t>
            </a:r>
            <a:r>
              <a:rPr lang="da-DK" dirty="0" err="1" smtClean="0"/>
              <a:t>velit</a:t>
            </a:r>
            <a:r>
              <a:rPr lang="da-DK" dirty="0" smtClean="0"/>
              <a:t> </a:t>
            </a:r>
            <a:r>
              <a:rPr lang="da-DK" dirty="0" err="1" smtClean="0"/>
              <a:t>hendrerit</a:t>
            </a:r>
            <a:r>
              <a:rPr lang="da-DK" dirty="0" smtClean="0"/>
              <a:t> in </a:t>
            </a:r>
            <a:r>
              <a:rPr lang="da-DK" dirty="0" err="1" smtClean="0"/>
              <a:t>vulputate</a:t>
            </a:r>
            <a:r>
              <a:rPr lang="da-DK" dirty="0" smtClean="0"/>
              <a:t> </a:t>
            </a:r>
            <a:r>
              <a:rPr lang="da-DK" dirty="0" err="1" smtClean="0"/>
              <a:t>velit</a:t>
            </a:r>
            <a:endParaRPr lang="da-DK" dirty="0"/>
          </a:p>
        </p:txBody>
      </p:sp>
      <p:pic>
        <p:nvPicPr>
          <p:cNvPr id="6" name="Picture 5" descr="CPHbusinessNEG_RGB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5541" y="9991"/>
            <a:ext cx="2152751" cy="854039"/>
          </a:xfrm>
          <a:prstGeom prst="rect">
            <a:avLst/>
          </a:prstGeom>
        </p:spPr>
      </p:pic>
    </p:spTree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ormal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dsholder til tekst 5"/>
          <p:cNvSpPr>
            <a:spLocks noGrp="1"/>
          </p:cNvSpPr>
          <p:nvPr>
            <p:ph type="body" sz="quarter" idx="10" hasCustomPrompt="1"/>
          </p:nvPr>
        </p:nvSpPr>
        <p:spPr>
          <a:xfrm>
            <a:off x="510347" y="669692"/>
            <a:ext cx="8086620" cy="1143427"/>
          </a:xfrm>
          <a:prstGeom prst="rect">
            <a:avLst/>
          </a:prstGeom>
        </p:spPr>
        <p:txBody>
          <a:bodyPr lIns="84134" tIns="42067" rIns="84134" bIns="42067"/>
          <a:lstStyle>
            <a:lvl1pPr>
              <a:buNone/>
              <a:defRPr sz="3300" b="1" baseline="0">
                <a:solidFill>
                  <a:srgbClr val="FBB040"/>
                </a:solidFill>
              </a:defRPr>
            </a:lvl1pPr>
          </a:lstStyle>
          <a:p>
            <a:pPr lvl="0"/>
            <a:r>
              <a:rPr lang="da-DK" dirty="0" smtClean="0"/>
              <a:t>Skriv titel</a:t>
            </a:r>
            <a:endParaRPr lang="da-DK" dirty="0"/>
          </a:p>
        </p:txBody>
      </p:sp>
      <p:sp>
        <p:nvSpPr>
          <p:cNvPr id="5" name="Pladsholder til indhold 4"/>
          <p:cNvSpPr>
            <a:spLocks noGrp="1"/>
          </p:cNvSpPr>
          <p:nvPr>
            <p:ph sz="quarter" idx="12"/>
          </p:nvPr>
        </p:nvSpPr>
        <p:spPr>
          <a:xfrm>
            <a:off x="510347" y="2116874"/>
            <a:ext cx="8086620" cy="3773393"/>
          </a:xfrm>
          <a:prstGeom prst="rect">
            <a:avLst/>
          </a:prstGeom>
        </p:spPr>
        <p:txBody>
          <a:bodyPr lIns="84134" tIns="42067" rIns="84134" bIns="42067"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510346" y="2056143"/>
            <a:ext cx="3985453" cy="4070020"/>
          </a:xfrm>
          <a:prstGeom prst="rect">
            <a:avLst/>
          </a:prstGeom>
        </p:spPr>
        <p:txBody>
          <a:bodyPr lIns="91437" tIns="45718" rIns="91437" bIns="45718"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 dirty="0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1" y="2056144"/>
            <a:ext cx="3948766" cy="4070019"/>
          </a:xfrm>
          <a:prstGeom prst="rect">
            <a:avLst/>
          </a:prstGeom>
        </p:spPr>
        <p:txBody>
          <a:bodyPr lIns="91437" tIns="45718" rIns="91437" bIns="45718"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 dirty="0"/>
          </a:p>
        </p:txBody>
      </p:sp>
      <p:sp>
        <p:nvSpPr>
          <p:cNvPr id="8" name="Pladsholder til tekst 5"/>
          <p:cNvSpPr>
            <a:spLocks noGrp="1"/>
          </p:cNvSpPr>
          <p:nvPr>
            <p:ph type="body" sz="quarter" idx="13" hasCustomPrompt="1"/>
          </p:nvPr>
        </p:nvSpPr>
        <p:spPr>
          <a:xfrm>
            <a:off x="510347" y="669692"/>
            <a:ext cx="8086620" cy="1143427"/>
          </a:xfrm>
          <a:prstGeom prst="rect">
            <a:avLst/>
          </a:prstGeom>
        </p:spPr>
        <p:txBody>
          <a:bodyPr lIns="84134" tIns="42067" rIns="84134" bIns="42067"/>
          <a:lstStyle>
            <a:lvl1pPr>
              <a:buNone/>
              <a:defRPr sz="3300" b="1" baseline="0">
                <a:solidFill>
                  <a:srgbClr val="FBB040"/>
                </a:solidFill>
              </a:defRPr>
            </a:lvl1pPr>
          </a:lstStyle>
          <a:p>
            <a:pPr lvl="0"/>
            <a:r>
              <a:rPr lang="da-DK" dirty="0" smtClean="0"/>
              <a:t>Skriv titel</a:t>
            </a:r>
            <a:endParaRPr lang="da-DK" dirty="0"/>
          </a:p>
        </p:txBody>
      </p:sp>
    </p:spTree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510346" y="2029639"/>
            <a:ext cx="3987042" cy="639762"/>
          </a:xfrm>
          <a:prstGeom prst="rect">
            <a:avLst/>
          </a:prstGeom>
        </p:spPr>
        <p:txBody>
          <a:bodyPr lIns="91437" tIns="45718" rIns="91437" bIns="45718" anchor="b"/>
          <a:lstStyle>
            <a:lvl1pPr marL="0" indent="0">
              <a:buNone/>
              <a:defRPr sz="2400" b="1"/>
            </a:lvl1pPr>
            <a:lvl2pPr marL="457184" indent="0">
              <a:buNone/>
              <a:defRPr sz="2000" b="1"/>
            </a:lvl2pPr>
            <a:lvl3pPr marL="914368" indent="0">
              <a:buNone/>
              <a:defRPr sz="1800" b="1"/>
            </a:lvl3pPr>
            <a:lvl4pPr marL="1371552" indent="0">
              <a:buNone/>
              <a:defRPr sz="1600" b="1"/>
            </a:lvl4pPr>
            <a:lvl5pPr marL="1828736" indent="0">
              <a:buNone/>
              <a:defRPr sz="1600" b="1"/>
            </a:lvl5pPr>
            <a:lvl6pPr marL="2285919" indent="0">
              <a:buNone/>
              <a:defRPr sz="1600" b="1"/>
            </a:lvl6pPr>
            <a:lvl7pPr marL="2743103" indent="0">
              <a:buNone/>
              <a:defRPr sz="1600" b="1"/>
            </a:lvl7pPr>
            <a:lvl8pPr marL="3200287" indent="0">
              <a:buNone/>
              <a:defRPr sz="1600" b="1"/>
            </a:lvl8pPr>
            <a:lvl9pPr marL="3657471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510346" y="2669402"/>
            <a:ext cx="3987041" cy="3456762"/>
          </a:xfrm>
          <a:prstGeom prst="rect">
            <a:avLst/>
          </a:prstGeom>
        </p:spPr>
        <p:txBody>
          <a:bodyPr lIns="91437" tIns="45718" rIns="91437" bIns="45718"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 dirty="0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6" y="2029639"/>
            <a:ext cx="3951941" cy="639762"/>
          </a:xfrm>
          <a:prstGeom prst="rect">
            <a:avLst/>
          </a:prstGeom>
        </p:spPr>
        <p:txBody>
          <a:bodyPr lIns="91437" tIns="45718" rIns="91437" bIns="45718" anchor="b"/>
          <a:lstStyle>
            <a:lvl1pPr marL="0" indent="0">
              <a:buNone/>
              <a:defRPr sz="2400" b="1"/>
            </a:lvl1pPr>
            <a:lvl2pPr marL="457184" indent="0">
              <a:buNone/>
              <a:defRPr sz="2000" b="1"/>
            </a:lvl2pPr>
            <a:lvl3pPr marL="914368" indent="0">
              <a:buNone/>
              <a:defRPr sz="1800" b="1"/>
            </a:lvl3pPr>
            <a:lvl4pPr marL="1371552" indent="0">
              <a:buNone/>
              <a:defRPr sz="1600" b="1"/>
            </a:lvl4pPr>
            <a:lvl5pPr marL="1828736" indent="0">
              <a:buNone/>
              <a:defRPr sz="1600" b="1"/>
            </a:lvl5pPr>
            <a:lvl6pPr marL="2285919" indent="0">
              <a:buNone/>
              <a:defRPr sz="1600" b="1"/>
            </a:lvl6pPr>
            <a:lvl7pPr marL="2743103" indent="0">
              <a:buNone/>
              <a:defRPr sz="1600" b="1"/>
            </a:lvl7pPr>
            <a:lvl8pPr marL="3200287" indent="0">
              <a:buNone/>
              <a:defRPr sz="1600" b="1"/>
            </a:lvl8pPr>
            <a:lvl9pPr marL="3657471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6" y="2669403"/>
            <a:ext cx="3951941" cy="3456761"/>
          </a:xfrm>
          <a:prstGeom prst="rect">
            <a:avLst/>
          </a:prstGeom>
        </p:spPr>
        <p:txBody>
          <a:bodyPr lIns="91437" tIns="45718" rIns="91437" bIns="45718"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 dirty="0"/>
          </a:p>
        </p:txBody>
      </p:sp>
      <p:sp>
        <p:nvSpPr>
          <p:cNvPr id="10" name="Pladsholder til tekst 5"/>
          <p:cNvSpPr>
            <a:spLocks noGrp="1"/>
          </p:cNvSpPr>
          <p:nvPr>
            <p:ph type="body" sz="quarter" idx="13" hasCustomPrompt="1"/>
          </p:nvPr>
        </p:nvSpPr>
        <p:spPr>
          <a:xfrm>
            <a:off x="510347" y="669692"/>
            <a:ext cx="8086620" cy="1143427"/>
          </a:xfrm>
          <a:prstGeom prst="rect">
            <a:avLst/>
          </a:prstGeom>
        </p:spPr>
        <p:txBody>
          <a:bodyPr lIns="84134" tIns="42067" rIns="84134" bIns="42067"/>
          <a:lstStyle>
            <a:lvl1pPr>
              <a:buNone/>
              <a:defRPr sz="3300" b="1" baseline="0">
                <a:solidFill>
                  <a:srgbClr val="FBB040"/>
                </a:solidFill>
              </a:defRPr>
            </a:lvl1pPr>
          </a:lstStyle>
          <a:p>
            <a:pPr lvl="0"/>
            <a:r>
              <a:rPr lang="da-DK" dirty="0" smtClean="0"/>
              <a:t>Skriv titel</a:t>
            </a:r>
            <a:endParaRPr lang="da-DK" dirty="0"/>
          </a:p>
        </p:txBody>
      </p:sp>
    </p:spTree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9" y="4800600"/>
            <a:ext cx="5486400" cy="566738"/>
          </a:xfrm>
          <a:prstGeom prst="rect">
            <a:avLst/>
          </a:prstGeom>
        </p:spPr>
        <p:txBody>
          <a:bodyPr lIns="91437" tIns="45718" rIns="91437" bIns="45718" anchor="b"/>
          <a:lstStyle>
            <a:lvl1pPr algn="l">
              <a:defRPr sz="2400" b="1"/>
            </a:lvl1pPr>
          </a:lstStyle>
          <a:p>
            <a:r>
              <a:rPr lang="en-US" smtClean="0"/>
              <a:t>Click to edit Master title style</a:t>
            </a:r>
            <a:endParaRPr lang="da-DK" dirty="0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9" y="746112"/>
            <a:ext cx="5486400" cy="3981463"/>
          </a:xfrm>
          <a:prstGeom prst="rect">
            <a:avLst/>
          </a:prstGeom>
        </p:spPr>
        <p:txBody>
          <a:bodyPr lIns="91437" tIns="45718" rIns="91437" bIns="45718"/>
          <a:lstStyle>
            <a:lvl1pPr marL="0" indent="0">
              <a:buNone/>
              <a:defRPr sz="3200"/>
            </a:lvl1pPr>
            <a:lvl2pPr marL="457184" indent="0">
              <a:buNone/>
              <a:defRPr sz="2800"/>
            </a:lvl2pPr>
            <a:lvl3pPr marL="914368" indent="0">
              <a:buNone/>
              <a:defRPr sz="2400"/>
            </a:lvl3pPr>
            <a:lvl4pPr marL="1371552" indent="0">
              <a:buNone/>
              <a:defRPr sz="2000"/>
            </a:lvl4pPr>
            <a:lvl5pPr marL="1828736" indent="0">
              <a:buNone/>
              <a:defRPr sz="2000"/>
            </a:lvl5pPr>
            <a:lvl6pPr marL="2285919" indent="0">
              <a:buNone/>
              <a:defRPr sz="2000"/>
            </a:lvl6pPr>
            <a:lvl7pPr marL="2743103" indent="0">
              <a:buNone/>
              <a:defRPr sz="2000"/>
            </a:lvl7pPr>
            <a:lvl8pPr marL="3200287" indent="0">
              <a:buNone/>
              <a:defRPr sz="2000"/>
            </a:lvl8pPr>
            <a:lvl9pPr marL="3657471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9" y="5367338"/>
            <a:ext cx="5486400" cy="804862"/>
          </a:xfrm>
          <a:prstGeom prst="rect">
            <a:avLst/>
          </a:prstGeom>
        </p:spPr>
        <p:txBody>
          <a:bodyPr lIns="91437" tIns="45718" rIns="91437" bIns="45718"/>
          <a:lstStyle>
            <a:lvl1pPr marL="0" indent="0">
              <a:buNone/>
              <a:defRPr sz="1800"/>
            </a:lvl1pPr>
            <a:lvl2pPr marL="457184" indent="0">
              <a:buNone/>
              <a:defRPr sz="1200"/>
            </a:lvl2pPr>
            <a:lvl3pPr marL="914368" indent="0">
              <a:buNone/>
              <a:defRPr sz="1000"/>
            </a:lvl3pPr>
            <a:lvl4pPr marL="1371552" indent="0">
              <a:buNone/>
              <a:defRPr sz="900"/>
            </a:lvl4pPr>
            <a:lvl5pPr marL="1828736" indent="0">
              <a:buNone/>
              <a:defRPr sz="900"/>
            </a:lvl5pPr>
            <a:lvl6pPr marL="2285919" indent="0">
              <a:buNone/>
              <a:defRPr sz="900"/>
            </a:lvl6pPr>
            <a:lvl7pPr marL="2743103" indent="0">
              <a:buNone/>
              <a:defRPr sz="900"/>
            </a:lvl7pPr>
            <a:lvl8pPr marL="3200287" indent="0">
              <a:buNone/>
              <a:defRPr sz="900"/>
            </a:lvl8pPr>
            <a:lvl9pPr marL="3657471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1" y="2130426"/>
            <a:ext cx="7772400" cy="1470025"/>
          </a:xfrm>
          <a:prstGeom prst="rect">
            <a:avLst/>
          </a:prstGeom>
        </p:spPr>
        <p:txBody>
          <a:bodyPr lIns="91437" tIns="45718" rIns="91437" bIns="45718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1" y="3886200"/>
            <a:ext cx="6400800" cy="1752600"/>
          </a:xfrm>
          <a:prstGeom prst="rect">
            <a:avLst/>
          </a:prstGeom>
        </p:spPr>
        <p:txBody>
          <a:bodyPr lIns="91437" tIns="45718" rIns="91437" bIns="45718"/>
          <a:lstStyle>
            <a:lvl1pPr marL="0" indent="0" algn="ctr">
              <a:buNone/>
              <a:defRPr/>
            </a:lvl1pPr>
            <a:lvl2pPr marL="457184" indent="0" algn="ctr">
              <a:buNone/>
              <a:defRPr/>
            </a:lvl2pPr>
            <a:lvl3pPr marL="914368" indent="0" algn="ctr">
              <a:buNone/>
              <a:defRPr/>
            </a:lvl3pPr>
            <a:lvl4pPr marL="1371552" indent="0" algn="ctr">
              <a:buNone/>
              <a:defRPr/>
            </a:lvl4pPr>
            <a:lvl5pPr marL="1828736" indent="0" algn="ctr">
              <a:buNone/>
              <a:defRPr/>
            </a:lvl5pPr>
            <a:lvl6pPr marL="2285919" indent="0" algn="ctr">
              <a:buNone/>
              <a:defRPr/>
            </a:lvl6pPr>
            <a:lvl7pPr marL="2743103" indent="0" algn="ctr">
              <a:buNone/>
              <a:defRPr/>
            </a:lvl7pPr>
            <a:lvl8pPr marL="3200287" indent="0" algn="ctr">
              <a:buNone/>
              <a:defRPr/>
            </a:lvl8pPr>
            <a:lvl9pPr marL="3657471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/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1" y="274638"/>
            <a:ext cx="8686800" cy="715962"/>
          </a:xfrm>
          <a:prstGeom prst="rect">
            <a:avLst/>
          </a:prstGeom>
        </p:spPr>
        <p:txBody>
          <a:bodyPr lIns="91437" tIns="45718" rIns="91437" bIns="45718"/>
          <a:lstStyle>
            <a:lvl1pPr>
              <a:defRPr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1" y="1066800"/>
            <a:ext cx="8686800" cy="5334000"/>
          </a:xfrm>
          <a:prstGeom prst="rect">
            <a:avLst/>
          </a:prstGeom>
        </p:spPr>
        <p:txBody>
          <a:bodyPr lIns="91437" tIns="45718" rIns="91437" bIns="45718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el og tab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735013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Pladsholder til tabel 2"/>
          <p:cNvSpPr>
            <a:spLocks noGrp="1"/>
          </p:cNvSpPr>
          <p:nvPr>
            <p:ph type="tbl" idx="1"/>
          </p:nvPr>
        </p:nvSpPr>
        <p:spPr>
          <a:xfrm>
            <a:off x="457200" y="1778000"/>
            <a:ext cx="8229600" cy="45307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 smtClean="0"/>
              <a:t>Click icon to add table</a:t>
            </a:r>
            <a:endParaRPr lang="da-DK" noProof="0" smtClean="0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15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PHbusiness_RGB.png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4001" y="10001"/>
            <a:ext cx="2159999" cy="856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46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</p:sldLayoutIdLst>
  <p:timing>
    <p:tnLst>
      <p:par>
        <p:cTn id="1" dur="indefinite" restart="never" nodeType="tmRoot"/>
      </p:par>
    </p:tnLst>
  </p:timing>
  <p:hf hdr="0"/>
  <p:txStyles>
    <p:titleStyle>
      <a:lvl1pPr algn="l" defTabSz="457184" rtl="0" eaLnBrk="1" latinLnBrk="0" hangingPunct="1">
        <a:spcBef>
          <a:spcPct val="0"/>
        </a:spcBef>
        <a:buNone/>
        <a:defRPr sz="3300" kern="1200">
          <a:solidFill>
            <a:srgbClr val="FBB040"/>
          </a:solidFill>
          <a:latin typeface="Verdana"/>
          <a:ea typeface="+mj-ea"/>
          <a:cs typeface="Verdana"/>
        </a:defRPr>
      </a:lvl1pPr>
    </p:titleStyle>
    <p:bodyStyle>
      <a:lvl1pPr marL="342888" indent="-342888" algn="l" defTabSz="457184" rtl="0" eaLnBrk="1" latinLnBrk="0" hangingPunct="1">
        <a:spcBef>
          <a:spcPct val="20000"/>
        </a:spcBef>
        <a:buClr>
          <a:srgbClr val="FBB040"/>
        </a:buClr>
        <a:buFont typeface="Wingdings" charset="2"/>
        <a:buChar char="§"/>
        <a:defRPr sz="1700" kern="1200">
          <a:solidFill>
            <a:srgbClr val="00163B"/>
          </a:solidFill>
          <a:latin typeface="Verdana"/>
          <a:ea typeface="+mn-ea"/>
          <a:cs typeface="Verdana"/>
        </a:defRPr>
      </a:lvl1pPr>
      <a:lvl2pPr marL="742924" indent="-285740" algn="l" defTabSz="457184" rtl="0" eaLnBrk="1" latinLnBrk="0" hangingPunct="1">
        <a:spcBef>
          <a:spcPct val="20000"/>
        </a:spcBef>
        <a:buClr>
          <a:srgbClr val="FBB040"/>
        </a:buClr>
        <a:buFont typeface="Wingdings" charset="2"/>
        <a:buChar char="§"/>
        <a:defRPr sz="1700" kern="1200">
          <a:solidFill>
            <a:srgbClr val="00163B"/>
          </a:solidFill>
          <a:latin typeface="Verdana"/>
          <a:ea typeface="+mn-ea"/>
          <a:cs typeface="Verdana"/>
        </a:defRPr>
      </a:lvl2pPr>
      <a:lvl3pPr marL="1142959" indent="-228591" algn="l" defTabSz="457184" rtl="0" eaLnBrk="1" latinLnBrk="0" hangingPunct="1">
        <a:spcBef>
          <a:spcPct val="20000"/>
        </a:spcBef>
        <a:buClr>
          <a:srgbClr val="FBB040"/>
        </a:buClr>
        <a:buFont typeface="Wingdings" charset="2"/>
        <a:buChar char="§"/>
        <a:defRPr sz="1700" kern="1200">
          <a:solidFill>
            <a:srgbClr val="00163B"/>
          </a:solidFill>
          <a:latin typeface="Verdana"/>
          <a:ea typeface="+mn-ea"/>
          <a:cs typeface="Verdana"/>
        </a:defRPr>
      </a:lvl3pPr>
      <a:lvl4pPr marL="1600143" indent="-228591" algn="l" defTabSz="457184" rtl="0" eaLnBrk="1" latinLnBrk="0" hangingPunct="1">
        <a:spcBef>
          <a:spcPct val="20000"/>
        </a:spcBef>
        <a:buClr>
          <a:srgbClr val="FBB040"/>
        </a:buClr>
        <a:buFont typeface="Wingdings" charset="2"/>
        <a:buChar char="§"/>
        <a:defRPr sz="1700" kern="1200">
          <a:solidFill>
            <a:srgbClr val="00163B"/>
          </a:solidFill>
          <a:latin typeface="Verdana"/>
          <a:ea typeface="+mn-ea"/>
          <a:cs typeface="Verdana"/>
        </a:defRPr>
      </a:lvl4pPr>
      <a:lvl5pPr marL="2057327" indent="-228591" algn="l" defTabSz="457184" rtl="0" eaLnBrk="1" latinLnBrk="0" hangingPunct="1">
        <a:spcBef>
          <a:spcPct val="20000"/>
        </a:spcBef>
        <a:buClr>
          <a:srgbClr val="FBB040"/>
        </a:buClr>
        <a:buFont typeface="Wingdings" charset="2"/>
        <a:buChar char="§"/>
        <a:defRPr sz="1700" kern="1200">
          <a:solidFill>
            <a:srgbClr val="00163B"/>
          </a:solidFill>
          <a:latin typeface="Verdana"/>
          <a:ea typeface="+mn-ea"/>
          <a:cs typeface="Verdana"/>
        </a:defRPr>
      </a:lvl5pPr>
      <a:lvl6pPr marL="2514511" indent="-228591" algn="l" defTabSz="45718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5" indent="-228591" algn="l" defTabSz="45718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9" indent="-228591" algn="l" defTabSz="45718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3" indent="-228591" algn="l" defTabSz="45718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4" algn="l" defTabSz="4571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8" algn="l" defTabSz="4571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2" algn="l" defTabSz="4571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6" algn="l" defTabSz="4571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9" algn="l" defTabSz="4571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3" algn="l" defTabSz="4571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7" algn="l" defTabSz="4571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71" algn="l" defTabSz="4571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PHbusiness_RGB.png"/>
          <p:cNvPicPr>
            <a:picLocks noChangeAspect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94002" y="10001"/>
            <a:ext cx="2159999" cy="856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967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</p:sldLayoutIdLst>
  <p:txStyles>
    <p:titleStyle>
      <a:lvl1pPr algn="l" defTabSz="342962" rtl="0" eaLnBrk="1" latinLnBrk="0" hangingPunct="1">
        <a:spcBef>
          <a:spcPct val="0"/>
        </a:spcBef>
        <a:buNone/>
        <a:defRPr sz="2485" kern="1200">
          <a:solidFill>
            <a:srgbClr val="FBB040"/>
          </a:solidFill>
          <a:latin typeface="Verdana"/>
          <a:ea typeface="+mj-ea"/>
          <a:cs typeface="Verdana"/>
        </a:defRPr>
      </a:lvl1pPr>
    </p:titleStyle>
    <p:bodyStyle>
      <a:lvl1pPr marL="257222" indent="-257222" algn="l" defTabSz="342962" rtl="0" eaLnBrk="1" latinLnBrk="0" hangingPunct="1">
        <a:spcBef>
          <a:spcPct val="20000"/>
        </a:spcBef>
        <a:buClr>
          <a:srgbClr val="FBB040"/>
        </a:buClr>
        <a:buFont typeface="Wingdings" charset="2"/>
        <a:buChar char="§"/>
        <a:defRPr sz="1243" kern="1200">
          <a:solidFill>
            <a:srgbClr val="00163B"/>
          </a:solidFill>
          <a:latin typeface="Verdana"/>
          <a:ea typeface="+mn-ea"/>
          <a:cs typeface="Verdana"/>
        </a:defRPr>
      </a:lvl1pPr>
      <a:lvl2pPr marL="557314" indent="-214352" algn="l" defTabSz="342962" rtl="0" eaLnBrk="1" latinLnBrk="0" hangingPunct="1">
        <a:spcBef>
          <a:spcPct val="20000"/>
        </a:spcBef>
        <a:buClr>
          <a:srgbClr val="FBB040"/>
        </a:buClr>
        <a:buFont typeface="Wingdings" charset="2"/>
        <a:buChar char="§"/>
        <a:defRPr sz="1243" kern="1200">
          <a:solidFill>
            <a:srgbClr val="00163B"/>
          </a:solidFill>
          <a:latin typeface="Verdana"/>
          <a:ea typeface="+mn-ea"/>
          <a:cs typeface="Verdana"/>
        </a:defRPr>
      </a:lvl2pPr>
      <a:lvl3pPr marL="857406" indent="-171481" algn="l" defTabSz="342962" rtl="0" eaLnBrk="1" latinLnBrk="0" hangingPunct="1">
        <a:spcBef>
          <a:spcPct val="20000"/>
        </a:spcBef>
        <a:buClr>
          <a:srgbClr val="FBB040"/>
        </a:buClr>
        <a:buFont typeface="Wingdings" charset="2"/>
        <a:buChar char="§"/>
        <a:defRPr sz="1243" kern="1200">
          <a:solidFill>
            <a:srgbClr val="00163B"/>
          </a:solidFill>
          <a:latin typeface="Verdana"/>
          <a:ea typeface="+mn-ea"/>
          <a:cs typeface="Verdana"/>
        </a:defRPr>
      </a:lvl3pPr>
      <a:lvl4pPr marL="1200368" indent="-171481" algn="l" defTabSz="342962" rtl="0" eaLnBrk="1" latinLnBrk="0" hangingPunct="1">
        <a:spcBef>
          <a:spcPct val="20000"/>
        </a:spcBef>
        <a:buClr>
          <a:srgbClr val="FBB040"/>
        </a:buClr>
        <a:buFont typeface="Wingdings" charset="2"/>
        <a:buChar char="§"/>
        <a:defRPr sz="1243" kern="1200">
          <a:solidFill>
            <a:srgbClr val="00163B"/>
          </a:solidFill>
          <a:latin typeface="Verdana"/>
          <a:ea typeface="+mn-ea"/>
          <a:cs typeface="Verdana"/>
        </a:defRPr>
      </a:lvl4pPr>
      <a:lvl5pPr marL="1543331" indent="-171481" algn="l" defTabSz="342962" rtl="0" eaLnBrk="1" latinLnBrk="0" hangingPunct="1">
        <a:spcBef>
          <a:spcPct val="20000"/>
        </a:spcBef>
        <a:buClr>
          <a:srgbClr val="FBB040"/>
        </a:buClr>
        <a:buFont typeface="Wingdings" charset="2"/>
        <a:buChar char="§"/>
        <a:defRPr sz="1243" kern="1200">
          <a:solidFill>
            <a:srgbClr val="00163B"/>
          </a:solidFill>
          <a:latin typeface="Verdana"/>
          <a:ea typeface="+mn-ea"/>
          <a:cs typeface="Verdana"/>
        </a:defRPr>
      </a:lvl5pPr>
      <a:lvl6pPr marL="1886294" indent="-171481" algn="l" defTabSz="342962" rtl="0" eaLnBrk="1" latinLnBrk="0" hangingPunct="1">
        <a:spcBef>
          <a:spcPct val="20000"/>
        </a:spcBef>
        <a:buFont typeface="Arial"/>
        <a:buChar char="•"/>
        <a:defRPr sz="1519" kern="1200">
          <a:solidFill>
            <a:schemeClr val="tx1"/>
          </a:solidFill>
          <a:latin typeface="+mn-lt"/>
          <a:ea typeface="+mn-ea"/>
          <a:cs typeface="+mn-cs"/>
        </a:defRPr>
      </a:lvl6pPr>
      <a:lvl7pPr marL="2229256" indent="-171481" algn="l" defTabSz="342962" rtl="0" eaLnBrk="1" latinLnBrk="0" hangingPunct="1">
        <a:spcBef>
          <a:spcPct val="20000"/>
        </a:spcBef>
        <a:buFont typeface="Arial"/>
        <a:buChar char="•"/>
        <a:defRPr sz="1519" kern="1200">
          <a:solidFill>
            <a:schemeClr val="tx1"/>
          </a:solidFill>
          <a:latin typeface="+mn-lt"/>
          <a:ea typeface="+mn-ea"/>
          <a:cs typeface="+mn-cs"/>
        </a:defRPr>
      </a:lvl7pPr>
      <a:lvl8pPr marL="2572218" indent="-171481" algn="l" defTabSz="342962" rtl="0" eaLnBrk="1" latinLnBrk="0" hangingPunct="1">
        <a:spcBef>
          <a:spcPct val="20000"/>
        </a:spcBef>
        <a:buFont typeface="Arial"/>
        <a:buChar char="•"/>
        <a:defRPr sz="1519" kern="1200">
          <a:solidFill>
            <a:schemeClr val="tx1"/>
          </a:solidFill>
          <a:latin typeface="+mn-lt"/>
          <a:ea typeface="+mn-ea"/>
          <a:cs typeface="+mn-cs"/>
        </a:defRPr>
      </a:lvl8pPr>
      <a:lvl9pPr marL="2915180" indent="-171481" algn="l" defTabSz="342962" rtl="0" eaLnBrk="1" latinLnBrk="0" hangingPunct="1">
        <a:spcBef>
          <a:spcPct val="20000"/>
        </a:spcBef>
        <a:buFont typeface="Arial"/>
        <a:buChar char="•"/>
        <a:defRPr sz="151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62" rtl="0" eaLnBrk="1" latinLnBrk="0" hangingPunct="1">
        <a:defRPr sz="1381" kern="1200">
          <a:solidFill>
            <a:schemeClr val="tx1"/>
          </a:solidFill>
          <a:latin typeface="+mn-lt"/>
          <a:ea typeface="+mn-ea"/>
          <a:cs typeface="+mn-cs"/>
        </a:defRPr>
      </a:lvl1pPr>
      <a:lvl2pPr marL="342962" algn="l" defTabSz="342962" rtl="0" eaLnBrk="1" latinLnBrk="0" hangingPunct="1">
        <a:defRPr sz="1381" kern="1200">
          <a:solidFill>
            <a:schemeClr val="tx1"/>
          </a:solidFill>
          <a:latin typeface="+mn-lt"/>
          <a:ea typeface="+mn-ea"/>
          <a:cs typeface="+mn-cs"/>
        </a:defRPr>
      </a:lvl2pPr>
      <a:lvl3pPr marL="685925" algn="l" defTabSz="342962" rtl="0" eaLnBrk="1" latinLnBrk="0" hangingPunct="1">
        <a:defRPr sz="1381" kern="1200">
          <a:solidFill>
            <a:schemeClr val="tx1"/>
          </a:solidFill>
          <a:latin typeface="+mn-lt"/>
          <a:ea typeface="+mn-ea"/>
          <a:cs typeface="+mn-cs"/>
        </a:defRPr>
      </a:lvl3pPr>
      <a:lvl4pPr marL="1028888" algn="l" defTabSz="342962" rtl="0" eaLnBrk="1" latinLnBrk="0" hangingPunct="1">
        <a:defRPr sz="1381" kern="1200">
          <a:solidFill>
            <a:schemeClr val="tx1"/>
          </a:solidFill>
          <a:latin typeface="+mn-lt"/>
          <a:ea typeface="+mn-ea"/>
          <a:cs typeface="+mn-cs"/>
        </a:defRPr>
      </a:lvl4pPr>
      <a:lvl5pPr marL="1371850" algn="l" defTabSz="342962" rtl="0" eaLnBrk="1" latinLnBrk="0" hangingPunct="1">
        <a:defRPr sz="1381" kern="1200">
          <a:solidFill>
            <a:schemeClr val="tx1"/>
          </a:solidFill>
          <a:latin typeface="+mn-lt"/>
          <a:ea typeface="+mn-ea"/>
          <a:cs typeface="+mn-cs"/>
        </a:defRPr>
      </a:lvl5pPr>
      <a:lvl6pPr marL="1714812" algn="l" defTabSz="342962" rtl="0" eaLnBrk="1" latinLnBrk="0" hangingPunct="1">
        <a:defRPr sz="1381" kern="1200">
          <a:solidFill>
            <a:schemeClr val="tx1"/>
          </a:solidFill>
          <a:latin typeface="+mn-lt"/>
          <a:ea typeface="+mn-ea"/>
          <a:cs typeface="+mn-cs"/>
        </a:defRPr>
      </a:lvl6pPr>
      <a:lvl7pPr marL="2057775" algn="l" defTabSz="342962" rtl="0" eaLnBrk="1" latinLnBrk="0" hangingPunct="1">
        <a:defRPr sz="1381" kern="1200">
          <a:solidFill>
            <a:schemeClr val="tx1"/>
          </a:solidFill>
          <a:latin typeface="+mn-lt"/>
          <a:ea typeface="+mn-ea"/>
          <a:cs typeface="+mn-cs"/>
        </a:defRPr>
      </a:lvl7pPr>
      <a:lvl8pPr marL="2400737" algn="l" defTabSz="342962" rtl="0" eaLnBrk="1" latinLnBrk="0" hangingPunct="1">
        <a:defRPr sz="1381" kern="1200">
          <a:solidFill>
            <a:schemeClr val="tx1"/>
          </a:solidFill>
          <a:latin typeface="+mn-lt"/>
          <a:ea typeface="+mn-ea"/>
          <a:cs typeface="+mn-cs"/>
        </a:defRPr>
      </a:lvl8pPr>
      <a:lvl9pPr marL="2743700" algn="l" defTabSz="342962" rtl="0" eaLnBrk="1" latinLnBrk="0" hangingPunct="1">
        <a:defRPr sz="138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classmarker.com/online-test/start/?quiz=grx55b93a4d40895" TargetMode="Externa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9525" indent="-9525"/>
            <a:r>
              <a:rPr lang="en-US" b="1" dirty="0" smtClean="0"/>
              <a:t>Areas </a:t>
            </a:r>
            <a:r>
              <a:rPr lang="en-US" b="1" dirty="0"/>
              <a:t>of </a:t>
            </a:r>
            <a:r>
              <a:rPr lang="en-US" b="1" dirty="0" smtClean="0"/>
              <a:t>knowledge &amp; Experiments</a:t>
            </a:r>
            <a:endParaRPr lang="en-US" b="1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TUHE 2016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>
                <a:ea typeface="Verdana" charset="0"/>
                <a:cs typeface="Verdana" charset="0"/>
              </a:rPr>
              <a:t>Communication Model </a:t>
            </a:r>
            <a:br>
              <a:rPr lang="en-US" altLang="en-US" dirty="0">
                <a:ea typeface="Verdana" charset="0"/>
                <a:cs typeface="Verdana" charset="0"/>
              </a:rPr>
            </a:br>
            <a:r>
              <a:rPr lang="en-US" altLang="en-US" dirty="0">
                <a:ea typeface="Verdana" charset="0"/>
                <a:cs typeface="Verdana" charset="0"/>
              </a:rPr>
              <a:t>– User</a:t>
            </a:r>
            <a:r>
              <a:rPr lang="en-US" altLang="en-GB" dirty="0">
                <a:ea typeface="Verdana" charset="0"/>
                <a:cs typeface="Verdana" charset="0"/>
              </a:rPr>
              <a:t>’</a:t>
            </a:r>
            <a:r>
              <a:rPr lang="en-US" altLang="en-US" dirty="0">
                <a:ea typeface="Verdana" charset="0"/>
                <a:cs typeface="Verdana" charset="0"/>
              </a:rPr>
              <a:t>s knowledge areas</a:t>
            </a:r>
            <a:endParaRPr lang="en-US" dirty="0"/>
          </a:p>
        </p:txBody>
      </p:sp>
      <p:sp>
        <p:nvSpPr>
          <p:cNvPr id="20" name="Rectangle 3"/>
          <p:cNvSpPr>
            <a:spLocks noChangeArrowheads="1"/>
          </p:cNvSpPr>
          <p:nvPr/>
        </p:nvSpPr>
        <p:spPr bwMode="auto">
          <a:xfrm>
            <a:off x="1766888" y="2911475"/>
            <a:ext cx="2235200" cy="914400"/>
          </a:xfrm>
          <a:prstGeom prst="rect">
            <a:avLst/>
          </a:prstGeom>
          <a:noFill/>
          <a:ln w="22225">
            <a:solidFill>
              <a:srgbClr val="10253F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10253F">
                <a:alpha val="39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endParaRPr lang="en-GB" altLang="en-US">
              <a:solidFill>
                <a:srgbClr val="10253F"/>
              </a:solidFill>
              <a:latin typeface="Century Gothic" charset="0"/>
              <a:ea typeface="Calibri" charset="0"/>
              <a:cs typeface="Calibri" charset="0"/>
            </a:endParaRPr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4103688" y="2911475"/>
            <a:ext cx="2235200" cy="914400"/>
          </a:xfrm>
          <a:prstGeom prst="rect">
            <a:avLst/>
          </a:prstGeom>
          <a:noFill/>
          <a:ln w="22225">
            <a:solidFill>
              <a:srgbClr val="10253F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10253F">
                <a:alpha val="39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endParaRPr lang="en-GB" altLang="en-US">
              <a:solidFill>
                <a:srgbClr val="10253F"/>
              </a:solidFill>
              <a:latin typeface="Century Gothic" charset="0"/>
              <a:ea typeface="Calibri" charset="0"/>
              <a:cs typeface="Calibri" charset="0"/>
            </a:endParaRPr>
          </a:p>
        </p:txBody>
      </p:sp>
      <p:sp>
        <p:nvSpPr>
          <p:cNvPr id="22" name="Rectangle 5"/>
          <p:cNvSpPr>
            <a:spLocks noChangeArrowheads="1"/>
          </p:cNvSpPr>
          <p:nvPr/>
        </p:nvSpPr>
        <p:spPr bwMode="auto">
          <a:xfrm>
            <a:off x="6440488" y="2911475"/>
            <a:ext cx="2235200" cy="914400"/>
          </a:xfrm>
          <a:prstGeom prst="rect">
            <a:avLst/>
          </a:prstGeom>
          <a:noFill/>
          <a:ln w="22225">
            <a:solidFill>
              <a:srgbClr val="10253F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10253F">
                <a:alpha val="39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endParaRPr lang="en-GB" altLang="en-US">
              <a:solidFill>
                <a:srgbClr val="10253F"/>
              </a:solidFill>
              <a:latin typeface="Century Gothic" charset="0"/>
              <a:ea typeface="Calibri" charset="0"/>
              <a:cs typeface="Calibri" charset="0"/>
            </a:endParaRPr>
          </a:p>
        </p:txBody>
      </p:sp>
      <p:sp>
        <p:nvSpPr>
          <p:cNvPr id="23" name="Rectangle 6"/>
          <p:cNvSpPr>
            <a:spLocks noChangeArrowheads="1"/>
          </p:cNvSpPr>
          <p:nvPr/>
        </p:nvSpPr>
        <p:spPr bwMode="auto">
          <a:xfrm>
            <a:off x="1766888" y="3883025"/>
            <a:ext cx="2235200" cy="914400"/>
          </a:xfrm>
          <a:prstGeom prst="rect">
            <a:avLst/>
          </a:prstGeom>
          <a:solidFill>
            <a:srgbClr val="558ED5"/>
          </a:solidFill>
          <a:ln w="22225">
            <a:solidFill>
              <a:srgbClr val="10253F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10253F">
                <a:alpha val="39998"/>
              </a:srgbClr>
            </a:outerShdw>
          </a:effectLst>
        </p:spPr>
        <p:txBody>
          <a:bodyPr wrap="none" lIns="90000" tIns="46800" rIns="90000" bIns="46800" anchor="ctr"/>
          <a:lstStyle>
            <a:lvl1pPr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endParaRPr lang="en-GB" altLang="en-US">
              <a:solidFill>
                <a:srgbClr val="10253F"/>
              </a:solidFill>
              <a:latin typeface="Century Gothic" charset="0"/>
              <a:ea typeface="Calibri" charset="0"/>
              <a:cs typeface="Calibri" charset="0"/>
            </a:endParaRPr>
          </a:p>
        </p:txBody>
      </p:sp>
      <p:sp>
        <p:nvSpPr>
          <p:cNvPr id="24" name="Rectangle 7"/>
          <p:cNvSpPr>
            <a:spLocks noChangeArrowheads="1"/>
          </p:cNvSpPr>
          <p:nvPr/>
        </p:nvSpPr>
        <p:spPr bwMode="auto">
          <a:xfrm>
            <a:off x="4103688" y="3883025"/>
            <a:ext cx="2235200" cy="914400"/>
          </a:xfrm>
          <a:prstGeom prst="rect">
            <a:avLst/>
          </a:prstGeom>
          <a:noFill/>
          <a:ln w="22225">
            <a:solidFill>
              <a:srgbClr val="10253F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10253F">
                <a:alpha val="39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endParaRPr lang="en-GB" altLang="en-US">
              <a:solidFill>
                <a:srgbClr val="10253F"/>
              </a:solidFill>
              <a:latin typeface="Century Gothic" charset="0"/>
              <a:ea typeface="Calibri" charset="0"/>
              <a:cs typeface="Calibri" charset="0"/>
            </a:endParaRPr>
          </a:p>
        </p:txBody>
      </p:sp>
      <p:sp>
        <p:nvSpPr>
          <p:cNvPr id="25" name="Rectangle 8"/>
          <p:cNvSpPr>
            <a:spLocks noChangeArrowheads="1"/>
          </p:cNvSpPr>
          <p:nvPr/>
        </p:nvSpPr>
        <p:spPr bwMode="auto">
          <a:xfrm>
            <a:off x="6440488" y="3883025"/>
            <a:ext cx="2235200" cy="914400"/>
          </a:xfrm>
          <a:prstGeom prst="rect">
            <a:avLst/>
          </a:prstGeom>
          <a:noFill/>
          <a:ln w="22225">
            <a:solidFill>
              <a:srgbClr val="10253F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10253F">
                <a:alpha val="39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endParaRPr lang="en-GB" altLang="en-US">
              <a:solidFill>
                <a:srgbClr val="10253F"/>
              </a:solidFill>
              <a:latin typeface="Century Gothic" charset="0"/>
              <a:ea typeface="Calibri" charset="0"/>
              <a:cs typeface="Calibri" charset="0"/>
            </a:endParaRPr>
          </a:p>
        </p:txBody>
      </p:sp>
      <p:sp>
        <p:nvSpPr>
          <p:cNvPr id="15368" name="Text Box 9"/>
          <p:cNvSpPr txBox="1">
            <a:spLocks noChangeArrowheads="1"/>
          </p:cNvSpPr>
          <p:nvPr/>
        </p:nvSpPr>
        <p:spPr bwMode="auto">
          <a:xfrm>
            <a:off x="488950" y="3225800"/>
            <a:ext cx="1085850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GB" altLang="en-US">
                <a:latin typeface="Calibri" charset="0"/>
                <a:ea typeface="MS PGothic" charset="-128"/>
              </a:rPr>
              <a:t>Abstract</a:t>
            </a:r>
          </a:p>
        </p:txBody>
      </p:sp>
      <p:sp>
        <p:nvSpPr>
          <p:cNvPr id="15369" name="Text Box 10"/>
          <p:cNvSpPr txBox="1">
            <a:spLocks noChangeArrowheads="1"/>
          </p:cNvSpPr>
          <p:nvPr/>
        </p:nvSpPr>
        <p:spPr bwMode="auto">
          <a:xfrm>
            <a:off x="479425" y="4094163"/>
            <a:ext cx="112236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GB" altLang="en-US">
                <a:latin typeface="Calibri" charset="0"/>
                <a:ea typeface="MS PGothic" charset="-128"/>
              </a:rPr>
              <a:t>Concrete</a:t>
            </a:r>
          </a:p>
        </p:txBody>
      </p:sp>
      <p:sp>
        <p:nvSpPr>
          <p:cNvPr id="15370" name="Text Box 11"/>
          <p:cNvSpPr txBox="1">
            <a:spLocks noChangeArrowheads="1"/>
          </p:cNvSpPr>
          <p:nvPr/>
        </p:nvSpPr>
        <p:spPr bwMode="auto">
          <a:xfrm>
            <a:off x="1766888" y="2414588"/>
            <a:ext cx="2262187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GB" altLang="en-US">
                <a:latin typeface="Calibri" charset="0"/>
                <a:ea typeface="MS PGothic" charset="-128"/>
              </a:rPr>
              <a:t>Users</a:t>
            </a:r>
            <a:r>
              <a:rPr lang="en-GB" altLang="en-GB">
                <a:latin typeface="Calibri" charset="0"/>
                <a:ea typeface="MS PGothic" charset="-128"/>
              </a:rPr>
              <a:t>’</a:t>
            </a:r>
            <a:r>
              <a:rPr lang="en-GB" altLang="en-US">
                <a:latin typeface="Calibri" charset="0"/>
                <a:ea typeface="MS PGothic" charset="-128"/>
              </a:rPr>
              <a:t> present work</a:t>
            </a:r>
          </a:p>
        </p:txBody>
      </p:sp>
      <p:sp>
        <p:nvSpPr>
          <p:cNvPr id="15371" name="Text Box 12"/>
          <p:cNvSpPr txBox="1">
            <a:spLocks noChangeArrowheads="1"/>
          </p:cNvSpPr>
          <p:nvPr/>
        </p:nvSpPr>
        <p:spPr bwMode="auto">
          <a:xfrm>
            <a:off x="4491038" y="2414588"/>
            <a:ext cx="14382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GB" altLang="en-US">
                <a:latin typeface="Calibri" charset="0"/>
                <a:ea typeface="MS PGothic" charset="-128"/>
              </a:rPr>
              <a:t>New system</a:t>
            </a:r>
          </a:p>
        </p:txBody>
      </p:sp>
      <p:sp>
        <p:nvSpPr>
          <p:cNvPr id="15372" name="Text Box 13"/>
          <p:cNvSpPr txBox="1">
            <a:spLocks noChangeArrowheads="1"/>
          </p:cNvSpPr>
          <p:nvPr/>
        </p:nvSpPr>
        <p:spPr bwMode="auto">
          <a:xfrm>
            <a:off x="6515100" y="2414588"/>
            <a:ext cx="206375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GB" altLang="en-US">
                <a:latin typeface="Calibri" charset="0"/>
                <a:ea typeface="MS PGothic" charset="-128"/>
              </a:rPr>
              <a:t>Technological opt.</a:t>
            </a:r>
          </a:p>
        </p:txBody>
      </p:sp>
      <p:sp>
        <p:nvSpPr>
          <p:cNvPr id="15373" name="Text Box 14"/>
          <p:cNvSpPr txBox="1">
            <a:spLocks noChangeArrowheads="1"/>
          </p:cNvSpPr>
          <p:nvPr/>
        </p:nvSpPr>
        <p:spPr bwMode="auto">
          <a:xfrm>
            <a:off x="2244725" y="3036888"/>
            <a:ext cx="1231900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GB" altLang="en-US">
                <a:latin typeface="Calibri" charset="0"/>
                <a:ea typeface="MS PGothic" charset="-128"/>
              </a:rPr>
              <a:t>Relevant</a:t>
            </a:r>
          </a:p>
          <a:p>
            <a:pPr algn="ctr"/>
            <a:r>
              <a:rPr lang="en-GB" altLang="en-US">
                <a:latin typeface="Calibri" charset="0"/>
                <a:ea typeface="MS PGothic" charset="-128"/>
              </a:rPr>
              <a:t>structur</a:t>
            </a:r>
            <a:r>
              <a:rPr lang="en-GB" altLang="en-US" u="sng">
                <a:latin typeface="Calibri" charset="0"/>
                <a:ea typeface="MS PGothic" charset="-128"/>
              </a:rPr>
              <a:t>es</a:t>
            </a:r>
            <a:endParaRPr lang="en-GB" altLang="en-US">
              <a:latin typeface="Calibri" charset="0"/>
              <a:ea typeface="MS PGothic" charset="-128"/>
            </a:endParaRPr>
          </a:p>
        </p:txBody>
      </p:sp>
      <p:sp>
        <p:nvSpPr>
          <p:cNvPr id="15374" name="Text Box 15"/>
          <p:cNvSpPr txBox="1">
            <a:spLocks noChangeArrowheads="1"/>
          </p:cNvSpPr>
          <p:nvPr/>
        </p:nvSpPr>
        <p:spPr bwMode="auto">
          <a:xfrm>
            <a:off x="1725613" y="3984625"/>
            <a:ext cx="2336800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GB" altLang="en-US">
                <a:latin typeface="Calibri" charset="0"/>
                <a:ea typeface="MS PGothic" charset="-128"/>
              </a:rPr>
              <a:t>Experience with the</a:t>
            </a:r>
          </a:p>
          <a:p>
            <a:pPr algn="ctr"/>
            <a:r>
              <a:rPr lang="en-GB" altLang="en-US">
                <a:latin typeface="Calibri" charset="0"/>
                <a:ea typeface="MS PGothic" charset="-128"/>
              </a:rPr>
              <a:t>Users</a:t>
            </a:r>
            <a:r>
              <a:rPr lang="en-GB" altLang="en-GB">
                <a:latin typeface="Calibri" charset="0"/>
                <a:ea typeface="MS PGothic" charset="-128"/>
              </a:rPr>
              <a:t>’</a:t>
            </a:r>
            <a:r>
              <a:rPr lang="en-GB" altLang="en-US">
                <a:latin typeface="Calibri" charset="0"/>
                <a:ea typeface="MS PGothic" charset="-128"/>
              </a:rPr>
              <a:t> present work</a:t>
            </a:r>
          </a:p>
        </p:txBody>
      </p:sp>
      <p:sp>
        <p:nvSpPr>
          <p:cNvPr id="15375" name="Text Box 16"/>
          <p:cNvSpPr txBox="1">
            <a:spLocks noChangeArrowheads="1"/>
          </p:cNvSpPr>
          <p:nvPr/>
        </p:nvSpPr>
        <p:spPr bwMode="auto">
          <a:xfrm>
            <a:off x="4103688" y="3036888"/>
            <a:ext cx="2235200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GB" altLang="en-US">
                <a:latin typeface="Calibri" charset="0"/>
                <a:ea typeface="MS PGothic" charset="-128"/>
              </a:rPr>
              <a:t>Design</a:t>
            </a:r>
          </a:p>
          <a:p>
            <a:pPr algn="ctr"/>
            <a:r>
              <a:rPr lang="en-GB" altLang="en-US">
                <a:latin typeface="Calibri" charset="0"/>
                <a:ea typeface="MS PGothic" charset="-128"/>
              </a:rPr>
              <a:t>proposals</a:t>
            </a:r>
          </a:p>
        </p:txBody>
      </p:sp>
      <p:sp>
        <p:nvSpPr>
          <p:cNvPr id="15376" name="Text Box 17"/>
          <p:cNvSpPr txBox="1">
            <a:spLocks noChangeArrowheads="1"/>
          </p:cNvSpPr>
          <p:nvPr/>
        </p:nvSpPr>
        <p:spPr bwMode="auto">
          <a:xfrm>
            <a:off x="4103688" y="3984625"/>
            <a:ext cx="2235200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GB" altLang="en-US">
                <a:latin typeface="Calibri" charset="0"/>
                <a:ea typeface="MS PGothic" charset="-128"/>
              </a:rPr>
              <a:t>Experience with</a:t>
            </a:r>
          </a:p>
          <a:p>
            <a:pPr algn="ctr"/>
            <a:r>
              <a:rPr lang="en-GB" altLang="en-US">
                <a:latin typeface="Calibri" charset="0"/>
                <a:ea typeface="MS PGothic" charset="-128"/>
              </a:rPr>
              <a:t>The new system</a:t>
            </a:r>
          </a:p>
        </p:txBody>
      </p:sp>
      <p:sp>
        <p:nvSpPr>
          <p:cNvPr id="15377" name="Text Box 18"/>
          <p:cNvSpPr txBox="1">
            <a:spLocks noChangeArrowheads="1"/>
          </p:cNvSpPr>
          <p:nvPr/>
        </p:nvSpPr>
        <p:spPr bwMode="auto">
          <a:xfrm>
            <a:off x="6515100" y="3984625"/>
            <a:ext cx="2160588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GB" altLang="en-US">
                <a:latin typeface="Calibri" charset="0"/>
                <a:ea typeface="MS PGothic" charset="-128"/>
              </a:rPr>
              <a:t>Experience with tech. options</a:t>
            </a:r>
          </a:p>
        </p:txBody>
      </p:sp>
      <p:sp>
        <p:nvSpPr>
          <p:cNvPr id="15378" name="Text Box 19"/>
          <p:cNvSpPr txBox="1">
            <a:spLocks noChangeArrowheads="1"/>
          </p:cNvSpPr>
          <p:nvPr/>
        </p:nvSpPr>
        <p:spPr bwMode="auto">
          <a:xfrm>
            <a:off x="6729413" y="3036888"/>
            <a:ext cx="1587500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GB" altLang="en-US">
                <a:latin typeface="Calibri" charset="0"/>
                <a:ea typeface="MS PGothic" charset="-128"/>
              </a:rPr>
              <a:t>Technological</a:t>
            </a:r>
          </a:p>
          <a:p>
            <a:pPr algn="ctr"/>
            <a:r>
              <a:rPr lang="en-GB" altLang="en-US">
                <a:latin typeface="Calibri" charset="0"/>
                <a:ea typeface="MS PGothic" charset="-128"/>
              </a:rPr>
              <a:t>options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>
                <a:ea typeface="Verdana" charset="0"/>
                <a:cs typeface="Verdana" charset="0"/>
              </a:rPr>
              <a:t>Communication Model </a:t>
            </a:r>
            <a:br>
              <a:rPr lang="en-US" altLang="en-US" dirty="0">
                <a:ea typeface="Verdana" charset="0"/>
                <a:cs typeface="Verdana" charset="0"/>
              </a:rPr>
            </a:br>
            <a:r>
              <a:rPr lang="en-US" altLang="en-US" dirty="0">
                <a:ea typeface="Verdana" charset="0"/>
                <a:cs typeface="Verdana" charset="0"/>
              </a:rPr>
              <a:t>– Developer</a:t>
            </a:r>
            <a:r>
              <a:rPr lang="en-US" altLang="en-GB" dirty="0">
                <a:ea typeface="Verdana" charset="0"/>
                <a:cs typeface="Verdana" charset="0"/>
              </a:rPr>
              <a:t>’</a:t>
            </a:r>
            <a:r>
              <a:rPr lang="en-US" altLang="en-US" dirty="0">
                <a:ea typeface="Verdana" charset="0"/>
                <a:cs typeface="Verdana" charset="0"/>
              </a:rPr>
              <a:t>s knowledge areas</a:t>
            </a:r>
            <a:endParaRPr lang="en-US" dirty="0"/>
          </a:p>
        </p:txBody>
      </p:sp>
      <p:sp>
        <p:nvSpPr>
          <p:cNvPr id="37" name="Rectangle 3"/>
          <p:cNvSpPr>
            <a:spLocks noChangeArrowheads="1"/>
          </p:cNvSpPr>
          <p:nvPr/>
        </p:nvSpPr>
        <p:spPr bwMode="auto">
          <a:xfrm>
            <a:off x="1766888" y="2911475"/>
            <a:ext cx="2235200" cy="914400"/>
          </a:xfrm>
          <a:prstGeom prst="rect">
            <a:avLst/>
          </a:prstGeom>
          <a:noFill/>
          <a:ln w="22225">
            <a:solidFill>
              <a:srgbClr val="10253F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10253F">
                <a:alpha val="39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endParaRPr lang="en-GB" altLang="en-US">
              <a:solidFill>
                <a:srgbClr val="10253F"/>
              </a:solidFill>
              <a:latin typeface="Century Gothic" charset="0"/>
              <a:ea typeface="Calibri" charset="0"/>
              <a:cs typeface="Calibri" charset="0"/>
            </a:endParaRPr>
          </a:p>
        </p:txBody>
      </p:sp>
      <p:sp>
        <p:nvSpPr>
          <p:cNvPr id="38" name="Rectangle 4"/>
          <p:cNvSpPr>
            <a:spLocks noChangeArrowheads="1"/>
          </p:cNvSpPr>
          <p:nvPr/>
        </p:nvSpPr>
        <p:spPr bwMode="auto">
          <a:xfrm>
            <a:off x="4103688" y="2911475"/>
            <a:ext cx="2235200" cy="914400"/>
          </a:xfrm>
          <a:prstGeom prst="rect">
            <a:avLst/>
          </a:prstGeom>
          <a:noFill/>
          <a:ln w="22225">
            <a:solidFill>
              <a:srgbClr val="10253F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10253F">
                <a:alpha val="39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endParaRPr lang="en-GB" altLang="en-US">
              <a:solidFill>
                <a:srgbClr val="10253F"/>
              </a:solidFill>
              <a:latin typeface="Century Gothic" charset="0"/>
              <a:ea typeface="Calibri" charset="0"/>
              <a:cs typeface="Calibri" charset="0"/>
            </a:endParaRPr>
          </a:p>
        </p:txBody>
      </p:sp>
      <p:sp>
        <p:nvSpPr>
          <p:cNvPr id="39" name="Rectangle 5"/>
          <p:cNvSpPr>
            <a:spLocks noChangeArrowheads="1"/>
          </p:cNvSpPr>
          <p:nvPr/>
        </p:nvSpPr>
        <p:spPr bwMode="auto">
          <a:xfrm>
            <a:off x="6440488" y="2911475"/>
            <a:ext cx="2235200" cy="914400"/>
          </a:xfrm>
          <a:prstGeom prst="rect">
            <a:avLst/>
          </a:prstGeom>
          <a:solidFill>
            <a:srgbClr val="558ED5"/>
          </a:solidFill>
          <a:ln w="22225">
            <a:solidFill>
              <a:srgbClr val="10253F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10253F">
                <a:alpha val="39998"/>
              </a:srgbClr>
            </a:outerShdw>
          </a:effectLst>
        </p:spPr>
        <p:txBody>
          <a:bodyPr wrap="none" lIns="90000" tIns="46800" rIns="90000" bIns="46800" anchor="ctr"/>
          <a:lstStyle>
            <a:lvl1pPr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endParaRPr lang="en-GB" altLang="en-US">
              <a:solidFill>
                <a:srgbClr val="10253F"/>
              </a:solidFill>
              <a:latin typeface="Century Gothic" charset="0"/>
              <a:ea typeface="Calibri" charset="0"/>
              <a:cs typeface="Calibri" charset="0"/>
            </a:endParaRPr>
          </a:p>
        </p:txBody>
      </p:sp>
      <p:sp>
        <p:nvSpPr>
          <p:cNvPr id="40" name="Rectangle 6"/>
          <p:cNvSpPr>
            <a:spLocks noChangeArrowheads="1"/>
          </p:cNvSpPr>
          <p:nvPr/>
        </p:nvSpPr>
        <p:spPr bwMode="auto">
          <a:xfrm>
            <a:off x="1766888" y="3883025"/>
            <a:ext cx="2235200" cy="914400"/>
          </a:xfrm>
          <a:prstGeom prst="rect">
            <a:avLst/>
          </a:prstGeom>
          <a:solidFill>
            <a:srgbClr val="C6D9F1"/>
          </a:solidFill>
          <a:ln w="22225">
            <a:solidFill>
              <a:srgbClr val="10253F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10253F">
                <a:alpha val="39998"/>
              </a:srgbClr>
            </a:outerShdw>
          </a:effectLst>
        </p:spPr>
        <p:txBody>
          <a:bodyPr wrap="none" lIns="90000" tIns="46800" rIns="90000" bIns="46800" anchor="ctr"/>
          <a:lstStyle>
            <a:lvl1pPr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endParaRPr lang="en-GB" altLang="en-US">
              <a:solidFill>
                <a:srgbClr val="10253F"/>
              </a:solidFill>
              <a:latin typeface="Century Gothic" charset="0"/>
              <a:ea typeface="Calibri" charset="0"/>
              <a:cs typeface="Calibri" charset="0"/>
            </a:endParaRPr>
          </a:p>
        </p:txBody>
      </p:sp>
      <p:sp>
        <p:nvSpPr>
          <p:cNvPr id="41" name="Rectangle 7"/>
          <p:cNvSpPr>
            <a:spLocks noChangeArrowheads="1"/>
          </p:cNvSpPr>
          <p:nvPr/>
        </p:nvSpPr>
        <p:spPr bwMode="auto">
          <a:xfrm>
            <a:off x="4103688" y="3883025"/>
            <a:ext cx="2235200" cy="914400"/>
          </a:xfrm>
          <a:prstGeom prst="rect">
            <a:avLst/>
          </a:prstGeom>
          <a:noFill/>
          <a:ln w="22225">
            <a:solidFill>
              <a:srgbClr val="10253F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10253F">
                <a:alpha val="39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endParaRPr lang="en-GB" altLang="en-US">
              <a:solidFill>
                <a:srgbClr val="10253F"/>
              </a:solidFill>
              <a:latin typeface="Century Gothic" charset="0"/>
              <a:ea typeface="Calibri" charset="0"/>
              <a:cs typeface="Calibri" charset="0"/>
            </a:endParaRPr>
          </a:p>
        </p:txBody>
      </p:sp>
      <p:sp>
        <p:nvSpPr>
          <p:cNvPr id="42" name="Rectangle 8"/>
          <p:cNvSpPr>
            <a:spLocks noChangeArrowheads="1"/>
          </p:cNvSpPr>
          <p:nvPr/>
        </p:nvSpPr>
        <p:spPr bwMode="auto">
          <a:xfrm>
            <a:off x="6440488" y="3883025"/>
            <a:ext cx="2235200" cy="914400"/>
          </a:xfrm>
          <a:prstGeom prst="rect">
            <a:avLst/>
          </a:prstGeom>
          <a:solidFill>
            <a:srgbClr val="558ED5"/>
          </a:solidFill>
          <a:ln w="22225">
            <a:solidFill>
              <a:srgbClr val="10253F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10253F">
                <a:alpha val="39998"/>
              </a:srgbClr>
            </a:outerShdw>
          </a:effectLst>
        </p:spPr>
        <p:txBody>
          <a:bodyPr wrap="none" lIns="90000" tIns="46800" rIns="90000" bIns="46800" anchor="ctr"/>
          <a:lstStyle>
            <a:lvl1pPr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endParaRPr lang="en-GB" altLang="en-US">
              <a:solidFill>
                <a:srgbClr val="10253F"/>
              </a:solidFill>
              <a:latin typeface="Century Gothic" charset="0"/>
              <a:ea typeface="Calibri" charset="0"/>
              <a:cs typeface="Calibri" charset="0"/>
            </a:endParaRPr>
          </a:p>
        </p:txBody>
      </p:sp>
      <p:sp>
        <p:nvSpPr>
          <p:cNvPr id="16392" name="Text Box 9"/>
          <p:cNvSpPr txBox="1">
            <a:spLocks noChangeArrowheads="1"/>
          </p:cNvSpPr>
          <p:nvPr/>
        </p:nvSpPr>
        <p:spPr bwMode="auto">
          <a:xfrm>
            <a:off x="488950" y="3225800"/>
            <a:ext cx="1085850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GB" altLang="en-US">
                <a:latin typeface="Calibri" charset="0"/>
                <a:ea typeface="MS PGothic" charset="-128"/>
              </a:rPr>
              <a:t>Abstract</a:t>
            </a:r>
          </a:p>
        </p:txBody>
      </p:sp>
      <p:sp>
        <p:nvSpPr>
          <p:cNvPr id="16393" name="Text Box 10"/>
          <p:cNvSpPr txBox="1">
            <a:spLocks noChangeArrowheads="1"/>
          </p:cNvSpPr>
          <p:nvPr/>
        </p:nvSpPr>
        <p:spPr bwMode="auto">
          <a:xfrm>
            <a:off x="479425" y="4094163"/>
            <a:ext cx="112236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GB" altLang="en-US">
                <a:latin typeface="Calibri" charset="0"/>
                <a:ea typeface="MS PGothic" charset="-128"/>
              </a:rPr>
              <a:t>Concrete</a:t>
            </a:r>
          </a:p>
        </p:txBody>
      </p:sp>
      <p:sp>
        <p:nvSpPr>
          <p:cNvPr id="16394" name="Text Box 11"/>
          <p:cNvSpPr txBox="1">
            <a:spLocks noChangeArrowheads="1"/>
          </p:cNvSpPr>
          <p:nvPr/>
        </p:nvSpPr>
        <p:spPr bwMode="auto">
          <a:xfrm>
            <a:off x="1766888" y="2414588"/>
            <a:ext cx="2262187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GB" altLang="en-US">
                <a:latin typeface="Calibri" charset="0"/>
                <a:ea typeface="MS PGothic" charset="-128"/>
              </a:rPr>
              <a:t>Users</a:t>
            </a:r>
            <a:r>
              <a:rPr lang="en-GB" altLang="en-GB">
                <a:latin typeface="Calibri" charset="0"/>
                <a:ea typeface="MS PGothic" charset="-128"/>
              </a:rPr>
              <a:t>’</a:t>
            </a:r>
            <a:r>
              <a:rPr lang="en-GB" altLang="en-US">
                <a:latin typeface="Calibri" charset="0"/>
                <a:ea typeface="MS PGothic" charset="-128"/>
              </a:rPr>
              <a:t> present work</a:t>
            </a:r>
          </a:p>
        </p:txBody>
      </p:sp>
      <p:sp>
        <p:nvSpPr>
          <p:cNvPr id="16395" name="Text Box 12"/>
          <p:cNvSpPr txBox="1">
            <a:spLocks noChangeArrowheads="1"/>
          </p:cNvSpPr>
          <p:nvPr/>
        </p:nvSpPr>
        <p:spPr bwMode="auto">
          <a:xfrm>
            <a:off x="4491038" y="2414588"/>
            <a:ext cx="14382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GB" altLang="en-US">
                <a:latin typeface="Calibri" charset="0"/>
                <a:ea typeface="MS PGothic" charset="-128"/>
              </a:rPr>
              <a:t>New system</a:t>
            </a:r>
          </a:p>
        </p:txBody>
      </p:sp>
      <p:sp>
        <p:nvSpPr>
          <p:cNvPr id="16396" name="Text Box 13"/>
          <p:cNvSpPr txBox="1">
            <a:spLocks noChangeArrowheads="1"/>
          </p:cNvSpPr>
          <p:nvPr/>
        </p:nvSpPr>
        <p:spPr bwMode="auto">
          <a:xfrm>
            <a:off x="6515100" y="2414588"/>
            <a:ext cx="206375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GB" altLang="en-US">
                <a:latin typeface="Calibri" charset="0"/>
                <a:ea typeface="MS PGothic" charset="-128"/>
              </a:rPr>
              <a:t>Technological opt.</a:t>
            </a:r>
          </a:p>
        </p:txBody>
      </p:sp>
      <p:sp>
        <p:nvSpPr>
          <p:cNvPr id="16397" name="Text Box 14"/>
          <p:cNvSpPr txBox="1">
            <a:spLocks noChangeArrowheads="1"/>
          </p:cNvSpPr>
          <p:nvPr/>
        </p:nvSpPr>
        <p:spPr bwMode="auto">
          <a:xfrm>
            <a:off x="2244725" y="3036888"/>
            <a:ext cx="1231900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GB" altLang="en-US">
                <a:latin typeface="Calibri" charset="0"/>
                <a:ea typeface="MS PGothic" charset="-128"/>
              </a:rPr>
              <a:t>Relevant</a:t>
            </a:r>
          </a:p>
          <a:p>
            <a:pPr algn="ctr"/>
            <a:r>
              <a:rPr lang="en-GB" altLang="en-US">
                <a:latin typeface="Calibri" charset="0"/>
                <a:ea typeface="MS PGothic" charset="-128"/>
              </a:rPr>
              <a:t>structur</a:t>
            </a:r>
            <a:r>
              <a:rPr lang="en-GB" altLang="en-US" u="sng">
                <a:latin typeface="Calibri" charset="0"/>
                <a:ea typeface="MS PGothic" charset="-128"/>
              </a:rPr>
              <a:t>es</a:t>
            </a:r>
            <a:endParaRPr lang="en-GB" altLang="en-US">
              <a:latin typeface="Calibri" charset="0"/>
              <a:ea typeface="MS PGothic" charset="-128"/>
            </a:endParaRPr>
          </a:p>
        </p:txBody>
      </p:sp>
      <p:sp>
        <p:nvSpPr>
          <p:cNvPr id="16398" name="Text Box 15"/>
          <p:cNvSpPr txBox="1">
            <a:spLocks noChangeArrowheads="1"/>
          </p:cNvSpPr>
          <p:nvPr/>
        </p:nvSpPr>
        <p:spPr bwMode="auto">
          <a:xfrm>
            <a:off x="1725613" y="3984625"/>
            <a:ext cx="2336800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GB" altLang="en-US">
                <a:latin typeface="Calibri" charset="0"/>
                <a:ea typeface="MS PGothic" charset="-128"/>
              </a:rPr>
              <a:t>Experience with the</a:t>
            </a:r>
          </a:p>
          <a:p>
            <a:pPr algn="ctr"/>
            <a:r>
              <a:rPr lang="en-GB" altLang="en-US">
                <a:latin typeface="Calibri" charset="0"/>
                <a:ea typeface="MS PGothic" charset="-128"/>
              </a:rPr>
              <a:t>Users</a:t>
            </a:r>
            <a:r>
              <a:rPr lang="en-GB" altLang="en-GB">
                <a:latin typeface="Calibri" charset="0"/>
                <a:ea typeface="MS PGothic" charset="-128"/>
              </a:rPr>
              <a:t>’</a:t>
            </a:r>
            <a:r>
              <a:rPr lang="en-GB" altLang="en-US">
                <a:latin typeface="Calibri" charset="0"/>
                <a:ea typeface="MS PGothic" charset="-128"/>
              </a:rPr>
              <a:t> present work</a:t>
            </a:r>
          </a:p>
        </p:txBody>
      </p:sp>
      <p:sp>
        <p:nvSpPr>
          <p:cNvPr id="16399" name="Text Box 16"/>
          <p:cNvSpPr txBox="1">
            <a:spLocks noChangeArrowheads="1"/>
          </p:cNvSpPr>
          <p:nvPr/>
        </p:nvSpPr>
        <p:spPr bwMode="auto">
          <a:xfrm>
            <a:off x="4103688" y="3036888"/>
            <a:ext cx="2235200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GB" altLang="en-US">
                <a:latin typeface="Calibri" charset="0"/>
                <a:ea typeface="MS PGothic" charset="-128"/>
              </a:rPr>
              <a:t>Design</a:t>
            </a:r>
          </a:p>
          <a:p>
            <a:pPr algn="ctr"/>
            <a:r>
              <a:rPr lang="en-GB" altLang="en-US">
                <a:latin typeface="Calibri" charset="0"/>
                <a:ea typeface="MS PGothic" charset="-128"/>
              </a:rPr>
              <a:t>proposals</a:t>
            </a:r>
          </a:p>
        </p:txBody>
      </p:sp>
      <p:sp>
        <p:nvSpPr>
          <p:cNvPr id="16400" name="Text Box 17"/>
          <p:cNvSpPr txBox="1">
            <a:spLocks noChangeArrowheads="1"/>
          </p:cNvSpPr>
          <p:nvPr/>
        </p:nvSpPr>
        <p:spPr bwMode="auto">
          <a:xfrm>
            <a:off x="4103688" y="3984625"/>
            <a:ext cx="2235200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GB" altLang="en-US">
                <a:latin typeface="Calibri" charset="0"/>
                <a:ea typeface="MS PGothic" charset="-128"/>
              </a:rPr>
              <a:t>Experience with</a:t>
            </a:r>
          </a:p>
          <a:p>
            <a:pPr algn="ctr"/>
            <a:r>
              <a:rPr lang="en-GB" altLang="en-US">
                <a:latin typeface="Calibri" charset="0"/>
                <a:ea typeface="MS PGothic" charset="-128"/>
              </a:rPr>
              <a:t>The new system</a:t>
            </a:r>
          </a:p>
        </p:txBody>
      </p:sp>
      <p:sp>
        <p:nvSpPr>
          <p:cNvPr id="16401" name="Text Box 18"/>
          <p:cNvSpPr txBox="1">
            <a:spLocks noChangeArrowheads="1"/>
          </p:cNvSpPr>
          <p:nvPr/>
        </p:nvSpPr>
        <p:spPr bwMode="auto">
          <a:xfrm>
            <a:off x="6515100" y="3984625"/>
            <a:ext cx="2160588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GB" altLang="en-US">
                <a:latin typeface="Calibri" charset="0"/>
                <a:ea typeface="MS PGothic" charset="-128"/>
              </a:rPr>
              <a:t>Experience with tech. options</a:t>
            </a:r>
          </a:p>
        </p:txBody>
      </p:sp>
      <p:sp>
        <p:nvSpPr>
          <p:cNvPr id="16402" name="Text Box 19"/>
          <p:cNvSpPr txBox="1">
            <a:spLocks noChangeArrowheads="1"/>
          </p:cNvSpPr>
          <p:nvPr/>
        </p:nvSpPr>
        <p:spPr bwMode="auto">
          <a:xfrm>
            <a:off x="6729413" y="3036888"/>
            <a:ext cx="1587500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GB" altLang="en-US">
                <a:latin typeface="Calibri" charset="0"/>
                <a:ea typeface="MS PGothic" charset="-128"/>
              </a:rPr>
              <a:t>Technological</a:t>
            </a:r>
          </a:p>
          <a:p>
            <a:pPr algn="ctr"/>
            <a:r>
              <a:rPr lang="en-GB" altLang="en-US">
                <a:latin typeface="Calibri" charset="0"/>
                <a:ea typeface="MS PGothic" charset="-128"/>
              </a:rPr>
              <a:t>options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>
                <a:ea typeface="Verdana" charset="0"/>
                <a:cs typeface="Verdana" charset="0"/>
              </a:rPr>
              <a:t>Communication Model </a:t>
            </a:r>
            <a:br>
              <a:rPr lang="en-US" altLang="en-US" dirty="0">
                <a:ea typeface="Verdana" charset="0"/>
                <a:cs typeface="Verdana" charset="0"/>
              </a:rPr>
            </a:br>
            <a:r>
              <a:rPr lang="en-US" altLang="en-US" dirty="0">
                <a:ea typeface="Verdana" charset="0"/>
                <a:cs typeface="Verdana" charset="0"/>
              </a:rPr>
              <a:t>– Knowledge areas for Development</a:t>
            </a:r>
            <a:endParaRPr lang="en-US" dirty="0"/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1766888" y="2911475"/>
            <a:ext cx="2235200" cy="914400"/>
          </a:xfrm>
          <a:prstGeom prst="rect">
            <a:avLst/>
          </a:prstGeom>
          <a:solidFill>
            <a:srgbClr val="C6D9F1"/>
          </a:solidFill>
          <a:ln w="22225">
            <a:solidFill>
              <a:srgbClr val="10253F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10253F">
                <a:alpha val="39998"/>
              </a:srgbClr>
            </a:outerShdw>
          </a:effectLst>
        </p:spPr>
        <p:txBody>
          <a:bodyPr wrap="none" lIns="90000" tIns="46800" rIns="90000" bIns="46800" anchor="ctr"/>
          <a:lstStyle>
            <a:lvl1pPr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endParaRPr lang="en-US" altLang="en-US">
              <a:solidFill>
                <a:srgbClr val="10253F"/>
              </a:solidFill>
              <a:latin typeface="Century Gothic" charset="0"/>
              <a:ea typeface="Calibri" charset="0"/>
              <a:cs typeface="Calibri" charset="0"/>
            </a:endParaRP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4103688" y="2911475"/>
            <a:ext cx="2235200" cy="914400"/>
          </a:xfrm>
          <a:prstGeom prst="rect">
            <a:avLst/>
          </a:prstGeom>
          <a:solidFill>
            <a:srgbClr val="558ED5"/>
          </a:solidFill>
          <a:ln w="22225">
            <a:solidFill>
              <a:srgbClr val="10253F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10253F">
                <a:alpha val="39998"/>
              </a:srgbClr>
            </a:outerShdw>
          </a:effectLst>
        </p:spPr>
        <p:txBody>
          <a:bodyPr wrap="none" lIns="90000" tIns="46800" rIns="90000" bIns="46800" anchor="ctr"/>
          <a:lstStyle>
            <a:lvl1pPr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endParaRPr lang="en-US" altLang="en-US">
              <a:solidFill>
                <a:srgbClr val="10253F"/>
              </a:solidFill>
              <a:latin typeface="Century Gothic" charset="0"/>
              <a:ea typeface="Calibri" charset="0"/>
              <a:cs typeface="Calibri" charset="0"/>
            </a:endParaRPr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6440488" y="2911475"/>
            <a:ext cx="2235200" cy="914400"/>
          </a:xfrm>
          <a:prstGeom prst="rect">
            <a:avLst/>
          </a:prstGeom>
          <a:noFill/>
          <a:ln w="22225">
            <a:solidFill>
              <a:srgbClr val="10253F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10253F">
                <a:alpha val="39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endParaRPr lang="en-US" altLang="en-US">
              <a:solidFill>
                <a:srgbClr val="10253F"/>
              </a:solidFill>
              <a:latin typeface="Century Gothic" charset="0"/>
              <a:ea typeface="Calibri" charset="0"/>
              <a:cs typeface="Calibri" charset="0"/>
            </a:endParaRPr>
          </a:p>
        </p:txBody>
      </p:sp>
      <p:sp>
        <p:nvSpPr>
          <p:cNvPr id="24582" name="Rectangle 6"/>
          <p:cNvSpPr>
            <a:spLocks noChangeArrowheads="1"/>
          </p:cNvSpPr>
          <p:nvPr/>
        </p:nvSpPr>
        <p:spPr bwMode="auto">
          <a:xfrm>
            <a:off x="1766888" y="3883025"/>
            <a:ext cx="2235200" cy="914400"/>
          </a:xfrm>
          <a:prstGeom prst="rect">
            <a:avLst/>
          </a:prstGeom>
          <a:solidFill>
            <a:srgbClr val="C6D9F1"/>
          </a:solidFill>
          <a:ln w="22225">
            <a:solidFill>
              <a:srgbClr val="10253F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10253F">
                <a:alpha val="39998"/>
              </a:srgbClr>
            </a:outerShdw>
          </a:effectLst>
        </p:spPr>
        <p:txBody>
          <a:bodyPr wrap="none" lIns="90000" tIns="46800" rIns="90000" bIns="46800" anchor="ctr"/>
          <a:lstStyle>
            <a:lvl1pPr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endParaRPr lang="en-US" altLang="en-US">
              <a:solidFill>
                <a:srgbClr val="10253F"/>
              </a:solidFill>
              <a:latin typeface="Century Gothic" charset="0"/>
              <a:ea typeface="Calibri" charset="0"/>
              <a:cs typeface="Calibri" charset="0"/>
            </a:endParaRPr>
          </a:p>
        </p:txBody>
      </p:sp>
      <p:sp>
        <p:nvSpPr>
          <p:cNvPr id="24583" name="Rectangle 7"/>
          <p:cNvSpPr>
            <a:spLocks noChangeArrowheads="1"/>
          </p:cNvSpPr>
          <p:nvPr/>
        </p:nvSpPr>
        <p:spPr bwMode="auto">
          <a:xfrm>
            <a:off x="4117975" y="3883025"/>
            <a:ext cx="2235200" cy="914400"/>
          </a:xfrm>
          <a:prstGeom prst="rect">
            <a:avLst/>
          </a:prstGeom>
          <a:solidFill>
            <a:srgbClr val="558ED5"/>
          </a:solidFill>
          <a:ln w="22225">
            <a:solidFill>
              <a:srgbClr val="10253F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10253F">
                <a:alpha val="39998"/>
              </a:srgbClr>
            </a:outerShdw>
          </a:effectLst>
        </p:spPr>
        <p:txBody>
          <a:bodyPr wrap="none" lIns="90000" tIns="46800" rIns="90000" bIns="46800" anchor="ctr"/>
          <a:lstStyle>
            <a:lvl1pPr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endParaRPr lang="en-US" altLang="en-US">
              <a:solidFill>
                <a:srgbClr val="10253F"/>
              </a:solidFill>
              <a:latin typeface="Century Gothic" charset="0"/>
              <a:ea typeface="Calibri" charset="0"/>
              <a:cs typeface="Calibri" charset="0"/>
            </a:endParaRPr>
          </a:p>
        </p:txBody>
      </p:sp>
      <p:sp>
        <p:nvSpPr>
          <p:cNvPr id="24584" name="Rectangle 8"/>
          <p:cNvSpPr>
            <a:spLocks noChangeArrowheads="1"/>
          </p:cNvSpPr>
          <p:nvPr/>
        </p:nvSpPr>
        <p:spPr bwMode="auto">
          <a:xfrm>
            <a:off x="6440488" y="3883025"/>
            <a:ext cx="2235200" cy="914400"/>
          </a:xfrm>
          <a:prstGeom prst="rect">
            <a:avLst/>
          </a:prstGeom>
          <a:noFill/>
          <a:ln w="22225">
            <a:solidFill>
              <a:srgbClr val="10253F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10253F">
                <a:alpha val="39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endParaRPr lang="en-US" altLang="en-US">
              <a:solidFill>
                <a:srgbClr val="10253F"/>
              </a:solidFill>
              <a:latin typeface="Century Gothic" charset="0"/>
              <a:ea typeface="Calibri" charset="0"/>
              <a:cs typeface="Calibri" charset="0"/>
            </a:endParaRPr>
          </a:p>
        </p:txBody>
      </p:sp>
      <p:sp>
        <p:nvSpPr>
          <p:cNvPr id="17416" name="Text Box 9"/>
          <p:cNvSpPr txBox="1">
            <a:spLocks noChangeArrowheads="1"/>
          </p:cNvSpPr>
          <p:nvPr/>
        </p:nvSpPr>
        <p:spPr bwMode="auto">
          <a:xfrm>
            <a:off x="488950" y="3225800"/>
            <a:ext cx="1085850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altLang="en-US">
                <a:latin typeface="Calibri" charset="0"/>
                <a:ea typeface="MS PGothic" charset="-128"/>
              </a:rPr>
              <a:t>Abstract</a:t>
            </a:r>
          </a:p>
        </p:txBody>
      </p:sp>
      <p:sp>
        <p:nvSpPr>
          <p:cNvPr id="17417" name="Text Box 10"/>
          <p:cNvSpPr txBox="1">
            <a:spLocks noChangeArrowheads="1"/>
          </p:cNvSpPr>
          <p:nvPr/>
        </p:nvSpPr>
        <p:spPr bwMode="auto">
          <a:xfrm>
            <a:off x="479425" y="4094163"/>
            <a:ext cx="112236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altLang="en-US">
                <a:latin typeface="Calibri" charset="0"/>
                <a:ea typeface="MS PGothic" charset="-128"/>
              </a:rPr>
              <a:t>Concrete</a:t>
            </a:r>
          </a:p>
        </p:txBody>
      </p:sp>
      <p:sp>
        <p:nvSpPr>
          <p:cNvPr id="17418" name="Text Box 11"/>
          <p:cNvSpPr txBox="1">
            <a:spLocks noChangeArrowheads="1"/>
          </p:cNvSpPr>
          <p:nvPr/>
        </p:nvSpPr>
        <p:spPr bwMode="auto">
          <a:xfrm>
            <a:off x="1766888" y="2414588"/>
            <a:ext cx="2262187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altLang="en-US">
                <a:latin typeface="Calibri" charset="0"/>
                <a:ea typeface="MS PGothic" charset="-128"/>
              </a:rPr>
              <a:t>Users</a:t>
            </a:r>
            <a:r>
              <a:rPr lang="en-US" altLang="en-GB">
                <a:latin typeface="Calibri" charset="0"/>
                <a:ea typeface="MS PGothic" charset="-128"/>
              </a:rPr>
              <a:t>’</a:t>
            </a:r>
            <a:r>
              <a:rPr lang="en-US" altLang="en-US">
                <a:latin typeface="Calibri" charset="0"/>
                <a:ea typeface="MS PGothic" charset="-128"/>
              </a:rPr>
              <a:t> present work</a:t>
            </a:r>
          </a:p>
        </p:txBody>
      </p:sp>
      <p:sp>
        <p:nvSpPr>
          <p:cNvPr id="17419" name="Text Box 12"/>
          <p:cNvSpPr txBox="1">
            <a:spLocks noChangeArrowheads="1"/>
          </p:cNvSpPr>
          <p:nvPr/>
        </p:nvSpPr>
        <p:spPr bwMode="auto">
          <a:xfrm>
            <a:off x="4491038" y="2414588"/>
            <a:ext cx="14382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altLang="en-US">
                <a:latin typeface="Calibri" charset="0"/>
                <a:ea typeface="MS PGothic" charset="-128"/>
              </a:rPr>
              <a:t>New system</a:t>
            </a:r>
          </a:p>
        </p:txBody>
      </p:sp>
      <p:sp>
        <p:nvSpPr>
          <p:cNvPr id="17420" name="Text Box 13"/>
          <p:cNvSpPr txBox="1">
            <a:spLocks noChangeArrowheads="1"/>
          </p:cNvSpPr>
          <p:nvPr/>
        </p:nvSpPr>
        <p:spPr bwMode="auto">
          <a:xfrm>
            <a:off x="6515100" y="2414588"/>
            <a:ext cx="206375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altLang="en-US">
                <a:latin typeface="Calibri" charset="0"/>
                <a:ea typeface="MS PGothic" charset="-128"/>
              </a:rPr>
              <a:t>Technological opt.</a:t>
            </a:r>
          </a:p>
        </p:txBody>
      </p:sp>
      <p:sp>
        <p:nvSpPr>
          <p:cNvPr id="17421" name="Text Box 14"/>
          <p:cNvSpPr txBox="1">
            <a:spLocks noChangeArrowheads="1"/>
          </p:cNvSpPr>
          <p:nvPr/>
        </p:nvSpPr>
        <p:spPr bwMode="auto">
          <a:xfrm>
            <a:off x="1766888" y="3190875"/>
            <a:ext cx="2235200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altLang="en-US">
                <a:latin typeface="Calibri" charset="0"/>
                <a:ea typeface="MS PGothic" charset="-128"/>
              </a:rPr>
              <a:t>(U)/D</a:t>
            </a:r>
          </a:p>
        </p:txBody>
      </p:sp>
      <p:sp>
        <p:nvSpPr>
          <p:cNvPr id="17422" name="Text Box 15"/>
          <p:cNvSpPr txBox="1">
            <a:spLocks noChangeArrowheads="1"/>
          </p:cNvSpPr>
          <p:nvPr/>
        </p:nvSpPr>
        <p:spPr bwMode="auto">
          <a:xfrm>
            <a:off x="1766888" y="4138613"/>
            <a:ext cx="2235200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altLang="en-US">
                <a:latin typeface="Calibri" charset="0"/>
                <a:ea typeface="MS PGothic" charset="-128"/>
              </a:rPr>
              <a:t>D</a:t>
            </a:r>
          </a:p>
        </p:txBody>
      </p:sp>
      <p:sp>
        <p:nvSpPr>
          <p:cNvPr id="17423" name="Text Box 16"/>
          <p:cNvSpPr txBox="1">
            <a:spLocks noChangeArrowheads="1"/>
          </p:cNvSpPr>
          <p:nvPr/>
        </p:nvSpPr>
        <p:spPr bwMode="auto">
          <a:xfrm>
            <a:off x="4103688" y="3190875"/>
            <a:ext cx="2235200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altLang="en-US">
                <a:latin typeface="Calibri" charset="0"/>
                <a:ea typeface="MS PGothic" charset="-128"/>
              </a:rPr>
              <a:t>U/D</a:t>
            </a:r>
          </a:p>
        </p:txBody>
      </p:sp>
      <p:sp>
        <p:nvSpPr>
          <p:cNvPr id="17424" name="Text Box 17"/>
          <p:cNvSpPr txBox="1">
            <a:spLocks noChangeArrowheads="1"/>
          </p:cNvSpPr>
          <p:nvPr/>
        </p:nvSpPr>
        <p:spPr bwMode="auto">
          <a:xfrm>
            <a:off x="4103688" y="4138613"/>
            <a:ext cx="2235200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altLang="en-US">
                <a:latin typeface="Calibri" charset="0"/>
                <a:ea typeface="MS PGothic" charset="-128"/>
              </a:rPr>
              <a:t>U/D</a:t>
            </a:r>
          </a:p>
        </p:txBody>
      </p:sp>
      <p:sp>
        <p:nvSpPr>
          <p:cNvPr id="17425" name="Tekstboks 20"/>
          <p:cNvSpPr txBox="1">
            <a:spLocks noChangeArrowheads="1"/>
          </p:cNvSpPr>
          <p:nvPr/>
        </p:nvSpPr>
        <p:spPr bwMode="auto">
          <a:xfrm>
            <a:off x="1766888" y="5735638"/>
            <a:ext cx="4714875" cy="708025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dirty="0">
                <a:latin typeface="Calibri" charset="0"/>
                <a:ea typeface="MS PGothic" charset="-128"/>
              </a:rPr>
              <a:t>Developers choose tools and techniques to </a:t>
            </a:r>
          </a:p>
          <a:p>
            <a:pPr eaLnBrk="1" hangingPunct="1"/>
            <a:r>
              <a:rPr lang="en-US" altLang="en-US" dirty="0" smtClean="0">
                <a:latin typeface="Calibri" charset="0"/>
                <a:ea typeface="MS PGothic" charset="-128"/>
              </a:rPr>
              <a:t>develop </a:t>
            </a:r>
            <a:r>
              <a:rPr lang="en-US" altLang="en-US" dirty="0">
                <a:latin typeface="Calibri" charset="0"/>
                <a:ea typeface="MS PGothic" charset="-128"/>
              </a:rPr>
              <a:t>these areas of knowledge</a:t>
            </a:r>
            <a:endParaRPr lang="da-DK" altLang="en-US" dirty="0">
              <a:latin typeface="Calibri" charset="0"/>
              <a:ea typeface="MS PGothic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altLang="en-US" dirty="0"/>
              <a:t>Communication Model </a:t>
            </a:r>
            <a:br>
              <a:rPr lang="en-GB" altLang="en-US" dirty="0"/>
            </a:br>
            <a:r>
              <a:rPr lang="en-GB" altLang="en-US" dirty="0"/>
              <a:t>– Techniques and Tools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sz="quarter" idx="12"/>
          </p:nvPr>
        </p:nvSpPr>
        <p:spPr/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indent="0" eaLnBrk="1" hangingPunct="1">
              <a:buNone/>
            </a:pPr>
            <a:r>
              <a:rPr lang="en-GB" altLang="x-none" sz="2000" b="1" dirty="0">
                <a:ea typeface="Verdana" charset="0"/>
                <a:cs typeface="Verdana" charset="0"/>
              </a:rPr>
              <a:t>Interviews</a:t>
            </a:r>
          </a:p>
          <a:p>
            <a:pPr lvl="1" eaLnBrk="1" hangingPunct="1"/>
            <a:r>
              <a:rPr lang="en-GB" altLang="x-none" sz="2000" dirty="0">
                <a:ea typeface="Verdana" charset="0"/>
                <a:cs typeface="Verdana" charset="0"/>
              </a:rPr>
              <a:t>Abstract about the work </a:t>
            </a:r>
          </a:p>
          <a:p>
            <a:pPr lvl="1" eaLnBrk="1" hangingPunct="1"/>
            <a:endParaRPr lang="en-GB" altLang="x-none" sz="2000" dirty="0">
              <a:ea typeface="Verdana" charset="0"/>
              <a:cs typeface="Verdana" charset="0"/>
            </a:endParaRPr>
          </a:p>
          <a:p>
            <a:pPr marL="0" indent="0" eaLnBrk="1" hangingPunct="1">
              <a:buNone/>
            </a:pPr>
            <a:r>
              <a:rPr lang="en-GB" altLang="x-none" sz="2000" b="1" dirty="0">
                <a:ea typeface="Verdana" charset="0"/>
                <a:cs typeface="Verdana" charset="0"/>
              </a:rPr>
              <a:t>Observations</a:t>
            </a:r>
          </a:p>
          <a:p>
            <a:pPr lvl="1" eaLnBrk="1" hangingPunct="1"/>
            <a:r>
              <a:rPr lang="en-GB" altLang="x-none" sz="2000" dirty="0">
                <a:ea typeface="Verdana" charset="0"/>
                <a:cs typeface="Verdana" charset="0"/>
              </a:rPr>
              <a:t>Concrete about the work</a:t>
            </a:r>
          </a:p>
          <a:p>
            <a:pPr lvl="1" eaLnBrk="1" hangingPunct="1"/>
            <a:endParaRPr lang="en-GB" altLang="x-none" sz="2000" dirty="0">
              <a:ea typeface="Verdana" charset="0"/>
              <a:cs typeface="Verdana" charset="0"/>
            </a:endParaRPr>
          </a:p>
          <a:p>
            <a:pPr marL="0" indent="0" eaLnBrk="1" hangingPunct="1">
              <a:buNone/>
            </a:pPr>
            <a:r>
              <a:rPr lang="en-GB" altLang="x-none" sz="2000" b="1" dirty="0">
                <a:ea typeface="Verdana" charset="0"/>
                <a:cs typeface="Verdana" charset="0"/>
              </a:rPr>
              <a:t>OOA/OOD</a:t>
            </a:r>
            <a:r>
              <a:rPr lang="en-GB" altLang="x-none" sz="2000" dirty="0">
                <a:ea typeface="Verdana" charset="0"/>
                <a:cs typeface="Verdana" charset="0"/>
              </a:rPr>
              <a:t> (Object-Oriented Analysis/Design)</a:t>
            </a:r>
          </a:p>
          <a:p>
            <a:pPr lvl="1" eaLnBrk="1" hangingPunct="1"/>
            <a:r>
              <a:rPr lang="en-GB" altLang="x-none" sz="2000" dirty="0">
                <a:ea typeface="Verdana" charset="0"/>
                <a:cs typeface="Verdana" charset="0"/>
              </a:rPr>
              <a:t>Abstract about the work and the new system</a:t>
            </a:r>
          </a:p>
          <a:p>
            <a:pPr lvl="1" eaLnBrk="1" hangingPunct="1"/>
            <a:endParaRPr lang="en-GB" altLang="x-none" sz="2000" dirty="0">
              <a:ea typeface="Verdana" charset="0"/>
              <a:cs typeface="Verdana" charset="0"/>
            </a:endParaRPr>
          </a:p>
          <a:p>
            <a:pPr marL="0" indent="0" eaLnBrk="1" hangingPunct="1">
              <a:buNone/>
            </a:pPr>
            <a:r>
              <a:rPr lang="en-GB" altLang="x-none" sz="2000" b="1" dirty="0">
                <a:ea typeface="Verdana" charset="0"/>
                <a:cs typeface="Verdana" charset="0"/>
              </a:rPr>
              <a:t>Prototyping</a:t>
            </a:r>
          </a:p>
          <a:p>
            <a:pPr lvl="1" eaLnBrk="1" hangingPunct="1"/>
            <a:r>
              <a:rPr lang="en-GB" altLang="x-none" sz="2000" dirty="0">
                <a:ea typeface="Verdana" charset="0"/>
                <a:cs typeface="Verdana" charset="0"/>
              </a:rPr>
              <a:t>Concrete and abstract about the new system</a:t>
            </a:r>
          </a:p>
          <a:p>
            <a:pPr lvl="1" eaLnBrk="1" hangingPunct="1"/>
            <a:r>
              <a:rPr lang="en-GB" altLang="x-none" sz="2000" dirty="0">
                <a:ea typeface="Verdana" charset="0"/>
                <a:cs typeface="Verdana" charset="0"/>
              </a:rPr>
              <a:t>Concrete about the technological options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Communication Model - Summary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sz="quarter" idx="12"/>
          </p:nvPr>
        </p:nvSpPr>
        <p:spPr>
          <a:xfrm>
            <a:off x="510347" y="1683027"/>
            <a:ext cx="8086620" cy="4207242"/>
          </a:xfr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indent="0" eaLnBrk="1" hangingPunct="1">
              <a:buNone/>
            </a:pPr>
            <a:r>
              <a:rPr lang="en-GB" altLang="x-none" sz="2000" b="1" dirty="0">
                <a:ea typeface="Verdana" charset="0"/>
                <a:cs typeface="Verdana" charset="0"/>
              </a:rPr>
              <a:t>Use techniques and tools which: </a:t>
            </a:r>
          </a:p>
          <a:p>
            <a:pPr lvl="1" eaLnBrk="1" hangingPunct="1"/>
            <a:r>
              <a:rPr lang="en-GB" altLang="x-none" sz="2000" dirty="0" smtClean="0">
                <a:ea typeface="Verdana" charset="0"/>
                <a:cs typeface="Verdana" charset="0"/>
              </a:rPr>
              <a:t>Ensures </a:t>
            </a:r>
            <a:r>
              <a:rPr lang="en-GB" altLang="x-none" sz="2000" dirty="0">
                <a:ea typeface="Verdana" charset="0"/>
                <a:cs typeface="Verdana" charset="0"/>
              </a:rPr>
              <a:t>that all areas of knowledge are covered</a:t>
            </a:r>
          </a:p>
          <a:p>
            <a:pPr lvl="1" eaLnBrk="1" hangingPunct="1"/>
            <a:r>
              <a:rPr lang="en-GB" altLang="x-none" sz="2000" dirty="0" smtClean="0">
                <a:ea typeface="Verdana" charset="0"/>
                <a:cs typeface="Verdana" charset="0"/>
              </a:rPr>
              <a:t>Creates </a:t>
            </a:r>
            <a:r>
              <a:rPr lang="en-GB" altLang="x-none" sz="2000" dirty="0">
                <a:ea typeface="Verdana" charset="0"/>
                <a:cs typeface="Verdana" charset="0"/>
              </a:rPr>
              <a:t>a communication platform for end-users and developers </a:t>
            </a:r>
          </a:p>
          <a:p>
            <a:pPr lvl="2" eaLnBrk="1" hangingPunct="1"/>
            <a:r>
              <a:rPr lang="en-GB" altLang="x-none" sz="2000" dirty="0">
                <a:ea typeface="Verdana" charset="0"/>
                <a:cs typeface="Verdana" charset="0"/>
              </a:rPr>
              <a:t>Common frame of reference</a:t>
            </a:r>
          </a:p>
          <a:p>
            <a:pPr lvl="2" eaLnBrk="1" hangingPunct="1"/>
            <a:endParaRPr lang="en-GB" altLang="x-none" sz="2000" dirty="0">
              <a:ea typeface="Verdana" charset="0"/>
              <a:cs typeface="Verdana" charset="0"/>
            </a:endParaRPr>
          </a:p>
          <a:p>
            <a:pPr lvl="1" eaLnBrk="1" hangingPunct="1"/>
            <a:r>
              <a:rPr lang="en-GB" altLang="x-none" sz="2000" dirty="0">
                <a:ea typeface="Verdana" charset="0"/>
                <a:cs typeface="Verdana" charset="0"/>
              </a:rPr>
              <a:t>Notice, that abstract models are only understood on the basis of something concrete</a:t>
            </a:r>
          </a:p>
          <a:p>
            <a:pPr lvl="1" eaLnBrk="1" hangingPunct="1"/>
            <a:r>
              <a:rPr lang="en-GB" altLang="x-none" sz="2000" dirty="0">
                <a:ea typeface="Verdana" charset="0"/>
                <a:cs typeface="Verdana" charset="0"/>
              </a:rPr>
              <a:t>Go from monologue to dialogue</a:t>
            </a:r>
          </a:p>
          <a:p>
            <a:pPr lvl="1" eaLnBrk="1" hangingPunct="1"/>
            <a:r>
              <a:rPr lang="en-GB" altLang="x-none" sz="2000" dirty="0">
                <a:ea typeface="Verdana" charset="0"/>
                <a:cs typeface="Verdana" charset="0"/>
              </a:rPr>
              <a:t>Extend the common frame of reference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Exploratory Prototyping</a:t>
            </a:r>
            <a:br>
              <a:rPr lang="en-GB" dirty="0"/>
            </a:br>
            <a:r>
              <a:rPr lang="en-GB" dirty="0"/>
              <a:t>&amp; Areas of Knowledge</a:t>
            </a:r>
            <a:endParaRPr lang="en-US" dirty="0"/>
          </a:p>
        </p:txBody>
      </p:sp>
      <p:sp>
        <p:nvSpPr>
          <p:cNvPr id="27651" name="Oval 3"/>
          <p:cNvSpPr>
            <a:spLocks noChangeArrowheads="1"/>
          </p:cNvSpPr>
          <p:nvPr/>
        </p:nvSpPr>
        <p:spPr bwMode="auto">
          <a:xfrm>
            <a:off x="777875" y="2292350"/>
            <a:ext cx="2168525" cy="622300"/>
          </a:xfrm>
          <a:prstGeom prst="ellipse">
            <a:avLst/>
          </a:prstGeom>
          <a:solidFill>
            <a:schemeClr val="accent1"/>
          </a:solidFill>
          <a:ln w="19050">
            <a:solidFill>
              <a:srgbClr val="10253F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39998"/>
              </a:srgbClr>
            </a:outerShdw>
          </a:effec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endParaRPr lang="en-GB" altLang="en-US"/>
          </a:p>
        </p:txBody>
      </p:sp>
      <p:sp>
        <p:nvSpPr>
          <p:cNvPr id="27652" name="Oval 4"/>
          <p:cNvSpPr>
            <a:spLocks noChangeArrowheads="1"/>
          </p:cNvSpPr>
          <p:nvPr/>
        </p:nvSpPr>
        <p:spPr bwMode="auto">
          <a:xfrm>
            <a:off x="3327400" y="2871788"/>
            <a:ext cx="2032000" cy="542925"/>
          </a:xfrm>
          <a:prstGeom prst="ellipse">
            <a:avLst/>
          </a:prstGeom>
          <a:noFill/>
          <a:ln w="19050">
            <a:solidFill>
              <a:srgbClr val="10253F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39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endParaRPr lang="en-GB" altLang="en-US"/>
          </a:p>
        </p:txBody>
      </p:sp>
      <p:sp>
        <p:nvSpPr>
          <p:cNvPr id="27653" name="Oval 5"/>
          <p:cNvSpPr>
            <a:spLocks noChangeArrowheads="1"/>
          </p:cNvSpPr>
          <p:nvPr/>
        </p:nvSpPr>
        <p:spPr bwMode="auto">
          <a:xfrm>
            <a:off x="5735638" y="3143250"/>
            <a:ext cx="2032000" cy="515938"/>
          </a:xfrm>
          <a:prstGeom prst="ellipse">
            <a:avLst/>
          </a:prstGeom>
          <a:noFill/>
          <a:ln w="19050">
            <a:solidFill>
              <a:srgbClr val="10253F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39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endParaRPr lang="en-GB" altLang="en-US"/>
          </a:p>
        </p:txBody>
      </p:sp>
      <p:sp>
        <p:nvSpPr>
          <p:cNvPr id="20485" name="Rectangle 6"/>
          <p:cNvSpPr>
            <a:spLocks noChangeArrowheads="1"/>
          </p:cNvSpPr>
          <p:nvPr/>
        </p:nvSpPr>
        <p:spPr bwMode="auto">
          <a:xfrm>
            <a:off x="1049338" y="2428875"/>
            <a:ext cx="16446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GB" altLang="en-US">
                <a:latin typeface="Calibri" charset="0"/>
                <a:ea typeface="MS PGothic" charset="-128"/>
              </a:rPr>
              <a:t>Requirements</a:t>
            </a:r>
          </a:p>
        </p:txBody>
      </p:sp>
      <p:sp>
        <p:nvSpPr>
          <p:cNvPr id="20486" name="Rectangle 7"/>
          <p:cNvSpPr>
            <a:spLocks noChangeArrowheads="1"/>
          </p:cNvSpPr>
          <p:nvPr/>
        </p:nvSpPr>
        <p:spPr bwMode="auto">
          <a:xfrm>
            <a:off x="3829050" y="2979738"/>
            <a:ext cx="10271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GB" altLang="en-US">
                <a:latin typeface="Calibri" charset="0"/>
                <a:ea typeface="MS PGothic" charset="-128"/>
              </a:rPr>
              <a:t>Analysis</a:t>
            </a:r>
          </a:p>
        </p:txBody>
      </p:sp>
      <p:sp>
        <p:nvSpPr>
          <p:cNvPr id="20487" name="Rectangle 8"/>
          <p:cNvSpPr>
            <a:spLocks noChangeArrowheads="1"/>
          </p:cNvSpPr>
          <p:nvPr/>
        </p:nvSpPr>
        <p:spPr bwMode="auto">
          <a:xfrm>
            <a:off x="6308725" y="3171825"/>
            <a:ext cx="885825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GB" altLang="en-US">
                <a:latin typeface="Calibri" charset="0"/>
                <a:ea typeface="MS PGothic" charset="-128"/>
              </a:rPr>
              <a:t>Design</a:t>
            </a:r>
          </a:p>
        </p:txBody>
      </p:sp>
      <p:sp>
        <p:nvSpPr>
          <p:cNvPr id="17" name="Line 9"/>
          <p:cNvSpPr>
            <a:spLocks noChangeShapeType="1"/>
          </p:cNvSpPr>
          <p:nvPr/>
        </p:nvSpPr>
        <p:spPr bwMode="auto">
          <a:xfrm>
            <a:off x="2946400" y="2686050"/>
            <a:ext cx="914400" cy="171450"/>
          </a:xfrm>
          <a:prstGeom prst="line">
            <a:avLst/>
          </a:prstGeom>
          <a:noFill/>
          <a:ln w="19050">
            <a:solidFill>
              <a:srgbClr val="10253F"/>
            </a:solidFill>
            <a:miter lim="800000"/>
            <a:headEnd/>
            <a:tailEnd type="triangle" w="med" len="med"/>
          </a:ln>
          <a:effectLst>
            <a:outerShdw blurRad="50800" dist="38100" dir="2700000" algn="tl" rotWithShape="0">
              <a:srgbClr val="000000">
                <a:alpha val="39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Line 10"/>
          <p:cNvSpPr>
            <a:spLocks noChangeShapeType="1"/>
          </p:cNvSpPr>
          <p:nvPr/>
        </p:nvSpPr>
        <p:spPr bwMode="auto">
          <a:xfrm>
            <a:off x="5278438" y="3028950"/>
            <a:ext cx="914400" cy="171450"/>
          </a:xfrm>
          <a:prstGeom prst="line">
            <a:avLst/>
          </a:prstGeom>
          <a:noFill/>
          <a:ln w="19050">
            <a:solidFill>
              <a:srgbClr val="10253F"/>
            </a:solidFill>
            <a:miter lim="800000"/>
            <a:headEnd/>
            <a:tailEnd type="triangle" w="med" len="med"/>
          </a:ln>
          <a:effectLst>
            <a:outerShdw blurRad="50800" dist="38100" dir="2700000" algn="tl" rotWithShape="0">
              <a:srgbClr val="000000">
                <a:alpha val="39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1049338" y="4244780"/>
            <a:ext cx="6950075" cy="1885950"/>
            <a:chOff x="1725613" y="2911475"/>
            <a:chExt cx="6950075" cy="1885950"/>
          </a:xfrm>
        </p:grpSpPr>
        <p:sp>
          <p:nvSpPr>
            <p:cNvPr id="20" name="Rectangle 3"/>
            <p:cNvSpPr>
              <a:spLocks noChangeArrowheads="1"/>
            </p:cNvSpPr>
            <p:nvPr/>
          </p:nvSpPr>
          <p:spPr bwMode="auto">
            <a:xfrm>
              <a:off x="1766888" y="2911475"/>
              <a:ext cx="2235200" cy="9144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2225">
              <a:solidFill>
                <a:srgbClr val="10253F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srgbClr val="10253F">
                  <a:alpha val="39998"/>
                </a:srgbClr>
              </a:outerShdw>
            </a:effectLst>
          </p:spPr>
          <p:txBody>
            <a:bodyPr wrap="none" lIns="90000" tIns="46800" rIns="90000" bIns="46800" anchor="ctr"/>
            <a:lstStyle>
              <a:lvl1pPr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endParaRPr lang="en-GB" altLang="en-US">
                <a:solidFill>
                  <a:srgbClr val="10253F"/>
                </a:solidFill>
                <a:latin typeface="Century Gothic" charset="0"/>
                <a:ea typeface="Calibri" charset="0"/>
                <a:cs typeface="Calibri" charset="0"/>
              </a:endParaRPr>
            </a:p>
          </p:txBody>
        </p:sp>
        <p:sp>
          <p:nvSpPr>
            <p:cNvPr id="21" name="Rectangle 4"/>
            <p:cNvSpPr>
              <a:spLocks noChangeArrowheads="1"/>
            </p:cNvSpPr>
            <p:nvPr/>
          </p:nvSpPr>
          <p:spPr bwMode="auto">
            <a:xfrm>
              <a:off x="4103688" y="2911475"/>
              <a:ext cx="2235200" cy="9144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2225">
              <a:solidFill>
                <a:srgbClr val="10253F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srgbClr val="10253F">
                  <a:alpha val="39998"/>
                </a:srgbClr>
              </a:outerShdw>
            </a:effectLst>
          </p:spPr>
          <p:txBody>
            <a:bodyPr wrap="none" lIns="90000" tIns="46800" rIns="90000" bIns="46800" anchor="ctr"/>
            <a:lstStyle>
              <a:lvl1pPr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endParaRPr lang="en-GB" altLang="en-US">
                <a:solidFill>
                  <a:srgbClr val="10253F"/>
                </a:solidFill>
                <a:latin typeface="Century Gothic" charset="0"/>
                <a:ea typeface="Calibri" charset="0"/>
                <a:cs typeface="Calibri" charset="0"/>
              </a:endParaRPr>
            </a:p>
          </p:txBody>
        </p:sp>
        <p:sp>
          <p:nvSpPr>
            <p:cNvPr id="22" name="Rectangle 5"/>
            <p:cNvSpPr>
              <a:spLocks noChangeArrowheads="1"/>
            </p:cNvSpPr>
            <p:nvPr/>
          </p:nvSpPr>
          <p:spPr bwMode="auto">
            <a:xfrm>
              <a:off x="6440488" y="2911475"/>
              <a:ext cx="2235200" cy="9144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22225">
              <a:solidFill>
                <a:srgbClr val="10253F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srgbClr val="10253F">
                  <a:alpha val="39998"/>
                </a:srgbClr>
              </a:outerShdw>
            </a:effectLst>
          </p:spPr>
          <p:txBody>
            <a:bodyPr wrap="none" lIns="90000" tIns="46800" rIns="90000" bIns="46800" anchor="ctr"/>
            <a:lstStyle>
              <a:lvl1pPr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endParaRPr lang="en-GB" altLang="en-US">
                <a:solidFill>
                  <a:srgbClr val="10253F"/>
                </a:solidFill>
                <a:latin typeface="Century Gothic" charset="0"/>
                <a:ea typeface="Calibri" charset="0"/>
                <a:cs typeface="Calibri" charset="0"/>
              </a:endParaRPr>
            </a:p>
          </p:txBody>
        </p:sp>
        <p:sp>
          <p:nvSpPr>
            <p:cNvPr id="23" name="Rectangle 6"/>
            <p:cNvSpPr>
              <a:spLocks noChangeArrowheads="1"/>
            </p:cNvSpPr>
            <p:nvPr/>
          </p:nvSpPr>
          <p:spPr bwMode="auto">
            <a:xfrm>
              <a:off x="1766888" y="3883025"/>
              <a:ext cx="2235200" cy="9144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22225">
              <a:solidFill>
                <a:srgbClr val="10253F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srgbClr val="10253F">
                  <a:alpha val="39998"/>
                </a:srgbClr>
              </a:outerShdw>
            </a:effectLst>
          </p:spPr>
          <p:txBody>
            <a:bodyPr wrap="none" lIns="90000" tIns="46800" rIns="90000" bIns="46800" anchor="ctr"/>
            <a:lstStyle>
              <a:lvl1pPr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endParaRPr lang="en-GB" altLang="en-US">
                <a:solidFill>
                  <a:srgbClr val="10253F"/>
                </a:solidFill>
                <a:latin typeface="Century Gothic" charset="0"/>
                <a:ea typeface="Calibri" charset="0"/>
                <a:cs typeface="Calibri" charset="0"/>
              </a:endParaRPr>
            </a:p>
          </p:txBody>
        </p:sp>
        <p:sp>
          <p:nvSpPr>
            <p:cNvPr id="24" name="Rectangle 7"/>
            <p:cNvSpPr>
              <a:spLocks noChangeArrowheads="1"/>
            </p:cNvSpPr>
            <p:nvPr/>
          </p:nvSpPr>
          <p:spPr bwMode="auto">
            <a:xfrm>
              <a:off x="4103688" y="3883025"/>
              <a:ext cx="2235200" cy="9144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22225">
              <a:solidFill>
                <a:srgbClr val="10253F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srgbClr val="10253F">
                  <a:alpha val="39998"/>
                </a:srgbClr>
              </a:outerShdw>
            </a:effectLst>
          </p:spPr>
          <p:txBody>
            <a:bodyPr wrap="none" lIns="90000" tIns="46800" rIns="90000" bIns="46800" anchor="ctr"/>
            <a:lstStyle>
              <a:lvl1pPr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endParaRPr lang="en-GB" altLang="en-US">
                <a:solidFill>
                  <a:srgbClr val="10253F"/>
                </a:solidFill>
                <a:latin typeface="Century Gothic" charset="0"/>
                <a:ea typeface="Calibri" charset="0"/>
                <a:cs typeface="Calibri" charset="0"/>
              </a:endParaRPr>
            </a:p>
          </p:txBody>
        </p:sp>
        <p:sp>
          <p:nvSpPr>
            <p:cNvPr id="25" name="Rectangle 8"/>
            <p:cNvSpPr>
              <a:spLocks noChangeArrowheads="1"/>
            </p:cNvSpPr>
            <p:nvPr/>
          </p:nvSpPr>
          <p:spPr bwMode="auto">
            <a:xfrm>
              <a:off x="6440488" y="3883025"/>
              <a:ext cx="2235200" cy="9144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22225">
              <a:solidFill>
                <a:srgbClr val="10253F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srgbClr val="10253F">
                  <a:alpha val="39998"/>
                </a:srgbClr>
              </a:outerShdw>
            </a:effectLst>
          </p:spPr>
          <p:txBody>
            <a:bodyPr wrap="none" lIns="90000" tIns="46800" rIns="90000" bIns="46800" anchor="ctr"/>
            <a:lstStyle>
              <a:lvl1pPr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endParaRPr lang="en-GB" altLang="en-US">
                <a:solidFill>
                  <a:srgbClr val="10253F"/>
                </a:solidFill>
                <a:latin typeface="Century Gothic" charset="0"/>
                <a:ea typeface="Calibri" charset="0"/>
                <a:cs typeface="Calibri" charset="0"/>
              </a:endParaRPr>
            </a:p>
          </p:txBody>
        </p:sp>
        <p:sp>
          <p:nvSpPr>
            <p:cNvPr id="26" name="Text Box 14"/>
            <p:cNvSpPr txBox="1">
              <a:spLocks noChangeArrowheads="1"/>
            </p:cNvSpPr>
            <p:nvPr/>
          </p:nvSpPr>
          <p:spPr bwMode="auto">
            <a:xfrm>
              <a:off x="2244725" y="3036888"/>
              <a:ext cx="1231900" cy="711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GB" altLang="en-US">
                  <a:latin typeface="Calibri" charset="0"/>
                  <a:ea typeface="MS PGothic" charset="-128"/>
                </a:rPr>
                <a:t>Relevant</a:t>
              </a:r>
            </a:p>
            <a:p>
              <a:pPr algn="ctr"/>
              <a:r>
                <a:rPr lang="en-GB" altLang="en-US">
                  <a:latin typeface="Calibri" charset="0"/>
                  <a:ea typeface="MS PGothic" charset="-128"/>
                </a:rPr>
                <a:t>structur</a:t>
              </a:r>
              <a:r>
                <a:rPr lang="en-GB" altLang="en-US" u="sng">
                  <a:latin typeface="Calibri" charset="0"/>
                  <a:ea typeface="MS PGothic" charset="-128"/>
                </a:rPr>
                <a:t>es</a:t>
              </a:r>
              <a:endParaRPr lang="en-GB" altLang="en-US">
                <a:latin typeface="Calibri" charset="0"/>
                <a:ea typeface="MS PGothic" charset="-128"/>
              </a:endParaRPr>
            </a:p>
          </p:txBody>
        </p:sp>
        <p:sp>
          <p:nvSpPr>
            <p:cNvPr id="27" name="Text Box 15"/>
            <p:cNvSpPr txBox="1">
              <a:spLocks noChangeArrowheads="1"/>
            </p:cNvSpPr>
            <p:nvPr/>
          </p:nvSpPr>
          <p:spPr bwMode="auto">
            <a:xfrm>
              <a:off x="1725613" y="3984625"/>
              <a:ext cx="2336800" cy="711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GB" altLang="en-US">
                  <a:latin typeface="Calibri" charset="0"/>
                  <a:ea typeface="MS PGothic" charset="-128"/>
                </a:rPr>
                <a:t>Experience with the</a:t>
              </a:r>
            </a:p>
            <a:p>
              <a:pPr algn="ctr"/>
              <a:r>
                <a:rPr lang="en-GB" altLang="en-US">
                  <a:latin typeface="Calibri" charset="0"/>
                  <a:ea typeface="MS PGothic" charset="-128"/>
                </a:rPr>
                <a:t>Users</a:t>
              </a:r>
              <a:r>
                <a:rPr lang="en-GB" altLang="en-GB">
                  <a:latin typeface="Calibri" charset="0"/>
                  <a:ea typeface="MS PGothic" charset="-128"/>
                </a:rPr>
                <a:t>’</a:t>
              </a:r>
              <a:r>
                <a:rPr lang="en-GB" altLang="en-US">
                  <a:latin typeface="Calibri" charset="0"/>
                  <a:ea typeface="MS PGothic" charset="-128"/>
                </a:rPr>
                <a:t> present work</a:t>
              </a:r>
            </a:p>
          </p:txBody>
        </p:sp>
        <p:sp>
          <p:nvSpPr>
            <p:cNvPr id="28" name="Text Box 16"/>
            <p:cNvSpPr txBox="1">
              <a:spLocks noChangeArrowheads="1"/>
            </p:cNvSpPr>
            <p:nvPr/>
          </p:nvSpPr>
          <p:spPr bwMode="auto">
            <a:xfrm>
              <a:off x="4103688" y="3036888"/>
              <a:ext cx="2235200" cy="711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GB" altLang="en-US">
                  <a:latin typeface="Calibri" charset="0"/>
                  <a:ea typeface="MS PGothic" charset="-128"/>
                </a:rPr>
                <a:t>Design</a:t>
              </a:r>
            </a:p>
            <a:p>
              <a:pPr algn="ctr"/>
              <a:r>
                <a:rPr lang="en-GB" altLang="en-US">
                  <a:latin typeface="Calibri" charset="0"/>
                  <a:ea typeface="MS PGothic" charset="-128"/>
                </a:rPr>
                <a:t>proposals</a:t>
              </a:r>
            </a:p>
          </p:txBody>
        </p:sp>
        <p:sp>
          <p:nvSpPr>
            <p:cNvPr id="29" name="Text Box 17"/>
            <p:cNvSpPr txBox="1">
              <a:spLocks noChangeArrowheads="1"/>
            </p:cNvSpPr>
            <p:nvPr/>
          </p:nvSpPr>
          <p:spPr bwMode="auto">
            <a:xfrm>
              <a:off x="4103688" y="3984625"/>
              <a:ext cx="2235200" cy="711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GB" altLang="en-US">
                  <a:latin typeface="Calibri" charset="0"/>
                  <a:ea typeface="MS PGothic" charset="-128"/>
                </a:rPr>
                <a:t>Experience with</a:t>
              </a:r>
            </a:p>
            <a:p>
              <a:pPr algn="ctr"/>
              <a:r>
                <a:rPr lang="en-GB" altLang="en-US">
                  <a:latin typeface="Calibri" charset="0"/>
                  <a:ea typeface="MS PGothic" charset="-128"/>
                </a:rPr>
                <a:t>The new system</a:t>
              </a:r>
            </a:p>
          </p:txBody>
        </p:sp>
        <p:sp>
          <p:nvSpPr>
            <p:cNvPr id="30" name="Text Box 18"/>
            <p:cNvSpPr txBox="1">
              <a:spLocks noChangeArrowheads="1"/>
            </p:cNvSpPr>
            <p:nvPr/>
          </p:nvSpPr>
          <p:spPr bwMode="auto">
            <a:xfrm>
              <a:off x="6515100" y="3984625"/>
              <a:ext cx="2160588" cy="711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GB" altLang="en-US">
                  <a:latin typeface="Calibri" charset="0"/>
                  <a:ea typeface="MS PGothic" charset="-128"/>
                </a:rPr>
                <a:t>Experience with tech. options</a:t>
              </a:r>
            </a:p>
          </p:txBody>
        </p:sp>
        <p:sp>
          <p:nvSpPr>
            <p:cNvPr id="31" name="Text Box 19"/>
            <p:cNvSpPr txBox="1">
              <a:spLocks noChangeArrowheads="1"/>
            </p:cNvSpPr>
            <p:nvPr/>
          </p:nvSpPr>
          <p:spPr bwMode="auto">
            <a:xfrm>
              <a:off x="6729413" y="3036888"/>
              <a:ext cx="1587500" cy="711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GB" altLang="en-US">
                  <a:latin typeface="Calibri" charset="0"/>
                  <a:ea typeface="MS PGothic" charset="-128"/>
                </a:rPr>
                <a:t>Technological</a:t>
              </a:r>
            </a:p>
            <a:p>
              <a:pPr algn="ctr"/>
              <a:r>
                <a:rPr lang="en-GB" altLang="en-US">
                  <a:latin typeface="Calibri" charset="0"/>
                  <a:ea typeface="MS PGothic" charset="-128"/>
                </a:rPr>
                <a:t>options</a:t>
              </a:r>
            </a:p>
          </p:txBody>
        </p:sp>
      </p:grpSp>
      <p:sp>
        <p:nvSpPr>
          <p:cNvPr id="32" name="AutoShape 16"/>
          <p:cNvSpPr>
            <a:spLocks noChangeArrowheads="1"/>
          </p:cNvSpPr>
          <p:nvPr/>
        </p:nvSpPr>
        <p:spPr bwMode="auto">
          <a:xfrm>
            <a:off x="4633119" y="4873430"/>
            <a:ext cx="508000" cy="571500"/>
          </a:xfrm>
          <a:prstGeom prst="upArrow">
            <a:avLst>
              <a:gd name="adj1" fmla="val 50000"/>
              <a:gd name="adj2" fmla="val 28115"/>
            </a:avLst>
          </a:prstGeom>
          <a:solidFill>
            <a:schemeClr val="accent1"/>
          </a:solidFill>
          <a:ln w="19050">
            <a:solidFill>
              <a:srgbClr val="10253F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39998"/>
              </a:srgbClr>
            </a:outerShdw>
          </a:effec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endParaRPr lang="en-GB" altLang="en-US"/>
          </a:p>
        </p:txBody>
      </p:sp>
      <p:sp>
        <p:nvSpPr>
          <p:cNvPr id="33" name="AutoShape 15"/>
          <p:cNvSpPr>
            <a:spLocks noChangeArrowheads="1"/>
          </p:cNvSpPr>
          <p:nvPr/>
        </p:nvSpPr>
        <p:spPr bwMode="auto">
          <a:xfrm>
            <a:off x="3820319" y="4930580"/>
            <a:ext cx="508000" cy="514350"/>
          </a:xfrm>
          <a:prstGeom prst="downArrow">
            <a:avLst>
              <a:gd name="adj1" fmla="val 50000"/>
              <a:gd name="adj2" fmla="val 25322"/>
            </a:avLst>
          </a:prstGeom>
          <a:solidFill>
            <a:schemeClr val="accent3"/>
          </a:solidFill>
          <a:ln w="19050">
            <a:solidFill>
              <a:srgbClr val="10253F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39998"/>
              </a:srgbClr>
            </a:outerShdw>
          </a:effec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798187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smtClean="0"/>
              <a:t>Experimental </a:t>
            </a:r>
            <a:r>
              <a:rPr lang="en-GB" dirty="0"/>
              <a:t>Prototyping</a:t>
            </a:r>
            <a:br>
              <a:rPr lang="en-GB" dirty="0"/>
            </a:br>
            <a:r>
              <a:rPr lang="en-GB" dirty="0"/>
              <a:t>&amp; Areas of Knowledge</a:t>
            </a:r>
            <a:endParaRPr lang="en-US" dirty="0"/>
          </a:p>
        </p:txBody>
      </p:sp>
      <p:sp>
        <p:nvSpPr>
          <p:cNvPr id="29715" name="Line 10"/>
          <p:cNvSpPr>
            <a:spLocks noChangeShapeType="1"/>
          </p:cNvSpPr>
          <p:nvPr/>
        </p:nvSpPr>
        <p:spPr bwMode="auto">
          <a:xfrm flipH="1" flipV="1">
            <a:off x="1736725" y="3573463"/>
            <a:ext cx="4857750" cy="26987"/>
          </a:xfrm>
          <a:prstGeom prst="line">
            <a:avLst/>
          </a:prstGeom>
          <a:noFill/>
          <a:ln w="19050">
            <a:solidFill>
              <a:srgbClr val="10253F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39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16" name="Line 10"/>
          <p:cNvSpPr>
            <a:spLocks noChangeShapeType="1"/>
          </p:cNvSpPr>
          <p:nvPr/>
        </p:nvSpPr>
        <p:spPr bwMode="auto">
          <a:xfrm flipV="1">
            <a:off x="1736725" y="2914650"/>
            <a:ext cx="0" cy="658813"/>
          </a:xfrm>
          <a:prstGeom prst="line">
            <a:avLst/>
          </a:prstGeom>
          <a:noFill/>
          <a:ln w="19050">
            <a:solidFill>
              <a:srgbClr val="10253F"/>
            </a:solidFill>
            <a:miter lim="800000"/>
            <a:headEnd/>
            <a:tailEnd type="triangle" w="med" len="med"/>
          </a:ln>
          <a:effectLst>
            <a:outerShdw blurRad="50800" dist="38100" dir="2700000" algn="tl" rotWithShape="0">
              <a:srgbClr val="000000">
                <a:alpha val="39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Oval 3"/>
          <p:cNvSpPr>
            <a:spLocks noChangeArrowheads="1"/>
          </p:cNvSpPr>
          <p:nvPr/>
        </p:nvSpPr>
        <p:spPr bwMode="auto">
          <a:xfrm>
            <a:off x="777875" y="2292350"/>
            <a:ext cx="2168525" cy="622300"/>
          </a:xfrm>
          <a:prstGeom prst="ellipse">
            <a:avLst/>
          </a:prstGeom>
          <a:solidFill>
            <a:schemeClr val="accent1"/>
          </a:solidFill>
          <a:ln w="19050">
            <a:solidFill>
              <a:srgbClr val="10253F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39998"/>
              </a:srgbClr>
            </a:outerShdw>
          </a:effec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endParaRPr lang="en-GB" altLang="en-US"/>
          </a:p>
        </p:txBody>
      </p:sp>
      <p:sp>
        <p:nvSpPr>
          <p:cNvPr id="22" name="Oval 4"/>
          <p:cNvSpPr>
            <a:spLocks noChangeArrowheads="1"/>
          </p:cNvSpPr>
          <p:nvPr/>
        </p:nvSpPr>
        <p:spPr bwMode="auto">
          <a:xfrm>
            <a:off x="3327400" y="2871788"/>
            <a:ext cx="2032000" cy="542925"/>
          </a:xfrm>
          <a:prstGeom prst="ellipse">
            <a:avLst/>
          </a:prstGeom>
          <a:solidFill>
            <a:schemeClr val="accent1"/>
          </a:solidFill>
          <a:ln w="19050">
            <a:solidFill>
              <a:srgbClr val="10253F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39998"/>
              </a:srgbClr>
            </a:outerShdw>
          </a:effec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endParaRPr lang="en-GB" altLang="en-US"/>
          </a:p>
        </p:txBody>
      </p:sp>
      <p:sp>
        <p:nvSpPr>
          <p:cNvPr id="23" name="Oval 5"/>
          <p:cNvSpPr>
            <a:spLocks noChangeArrowheads="1"/>
          </p:cNvSpPr>
          <p:nvPr/>
        </p:nvSpPr>
        <p:spPr bwMode="auto">
          <a:xfrm>
            <a:off x="5735638" y="3143250"/>
            <a:ext cx="2032000" cy="515938"/>
          </a:xfrm>
          <a:prstGeom prst="ellipse">
            <a:avLst/>
          </a:prstGeom>
          <a:solidFill>
            <a:schemeClr val="accent1"/>
          </a:solidFill>
          <a:ln w="19050">
            <a:solidFill>
              <a:srgbClr val="10253F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39998"/>
              </a:srgbClr>
            </a:outerShdw>
          </a:effec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endParaRPr lang="en-GB" altLang="en-US"/>
          </a:p>
        </p:txBody>
      </p:sp>
      <p:sp>
        <p:nvSpPr>
          <p:cNvPr id="22535" name="Rectangle 6"/>
          <p:cNvSpPr>
            <a:spLocks noChangeArrowheads="1"/>
          </p:cNvSpPr>
          <p:nvPr/>
        </p:nvSpPr>
        <p:spPr bwMode="auto">
          <a:xfrm>
            <a:off x="1049338" y="2428875"/>
            <a:ext cx="16446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GB" altLang="en-US">
                <a:latin typeface="Calibri" charset="0"/>
                <a:ea typeface="MS PGothic" charset="-128"/>
              </a:rPr>
              <a:t>Requirements</a:t>
            </a:r>
          </a:p>
        </p:txBody>
      </p:sp>
      <p:sp>
        <p:nvSpPr>
          <p:cNvPr id="22536" name="Rectangle 7"/>
          <p:cNvSpPr>
            <a:spLocks noChangeArrowheads="1"/>
          </p:cNvSpPr>
          <p:nvPr/>
        </p:nvSpPr>
        <p:spPr bwMode="auto">
          <a:xfrm>
            <a:off x="3829050" y="2979738"/>
            <a:ext cx="10271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GB" altLang="en-US">
                <a:latin typeface="Calibri" charset="0"/>
                <a:ea typeface="MS PGothic" charset="-128"/>
              </a:rPr>
              <a:t>Analysis</a:t>
            </a:r>
          </a:p>
        </p:txBody>
      </p:sp>
      <p:sp>
        <p:nvSpPr>
          <p:cNvPr id="22537" name="Rectangle 8"/>
          <p:cNvSpPr>
            <a:spLocks noChangeArrowheads="1"/>
          </p:cNvSpPr>
          <p:nvPr/>
        </p:nvSpPr>
        <p:spPr bwMode="auto">
          <a:xfrm>
            <a:off x="6308725" y="3171825"/>
            <a:ext cx="885825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GB" altLang="en-US">
                <a:latin typeface="Calibri" charset="0"/>
                <a:ea typeface="MS PGothic" charset="-128"/>
              </a:rPr>
              <a:t>Design</a:t>
            </a:r>
          </a:p>
        </p:txBody>
      </p:sp>
      <p:sp>
        <p:nvSpPr>
          <p:cNvPr id="27" name="Line 9"/>
          <p:cNvSpPr>
            <a:spLocks noChangeShapeType="1"/>
          </p:cNvSpPr>
          <p:nvPr/>
        </p:nvSpPr>
        <p:spPr bwMode="auto">
          <a:xfrm>
            <a:off x="2946400" y="2686050"/>
            <a:ext cx="914400" cy="171450"/>
          </a:xfrm>
          <a:prstGeom prst="line">
            <a:avLst/>
          </a:prstGeom>
          <a:noFill/>
          <a:ln w="19050">
            <a:solidFill>
              <a:srgbClr val="10253F"/>
            </a:solidFill>
            <a:miter lim="800000"/>
            <a:headEnd/>
            <a:tailEnd type="triangle" w="med" len="med"/>
          </a:ln>
          <a:effectLst>
            <a:outerShdw blurRad="50800" dist="38100" dir="2700000" algn="tl" rotWithShape="0">
              <a:srgbClr val="000000">
                <a:alpha val="39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Line 10"/>
          <p:cNvSpPr>
            <a:spLocks noChangeShapeType="1"/>
          </p:cNvSpPr>
          <p:nvPr/>
        </p:nvSpPr>
        <p:spPr bwMode="auto">
          <a:xfrm>
            <a:off x="5278438" y="3028950"/>
            <a:ext cx="914400" cy="171450"/>
          </a:xfrm>
          <a:prstGeom prst="line">
            <a:avLst/>
          </a:prstGeom>
          <a:noFill/>
          <a:ln w="19050">
            <a:solidFill>
              <a:srgbClr val="10253F"/>
            </a:solidFill>
            <a:miter lim="800000"/>
            <a:headEnd/>
            <a:tailEnd type="triangle" w="med" len="med"/>
          </a:ln>
          <a:effectLst>
            <a:outerShdw blurRad="50800" dist="38100" dir="2700000" algn="tl" rotWithShape="0">
              <a:srgbClr val="000000">
                <a:alpha val="39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1049338" y="4244780"/>
            <a:ext cx="6950075" cy="1885950"/>
            <a:chOff x="1725613" y="2911475"/>
            <a:chExt cx="6950075" cy="1885950"/>
          </a:xfrm>
        </p:grpSpPr>
        <p:sp>
          <p:nvSpPr>
            <p:cNvPr id="25" name="Rectangle 3"/>
            <p:cNvSpPr>
              <a:spLocks noChangeArrowheads="1"/>
            </p:cNvSpPr>
            <p:nvPr/>
          </p:nvSpPr>
          <p:spPr bwMode="auto">
            <a:xfrm>
              <a:off x="1766888" y="2911475"/>
              <a:ext cx="2235200" cy="9144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2225">
              <a:solidFill>
                <a:srgbClr val="10253F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srgbClr val="10253F">
                  <a:alpha val="39998"/>
                </a:srgbClr>
              </a:outerShdw>
            </a:effectLst>
          </p:spPr>
          <p:txBody>
            <a:bodyPr wrap="none" lIns="90000" tIns="46800" rIns="90000" bIns="46800" anchor="ctr"/>
            <a:lstStyle>
              <a:lvl1pPr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endParaRPr lang="en-GB" altLang="en-US">
                <a:solidFill>
                  <a:srgbClr val="10253F"/>
                </a:solidFill>
                <a:latin typeface="Century Gothic" charset="0"/>
                <a:ea typeface="Calibri" charset="0"/>
                <a:cs typeface="Calibri" charset="0"/>
              </a:endParaRPr>
            </a:p>
          </p:txBody>
        </p:sp>
        <p:sp>
          <p:nvSpPr>
            <p:cNvPr id="26" name="Rectangle 4"/>
            <p:cNvSpPr>
              <a:spLocks noChangeArrowheads="1"/>
            </p:cNvSpPr>
            <p:nvPr/>
          </p:nvSpPr>
          <p:spPr bwMode="auto">
            <a:xfrm>
              <a:off x="4103688" y="2911475"/>
              <a:ext cx="2235200" cy="9144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2225">
              <a:solidFill>
                <a:srgbClr val="10253F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srgbClr val="10253F">
                  <a:alpha val="39998"/>
                </a:srgbClr>
              </a:outerShdw>
            </a:effectLst>
          </p:spPr>
          <p:txBody>
            <a:bodyPr wrap="none" lIns="90000" tIns="46800" rIns="90000" bIns="46800" anchor="ctr"/>
            <a:lstStyle>
              <a:lvl1pPr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endParaRPr lang="en-GB" altLang="en-US">
                <a:solidFill>
                  <a:srgbClr val="10253F"/>
                </a:solidFill>
                <a:latin typeface="Century Gothic" charset="0"/>
                <a:ea typeface="Calibri" charset="0"/>
                <a:cs typeface="Calibri" charset="0"/>
              </a:endParaRPr>
            </a:p>
          </p:txBody>
        </p:sp>
        <p:sp>
          <p:nvSpPr>
            <p:cNvPr id="37" name="Rectangle 5"/>
            <p:cNvSpPr>
              <a:spLocks noChangeArrowheads="1"/>
            </p:cNvSpPr>
            <p:nvPr/>
          </p:nvSpPr>
          <p:spPr bwMode="auto">
            <a:xfrm>
              <a:off x="6440488" y="2911475"/>
              <a:ext cx="2235200" cy="9144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22225">
              <a:solidFill>
                <a:srgbClr val="10253F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srgbClr val="10253F">
                  <a:alpha val="39998"/>
                </a:srgbClr>
              </a:outerShdw>
            </a:effectLst>
          </p:spPr>
          <p:txBody>
            <a:bodyPr wrap="none" lIns="90000" tIns="46800" rIns="90000" bIns="46800" anchor="ctr"/>
            <a:lstStyle>
              <a:lvl1pPr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endParaRPr lang="en-GB" altLang="en-US">
                <a:solidFill>
                  <a:srgbClr val="10253F"/>
                </a:solidFill>
                <a:latin typeface="Century Gothic" charset="0"/>
                <a:ea typeface="Calibri" charset="0"/>
                <a:cs typeface="Calibri" charset="0"/>
              </a:endParaRPr>
            </a:p>
          </p:txBody>
        </p:sp>
        <p:sp>
          <p:nvSpPr>
            <p:cNvPr id="38" name="Rectangle 6"/>
            <p:cNvSpPr>
              <a:spLocks noChangeArrowheads="1"/>
            </p:cNvSpPr>
            <p:nvPr/>
          </p:nvSpPr>
          <p:spPr bwMode="auto">
            <a:xfrm>
              <a:off x="1766888" y="3883025"/>
              <a:ext cx="2235200" cy="9144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22225">
              <a:solidFill>
                <a:srgbClr val="10253F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srgbClr val="10253F">
                  <a:alpha val="39998"/>
                </a:srgbClr>
              </a:outerShdw>
            </a:effectLst>
          </p:spPr>
          <p:txBody>
            <a:bodyPr wrap="none" lIns="90000" tIns="46800" rIns="90000" bIns="46800" anchor="ctr"/>
            <a:lstStyle>
              <a:lvl1pPr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endParaRPr lang="en-GB" altLang="en-US">
                <a:solidFill>
                  <a:srgbClr val="10253F"/>
                </a:solidFill>
                <a:latin typeface="Century Gothic" charset="0"/>
                <a:ea typeface="Calibri" charset="0"/>
                <a:cs typeface="Calibri" charset="0"/>
              </a:endParaRPr>
            </a:p>
          </p:txBody>
        </p:sp>
        <p:sp>
          <p:nvSpPr>
            <p:cNvPr id="39" name="Rectangle 7"/>
            <p:cNvSpPr>
              <a:spLocks noChangeArrowheads="1"/>
            </p:cNvSpPr>
            <p:nvPr/>
          </p:nvSpPr>
          <p:spPr bwMode="auto">
            <a:xfrm>
              <a:off x="4103688" y="3883025"/>
              <a:ext cx="2235200" cy="9144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22225">
              <a:solidFill>
                <a:srgbClr val="10253F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srgbClr val="10253F">
                  <a:alpha val="39998"/>
                </a:srgbClr>
              </a:outerShdw>
            </a:effectLst>
          </p:spPr>
          <p:txBody>
            <a:bodyPr wrap="none" lIns="90000" tIns="46800" rIns="90000" bIns="46800" anchor="ctr"/>
            <a:lstStyle>
              <a:lvl1pPr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endParaRPr lang="en-GB" altLang="en-US">
                <a:solidFill>
                  <a:srgbClr val="10253F"/>
                </a:solidFill>
                <a:latin typeface="Century Gothic" charset="0"/>
                <a:ea typeface="Calibri" charset="0"/>
                <a:cs typeface="Calibri" charset="0"/>
              </a:endParaRPr>
            </a:p>
          </p:txBody>
        </p:sp>
        <p:sp>
          <p:nvSpPr>
            <p:cNvPr id="40" name="Rectangle 8"/>
            <p:cNvSpPr>
              <a:spLocks noChangeArrowheads="1"/>
            </p:cNvSpPr>
            <p:nvPr/>
          </p:nvSpPr>
          <p:spPr bwMode="auto">
            <a:xfrm>
              <a:off x="6440488" y="3883025"/>
              <a:ext cx="2235200" cy="9144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22225">
              <a:solidFill>
                <a:srgbClr val="10253F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srgbClr val="10253F">
                  <a:alpha val="39998"/>
                </a:srgbClr>
              </a:outerShdw>
            </a:effectLst>
          </p:spPr>
          <p:txBody>
            <a:bodyPr wrap="none" lIns="90000" tIns="46800" rIns="90000" bIns="46800" anchor="ctr"/>
            <a:lstStyle>
              <a:lvl1pPr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endParaRPr lang="en-GB" altLang="en-US">
                <a:solidFill>
                  <a:srgbClr val="10253F"/>
                </a:solidFill>
                <a:latin typeface="Century Gothic" charset="0"/>
                <a:ea typeface="Calibri" charset="0"/>
                <a:cs typeface="Calibri" charset="0"/>
              </a:endParaRPr>
            </a:p>
          </p:txBody>
        </p:sp>
        <p:sp>
          <p:nvSpPr>
            <p:cNvPr id="41" name="Text Box 14"/>
            <p:cNvSpPr txBox="1">
              <a:spLocks noChangeArrowheads="1"/>
            </p:cNvSpPr>
            <p:nvPr/>
          </p:nvSpPr>
          <p:spPr bwMode="auto">
            <a:xfrm>
              <a:off x="2244725" y="3036888"/>
              <a:ext cx="1231900" cy="711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GB" altLang="en-US">
                  <a:latin typeface="Calibri" charset="0"/>
                  <a:ea typeface="MS PGothic" charset="-128"/>
                </a:rPr>
                <a:t>Relevant</a:t>
              </a:r>
            </a:p>
            <a:p>
              <a:pPr algn="ctr"/>
              <a:r>
                <a:rPr lang="en-GB" altLang="en-US">
                  <a:latin typeface="Calibri" charset="0"/>
                  <a:ea typeface="MS PGothic" charset="-128"/>
                </a:rPr>
                <a:t>structur</a:t>
              </a:r>
              <a:r>
                <a:rPr lang="en-GB" altLang="en-US" u="sng">
                  <a:latin typeface="Calibri" charset="0"/>
                  <a:ea typeface="MS PGothic" charset="-128"/>
                </a:rPr>
                <a:t>es</a:t>
              </a:r>
              <a:endParaRPr lang="en-GB" altLang="en-US">
                <a:latin typeface="Calibri" charset="0"/>
                <a:ea typeface="MS PGothic" charset="-128"/>
              </a:endParaRPr>
            </a:p>
          </p:txBody>
        </p:sp>
        <p:sp>
          <p:nvSpPr>
            <p:cNvPr id="42" name="Text Box 15"/>
            <p:cNvSpPr txBox="1">
              <a:spLocks noChangeArrowheads="1"/>
            </p:cNvSpPr>
            <p:nvPr/>
          </p:nvSpPr>
          <p:spPr bwMode="auto">
            <a:xfrm>
              <a:off x="1725613" y="3984625"/>
              <a:ext cx="2336800" cy="711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GB" altLang="en-US">
                  <a:latin typeface="Calibri" charset="0"/>
                  <a:ea typeface="MS PGothic" charset="-128"/>
                </a:rPr>
                <a:t>Experience with the</a:t>
              </a:r>
            </a:p>
            <a:p>
              <a:pPr algn="ctr"/>
              <a:r>
                <a:rPr lang="en-GB" altLang="en-US">
                  <a:latin typeface="Calibri" charset="0"/>
                  <a:ea typeface="MS PGothic" charset="-128"/>
                </a:rPr>
                <a:t>Users</a:t>
              </a:r>
              <a:r>
                <a:rPr lang="en-GB" altLang="en-GB">
                  <a:latin typeface="Calibri" charset="0"/>
                  <a:ea typeface="MS PGothic" charset="-128"/>
                </a:rPr>
                <a:t>’</a:t>
              </a:r>
              <a:r>
                <a:rPr lang="en-GB" altLang="en-US">
                  <a:latin typeface="Calibri" charset="0"/>
                  <a:ea typeface="MS PGothic" charset="-128"/>
                </a:rPr>
                <a:t> present work</a:t>
              </a:r>
            </a:p>
          </p:txBody>
        </p:sp>
        <p:sp>
          <p:nvSpPr>
            <p:cNvPr id="43" name="Text Box 16"/>
            <p:cNvSpPr txBox="1">
              <a:spLocks noChangeArrowheads="1"/>
            </p:cNvSpPr>
            <p:nvPr/>
          </p:nvSpPr>
          <p:spPr bwMode="auto">
            <a:xfrm>
              <a:off x="4103688" y="3036888"/>
              <a:ext cx="2235200" cy="711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GB" altLang="en-US">
                  <a:latin typeface="Calibri" charset="0"/>
                  <a:ea typeface="MS PGothic" charset="-128"/>
                </a:rPr>
                <a:t>Design</a:t>
              </a:r>
            </a:p>
            <a:p>
              <a:pPr algn="ctr"/>
              <a:r>
                <a:rPr lang="en-GB" altLang="en-US">
                  <a:latin typeface="Calibri" charset="0"/>
                  <a:ea typeface="MS PGothic" charset="-128"/>
                </a:rPr>
                <a:t>proposals</a:t>
              </a:r>
            </a:p>
          </p:txBody>
        </p:sp>
        <p:sp>
          <p:nvSpPr>
            <p:cNvPr id="44" name="Text Box 17"/>
            <p:cNvSpPr txBox="1">
              <a:spLocks noChangeArrowheads="1"/>
            </p:cNvSpPr>
            <p:nvPr/>
          </p:nvSpPr>
          <p:spPr bwMode="auto">
            <a:xfrm>
              <a:off x="4103688" y="3984625"/>
              <a:ext cx="2235200" cy="711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GB" altLang="en-US">
                  <a:latin typeface="Calibri" charset="0"/>
                  <a:ea typeface="MS PGothic" charset="-128"/>
                </a:rPr>
                <a:t>Experience with</a:t>
              </a:r>
            </a:p>
            <a:p>
              <a:pPr algn="ctr"/>
              <a:r>
                <a:rPr lang="en-GB" altLang="en-US">
                  <a:latin typeface="Calibri" charset="0"/>
                  <a:ea typeface="MS PGothic" charset="-128"/>
                </a:rPr>
                <a:t>The new system</a:t>
              </a:r>
            </a:p>
          </p:txBody>
        </p:sp>
        <p:sp>
          <p:nvSpPr>
            <p:cNvPr id="45" name="Text Box 18"/>
            <p:cNvSpPr txBox="1">
              <a:spLocks noChangeArrowheads="1"/>
            </p:cNvSpPr>
            <p:nvPr/>
          </p:nvSpPr>
          <p:spPr bwMode="auto">
            <a:xfrm>
              <a:off x="6515100" y="3984625"/>
              <a:ext cx="2160588" cy="711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GB" altLang="en-US">
                  <a:latin typeface="Calibri" charset="0"/>
                  <a:ea typeface="MS PGothic" charset="-128"/>
                </a:rPr>
                <a:t>Experience with tech. options</a:t>
              </a:r>
            </a:p>
          </p:txBody>
        </p:sp>
        <p:sp>
          <p:nvSpPr>
            <p:cNvPr id="46" name="Text Box 19"/>
            <p:cNvSpPr txBox="1">
              <a:spLocks noChangeArrowheads="1"/>
            </p:cNvSpPr>
            <p:nvPr/>
          </p:nvSpPr>
          <p:spPr bwMode="auto">
            <a:xfrm>
              <a:off x="6729413" y="3036888"/>
              <a:ext cx="1587500" cy="711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GB" altLang="en-US">
                  <a:latin typeface="Calibri" charset="0"/>
                  <a:ea typeface="MS PGothic" charset="-128"/>
                </a:rPr>
                <a:t>Technological</a:t>
              </a:r>
            </a:p>
            <a:p>
              <a:pPr algn="ctr"/>
              <a:r>
                <a:rPr lang="en-GB" altLang="en-US">
                  <a:latin typeface="Calibri" charset="0"/>
                  <a:ea typeface="MS PGothic" charset="-128"/>
                </a:rPr>
                <a:t>options</a:t>
              </a:r>
            </a:p>
          </p:txBody>
        </p:sp>
      </p:grpSp>
      <p:sp>
        <p:nvSpPr>
          <p:cNvPr id="47" name="AutoShape 16"/>
          <p:cNvSpPr>
            <a:spLocks noChangeArrowheads="1"/>
          </p:cNvSpPr>
          <p:nvPr/>
        </p:nvSpPr>
        <p:spPr bwMode="auto">
          <a:xfrm>
            <a:off x="4633119" y="4873430"/>
            <a:ext cx="508000" cy="571500"/>
          </a:xfrm>
          <a:prstGeom prst="upArrow">
            <a:avLst>
              <a:gd name="adj1" fmla="val 50000"/>
              <a:gd name="adj2" fmla="val 28115"/>
            </a:avLst>
          </a:prstGeom>
          <a:solidFill>
            <a:schemeClr val="accent1"/>
          </a:solidFill>
          <a:ln w="19050">
            <a:solidFill>
              <a:srgbClr val="10253F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39998"/>
              </a:srgbClr>
            </a:outerShdw>
          </a:effec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endParaRPr lang="en-GB" altLang="en-US"/>
          </a:p>
        </p:txBody>
      </p:sp>
      <p:sp>
        <p:nvSpPr>
          <p:cNvPr id="48" name="AutoShape 15"/>
          <p:cNvSpPr>
            <a:spLocks noChangeArrowheads="1"/>
          </p:cNvSpPr>
          <p:nvPr/>
        </p:nvSpPr>
        <p:spPr bwMode="auto">
          <a:xfrm>
            <a:off x="3820319" y="4930580"/>
            <a:ext cx="508000" cy="514350"/>
          </a:xfrm>
          <a:prstGeom prst="downArrow">
            <a:avLst>
              <a:gd name="adj1" fmla="val 50000"/>
              <a:gd name="adj2" fmla="val 25322"/>
            </a:avLst>
          </a:prstGeom>
          <a:solidFill>
            <a:schemeClr val="accent3"/>
          </a:solidFill>
          <a:ln w="19050">
            <a:solidFill>
              <a:srgbClr val="10253F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39998"/>
              </a:srgbClr>
            </a:outerShdw>
          </a:effec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endParaRPr lang="en-GB" altLang="en-US"/>
          </a:p>
        </p:txBody>
      </p:sp>
      <p:sp>
        <p:nvSpPr>
          <p:cNvPr id="49" name="AutoShape 16"/>
          <p:cNvSpPr>
            <a:spLocks noChangeArrowheads="1"/>
          </p:cNvSpPr>
          <p:nvPr/>
        </p:nvSpPr>
        <p:spPr bwMode="auto">
          <a:xfrm>
            <a:off x="7061960" y="4867541"/>
            <a:ext cx="508000" cy="571500"/>
          </a:xfrm>
          <a:prstGeom prst="upArrow">
            <a:avLst>
              <a:gd name="adj1" fmla="val 50000"/>
              <a:gd name="adj2" fmla="val 28115"/>
            </a:avLst>
          </a:prstGeom>
          <a:solidFill>
            <a:schemeClr val="accent1"/>
          </a:solidFill>
          <a:ln w="19050">
            <a:solidFill>
              <a:srgbClr val="10253F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39998"/>
              </a:srgbClr>
            </a:outerShdw>
          </a:effec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endParaRPr lang="en-GB" altLang="en-US"/>
          </a:p>
        </p:txBody>
      </p:sp>
      <p:sp>
        <p:nvSpPr>
          <p:cNvPr id="50" name="AutoShape 15"/>
          <p:cNvSpPr>
            <a:spLocks noChangeArrowheads="1"/>
          </p:cNvSpPr>
          <p:nvPr/>
        </p:nvSpPr>
        <p:spPr bwMode="auto">
          <a:xfrm>
            <a:off x="6249160" y="4924691"/>
            <a:ext cx="508000" cy="514350"/>
          </a:xfrm>
          <a:prstGeom prst="downArrow">
            <a:avLst>
              <a:gd name="adj1" fmla="val 50000"/>
              <a:gd name="adj2" fmla="val 25322"/>
            </a:avLst>
          </a:prstGeom>
          <a:solidFill>
            <a:schemeClr val="accent3"/>
          </a:solidFill>
          <a:ln w="19050">
            <a:solidFill>
              <a:srgbClr val="10253F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39998"/>
              </a:srgbClr>
            </a:outerShdw>
          </a:effec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endParaRPr lang="en-GB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a-DK" altLang="x-none" dirty="0">
                <a:ea typeface="Verdana" charset="0"/>
                <a:cs typeface="Verdana" charset="0"/>
              </a:rPr>
              <a:t>Experiments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altLang="x-none" dirty="0">
                <a:ea typeface="Verdana" charset="0"/>
                <a:cs typeface="Verdana" charset="0"/>
              </a:rPr>
              <a:t>What is an experimental approach?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sz="quarter" idx="12"/>
          </p:nvPr>
        </p:nvSpPr>
        <p:spPr/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GB" altLang="x-none" sz="2000" dirty="0">
                <a:ea typeface="Verdana" charset="0"/>
                <a:cs typeface="Verdana" charset="0"/>
              </a:rPr>
              <a:t>What is an </a:t>
            </a:r>
            <a:r>
              <a:rPr lang="en-GB" altLang="x-none" sz="2000" b="1" dirty="0">
                <a:ea typeface="Verdana" charset="0"/>
                <a:cs typeface="Verdana" charset="0"/>
              </a:rPr>
              <a:t>experiment</a:t>
            </a:r>
            <a:r>
              <a:rPr lang="en-GB" altLang="x-none" sz="2000" dirty="0">
                <a:ea typeface="Verdana" charset="0"/>
                <a:cs typeface="Verdana" charset="0"/>
              </a:rPr>
              <a:t>? </a:t>
            </a:r>
          </a:p>
          <a:p>
            <a:r>
              <a:rPr lang="en-GB" altLang="x-none" sz="2000" dirty="0">
                <a:ea typeface="Verdana" charset="0"/>
                <a:cs typeface="Verdana" charset="0"/>
              </a:rPr>
              <a:t>Actions where </a:t>
            </a:r>
          </a:p>
          <a:p>
            <a:pPr lvl="1"/>
            <a:r>
              <a:rPr lang="en-GB" altLang="x-none" sz="2000" dirty="0">
                <a:ea typeface="Verdana" charset="0"/>
                <a:cs typeface="Verdana" charset="0"/>
              </a:rPr>
              <a:t>Knowledge/learning is the reason to perform the action </a:t>
            </a:r>
          </a:p>
          <a:p>
            <a:pPr lvl="1"/>
            <a:r>
              <a:rPr lang="en-GB" altLang="x-none" sz="2000" dirty="0">
                <a:ea typeface="Verdana" charset="0"/>
                <a:cs typeface="Verdana" charset="0"/>
              </a:rPr>
              <a:t>All other results are considered irrelevant </a:t>
            </a:r>
          </a:p>
          <a:p>
            <a:pPr lvl="1"/>
            <a:endParaRPr lang="en-GB" altLang="x-none" sz="2000" dirty="0">
              <a:ea typeface="Verdana" charset="0"/>
              <a:cs typeface="Verdana" charset="0"/>
            </a:endParaRPr>
          </a:p>
          <a:p>
            <a:pPr marL="0" indent="0">
              <a:buNone/>
            </a:pPr>
            <a:r>
              <a:rPr lang="en-GB" altLang="x-none" sz="2000" dirty="0">
                <a:ea typeface="Verdana" charset="0"/>
                <a:cs typeface="Verdana" charset="0"/>
              </a:rPr>
              <a:t>What is an </a:t>
            </a:r>
            <a:r>
              <a:rPr lang="en-GB" altLang="x-none" sz="2000" b="1" dirty="0">
                <a:ea typeface="Verdana" charset="0"/>
                <a:cs typeface="Verdana" charset="0"/>
              </a:rPr>
              <a:t>experimental approach</a:t>
            </a:r>
            <a:r>
              <a:rPr lang="en-GB" altLang="x-none" sz="2000" dirty="0">
                <a:ea typeface="Verdana" charset="0"/>
                <a:cs typeface="Verdana" charset="0"/>
              </a:rPr>
              <a:t>? </a:t>
            </a:r>
          </a:p>
          <a:p>
            <a:pPr lvl="1"/>
            <a:r>
              <a:rPr lang="en-GB" altLang="x-none" sz="2000" dirty="0">
                <a:ea typeface="Verdana" charset="0"/>
                <a:cs typeface="Verdana" charset="0"/>
              </a:rPr>
              <a:t>An approach that uses experiments as a central way to obtain knowledge </a:t>
            </a:r>
          </a:p>
          <a:p>
            <a:endParaRPr lang="en-GB" altLang="x-none" sz="1600" dirty="0">
              <a:ea typeface="Verdana" charset="0"/>
              <a:cs typeface="Verdan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Situations where experiments are relevant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sz="quarter" idx="12"/>
          </p:nvPr>
        </p:nvSpPr>
        <p:spPr>
          <a:xfrm>
            <a:off x="510347" y="1630017"/>
            <a:ext cx="8086620" cy="4578303"/>
          </a:xfr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GB" altLang="x-none" sz="2000" b="1" dirty="0">
                <a:ea typeface="Verdana" charset="0"/>
                <a:cs typeface="Verdana" charset="0"/>
              </a:rPr>
              <a:t>Complexity </a:t>
            </a:r>
          </a:p>
          <a:p>
            <a:pPr lvl="1"/>
            <a:r>
              <a:rPr lang="en-GB" altLang="x-none" sz="2000" dirty="0" smtClean="0">
                <a:ea typeface="Verdana" charset="0"/>
                <a:cs typeface="Verdana" charset="0"/>
              </a:rPr>
              <a:t>Too </a:t>
            </a:r>
            <a:r>
              <a:rPr lang="en-GB" altLang="x-none" sz="2000" dirty="0">
                <a:ea typeface="Verdana" charset="0"/>
                <a:cs typeface="Verdana" charset="0"/>
              </a:rPr>
              <a:t>much information or a </a:t>
            </a:r>
            <a:r>
              <a:rPr lang="en-GB" altLang="x-none" sz="2000" dirty="0" smtClean="0">
                <a:ea typeface="Verdana" charset="0"/>
                <a:cs typeface="Verdana" charset="0"/>
              </a:rPr>
              <a:t>too </a:t>
            </a:r>
            <a:r>
              <a:rPr lang="en-GB" altLang="x-none" sz="2000" dirty="0">
                <a:ea typeface="Verdana" charset="0"/>
                <a:cs typeface="Verdana" charset="0"/>
              </a:rPr>
              <a:t>huge problem </a:t>
            </a:r>
            <a:r>
              <a:rPr lang="en-GB" altLang="x-none" sz="2000" dirty="0" smtClean="0">
                <a:ea typeface="Verdana" charset="0"/>
                <a:cs typeface="Verdana" charset="0"/>
              </a:rPr>
              <a:t/>
            </a:r>
            <a:br>
              <a:rPr lang="en-GB" altLang="x-none" sz="2000" dirty="0" smtClean="0">
                <a:ea typeface="Verdana" charset="0"/>
                <a:cs typeface="Verdana" charset="0"/>
              </a:rPr>
            </a:br>
            <a:endParaRPr lang="en-GB" altLang="x-none" sz="2000" dirty="0">
              <a:ea typeface="Verdana" charset="0"/>
              <a:cs typeface="Verdana" charset="0"/>
            </a:endParaRPr>
          </a:p>
          <a:p>
            <a:pPr marL="0" indent="0">
              <a:buNone/>
            </a:pPr>
            <a:r>
              <a:rPr lang="en-GB" altLang="x-none" sz="2000" b="1" dirty="0">
                <a:ea typeface="Verdana" charset="0"/>
                <a:cs typeface="Verdana" charset="0"/>
              </a:rPr>
              <a:t>Uncertainty</a:t>
            </a:r>
            <a:r>
              <a:rPr lang="en-GB" altLang="x-none" sz="2000" dirty="0">
                <a:ea typeface="Verdana" charset="0"/>
                <a:cs typeface="Verdana" charset="0"/>
              </a:rPr>
              <a:t> </a:t>
            </a:r>
          </a:p>
          <a:p>
            <a:pPr lvl="1"/>
            <a:r>
              <a:rPr lang="en-GB" altLang="x-none" sz="2000" dirty="0">
                <a:ea typeface="Verdana" charset="0"/>
                <a:cs typeface="Verdana" charset="0"/>
              </a:rPr>
              <a:t>Lack of or uncertain knowledge </a:t>
            </a:r>
            <a:r>
              <a:rPr lang="en-GB" altLang="x-none" sz="2000" dirty="0" smtClean="0">
                <a:ea typeface="Verdana" charset="0"/>
                <a:cs typeface="Verdana" charset="0"/>
              </a:rPr>
              <a:t/>
            </a:r>
            <a:br>
              <a:rPr lang="en-GB" altLang="x-none" sz="2000" dirty="0" smtClean="0">
                <a:ea typeface="Verdana" charset="0"/>
                <a:cs typeface="Verdana" charset="0"/>
              </a:rPr>
            </a:br>
            <a:endParaRPr lang="en-GB" altLang="x-none" sz="2000" dirty="0">
              <a:ea typeface="Verdana" charset="0"/>
              <a:cs typeface="Verdana" charset="0"/>
            </a:endParaRPr>
          </a:p>
          <a:p>
            <a:pPr marL="0" indent="0">
              <a:buNone/>
            </a:pPr>
            <a:r>
              <a:rPr lang="en-GB" altLang="x-none" sz="2000" b="1" dirty="0">
                <a:ea typeface="Verdana" charset="0"/>
                <a:cs typeface="Verdana" charset="0"/>
              </a:rPr>
              <a:t>Pragmatism</a:t>
            </a:r>
            <a:r>
              <a:rPr lang="en-GB" altLang="x-none" sz="2000" dirty="0">
                <a:ea typeface="Verdana" charset="0"/>
                <a:cs typeface="Verdana" charset="0"/>
              </a:rPr>
              <a:t> </a:t>
            </a:r>
          </a:p>
          <a:p>
            <a:pPr lvl="1"/>
            <a:r>
              <a:rPr lang="en-GB" altLang="x-none" sz="2000" dirty="0">
                <a:ea typeface="Verdana" charset="0"/>
                <a:cs typeface="Verdana" charset="0"/>
              </a:rPr>
              <a:t>Accept non-perfect solutions </a:t>
            </a:r>
          </a:p>
          <a:p>
            <a:pPr lvl="2"/>
            <a:r>
              <a:rPr lang="en-GB" altLang="x-none" sz="2000" dirty="0">
                <a:ea typeface="Verdana" charset="0"/>
                <a:cs typeface="Verdana" charset="0"/>
              </a:rPr>
              <a:t>Economic reasons </a:t>
            </a:r>
          </a:p>
          <a:p>
            <a:endParaRPr lang="en-GB" altLang="x-none" sz="2000" dirty="0">
              <a:ea typeface="Verdana" charset="0"/>
              <a:cs typeface="Verdana" charset="0"/>
            </a:endParaRPr>
          </a:p>
          <a:p>
            <a:pPr marL="0" indent="0">
              <a:buNone/>
            </a:pPr>
            <a:r>
              <a:rPr lang="en-GB" altLang="x-none" sz="2000" b="1" dirty="0">
                <a:ea typeface="Verdana" charset="0"/>
                <a:cs typeface="Verdana" charset="0"/>
              </a:rPr>
              <a:t>Examples </a:t>
            </a:r>
            <a:endParaRPr lang="en-GB" altLang="x-none" sz="2000" b="1" dirty="0" smtClean="0">
              <a:ea typeface="Verdana" charset="0"/>
              <a:cs typeface="Verdana" charset="0"/>
            </a:endParaRPr>
          </a:p>
          <a:p>
            <a:pPr lvl="1"/>
            <a:r>
              <a:rPr lang="en-GB" altLang="x-none" sz="2000" dirty="0">
                <a:ea typeface="Verdana" charset="0"/>
                <a:cs typeface="Verdana" charset="0"/>
              </a:rPr>
              <a:t>User requirement - Horizontal prototypes </a:t>
            </a:r>
          </a:p>
          <a:p>
            <a:pPr lvl="1"/>
            <a:r>
              <a:rPr lang="en-GB" altLang="x-none" sz="2000" dirty="0">
                <a:ea typeface="Verdana" charset="0"/>
                <a:cs typeface="Verdana" charset="0"/>
              </a:rPr>
              <a:t>Technological possibilities - Verticals prototypes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16389" name="Rectangle 3"/>
          <p:cNvSpPr>
            <a:spLocks noGrp="1" noChangeArrowheads="1"/>
          </p:cNvSpPr>
          <p:nvPr>
            <p:ph sz="quarter" idx="12"/>
          </p:nvPr>
        </p:nvSpPr>
        <p:spPr/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GB" altLang="x-none" sz="2000" b="1" dirty="0" smtClean="0">
                <a:ea typeface="Verdana" charset="0"/>
                <a:cs typeface="Verdana" charset="0"/>
              </a:rPr>
              <a:t>Structure </a:t>
            </a:r>
            <a:r>
              <a:rPr lang="en-GB" altLang="x-none" sz="2000" b="1" dirty="0">
                <a:ea typeface="Verdana" charset="0"/>
                <a:cs typeface="Verdana" charset="0"/>
              </a:rPr>
              <a:t>in a Toolbox</a:t>
            </a:r>
          </a:p>
          <a:p>
            <a:pPr lvl="1" eaLnBrk="1" hangingPunct="1"/>
            <a:r>
              <a:rPr lang="en-GB" altLang="x-none" sz="2000" dirty="0">
                <a:ea typeface="Verdana" charset="0"/>
                <a:cs typeface="Verdana" charset="0"/>
              </a:rPr>
              <a:t>Communication Model</a:t>
            </a:r>
          </a:p>
          <a:p>
            <a:pPr lvl="1" eaLnBrk="1" hangingPunct="1"/>
            <a:r>
              <a:rPr lang="en-GB" altLang="x-none" sz="2000" dirty="0">
                <a:ea typeface="Verdana" charset="0"/>
                <a:cs typeface="Verdana" charset="0"/>
              </a:rPr>
              <a:t>Be able to assess the placement of activities in connection with coverage of knowledge </a:t>
            </a:r>
            <a:r>
              <a:rPr lang="en-GB" altLang="x-none" sz="2000" dirty="0" smtClean="0">
                <a:ea typeface="Verdana" charset="0"/>
                <a:cs typeface="Verdana" charset="0"/>
              </a:rPr>
              <a:t>areas</a:t>
            </a:r>
          </a:p>
          <a:p>
            <a:pPr lvl="1" eaLnBrk="1" hangingPunct="1"/>
            <a:endParaRPr lang="en-GB" altLang="x-none" sz="2000" dirty="0">
              <a:ea typeface="Verdana" charset="0"/>
              <a:cs typeface="Verdana" charset="0"/>
            </a:endParaRPr>
          </a:p>
          <a:p>
            <a:r>
              <a:rPr lang="en-GB" altLang="x-none" sz="2000" b="1" dirty="0">
                <a:ea typeface="Verdana" charset="0"/>
                <a:cs typeface="Verdana" charset="0"/>
              </a:rPr>
              <a:t>Experiments</a:t>
            </a:r>
          </a:p>
          <a:p>
            <a:pPr lvl="1"/>
            <a:r>
              <a:rPr lang="en-GB" altLang="x-none" sz="2000" dirty="0">
                <a:ea typeface="Verdana" charset="0"/>
                <a:cs typeface="Verdana" charset="0"/>
              </a:rPr>
              <a:t>What is an experimental approach? </a:t>
            </a:r>
          </a:p>
          <a:p>
            <a:pPr lvl="1"/>
            <a:r>
              <a:rPr lang="en-GB" altLang="x-none" sz="2000" dirty="0">
                <a:ea typeface="Verdana" charset="0"/>
                <a:cs typeface="Verdana" charset="0"/>
              </a:rPr>
              <a:t>Types of experiments </a:t>
            </a:r>
          </a:p>
          <a:p>
            <a:pPr lvl="1"/>
            <a:r>
              <a:rPr lang="en-GB" altLang="x-none" sz="2000" dirty="0">
                <a:ea typeface="Verdana" charset="0"/>
                <a:cs typeface="Verdana" charset="0"/>
              </a:rPr>
              <a:t>Experiment iterations </a:t>
            </a:r>
          </a:p>
          <a:p>
            <a:pPr lvl="1"/>
            <a:r>
              <a:rPr lang="en-GB" altLang="x-none" sz="2000" dirty="0" smtClean="0">
                <a:ea typeface="Verdana" charset="0"/>
                <a:cs typeface="Verdana" charset="0"/>
              </a:rPr>
              <a:t>Complications</a:t>
            </a:r>
            <a:endParaRPr lang="en-GB" altLang="x-none" sz="2000" dirty="0">
              <a:ea typeface="Verdana" charset="0"/>
              <a:cs typeface="Verdana" charset="0"/>
            </a:endParaRPr>
          </a:p>
          <a:p>
            <a:pPr lvl="1">
              <a:buFont typeface="Wingdings" charset="2"/>
              <a:buNone/>
            </a:pPr>
            <a:endParaRPr lang="en-GB" altLang="x-none" sz="2000" dirty="0">
              <a:ea typeface="Verdana" charset="0"/>
              <a:cs typeface="Verdana" charset="0"/>
            </a:endParaRPr>
          </a:p>
          <a:p>
            <a:endParaRPr lang="en-GB" altLang="x-none" sz="2000" dirty="0">
              <a:ea typeface="Verdana" charset="0"/>
              <a:cs typeface="Verdan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Example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sz="quarter" idx="12"/>
          </p:nvPr>
        </p:nvSpPr>
        <p:spPr>
          <a:xfrm>
            <a:off x="510347" y="2116875"/>
            <a:ext cx="8086620" cy="4257421"/>
          </a:xfr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GB" altLang="x-none" sz="2000" b="1" dirty="0">
                <a:ea typeface="Verdana" charset="0"/>
                <a:cs typeface="Verdana" charset="0"/>
              </a:rPr>
              <a:t>Technological possibilities </a:t>
            </a:r>
          </a:p>
          <a:p>
            <a:endParaRPr lang="en-GB" altLang="x-none" sz="2000" dirty="0">
              <a:ea typeface="Verdana" charset="0"/>
              <a:cs typeface="Verdana" charset="0"/>
            </a:endParaRPr>
          </a:p>
          <a:p>
            <a:r>
              <a:rPr lang="en-GB" altLang="x-none" sz="2000" b="1" dirty="0">
                <a:ea typeface="Verdana" charset="0"/>
                <a:cs typeface="Verdana" charset="0"/>
              </a:rPr>
              <a:t>Complexity </a:t>
            </a:r>
          </a:p>
          <a:p>
            <a:pPr lvl="1"/>
            <a:r>
              <a:rPr lang="en-GB" altLang="x-none" sz="2000" dirty="0">
                <a:ea typeface="Verdana" charset="0"/>
                <a:cs typeface="Verdana" charset="0"/>
              </a:rPr>
              <a:t>We ‘never’ know a technology completely </a:t>
            </a:r>
            <a:r>
              <a:rPr lang="en-GB" altLang="x-none" sz="2000" dirty="0" smtClean="0">
                <a:ea typeface="Verdana" charset="0"/>
                <a:cs typeface="Verdana" charset="0"/>
              </a:rPr>
              <a:t/>
            </a:r>
            <a:br>
              <a:rPr lang="en-GB" altLang="x-none" sz="2000" dirty="0" smtClean="0">
                <a:ea typeface="Verdana" charset="0"/>
                <a:cs typeface="Verdana" charset="0"/>
              </a:rPr>
            </a:br>
            <a:endParaRPr lang="en-GB" altLang="x-none" sz="2000" dirty="0">
              <a:ea typeface="Verdana" charset="0"/>
              <a:cs typeface="Verdana" charset="0"/>
            </a:endParaRPr>
          </a:p>
          <a:p>
            <a:r>
              <a:rPr lang="en-GB" altLang="x-none" sz="2000" b="1" dirty="0">
                <a:ea typeface="Verdana" charset="0"/>
                <a:cs typeface="Verdana" charset="0"/>
              </a:rPr>
              <a:t>Uncertainty</a:t>
            </a:r>
            <a:r>
              <a:rPr lang="en-GB" altLang="x-none" sz="2000" dirty="0">
                <a:ea typeface="Verdana" charset="0"/>
                <a:cs typeface="Verdana" charset="0"/>
              </a:rPr>
              <a:t> </a:t>
            </a:r>
          </a:p>
          <a:p>
            <a:pPr lvl="1"/>
            <a:r>
              <a:rPr lang="en-GB" altLang="x-none" sz="2000" dirty="0">
                <a:ea typeface="Verdana" charset="0"/>
                <a:cs typeface="Verdana" charset="0"/>
              </a:rPr>
              <a:t>We know that parts of the technology are not described and </a:t>
            </a:r>
            <a:r>
              <a:rPr lang="en-GB" altLang="x-none" sz="2000" dirty="0" smtClean="0">
                <a:ea typeface="Verdana" charset="0"/>
                <a:cs typeface="Verdana" charset="0"/>
              </a:rPr>
              <a:t>we </a:t>
            </a:r>
            <a:r>
              <a:rPr lang="en-GB" altLang="x-none" sz="2000" dirty="0">
                <a:ea typeface="Verdana" charset="0"/>
                <a:cs typeface="Verdana" charset="0"/>
              </a:rPr>
              <a:t>know that the descriptions have errors </a:t>
            </a:r>
            <a:r>
              <a:rPr lang="en-GB" altLang="x-none" sz="2000" dirty="0" smtClean="0">
                <a:ea typeface="Verdana" charset="0"/>
                <a:cs typeface="Verdana" charset="0"/>
              </a:rPr>
              <a:t/>
            </a:r>
            <a:br>
              <a:rPr lang="en-GB" altLang="x-none" sz="2000" dirty="0" smtClean="0">
                <a:ea typeface="Verdana" charset="0"/>
                <a:cs typeface="Verdana" charset="0"/>
              </a:rPr>
            </a:br>
            <a:endParaRPr lang="en-GB" altLang="x-none" sz="2000" dirty="0">
              <a:ea typeface="Verdana" charset="0"/>
              <a:cs typeface="Verdana" charset="0"/>
            </a:endParaRPr>
          </a:p>
          <a:p>
            <a:r>
              <a:rPr lang="en-GB" altLang="x-none" sz="2000" b="1" dirty="0">
                <a:ea typeface="Verdana" charset="0"/>
                <a:cs typeface="Verdana" charset="0"/>
              </a:rPr>
              <a:t>Pragmatism</a:t>
            </a:r>
            <a:r>
              <a:rPr lang="en-GB" altLang="x-none" sz="2000" dirty="0">
                <a:ea typeface="Verdana" charset="0"/>
                <a:cs typeface="Verdana" charset="0"/>
              </a:rPr>
              <a:t> </a:t>
            </a:r>
          </a:p>
          <a:p>
            <a:pPr lvl="1"/>
            <a:r>
              <a:rPr lang="en-GB" altLang="x-none" sz="2000" dirty="0">
                <a:ea typeface="Verdana" charset="0"/>
                <a:cs typeface="Verdana" charset="0"/>
              </a:rPr>
              <a:t>We know that we ‘can not’ make a - </a:t>
            </a:r>
            <a:r>
              <a:rPr lang="en-GB" altLang="x-none" sz="2000" dirty="0" smtClean="0">
                <a:ea typeface="Verdana" charset="0"/>
                <a:cs typeface="Verdana" charset="0"/>
              </a:rPr>
              <a:t>technology-perfect </a:t>
            </a:r>
            <a:r>
              <a:rPr lang="en-GB" altLang="x-none" sz="2000" dirty="0">
                <a:ea typeface="Verdana" charset="0"/>
                <a:cs typeface="Verdana" charset="0"/>
              </a:rPr>
              <a:t>solution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When to use experiments 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sz="quarter" idx="12"/>
          </p:nvPr>
        </p:nvSpPr>
        <p:spPr/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r>
              <a:rPr lang="en-GB" altLang="x-none" sz="2000">
                <a:ea typeface="Verdana" charset="0"/>
                <a:cs typeface="Verdana" charset="0"/>
              </a:rPr>
              <a:t>Experiments are the </a:t>
            </a:r>
            <a:r>
              <a:rPr lang="en-GB" altLang="x-none" sz="2000" b="1">
                <a:ea typeface="Verdana" charset="0"/>
                <a:cs typeface="Verdana" charset="0"/>
              </a:rPr>
              <a:t>only source </a:t>
            </a:r>
            <a:r>
              <a:rPr lang="en-GB" altLang="x-none" sz="2000">
                <a:ea typeface="Verdana" charset="0"/>
                <a:cs typeface="Verdana" charset="0"/>
              </a:rPr>
              <a:t>to knowledge </a:t>
            </a:r>
          </a:p>
          <a:p>
            <a:endParaRPr lang="en-GB" altLang="x-none" sz="2000">
              <a:ea typeface="Verdana" charset="0"/>
              <a:cs typeface="Verdana" charset="0"/>
            </a:endParaRPr>
          </a:p>
          <a:p>
            <a:pPr>
              <a:buFont typeface="Wingdings" charset="2"/>
              <a:buNone/>
            </a:pPr>
            <a:r>
              <a:rPr lang="en-GB" altLang="x-none" sz="2000">
                <a:ea typeface="Verdana" charset="0"/>
                <a:cs typeface="Verdana" charset="0"/>
              </a:rPr>
              <a:t>			OR </a:t>
            </a:r>
          </a:p>
          <a:p>
            <a:endParaRPr lang="en-GB" altLang="x-none" sz="2000">
              <a:ea typeface="Verdana" charset="0"/>
              <a:cs typeface="Verdana" charset="0"/>
            </a:endParaRPr>
          </a:p>
          <a:p>
            <a:r>
              <a:rPr lang="en-GB" altLang="x-none" sz="2000">
                <a:ea typeface="Verdana" charset="0"/>
                <a:cs typeface="Verdana" charset="0"/>
              </a:rPr>
              <a:t>Experiments are expected to be the </a:t>
            </a:r>
            <a:r>
              <a:rPr lang="en-GB" altLang="x-none" sz="2000" b="1">
                <a:ea typeface="Verdana" charset="0"/>
                <a:cs typeface="Verdana" charset="0"/>
              </a:rPr>
              <a:t>cheapest/fastest </a:t>
            </a:r>
            <a:r>
              <a:rPr lang="en-GB" altLang="x-none" sz="2000">
                <a:ea typeface="Verdana" charset="0"/>
                <a:cs typeface="Verdana" charset="0"/>
              </a:rPr>
              <a:t>way to get knowledge </a:t>
            </a:r>
          </a:p>
          <a:p>
            <a:endParaRPr lang="en-GB" altLang="x-none" sz="2000">
              <a:ea typeface="Verdana" charset="0"/>
              <a:cs typeface="Verdana" charset="0"/>
            </a:endParaRPr>
          </a:p>
          <a:p>
            <a:pPr>
              <a:buFont typeface="Wingdings" charset="2"/>
              <a:buNone/>
            </a:pPr>
            <a:r>
              <a:rPr lang="en-GB" altLang="x-none" sz="2000">
                <a:ea typeface="Verdana" charset="0"/>
                <a:cs typeface="Verdana" charset="0"/>
              </a:rPr>
              <a:t>			OR </a:t>
            </a:r>
          </a:p>
          <a:p>
            <a:endParaRPr lang="en-GB" altLang="x-none" sz="2000">
              <a:ea typeface="Verdana" charset="0"/>
              <a:cs typeface="Verdana" charset="0"/>
            </a:endParaRPr>
          </a:p>
          <a:p>
            <a:r>
              <a:rPr lang="en-GB" altLang="x-none" sz="2000">
                <a:ea typeface="Verdana" charset="0"/>
                <a:cs typeface="Verdana" charset="0"/>
              </a:rPr>
              <a:t>You personally find experiments is a </a:t>
            </a:r>
            <a:r>
              <a:rPr lang="en-GB" altLang="x-none" sz="2000" b="1">
                <a:ea typeface="Verdana" charset="0"/>
                <a:cs typeface="Verdana" charset="0"/>
              </a:rPr>
              <a:t>preferable </a:t>
            </a:r>
            <a:r>
              <a:rPr lang="en-GB" altLang="x-none" sz="2000">
                <a:ea typeface="Verdana" charset="0"/>
                <a:cs typeface="Verdana" charset="0"/>
              </a:rPr>
              <a:t>way to get knowledge </a:t>
            </a:r>
          </a:p>
          <a:p>
            <a:endParaRPr lang="en-GB" altLang="x-none" sz="2000">
              <a:ea typeface="Verdana" charset="0"/>
              <a:cs typeface="Verdana" charset="0"/>
            </a:endParaRPr>
          </a:p>
          <a:p>
            <a:endParaRPr lang="en-GB" altLang="x-none" sz="2000">
              <a:ea typeface="Verdana" charset="0"/>
              <a:cs typeface="Verdan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Experiments in Natural science</a:t>
            </a:r>
            <a:endParaRPr lang="en-US" dirty="0"/>
          </a:p>
        </p:txBody>
      </p:sp>
      <p:graphicFrame>
        <p:nvGraphicFramePr>
          <p:cNvPr id="19" name="Content Placeholder 18"/>
          <p:cNvGraphicFramePr>
            <a:graphicFrameLocks noGrp="1"/>
          </p:cNvGraphicFramePr>
          <p:nvPr>
            <p:ph sz="quarter" idx="12"/>
            <p:extLst>
              <p:ext uri="{D42A27DB-BD31-4B8C-83A1-F6EECF244321}">
                <p14:modId xmlns:p14="http://schemas.microsoft.com/office/powerpoint/2010/main" val="561366884"/>
              </p:ext>
            </p:extLst>
          </p:nvPr>
        </p:nvGraphicFramePr>
        <p:xfrm>
          <a:off x="510347" y="1719458"/>
          <a:ext cx="8085966" cy="41701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8" name="Text Box 16"/>
          <p:cNvSpPr txBox="1">
            <a:spLocks noChangeArrowheads="1"/>
          </p:cNvSpPr>
          <p:nvPr/>
        </p:nvSpPr>
        <p:spPr bwMode="auto">
          <a:xfrm rot="18993796">
            <a:off x="5344633" y="1314279"/>
            <a:ext cx="2304046" cy="1077102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  <a:effectLst>
            <a:outerShdw blurRad="50800" dist="38100" dir="2700000" algn="tl" rotWithShape="0">
              <a:srgbClr val="10253F">
                <a:alpha val="39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defPPr>
              <a:defRPr lang="da-DK"/>
            </a:defPPr>
            <a:lvl1pPr algn="ctr" eaLnBrk="0" hangingPunct="0">
              <a:defRPr>
                <a:latin typeface="Calibri" pitchFamily="34" charset="0"/>
                <a:ea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r>
              <a:rPr lang="en-GB" altLang="en-US" b="1" dirty="0" smtClean="0"/>
              <a:t>Deductive </a:t>
            </a:r>
          </a:p>
          <a:p>
            <a:pPr>
              <a:defRPr/>
            </a:pPr>
            <a:r>
              <a:rPr lang="en-GB" altLang="en-US" dirty="0" smtClean="0"/>
              <a:t>(from theory </a:t>
            </a:r>
          </a:p>
          <a:p>
            <a:pPr>
              <a:defRPr/>
            </a:pPr>
            <a:r>
              <a:rPr lang="en-GB" altLang="en-US" dirty="0" smtClean="0"/>
              <a:t>to expectation) </a:t>
            </a:r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 rot="2536167">
            <a:off x="727105" y="1810713"/>
            <a:ext cx="4129087" cy="695613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  <a:effectLst>
            <a:outerShdw blurRad="50800" dist="38100" dir="2700000" algn="tl" rotWithShape="0">
              <a:srgbClr val="10253F">
                <a:alpha val="39998"/>
              </a:srgbClr>
            </a:outerShdw>
          </a:effectLst>
        </p:spPr>
        <p:txBody>
          <a:bodyPr wrap="none" lIns="90000" tIns="46800" rIns="90000" bIns="46800" anchor="ctr"/>
          <a:lstStyle>
            <a:defPPr>
              <a:defRPr lang="da-DK"/>
            </a:defPPr>
            <a:lvl1pPr algn="ctr" eaLnBrk="0" hangingPunct="0">
              <a:defRPr>
                <a:latin typeface="Calibri" pitchFamily="34" charset="0"/>
                <a:ea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r>
              <a:rPr lang="en-GB" altLang="en-US" b="1" dirty="0" smtClean="0"/>
              <a:t>Inductive</a:t>
            </a:r>
            <a:r>
              <a:rPr lang="en-GB" altLang="en-US" dirty="0" smtClean="0"/>
              <a:t> </a:t>
            </a:r>
          </a:p>
          <a:p>
            <a:pPr>
              <a:defRPr/>
            </a:pPr>
            <a:r>
              <a:rPr lang="en-GB" altLang="en-US" dirty="0" smtClean="0"/>
              <a:t>(from phenomena </a:t>
            </a:r>
          </a:p>
          <a:p>
            <a:pPr>
              <a:defRPr/>
            </a:pPr>
            <a:r>
              <a:rPr lang="en-GB" altLang="en-US" dirty="0" smtClean="0"/>
              <a:t>to theory)</a:t>
            </a:r>
          </a:p>
        </p:txBody>
      </p:sp>
    </p:spTree>
    <p:extLst>
      <p:ext uri="{BB962C8B-B14F-4D97-AF65-F5344CB8AC3E}">
        <p14:creationId xmlns:p14="http://schemas.microsoft.com/office/powerpoint/2010/main" val="266619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" y="669693"/>
            <a:ext cx="9143999" cy="668778"/>
          </a:xfrm>
        </p:spPr>
        <p:txBody>
          <a:bodyPr/>
          <a:lstStyle/>
          <a:p>
            <a:r>
              <a:rPr lang="en-GB" dirty="0"/>
              <a:t>Experiments </a:t>
            </a:r>
            <a:r>
              <a:rPr lang="en-GB"/>
              <a:t>in </a:t>
            </a:r>
            <a:r>
              <a:rPr lang="en-GB" smtClean="0"/>
              <a:t>systems development </a:t>
            </a:r>
            <a:endParaRPr lang="en-US" dirty="0"/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sz="quarter" idx="12"/>
            <p:extLst>
              <p:ext uri="{D42A27DB-BD31-4B8C-83A1-F6EECF244321}">
                <p14:modId xmlns:p14="http://schemas.microsoft.com/office/powerpoint/2010/main" val="1171088824"/>
              </p:ext>
            </p:extLst>
          </p:nvPr>
        </p:nvGraphicFramePr>
        <p:xfrm>
          <a:off x="-914399" y="1338471"/>
          <a:ext cx="10866782" cy="55195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32595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10347" y="354070"/>
            <a:ext cx="8086620" cy="1143427"/>
          </a:xfrm>
        </p:spPr>
        <p:txBody>
          <a:bodyPr/>
          <a:lstStyle/>
          <a:p>
            <a:r>
              <a:rPr lang="en-GB" sz="2800" dirty="0"/>
              <a:t>Types of experiments 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sz="quarter" idx="12"/>
          </p:nvPr>
        </p:nvSpPr>
        <p:spPr>
          <a:xfrm>
            <a:off x="510347" y="1205948"/>
            <a:ext cx="8434870" cy="5652052"/>
          </a:xfrm>
        </p:spPr>
        <p:txBody>
          <a:bodyPr vert="horz" wrap="square" numCol="1" anchor="t" anchorCtr="0" compatLnSpc="1">
            <a:prstTxWarp prst="textNoShape">
              <a:avLst/>
            </a:prstTxWarp>
            <a:normAutofit fontScale="92500" lnSpcReduction="10000"/>
          </a:bodyPr>
          <a:lstStyle/>
          <a:p>
            <a:pPr marL="0" indent="0">
              <a:buNone/>
            </a:pPr>
            <a:r>
              <a:rPr lang="en-GB" altLang="x-none" sz="2000" b="1" dirty="0">
                <a:ea typeface="Verdana" charset="0"/>
                <a:cs typeface="Verdana" charset="0"/>
              </a:rPr>
              <a:t>Verification/falsification experiments </a:t>
            </a:r>
          </a:p>
          <a:p>
            <a:pPr lvl="1"/>
            <a:r>
              <a:rPr lang="en-GB" altLang="x-none" sz="2000" dirty="0" smtClean="0">
                <a:ea typeface="Verdana" charset="0"/>
                <a:cs typeface="Verdana" charset="0"/>
              </a:rPr>
              <a:t>Theses </a:t>
            </a:r>
            <a:r>
              <a:rPr lang="en-GB" altLang="x-none" sz="2000" dirty="0">
                <a:ea typeface="Verdana" charset="0"/>
                <a:cs typeface="Verdana" charset="0"/>
              </a:rPr>
              <a:t>disproved or ‘</a:t>
            </a:r>
            <a:r>
              <a:rPr lang="en-GB" altLang="x-none" sz="2000" dirty="0" smtClean="0">
                <a:ea typeface="Verdana" charset="0"/>
                <a:cs typeface="Verdana" charset="0"/>
              </a:rPr>
              <a:t>proven’ </a:t>
            </a:r>
            <a:endParaRPr lang="en-GB" altLang="x-none" sz="2000" dirty="0">
              <a:ea typeface="Verdana" charset="0"/>
              <a:cs typeface="Verdana" charset="0"/>
            </a:endParaRPr>
          </a:p>
          <a:p>
            <a:pPr lvl="1"/>
            <a:r>
              <a:rPr lang="en-GB" altLang="x-none" sz="2000" dirty="0">
                <a:ea typeface="Verdana" charset="0"/>
                <a:cs typeface="Verdana" charset="0"/>
              </a:rPr>
              <a:t>Remember: To disprove is much easier than </a:t>
            </a:r>
            <a:r>
              <a:rPr lang="en-GB" altLang="x-none" sz="2000" dirty="0" smtClean="0">
                <a:ea typeface="Verdana" charset="0"/>
                <a:cs typeface="Verdana" charset="0"/>
              </a:rPr>
              <a:t>prove </a:t>
            </a:r>
          </a:p>
          <a:p>
            <a:pPr lvl="1"/>
            <a:endParaRPr lang="en-GB" altLang="x-none" sz="2000" dirty="0">
              <a:ea typeface="Verdana" charset="0"/>
              <a:cs typeface="Verdana" charset="0"/>
            </a:endParaRPr>
          </a:p>
          <a:p>
            <a:pPr marL="0" indent="0">
              <a:buNone/>
            </a:pPr>
            <a:r>
              <a:rPr lang="en-GB" altLang="x-none" sz="2000" b="1" dirty="0">
                <a:ea typeface="Verdana" charset="0"/>
                <a:cs typeface="Verdana" charset="0"/>
              </a:rPr>
              <a:t>Quantitative experiments </a:t>
            </a:r>
          </a:p>
          <a:p>
            <a:pPr lvl="1"/>
            <a:r>
              <a:rPr lang="en-GB" altLang="x-none" sz="2000" dirty="0">
                <a:ea typeface="Verdana" charset="0"/>
                <a:cs typeface="Verdana" charset="0"/>
              </a:rPr>
              <a:t>Measure the system </a:t>
            </a:r>
          </a:p>
          <a:p>
            <a:pPr lvl="1"/>
            <a:r>
              <a:rPr lang="en-GB" altLang="x-none" sz="2000" dirty="0">
                <a:ea typeface="Verdana" charset="0"/>
                <a:cs typeface="Verdana" charset="0"/>
              </a:rPr>
              <a:t>Remember: Easy to find typical measure but hard to find measure on the borderlines. </a:t>
            </a:r>
            <a:endParaRPr lang="en-GB" altLang="x-none" sz="2000" dirty="0" smtClean="0">
              <a:ea typeface="Verdana" charset="0"/>
              <a:cs typeface="Verdana" charset="0"/>
            </a:endParaRPr>
          </a:p>
          <a:p>
            <a:pPr lvl="1"/>
            <a:endParaRPr lang="en-GB" altLang="x-none" sz="2000" dirty="0">
              <a:ea typeface="Verdana" charset="0"/>
              <a:cs typeface="Verdana" charset="0"/>
            </a:endParaRPr>
          </a:p>
          <a:p>
            <a:pPr marL="0" indent="0">
              <a:buNone/>
            </a:pPr>
            <a:r>
              <a:rPr lang="en-GB" altLang="x-none" sz="2000" b="1" dirty="0">
                <a:ea typeface="Verdana" charset="0"/>
                <a:cs typeface="Verdana" charset="0"/>
              </a:rPr>
              <a:t>Comparative quantitative experiments </a:t>
            </a:r>
          </a:p>
          <a:p>
            <a:pPr lvl="1"/>
            <a:r>
              <a:rPr lang="en-GB" altLang="x-none" sz="2000" dirty="0">
                <a:ea typeface="Verdana" charset="0"/>
                <a:cs typeface="Verdana" charset="0"/>
              </a:rPr>
              <a:t>Measure and compare different systems </a:t>
            </a:r>
          </a:p>
          <a:p>
            <a:pPr lvl="1"/>
            <a:r>
              <a:rPr lang="en-GB" altLang="x-none" sz="2000" dirty="0">
                <a:ea typeface="Verdana" charset="0"/>
                <a:cs typeface="Verdana" charset="0"/>
              </a:rPr>
              <a:t>Remember: Easier to get results than to find the causes (causality) </a:t>
            </a:r>
            <a:endParaRPr lang="en-GB" altLang="x-none" sz="2000" dirty="0" smtClean="0">
              <a:ea typeface="Verdana" charset="0"/>
              <a:cs typeface="Verdana" charset="0"/>
            </a:endParaRPr>
          </a:p>
          <a:p>
            <a:pPr lvl="1"/>
            <a:endParaRPr lang="en-GB" altLang="x-none" sz="2000" dirty="0">
              <a:ea typeface="Verdana" charset="0"/>
              <a:cs typeface="Verdana" charset="0"/>
            </a:endParaRPr>
          </a:p>
          <a:p>
            <a:pPr marL="0" indent="0">
              <a:buNone/>
            </a:pPr>
            <a:r>
              <a:rPr lang="en-GB" altLang="x-none" sz="2000" b="1" dirty="0">
                <a:ea typeface="Verdana" charset="0"/>
                <a:cs typeface="Verdana" charset="0"/>
              </a:rPr>
              <a:t>Experiments looking for </a:t>
            </a:r>
            <a:r>
              <a:rPr lang="en-GB" altLang="x-none" sz="2000" b="1" u="sng" dirty="0">
                <a:ea typeface="Verdana" charset="0"/>
                <a:cs typeface="Verdana" charset="0"/>
              </a:rPr>
              <a:t>a</a:t>
            </a:r>
            <a:r>
              <a:rPr lang="en-GB" altLang="x-none" sz="2000" b="1" dirty="0">
                <a:ea typeface="Verdana" charset="0"/>
                <a:cs typeface="Verdana" charset="0"/>
              </a:rPr>
              <a:t> solution </a:t>
            </a:r>
          </a:p>
          <a:p>
            <a:pPr lvl="1"/>
            <a:r>
              <a:rPr lang="en-GB" altLang="x-none" sz="2000" dirty="0">
                <a:ea typeface="Verdana" charset="0"/>
                <a:cs typeface="Verdana" charset="0"/>
              </a:rPr>
              <a:t>Experiment until a solution has been found </a:t>
            </a:r>
          </a:p>
          <a:p>
            <a:pPr lvl="1"/>
            <a:r>
              <a:rPr lang="en-GB" altLang="x-none" sz="2000" dirty="0">
                <a:ea typeface="Verdana" charset="0"/>
                <a:cs typeface="Verdana" charset="0"/>
              </a:rPr>
              <a:t>Remember: Ought to be systematic to avoid trial and error </a:t>
            </a:r>
          </a:p>
          <a:p>
            <a:endParaRPr lang="en-GB" altLang="x-none" sz="2000" dirty="0">
              <a:ea typeface="Verdana" charset="0"/>
              <a:cs typeface="Verdan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10347" y="205867"/>
            <a:ext cx="8086620" cy="1143427"/>
          </a:xfrm>
        </p:spPr>
        <p:txBody>
          <a:bodyPr/>
          <a:lstStyle/>
          <a:p>
            <a:r>
              <a:rPr lang="en-GB" dirty="0"/>
              <a:t>Verification/falsification experiments </a:t>
            </a:r>
            <a:r>
              <a:rPr lang="en-GB" dirty="0" smtClean="0"/>
              <a:t>Example </a:t>
            </a:r>
            <a:r>
              <a:rPr lang="en-GB" dirty="0"/>
              <a:t>1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sz="quarter" idx="12"/>
          </p:nvPr>
        </p:nvSpPr>
        <p:spPr>
          <a:xfrm>
            <a:off x="510347" y="1349294"/>
            <a:ext cx="8086620" cy="5184027"/>
          </a:xfrm>
        </p:spPr>
        <p:txBody>
          <a:bodyPr vert="horz" wrap="square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pPr marL="0" indent="0">
              <a:buFont typeface="Wingdings" charset="2"/>
              <a:buNone/>
            </a:pPr>
            <a:r>
              <a:rPr lang="en-GB" altLang="x-none" sz="2000" b="1" dirty="0" err="1">
                <a:ea typeface="Verdana" charset="0"/>
                <a:cs typeface="Verdana" charset="0"/>
              </a:rPr>
              <a:t>Hyp</a:t>
            </a:r>
            <a:r>
              <a:rPr lang="en-GB" altLang="x-none" sz="2000" b="1" dirty="0">
                <a:ea typeface="Verdana" charset="0"/>
                <a:cs typeface="Verdana" charset="0"/>
              </a:rPr>
              <a:t> </a:t>
            </a:r>
            <a:endParaRPr lang="en-GB" altLang="x-none" sz="2000" dirty="0">
              <a:ea typeface="Verdana" charset="0"/>
              <a:cs typeface="Verdana" charset="0"/>
            </a:endParaRPr>
          </a:p>
          <a:p>
            <a:pPr marL="449263" indent="-449263">
              <a:buFont typeface="Wingdings" charset="2"/>
              <a:buNone/>
            </a:pPr>
            <a:r>
              <a:rPr lang="en-GB" altLang="x-none" sz="2000" dirty="0">
                <a:ea typeface="Verdana" charset="0"/>
                <a:cs typeface="Verdana" charset="0"/>
              </a:rPr>
              <a:t>	One instance don’t have access to private attributes in other instances </a:t>
            </a:r>
          </a:p>
          <a:p>
            <a:pPr marL="0" indent="0">
              <a:buFont typeface="Wingdings" charset="2"/>
              <a:buNone/>
            </a:pPr>
            <a:endParaRPr lang="en-GB" altLang="x-none" sz="2000" dirty="0">
              <a:ea typeface="Verdana" charset="0"/>
              <a:cs typeface="Verdana" charset="0"/>
            </a:endParaRPr>
          </a:p>
          <a:p>
            <a:pPr marL="0" indent="0">
              <a:buFont typeface="Wingdings" charset="2"/>
              <a:buNone/>
            </a:pPr>
            <a:r>
              <a:rPr lang="en-GB" altLang="x-none" sz="2000" b="1" dirty="0" err="1">
                <a:ea typeface="Verdana" charset="0"/>
                <a:cs typeface="Verdana" charset="0"/>
              </a:rPr>
              <a:t>Exp</a:t>
            </a:r>
            <a:r>
              <a:rPr lang="en-GB" altLang="x-none" sz="2000" b="1" dirty="0">
                <a:ea typeface="Verdana" charset="0"/>
                <a:cs typeface="Verdana" charset="0"/>
              </a:rPr>
              <a:t> </a:t>
            </a:r>
            <a:endParaRPr lang="en-GB" altLang="x-none" sz="2000" dirty="0">
              <a:ea typeface="Verdana" charset="0"/>
              <a:cs typeface="Verdana" charset="0"/>
            </a:endParaRPr>
          </a:p>
          <a:p>
            <a:pPr marL="400050" lvl="1" indent="0">
              <a:buFont typeface="Wingdings" charset="2"/>
              <a:buNone/>
            </a:pPr>
            <a:r>
              <a:rPr lang="en-GB" altLang="x-none" sz="2000" dirty="0">
                <a:ea typeface="Verdana" charset="0"/>
                <a:cs typeface="Verdana" charset="0"/>
              </a:rPr>
              <a:t>Define a class that has a relation ‘to it self’ and a private attribute. </a:t>
            </a:r>
            <a:endParaRPr lang="en-GB" altLang="x-none" sz="2000" dirty="0" smtClean="0">
              <a:ea typeface="Verdana" charset="0"/>
              <a:cs typeface="Verdana" charset="0"/>
            </a:endParaRPr>
          </a:p>
          <a:p>
            <a:pPr marL="400050" lvl="1" indent="0">
              <a:buFont typeface="Wingdings" charset="2"/>
              <a:buNone/>
            </a:pPr>
            <a:r>
              <a:rPr lang="en-GB" altLang="x-none" sz="2000" dirty="0" smtClean="0">
                <a:ea typeface="Verdana" charset="0"/>
                <a:cs typeface="Verdana" charset="0"/>
              </a:rPr>
              <a:t>Create </a:t>
            </a:r>
            <a:r>
              <a:rPr lang="en-GB" altLang="x-none" sz="2000" dirty="0">
                <a:ea typeface="Verdana" charset="0"/>
                <a:cs typeface="Verdana" charset="0"/>
              </a:rPr>
              <a:t>2 instances of the class and let one of these instances try to change the private attribute in the other instance </a:t>
            </a:r>
          </a:p>
          <a:p>
            <a:pPr marL="400050" lvl="1" indent="0">
              <a:buFont typeface="Wingdings" charset="2"/>
              <a:buNone/>
            </a:pPr>
            <a:endParaRPr lang="en-GB" altLang="x-none" sz="2000" dirty="0">
              <a:ea typeface="Verdana" charset="0"/>
              <a:cs typeface="Verdana" charset="0"/>
            </a:endParaRPr>
          </a:p>
          <a:p>
            <a:pPr marL="0" indent="0">
              <a:buFont typeface="Wingdings" charset="2"/>
              <a:buNone/>
            </a:pPr>
            <a:r>
              <a:rPr lang="en-GB" altLang="x-none" sz="2000" b="1" dirty="0">
                <a:ea typeface="Verdana" charset="0"/>
                <a:cs typeface="Verdana" charset="0"/>
              </a:rPr>
              <a:t>Exe </a:t>
            </a:r>
            <a:endParaRPr lang="en-GB" altLang="x-none" sz="2000" dirty="0">
              <a:ea typeface="Verdana" charset="0"/>
              <a:cs typeface="Verdana" charset="0"/>
            </a:endParaRPr>
          </a:p>
          <a:p>
            <a:pPr marL="400050" lvl="1" indent="0">
              <a:buFont typeface="Wingdings" charset="2"/>
              <a:buNone/>
            </a:pPr>
            <a:r>
              <a:rPr lang="en-GB" altLang="x-none" sz="2000" dirty="0">
                <a:ea typeface="Verdana" charset="0"/>
                <a:cs typeface="Verdana" charset="0"/>
              </a:rPr>
              <a:t>This was the result …. </a:t>
            </a:r>
          </a:p>
          <a:p>
            <a:pPr marL="400050" lvl="1" indent="0">
              <a:buFont typeface="Wingdings" charset="2"/>
              <a:buNone/>
            </a:pPr>
            <a:endParaRPr lang="en-GB" altLang="x-none" sz="2000" dirty="0">
              <a:ea typeface="Verdana" charset="0"/>
              <a:cs typeface="Verdana" charset="0"/>
            </a:endParaRPr>
          </a:p>
          <a:p>
            <a:pPr marL="0" indent="0">
              <a:buFont typeface="Wingdings" charset="2"/>
              <a:buNone/>
            </a:pPr>
            <a:r>
              <a:rPr lang="en-GB" altLang="x-none" sz="2000" b="1" dirty="0">
                <a:ea typeface="Verdana" charset="0"/>
                <a:cs typeface="Verdana" charset="0"/>
              </a:rPr>
              <a:t>Eva </a:t>
            </a:r>
            <a:endParaRPr lang="en-GB" altLang="x-none" sz="2000" dirty="0">
              <a:ea typeface="Verdana" charset="0"/>
              <a:cs typeface="Verdana" charset="0"/>
            </a:endParaRPr>
          </a:p>
          <a:p>
            <a:pPr marL="400050" lvl="1" indent="0">
              <a:buFont typeface="Wingdings" charset="2"/>
              <a:buNone/>
            </a:pPr>
            <a:r>
              <a:rPr lang="en-GB" altLang="x-none" sz="2000" dirty="0">
                <a:ea typeface="Verdana" charset="0"/>
                <a:cs typeface="Verdana" charset="0"/>
              </a:rPr>
              <a:t>Hereby we can conclude 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Verification/falsification experiments </a:t>
            </a:r>
            <a:r>
              <a:rPr lang="en-GB" dirty="0" smtClean="0"/>
              <a:t>Example </a:t>
            </a:r>
            <a:r>
              <a:rPr lang="en-GB" dirty="0"/>
              <a:t>2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sz="quarter" idx="12"/>
          </p:nvPr>
        </p:nvSpPr>
        <p:spPr>
          <a:xfrm>
            <a:off x="510347" y="1813120"/>
            <a:ext cx="8086620" cy="4773209"/>
          </a:xfrm>
        </p:spPr>
        <p:txBody>
          <a:bodyPr vert="horz" wrap="square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pPr marL="0" indent="0">
              <a:buFont typeface="Wingdings" charset="2"/>
              <a:buNone/>
            </a:pPr>
            <a:r>
              <a:rPr lang="en-GB" altLang="x-none" sz="2000" b="1" dirty="0" err="1">
                <a:ea typeface="Verdana" charset="0"/>
                <a:cs typeface="Verdana" charset="0"/>
              </a:rPr>
              <a:t>Hyp</a:t>
            </a:r>
            <a:r>
              <a:rPr lang="en-GB" altLang="x-none" sz="2000" b="1" dirty="0">
                <a:ea typeface="Verdana" charset="0"/>
                <a:cs typeface="Verdana" charset="0"/>
              </a:rPr>
              <a:t> </a:t>
            </a:r>
            <a:endParaRPr lang="en-GB" altLang="x-none" sz="2000" dirty="0">
              <a:ea typeface="Verdana" charset="0"/>
              <a:cs typeface="Verdana" charset="0"/>
            </a:endParaRPr>
          </a:p>
          <a:p>
            <a:pPr marL="400050" lvl="1" indent="0">
              <a:buFont typeface="Wingdings" charset="2"/>
              <a:buNone/>
            </a:pPr>
            <a:r>
              <a:rPr lang="en-GB" altLang="x-none" sz="2000" dirty="0">
                <a:ea typeface="Verdana" charset="0"/>
                <a:cs typeface="Verdana" charset="0"/>
              </a:rPr>
              <a:t>Import statements only have consequences for compile time and not for run time </a:t>
            </a:r>
            <a:endParaRPr lang="en-GB" altLang="x-none" sz="2000" dirty="0" smtClean="0">
              <a:ea typeface="Verdana" charset="0"/>
              <a:cs typeface="Verdana" charset="0"/>
            </a:endParaRPr>
          </a:p>
          <a:p>
            <a:pPr marL="400050" lvl="1" indent="0">
              <a:buFont typeface="Wingdings" charset="2"/>
              <a:buNone/>
            </a:pPr>
            <a:endParaRPr lang="en-GB" altLang="x-none" sz="2000" dirty="0">
              <a:ea typeface="Verdana" charset="0"/>
              <a:cs typeface="Verdana" charset="0"/>
            </a:endParaRPr>
          </a:p>
          <a:p>
            <a:pPr marL="0" indent="0">
              <a:buFont typeface="Wingdings" charset="2"/>
              <a:buNone/>
            </a:pPr>
            <a:r>
              <a:rPr lang="en-GB" altLang="x-none" sz="2000" b="1" dirty="0" err="1">
                <a:ea typeface="Verdana" charset="0"/>
                <a:cs typeface="Verdana" charset="0"/>
              </a:rPr>
              <a:t>Exp</a:t>
            </a:r>
            <a:r>
              <a:rPr lang="en-GB" altLang="x-none" sz="2000" b="1" dirty="0">
                <a:ea typeface="Verdana" charset="0"/>
                <a:cs typeface="Verdana" charset="0"/>
              </a:rPr>
              <a:t> </a:t>
            </a:r>
            <a:endParaRPr lang="en-GB" altLang="x-none" sz="2000" dirty="0">
              <a:ea typeface="Verdana" charset="0"/>
              <a:cs typeface="Verdana" charset="0"/>
            </a:endParaRPr>
          </a:p>
          <a:p>
            <a:pPr marL="400050" lvl="1" indent="0">
              <a:buFont typeface="Wingdings" charset="2"/>
              <a:buNone/>
            </a:pPr>
            <a:r>
              <a:rPr lang="en-GB" altLang="x-none" sz="2000" dirty="0">
                <a:ea typeface="Verdana" charset="0"/>
                <a:cs typeface="Verdana" charset="0"/>
              </a:rPr>
              <a:t>Create a program and compile and run the program with import of all libraries and without import. </a:t>
            </a:r>
            <a:endParaRPr lang="en-GB" altLang="x-none" sz="2000" dirty="0" smtClean="0">
              <a:ea typeface="Verdana" charset="0"/>
              <a:cs typeface="Verdana" charset="0"/>
            </a:endParaRPr>
          </a:p>
          <a:p>
            <a:pPr marL="400050" lvl="1" indent="0">
              <a:buFont typeface="Wingdings" charset="2"/>
              <a:buNone/>
            </a:pPr>
            <a:r>
              <a:rPr lang="en-GB" altLang="x-none" sz="2000" dirty="0" smtClean="0">
                <a:ea typeface="Verdana" charset="0"/>
                <a:cs typeface="Verdana" charset="0"/>
              </a:rPr>
              <a:t>Take </a:t>
            </a:r>
            <a:r>
              <a:rPr lang="en-GB" altLang="x-none" sz="2000" dirty="0">
                <a:ea typeface="Verdana" charset="0"/>
                <a:cs typeface="Verdana" charset="0"/>
              </a:rPr>
              <a:t>the time with a stopwatch </a:t>
            </a:r>
          </a:p>
          <a:p>
            <a:pPr marL="400050" lvl="1" indent="0">
              <a:buFont typeface="Wingdings" charset="2"/>
              <a:buNone/>
            </a:pPr>
            <a:endParaRPr lang="en-GB" altLang="x-none" sz="2000" dirty="0">
              <a:ea typeface="Verdana" charset="0"/>
              <a:cs typeface="Verdana" charset="0"/>
            </a:endParaRPr>
          </a:p>
          <a:p>
            <a:pPr marL="0" indent="0">
              <a:buFont typeface="Wingdings" charset="2"/>
              <a:buNone/>
            </a:pPr>
            <a:r>
              <a:rPr lang="en-GB" altLang="x-none" sz="2000" b="1" dirty="0">
                <a:ea typeface="Verdana" charset="0"/>
                <a:cs typeface="Verdana" charset="0"/>
              </a:rPr>
              <a:t>Exe </a:t>
            </a:r>
            <a:endParaRPr lang="en-GB" altLang="x-none" sz="2000" dirty="0">
              <a:ea typeface="Verdana" charset="0"/>
              <a:cs typeface="Verdana" charset="0"/>
            </a:endParaRPr>
          </a:p>
          <a:p>
            <a:pPr marL="400050" lvl="1" indent="0">
              <a:buFont typeface="Wingdings" charset="2"/>
              <a:buNone/>
            </a:pPr>
            <a:r>
              <a:rPr lang="en-GB" altLang="x-none" sz="2000" dirty="0">
                <a:ea typeface="Verdana" charset="0"/>
                <a:cs typeface="Verdana" charset="0"/>
              </a:rPr>
              <a:t>This was the results …. </a:t>
            </a:r>
          </a:p>
          <a:p>
            <a:pPr marL="400050" lvl="1" indent="0">
              <a:buFont typeface="Wingdings" charset="2"/>
              <a:buNone/>
            </a:pPr>
            <a:endParaRPr lang="en-GB" altLang="x-none" sz="2000" dirty="0">
              <a:ea typeface="Verdana" charset="0"/>
              <a:cs typeface="Verdana" charset="0"/>
            </a:endParaRPr>
          </a:p>
          <a:p>
            <a:pPr marL="0" indent="0">
              <a:buFont typeface="Wingdings" charset="2"/>
              <a:buNone/>
            </a:pPr>
            <a:r>
              <a:rPr lang="en-GB" altLang="x-none" sz="2000" b="1" dirty="0">
                <a:ea typeface="Verdana" charset="0"/>
                <a:cs typeface="Verdana" charset="0"/>
              </a:rPr>
              <a:t>Eva </a:t>
            </a:r>
            <a:endParaRPr lang="en-GB" altLang="x-none" sz="2000" dirty="0">
              <a:ea typeface="Verdana" charset="0"/>
              <a:cs typeface="Verdana" charset="0"/>
            </a:endParaRPr>
          </a:p>
          <a:p>
            <a:pPr marL="400050" lvl="1" indent="0">
              <a:buFont typeface="Wingdings" charset="2"/>
              <a:buNone/>
            </a:pPr>
            <a:r>
              <a:rPr lang="en-GB" altLang="x-none" sz="2000" dirty="0">
                <a:ea typeface="Verdana" charset="0"/>
                <a:cs typeface="Verdana" charset="0"/>
              </a:rPr>
              <a:t>???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smtClean="0"/>
              <a:t>Generally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sz="quarter" idx="12"/>
          </p:nvPr>
        </p:nvSpPr>
        <p:spPr>
          <a:xfrm>
            <a:off x="510347" y="1696278"/>
            <a:ext cx="8086620" cy="4929809"/>
          </a:xfrm>
        </p:spPr>
        <p:txBody>
          <a:bodyPr vert="horz" wrap="square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pPr marL="0" indent="0">
              <a:buFont typeface="Wingdings" charset="2"/>
              <a:buNone/>
            </a:pPr>
            <a:r>
              <a:rPr lang="en-GB" altLang="x-none" sz="2000" b="1" dirty="0" err="1">
                <a:ea typeface="Verdana" charset="0"/>
                <a:cs typeface="Verdana" charset="0"/>
              </a:rPr>
              <a:t>Hyp</a:t>
            </a:r>
            <a:r>
              <a:rPr lang="en-GB" altLang="x-none" sz="2000" b="1" dirty="0">
                <a:ea typeface="Verdana" charset="0"/>
                <a:cs typeface="Verdana" charset="0"/>
              </a:rPr>
              <a:t> </a:t>
            </a:r>
            <a:endParaRPr lang="en-GB" altLang="x-none" sz="2000" dirty="0">
              <a:ea typeface="Verdana" charset="0"/>
              <a:cs typeface="Verdana" charset="0"/>
            </a:endParaRPr>
          </a:p>
          <a:p>
            <a:pPr marL="400050" lvl="1" indent="0">
              <a:buFont typeface="Wingdings" charset="2"/>
              <a:buNone/>
            </a:pPr>
            <a:r>
              <a:rPr lang="en-GB" altLang="x-none" sz="2000" b="1" dirty="0">
                <a:ea typeface="Verdana" charset="0"/>
                <a:cs typeface="Verdana" charset="0"/>
              </a:rPr>
              <a:t>Hypotheses</a:t>
            </a:r>
            <a:r>
              <a:rPr lang="en-GB" altLang="x-none" sz="2000" dirty="0">
                <a:ea typeface="Verdana" charset="0"/>
                <a:cs typeface="Verdana" charset="0"/>
              </a:rPr>
              <a:t> shall be formulated so that it is possible to verify/falsify (expected results) </a:t>
            </a:r>
          </a:p>
          <a:p>
            <a:pPr marL="400050" lvl="1" indent="0">
              <a:buFont typeface="Wingdings" charset="2"/>
              <a:buNone/>
            </a:pPr>
            <a:endParaRPr lang="en-GB" altLang="x-none" sz="2000" dirty="0">
              <a:ea typeface="Verdana" charset="0"/>
              <a:cs typeface="Verdana" charset="0"/>
            </a:endParaRPr>
          </a:p>
          <a:p>
            <a:pPr marL="0" indent="0">
              <a:buFont typeface="Wingdings" charset="2"/>
              <a:buNone/>
            </a:pPr>
            <a:r>
              <a:rPr lang="en-GB" altLang="x-none" sz="2000" b="1" dirty="0" err="1">
                <a:ea typeface="Verdana" charset="0"/>
                <a:cs typeface="Verdana" charset="0"/>
              </a:rPr>
              <a:t>Exp</a:t>
            </a:r>
            <a:r>
              <a:rPr lang="en-GB" altLang="x-none" sz="2000" b="1" dirty="0">
                <a:ea typeface="Verdana" charset="0"/>
                <a:cs typeface="Verdana" charset="0"/>
              </a:rPr>
              <a:t> </a:t>
            </a:r>
            <a:endParaRPr lang="en-GB" altLang="x-none" sz="2000" dirty="0">
              <a:ea typeface="Verdana" charset="0"/>
              <a:cs typeface="Verdana" charset="0"/>
            </a:endParaRPr>
          </a:p>
          <a:p>
            <a:pPr marL="409575" indent="0">
              <a:buFont typeface="Wingdings" charset="2"/>
              <a:buNone/>
            </a:pPr>
            <a:r>
              <a:rPr lang="en-GB" altLang="x-none" sz="2000" b="1" dirty="0" smtClean="0">
                <a:ea typeface="Verdana" charset="0"/>
                <a:cs typeface="Verdana" charset="0"/>
              </a:rPr>
              <a:t>Experiments</a:t>
            </a:r>
            <a:r>
              <a:rPr lang="en-GB" altLang="x-none" sz="2000" dirty="0" smtClean="0">
                <a:ea typeface="Verdana" charset="0"/>
                <a:cs typeface="Verdana" charset="0"/>
              </a:rPr>
              <a:t> </a:t>
            </a:r>
            <a:r>
              <a:rPr lang="en-GB" altLang="x-none" sz="2000" dirty="0">
                <a:ea typeface="Verdana" charset="0"/>
                <a:cs typeface="Verdana" charset="0"/>
              </a:rPr>
              <a:t>shall be described as setting up the experiment </a:t>
            </a:r>
          </a:p>
          <a:p>
            <a:pPr marL="0" indent="0">
              <a:buFont typeface="Wingdings" charset="2"/>
              <a:buNone/>
            </a:pPr>
            <a:endParaRPr lang="en-GB" altLang="x-none" sz="2000" dirty="0">
              <a:ea typeface="Verdana" charset="0"/>
              <a:cs typeface="Verdana" charset="0"/>
            </a:endParaRPr>
          </a:p>
          <a:p>
            <a:pPr marL="0" indent="0">
              <a:buFont typeface="Wingdings" charset="2"/>
              <a:buNone/>
            </a:pPr>
            <a:r>
              <a:rPr lang="en-GB" altLang="x-none" sz="2000" b="1" dirty="0">
                <a:ea typeface="Verdana" charset="0"/>
                <a:cs typeface="Verdana" charset="0"/>
              </a:rPr>
              <a:t>Exe </a:t>
            </a:r>
            <a:endParaRPr lang="en-GB" altLang="x-none" sz="2000" dirty="0">
              <a:ea typeface="Verdana" charset="0"/>
              <a:cs typeface="Verdana" charset="0"/>
            </a:endParaRPr>
          </a:p>
          <a:p>
            <a:pPr marL="449263" indent="0">
              <a:buFont typeface="Wingdings" charset="2"/>
              <a:buNone/>
            </a:pPr>
            <a:r>
              <a:rPr lang="en-GB" altLang="x-none" sz="2000" b="1" dirty="0" smtClean="0">
                <a:ea typeface="Verdana" charset="0"/>
                <a:cs typeface="Verdana" charset="0"/>
              </a:rPr>
              <a:t>Execution</a:t>
            </a:r>
            <a:r>
              <a:rPr lang="en-GB" altLang="x-none" sz="2000" dirty="0" smtClean="0">
                <a:ea typeface="Verdana" charset="0"/>
                <a:cs typeface="Verdana" charset="0"/>
              </a:rPr>
              <a:t> </a:t>
            </a:r>
            <a:r>
              <a:rPr lang="en-GB" altLang="x-none" sz="2000" dirty="0">
                <a:ea typeface="Verdana" charset="0"/>
                <a:cs typeface="Verdana" charset="0"/>
              </a:rPr>
              <a:t>shall be described in form of concrete results (data) </a:t>
            </a:r>
          </a:p>
          <a:p>
            <a:pPr marL="0" indent="0">
              <a:buFont typeface="Wingdings" charset="2"/>
              <a:buNone/>
            </a:pPr>
            <a:endParaRPr lang="en-GB" altLang="x-none" sz="2000" dirty="0">
              <a:ea typeface="Verdana" charset="0"/>
              <a:cs typeface="Verdana" charset="0"/>
            </a:endParaRPr>
          </a:p>
          <a:p>
            <a:pPr marL="0" indent="0">
              <a:buFont typeface="Wingdings" charset="2"/>
              <a:buNone/>
            </a:pPr>
            <a:r>
              <a:rPr lang="en-GB" altLang="x-none" sz="2000" b="1" dirty="0">
                <a:ea typeface="Verdana" charset="0"/>
                <a:cs typeface="Verdana" charset="0"/>
              </a:rPr>
              <a:t>Eva </a:t>
            </a:r>
            <a:endParaRPr lang="en-GB" altLang="x-none" sz="2000" dirty="0">
              <a:ea typeface="Verdana" charset="0"/>
              <a:cs typeface="Verdana" charset="0"/>
            </a:endParaRPr>
          </a:p>
          <a:p>
            <a:pPr marL="400050" lvl="1" indent="0">
              <a:buFont typeface="Wingdings" charset="2"/>
              <a:buNone/>
            </a:pPr>
            <a:r>
              <a:rPr lang="en-GB" altLang="x-none" sz="2000" dirty="0">
                <a:ea typeface="Verdana" charset="0"/>
                <a:cs typeface="Verdana" charset="0"/>
              </a:rPr>
              <a:t>Data from execution is related to the hypotheses (results (data) versus expected results (hypotheses))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ekst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a-DK" dirty="0" err="1" smtClean="0"/>
              <a:t>Exercise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a-DK" dirty="0" err="1" smtClean="0"/>
              <a:t>Discuss</a:t>
            </a:r>
            <a:r>
              <a:rPr lang="da-DK" dirty="0" smtClean="0"/>
              <a:t> in </a:t>
            </a:r>
            <a:r>
              <a:rPr lang="da-DK" dirty="0" err="1" smtClean="0"/>
              <a:t>your</a:t>
            </a:r>
            <a:r>
              <a:rPr lang="da-DK" dirty="0" smtClean="0"/>
              <a:t> </a:t>
            </a:r>
            <a:r>
              <a:rPr lang="da-DK" dirty="0" err="1" smtClean="0"/>
              <a:t>groups</a:t>
            </a:r>
            <a:r>
              <a:rPr lang="da-DK" dirty="0" smtClean="0"/>
              <a:t> a situation from </a:t>
            </a:r>
            <a:r>
              <a:rPr lang="da-DK" dirty="0" err="1" smtClean="0"/>
              <a:t>your</a:t>
            </a:r>
            <a:r>
              <a:rPr lang="da-DK" dirty="0" smtClean="0"/>
              <a:t> recent </a:t>
            </a:r>
            <a:r>
              <a:rPr lang="da-DK" dirty="0" err="1" smtClean="0"/>
              <a:t>project</a:t>
            </a:r>
            <a:r>
              <a:rPr lang="da-DK" dirty="0" smtClean="0"/>
              <a:t> </a:t>
            </a:r>
            <a:r>
              <a:rPr lang="da-DK" dirty="0" err="1" smtClean="0"/>
              <a:t>where</a:t>
            </a:r>
            <a:r>
              <a:rPr lang="da-DK" dirty="0" smtClean="0"/>
              <a:t> </a:t>
            </a:r>
            <a:r>
              <a:rPr lang="da-DK" dirty="0" err="1" smtClean="0"/>
              <a:t>you</a:t>
            </a:r>
            <a:r>
              <a:rPr lang="da-DK" dirty="0" smtClean="0"/>
              <a:t> </a:t>
            </a:r>
            <a:r>
              <a:rPr lang="da-DK" dirty="0" err="1" smtClean="0"/>
              <a:t>used</a:t>
            </a:r>
            <a:r>
              <a:rPr lang="da-DK" dirty="0" smtClean="0"/>
              <a:t> </a:t>
            </a:r>
            <a:r>
              <a:rPr lang="da-DK" dirty="0" err="1" smtClean="0"/>
              <a:t>experiments</a:t>
            </a:r>
            <a:r>
              <a:rPr lang="da-DK" dirty="0" smtClean="0"/>
              <a:t>. </a:t>
            </a:r>
          </a:p>
          <a:p>
            <a:r>
              <a:rPr lang="da-DK" dirty="0" err="1" smtClean="0"/>
              <a:t>What</a:t>
            </a:r>
            <a:r>
              <a:rPr lang="da-DK" dirty="0" smtClean="0"/>
              <a:t> </a:t>
            </a:r>
            <a:r>
              <a:rPr lang="da-DK" dirty="0" err="1" smtClean="0"/>
              <a:t>were</a:t>
            </a:r>
            <a:r>
              <a:rPr lang="da-DK" dirty="0" smtClean="0"/>
              <a:t> </a:t>
            </a:r>
            <a:r>
              <a:rPr lang="da-DK" dirty="0" err="1" smtClean="0"/>
              <a:t>your</a:t>
            </a:r>
            <a:r>
              <a:rPr lang="da-DK" dirty="0"/>
              <a:t>:</a:t>
            </a:r>
            <a:endParaRPr lang="da-DK" dirty="0" smtClean="0"/>
          </a:p>
          <a:p>
            <a:pPr lvl="1"/>
            <a:r>
              <a:rPr lang="da-DK" dirty="0" smtClean="0"/>
              <a:t>Hyp</a:t>
            </a:r>
          </a:p>
          <a:p>
            <a:pPr lvl="1"/>
            <a:r>
              <a:rPr lang="da-DK" dirty="0" smtClean="0"/>
              <a:t>Exp</a:t>
            </a:r>
          </a:p>
          <a:p>
            <a:pPr lvl="1"/>
            <a:r>
              <a:rPr lang="da-DK" dirty="0" smtClean="0"/>
              <a:t>Exe</a:t>
            </a:r>
          </a:p>
          <a:p>
            <a:pPr lvl="1"/>
            <a:r>
              <a:rPr lang="da-DK" dirty="0" smtClean="0"/>
              <a:t>Eva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197399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Experiment iteration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sz="quarter" idx="12"/>
          </p:nvPr>
        </p:nvSpPr>
        <p:spPr/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GB" altLang="x-none" sz="2000" dirty="0">
                <a:ea typeface="Verdana" charset="0"/>
                <a:cs typeface="Verdana" charset="0"/>
              </a:rPr>
              <a:t>Often we need more that one experiment </a:t>
            </a:r>
          </a:p>
          <a:p>
            <a:endParaRPr lang="en-GB" altLang="x-none" sz="2000" dirty="0">
              <a:ea typeface="Verdana" charset="0"/>
              <a:cs typeface="Verdana" charset="0"/>
            </a:endParaRPr>
          </a:p>
          <a:p>
            <a:pPr marL="0" indent="0">
              <a:buNone/>
            </a:pPr>
            <a:r>
              <a:rPr lang="en-GB" altLang="x-none" sz="2000" dirty="0">
                <a:ea typeface="Verdana" charset="0"/>
                <a:cs typeface="Verdana" charset="0"/>
              </a:rPr>
              <a:t>Iterations of experiments makes us learn </a:t>
            </a:r>
            <a:r>
              <a:rPr lang="en-GB" altLang="x-none" sz="2000" dirty="0" smtClean="0">
                <a:ea typeface="Verdana" charset="0"/>
                <a:cs typeface="Verdana" charset="0"/>
              </a:rPr>
              <a:t/>
            </a:r>
            <a:br>
              <a:rPr lang="en-GB" altLang="x-none" sz="2000" dirty="0" smtClean="0">
                <a:ea typeface="Verdana" charset="0"/>
                <a:cs typeface="Verdana" charset="0"/>
              </a:rPr>
            </a:br>
            <a:r>
              <a:rPr lang="en-GB" altLang="x-none" sz="2000" dirty="0" smtClean="0">
                <a:ea typeface="Verdana" charset="0"/>
                <a:cs typeface="Verdana" charset="0"/>
              </a:rPr>
              <a:t>(</a:t>
            </a:r>
            <a:r>
              <a:rPr lang="en-GB" altLang="x-none" sz="2000" dirty="0">
                <a:ea typeface="Verdana" charset="0"/>
                <a:cs typeface="Verdana" charset="0"/>
              </a:rPr>
              <a:t>part of a learning process) </a:t>
            </a:r>
            <a:endParaRPr lang="en-GB" altLang="x-none" sz="2000" dirty="0" smtClean="0">
              <a:ea typeface="Verdana" charset="0"/>
              <a:cs typeface="Verdana" charset="0"/>
            </a:endParaRPr>
          </a:p>
          <a:p>
            <a:pPr marL="0" indent="0">
              <a:buNone/>
            </a:pPr>
            <a:endParaRPr lang="en-GB" altLang="x-none" sz="2000" dirty="0">
              <a:ea typeface="Verdana" charset="0"/>
              <a:cs typeface="Verdana" charset="0"/>
            </a:endParaRPr>
          </a:p>
          <a:p>
            <a:pPr lvl="1"/>
            <a:r>
              <a:rPr lang="en-GB" altLang="x-none" sz="2000" dirty="0">
                <a:ea typeface="Verdana" charset="0"/>
                <a:cs typeface="Verdana" charset="0"/>
              </a:rPr>
              <a:t>Experiments ends by defining the next relevant experiment </a:t>
            </a:r>
          </a:p>
          <a:p>
            <a:pPr lvl="1"/>
            <a:r>
              <a:rPr lang="en-GB" altLang="x-none" sz="2000" dirty="0">
                <a:ea typeface="Verdana" charset="0"/>
                <a:cs typeface="Verdana" charset="0"/>
              </a:rPr>
              <a:t>We switch between </a:t>
            </a:r>
            <a:r>
              <a:rPr lang="en-GB" altLang="x-none" sz="2000" b="1" dirty="0">
                <a:ea typeface="Verdana" charset="0"/>
                <a:cs typeface="Verdana" charset="0"/>
              </a:rPr>
              <a:t>inductive theories </a:t>
            </a:r>
            <a:r>
              <a:rPr lang="en-GB" altLang="x-none" sz="2000" dirty="0">
                <a:ea typeface="Verdana" charset="0"/>
                <a:cs typeface="Verdana" charset="0"/>
              </a:rPr>
              <a:t>(creation of the model) and </a:t>
            </a:r>
            <a:r>
              <a:rPr lang="en-GB" altLang="x-none" sz="2000" b="1" dirty="0">
                <a:ea typeface="Verdana" charset="0"/>
                <a:cs typeface="Verdana" charset="0"/>
              </a:rPr>
              <a:t>deductive hypotheses </a:t>
            </a:r>
            <a:r>
              <a:rPr lang="en-GB" altLang="x-none" sz="2000" dirty="0">
                <a:ea typeface="Verdana" charset="0"/>
                <a:cs typeface="Verdana" charset="0"/>
              </a:rPr>
              <a:t>(expectations based on the model) </a:t>
            </a:r>
          </a:p>
          <a:p>
            <a:endParaRPr lang="en-GB" altLang="x-none" sz="2000" dirty="0">
              <a:ea typeface="Verdana" charset="0"/>
              <a:cs typeface="Verdan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510347" y="1813121"/>
            <a:ext cx="8086620" cy="4077148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 smtClean="0"/>
              <a:t>Know</a:t>
            </a:r>
          </a:p>
          <a:p>
            <a:pPr marL="757238" indent="-257175"/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difference between concrete and abstract </a:t>
            </a:r>
            <a:r>
              <a:rPr lang="en-US" dirty="0" smtClean="0"/>
              <a:t>knowledge</a:t>
            </a:r>
          </a:p>
          <a:p>
            <a:pPr marL="757238" indent="-257175"/>
            <a:r>
              <a:rPr lang="en-US" dirty="0"/>
              <a:t>H</a:t>
            </a:r>
            <a:r>
              <a:rPr lang="en-US" dirty="0" smtClean="0"/>
              <a:t>ow </a:t>
            </a:r>
            <a:r>
              <a:rPr lang="en-US" dirty="0"/>
              <a:t>co-operation with end users can benefit when seeking knowledge in specific </a:t>
            </a:r>
            <a:r>
              <a:rPr lang="en-US" dirty="0" smtClean="0"/>
              <a:t>areas</a:t>
            </a:r>
          </a:p>
          <a:p>
            <a:pPr marL="757238" indent="-257175"/>
            <a:r>
              <a:rPr lang="en-US" dirty="0"/>
              <a:t>H</a:t>
            </a:r>
            <a:r>
              <a:rPr lang="en-US" dirty="0" smtClean="0"/>
              <a:t>ow </a:t>
            </a:r>
            <a:r>
              <a:rPr lang="en-US" dirty="0"/>
              <a:t>knowledge can be obtained through experiments </a:t>
            </a: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r>
              <a:rPr lang="en-US" sz="2000" b="1" dirty="0" smtClean="0"/>
              <a:t>Be </a:t>
            </a:r>
            <a:r>
              <a:rPr lang="en-US" sz="2000" b="1" dirty="0"/>
              <a:t>able </a:t>
            </a:r>
            <a:r>
              <a:rPr lang="en-US" sz="2000" b="1" dirty="0" smtClean="0"/>
              <a:t>to</a:t>
            </a:r>
          </a:p>
          <a:p>
            <a:pPr marL="757238" indent="-257175"/>
            <a:r>
              <a:rPr lang="en-US" dirty="0"/>
              <a:t>A</a:t>
            </a:r>
            <a:r>
              <a:rPr lang="en-US" dirty="0" smtClean="0"/>
              <a:t>ssess </a:t>
            </a:r>
            <a:r>
              <a:rPr lang="en-US" dirty="0"/>
              <a:t>the importance of having knowledge in various </a:t>
            </a:r>
            <a:r>
              <a:rPr lang="en-US" dirty="0" smtClean="0"/>
              <a:t>areas</a:t>
            </a:r>
          </a:p>
          <a:p>
            <a:pPr marL="757238" indent="-257175"/>
            <a:r>
              <a:rPr lang="en-US" dirty="0"/>
              <a:t>R</a:t>
            </a:r>
            <a:r>
              <a:rPr lang="en-US" dirty="0" smtClean="0"/>
              <a:t>elate </a:t>
            </a:r>
            <a:r>
              <a:rPr lang="en-US" dirty="0"/>
              <a:t>various areas of knowledge to activities in XP/Scrum and </a:t>
            </a:r>
            <a:r>
              <a:rPr lang="en-US" dirty="0" smtClean="0"/>
              <a:t>UP</a:t>
            </a:r>
          </a:p>
          <a:p>
            <a:pPr marL="757238" indent="-257175"/>
            <a:r>
              <a:rPr lang="en-US" dirty="0"/>
              <a:t>D</a:t>
            </a:r>
            <a:r>
              <a:rPr lang="en-US" dirty="0" smtClean="0"/>
              <a:t>esign</a:t>
            </a:r>
            <a:r>
              <a:rPr lang="en-US" dirty="0"/>
              <a:t>, carry out and evaluate an experiment</a:t>
            </a:r>
          </a:p>
        </p:txBody>
      </p:sp>
    </p:spTree>
    <p:extLst>
      <p:ext uri="{BB962C8B-B14F-4D97-AF65-F5344CB8AC3E}">
        <p14:creationId xmlns:p14="http://schemas.microsoft.com/office/powerpoint/2010/main" val="31560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Experiment </a:t>
            </a:r>
            <a:r>
              <a:rPr lang="en-GB" dirty="0"/>
              <a:t>sequences</a:t>
            </a:r>
          </a:p>
        </p:txBody>
      </p:sp>
      <p:graphicFrame>
        <p:nvGraphicFramePr>
          <p:cNvPr id="21" name="Content Placeholder 11"/>
          <p:cNvGraphicFramePr>
            <a:graphicFrameLocks noGrp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896547708"/>
              </p:ext>
            </p:extLst>
          </p:nvPr>
        </p:nvGraphicFramePr>
        <p:xfrm>
          <a:off x="-914399" y="1338471"/>
          <a:ext cx="10866782" cy="55195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2" name="AutoShape 29"/>
          <p:cNvSpPr>
            <a:spLocks noChangeArrowheads="1"/>
          </p:cNvSpPr>
          <p:nvPr/>
        </p:nvSpPr>
        <p:spPr bwMode="blackWhite">
          <a:xfrm>
            <a:off x="3922643" y="3909391"/>
            <a:ext cx="1289257" cy="378446"/>
          </a:xfrm>
          <a:custGeom>
            <a:avLst/>
            <a:gdLst>
              <a:gd name="T0" fmla="*/ 2147483646 w 21600"/>
              <a:gd name="T1" fmla="*/ 0 h 21600"/>
              <a:gd name="T2" fmla="*/ 0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gradFill rotWithShape="0">
            <a:gsLst>
              <a:gs pos="0">
                <a:srgbClr val="9AB5E4"/>
              </a:gs>
              <a:gs pos="50000">
                <a:srgbClr val="C2D1ED"/>
              </a:gs>
              <a:gs pos="100000">
                <a:srgbClr val="E1E8F5"/>
              </a:gs>
            </a:gsLst>
            <a:lin ang="5400000"/>
          </a:gradFill>
          <a:ln w="22225">
            <a:solidFill>
              <a:srgbClr val="10253F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10253F">
                <a:alpha val="39998"/>
              </a:srgbClr>
            </a:outerShdw>
          </a:effectLst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23" name="Text Box 16"/>
          <p:cNvSpPr txBox="1">
            <a:spLocks noChangeArrowheads="1"/>
          </p:cNvSpPr>
          <p:nvPr/>
        </p:nvSpPr>
        <p:spPr bwMode="auto">
          <a:xfrm>
            <a:off x="1430959" y="2419488"/>
            <a:ext cx="2295525" cy="40005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10253F">
                <a:alpha val="39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>
            <a:defPPr>
              <a:defRPr lang="da-DK"/>
            </a:defPPr>
            <a:lvl1pPr algn="ctr" eaLnBrk="0" hangingPunct="0">
              <a:defRPr>
                <a:latin typeface="Calibri" pitchFamily="34" charset="0"/>
                <a:ea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r>
              <a:rPr lang="en-GB" altLang="en-US" dirty="0" smtClean="0"/>
              <a:t>Induction</a:t>
            </a:r>
          </a:p>
        </p:txBody>
      </p:sp>
      <p:sp>
        <p:nvSpPr>
          <p:cNvPr id="24" name="Text Box 16"/>
          <p:cNvSpPr txBox="1">
            <a:spLocks noChangeArrowheads="1"/>
          </p:cNvSpPr>
          <p:nvPr/>
        </p:nvSpPr>
        <p:spPr bwMode="auto">
          <a:xfrm>
            <a:off x="5691671" y="2419488"/>
            <a:ext cx="2295525" cy="40005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10253F">
                <a:alpha val="39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>
            <a:defPPr>
              <a:defRPr lang="da-DK"/>
            </a:defPPr>
            <a:lvl1pPr algn="ctr" eaLnBrk="0" hangingPunct="0">
              <a:defRPr>
                <a:latin typeface="Calibri" pitchFamily="34" charset="0"/>
                <a:ea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r>
              <a:rPr lang="en-GB" altLang="en-US" dirty="0" smtClean="0"/>
              <a:t>Deduction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Complications </a:t>
            </a:r>
            <a:br>
              <a:rPr lang="en-GB" dirty="0"/>
            </a:br>
            <a:r>
              <a:rPr lang="en-GB" dirty="0"/>
              <a:t>- </a:t>
            </a:r>
            <a:r>
              <a:rPr lang="en-GB" sz="2400" dirty="0"/>
              <a:t>No systems are closed systems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sz="quarter" idx="12"/>
          </p:nvPr>
        </p:nvSpPr>
        <p:spPr/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r>
              <a:rPr lang="en-GB" altLang="x-none" sz="2000" b="1" dirty="0">
                <a:ea typeface="Verdana" charset="0"/>
                <a:cs typeface="Verdana" charset="0"/>
              </a:rPr>
              <a:t>Define the system </a:t>
            </a:r>
            <a:r>
              <a:rPr lang="en-GB" altLang="x-none" sz="2000" dirty="0">
                <a:ea typeface="Verdana" charset="0"/>
                <a:cs typeface="Verdana" charset="0"/>
              </a:rPr>
              <a:t>under investigation </a:t>
            </a:r>
          </a:p>
          <a:p>
            <a:endParaRPr lang="en-GB" altLang="x-none" sz="2000" dirty="0">
              <a:ea typeface="Verdana" charset="0"/>
              <a:cs typeface="Verdana" charset="0"/>
            </a:endParaRPr>
          </a:p>
          <a:p>
            <a:r>
              <a:rPr lang="en-GB" altLang="x-none" sz="2000" dirty="0">
                <a:ea typeface="Verdana" charset="0"/>
                <a:cs typeface="Verdana" charset="0"/>
              </a:rPr>
              <a:t>Make a description of all the </a:t>
            </a:r>
            <a:r>
              <a:rPr lang="en-GB" altLang="x-none" sz="2000" b="1" dirty="0">
                <a:ea typeface="Verdana" charset="0"/>
                <a:cs typeface="Verdana" charset="0"/>
              </a:rPr>
              <a:t>factors</a:t>
            </a:r>
            <a:r>
              <a:rPr lang="en-GB" altLang="x-none" sz="2000" dirty="0">
                <a:ea typeface="Verdana" charset="0"/>
                <a:cs typeface="Verdana" charset="0"/>
              </a:rPr>
              <a:t> that might </a:t>
            </a:r>
            <a:r>
              <a:rPr lang="en-GB" altLang="x-none" sz="2000" dirty="0" smtClean="0">
                <a:ea typeface="Verdana" charset="0"/>
                <a:cs typeface="Verdana" charset="0"/>
              </a:rPr>
              <a:t>affect </a:t>
            </a:r>
            <a:r>
              <a:rPr lang="en-GB" altLang="x-none" sz="2000" dirty="0">
                <a:ea typeface="Verdana" charset="0"/>
                <a:cs typeface="Verdana" charset="0"/>
              </a:rPr>
              <a:t>the system </a:t>
            </a:r>
          </a:p>
          <a:p>
            <a:endParaRPr lang="en-GB" altLang="x-none" sz="2000" dirty="0">
              <a:ea typeface="Verdana" charset="0"/>
              <a:cs typeface="Verdana" charset="0"/>
            </a:endParaRPr>
          </a:p>
          <a:p>
            <a:r>
              <a:rPr lang="en-GB" altLang="x-none" sz="2000" dirty="0">
                <a:ea typeface="Verdana" charset="0"/>
                <a:cs typeface="Verdana" charset="0"/>
              </a:rPr>
              <a:t>Define a </a:t>
            </a:r>
            <a:r>
              <a:rPr lang="en-GB" altLang="x-none" sz="2000" b="1" dirty="0">
                <a:ea typeface="Verdana" charset="0"/>
                <a:cs typeface="Verdana" charset="0"/>
              </a:rPr>
              <a:t>model of causality </a:t>
            </a:r>
          </a:p>
          <a:p>
            <a:pPr lvl="1"/>
            <a:r>
              <a:rPr lang="en-GB" altLang="x-none" sz="2000" dirty="0">
                <a:ea typeface="Verdana" charset="0"/>
                <a:cs typeface="Verdana" charset="0"/>
              </a:rPr>
              <a:t>Which factors have which effects? </a:t>
            </a:r>
          </a:p>
          <a:p>
            <a:pPr lvl="1"/>
            <a:endParaRPr lang="en-GB" altLang="x-none" sz="2000" dirty="0">
              <a:ea typeface="Verdana" charset="0"/>
              <a:cs typeface="Verdana" charset="0"/>
            </a:endParaRPr>
          </a:p>
          <a:p>
            <a:r>
              <a:rPr lang="en-GB" altLang="x-none" sz="2000" dirty="0">
                <a:ea typeface="Verdana" charset="0"/>
                <a:cs typeface="Verdana" charset="0"/>
              </a:rPr>
              <a:t>Determine one </a:t>
            </a:r>
            <a:r>
              <a:rPr lang="en-GB" altLang="x-none" sz="2000" b="1" dirty="0">
                <a:ea typeface="Verdana" charset="0"/>
                <a:cs typeface="Verdana" charset="0"/>
              </a:rPr>
              <a:t>factor’s effect </a:t>
            </a:r>
            <a:r>
              <a:rPr lang="en-GB" altLang="x-none" sz="2000" dirty="0">
                <a:ea typeface="Verdana" charset="0"/>
                <a:cs typeface="Verdana" charset="0"/>
              </a:rPr>
              <a:t>by changing this factor while holding all the other factors stable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Complications Example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sz="quarter" idx="12"/>
          </p:nvPr>
        </p:nvSpPr>
        <p:spPr>
          <a:xfrm>
            <a:off x="510347" y="1630017"/>
            <a:ext cx="8086620" cy="4731026"/>
          </a:xfrm>
        </p:spPr>
        <p:txBody>
          <a:bodyPr vert="horz" wrap="square" numCol="1" anchor="t" anchorCtr="0" compatLnSpc="1">
            <a:prstTxWarp prst="textNoShape">
              <a:avLst/>
            </a:prstTxWarp>
            <a:normAutofit fontScale="92500" lnSpcReduction="20000"/>
          </a:bodyPr>
          <a:lstStyle/>
          <a:p>
            <a:pPr marL="0" indent="0">
              <a:buNone/>
            </a:pPr>
            <a:r>
              <a:rPr lang="en-GB" altLang="x-none" sz="2000" b="1" dirty="0">
                <a:ea typeface="Verdana" charset="0"/>
                <a:cs typeface="Verdana" charset="0"/>
              </a:rPr>
              <a:t>Define the system: </a:t>
            </a:r>
          </a:p>
          <a:p>
            <a:pPr lvl="1"/>
            <a:r>
              <a:rPr lang="en-GB" altLang="x-none" sz="2000" dirty="0">
                <a:ea typeface="Verdana" charset="0"/>
                <a:cs typeface="Verdana" charset="0"/>
              </a:rPr>
              <a:t>Finding nodes in a list representation of a graph </a:t>
            </a:r>
            <a:endParaRPr lang="en-GB" altLang="x-none" sz="2000" dirty="0" smtClean="0">
              <a:ea typeface="Verdana" charset="0"/>
              <a:cs typeface="Verdana" charset="0"/>
            </a:endParaRPr>
          </a:p>
          <a:p>
            <a:pPr lvl="1"/>
            <a:endParaRPr lang="en-GB" altLang="x-none" sz="2000" dirty="0">
              <a:ea typeface="Verdana" charset="0"/>
              <a:cs typeface="Verdana" charset="0"/>
            </a:endParaRPr>
          </a:p>
          <a:p>
            <a:pPr marL="0" indent="0">
              <a:buNone/>
            </a:pPr>
            <a:r>
              <a:rPr lang="en-GB" altLang="x-none" sz="2000" b="1" dirty="0">
                <a:ea typeface="Verdana" charset="0"/>
                <a:cs typeface="Verdana" charset="0"/>
              </a:rPr>
              <a:t>Factors: </a:t>
            </a:r>
          </a:p>
          <a:p>
            <a:pPr lvl="1"/>
            <a:r>
              <a:rPr lang="en-GB" altLang="x-none" sz="2000" dirty="0">
                <a:ea typeface="Verdana" charset="0"/>
                <a:cs typeface="Verdana" charset="0"/>
              </a:rPr>
              <a:t>Algorithm, data structure, data, JVM, the physical machine (MHz, ram), the network, the operation </a:t>
            </a:r>
            <a:r>
              <a:rPr lang="en-GB" altLang="x-none" sz="2000" dirty="0" smtClean="0">
                <a:ea typeface="Verdana" charset="0"/>
                <a:cs typeface="Verdana" charset="0"/>
              </a:rPr>
              <a:t>system</a:t>
            </a:r>
          </a:p>
          <a:p>
            <a:pPr lvl="1"/>
            <a:endParaRPr lang="en-GB" altLang="x-none" sz="2000" dirty="0">
              <a:ea typeface="Verdana" charset="0"/>
              <a:cs typeface="Verdana" charset="0"/>
            </a:endParaRPr>
          </a:p>
          <a:p>
            <a:pPr marL="0" indent="0">
              <a:buNone/>
            </a:pPr>
            <a:r>
              <a:rPr lang="en-GB" altLang="x-none" sz="2000" b="1" dirty="0">
                <a:ea typeface="Verdana" charset="0"/>
                <a:cs typeface="Verdana" charset="0"/>
              </a:rPr>
              <a:t>Model of causality: </a:t>
            </a:r>
          </a:p>
          <a:p>
            <a:pPr lvl="1"/>
            <a:r>
              <a:rPr lang="en-GB" altLang="x-none" sz="2000" dirty="0">
                <a:ea typeface="Verdana" charset="0"/>
                <a:cs typeface="Verdana" charset="0"/>
              </a:rPr>
              <a:t>??? </a:t>
            </a:r>
            <a:endParaRPr lang="en-GB" altLang="x-none" sz="2000" dirty="0" smtClean="0">
              <a:ea typeface="Verdana" charset="0"/>
              <a:cs typeface="Verdana" charset="0"/>
            </a:endParaRPr>
          </a:p>
          <a:p>
            <a:pPr lvl="1"/>
            <a:endParaRPr lang="en-GB" altLang="x-none" sz="2000" dirty="0">
              <a:ea typeface="Verdana" charset="0"/>
              <a:cs typeface="Verdana" charset="0"/>
            </a:endParaRPr>
          </a:p>
          <a:p>
            <a:pPr marL="0" indent="0">
              <a:buNone/>
            </a:pPr>
            <a:r>
              <a:rPr lang="en-GB" altLang="x-none" sz="2000" b="1" dirty="0">
                <a:ea typeface="Verdana" charset="0"/>
                <a:cs typeface="Verdana" charset="0"/>
              </a:rPr>
              <a:t>Factor effect: </a:t>
            </a:r>
          </a:p>
          <a:p>
            <a:pPr lvl="1"/>
            <a:r>
              <a:rPr lang="en-GB" altLang="x-none" sz="2000" dirty="0">
                <a:ea typeface="Verdana" charset="0"/>
                <a:cs typeface="Verdana" charset="0"/>
              </a:rPr>
              <a:t>Two different algorithms are used to look for the same nodes in the same graph on the same machine …. </a:t>
            </a:r>
            <a:endParaRPr lang="en-GB" altLang="x-none" sz="2000" dirty="0" smtClean="0">
              <a:ea typeface="Verdana" charset="0"/>
              <a:cs typeface="Verdana" charset="0"/>
            </a:endParaRPr>
          </a:p>
          <a:p>
            <a:pPr lvl="1"/>
            <a:endParaRPr lang="en-GB" altLang="x-none" sz="2000" dirty="0">
              <a:ea typeface="Verdana" charset="0"/>
              <a:cs typeface="Verdana" charset="0"/>
            </a:endParaRPr>
          </a:p>
          <a:p>
            <a:pPr marL="0" indent="0">
              <a:buNone/>
            </a:pPr>
            <a:r>
              <a:rPr lang="en-GB" altLang="x-none" sz="2000" b="1" dirty="0">
                <a:ea typeface="Verdana" charset="0"/>
                <a:cs typeface="Verdana" charset="0"/>
              </a:rPr>
              <a:t>Evaluation: </a:t>
            </a:r>
          </a:p>
          <a:p>
            <a:pPr lvl="1"/>
            <a:r>
              <a:rPr lang="en-GB" altLang="x-none" sz="2000" dirty="0">
                <a:ea typeface="Verdana" charset="0"/>
                <a:cs typeface="Verdana" charset="0"/>
              </a:rPr>
              <a:t>Algorithm A </a:t>
            </a:r>
            <a:r>
              <a:rPr lang="en-GB" altLang="x-none" sz="2000" dirty="0" smtClean="0">
                <a:ea typeface="Verdana" charset="0"/>
                <a:cs typeface="Verdana" charset="0"/>
              </a:rPr>
              <a:t>is </a:t>
            </a:r>
            <a:r>
              <a:rPr lang="en-GB" altLang="x-none" sz="2000" dirty="0">
                <a:ea typeface="Verdana" charset="0"/>
                <a:cs typeface="Verdana" charset="0"/>
              </a:rPr>
              <a:t>fastest, but what if we </a:t>
            </a:r>
            <a:r>
              <a:rPr lang="en-GB" altLang="x-none" sz="2000" dirty="0" smtClean="0">
                <a:ea typeface="Verdana" charset="0"/>
                <a:cs typeface="Verdana" charset="0"/>
              </a:rPr>
              <a:t>change </a:t>
            </a:r>
            <a:r>
              <a:rPr lang="en-GB" altLang="x-none" sz="2000" dirty="0">
                <a:ea typeface="Verdana" charset="0"/>
                <a:cs typeface="Verdana" charset="0"/>
              </a:rPr>
              <a:t>the graph? </a:t>
            </a:r>
          </a:p>
          <a:p>
            <a:endParaRPr lang="en-GB" altLang="x-none" sz="2000" dirty="0">
              <a:ea typeface="Verdana" charset="0"/>
              <a:cs typeface="Verdan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10347" y="272128"/>
            <a:ext cx="8086620" cy="1143427"/>
          </a:xfrm>
        </p:spPr>
        <p:txBody>
          <a:bodyPr/>
          <a:lstStyle/>
          <a:p>
            <a:r>
              <a:rPr lang="en-GB" altLang="x-none" dirty="0">
                <a:ea typeface="Verdana" charset="0"/>
                <a:cs typeface="Verdana" charset="0"/>
              </a:rPr>
              <a:t>Complications 3 </a:t>
            </a:r>
            <a:br>
              <a:rPr lang="en-GB" altLang="x-none" dirty="0">
                <a:ea typeface="Verdana" charset="0"/>
                <a:cs typeface="Verdana" charset="0"/>
              </a:rPr>
            </a:br>
            <a:r>
              <a:rPr lang="en-GB" altLang="x-none" dirty="0">
                <a:ea typeface="Verdana" charset="0"/>
                <a:cs typeface="Verdana" charset="0"/>
              </a:rPr>
              <a:t>- It shall be possible to redo the experiment – so…</a:t>
            </a:r>
            <a:endParaRPr lang="en-US" dirty="0">
              <a:ea typeface="Verdana" charset="0"/>
              <a:cs typeface="Verdana" charset="0"/>
            </a:endParaRPr>
          </a:p>
        </p:txBody>
      </p:sp>
      <p:sp>
        <p:nvSpPr>
          <p:cNvPr id="3" name="Pladsholder til indhold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GB" sz="2000" b="1" dirty="0" smtClean="0"/>
              <a:t>Never </a:t>
            </a:r>
            <a:r>
              <a:rPr lang="en-GB" sz="2000" b="1" dirty="0"/>
              <a:t>use random number </a:t>
            </a:r>
          </a:p>
          <a:p>
            <a:pPr lvl="1">
              <a:buFont typeface="Wingdings" pitchFamily="2" charset="2"/>
              <a:buChar char="§"/>
              <a:defRPr/>
            </a:pPr>
            <a:r>
              <a:rPr lang="en-GB" sz="2000" dirty="0" smtClean="0"/>
              <a:t>Use </a:t>
            </a:r>
            <a:r>
              <a:rPr lang="en-GB" sz="2000" dirty="0"/>
              <a:t>data from files </a:t>
            </a:r>
            <a:endParaRPr lang="en-GB" sz="2000" dirty="0" smtClean="0"/>
          </a:p>
          <a:p>
            <a:pPr lvl="1">
              <a:buFont typeface="Wingdings" pitchFamily="2" charset="2"/>
              <a:buChar char="§"/>
              <a:defRPr/>
            </a:pPr>
            <a:endParaRPr lang="en-GB" sz="2000" dirty="0"/>
          </a:p>
          <a:p>
            <a:pPr marL="0" indent="0">
              <a:buNone/>
              <a:defRPr/>
            </a:pPr>
            <a:r>
              <a:rPr lang="en-GB" sz="2000" b="1" dirty="0" smtClean="0"/>
              <a:t>Make </a:t>
            </a:r>
            <a:r>
              <a:rPr lang="en-GB" sz="2000" b="1" dirty="0"/>
              <a:t>a detailed description on the experiment’s set up </a:t>
            </a:r>
          </a:p>
          <a:p>
            <a:pPr lvl="1">
              <a:buFont typeface="Wingdings" pitchFamily="2" charset="2"/>
              <a:buChar char="§"/>
              <a:defRPr/>
            </a:pPr>
            <a:r>
              <a:rPr lang="en-GB" sz="2000" dirty="0" smtClean="0"/>
              <a:t>Definition </a:t>
            </a:r>
            <a:r>
              <a:rPr lang="en-GB" sz="2000" dirty="0"/>
              <a:t>of the system, the systems relations to it surroundings </a:t>
            </a:r>
            <a:endParaRPr lang="en-GB" sz="2000" dirty="0" smtClean="0"/>
          </a:p>
          <a:p>
            <a:pPr lvl="1">
              <a:buFont typeface="Wingdings" pitchFamily="2" charset="2"/>
              <a:buChar char="§"/>
              <a:defRPr/>
            </a:pPr>
            <a:endParaRPr lang="en-GB" sz="2000" dirty="0"/>
          </a:p>
          <a:p>
            <a:pPr marL="0" indent="0">
              <a:buNone/>
              <a:defRPr/>
            </a:pPr>
            <a:r>
              <a:rPr lang="en-GB" sz="2000" b="1" dirty="0" smtClean="0"/>
              <a:t>Be </a:t>
            </a:r>
            <a:r>
              <a:rPr lang="en-GB" sz="2000" b="1" dirty="0"/>
              <a:t>aware that measuring – the experiment – can effect the results </a:t>
            </a:r>
          </a:p>
          <a:p>
            <a:pPr lvl="1">
              <a:buFont typeface="Wingdings" pitchFamily="2" charset="2"/>
              <a:buChar char="§"/>
              <a:defRPr/>
            </a:pPr>
            <a:r>
              <a:rPr lang="en-GB" sz="2000" dirty="0" smtClean="0"/>
              <a:t>i.e</a:t>
            </a:r>
            <a:r>
              <a:rPr lang="en-GB" sz="2000" dirty="0"/>
              <a:t>. </a:t>
            </a:r>
            <a:r>
              <a:rPr lang="en-GB" sz="2000" dirty="0" err="1"/>
              <a:t>System.out.println</a:t>
            </a:r>
            <a:r>
              <a:rPr lang="en-GB" sz="2000" dirty="0"/>
              <a:t>() or writing to a file costs time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a-DK" altLang="x-none" dirty="0">
                <a:ea typeface="Verdana" charset="0"/>
                <a:cs typeface="Verdana" charset="0"/>
              </a:rPr>
              <a:t>Experiment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sz="quarter" idx="12"/>
          </p:nvPr>
        </p:nvSpPr>
        <p:spPr>
          <a:xfrm>
            <a:off x="510347" y="2116875"/>
            <a:ext cx="8086620" cy="4111647"/>
          </a:xfr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GB" altLang="x-none" sz="1800" b="1" dirty="0">
                <a:ea typeface="Verdana" charset="0"/>
                <a:cs typeface="Verdana" charset="0"/>
              </a:rPr>
              <a:t>Create a concrete programming experiment, including:</a:t>
            </a:r>
          </a:p>
          <a:p>
            <a:pPr lvl="1"/>
            <a:r>
              <a:rPr lang="en-GB" altLang="x-none" sz="1800" dirty="0">
                <a:ea typeface="Verdana" charset="0"/>
                <a:cs typeface="Verdana" charset="0"/>
              </a:rPr>
              <a:t>Why is it a relevant experiment?</a:t>
            </a:r>
          </a:p>
          <a:p>
            <a:pPr lvl="1"/>
            <a:r>
              <a:rPr lang="en-GB" altLang="x-none" sz="1800" dirty="0">
                <a:ea typeface="Verdana" charset="0"/>
                <a:cs typeface="Verdana" charset="0"/>
              </a:rPr>
              <a:t>Which type of experiment is it?</a:t>
            </a:r>
          </a:p>
          <a:p>
            <a:pPr lvl="2"/>
            <a:r>
              <a:rPr lang="en-GB" altLang="x-none" sz="1800" dirty="0">
                <a:ea typeface="Verdana" charset="0"/>
                <a:cs typeface="Verdana" charset="0"/>
              </a:rPr>
              <a:t>There are different types of experiments and it is important to know which types you work with and </a:t>
            </a:r>
            <a:r>
              <a:rPr lang="en-GB" altLang="x-none" sz="1800" dirty="0" smtClean="0">
                <a:ea typeface="Verdana" charset="0"/>
                <a:cs typeface="Verdana" charset="0"/>
              </a:rPr>
              <a:t>when</a:t>
            </a:r>
          </a:p>
          <a:p>
            <a:pPr lvl="2"/>
            <a:endParaRPr lang="en-GB" altLang="x-none" sz="1800" dirty="0">
              <a:ea typeface="Verdana" charset="0"/>
              <a:cs typeface="Verdana" charset="0"/>
            </a:endParaRPr>
          </a:p>
          <a:p>
            <a:pPr marL="342962" lvl="1" indent="0">
              <a:buNone/>
            </a:pPr>
            <a:r>
              <a:rPr lang="en-GB" altLang="x-none" sz="1800" b="1" dirty="0">
                <a:ea typeface="Verdana" charset="0"/>
                <a:cs typeface="Verdana" charset="0"/>
              </a:rPr>
              <a:t>Description of the experiment by:</a:t>
            </a:r>
          </a:p>
          <a:p>
            <a:pPr lvl="2"/>
            <a:r>
              <a:rPr lang="en-GB" altLang="x-none" sz="1800" dirty="0">
                <a:ea typeface="Verdana" charset="0"/>
                <a:cs typeface="Verdana" charset="0"/>
              </a:rPr>
              <a:t>Model/theory</a:t>
            </a:r>
          </a:p>
          <a:p>
            <a:pPr lvl="2"/>
            <a:r>
              <a:rPr lang="en-GB" altLang="x-none" sz="1800" dirty="0">
                <a:ea typeface="Verdana" charset="0"/>
                <a:cs typeface="Verdana" charset="0"/>
              </a:rPr>
              <a:t>Hypothesis/ assumption</a:t>
            </a:r>
          </a:p>
          <a:p>
            <a:pPr lvl="2"/>
            <a:r>
              <a:rPr lang="en-GB" altLang="x-none" sz="1800" dirty="0">
                <a:ea typeface="Verdana" charset="0"/>
                <a:cs typeface="Verdana" charset="0"/>
              </a:rPr>
              <a:t>Experimental setup </a:t>
            </a:r>
          </a:p>
          <a:p>
            <a:pPr lvl="2"/>
            <a:r>
              <a:rPr lang="en-GB" altLang="x-none" sz="1800" dirty="0">
                <a:ea typeface="Verdana" charset="0"/>
                <a:cs typeface="Verdana" charset="0"/>
              </a:rPr>
              <a:t>Result</a:t>
            </a:r>
          </a:p>
          <a:p>
            <a:pPr lvl="2"/>
            <a:r>
              <a:rPr lang="en-GB" altLang="x-none" sz="1800" dirty="0">
                <a:ea typeface="Verdana" charset="0"/>
                <a:cs typeface="Verdana" charset="0"/>
              </a:rPr>
              <a:t>Evaluation</a:t>
            </a:r>
          </a:p>
          <a:p>
            <a:endParaRPr lang="en-GB" altLang="x-none" dirty="0">
              <a:ea typeface="Verdana" charset="0"/>
              <a:cs typeface="Verdan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Study Point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7893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10347" y="185530"/>
            <a:ext cx="8086620" cy="1143427"/>
          </a:xfrm>
        </p:spPr>
        <p:txBody>
          <a:bodyPr/>
          <a:lstStyle/>
          <a:p>
            <a:r>
              <a:rPr lang="en-US" dirty="0" smtClean="0"/>
              <a:t>Arears of knowledge </a:t>
            </a:r>
            <a:r>
              <a:rPr lang="mr-IN" dirty="0" smtClean="0"/>
              <a:t>–</a:t>
            </a:r>
            <a:r>
              <a:rPr lang="en-US" dirty="0" smtClean="0"/>
              <a:t> Experiments </a:t>
            </a:r>
            <a:r>
              <a:rPr lang="mr-IN" dirty="0" smtClean="0"/>
              <a:t>–</a:t>
            </a:r>
            <a:r>
              <a:rPr lang="en-US" dirty="0" smtClean="0"/>
              <a:t> SP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>
          <a:xfrm>
            <a:off x="510347" y="1630018"/>
            <a:ext cx="8086620" cy="579600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/>
              <a:t>Exercise </a:t>
            </a:r>
            <a:r>
              <a:rPr lang="en-US" b="1" dirty="0" smtClean="0"/>
              <a:t>1</a:t>
            </a:r>
            <a:endParaRPr lang="en-GB" dirty="0"/>
          </a:p>
          <a:p>
            <a:pPr marL="317500" indent="0">
              <a:buNone/>
            </a:pPr>
            <a:r>
              <a:rPr lang="en-US" dirty="0"/>
              <a:t>In the context of your project: </a:t>
            </a:r>
            <a:endParaRPr lang="en-US" dirty="0" smtClean="0"/>
          </a:p>
          <a:p>
            <a:pPr marL="317500" indent="0">
              <a:buNone/>
            </a:pPr>
            <a:endParaRPr lang="en-GB" dirty="0"/>
          </a:p>
          <a:p>
            <a:pPr marL="766763" indent="0">
              <a:buNone/>
            </a:pPr>
            <a:r>
              <a:rPr lang="en-US" dirty="0" smtClean="0"/>
              <a:t>For </a:t>
            </a:r>
            <a:r>
              <a:rPr lang="en-US" dirty="0"/>
              <a:t>each of the 6 areas of knowledge (</a:t>
            </a:r>
            <a:r>
              <a:rPr lang="en-US" dirty="0" err="1"/>
              <a:t>Kensing</a:t>
            </a:r>
            <a:r>
              <a:rPr lang="en-US" dirty="0"/>
              <a:t>) give at least one concrete example of knowledge that could be relevant to possess</a:t>
            </a:r>
            <a:r>
              <a:rPr lang="en-US" dirty="0" smtClean="0"/>
              <a:t>.</a:t>
            </a:r>
            <a:endParaRPr lang="en-GB" dirty="0"/>
          </a:p>
          <a:p>
            <a:pPr marL="31750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US" b="1" dirty="0"/>
              <a:t>Exercise </a:t>
            </a:r>
            <a:r>
              <a:rPr lang="en-US" b="1" dirty="0" smtClean="0"/>
              <a:t>2</a:t>
            </a:r>
            <a:endParaRPr lang="en-GB" dirty="0"/>
          </a:p>
          <a:p>
            <a:pPr marL="357188" indent="0">
              <a:buNone/>
            </a:pPr>
            <a:r>
              <a:rPr lang="en-US" dirty="0"/>
              <a:t>Design, carry out and evaluate a small programming experiment. </a:t>
            </a:r>
            <a:br>
              <a:rPr lang="en-US" dirty="0"/>
            </a:br>
            <a:r>
              <a:rPr lang="en-US" dirty="0"/>
              <a:t>Follow these steps:</a:t>
            </a:r>
            <a:endParaRPr lang="en-GB" dirty="0"/>
          </a:p>
          <a:p>
            <a:pPr marL="357188" indent="0">
              <a:buNone/>
            </a:pPr>
            <a:r>
              <a:rPr lang="en-US" dirty="0"/>
              <a:t> </a:t>
            </a:r>
            <a:endParaRPr lang="en-GB" dirty="0"/>
          </a:p>
          <a:p>
            <a:pPr marL="814388" lvl="0" indent="-457200">
              <a:buFont typeface="+mj-lt"/>
              <a:buAutoNum type="arabicPeriod"/>
            </a:pPr>
            <a:r>
              <a:rPr lang="en-US" dirty="0"/>
              <a:t>Imagine a </a:t>
            </a:r>
            <a:r>
              <a:rPr lang="en-US" dirty="0" smtClean="0"/>
              <a:t>”</a:t>
            </a:r>
            <a:r>
              <a:rPr lang="en-US" i="1" dirty="0" smtClean="0"/>
              <a:t>Technical </a:t>
            </a:r>
            <a:r>
              <a:rPr lang="en-US" i="1" dirty="0"/>
              <a:t>C</a:t>
            </a:r>
            <a:r>
              <a:rPr lang="en-US" i="1" dirty="0" smtClean="0"/>
              <a:t>hallenge</a:t>
            </a:r>
            <a:r>
              <a:rPr lang="en-US" dirty="0"/>
              <a:t>" and consider a kind of knowledge that you want to obtain.</a:t>
            </a:r>
            <a:endParaRPr lang="en-GB" dirty="0"/>
          </a:p>
          <a:p>
            <a:pPr marL="814388" lvl="0" indent="-457200">
              <a:buFont typeface="+mj-lt"/>
              <a:buAutoNum type="arabicPeriod"/>
            </a:pPr>
            <a:r>
              <a:rPr lang="en-US" dirty="0"/>
              <a:t>Decide the method to </a:t>
            </a:r>
            <a:r>
              <a:rPr lang="en-US" dirty="0" smtClean="0"/>
              <a:t>use</a:t>
            </a:r>
            <a:endParaRPr lang="en-GB" dirty="0"/>
          </a:p>
          <a:p>
            <a:pPr marL="1212850" lvl="1" indent="-141288"/>
            <a:r>
              <a:rPr lang="en-GB" dirty="0" smtClean="0"/>
              <a:t>I</a:t>
            </a:r>
            <a:r>
              <a:rPr lang="en-US" dirty="0" smtClean="0"/>
              <a:t>f </a:t>
            </a:r>
            <a:r>
              <a:rPr lang="en-US" dirty="0"/>
              <a:t>a hypothetical-deductive method: Formulate a hypothesis.</a:t>
            </a:r>
            <a:br>
              <a:rPr lang="en-US" dirty="0"/>
            </a:br>
            <a:endParaRPr lang="en-GB" dirty="0"/>
          </a:p>
          <a:p>
            <a:pPr marL="814388" lvl="0" indent="-457200">
              <a:buFont typeface="+mj-lt"/>
              <a:buAutoNum type="arabicPeriod"/>
            </a:pPr>
            <a:r>
              <a:rPr lang="en-US" dirty="0"/>
              <a:t>Describe an experiment </a:t>
            </a:r>
            <a:endParaRPr lang="en-GB" dirty="0"/>
          </a:p>
          <a:p>
            <a:pPr marL="1255713" lvl="2" indent="-184150"/>
            <a:r>
              <a:rPr lang="en-US" dirty="0"/>
              <a:t>S</a:t>
            </a:r>
            <a:r>
              <a:rPr lang="en-US" dirty="0" smtClean="0"/>
              <a:t>tate </a:t>
            </a:r>
            <a:r>
              <a:rPr lang="en-US" dirty="0"/>
              <a:t>indicators to evaluate the experiment</a:t>
            </a:r>
            <a:endParaRPr lang="en-GB" dirty="0"/>
          </a:p>
          <a:p>
            <a:pPr marL="1255713" lvl="2" indent="-184150"/>
            <a:r>
              <a:rPr lang="en-US" dirty="0"/>
              <a:t>E</a:t>
            </a:r>
            <a:r>
              <a:rPr lang="en-US" dirty="0" smtClean="0"/>
              <a:t>nsure </a:t>
            </a:r>
            <a:r>
              <a:rPr lang="en-US" dirty="0"/>
              <a:t>a level of detail potentially allowing others to reproduce the experiment later</a:t>
            </a:r>
            <a:endParaRPr lang="en-GB" dirty="0"/>
          </a:p>
          <a:p>
            <a:pPr marL="814388" indent="-457200">
              <a:buFont typeface="+mj-lt"/>
              <a:buAutoNum type="arabicPeriod"/>
            </a:pPr>
            <a:endParaRPr lang="en-GB" dirty="0"/>
          </a:p>
          <a:p>
            <a:pPr marL="814388" lvl="0" indent="-457200">
              <a:buFont typeface="+mj-lt"/>
              <a:buAutoNum type="arabicPeriod"/>
            </a:pPr>
            <a:r>
              <a:rPr lang="en-US" dirty="0"/>
              <a:t>Conduct the experiment</a:t>
            </a:r>
            <a:endParaRPr lang="en-GB" dirty="0"/>
          </a:p>
          <a:p>
            <a:pPr marL="814388" lvl="0" indent="-457200">
              <a:buFont typeface="+mj-lt"/>
              <a:buAutoNum type="arabicPeriod"/>
            </a:pPr>
            <a:r>
              <a:rPr lang="en-US" dirty="0"/>
              <a:t>Evaluate the result</a:t>
            </a:r>
            <a:endParaRPr lang="en-GB" dirty="0"/>
          </a:p>
          <a:p>
            <a:pPr marL="814388" lvl="0" indent="-457200">
              <a:buFont typeface="+mj-lt"/>
              <a:buAutoNum type="arabicPeriod"/>
            </a:pPr>
            <a:r>
              <a:rPr lang="en-GB" dirty="0"/>
              <a:t>Make conclusion</a:t>
            </a:r>
          </a:p>
          <a:p>
            <a:pPr marL="1255713" lvl="1" indent="-184150"/>
            <a:r>
              <a:rPr lang="en-GB" dirty="0"/>
              <a:t>if hypothetical-deductive: Support or reject the hypothesis</a:t>
            </a:r>
            <a:br>
              <a:rPr lang="en-GB" dirty="0"/>
            </a:br>
            <a:endParaRPr lang="en-GB" dirty="0"/>
          </a:p>
          <a:p>
            <a:pPr marL="814388" lvl="0" indent="-457200">
              <a:buFont typeface="+mj-lt"/>
              <a:buAutoNum type="arabicPeriod"/>
            </a:pPr>
            <a:r>
              <a:rPr lang="en-US" dirty="0"/>
              <a:t>Consider a new experiment (</a:t>
            </a:r>
            <a:r>
              <a:rPr lang="en-US" dirty="0" smtClean="0"/>
              <a:t>optional</a:t>
            </a:r>
            <a:r>
              <a:rPr lang="en-US" dirty="0"/>
              <a:t>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82016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Pladsholder til tekst 3"/>
          <p:cNvSpPr>
            <a:spLocks noGrp="1"/>
          </p:cNvSpPr>
          <p:nvPr>
            <p:ph type="body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r>
              <a:rPr lang="en-GB" altLang="x-none" b="1">
                <a:latin typeface="Verdana" charset="0"/>
                <a:ea typeface="Verdana" charset="0"/>
                <a:cs typeface="Verdana" charset="0"/>
              </a:rPr>
              <a:t>Exercise </a:t>
            </a:r>
            <a:r>
              <a:rPr lang="mr-IN" altLang="x-none" b="1">
                <a:latin typeface="Verdana" charset="0"/>
                <a:ea typeface="Verdana" charset="0"/>
                <a:cs typeface="Verdana" charset="0"/>
              </a:rPr>
              <a:t>–</a:t>
            </a:r>
            <a:r>
              <a:rPr lang="en-GB" altLang="x-none" b="1">
                <a:latin typeface="Verdana" charset="0"/>
                <a:ea typeface="Verdana" charset="0"/>
                <a:cs typeface="Verdana" charset="0"/>
              </a:rPr>
              <a:t> scrum.org</a:t>
            </a:r>
            <a:endParaRPr lang="da-DK" altLang="x-none" b="1">
              <a:latin typeface="Verdana" charset="0"/>
              <a:ea typeface="Verdana" charset="0"/>
              <a:cs typeface="Verdana" charset="0"/>
            </a:endParaRPr>
          </a:p>
        </p:txBody>
      </p:sp>
      <p:pic>
        <p:nvPicPr>
          <p:cNvPr id="43010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57338"/>
            <a:ext cx="9144000" cy="2014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1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0463" y="4176713"/>
            <a:ext cx="2865437" cy="143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2" name="Rectangle 2"/>
          <p:cNvSpPr>
            <a:spLocks noChangeArrowheads="1"/>
          </p:cNvSpPr>
          <p:nvPr/>
        </p:nvSpPr>
        <p:spPr bwMode="auto">
          <a:xfrm>
            <a:off x="2430463" y="5859463"/>
            <a:ext cx="62611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>
                <a:hlinkClick r:id="rId5"/>
              </a:rPr>
              <a:t>https://www.classmarker.com/online-test/start/?quiz=grx55b93a4d40895</a:t>
            </a:r>
            <a:r>
              <a:rPr lang="en-US" altLang="x-none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Pladsholder til tekst 1"/>
          <p:cNvSpPr>
            <a:spLocks noGrp="1"/>
          </p:cNvSpPr>
          <p:nvPr>
            <p:ph type="body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r>
              <a:rPr lang="da-DK" altLang="en-US">
                <a:latin typeface="Verdana" charset="0"/>
                <a:ea typeface="Verdana" charset="0"/>
                <a:cs typeface="Verdana" charset="0"/>
              </a:rPr>
              <a:t>Communication</a:t>
            </a:r>
            <a:endParaRPr lang="en-GB" altLang="en-US">
              <a:latin typeface="Verdana" charset="0"/>
              <a:ea typeface="Verdana" charset="0"/>
              <a:cs typeface="Verdan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Communication Model - what?</a:t>
            </a:r>
            <a:endParaRPr lang="en-US" dirty="0"/>
          </a:p>
        </p:txBody>
      </p:sp>
      <p:sp>
        <p:nvSpPr>
          <p:cNvPr id="21506" name="Pladsholder til indhold 2"/>
          <p:cNvSpPr>
            <a:spLocks noGrp="1"/>
          </p:cNvSpPr>
          <p:nvPr>
            <p:ph sz="quarter" idx="12"/>
          </p:nvPr>
        </p:nvSpPr>
        <p:spPr bwMode="auto">
          <a:xfrm>
            <a:off x="510347" y="1669774"/>
            <a:ext cx="8086620" cy="4625009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  <a:normAutofit fontScale="92500" lnSpcReduction="10000"/>
          </a:bodyPr>
          <a:lstStyle/>
          <a:p>
            <a:pPr marL="0" indent="0" eaLnBrk="1" hangingPunct="1">
              <a:buNone/>
            </a:pPr>
            <a:r>
              <a:rPr lang="en-GB" altLang="en-US" sz="2000" b="1" dirty="0">
                <a:ea typeface="Verdana" charset="0"/>
                <a:cs typeface="Verdana" charset="0"/>
              </a:rPr>
              <a:t>What is communicated?</a:t>
            </a:r>
          </a:p>
          <a:p>
            <a:pPr eaLnBrk="1" hangingPunct="1"/>
            <a:endParaRPr lang="en-GB" altLang="en-US" sz="2000" dirty="0">
              <a:ea typeface="Verdana" charset="0"/>
              <a:cs typeface="Verdana" charset="0"/>
            </a:endParaRPr>
          </a:p>
          <a:p>
            <a:pPr lvl="1" eaLnBrk="1" hangingPunct="1"/>
            <a:r>
              <a:rPr lang="en-GB" altLang="en-US" sz="2000" b="1" dirty="0">
                <a:ea typeface="Verdana" charset="0"/>
                <a:cs typeface="Verdana" charset="0"/>
              </a:rPr>
              <a:t>The end product</a:t>
            </a:r>
          </a:p>
          <a:p>
            <a:pPr lvl="2" eaLnBrk="1" hangingPunct="1"/>
            <a:r>
              <a:rPr lang="en-GB" altLang="en-US" sz="2000" dirty="0">
                <a:ea typeface="Verdana" charset="0"/>
                <a:cs typeface="Verdana" charset="0"/>
              </a:rPr>
              <a:t>The running IT system</a:t>
            </a:r>
          </a:p>
          <a:p>
            <a:pPr lvl="2" eaLnBrk="1" hangingPunct="1"/>
            <a:endParaRPr lang="en-GB" altLang="en-US" sz="2000" dirty="0">
              <a:ea typeface="Verdana" charset="0"/>
              <a:cs typeface="Verdana" charset="0"/>
            </a:endParaRPr>
          </a:p>
          <a:p>
            <a:pPr lvl="1" eaLnBrk="1" hangingPunct="1"/>
            <a:r>
              <a:rPr lang="en-GB" altLang="en-US" sz="2000" b="1" dirty="0">
                <a:ea typeface="Verdana" charset="0"/>
                <a:cs typeface="Verdana" charset="0"/>
              </a:rPr>
              <a:t>Artefacts</a:t>
            </a:r>
          </a:p>
          <a:p>
            <a:pPr lvl="2" eaLnBrk="1" hangingPunct="1"/>
            <a:r>
              <a:rPr lang="en-GB" altLang="en-US" sz="2000" dirty="0">
                <a:ea typeface="Verdana" charset="0"/>
                <a:cs typeface="Verdana" charset="0"/>
              </a:rPr>
              <a:t>Models towards the IT system</a:t>
            </a:r>
          </a:p>
          <a:p>
            <a:pPr lvl="2" eaLnBrk="1" hangingPunct="1"/>
            <a:endParaRPr lang="en-GB" altLang="en-US" sz="2000" dirty="0">
              <a:ea typeface="Verdana" charset="0"/>
              <a:cs typeface="Verdana" charset="0"/>
            </a:endParaRPr>
          </a:p>
          <a:p>
            <a:pPr lvl="1" eaLnBrk="1" hangingPunct="1"/>
            <a:r>
              <a:rPr lang="en-GB" altLang="en-US" sz="2000" b="1" dirty="0">
                <a:ea typeface="Verdana" charset="0"/>
                <a:cs typeface="Verdana" charset="0"/>
              </a:rPr>
              <a:t>Knowledge</a:t>
            </a:r>
          </a:p>
          <a:p>
            <a:pPr lvl="2" eaLnBrk="1" hangingPunct="1"/>
            <a:r>
              <a:rPr lang="en-GB" altLang="en-US" sz="2000" dirty="0" smtClean="0">
                <a:ea typeface="Verdana" charset="0"/>
                <a:cs typeface="Verdana" charset="0"/>
              </a:rPr>
              <a:t>End-users’ </a:t>
            </a:r>
            <a:r>
              <a:rPr lang="en-GB" altLang="en-US" sz="2000" dirty="0">
                <a:ea typeface="Verdana" charset="0"/>
                <a:cs typeface="Verdana" charset="0"/>
              </a:rPr>
              <a:t>knowledge </a:t>
            </a:r>
            <a:r>
              <a:rPr lang="en-GB" altLang="en-GB" sz="2000" dirty="0">
                <a:ea typeface="Verdana" charset="0"/>
                <a:cs typeface="Verdana" charset="0"/>
              </a:rPr>
              <a:t>”</a:t>
            </a:r>
            <a:r>
              <a:rPr lang="en-GB" altLang="en-US" sz="2000" dirty="0">
                <a:ea typeface="Verdana" charset="0"/>
                <a:cs typeface="Verdana" charset="0"/>
              </a:rPr>
              <a:t>to</a:t>
            </a:r>
            <a:r>
              <a:rPr lang="en-GB" altLang="en-GB" sz="2000" dirty="0">
                <a:ea typeface="Verdana" charset="0"/>
                <a:cs typeface="Verdana" charset="0"/>
              </a:rPr>
              <a:t>”</a:t>
            </a:r>
            <a:r>
              <a:rPr lang="en-GB" altLang="en-US" sz="2000" dirty="0">
                <a:ea typeface="Verdana" charset="0"/>
                <a:cs typeface="Verdana" charset="0"/>
              </a:rPr>
              <a:t> the developers </a:t>
            </a:r>
          </a:p>
          <a:p>
            <a:pPr lvl="3" eaLnBrk="1" hangingPunct="1"/>
            <a:r>
              <a:rPr lang="en-GB" altLang="en-US" sz="2000" dirty="0">
                <a:ea typeface="Verdana" charset="0"/>
                <a:cs typeface="Verdana" charset="0"/>
              </a:rPr>
              <a:t>Analysis of the user </a:t>
            </a:r>
            <a:r>
              <a:rPr lang="en-GB" altLang="en-US" sz="2000" dirty="0" smtClean="0">
                <a:ea typeface="Verdana" charset="0"/>
                <a:cs typeface="Verdana" charset="0"/>
              </a:rPr>
              <a:t>organization</a:t>
            </a:r>
            <a:br>
              <a:rPr lang="en-GB" altLang="en-US" sz="2000" dirty="0" smtClean="0">
                <a:ea typeface="Verdana" charset="0"/>
                <a:cs typeface="Verdana" charset="0"/>
              </a:rPr>
            </a:br>
            <a:endParaRPr lang="en-GB" altLang="en-US" sz="2000" dirty="0">
              <a:ea typeface="Verdana" charset="0"/>
              <a:cs typeface="Verdana" charset="0"/>
            </a:endParaRPr>
          </a:p>
          <a:p>
            <a:pPr lvl="2" eaLnBrk="1" hangingPunct="1"/>
            <a:r>
              <a:rPr lang="en-GB" altLang="en-US" sz="2000" dirty="0" smtClean="0">
                <a:ea typeface="Verdana" charset="0"/>
                <a:cs typeface="Verdana" charset="0"/>
              </a:rPr>
              <a:t>Developers’ </a:t>
            </a:r>
            <a:r>
              <a:rPr lang="en-GB" altLang="en-US" sz="2000" dirty="0">
                <a:ea typeface="Verdana" charset="0"/>
                <a:cs typeface="Verdana" charset="0"/>
              </a:rPr>
              <a:t>knowledge </a:t>
            </a:r>
            <a:r>
              <a:rPr lang="en-GB" altLang="en-GB" sz="2000" dirty="0">
                <a:ea typeface="Verdana" charset="0"/>
                <a:cs typeface="Verdana" charset="0"/>
              </a:rPr>
              <a:t>”</a:t>
            </a:r>
            <a:r>
              <a:rPr lang="en-GB" altLang="en-US" sz="2000" dirty="0">
                <a:ea typeface="Verdana" charset="0"/>
                <a:cs typeface="Verdana" charset="0"/>
              </a:rPr>
              <a:t>to</a:t>
            </a:r>
            <a:r>
              <a:rPr lang="en-GB" altLang="en-GB" sz="2000" dirty="0">
                <a:ea typeface="Verdana" charset="0"/>
                <a:cs typeface="Verdana" charset="0"/>
              </a:rPr>
              <a:t>”</a:t>
            </a:r>
            <a:r>
              <a:rPr lang="en-GB" altLang="en-US" sz="2000" dirty="0">
                <a:ea typeface="Verdana" charset="0"/>
                <a:cs typeface="Verdana" charset="0"/>
              </a:rPr>
              <a:t> the end-users</a:t>
            </a:r>
          </a:p>
          <a:p>
            <a:pPr lvl="3" eaLnBrk="1" hangingPunct="1"/>
            <a:r>
              <a:rPr lang="en-GB" altLang="en-US" sz="2000" dirty="0">
                <a:ea typeface="Verdana" charset="0"/>
                <a:cs typeface="Verdana" charset="0"/>
              </a:rPr>
              <a:t>Design of the future IT system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Communication model - The process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sz="quarter" idx="12"/>
          </p:nvPr>
        </p:nvSpPr>
        <p:spPr>
          <a:xfrm>
            <a:off x="510347" y="1813121"/>
            <a:ext cx="8086620" cy="4077148"/>
          </a:xfrm>
        </p:spPr>
        <p:txBody>
          <a:bodyPr/>
          <a:lstStyle/>
          <a:p>
            <a:pPr marL="0" indent="0" eaLnBrk="1" hangingPunct="1">
              <a:buNone/>
              <a:defRPr/>
            </a:pPr>
            <a:r>
              <a:rPr lang="en-US" sz="2000" dirty="0" smtClean="0"/>
              <a:t>We have to create something new </a:t>
            </a:r>
            <a:r>
              <a:rPr lang="en-US" sz="2000" dirty="0"/>
              <a:t>through integration </a:t>
            </a:r>
            <a:r>
              <a:rPr lang="en-US" sz="2000" dirty="0" smtClean="0"/>
              <a:t>of knowledge</a:t>
            </a:r>
            <a:endParaRPr lang="en-US" sz="2000" dirty="0"/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1117600" y="2960821"/>
            <a:ext cx="2743200" cy="860425"/>
          </a:xfrm>
          <a:prstGeom prst="rect">
            <a:avLst/>
          </a:prstGeom>
          <a:noFill/>
          <a:ln w="22225">
            <a:solidFill>
              <a:srgbClr val="10253F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10253F">
                <a:alpha val="39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endParaRPr lang="en-US" alt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5080000" y="2960821"/>
            <a:ext cx="2862263" cy="860425"/>
          </a:xfrm>
          <a:prstGeom prst="rect">
            <a:avLst/>
          </a:prstGeom>
          <a:noFill/>
          <a:ln w="22225">
            <a:solidFill>
              <a:srgbClr val="10253F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10253F">
                <a:alpha val="39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endParaRPr lang="en-US" alt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1269" name="Text Box 6"/>
          <p:cNvSpPr txBox="1">
            <a:spLocks noChangeArrowheads="1"/>
          </p:cNvSpPr>
          <p:nvPr/>
        </p:nvSpPr>
        <p:spPr bwMode="auto">
          <a:xfrm>
            <a:off x="1220788" y="3162433"/>
            <a:ext cx="2536825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altLang="en-US">
                <a:latin typeface="Century Gothic" charset="0"/>
                <a:ea typeface="MS PGothic" charset="-128"/>
              </a:rPr>
              <a:t>Users</a:t>
            </a:r>
            <a:r>
              <a:rPr lang="en-US" altLang="en-GB">
                <a:latin typeface="Century Gothic" charset="0"/>
                <a:ea typeface="MS PGothic" charset="-128"/>
              </a:rPr>
              <a:t>’</a:t>
            </a:r>
            <a:r>
              <a:rPr lang="en-US" altLang="en-US">
                <a:latin typeface="Century Gothic" charset="0"/>
                <a:ea typeface="MS PGothic" charset="-128"/>
              </a:rPr>
              <a:t> present work</a:t>
            </a:r>
          </a:p>
        </p:txBody>
      </p:sp>
      <p:sp>
        <p:nvSpPr>
          <p:cNvPr id="11270" name="Text Box 7"/>
          <p:cNvSpPr txBox="1">
            <a:spLocks noChangeArrowheads="1"/>
          </p:cNvSpPr>
          <p:nvPr/>
        </p:nvSpPr>
        <p:spPr bwMode="auto">
          <a:xfrm>
            <a:off x="5062538" y="3191008"/>
            <a:ext cx="2906712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altLang="en-US" dirty="0">
                <a:latin typeface="Century Gothic" charset="0"/>
                <a:ea typeface="MS PGothic" charset="-128"/>
              </a:rPr>
              <a:t>Technological</a:t>
            </a:r>
            <a:r>
              <a:rPr lang="en-US" altLang="en-US" dirty="0">
                <a:latin typeface="Calibri" charset="0"/>
                <a:ea typeface="MS PGothic" charset="-128"/>
              </a:rPr>
              <a:t> </a:t>
            </a:r>
            <a:r>
              <a:rPr lang="en-US" altLang="en-US" dirty="0">
                <a:latin typeface="Century Gothic" charset="0"/>
                <a:ea typeface="MS PGothic" charset="-128"/>
              </a:rPr>
              <a:t>options</a:t>
            </a:r>
          </a:p>
        </p:txBody>
      </p:sp>
      <p:sp>
        <p:nvSpPr>
          <p:cNvPr id="18440" name="Oval 8"/>
          <p:cNvSpPr>
            <a:spLocks noChangeArrowheads="1"/>
          </p:cNvSpPr>
          <p:nvPr/>
        </p:nvSpPr>
        <p:spPr bwMode="auto">
          <a:xfrm>
            <a:off x="3149600" y="4145096"/>
            <a:ext cx="2438400" cy="1085850"/>
          </a:xfrm>
          <a:prstGeom prst="ellipse">
            <a:avLst/>
          </a:prstGeom>
          <a:noFill/>
          <a:ln w="22225">
            <a:solidFill>
              <a:srgbClr val="10253F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10253F">
                <a:alpha val="39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endParaRPr lang="en-US" alt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1272" name="Text Box 9"/>
          <p:cNvSpPr txBox="1">
            <a:spLocks noChangeArrowheads="1"/>
          </p:cNvSpPr>
          <p:nvPr/>
        </p:nvSpPr>
        <p:spPr bwMode="auto">
          <a:xfrm>
            <a:off x="3808413" y="4314406"/>
            <a:ext cx="1135062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altLang="en-US">
                <a:latin typeface="Century Gothic" charset="0"/>
                <a:ea typeface="MS PGothic" charset="-128"/>
              </a:rPr>
              <a:t>Design</a:t>
            </a:r>
          </a:p>
          <a:p>
            <a:pPr algn="ctr"/>
            <a:r>
              <a:rPr lang="en-US" altLang="en-US">
                <a:latin typeface="Century Gothic" charset="0"/>
                <a:ea typeface="MS PGothic" charset="-128"/>
              </a:rPr>
              <a:t>process</a:t>
            </a:r>
          </a:p>
        </p:txBody>
      </p:sp>
      <p:sp>
        <p:nvSpPr>
          <p:cNvPr id="18442" name="Rectangle 10"/>
          <p:cNvSpPr>
            <a:spLocks noChangeArrowheads="1"/>
          </p:cNvSpPr>
          <p:nvPr/>
        </p:nvSpPr>
        <p:spPr bwMode="auto">
          <a:xfrm>
            <a:off x="3048000" y="5829433"/>
            <a:ext cx="2743200" cy="788988"/>
          </a:xfrm>
          <a:prstGeom prst="rect">
            <a:avLst/>
          </a:prstGeom>
          <a:noFill/>
          <a:ln w="22225">
            <a:solidFill>
              <a:srgbClr val="10253F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10253F">
                <a:alpha val="39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endParaRPr lang="en-US" alt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1274" name="Text Box 11"/>
          <p:cNvSpPr txBox="1">
            <a:spLocks noChangeArrowheads="1"/>
          </p:cNvSpPr>
          <p:nvPr/>
        </p:nvSpPr>
        <p:spPr bwMode="auto">
          <a:xfrm>
            <a:off x="3600450" y="6035808"/>
            <a:ext cx="1638300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altLang="en-US">
                <a:latin typeface="Century Gothic" charset="0"/>
                <a:ea typeface="MS PGothic" charset="-128"/>
              </a:rPr>
              <a:t>New</a:t>
            </a:r>
            <a:r>
              <a:rPr lang="en-US" altLang="en-US">
                <a:latin typeface="Calibri" charset="0"/>
                <a:ea typeface="MS PGothic" charset="-128"/>
              </a:rPr>
              <a:t> </a:t>
            </a:r>
            <a:r>
              <a:rPr lang="en-US" altLang="en-US">
                <a:latin typeface="Century Gothic" charset="0"/>
                <a:ea typeface="MS PGothic" charset="-128"/>
              </a:rPr>
              <a:t>system</a:t>
            </a:r>
          </a:p>
        </p:txBody>
      </p:sp>
      <p:sp>
        <p:nvSpPr>
          <p:cNvPr id="18444" name="AutoShape 12"/>
          <p:cNvSpPr>
            <a:spLocks noChangeArrowheads="1"/>
          </p:cNvSpPr>
          <p:nvPr/>
        </p:nvSpPr>
        <p:spPr bwMode="auto">
          <a:xfrm>
            <a:off x="2540000" y="3906971"/>
            <a:ext cx="812800" cy="457200"/>
          </a:xfrm>
          <a:prstGeom prst="downArrow">
            <a:avLst>
              <a:gd name="adj1" fmla="val 50000"/>
              <a:gd name="adj2" fmla="val 25000"/>
            </a:avLst>
          </a:prstGeom>
          <a:noFill/>
          <a:ln w="22225">
            <a:solidFill>
              <a:srgbClr val="10253F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10253F">
                <a:alpha val="39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endParaRPr lang="en-US" alt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8445" name="AutoShape 13"/>
          <p:cNvSpPr>
            <a:spLocks noChangeArrowheads="1"/>
          </p:cNvSpPr>
          <p:nvPr/>
        </p:nvSpPr>
        <p:spPr bwMode="auto">
          <a:xfrm>
            <a:off x="5486400" y="3906971"/>
            <a:ext cx="812800" cy="457200"/>
          </a:xfrm>
          <a:prstGeom prst="downArrow">
            <a:avLst>
              <a:gd name="adj1" fmla="val 50000"/>
              <a:gd name="adj2" fmla="val 25000"/>
            </a:avLst>
          </a:prstGeom>
          <a:noFill/>
          <a:ln w="22225">
            <a:solidFill>
              <a:srgbClr val="10253F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10253F">
                <a:alpha val="39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endParaRPr lang="en-US" alt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8446" name="AutoShape 14"/>
          <p:cNvSpPr>
            <a:spLocks noChangeArrowheads="1"/>
          </p:cNvSpPr>
          <p:nvPr/>
        </p:nvSpPr>
        <p:spPr bwMode="auto">
          <a:xfrm>
            <a:off x="3962400" y="5316671"/>
            <a:ext cx="812800" cy="457200"/>
          </a:xfrm>
          <a:prstGeom prst="downArrow">
            <a:avLst>
              <a:gd name="adj1" fmla="val 50000"/>
              <a:gd name="adj2" fmla="val 25000"/>
            </a:avLst>
          </a:prstGeom>
          <a:noFill/>
          <a:ln w="22225">
            <a:solidFill>
              <a:srgbClr val="10253F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10253F">
                <a:alpha val="39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endParaRPr lang="en-US" altLang="en-US">
              <a:latin typeface="Calibri" charset="0"/>
              <a:ea typeface="Calibri" charset="0"/>
              <a:cs typeface="Calibri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Communication model- Process II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Char char="§"/>
              <a:defRPr/>
            </a:pPr>
            <a:r>
              <a:rPr lang="en-GB" sz="2000" dirty="0" smtClean="0"/>
              <a:t>Abstract knowledge gives us overview</a:t>
            </a:r>
          </a:p>
          <a:p>
            <a:pPr eaLnBrk="1" hangingPunct="1">
              <a:buFont typeface="Wingdings" pitchFamily="2" charset="2"/>
              <a:buChar char="§"/>
              <a:defRPr/>
            </a:pPr>
            <a:r>
              <a:rPr lang="en-GB" sz="2000" dirty="0" smtClean="0"/>
              <a:t>Concrete knowledge makes/helps us understand abstract knowledge</a:t>
            </a:r>
            <a:endParaRPr lang="en-GB" sz="2000" dirty="0"/>
          </a:p>
        </p:txBody>
      </p:sp>
      <p:sp>
        <p:nvSpPr>
          <p:cNvPr id="4" name="Tekstboks 3"/>
          <p:cNvSpPr txBox="1"/>
          <p:nvPr/>
        </p:nvSpPr>
        <p:spPr>
          <a:xfrm>
            <a:off x="738810" y="6035845"/>
            <a:ext cx="7270750" cy="708025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GB" b="1" dirty="0">
                <a:solidFill>
                  <a:schemeClr val="bg1"/>
                </a:solidFill>
                <a:latin typeface="+mn-lt"/>
                <a:ea typeface="Verdana" pitchFamily="34" charset="0"/>
                <a:cs typeface="Verdana"/>
              </a:rPr>
              <a:t>Abstract knowledge </a:t>
            </a:r>
            <a:r>
              <a:rPr lang="en-GB" dirty="0">
                <a:solidFill>
                  <a:srgbClr val="00163B"/>
                </a:solidFill>
                <a:latin typeface="+mn-lt"/>
                <a:ea typeface="Verdana" pitchFamily="34" charset="0"/>
                <a:cs typeface="Verdana"/>
              </a:rPr>
              <a:t>gives us overview, but introduces uncertainty </a:t>
            </a:r>
          </a:p>
          <a:p>
            <a:pPr eaLnBrk="1" hangingPunct="1">
              <a:defRPr/>
            </a:pPr>
            <a:r>
              <a:rPr lang="en-GB" b="1" dirty="0">
                <a:solidFill>
                  <a:schemeClr val="bg1"/>
                </a:solidFill>
                <a:latin typeface="+mn-lt"/>
                <a:ea typeface="Verdana" pitchFamily="34" charset="0"/>
                <a:cs typeface="Verdana"/>
              </a:rPr>
              <a:t>Concrete knowledge </a:t>
            </a:r>
            <a:r>
              <a:rPr lang="en-GB" dirty="0">
                <a:solidFill>
                  <a:srgbClr val="00163B"/>
                </a:solidFill>
                <a:latin typeface="+mn-lt"/>
                <a:ea typeface="Verdana" pitchFamily="34" charset="0"/>
                <a:cs typeface="Verdana"/>
              </a:rPr>
              <a:t>reduces uncertainty, but introduces complexity</a:t>
            </a:r>
          </a:p>
        </p:txBody>
      </p:sp>
      <p:sp>
        <p:nvSpPr>
          <p:cNvPr id="19461" name="Rectangle 4"/>
          <p:cNvSpPr>
            <a:spLocks noChangeArrowheads="1"/>
          </p:cNvSpPr>
          <p:nvPr/>
        </p:nvSpPr>
        <p:spPr bwMode="auto">
          <a:xfrm>
            <a:off x="2379594" y="3543921"/>
            <a:ext cx="3556000" cy="561975"/>
          </a:xfrm>
          <a:prstGeom prst="rect">
            <a:avLst/>
          </a:prstGeom>
          <a:solidFill>
            <a:srgbClr val="92D050"/>
          </a:solidFill>
          <a:ln w="22225">
            <a:solidFill>
              <a:srgbClr val="10253F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10253F">
                <a:alpha val="39998"/>
              </a:srgbClr>
            </a:outerShdw>
          </a:effectLst>
        </p:spPr>
        <p:txBody>
          <a:bodyPr wrap="none" lIns="90000" tIns="46800" rIns="90000" bIns="46800" anchor="ctr"/>
          <a:lstStyle>
            <a:lvl1pPr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endParaRPr lang="en-GB" altLang="en-US">
              <a:solidFill>
                <a:srgbClr val="10253F"/>
              </a:solidFill>
              <a:latin typeface="Century Gothic" charset="0"/>
              <a:ea typeface="Calibri" charset="0"/>
              <a:cs typeface="Calibri" charset="0"/>
            </a:endParaRPr>
          </a:p>
        </p:txBody>
      </p:sp>
      <p:sp>
        <p:nvSpPr>
          <p:cNvPr id="19462" name="Rectangle 5"/>
          <p:cNvSpPr>
            <a:spLocks noChangeArrowheads="1"/>
          </p:cNvSpPr>
          <p:nvPr/>
        </p:nvSpPr>
        <p:spPr bwMode="auto">
          <a:xfrm>
            <a:off x="2379594" y="5020296"/>
            <a:ext cx="3556000" cy="533400"/>
          </a:xfrm>
          <a:prstGeom prst="rect">
            <a:avLst/>
          </a:prstGeom>
          <a:solidFill>
            <a:srgbClr val="0070C0"/>
          </a:solidFill>
          <a:ln w="22225">
            <a:solidFill>
              <a:srgbClr val="10253F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10253F">
                <a:alpha val="39998"/>
              </a:srgbClr>
            </a:outerShdw>
          </a:effectLst>
        </p:spPr>
        <p:txBody>
          <a:bodyPr wrap="none" lIns="90000" tIns="46800" rIns="90000" bIns="46800" anchor="ctr"/>
          <a:lstStyle>
            <a:lvl1pPr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endParaRPr lang="en-GB" altLang="en-US">
              <a:solidFill>
                <a:schemeClr val="bg1"/>
              </a:solidFill>
              <a:latin typeface="Century Gothic" charset="0"/>
              <a:ea typeface="Calibri" charset="0"/>
              <a:cs typeface="Calibri" charset="0"/>
            </a:endParaRPr>
          </a:p>
        </p:txBody>
      </p:sp>
      <p:sp>
        <p:nvSpPr>
          <p:cNvPr id="19463" name="Text Box 6"/>
          <p:cNvSpPr txBox="1">
            <a:spLocks noChangeArrowheads="1"/>
          </p:cNvSpPr>
          <p:nvPr/>
        </p:nvSpPr>
        <p:spPr bwMode="auto">
          <a:xfrm>
            <a:off x="2854257" y="3634408"/>
            <a:ext cx="2706687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ctr">
              <a:defRPr/>
            </a:pPr>
            <a:r>
              <a:rPr lang="en-GB" altLang="en-US" b="1" dirty="0" smtClean="0">
                <a:solidFill>
                  <a:schemeClr val="bg1"/>
                </a:solidFill>
                <a:latin typeface="Century Gothic" panose="020B0502020202020204" pitchFamily="34" charset="0"/>
                <a:ea typeface="Calibri" pitchFamily="34" charset="0"/>
                <a:cs typeface="Calibri" pitchFamily="34" charset="0"/>
              </a:rPr>
              <a:t>Abstract knowledge</a:t>
            </a:r>
          </a:p>
        </p:txBody>
      </p:sp>
      <p:sp>
        <p:nvSpPr>
          <p:cNvPr id="19464" name="Text Box 7"/>
          <p:cNvSpPr txBox="1">
            <a:spLocks noChangeArrowheads="1"/>
          </p:cNvSpPr>
          <p:nvPr/>
        </p:nvSpPr>
        <p:spPr bwMode="auto">
          <a:xfrm>
            <a:off x="2714557" y="5086971"/>
            <a:ext cx="284956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ctr">
              <a:defRPr/>
            </a:pPr>
            <a:r>
              <a:rPr lang="en-GB" altLang="en-US" b="1" dirty="0" smtClean="0">
                <a:solidFill>
                  <a:schemeClr val="bg1"/>
                </a:solidFill>
                <a:latin typeface="Century Gothic" panose="020B0502020202020204" pitchFamily="34" charset="0"/>
                <a:ea typeface="Calibri" pitchFamily="34" charset="0"/>
                <a:cs typeface="Calibri" pitchFamily="34" charset="0"/>
              </a:rPr>
              <a:t>Concrete knowledge</a:t>
            </a:r>
          </a:p>
        </p:txBody>
      </p:sp>
      <p:sp>
        <p:nvSpPr>
          <p:cNvPr id="19465" name="AutoShape 8"/>
          <p:cNvSpPr>
            <a:spLocks noChangeArrowheads="1"/>
          </p:cNvSpPr>
          <p:nvPr/>
        </p:nvSpPr>
        <p:spPr bwMode="auto">
          <a:xfrm>
            <a:off x="2887594" y="4163046"/>
            <a:ext cx="711200" cy="800100"/>
          </a:xfrm>
          <a:prstGeom prst="downArrow">
            <a:avLst>
              <a:gd name="adj1" fmla="val 50000"/>
              <a:gd name="adj2" fmla="val 28125"/>
            </a:avLst>
          </a:prstGeom>
          <a:noFill/>
          <a:ln w="22225">
            <a:solidFill>
              <a:srgbClr val="10253F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10253F">
                <a:alpha val="39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endParaRPr lang="en-GB" altLang="en-US">
              <a:solidFill>
                <a:srgbClr val="10253F"/>
              </a:solidFill>
              <a:latin typeface="Century Gothic" charset="0"/>
              <a:ea typeface="Calibri" charset="0"/>
              <a:cs typeface="Calibri" charset="0"/>
            </a:endParaRPr>
          </a:p>
        </p:txBody>
      </p:sp>
      <p:sp>
        <p:nvSpPr>
          <p:cNvPr id="19466" name="AutoShape 9"/>
          <p:cNvSpPr>
            <a:spLocks noChangeArrowheads="1"/>
          </p:cNvSpPr>
          <p:nvPr/>
        </p:nvSpPr>
        <p:spPr bwMode="auto">
          <a:xfrm rot="10800000">
            <a:off x="4817994" y="4163046"/>
            <a:ext cx="711200" cy="800100"/>
          </a:xfrm>
          <a:prstGeom prst="downArrow">
            <a:avLst>
              <a:gd name="adj1" fmla="val 50000"/>
              <a:gd name="adj2" fmla="val 28125"/>
            </a:avLst>
          </a:prstGeom>
          <a:noFill/>
          <a:ln w="22225">
            <a:solidFill>
              <a:srgbClr val="10253F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10253F">
                <a:alpha val="39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endParaRPr lang="en-GB" altLang="en-US">
              <a:solidFill>
                <a:srgbClr val="10253F"/>
              </a:solidFill>
              <a:latin typeface="Century Gothic" charset="0"/>
              <a:ea typeface="Calibri" charset="0"/>
              <a:cs typeface="Calibri" charset="0"/>
            </a:endParaRPr>
          </a:p>
        </p:txBody>
      </p:sp>
      <p:sp>
        <p:nvSpPr>
          <p:cNvPr id="19467" name="Text Box 10"/>
          <p:cNvSpPr txBox="1">
            <a:spLocks noChangeArrowheads="1"/>
          </p:cNvSpPr>
          <p:nvPr/>
        </p:nvSpPr>
        <p:spPr bwMode="auto">
          <a:xfrm>
            <a:off x="1522344" y="4326558"/>
            <a:ext cx="1365250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ctr">
              <a:defRPr/>
            </a:pPr>
            <a:r>
              <a:rPr lang="en-GB" altLang="en-US" dirty="0" smtClean="0">
                <a:solidFill>
                  <a:schemeClr val="tx2">
                    <a:lumMod val="50000"/>
                  </a:schemeClr>
                </a:solidFill>
                <a:latin typeface="Century Gothic" panose="020B0502020202020204" pitchFamily="34" charset="0"/>
                <a:ea typeface="Calibri" pitchFamily="34" charset="0"/>
                <a:cs typeface="Calibri" pitchFamily="34" charset="0"/>
              </a:rPr>
              <a:t>Overview</a:t>
            </a:r>
          </a:p>
        </p:txBody>
      </p:sp>
      <p:sp>
        <p:nvSpPr>
          <p:cNvPr id="19468" name="Text Box 11"/>
          <p:cNvSpPr txBox="1">
            <a:spLocks noChangeArrowheads="1"/>
          </p:cNvSpPr>
          <p:nvPr/>
        </p:nvSpPr>
        <p:spPr bwMode="auto">
          <a:xfrm>
            <a:off x="5608569" y="4361483"/>
            <a:ext cx="1620838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ctr">
              <a:defRPr/>
            </a:pPr>
            <a:r>
              <a:rPr lang="en-GB" altLang="en-US" dirty="0" smtClean="0">
                <a:solidFill>
                  <a:schemeClr val="tx2">
                    <a:lumMod val="50000"/>
                  </a:schemeClr>
                </a:solidFill>
                <a:latin typeface="Century Gothic" panose="020B0502020202020204" pitchFamily="34" charset="0"/>
                <a:ea typeface="Calibri" pitchFamily="34" charset="0"/>
                <a:cs typeface="Calibri" pitchFamily="34" charset="0"/>
              </a:rPr>
              <a:t>Understand</a:t>
            </a:r>
          </a:p>
        </p:txBody>
      </p:sp>
      <p:sp>
        <p:nvSpPr>
          <p:cNvPr id="19469" name="Text Box 12"/>
          <p:cNvSpPr txBox="1">
            <a:spLocks noChangeArrowheads="1"/>
          </p:cNvSpPr>
          <p:nvPr/>
        </p:nvSpPr>
        <p:spPr bwMode="auto">
          <a:xfrm>
            <a:off x="6418194" y="3634408"/>
            <a:ext cx="981075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ctr">
              <a:defRPr/>
            </a:pPr>
            <a:r>
              <a:rPr lang="en-GB" altLang="en-US" dirty="0" smtClean="0">
                <a:solidFill>
                  <a:schemeClr val="tx2">
                    <a:lumMod val="50000"/>
                  </a:schemeClr>
                </a:solidFill>
                <a:latin typeface="Century Gothic" panose="020B0502020202020204" pitchFamily="34" charset="0"/>
                <a:ea typeface="Calibri" pitchFamily="34" charset="0"/>
                <a:cs typeface="Calibri" pitchFamily="34" charset="0"/>
              </a:rPr>
              <a:t>Model</a:t>
            </a:r>
          </a:p>
        </p:txBody>
      </p:sp>
      <p:sp>
        <p:nvSpPr>
          <p:cNvPr id="19470" name="Text Box 13"/>
          <p:cNvSpPr txBox="1">
            <a:spLocks noChangeArrowheads="1"/>
          </p:cNvSpPr>
          <p:nvPr/>
        </p:nvSpPr>
        <p:spPr bwMode="auto">
          <a:xfrm>
            <a:off x="6418194" y="5150471"/>
            <a:ext cx="1487488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ctr">
              <a:defRPr/>
            </a:pPr>
            <a:r>
              <a:rPr lang="en-GB" altLang="en-US" dirty="0" smtClean="0">
                <a:solidFill>
                  <a:schemeClr val="tx2">
                    <a:lumMod val="50000"/>
                  </a:schemeClr>
                </a:solidFill>
                <a:latin typeface="Century Gothic" panose="020B0502020202020204" pitchFamily="34" charset="0"/>
                <a:ea typeface="Calibri" pitchFamily="34" charset="0"/>
                <a:cs typeface="Calibri" pitchFamily="34" charset="0"/>
              </a:rPr>
              <a:t>Real world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x-none" dirty="0">
                <a:ea typeface="Verdana" charset="0"/>
                <a:cs typeface="Verdana" charset="0"/>
              </a:rPr>
              <a:t>Principle of limited reduction</a:t>
            </a:r>
            <a:br>
              <a:rPr lang="en-US" altLang="x-none" dirty="0">
                <a:ea typeface="Verdana" charset="0"/>
                <a:cs typeface="Verdana" charset="0"/>
              </a:rPr>
            </a:br>
            <a:r>
              <a:rPr lang="en-US" altLang="x-none" dirty="0">
                <a:ea typeface="Verdana" charset="0"/>
                <a:cs typeface="Verdana" charset="0"/>
              </a:rPr>
              <a:t>- combine the two approaches</a:t>
            </a:r>
            <a:endParaRPr lang="en-US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2266950" y="1919288"/>
            <a:ext cx="36496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en-GB" sz="2400" dirty="0" smtClean="0">
                <a:latin typeface="+mn-lt"/>
                <a:ea typeface="+mn-ea"/>
              </a:rPr>
              <a:t>Uncertainty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2843213" y="4725988"/>
            <a:ext cx="28813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en-GB" sz="2400" dirty="0" smtClean="0">
                <a:latin typeface="+mn-lt"/>
                <a:ea typeface="+mn-ea"/>
              </a:rPr>
              <a:t>Complexity</a:t>
            </a:r>
          </a:p>
        </p:txBody>
      </p:sp>
      <p:sp>
        <p:nvSpPr>
          <p:cNvPr id="20485" name="AutoShape 6"/>
          <p:cNvSpPr>
            <a:spLocks noChangeArrowheads="1"/>
          </p:cNvSpPr>
          <p:nvPr/>
        </p:nvSpPr>
        <p:spPr bwMode="auto">
          <a:xfrm flipV="1">
            <a:off x="2574925" y="2290763"/>
            <a:ext cx="863600" cy="2430462"/>
          </a:xfrm>
          <a:prstGeom prst="curvedRightArrow">
            <a:avLst>
              <a:gd name="adj1" fmla="val 56287"/>
              <a:gd name="adj2" fmla="val 112574"/>
              <a:gd name="adj3" fmla="val 33333"/>
            </a:avLst>
          </a:prstGeom>
          <a:solidFill>
            <a:srgbClr val="8EB4E3"/>
          </a:solidFill>
          <a:ln w="22225">
            <a:solidFill>
              <a:srgbClr val="10253F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10253F">
                <a:alpha val="39998"/>
              </a:srgbClr>
            </a:outerShdw>
          </a:effectLst>
        </p:spPr>
        <p:txBody>
          <a:bodyPr wrap="none" lIns="90000" tIns="46800" rIns="90000" bIns="46800" anchor="ctr"/>
          <a:lstStyle>
            <a:lvl1pPr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endParaRPr lang="en-US" altLang="en-US">
              <a:solidFill>
                <a:srgbClr val="10253F"/>
              </a:solidFill>
              <a:latin typeface="Century Gothic" charset="0"/>
              <a:ea typeface="Calibri" charset="0"/>
              <a:cs typeface="Calibri" charset="0"/>
            </a:endParaRPr>
          </a:p>
        </p:txBody>
      </p:sp>
      <p:sp>
        <p:nvSpPr>
          <p:cNvPr id="20486" name="AutoShape 7"/>
          <p:cNvSpPr>
            <a:spLocks noChangeArrowheads="1"/>
          </p:cNvSpPr>
          <p:nvPr/>
        </p:nvSpPr>
        <p:spPr bwMode="auto">
          <a:xfrm flipH="1">
            <a:off x="4903788" y="2322513"/>
            <a:ext cx="863600" cy="2428875"/>
          </a:xfrm>
          <a:prstGeom prst="curvedRightArrow">
            <a:avLst>
              <a:gd name="adj1" fmla="val 56276"/>
              <a:gd name="adj2" fmla="val 112578"/>
              <a:gd name="adj3" fmla="val 33333"/>
            </a:avLst>
          </a:prstGeom>
          <a:solidFill>
            <a:srgbClr val="8EB4E3"/>
          </a:solidFill>
          <a:ln w="22225">
            <a:solidFill>
              <a:srgbClr val="10253F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10253F">
                <a:alpha val="39998"/>
              </a:srgbClr>
            </a:outerShdw>
          </a:effectLst>
        </p:spPr>
        <p:txBody>
          <a:bodyPr wrap="none" lIns="90000" tIns="46800" rIns="90000" bIns="46800" anchor="ctr"/>
          <a:lstStyle>
            <a:lvl1pPr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endParaRPr lang="en-US" altLang="en-US">
              <a:solidFill>
                <a:srgbClr val="10253F"/>
              </a:solidFill>
              <a:latin typeface="Century Gothic" charset="0"/>
              <a:ea typeface="Calibri" charset="0"/>
              <a:cs typeface="Calibri" charset="0"/>
            </a:endParaRP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 rot="16200000">
            <a:off x="4882356" y="3305970"/>
            <a:ext cx="32416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en-GB" sz="2400" dirty="0" smtClean="0">
                <a:latin typeface="+mn-lt"/>
                <a:ea typeface="+mn-ea"/>
              </a:rPr>
              <a:t>Experiments</a:t>
            </a: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 rot="16200000">
            <a:off x="347662" y="3089276"/>
            <a:ext cx="2879725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en-GB" sz="2400" dirty="0" smtClean="0">
                <a:latin typeface="+mn-lt"/>
                <a:ea typeface="+mn-ea"/>
              </a:rPr>
              <a:t>Reduction/ </a:t>
            </a:r>
          </a:p>
          <a:p>
            <a:pPr eaLnBrk="1" hangingPunct="1">
              <a:defRPr/>
            </a:pPr>
            <a:r>
              <a:rPr lang="en-GB" sz="2400" dirty="0" smtClean="0">
                <a:latin typeface="+mn-lt"/>
                <a:ea typeface="+mn-ea"/>
              </a:rPr>
              <a:t>decomposition</a:t>
            </a:r>
          </a:p>
        </p:txBody>
      </p:sp>
      <p:sp>
        <p:nvSpPr>
          <p:cNvPr id="13320" name="Rectangle 10"/>
          <p:cNvSpPr txBox="1">
            <a:spLocks noChangeArrowheads="1"/>
          </p:cNvSpPr>
          <p:nvPr/>
        </p:nvSpPr>
        <p:spPr bwMode="auto">
          <a:xfrm>
            <a:off x="457200" y="5764696"/>
            <a:ext cx="8229600" cy="544029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91437" tIns="45718" rIns="91437" bIns="45718"/>
          <a:lstStyle>
            <a:lvl1pPr marL="341313" indent="-341313" defTabSz="455613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1pPr>
            <a:lvl2pPr marL="742950" indent="-285750" defTabSz="455613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marL="1143000" indent="-228600" defTabSz="455613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marL="1600200" indent="-228600" defTabSz="455613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marL="2057400" indent="-228600" defTabSz="455613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20000"/>
              </a:spcBef>
              <a:buClr>
                <a:srgbClr val="FBB040"/>
              </a:buClr>
            </a:pPr>
            <a:r>
              <a:rPr lang="en-GB" altLang="en-US" sz="2400">
                <a:solidFill>
                  <a:srgbClr val="00163B"/>
                </a:solidFill>
                <a:latin typeface="Calibri" charset="0"/>
                <a:ea typeface="MS PGothic" charset="-128"/>
              </a:rPr>
              <a:t>Spiral paradigm - iterations!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Communication Model </a:t>
            </a:r>
            <a:br>
              <a:rPr lang="en-GB" dirty="0"/>
            </a:br>
            <a:r>
              <a:rPr lang="en-GB" dirty="0"/>
              <a:t>- </a:t>
            </a:r>
            <a:r>
              <a:rPr lang="en-GB" dirty="0" smtClean="0"/>
              <a:t>6 Areas </a:t>
            </a:r>
            <a:r>
              <a:rPr lang="en-GB" dirty="0"/>
              <a:t>of Knowledge</a:t>
            </a:r>
            <a:endParaRPr lang="en-US" dirty="0"/>
          </a:p>
        </p:txBody>
      </p:sp>
      <p:sp>
        <p:nvSpPr>
          <p:cNvPr id="14344" name="Text Box 9"/>
          <p:cNvSpPr txBox="1">
            <a:spLocks noChangeArrowheads="1"/>
          </p:cNvSpPr>
          <p:nvPr/>
        </p:nvSpPr>
        <p:spPr bwMode="auto">
          <a:xfrm>
            <a:off x="488950" y="3225800"/>
            <a:ext cx="1085850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GB" altLang="en-US">
                <a:latin typeface="Calibri" charset="0"/>
                <a:ea typeface="MS PGothic" charset="-128"/>
              </a:rPr>
              <a:t>Abstract</a:t>
            </a:r>
          </a:p>
        </p:txBody>
      </p:sp>
      <p:sp>
        <p:nvSpPr>
          <p:cNvPr id="14345" name="Text Box 10"/>
          <p:cNvSpPr txBox="1">
            <a:spLocks noChangeArrowheads="1"/>
          </p:cNvSpPr>
          <p:nvPr/>
        </p:nvSpPr>
        <p:spPr bwMode="auto">
          <a:xfrm>
            <a:off x="479425" y="4094163"/>
            <a:ext cx="112236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GB" altLang="en-US">
                <a:latin typeface="Calibri" charset="0"/>
                <a:ea typeface="MS PGothic" charset="-128"/>
              </a:rPr>
              <a:t>Concrete</a:t>
            </a:r>
          </a:p>
        </p:txBody>
      </p:sp>
      <p:sp>
        <p:nvSpPr>
          <p:cNvPr id="14346" name="Text Box 11"/>
          <p:cNvSpPr txBox="1">
            <a:spLocks noChangeArrowheads="1"/>
          </p:cNvSpPr>
          <p:nvPr/>
        </p:nvSpPr>
        <p:spPr bwMode="auto">
          <a:xfrm>
            <a:off x="1766888" y="2414588"/>
            <a:ext cx="2262187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GB" altLang="en-US">
                <a:latin typeface="Calibri" charset="0"/>
                <a:ea typeface="MS PGothic" charset="-128"/>
              </a:rPr>
              <a:t>Users</a:t>
            </a:r>
            <a:r>
              <a:rPr lang="en-GB" altLang="en-GB">
                <a:latin typeface="Calibri" charset="0"/>
                <a:ea typeface="MS PGothic" charset="-128"/>
              </a:rPr>
              <a:t>’</a:t>
            </a:r>
            <a:r>
              <a:rPr lang="en-GB" altLang="en-US">
                <a:latin typeface="Calibri" charset="0"/>
                <a:ea typeface="MS PGothic" charset="-128"/>
              </a:rPr>
              <a:t> present work</a:t>
            </a:r>
          </a:p>
        </p:txBody>
      </p:sp>
      <p:sp>
        <p:nvSpPr>
          <p:cNvPr id="14347" name="Text Box 12"/>
          <p:cNvSpPr txBox="1">
            <a:spLocks noChangeArrowheads="1"/>
          </p:cNvSpPr>
          <p:nvPr/>
        </p:nvSpPr>
        <p:spPr bwMode="auto">
          <a:xfrm>
            <a:off x="4491038" y="2414588"/>
            <a:ext cx="14382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GB" altLang="en-US">
                <a:latin typeface="Calibri" charset="0"/>
                <a:ea typeface="MS PGothic" charset="-128"/>
              </a:rPr>
              <a:t>New system</a:t>
            </a:r>
          </a:p>
        </p:txBody>
      </p:sp>
      <p:sp>
        <p:nvSpPr>
          <p:cNvPr id="14348" name="Text Box 13"/>
          <p:cNvSpPr txBox="1">
            <a:spLocks noChangeArrowheads="1"/>
          </p:cNvSpPr>
          <p:nvPr/>
        </p:nvSpPr>
        <p:spPr bwMode="auto">
          <a:xfrm>
            <a:off x="6515100" y="2414588"/>
            <a:ext cx="206375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GB" altLang="en-US">
                <a:latin typeface="Calibri" charset="0"/>
                <a:ea typeface="MS PGothic" charset="-128"/>
              </a:rPr>
              <a:t>Technological opt.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725613" y="2911475"/>
            <a:ext cx="6950075" cy="1885950"/>
            <a:chOff x="1725613" y="2911475"/>
            <a:chExt cx="6950075" cy="1885950"/>
          </a:xfrm>
        </p:grpSpPr>
        <p:sp>
          <p:nvSpPr>
            <p:cNvPr id="21507" name="Rectangle 3"/>
            <p:cNvSpPr>
              <a:spLocks noChangeArrowheads="1"/>
            </p:cNvSpPr>
            <p:nvPr/>
          </p:nvSpPr>
          <p:spPr bwMode="auto">
            <a:xfrm>
              <a:off x="1766888" y="2911475"/>
              <a:ext cx="2235200" cy="9144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2225">
              <a:solidFill>
                <a:srgbClr val="10253F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srgbClr val="10253F">
                  <a:alpha val="39998"/>
                </a:srgbClr>
              </a:outerShdw>
            </a:effectLst>
          </p:spPr>
          <p:txBody>
            <a:bodyPr wrap="none" lIns="90000" tIns="46800" rIns="90000" bIns="46800" anchor="ctr"/>
            <a:lstStyle>
              <a:lvl1pPr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endParaRPr lang="en-GB" altLang="en-US">
                <a:solidFill>
                  <a:srgbClr val="10253F"/>
                </a:solidFill>
                <a:latin typeface="Century Gothic" charset="0"/>
                <a:ea typeface="Calibri" charset="0"/>
                <a:cs typeface="Calibri" charset="0"/>
              </a:endParaRPr>
            </a:p>
          </p:txBody>
        </p:sp>
        <p:sp>
          <p:nvSpPr>
            <p:cNvPr id="21508" name="Rectangle 4"/>
            <p:cNvSpPr>
              <a:spLocks noChangeArrowheads="1"/>
            </p:cNvSpPr>
            <p:nvPr/>
          </p:nvSpPr>
          <p:spPr bwMode="auto">
            <a:xfrm>
              <a:off x="4103688" y="2911475"/>
              <a:ext cx="2235200" cy="9144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2225">
              <a:solidFill>
                <a:srgbClr val="10253F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srgbClr val="10253F">
                  <a:alpha val="39998"/>
                </a:srgbClr>
              </a:outerShdw>
            </a:effectLst>
          </p:spPr>
          <p:txBody>
            <a:bodyPr wrap="none" lIns="90000" tIns="46800" rIns="90000" bIns="46800" anchor="ctr"/>
            <a:lstStyle>
              <a:lvl1pPr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endParaRPr lang="en-GB" altLang="en-US">
                <a:solidFill>
                  <a:srgbClr val="10253F"/>
                </a:solidFill>
                <a:latin typeface="Century Gothic" charset="0"/>
                <a:ea typeface="Calibri" charset="0"/>
                <a:cs typeface="Calibri" charset="0"/>
              </a:endParaRPr>
            </a:p>
          </p:txBody>
        </p:sp>
        <p:sp>
          <p:nvSpPr>
            <p:cNvPr id="21509" name="Rectangle 5"/>
            <p:cNvSpPr>
              <a:spLocks noChangeArrowheads="1"/>
            </p:cNvSpPr>
            <p:nvPr/>
          </p:nvSpPr>
          <p:spPr bwMode="auto">
            <a:xfrm>
              <a:off x="6440488" y="2911475"/>
              <a:ext cx="2235200" cy="9144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22225">
              <a:solidFill>
                <a:srgbClr val="10253F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srgbClr val="10253F">
                  <a:alpha val="39998"/>
                </a:srgbClr>
              </a:outerShdw>
            </a:effectLst>
          </p:spPr>
          <p:txBody>
            <a:bodyPr wrap="none" lIns="90000" tIns="46800" rIns="90000" bIns="46800" anchor="ctr"/>
            <a:lstStyle>
              <a:lvl1pPr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endParaRPr lang="en-GB" altLang="en-US">
                <a:solidFill>
                  <a:srgbClr val="10253F"/>
                </a:solidFill>
                <a:latin typeface="Century Gothic" charset="0"/>
                <a:ea typeface="Calibri" charset="0"/>
                <a:cs typeface="Calibri" charset="0"/>
              </a:endParaRPr>
            </a:p>
          </p:txBody>
        </p:sp>
        <p:sp>
          <p:nvSpPr>
            <p:cNvPr id="21510" name="Rectangle 6"/>
            <p:cNvSpPr>
              <a:spLocks noChangeArrowheads="1"/>
            </p:cNvSpPr>
            <p:nvPr/>
          </p:nvSpPr>
          <p:spPr bwMode="auto">
            <a:xfrm>
              <a:off x="1766888" y="3883025"/>
              <a:ext cx="2235200" cy="9144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22225">
              <a:solidFill>
                <a:srgbClr val="10253F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srgbClr val="10253F">
                  <a:alpha val="39998"/>
                </a:srgbClr>
              </a:outerShdw>
            </a:effectLst>
          </p:spPr>
          <p:txBody>
            <a:bodyPr wrap="none" lIns="90000" tIns="46800" rIns="90000" bIns="46800" anchor="ctr"/>
            <a:lstStyle>
              <a:lvl1pPr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endParaRPr lang="en-GB" altLang="en-US">
                <a:solidFill>
                  <a:srgbClr val="10253F"/>
                </a:solidFill>
                <a:latin typeface="Century Gothic" charset="0"/>
                <a:ea typeface="Calibri" charset="0"/>
                <a:cs typeface="Calibri" charset="0"/>
              </a:endParaRPr>
            </a:p>
          </p:txBody>
        </p:sp>
        <p:sp>
          <p:nvSpPr>
            <p:cNvPr id="21511" name="Rectangle 7"/>
            <p:cNvSpPr>
              <a:spLocks noChangeArrowheads="1"/>
            </p:cNvSpPr>
            <p:nvPr/>
          </p:nvSpPr>
          <p:spPr bwMode="auto">
            <a:xfrm>
              <a:off x="4103688" y="3883025"/>
              <a:ext cx="2235200" cy="9144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22225">
              <a:solidFill>
                <a:srgbClr val="10253F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srgbClr val="10253F">
                  <a:alpha val="39998"/>
                </a:srgbClr>
              </a:outerShdw>
            </a:effectLst>
          </p:spPr>
          <p:txBody>
            <a:bodyPr wrap="none" lIns="90000" tIns="46800" rIns="90000" bIns="46800" anchor="ctr"/>
            <a:lstStyle>
              <a:lvl1pPr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endParaRPr lang="en-GB" altLang="en-US">
                <a:solidFill>
                  <a:srgbClr val="10253F"/>
                </a:solidFill>
                <a:latin typeface="Century Gothic" charset="0"/>
                <a:ea typeface="Calibri" charset="0"/>
                <a:cs typeface="Calibri" charset="0"/>
              </a:endParaRPr>
            </a:p>
          </p:txBody>
        </p:sp>
        <p:sp>
          <p:nvSpPr>
            <p:cNvPr id="21512" name="Rectangle 8"/>
            <p:cNvSpPr>
              <a:spLocks noChangeArrowheads="1"/>
            </p:cNvSpPr>
            <p:nvPr/>
          </p:nvSpPr>
          <p:spPr bwMode="auto">
            <a:xfrm>
              <a:off x="6440488" y="3883025"/>
              <a:ext cx="2235200" cy="9144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22225">
              <a:solidFill>
                <a:srgbClr val="10253F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srgbClr val="10253F">
                  <a:alpha val="39998"/>
                </a:srgbClr>
              </a:outerShdw>
            </a:effectLst>
          </p:spPr>
          <p:txBody>
            <a:bodyPr wrap="none" lIns="90000" tIns="46800" rIns="90000" bIns="46800" anchor="ctr"/>
            <a:lstStyle>
              <a:lvl1pPr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endParaRPr lang="en-GB" altLang="en-US">
                <a:solidFill>
                  <a:srgbClr val="10253F"/>
                </a:solidFill>
                <a:latin typeface="Century Gothic" charset="0"/>
                <a:ea typeface="Calibri" charset="0"/>
                <a:cs typeface="Calibri" charset="0"/>
              </a:endParaRPr>
            </a:p>
          </p:txBody>
        </p:sp>
        <p:sp>
          <p:nvSpPr>
            <p:cNvPr id="14349" name="Text Box 14"/>
            <p:cNvSpPr txBox="1">
              <a:spLocks noChangeArrowheads="1"/>
            </p:cNvSpPr>
            <p:nvPr/>
          </p:nvSpPr>
          <p:spPr bwMode="auto">
            <a:xfrm>
              <a:off x="2244725" y="3036888"/>
              <a:ext cx="1231900" cy="711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GB" altLang="en-US">
                  <a:latin typeface="Calibri" charset="0"/>
                  <a:ea typeface="MS PGothic" charset="-128"/>
                </a:rPr>
                <a:t>Relevant</a:t>
              </a:r>
            </a:p>
            <a:p>
              <a:pPr algn="ctr"/>
              <a:r>
                <a:rPr lang="en-GB" altLang="en-US">
                  <a:latin typeface="Calibri" charset="0"/>
                  <a:ea typeface="MS PGothic" charset="-128"/>
                </a:rPr>
                <a:t>structur</a:t>
              </a:r>
              <a:r>
                <a:rPr lang="en-GB" altLang="en-US" u="sng">
                  <a:latin typeface="Calibri" charset="0"/>
                  <a:ea typeface="MS PGothic" charset="-128"/>
                </a:rPr>
                <a:t>es</a:t>
              </a:r>
              <a:endParaRPr lang="en-GB" altLang="en-US">
                <a:latin typeface="Calibri" charset="0"/>
                <a:ea typeface="MS PGothic" charset="-128"/>
              </a:endParaRPr>
            </a:p>
          </p:txBody>
        </p:sp>
        <p:sp>
          <p:nvSpPr>
            <p:cNvPr id="14350" name="Text Box 15"/>
            <p:cNvSpPr txBox="1">
              <a:spLocks noChangeArrowheads="1"/>
            </p:cNvSpPr>
            <p:nvPr/>
          </p:nvSpPr>
          <p:spPr bwMode="auto">
            <a:xfrm>
              <a:off x="1725613" y="3984625"/>
              <a:ext cx="2336800" cy="711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GB" altLang="en-US">
                  <a:latin typeface="Calibri" charset="0"/>
                  <a:ea typeface="MS PGothic" charset="-128"/>
                </a:rPr>
                <a:t>Experience with the</a:t>
              </a:r>
            </a:p>
            <a:p>
              <a:pPr algn="ctr"/>
              <a:r>
                <a:rPr lang="en-GB" altLang="en-US">
                  <a:latin typeface="Calibri" charset="0"/>
                  <a:ea typeface="MS PGothic" charset="-128"/>
                </a:rPr>
                <a:t>Users</a:t>
              </a:r>
              <a:r>
                <a:rPr lang="en-GB" altLang="en-GB">
                  <a:latin typeface="Calibri" charset="0"/>
                  <a:ea typeface="MS PGothic" charset="-128"/>
                </a:rPr>
                <a:t>’</a:t>
              </a:r>
              <a:r>
                <a:rPr lang="en-GB" altLang="en-US">
                  <a:latin typeface="Calibri" charset="0"/>
                  <a:ea typeface="MS PGothic" charset="-128"/>
                </a:rPr>
                <a:t> present work</a:t>
              </a:r>
            </a:p>
          </p:txBody>
        </p:sp>
        <p:sp>
          <p:nvSpPr>
            <p:cNvPr id="14351" name="Text Box 16"/>
            <p:cNvSpPr txBox="1">
              <a:spLocks noChangeArrowheads="1"/>
            </p:cNvSpPr>
            <p:nvPr/>
          </p:nvSpPr>
          <p:spPr bwMode="auto">
            <a:xfrm>
              <a:off x="4103688" y="3036888"/>
              <a:ext cx="2235200" cy="711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GB" altLang="en-US">
                  <a:latin typeface="Calibri" charset="0"/>
                  <a:ea typeface="MS PGothic" charset="-128"/>
                </a:rPr>
                <a:t>Design</a:t>
              </a:r>
            </a:p>
            <a:p>
              <a:pPr algn="ctr"/>
              <a:r>
                <a:rPr lang="en-GB" altLang="en-US">
                  <a:latin typeface="Calibri" charset="0"/>
                  <a:ea typeface="MS PGothic" charset="-128"/>
                </a:rPr>
                <a:t>proposals</a:t>
              </a:r>
            </a:p>
          </p:txBody>
        </p:sp>
        <p:sp>
          <p:nvSpPr>
            <p:cNvPr id="14352" name="Text Box 17"/>
            <p:cNvSpPr txBox="1">
              <a:spLocks noChangeArrowheads="1"/>
            </p:cNvSpPr>
            <p:nvPr/>
          </p:nvSpPr>
          <p:spPr bwMode="auto">
            <a:xfrm>
              <a:off x="4103688" y="3984625"/>
              <a:ext cx="2235200" cy="711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GB" altLang="en-US">
                  <a:latin typeface="Calibri" charset="0"/>
                  <a:ea typeface="MS PGothic" charset="-128"/>
                </a:rPr>
                <a:t>Experience with</a:t>
              </a:r>
            </a:p>
            <a:p>
              <a:pPr algn="ctr"/>
              <a:r>
                <a:rPr lang="en-GB" altLang="en-US">
                  <a:latin typeface="Calibri" charset="0"/>
                  <a:ea typeface="MS PGothic" charset="-128"/>
                </a:rPr>
                <a:t>The new system</a:t>
              </a:r>
            </a:p>
          </p:txBody>
        </p:sp>
        <p:sp>
          <p:nvSpPr>
            <p:cNvPr id="14353" name="Text Box 18"/>
            <p:cNvSpPr txBox="1">
              <a:spLocks noChangeArrowheads="1"/>
            </p:cNvSpPr>
            <p:nvPr/>
          </p:nvSpPr>
          <p:spPr bwMode="auto">
            <a:xfrm>
              <a:off x="6515100" y="3984625"/>
              <a:ext cx="2160588" cy="711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GB" altLang="en-US">
                  <a:latin typeface="Calibri" charset="0"/>
                  <a:ea typeface="MS PGothic" charset="-128"/>
                </a:rPr>
                <a:t>Experience with tech. options</a:t>
              </a:r>
            </a:p>
          </p:txBody>
        </p:sp>
        <p:sp>
          <p:nvSpPr>
            <p:cNvPr id="14354" name="Text Box 19"/>
            <p:cNvSpPr txBox="1">
              <a:spLocks noChangeArrowheads="1"/>
            </p:cNvSpPr>
            <p:nvPr/>
          </p:nvSpPr>
          <p:spPr bwMode="auto">
            <a:xfrm>
              <a:off x="6729413" y="3036888"/>
              <a:ext cx="1587500" cy="711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GB" altLang="en-US">
                  <a:latin typeface="Calibri" charset="0"/>
                  <a:ea typeface="MS PGothic" charset="-128"/>
                </a:rPr>
                <a:t>Technological</a:t>
              </a:r>
            </a:p>
            <a:p>
              <a:pPr algn="ctr"/>
              <a:r>
                <a:rPr lang="en-GB" altLang="en-US">
                  <a:latin typeface="Calibri" charset="0"/>
                  <a:ea typeface="MS PGothic" charset="-128"/>
                </a:rPr>
                <a:t>options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2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Theme2" id="{08277009-961E-7340-96EC-AEE2512040E5}" vid="{706451E5-92D3-B040-B5E7-D5879E9E2658}"/>
    </a:ext>
  </a:extLst>
</a:theme>
</file>

<file path=ppt/theme/theme2.xml><?xml version="1.0" encoding="utf-8"?>
<a:theme xmlns:a="http://schemas.openxmlformats.org/drawingml/2006/main" name="cph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cph_Business" id="{B182D0E0-5F0C-4327-BFCF-618CE1F06C1D}" vid="{E32B3180-6017-4E03-ABB2-44B3014A0013}"/>
    </a:ext>
  </a:extLst>
</a:theme>
</file>

<file path=ppt/theme/theme3.xml><?xml version="1.0" encoding="utf-8"?>
<a:theme xmlns:a="http://schemas.openxmlformats.org/drawingml/2006/main" name="Kontort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Kontort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Theme2</Template>
  <TotalTime>32431</TotalTime>
  <Words>1213</Words>
  <Application>Microsoft Office PowerPoint</Application>
  <PresentationFormat>Skærmshow (4:3)</PresentationFormat>
  <Paragraphs>386</Paragraphs>
  <Slides>37</Slides>
  <Notes>3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Diastitler</vt:lpstr>
      </vt:variant>
      <vt:variant>
        <vt:i4>37</vt:i4>
      </vt:variant>
    </vt:vector>
  </HeadingPairs>
  <TitlesOfParts>
    <vt:vector size="39" baseType="lpstr">
      <vt:lpstr>Theme2</vt:lpstr>
      <vt:lpstr>cph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Experiment sequences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</vt:vector>
  </TitlesOfParts>
  <Company>KNORD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Polymorfi,  sortering og søgning</dc:title>
  <dc:subject>Prg</dc:subject>
  <dc:creator>Henrik Hauge</dc:creator>
  <cp:lastModifiedBy>Jan Borg (BORG - Adjunkt - Cphbusiness)</cp:lastModifiedBy>
  <cp:revision>278</cp:revision>
  <cp:lastPrinted>1601-01-01T00:00:00Z</cp:lastPrinted>
  <dcterms:created xsi:type="dcterms:W3CDTF">1601-01-01T00:00:00Z</dcterms:created>
  <dcterms:modified xsi:type="dcterms:W3CDTF">2018-12-12T07:32:23Z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Teaching Date">
    <vt:lpwstr>2009-04-14T00:00:00Z</vt:lpwstr>
  </property>
  <property fmtid="{D5CDD505-2E9C-101B-9397-08002B2CF9AE}" pid="4" name="Tema">
    <vt:lpwstr/>
  </property>
  <property fmtid="{D5CDD505-2E9C-101B-9397-08002B2CF9AE}" pid="5" name="ContentType">
    <vt:lpwstr>Document</vt:lpwstr>
  </property>
</Properties>
</file>