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Relationship Id="rId16" Type="http://schemas.openxmlformats.org/officeDocument/2006/relationships/image" Target="../media/image189.png"/><Relationship Id="rId17" Type="http://schemas.openxmlformats.org/officeDocument/2006/relationships/image" Target="../media/image190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20" Type="http://schemas.openxmlformats.org/officeDocument/2006/relationships/image" Target="../media/image19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0.png"/><Relationship Id="rId19" Type="http://schemas.openxmlformats.org/officeDocument/2006/relationships/image" Target="../media/image211.png"/><Relationship Id="rId20" Type="http://schemas.openxmlformats.org/officeDocument/2006/relationships/image" Target="../media/image212.png"/><Relationship Id="rId21" Type="http://schemas.openxmlformats.org/officeDocument/2006/relationships/image" Target="../media/image213.png"/><Relationship Id="rId22" Type="http://schemas.openxmlformats.org/officeDocument/2006/relationships/image" Target="../media/image214.png"/><Relationship Id="rId23" Type="http://schemas.openxmlformats.org/officeDocument/2006/relationships/image" Target="../media/image2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Relationship Id="rId13" Type="http://schemas.openxmlformats.org/officeDocument/2006/relationships/image" Target="../media/image246.png"/><Relationship Id="rId14" Type="http://schemas.openxmlformats.org/officeDocument/2006/relationships/image" Target="../media/image247.png"/><Relationship Id="rId15" Type="http://schemas.openxmlformats.org/officeDocument/2006/relationships/image" Target="../media/image248.png"/><Relationship Id="rId16" Type="http://schemas.openxmlformats.org/officeDocument/2006/relationships/image" Target="../media/image249.png"/><Relationship Id="rId17" Type="http://schemas.openxmlformats.org/officeDocument/2006/relationships/image" Target="../media/image250.png"/><Relationship Id="rId18" Type="http://schemas.openxmlformats.org/officeDocument/2006/relationships/image" Target="../media/image251.png"/><Relationship Id="rId19" Type="http://schemas.openxmlformats.org/officeDocument/2006/relationships/image" Target="../media/image25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Relationship Id="rId11" Type="http://schemas.openxmlformats.org/officeDocument/2006/relationships/image" Target="../media/image262.png"/><Relationship Id="rId12" Type="http://schemas.openxmlformats.org/officeDocument/2006/relationships/image" Target="../media/image263.png"/><Relationship Id="rId13" Type="http://schemas.openxmlformats.org/officeDocument/2006/relationships/image" Target="../media/image264.png"/><Relationship Id="rId14" Type="http://schemas.openxmlformats.org/officeDocument/2006/relationships/image" Target="../media/image265.png"/><Relationship Id="rId15" Type="http://schemas.openxmlformats.org/officeDocument/2006/relationships/image" Target="../media/image266.png"/><Relationship Id="rId16" Type="http://schemas.openxmlformats.org/officeDocument/2006/relationships/image" Target="../media/image26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8.png"/><Relationship Id="rId3" Type="http://schemas.openxmlformats.org/officeDocument/2006/relationships/image" Target="../media/image269.png"/><Relationship Id="rId4" Type="http://schemas.openxmlformats.org/officeDocument/2006/relationships/image" Target="../media/image270.png"/><Relationship Id="rId5" Type="http://schemas.openxmlformats.org/officeDocument/2006/relationships/image" Target="../media/image271.png"/><Relationship Id="rId6" Type="http://schemas.openxmlformats.org/officeDocument/2006/relationships/image" Target="../media/image272.png"/><Relationship Id="rId7" Type="http://schemas.openxmlformats.org/officeDocument/2006/relationships/image" Target="../media/image273.png"/><Relationship Id="rId8" Type="http://schemas.openxmlformats.org/officeDocument/2006/relationships/image" Target="../media/image274.png"/><Relationship Id="rId9" Type="http://schemas.openxmlformats.org/officeDocument/2006/relationships/image" Target="../media/image275.png"/><Relationship Id="rId10" Type="http://schemas.openxmlformats.org/officeDocument/2006/relationships/image" Target="../media/image276.png"/><Relationship Id="rId11" Type="http://schemas.openxmlformats.org/officeDocument/2006/relationships/image" Target="../media/image277.png"/><Relationship Id="rId12" Type="http://schemas.openxmlformats.org/officeDocument/2006/relationships/image" Target="../media/image27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287.png"/><Relationship Id="rId11" Type="http://schemas.openxmlformats.org/officeDocument/2006/relationships/image" Target="../media/image288.png"/><Relationship Id="rId12" Type="http://schemas.openxmlformats.org/officeDocument/2006/relationships/image" Target="../media/image289.png"/><Relationship Id="rId13" Type="http://schemas.openxmlformats.org/officeDocument/2006/relationships/image" Target="../media/image290.png"/><Relationship Id="rId14" Type="http://schemas.openxmlformats.org/officeDocument/2006/relationships/image" Target="../media/image291.png"/><Relationship Id="rId15" Type="http://schemas.openxmlformats.org/officeDocument/2006/relationships/image" Target="../media/image292.png"/><Relationship Id="rId16" Type="http://schemas.openxmlformats.org/officeDocument/2006/relationships/image" Target="../media/image293.png"/><Relationship Id="rId17" Type="http://schemas.openxmlformats.org/officeDocument/2006/relationships/image" Target="../media/image294.png"/><Relationship Id="rId18" Type="http://schemas.openxmlformats.org/officeDocument/2006/relationships/image" Target="../media/image295.png"/><Relationship Id="rId19" Type="http://schemas.openxmlformats.org/officeDocument/2006/relationships/image" Target="../media/image29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1.png"/><Relationship Id="rId3" Type="http://schemas.openxmlformats.org/officeDocument/2006/relationships/image" Target="../media/image302.png"/><Relationship Id="rId4" Type="http://schemas.openxmlformats.org/officeDocument/2006/relationships/image" Target="../media/image303.png"/><Relationship Id="rId5" Type="http://schemas.openxmlformats.org/officeDocument/2006/relationships/image" Target="../media/image30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5.png"/><Relationship Id="rId3" Type="http://schemas.openxmlformats.org/officeDocument/2006/relationships/image" Target="../media/image306.png"/><Relationship Id="rId4" Type="http://schemas.openxmlformats.org/officeDocument/2006/relationships/image" Target="../media/image307.png"/><Relationship Id="rId5" Type="http://schemas.openxmlformats.org/officeDocument/2006/relationships/image" Target="../media/image30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Relationship Id="rId23" Type="http://schemas.openxmlformats.org/officeDocument/2006/relationships/image" Target="../media/image112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2130" y="9648779"/>
            <a:ext cx="3634079" cy="7740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2972" y="4074544"/>
            <a:ext cx="9060243" cy="25956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80929" y="3982472"/>
            <a:ext cx="10411452" cy="2320771"/>
            <a:chOff x="3580929" y="3982472"/>
            <a:chExt cx="10411452" cy="2320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0929" y="3982472"/>
              <a:ext cx="10411452" cy="23207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15239" y="6573258"/>
            <a:ext cx="4447905" cy="577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2435" y="2108841"/>
            <a:ext cx="14199273" cy="1443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0812" y="2223122"/>
            <a:ext cx="987576" cy="987576"/>
            <a:chOff x="560812" y="2223122"/>
            <a:chExt cx="987576" cy="9875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0812" y="2223122"/>
              <a:ext cx="987576" cy="987576"/>
              <a:chOff x="560812" y="2223122"/>
              <a:chExt cx="987576" cy="98757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12" y="2223122"/>
                <a:ext cx="987576" cy="987576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851" y="2368722"/>
              <a:ext cx="963762" cy="9185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7402" y="2383041"/>
            <a:ext cx="1226531" cy="918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87411" y="3783435"/>
            <a:ext cx="3966731" cy="485215"/>
            <a:chOff x="5387411" y="3783435"/>
            <a:chExt cx="3966731" cy="48521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387411" y="3783435"/>
              <a:ext cx="3966731" cy="485215"/>
              <a:chOff x="5387411" y="3783435"/>
              <a:chExt cx="3966731" cy="4852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387411" y="3783435"/>
                <a:ext cx="3966731" cy="48521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4814" y="3863138"/>
              <a:ext cx="3816642" cy="37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31469" y="4453176"/>
            <a:ext cx="6171429" cy="4994148"/>
            <a:chOff x="5531469" y="4453176"/>
            <a:chExt cx="6171429" cy="4994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1469" y="4453176"/>
              <a:ext cx="6171429" cy="4994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38572" y="8477839"/>
            <a:ext cx="4997633" cy="90156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492337" y="8317902"/>
            <a:ext cx="1300416" cy="548291"/>
            <a:chOff x="11492337" y="8317902"/>
            <a:chExt cx="1300416" cy="548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260000">
              <a:off x="11492337" y="8317902"/>
              <a:ext cx="1300416" cy="548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24641" y="673535"/>
            <a:ext cx="5500257" cy="5592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55438" y="717804"/>
            <a:ext cx="372584" cy="372584"/>
            <a:chOff x="11855438" y="717804"/>
            <a:chExt cx="372584" cy="3725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855438" y="717804"/>
              <a:ext cx="372584" cy="372584"/>
              <a:chOff x="11855438" y="717804"/>
              <a:chExt cx="372584" cy="37258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855438" y="717804"/>
                <a:ext cx="372584" cy="372584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53189" y="772735"/>
              <a:ext cx="363600" cy="34655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2741" y="778137"/>
            <a:ext cx="462735" cy="3465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35966" y="3800720"/>
            <a:ext cx="10874394" cy="3883712"/>
            <a:chOff x="2935966" y="3800720"/>
            <a:chExt cx="10874394" cy="38837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5966" y="3800720"/>
              <a:ext cx="10874394" cy="388371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09001" y="2755569"/>
            <a:ext cx="11210389" cy="6769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02390" y="4028054"/>
            <a:ext cx="3675105" cy="4685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130" y="6111650"/>
            <a:ext cx="3880629" cy="468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9857" y="1896535"/>
            <a:ext cx="12898031" cy="1328166"/>
            <a:chOff x="1819857" y="1896535"/>
            <a:chExt cx="12898031" cy="13281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31" y="2026390"/>
              <a:ext cx="12480458" cy="144377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819857" y="1896535"/>
              <a:ext cx="641000" cy="545900"/>
              <a:chOff x="1819857" y="1896535"/>
              <a:chExt cx="641000" cy="54590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19857" y="1896535"/>
                <a:ext cx="641000" cy="5459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84414" y="2972308"/>
              <a:ext cx="4596658" cy="252393"/>
              <a:chOff x="2284414" y="2972308"/>
              <a:chExt cx="4596658" cy="25239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4414" y="2972308"/>
                <a:ext cx="4596658" cy="252393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2924" y="2110215"/>
            <a:ext cx="993200" cy="993200"/>
            <a:chOff x="662924" y="2110215"/>
            <a:chExt cx="993200" cy="99320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62924" y="2110215"/>
              <a:ext cx="993200" cy="993200"/>
              <a:chOff x="662924" y="2110215"/>
              <a:chExt cx="993200" cy="99320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62924" y="2110215"/>
                <a:ext cx="993200" cy="99320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929" y="2256645"/>
              <a:ext cx="1012157" cy="92380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73974" y="3404882"/>
            <a:ext cx="6023137" cy="5206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7147" y="4402754"/>
            <a:ext cx="6171429" cy="3578182"/>
            <a:chOff x="1217147" y="4402754"/>
            <a:chExt cx="6171429" cy="35781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7147" y="4402754"/>
              <a:ext cx="6171429" cy="35781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92557" y="4166562"/>
            <a:ext cx="6171429" cy="3814374"/>
            <a:chOff x="9392557" y="4166562"/>
            <a:chExt cx="6171429" cy="38143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92557" y="4166562"/>
              <a:ext cx="6171429" cy="38143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70382" y="6002421"/>
            <a:ext cx="1196979" cy="179561"/>
            <a:chOff x="7670382" y="6002421"/>
            <a:chExt cx="1196979" cy="1795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0382" y="6002421"/>
              <a:ext cx="1196979" cy="17956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51081" y="8741017"/>
            <a:ext cx="11537755" cy="9015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481169" y="3438596"/>
            <a:ext cx="236000" cy="363890"/>
            <a:chOff x="2481169" y="3438596"/>
            <a:chExt cx="236000" cy="363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4080000">
              <a:off x="2481169" y="3438596"/>
              <a:ext cx="236000" cy="3638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450420" y="4374262"/>
            <a:ext cx="2357743" cy="123139"/>
            <a:chOff x="9450420" y="4374262"/>
            <a:chExt cx="2357743" cy="12313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50420" y="4374262"/>
              <a:ext cx="2357743" cy="1231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1595" y="4112695"/>
            <a:ext cx="660582" cy="350476"/>
            <a:chOff x="3271595" y="4112695"/>
            <a:chExt cx="660582" cy="35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1595" y="4112695"/>
              <a:ext cx="660582" cy="35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5869" y="1832669"/>
            <a:ext cx="12304462" cy="14437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1859" y="2073203"/>
            <a:ext cx="1221865" cy="9185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4112" y="1937346"/>
            <a:ext cx="993200" cy="993200"/>
            <a:chOff x="634112" y="1937346"/>
            <a:chExt cx="993200" cy="99320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4112" y="1937346"/>
              <a:ext cx="993200" cy="993200"/>
              <a:chOff x="634112" y="1937346"/>
              <a:chExt cx="993200" cy="99320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4112" y="1937346"/>
                <a:ext cx="993200" cy="99320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117" y="2083775"/>
              <a:ext cx="1012157" cy="92380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53896" y="3203201"/>
            <a:ext cx="7345995" cy="5206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32281" y="3236916"/>
            <a:ext cx="236000" cy="363890"/>
            <a:chOff x="3232281" y="3236916"/>
            <a:chExt cx="236000" cy="3638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4080000">
              <a:off x="3232281" y="3236916"/>
              <a:ext cx="236000" cy="363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43024" y="4482218"/>
            <a:ext cx="5116920" cy="2486391"/>
            <a:chOff x="3243024" y="4482218"/>
            <a:chExt cx="5116920" cy="24863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3024" y="4482218"/>
              <a:ext cx="5116920" cy="2486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43024" y="7703805"/>
            <a:ext cx="6714380" cy="1955022"/>
            <a:chOff x="3243024" y="7703805"/>
            <a:chExt cx="6714380" cy="19550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3024" y="7703805"/>
              <a:ext cx="6714380" cy="19550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93138" y="7305310"/>
            <a:ext cx="2214590" cy="350476"/>
            <a:chOff x="3293138" y="7305310"/>
            <a:chExt cx="2214590" cy="3504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3138" y="7305310"/>
              <a:ext cx="2214590" cy="35047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12187" y="4075881"/>
            <a:ext cx="624054" cy="52062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12192" y="7278258"/>
            <a:ext cx="2183893" cy="5206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609407" y="8084113"/>
            <a:ext cx="499700" cy="501164"/>
            <a:chOff x="5609407" y="8084113"/>
            <a:chExt cx="499700" cy="5011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09407" y="8084113"/>
              <a:ext cx="499700" cy="5011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28660" y="7666726"/>
            <a:ext cx="821806" cy="204570"/>
            <a:chOff x="5728660" y="7666726"/>
            <a:chExt cx="821806" cy="2045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7740000">
              <a:off x="5728660" y="7666726"/>
              <a:ext cx="821806" cy="20457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62115" y="7163096"/>
            <a:ext cx="9772466" cy="52062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420238" y="7174793"/>
            <a:ext cx="236000" cy="363890"/>
            <a:chOff x="11420238" y="7174793"/>
            <a:chExt cx="236000" cy="36389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4080000">
              <a:off x="11420238" y="7174793"/>
              <a:ext cx="236000" cy="363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852640" y="7480548"/>
            <a:ext cx="4411466" cy="154044"/>
            <a:chOff x="11852640" y="7480548"/>
            <a:chExt cx="4411466" cy="15404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52640" y="7480548"/>
              <a:ext cx="4411466" cy="154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33016" y="810313"/>
            <a:ext cx="3607544" cy="4233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71216" y="872458"/>
            <a:ext cx="358239" cy="2693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52300" y="841003"/>
            <a:ext cx="291196" cy="291196"/>
            <a:chOff x="13952300" y="841003"/>
            <a:chExt cx="291196" cy="2911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952300" y="841003"/>
              <a:ext cx="291196" cy="291196"/>
              <a:chOff x="13952300" y="841003"/>
              <a:chExt cx="291196" cy="2911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952300" y="841003"/>
                <a:ext cx="291196" cy="2911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50542" y="883935"/>
              <a:ext cx="296754" cy="2708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8245" y="2017306"/>
            <a:ext cx="3712571" cy="496910"/>
            <a:chOff x="1288245" y="2017306"/>
            <a:chExt cx="3712571" cy="4969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8245" y="2017306"/>
              <a:ext cx="3712571" cy="49691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5991" y="1978955"/>
            <a:ext cx="3434440" cy="7381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0131" y="1907926"/>
            <a:ext cx="471447" cy="601385"/>
            <a:chOff x="750131" y="1907926"/>
            <a:chExt cx="471447" cy="6013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131" y="1907926"/>
              <a:ext cx="471447" cy="601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0131" y="3480322"/>
            <a:ext cx="5540936" cy="2710425"/>
            <a:chOff x="750131" y="3480322"/>
            <a:chExt cx="5540936" cy="27104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131" y="3480322"/>
              <a:ext cx="5540936" cy="27104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42370" y="3427883"/>
            <a:ext cx="5377671" cy="3221609"/>
            <a:chOff x="6642370" y="3427883"/>
            <a:chExt cx="5377671" cy="32216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42370" y="3427883"/>
              <a:ext cx="5377671" cy="32216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16535" y="3440321"/>
            <a:ext cx="5214406" cy="4951290"/>
            <a:chOff x="12316535" y="3440321"/>
            <a:chExt cx="5214406" cy="49512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16535" y="3440321"/>
              <a:ext cx="5214406" cy="49512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0131" y="3014614"/>
            <a:ext cx="1624298" cy="307526"/>
            <a:chOff x="750131" y="3014614"/>
            <a:chExt cx="1624298" cy="30752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26601" y="3046881"/>
              <a:ext cx="1547828" cy="260628"/>
              <a:chOff x="826601" y="3046881"/>
              <a:chExt cx="1547828" cy="26062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26601" y="3046881"/>
                <a:ext cx="1547828" cy="26062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50131" y="3014614"/>
              <a:ext cx="334654" cy="277428"/>
              <a:chOff x="750131" y="3014614"/>
              <a:chExt cx="334654" cy="27742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50131" y="3014614"/>
                <a:ext cx="334654" cy="277428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2801" y="3061839"/>
              <a:ext cx="1115096" cy="29678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42370" y="3014614"/>
            <a:ext cx="1624298" cy="292895"/>
            <a:chOff x="6642370" y="3014614"/>
            <a:chExt cx="1624298" cy="29289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18839" y="3046881"/>
              <a:ext cx="1547828" cy="260628"/>
              <a:chOff x="6718839" y="3046881"/>
              <a:chExt cx="1547828" cy="26062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718839" y="3046881"/>
                <a:ext cx="1547828" cy="26062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642370" y="3014614"/>
              <a:ext cx="334654" cy="277428"/>
              <a:chOff x="6642370" y="3014614"/>
              <a:chExt cx="334654" cy="27742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642370" y="3014614"/>
                <a:ext cx="334654" cy="277428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55036" y="3061842"/>
              <a:ext cx="1221207" cy="29678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61777" y="3012973"/>
            <a:ext cx="1624298" cy="292895"/>
            <a:chOff x="12261777" y="3012973"/>
            <a:chExt cx="1624298" cy="29289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338247" y="3045240"/>
              <a:ext cx="1547828" cy="260628"/>
              <a:chOff x="12338247" y="3045240"/>
              <a:chExt cx="1547828" cy="26062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338247" y="3045240"/>
                <a:ext cx="1547828" cy="26062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2261777" y="3012973"/>
              <a:ext cx="334654" cy="277428"/>
              <a:chOff x="12261777" y="3012973"/>
              <a:chExt cx="334654" cy="277428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2261777" y="3012973"/>
                <a:ext cx="334654" cy="277428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574469" y="3060197"/>
              <a:ext cx="1092965" cy="29678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17719" y="8143778"/>
            <a:ext cx="3757512" cy="738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33016" y="810313"/>
            <a:ext cx="3607544" cy="4233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71216" y="872458"/>
            <a:ext cx="358239" cy="2693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52300" y="841003"/>
            <a:ext cx="291196" cy="291196"/>
            <a:chOff x="13952300" y="841003"/>
            <a:chExt cx="291196" cy="2911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952300" y="841003"/>
              <a:ext cx="291196" cy="291196"/>
              <a:chOff x="13952300" y="841003"/>
              <a:chExt cx="291196" cy="2911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952300" y="841003"/>
                <a:ext cx="291196" cy="2911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50542" y="883935"/>
              <a:ext cx="296754" cy="2708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55869" y="1880288"/>
            <a:ext cx="8213133" cy="14437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1860" y="2082726"/>
            <a:ext cx="1223198" cy="918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4112" y="1937346"/>
            <a:ext cx="993200" cy="993200"/>
            <a:chOff x="634112" y="1937346"/>
            <a:chExt cx="993200" cy="99320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34112" y="1937346"/>
              <a:ext cx="993200" cy="993200"/>
              <a:chOff x="634112" y="1937346"/>
              <a:chExt cx="993200" cy="9932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34112" y="1937346"/>
                <a:ext cx="993200" cy="99320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117" y="2083775"/>
              <a:ext cx="1012157" cy="92380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86667" y="2938570"/>
            <a:ext cx="6066493" cy="5206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65052" y="2972284"/>
            <a:ext cx="236000" cy="363890"/>
            <a:chOff x="3165052" y="2972284"/>
            <a:chExt cx="236000" cy="363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4080000">
              <a:off x="3165052" y="2972284"/>
              <a:ext cx="236000" cy="363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02096" y="3677132"/>
            <a:ext cx="5243962" cy="6358882"/>
            <a:chOff x="5202096" y="3677132"/>
            <a:chExt cx="5243962" cy="63588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2096" y="3677132"/>
              <a:ext cx="5243962" cy="63588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0280" y="807288"/>
            <a:ext cx="5262408" cy="4002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47649" y="879266"/>
            <a:ext cx="339999" cy="2546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46123" y="838967"/>
            <a:ext cx="275318" cy="275318"/>
            <a:chOff x="12346123" y="838967"/>
            <a:chExt cx="275318" cy="27531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346123" y="838967"/>
              <a:ext cx="275318" cy="275318"/>
              <a:chOff x="12346123" y="838967"/>
              <a:chExt cx="275318" cy="2753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46123" y="838967"/>
                <a:ext cx="275318" cy="27531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44461" y="879558"/>
              <a:ext cx="280573" cy="256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1588" y="1931464"/>
            <a:ext cx="14168036" cy="23504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7249" y="4179334"/>
            <a:ext cx="9577363" cy="5206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76429" y="4194004"/>
            <a:ext cx="236000" cy="363890"/>
            <a:chOff x="3176429" y="4194004"/>
            <a:chExt cx="236000" cy="3638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080000">
              <a:off x="3176429" y="4194004"/>
              <a:ext cx="236000" cy="3638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0280" y="807288"/>
            <a:ext cx="5262408" cy="4002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47649" y="879266"/>
            <a:ext cx="339999" cy="254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46123" y="838967"/>
            <a:ext cx="275318" cy="275318"/>
            <a:chOff x="12346123" y="838967"/>
            <a:chExt cx="275318" cy="2753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46123" y="838967"/>
              <a:ext cx="275318" cy="275318"/>
              <a:chOff x="12346123" y="838967"/>
              <a:chExt cx="275318" cy="2753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346123" y="838967"/>
                <a:ext cx="275318" cy="275318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44461" y="879558"/>
              <a:ext cx="280573" cy="2560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1896" y="1931960"/>
            <a:ext cx="983596" cy="983596"/>
            <a:chOff x="961896" y="1931960"/>
            <a:chExt cx="983596" cy="98359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61896" y="1931960"/>
              <a:ext cx="983596" cy="983596"/>
              <a:chOff x="961896" y="1931960"/>
              <a:chExt cx="983596" cy="98359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1896" y="1931960"/>
                <a:ext cx="983596" cy="98359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5958" y="2076973"/>
              <a:ext cx="1003697" cy="914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05870" y="5447538"/>
            <a:ext cx="3881131" cy="2283018"/>
            <a:chOff x="2205870" y="5447538"/>
            <a:chExt cx="3881131" cy="22830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5870" y="5447538"/>
              <a:ext cx="3881131" cy="22830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31585" y="5249555"/>
            <a:ext cx="6171429" cy="2858545"/>
            <a:chOff x="9831585" y="5249555"/>
            <a:chExt cx="6171429" cy="28585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31585" y="5249555"/>
              <a:ext cx="6171429" cy="28585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27671" y="6499266"/>
            <a:ext cx="2687083" cy="179561"/>
            <a:chOff x="6727671" y="6499266"/>
            <a:chExt cx="2687083" cy="1795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27671" y="6499266"/>
              <a:ext cx="2687083" cy="1795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89577" y="6109225"/>
            <a:ext cx="2820934" cy="52062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74277" y="8070011"/>
            <a:ext cx="2657855" cy="9015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39277" y="8596728"/>
            <a:ext cx="2227495" cy="52062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16063" y="8606334"/>
            <a:ext cx="7543562" cy="5206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2897" y="1954303"/>
            <a:ext cx="4335132" cy="1443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6365" y="2022050"/>
            <a:ext cx="969082" cy="969082"/>
            <a:chOff x="886365" y="2022050"/>
            <a:chExt cx="969082" cy="9690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86365" y="2022050"/>
              <a:ext cx="969082" cy="969082"/>
              <a:chOff x="886365" y="2022050"/>
              <a:chExt cx="969082" cy="9690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6365" y="2022050"/>
                <a:ext cx="969082" cy="969082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516" y="2164924"/>
              <a:ext cx="992158" cy="9013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51486" y="3055228"/>
            <a:ext cx="12562260" cy="1963361"/>
            <a:chOff x="1951486" y="3055228"/>
            <a:chExt cx="12562260" cy="19633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303485" y="2088650"/>
              <a:ext cx="25124520" cy="392672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1486" y="3055228"/>
              <a:ext cx="12562260" cy="19633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37608" y="3417967"/>
            <a:ext cx="2361008" cy="350476"/>
            <a:chOff x="6337608" y="3417967"/>
            <a:chExt cx="2361008" cy="3504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7608" y="3417967"/>
              <a:ext cx="2361008" cy="35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21438" y="4269399"/>
            <a:ext cx="1850288" cy="315958"/>
            <a:chOff x="4221438" y="4269399"/>
            <a:chExt cx="1850288" cy="3159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1438" y="4269399"/>
              <a:ext cx="1850288" cy="3159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20465" y="4259875"/>
            <a:ext cx="1320528" cy="350476"/>
            <a:chOff x="7320465" y="4259875"/>
            <a:chExt cx="1320528" cy="3504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20465" y="4259875"/>
              <a:ext cx="1320528" cy="35047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79404" y="3379872"/>
            <a:ext cx="12184942" cy="5206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69196" y="4231385"/>
            <a:ext cx="6047794" cy="5206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46582" y="3390738"/>
            <a:ext cx="785920" cy="404934"/>
            <a:chOff x="5146582" y="3390738"/>
            <a:chExt cx="785920" cy="4049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6582" y="3390738"/>
              <a:ext cx="785920" cy="4049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217498" y="5142857"/>
            <a:ext cx="4976458" cy="4958296"/>
            <a:chOff x="2217498" y="5142857"/>
            <a:chExt cx="4976458" cy="495829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17498" y="5142857"/>
              <a:ext cx="4976458" cy="49582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80729" y="5517407"/>
            <a:ext cx="7245624" cy="3330777"/>
            <a:chOff x="7980729" y="5517407"/>
            <a:chExt cx="7245624" cy="33307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80729" y="5517407"/>
              <a:ext cx="7245624" cy="3330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3294" y="1992713"/>
            <a:ext cx="6061567" cy="1443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6365" y="2022050"/>
            <a:ext cx="969082" cy="969082"/>
            <a:chOff x="886365" y="2022050"/>
            <a:chExt cx="969082" cy="9690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86365" y="2022050"/>
              <a:ext cx="969082" cy="969082"/>
              <a:chOff x="886365" y="2022050"/>
              <a:chExt cx="969082" cy="9690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6365" y="2022050"/>
                <a:ext cx="969082" cy="969082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516" y="2164927"/>
              <a:ext cx="988015" cy="9013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74886" y="3314848"/>
            <a:ext cx="7563790" cy="5206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39316" y="2875946"/>
            <a:ext cx="2448980" cy="206815"/>
            <a:chOff x="5239316" y="2875946"/>
            <a:chExt cx="2448980" cy="2068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9316" y="2875946"/>
              <a:ext cx="2448980" cy="2068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72477" y="3348563"/>
            <a:ext cx="236000" cy="363890"/>
            <a:chOff x="2172477" y="3348563"/>
            <a:chExt cx="236000" cy="363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4080000">
              <a:off x="2172477" y="3348563"/>
              <a:ext cx="236000" cy="363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77613" y="4455284"/>
            <a:ext cx="5053179" cy="3348970"/>
            <a:chOff x="6477613" y="4455284"/>
            <a:chExt cx="5053179" cy="33489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7613" y="4455284"/>
              <a:ext cx="5053179" cy="33489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71376" y="5800611"/>
            <a:ext cx="1444345" cy="744178"/>
            <a:chOff x="7071376" y="5800611"/>
            <a:chExt cx="1444345" cy="7441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71376" y="5800611"/>
              <a:ext cx="1444345" cy="74417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32492" y="8681276"/>
            <a:ext cx="8172473" cy="520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8805" y="4701080"/>
            <a:ext cx="4148105" cy="4229164"/>
            <a:chOff x="7068805" y="4701080"/>
            <a:chExt cx="4148105" cy="42291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2386" y="2602453"/>
              <a:ext cx="8296210" cy="845832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8805" y="4701080"/>
              <a:ext cx="4148105" cy="42291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145" y="7633716"/>
            <a:ext cx="2609869" cy="11857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70726" y="6422903"/>
            <a:ext cx="2758782" cy="88355"/>
            <a:chOff x="7570726" y="6422903"/>
            <a:chExt cx="2758782" cy="883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0726" y="6422903"/>
              <a:ext cx="2758782" cy="8835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0956" y="1974661"/>
            <a:ext cx="9824056" cy="16844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32631" y="5988540"/>
            <a:ext cx="1105019" cy="569346"/>
            <a:chOff x="9132631" y="5988540"/>
            <a:chExt cx="1105019" cy="5693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2631" y="5988540"/>
              <a:ext cx="1105019" cy="5693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01970" y="6575412"/>
            <a:ext cx="745281" cy="480500"/>
            <a:chOff x="9001970" y="6575412"/>
            <a:chExt cx="745281" cy="4805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1970" y="6575412"/>
              <a:ext cx="745281" cy="48050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2631" y="5526377"/>
            <a:ext cx="3326408" cy="5561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32631" y="6071171"/>
            <a:ext cx="2822545" cy="5561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60962" y="3614469"/>
            <a:ext cx="1401905" cy="394276"/>
            <a:chOff x="10560962" y="3614469"/>
            <a:chExt cx="1401905" cy="3942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0962" y="3614469"/>
              <a:ext cx="1401905" cy="39427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19463" y="3529256"/>
            <a:ext cx="8861464" cy="70969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32631" y="6663544"/>
            <a:ext cx="2199320" cy="5561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21947" y="6594967"/>
            <a:ext cx="259142" cy="220695"/>
            <a:chOff x="7421947" y="6594967"/>
            <a:chExt cx="259142" cy="2206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1947" y="6594967"/>
              <a:ext cx="259142" cy="220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9336" y="1907765"/>
            <a:ext cx="7480199" cy="1443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6365" y="2022050"/>
            <a:ext cx="969082" cy="969082"/>
            <a:chOff x="886365" y="2022050"/>
            <a:chExt cx="969082" cy="9690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86365" y="2022050"/>
              <a:ext cx="969082" cy="969082"/>
              <a:chOff x="886365" y="2022050"/>
              <a:chExt cx="969082" cy="9690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6365" y="2022050"/>
                <a:ext cx="969082" cy="969082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516" y="2164927"/>
              <a:ext cx="988015" cy="9013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47041" y="3026815"/>
            <a:ext cx="11456752" cy="5206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68521" y="3057404"/>
            <a:ext cx="236000" cy="363890"/>
            <a:chOff x="2268521" y="3057404"/>
            <a:chExt cx="236000" cy="363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4080000">
              <a:off x="2268521" y="3057404"/>
              <a:ext cx="236000" cy="363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2837" y="4085645"/>
            <a:ext cx="14837592" cy="5489385"/>
            <a:chOff x="912837" y="4085645"/>
            <a:chExt cx="14837592" cy="54893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432822" y="1383178"/>
              <a:ext cx="29675185" cy="1097877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2837" y="4085645"/>
              <a:ext cx="14837592" cy="5489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5992" y="3830645"/>
            <a:ext cx="4564482" cy="475881"/>
            <a:chOff x="1025992" y="3830645"/>
            <a:chExt cx="4564482" cy="4758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5992" y="3830645"/>
              <a:ext cx="4564482" cy="4758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6365" y="3771728"/>
            <a:ext cx="611046" cy="506557"/>
            <a:chOff x="886365" y="3771728"/>
            <a:chExt cx="611046" cy="5065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6365" y="3771728"/>
              <a:ext cx="611046" cy="50655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7268" y="3857963"/>
            <a:ext cx="4091066" cy="54190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23161" y="9167961"/>
            <a:ext cx="6074417" cy="3123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7556" y="9167961"/>
            <a:ext cx="421140" cy="31237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47858" y="4669287"/>
            <a:ext cx="4891459" cy="5206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28965" y="5143010"/>
            <a:ext cx="13160461" cy="52062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20096" y="5607458"/>
            <a:ext cx="13406312" cy="90156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15229" y="6507229"/>
            <a:ext cx="13288067" cy="9015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7893" y="4625433"/>
            <a:ext cx="4231600" cy="7096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3373" y="1523536"/>
            <a:ext cx="6833249" cy="2406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2387" y="3796970"/>
            <a:ext cx="9641282" cy="3035561"/>
            <a:chOff x="3912387" y="3796970"/>
            <a:chExt cx="9641282" cy="3035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2387" y="3796970"/>
              <a:ext cx="9641282" cy="3035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3426" y="4015417"/>
            <a:ext cx="6978635" cy="29336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2387" y="3796970"/>
            <a:ext cx="9641282" cy="3035561"/>
            <a:chOff x="3912387" y="3796970"/>
            <a:chExt cx="9641282" cy="3035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2387" y="3796970"/>
              <a:ext cx="9641282" cy="3035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3425" y="4127197"/>
            <a:ext cx="9151225" cy="28218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413" y="1920753"/>
            <a:ext cx="11480094" cy="2350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24237" y="2802783"/>
            <a:ext cx="641000" cy="545900"/>
            <a:chOff x="2524237" y="2802783"/>
            <a:chExt cx="641000" cy="5459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4237" y="2802783"/>
              <a:ext cx="641000" cy="5459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66963" y="3802126"/>
            <a:ext cx="3900870" cy="252393"/>
            <a:chOff x="2866963" y="3802126"/>
            <a:chExt cx="3900870" cy="2523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6963" y="3802126"/>
              <a:ext cx="3900870" cy="2523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24061" y="5446503"/>
            <a:ext cx="14837592" cy="2428342"/>
            <a:chOff x="1724061" y="5446503"/>
            <a:chExt cx="14837592" cy="24283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62381" y="4251011"/>
              <a:ext cx="29675185" cy="485668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4061" y="5446503"/>
              <a:ext cx="14837592" cy="242834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90080" y="6137736"/>
            <a:ext cx="3995710" cy="7714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56483" y="5751296"/>
            <a:ext cx="1034422" cy="1034444"/>
            <a:chOff x="6756483" y="5751296"/>
            <a:chExt cx="1034422" cy="10344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6483" y="5751296"/>
              <a:ext cx="1034422" cy="103444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40524" y="7095152"/>
            <a:ext cx="14045211" cy="61712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1158" y="5142857"/>
            <a:ext cx="2965814" cy="534798"/>
            <a:chOff x="1651158" y="5142857"/>
            <a:chExt cx="2965814" cy="53479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790784" y="5201774"/>
              <a:ext cx="2826187" cy="475881"/>
              <a:chOff x="1790784" y="5201774"/>
              <a:chExt cx="2826187" cy="47588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90784" y="5201774"/>
                <a:ext cx="2826187" cy="47588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51158" y="5142857"/>
              <a:ext cx="611046" cy="506557"/>
              <a:chOff x="1651158" y="5142857"/>
              <a:chExt cx="611046" cy="5065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158" y="5142857"/>
                <a:ext cx="611046" cy="50655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061" y="5229088"/>
              <a:ext cx="2040876" cy="5419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9199" y="1942717"/>
            <a:ext cx="1019754" cy="1019754"/>
            <a:chOff x="409199" y="1942717"/>
            <a:chExt cx="1019754" cy="101975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09199" y="1942717"/>
              <a:ext cx="1019754" cy="1019754"/>
              <a:chOff x="409199" y="1942717"/>
              <a:chExt cx="1019754" cy="101975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09199" y="1942717"/>
                <a:ext cx="1019754" cy="1019754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044" y="2093061"/>
              <a:ext cx="995165" cy="948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9486" y="5440576"/>
            <a:ext cx="14837592" cy="2302391"/>
            <a:chOff x="1589486" y="5440576"/>
            <a:chExt cx="14837592" cy="2302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98634" y="4307091"/>
              <a:ext cx="29675185" cy="460478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486" y="5440576"/>
              <a:ext cx="14837592" cy="23023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339" y="3879786"/>
            <a:ext cx="10462343" cy="11617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6328" y="6197496"/>
            <a:ext cx="11064277" cy="9256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15761" y="3136411"/>
            <a:ext cx="1059789" cy="5419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0281" y="2568948"/>
            <a:ext cx="4335132" cy="14437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5649" y="2410281"/>
            <a:ext cx="641000" cy="545900"/>
            <a:chOff x="1195649" y="2410281"/>
            <a:chExt cx="641000" cy="5459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5649" y="2410281"/>
              <a:ext cx="641000" cy="5459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9486" y="3514279"/>
            <a:ext cx="3900870" cy="252393"/>
            <a:chOff x="1589486" y="3514279"/>
            <a:chExt cx="3900870" cy="2523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9486" y="3514279"/>
              <a:ext cx="3900870" cy="2523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73744" y="767248"/>
            <a:ext cx="6909084" cy="394657"/>
            <a:chOff x="11273744" y="767248"/>
            <a:chExt cx="6909084" cy="3946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81880" y="721535"/>
              <a:ext cx="6521742" cy="57750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273744" y="780538"/>
              <a:ext cx="343271" cy="343271"/>
              <a:chOff x="11273744" y="780538"/>
              <a:chExt cx="343271" cy="343271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1273744" y="780538"/>
                <a:ext cx="343271" cy="343271"/>
                <a:chOff x="11273744" y="780538"/>
                <a:chExt cx="343271" cy="343271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1273744" y="780538"/>
                  <a:ext cx="343271" cy="343271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271672" y="831147"/>
                <a:ext cx="334994" cy="31928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58249" y="1840566"/>
            <a:ext cx="8393290" cy="1727261"/>
            <a:chOff x="4458249" y="1840566"/>
            <a:chExt cx="8393290" cy="172726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58249" y="1840566"/>
              <a:ext cx="8393290" cy="1727261"/>
              <a:chOff x="4458249" y="1840566"/>
              <a:chExt cx="8393290" cy="172726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4617" y="990222"/>
                <a:ext cx="16786580" cy="345452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58249" y="1840566"/>
                <a:ext cx="8393290" cy="172726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610353" y="1964801"/>
              <a:ext cx="8089082" cy="1471733"/>
              <a:chOff x="4610353" y="1964801"/>
              <a:chExt cx="8089082" cy="14717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10353" y="1964801"/>
                <a:ext cx="8089082" cy="1471733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7012" y="2288245"/>
            <a:ext cx="3389246" cy="9015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58249" y="3962300"/>
            <a:ext cx="8393290" cy="1727261"/>
            <a:chOff x="4458249" y="3962300"/>
            <a:chExt cx="8393290" cy="17272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617" y="3111956"/>
              <a:ext cx="16786580" cy="345452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8249" y="3962300"/>
              <a:ext cx="8393290" cy="17272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62496" y="4156979"/>
            <a:ext cx="8184795" cy="1319771"/>
            <a:chOff x="4562496" y="4156979"/>
            <a:chExt cx="8184795" cy="13197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2496" y="4156979"/>
              <a:ext cx="8184795" cy="13197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91950" y="4413246"/>
            <a:ext cx="4075062" cy="9015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332928" y="3142253"/>
            <a:ext cx="784117" cy="1675027"/>
            <a:chOff x="3332928" y="3142253"/>
            <a:chExt cx="784117" cy="16750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780000">
              <a:off x="3332928" y="3142253"/>
              <a:ext cx="784117" cy="16750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68966" y="4508964"/>
            <a:ext cx="2102763" cy="118201"/>
            <a:chOff x="4768966" y="4508964"/>
            <a:chExt cx="2102763" cy="1182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68966" y="4508964"/>
              <a:ext cx="2102763" cy="11820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45249" y="6102749"/>
            <a:ext cx="8851370" cy="67698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68757" y="6513665"/>
            <a:ext cx="3778615" cy="152223"/>
            <a:chOff x="5568757" y="6513665"/>
            <a:chExt cx="3778615" cy="1522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68757" y="6513665"/>
              <a:ext cx="3778615" cy="1522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12674" y="7194099"/>
            <a:ext cx="10824865" cy="2227657"/>
            <a:chOff x="3512674" y="7194099"/>
            <a:chExt cx="10824865" cy="222765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870079" y="6097407"/>
              <a:ext cx="21649730" cy="445531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2674" y="7194099"/>
              <a:ext cx="10824865" cy="22276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667483" y="7293188"/>
            <a:ext cx="10535608" cy="2035935"/>
            <a:chOff x="3667483" y="7293188"/>
            <a:chExt cx="10535608" cy="20359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7483" y="7293188"/>
              <a:ext cx="10535608" cy="20359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89180" y="7475661"/>
            <a:ext cx="6162359" cy="350476"/>
            <a:chOff x="6689180" y="7475661"/>
            <a:chExt cx="6162359" cy="35047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89180" y="7475661"/>
              <a:ext cx="6162359" cy="35047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53569" y="7441730"/>
            <a:ext cx="6252587" cy="45801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273744" y="767248"/>
            <a:ext cx="6909084" cy="394657"/>
            <a:chOff x="11273744" y="767248"/>
            <a:chExt cx="6909084" cy="3946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81880" y="721535"/>
              <a:ext cx="6521742" cy="577509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273744" y="780538"/>
              <a:ext cx="343271" cy="343271"/>
              <a:chOff x="11273744" y="780538"/>
              <a:chExt cx="343271" cy="343271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1273744" y="780538"/>
                <a:ext cx="343271" cy="343271"/>
                <a:chOff x="11273744" y="780538"/>
                <a:chExt cx="343271" cy="343271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1273744" y="780538"/>
                  <a:ext cx="343271" cy="343271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271672" y="831147"/>
                <a:ext cx="334994" cy="31928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8948" y="7839513"/>
            <a:ext cx="8855299" cy="1898782"/>
            <a:chOff x="3628948" y="7839513"/>
            <a:chExt cx="8855299" cy="1898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3403" y="6904728"/>
              <a:ext cx="17710598" cy="379756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948" y="7839513"/>
              <a:ext cx="8855299" cy="18987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28948" y="1455137"/>
            <a:ext cx="3109353" cy="466105"/>
            <a:chOff x="3628948" y="1455137"/>
            <a:chExt cx="3109353" cy="4661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28948" y="1455137"/>
              <a:ext cx="3109353" cy="466105"/>
              <a:chOff x="3628948" y="1455137"/>
              <a:chExt cx="3109353" cy="46610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28948" y="1455137"/>
                <a:ext cx="3109353" cy="46610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2745" y="1534860"/>
              <a:ext cx="2877022" cy="35999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28948" y="2030000"/>
            <a:ext cx="6171429" cy="4151285"/>
            <a:chOff x="3628948" y="2030000"/>
            <a:chExt cx="6171429" cy="41512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8948" y="2030000"/>
              <a:ext cx="6171429" cy="41512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85549" y="4172869"/>
            <a:ext cx="1845926" cy="2428342"/>
            <a:chOff x="9385549" y="4172869"/>
            <a:chExt cx="1845926" cy="24283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385549" y="4172869"/>
              <a:ext cx="1845926" cy="2428342"/>
              <a:chOff x="9385549" y="4172869"/>
              <a:chExt cx="1845926" cy="24283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87180" y="2972898"/>
                <a:ext cx="3691851" cy="4856684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85549" y="4172869"/>
                <a:ext cx="1845926" cy="24283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611843" y="4405922"/>
              <a:ext cx="1354922" cy="1957109"/>
              <a:chOff x="9611843" y="4405922"/>
              <a:chExt cx="1354922" cy="195710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11843" y="4405922"/>
                <a:ext cx="1354922" cy="195710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747899" y="5547431"/>
            <a:ext cx="2151515" cy="154044"/>
            <a:chOff x="5747899" y="5547431"/>
            <a:chExt cx="2151515" cy="1540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7899" y="5547431"/>
              <a:ext cx="2151515" cy="1540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81587" y="5701475"/>
            <a:ext cx="769301" cy="154044"/>
            <a:chOff x="9481587" y="5701475"/>
            <a:chExt cx="769301" cy="15404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81587" y="5701475"/>
              <a:ext cx="769301" cy="15404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75853" y="5230892"/>
            <a:ext cx="5471105" cy="88251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273744" y="767248"/>
            <a:ext cx="6909084" cy="394657"/>
            <a:chOff x="11273744" y="767248"/>
            <a:chExt cx="6909084" cy="3946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81880" y="721535"/>
              <a:ext cx="6521742" cy="577509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1273744" y="780538"/>
              <a:ext cx="343271" cy="343271"/>
              <a:chOff x="11273744" y="780538"/>
              <a:chExt cx="343271" cy="343271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1273744" y="780538"/>
                <a:ext cx="343271" cy="343271"/>
                <a:chOff x="11273744" y="780538"/>
                <a:chExt cx="343271" cy="343271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1273744" y="780538"/>
                  <a:ext cx="343271" cy="343271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271672" y="831147"/>
                <a:ext cx="334994" cy="319287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3823523" y="7916344"/>
            <a:ext cx="5755004" cy="1082998"/>
            <a:chOff x="3823523" y="7916344"/>
            <a:chExt cx="5755004" cy="108299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23523" y="7916344"/>
              <a:ext cx="5755004" cy="108299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74849" y="7977858"/>
            <a:ext cx="5915855" cy="61712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069053" y="8815538"/>
            <a:ext cx="8323481" cy="9015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82256" y="4029226"/>
            <a:ext cx="5961790" cy="1132424"/>
            <a:chOff x="2182256" y="4029226"/>
            <a:chExt cx="5961790" cy="11324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92479" y="3469174"/>
              <a:ext cx="11923581" cy="22648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256" y="4029226"/>
              <a:ext cx="5961790" cy="11324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92868" y="2024015"/>
            <a:ext cx="11684417" cy="1366581"/>
            <a:chOff x="2792868" y="2024015"/>
            <a:chExt cx="11684417" cy="13665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8585" y="2163475"/>
              <a:ext cx="9586052" cy="14437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479042" y="2024015"/>
              <a:ext cx="641000" cy="545900"/>
              <a:chOff x="7479042" y="2024015"/>
              <a:chExt cx="641000" cy="5459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79042" y="2024015"/>
                <a:ext cx="641000" cy="5459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866769" y="3138204"/>
              <a:ext cx="3900870" cy="252393"/>
              <a:chOff x="7866769" y="3138204"/>
              <a:chExt cx="3900870" cy="25239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866769" y="3138204"/>
                <a:ext cx="3900870" cy="252393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56806" y="5768122"/>
            <a:ext cx="5169940" cy="2988130"/>
            <a:chOff x="2556806" y="5768122"/>
            <a:chExt cx="5169940" cy="29881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6806" y="5768122"/>
              <a:ext cx="5169940" cy="29881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77283" y="4029226"/>
            <a:ext cx="7949683" cy="1132424"/>
            <a:chOff x="8877283" y="4029226"/>
            <a:chExt cx="7949683" cy="11324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877283" y="4029226"/>
              <a:ext cx="7949683" cy="1132424"/>
              <a:chOff x="8877283" y="4029226"/>
              <a:chExt cx="7949683" cy="113242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08601" y="3469174"/>
                <a:ext cx="15899365" cy="2264848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877283" y="4029226"/>
                <a:ext cx="7949683" cy="113242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926546" y="4096453"/>
              <a:ext cx="1011464" cy="1011464"/>
              <a:chOff x="9926546" y="4096453"/>
              <a:chExt cx="1011464" cy="1011464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9926546" y="4096453"/>
                <a:ext cx="1011464" cy="1011464"/>
                <a:chOff x="9926546" y="4096453"/>
                <a:chExt cx="1011464" cy="1011464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926546" y="4096453"/>
                  <a:ext cx="1011464" cy="1011464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909005" y="4397302"/>
                <a:ext cx="920061" cy="56570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2147" y="4408007"/>
              <a:ext cx="973844" cy="57966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88519" y="4386016"/>
              <a:ext cx="5636921" cy="5269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03001" y="5366873"/>
            <a:ext cx="7178387" cy="3790628"/>
            <a:chOff x="9503001" y="5366873"/>
            <a:chExt cx="7178387" cy="379062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03001" y="5366873"/>
              <a:ext cx="7178387" cy="37906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936926" y="4099310"/>
            <a:ext cx="1011464" cy="1011464"/>
            <a:chOff x="2936926" y="4099310"/>
            <a:chExt cx="1011464" cy="101146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936926" y="4099310"/>
              <a:ext cx="1011464" cy="1011464"/>
              <a:chOff x="2936926" y="4099310"/>
              <a:chExt cx="1011464" cy="101146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936926" y="4099310"/>
                <a:ext cx="1011464" cy="1011464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19380" y="4400157"/>
              <a:ext cx="1054432" cy="56570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28238" y="4410867"/>
            <a:ext cx="705101" cy="57966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051909" y="4398321"/>
            <a:ext cx="3926747" cy="52696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30693" y="9292277"/>
            <a:ext cx="6703313" cy="90156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582553" y="9282752"/>
            <a:ext cx="306091" cy="397243"/>
            <a:chOff x="9582553" y="9282752"/>
            <a:chExt cx="306091" cy="3972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82553" y="9282752"/>
              <a:ext cx="306091" cy="3972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3189" y="2223122"/>
            <a:ext cx="987576" cy="987576"/>
            <a:chOff x="503189" y="2223122"/>
            <a:chExt cx="987576" cy="98757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3189" y="2223122"/>
              <a:ext cx="987576" cy="987576"/>
              <a:chOff x="503189" y="2223122"/>
              <a:chExt cx="987576" cy="987576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03189" y="2223122"/>
                <a:ext cx="987576" cy="987576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7228" y="2368722"/>
              <a:ext cx="963762" cy="91857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29781" y="2383044"/>
            <a:ext cx="1221865" cy="918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4052" y="2182668"/>
            <a:ext cx="7957611" cy="7747909"/>
            <a:chOff x="5164052" y="2182668"/>
            <a:chExt cx="7957611" cy="77479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4052" y="2182668"/>
              <a:ext cx="7957611" cy="77479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64052" y="1618402"/>
            <a:ext cx="3109353" cy="466105"/>
            <a:chOff x="5164052" y="1618402"/>
            <a:chExt cx="3109353" cy="4661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64052" y="1618402"/>
              <a:ext cx="3109353" cy="466105"/>
              <a:chOff x="5164052" y="1618402"/>
              <a:chExt cx="3109353" cy="46610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64052" y="1618402"/>
                <a:ext cx="3109353" cy="46610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848" y="1698123"/>
              <a:ext cx="2867330" cy="359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81974" y="689706"/>
            <a:ext cx="4626909" cy="394657"/>
            <a:chOff x="13581974" y="689706"/>
            <a:chExt cx="4626909" cy="3946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82101" y="643993"/>
              <a:ext cx="3834418" cy="57750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47635" y="700937"/>
              <a:ext cx="610933" cy="45928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3581974" y="701389"/>
              <a:ext cx="352402" cy="352402"/>
              <a:chOff x="13581974" y="701389"/>
              <a:chExt cx="352402" cy="352402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3581974" y="701389"/>
                <a:ext cx="352402" cy="352402"/>
                <a:chOff x="13581974" y="701389"/>
                <a:chExt cx="352402" cy="352402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581974" y="701389"/>
                  <a:ext cx="352402" cy="352402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579847" y="753345"/>
                <a:ext cx="343905" cy="3277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4812" y="2108839"/>
            <a:ext cx="13836615" cy="1443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0812" y="2223122"/>
            <a:ext cx="987576" cy="987576"/>
            <a:chOff x="560812" y="2223122"/>
            <a:chExt cx="987576" cy="9875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0812" y="2223122"/>
              <a:ext cx="987576" cy="987576"/>
              <a:chOff x="560812" y="2223122"/>
              <a:chExt cx="987576" cy="98757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12" y="2223122"/>
                <a:ext cx="987576" cy="987576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851" y="2368722"/>
              <a:ext cx="963762" cy="9185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7406" y="2383041"/>
            <a:ext cx="1223198" cy="918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87411" y="4403361"/>
            <a:ext cx="6171429" cy="5140927"/>
            <a:chOff x="5387411" y="4403361"/>
            <a:chExt cx="6171429" cy="51409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7411" y="4403361"/>
              <a:ext cx="6171429" cy="51409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87411" y="3783435"/>
            <a:ext cx="3592181" cy="485215"/>
            <a:chOff x="5387411" y="3783435"/>
            <a:chExt cx="3592181" cy="48521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387411" y="3783435"/>
              <a:ext cx="3592181" cy="485215"/>
              <a:chOff x="5387411" y="3783435"/>
              <a:chExt cx="3592181" cy="4852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87411" y="3783435"/>
                <a:ext cx="3592181" cy="48521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5052" y="3866426"/>
              <a:ext cx="3427191" cy="3747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18557" y="4495950"/>
            <a:ext cx="2394929" cy="867777"/>
            <a:chOff x="9518557" y="4495950"/>
            <a:chExt cx="2394929" cy="8677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18557" y="4495950"/>
              <a:ext cx="2394929" cy="86777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42572" y="4467296"/>
            <a:ext cx="5554861" cy="5206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03084" y="5413379"/>
            <a:ext cx="2859079" cy="866015"/>
            <a:chOff x="9203084" y="5413379"/>
            <a:chExt cx="2859079" cy="86601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260000">
              <a:off x="9203084" y="5413379"/>
              <a:ext cx="2859079" cy="86601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84287" y="5904334"/>
            <a:ext cx="5777556" cy="90156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47561" y="7429527"/>
            <a:ext cx="5781005" cy="90156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439282" y="7371968"/>
            <a:ext cx="1729691" cy="971765"/>
            <a:chOff x="10439282" y="7371968"/>
            <a:chExt cx="1729691" cy="9717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260000">
              <a:off x="10439282" y="7371968"/>
              <a:ext cx="1729691" cy="9717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7414" y="7248197"/>
            <a:ext cx="3731421" cy="1544786"/>
            <a:chOff x="6607414" y="7248197"/>
            <a:chExt cx="3731421" cy="15447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07414" y="7248197"/>
              <a:ext cx="3731421" cy="1544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2021-10-29T00:07:17Z</dcterms:created>
  <dcterms:modified xsi:type="dcterms:W3CDTF">2021-10-29T00:07:17Z</dcterms:modified>
</cp:coreProperties>
</file>