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8:4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1316 767 24575,'-14'11'0,"1"-1"0,-1-1 0,-1 0 0,0-1 0,-18 7 0,2 0 0,-43 23 0,-123 59 0,166-84 0,1-1 0,-2-2 0,0-2 0,-49 8 0,11-11 0,0-3 0,-94-9 0,135 4 0,1 0 0,-1-2 0,0-1 0,1-1 0,1-1 0,-1-2 0,1 0 0,1-2 0,0-1 0,-47-33 0,68 42 0,1 0 0,0 0 0,0-1 0,0 1 0,1-1 0,0 0 0,0 0 0,0 0 0,0-1 0,1 1 0,0-1 0,0 0 0,0 1 0,1-1 0,0 0 0,0 0 0,0-6 0,0-15 0,1 1 0,5-43 0,-2 40 0,-2 9 0,1 1 0,2 0 0,0 0 0,10-31 0,-10 41 0,0 0 0,1 0 0,0 1 0,0-1 0,1 1 0,0 0 0,0 1 0,0-1 0,1 1 0,1 0 0,8-6 0,1 1 0,6-6 0,2 0 0,0 2 0,41-20 0,-21 15 0,-1-3 0,58-42 0,-35 21 0,-47 34 0,1 1 0,0 1 0,44-13 0,-14 6 0,39-16 0,132-29 0,-187 55 0,-1 0 0,1 3 0,0 0 0,0 3 0,0 1 0,0 1 0,45 9 0,167 28 0,-212-35 0,0 2 0,-1 2 0,0 1 0,0 2 0,-1 0 0,57 31 0,-86-40 0,0 1 0,0 0 0,0 0 0,0 0 0,-1 1 0,1-1 0,-1 1 0,0 0 0,0 0 0,-1 0 0,1 0 0,-1 0 0,0 0 0,0 1 0,0-1 0,0 1 0,-1 0 0,0 0 0,1 6 0,0 8 0,-1 0 0,-1 0 0,-3 32 0,0-4 0,3-35 0,0 0 0,-1 1 0,-1-1 0,0 0 0,-1 0 0,0 0 0,0 0 0,-1 0 0,-1-1 0,0 0 0,-1 0 0,0 0 0,0 0 0,-1-1 0,-1 0 0,-10 10 0,-2 2 0,0 0 0,-2-2 0,-1-1 0,0 0 0,-1-2 0,-1 0 0,-1-2 0,-36 16 0,-65 32 0,89-41 0,-2-3 0,-48 18 0,-90 31-1365,158-61-5461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24575,'0'8'0,"-5"8"0,0 8 0,0 5 0,1 7 0,1 0 0,1-2 0,1-1 0,0-3 0,1-3 0,0-1 0,1 0 0,7-6 0,4-6-8191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3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24575,'108'-57'0,"-68"43"0,-23 9 0,0-1 0,0-1 0,-1 0 0,0-1 0,0 0 0,0-1 0,-2-1 0,22-18 0,-32 23 0,-1 0 0,0 0 0,0 0 0,-1 0 0,1-1 0,-1 1 0,0-1 0,-1 0 0,1 1 0,-1-1 0,0 0 0,-1 0 0,1 0 0,-1 0 0,0 0 0,-1 0 0,1 0 0,-1 1 0,-1-1 0,1 0 0,-1 0 0,0 1 0,0-1 0,0 1 0,-1 0 0,0-1 0,0 1 0,0 0 0,-1 1 0,1-1 0,-1 1 0,0-1 0,-1 1 0,1 0 0,-1 1 0,0-1 0,1 1 0,-2 0 0,1 0 0,0 1 0,0-1 0,-1 1 0,0 0 0,1 1 0,-9-2 0,4 2 0,0 0 0,0 1 0,0 0 0,1 0 0,-1 1 0,0 1 0,0 0 0,-18 6 0,23-7 0,1 1 0,0 0 0,0 0 0,0 1 0,0-1 0,1 1 0,-1 0 0,1 0 0,-1 0 0,1 0 0,0 1 0,0-1 0,1 1 0,-1 0 0,1 0 0,0 0 0,0 0 0,0 0 0,0 0 0,1 0 0,-2 7 0,0 6 0,0 0 0,1 0 0,1 0 0,1 0 0,1 1 0,0-1 0,1 0 0,1 0 0,0-1 0,2 1 0,0-1 0,12 29 0,2-7 0,2-1 0,1-1 0,54 65 0,-71-96 0,0 0 0,1 0 0,-1 0 0,1 0 0,0-1 0,1 0 0,-1 0 0,1-1 0,-1 0 0,1 0 0,0-1 0,0 1 0,1-1 0,9 1 0,-10-2 0,-1 0 0,1-1 0,-1 1 0,1-1 0,-1-1 0,1 1 0,-1-1 0,0 0 0,1-1 0,-1 1 0,0-1 0,0 0 0,0-1 0,0 0 0,0 0 0,-1 0 0,6-4 0,-8 4 6,0 0 0,-1 0 0,1 0 0,-1-1 0,0 1 0,0 0 0,0-1 0,0 0 0,-1 1 0,1-1 0,-1 0 0,0 0 0,1-7 0,3-55-762,-5 53 63,1-31-6133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24575,'5'5'0,"-1"0"0,-1 0 0,1 1 0,-1-1 0,0 1 0,0 0 0,-1-1 0,1 1 0,-1 0 0,1 9 0,10 70 0,-6-32 0,-3-30 0,8 30 0,-7-103 0,-5 35 0,1 0 0,0 0 0,0 0 0,2 0 0,0 0 0,0 1 0,2-1 0,0 1 0,0 0 0,11-18 0,-11 24 0,0 1 0,1-1 0,0 1 0,0 0 0,1 0 0,0 1 0,0 0 0,0 0 0,1 1 0,0 0 0,0 0 0,1 1 0,-1 0 0,1 0 0,0 1 0,0 0 0,16-3 0,27 1-1365,-30 4-5461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4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24575,'0'3424'0,"-1"-3420"0,1-1 0,0 1 0,0-1 0,0 1 0,1-1 0,-1 0 0,1 1 0,0-1 0,0 0 0,0 1 0,0-1 0,1 0 0,-1 0 0,1 0 0,-1 0 0,1 0 0,0 0 0,1-1 0,2 5 0,0-5 0,-1 0 0,1 0 0,-1 0 0,1 0 0,0-1 0,0 1 0,0-1 0,0 0 0,0-1 0,0 1 0,0-1 0,0 0 0,5-1 0,56-1 0,-1 3 0,93 14 0,-84-2 0,498 104 0,-533-108 0,1-1 0,0-3 0,47 2 0,124-9 0,-75-1 0,274-17 0,-181-16 0,-180 27 0,19 1 0,1 2 0,131 7 0,-67 2 0,558-3 0,-687 0-80,46-3 290,-48 3-288,0 0-1,1-1 0,-1 1 1,0-1-1,0 1 0,0-1 0,0 0 1,0 0-1,0 0 0,0 0 1,0 0-1,0 0 0,0-1 0,0 1 1,-1-1-1,1 1 0,-1-1 1,3-2-1,-2-6-6747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24575,'41'2'0,"0"1"0,-1 2 0,1 2 0,46 14 0,155 61 0,-124-39 0,94 40 0,72 22 0,-242-93 0,2-1 0,-1-3 0,1-1 0,83 1 0,11-10 0,227 3 0,-239 11 0,41 1 0,676-14 0,-807-2 0,1-1 0,-1-2 0,0-1 0,-1-2 0,41-15 0,40-11 0,-108 33 0,0 0 0,1 0 0,-1 1 0,0 0 0,0 1 0,15 0 0,-21 1 0,0-1 0,0 1 0,0-1 0,0 1 0,0 0 0,0 0 0,0 0 0,0 0 0,-1 0 0,1 0 0,0 0 0,0 1 0,-1-1 0,1 1 0,-1-1 0,0 1 0,1 0 0,-1-1 0,0 1 0,0 0 0,0 0 0,0 0 0,0 0 0,0 0 0,-1 0 0,1 0 0,-1 0 0,1 0 0,-1 0 0,0 5 0,4 51 0,-7 109 0,-1-46 0,2 61 0,4 258 0,23-207 0,-13-141 0,1 115 0,-14 1349-1365,1-1535-5461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0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24575,'2'24'0,"0"0"0,2 0 0,10 37 0,5 26 0,9 64 0,2 17 0,-24-138 0,2 0 0,1 0 0,1-1 0,19 40 0,-6-16 0,-21-49 0,0 1 0,0-1 0,1-1 0,0 1 0,0 0 0,0-1 0,0 1 0,0-1 0,1 0 0,-1 0 0,1 0 0,0-1 0,0 1 0,0-1 0,0 0 0,0 0 0,0 0 0,1-1 0,-1 1 0,1-1 0,-1 0 0,1-1 0,-1 1 0,1-1 0,6 0 0,13 0 0,1-1 0,-1-1 0,40-9 0,-33 5 0,-1 0 0,44-16 0,-53 14 0,-1 2 0,1 0 0,0 2 0,42-4 0,336 11 0,-296 7 0,143 32 0,-141-19 0,2-4 0,0-5 0,122 0 0,-161-15 0,133-21 0,-180 16 120,-21 6-145,0 0 0,1 0 1,-1 0-1,0 0 0,1 0 0,-1 0 1,0 0-1,0 0 0,1 0 0,-1 0 1,0 0-1,1 0 0,-1 0 0,0 0 1,0 0-1,1 0 0,-1 0 0,0 0 1,0-1-1,1 1 0,-1 0 0,0 0 1,0 0-1,1 0 0,-1-1 0,0 1 1,0 0-1,0 0 0,1-1 0,-1 1 1,0 0-1,0 0 0,0-1 0,0 1 1,0 0-1,0 0 0,0-1 0,0 1 1,1 0-1,-1-1 0,0 1 0,0 0 1,0 0-1,0-1 0,0 1 0,-1 0 1,1-1-1,0 1 0,0 0 0,0 0 1,0-1-1,0 1 0,0 0 0,0 0 1,0-1-1,-1 1 0,1 0 0,0 0 1,0-1-1,-11-3-6801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0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24575,'1'-3'0,"0"0"0,-1 0 0,1 0 0,1 0 0,-1 1 0,0-1 0,1 0 0,-1 1 0,1-1 0,0 1 0,0-1 0,0 1 0,0 0 0,0 0 0,1 0 0,-1 0 0,0 0 0,1 0 0,0 1 0,-1-1 0,6-1 0,66-27 0,-68 28 0,49-14 0,0 2 0,1 2 0,1 3 0,0 2 0,104 2 0,338 25 0,-16-12 0,-280-11 0,514 3 0,-714 0 0,0 0 0,0 0 0,0 0 0,0 0 0,0 0 0,-1 1 0,1-1 0,0 1 0,0 0 0,0 0 0,0 0 0,-1 0 0,1 0 0,0 1 0,-1-1 0,1 1 0,-1-1 0,0 1 0,1 0 0,-1 0 0,0 0 0,2 4 0,-1 0 0,-1-1 0,0 1 0,0 0 0,0-1 0,-1 1 0,0 0 0,0 0 0,-1 0 0,0 0 0,0 9 0,-3 93 0,-4 0 0,-28 146 0,26-199 0,8-42 0,-1-1 0,0 0 0,0 1 0,-1-1 0,-1 0 0,0 0 0,-1 0 0,0-1 0,-12 20 0,9-20 10,-1-1 0,0 0-1,0-1 1,-1 0 0,0 0-1,0-1 1,-14 8-1,-85 40-587,75-40-286,16-7-5962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24575,'0'-5'0,"0"-5"0,5 0 0,4 0 0,11-2 0,9-2 0,4 0 0,5-1 0,0 1 0,-2 0 0,-3 1 0,-3 4 0,-6-1 0,-4 1 0,-4 2-8191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24575,'-2'132'0,"5"142"0,-3-271-65,0 0 0,0 0 0,0 0 0,1 0 0,0 0 0,-1 0 0,1 0 0,0 0 0,0-1 0,0 1 0,1 0 0,-1-1 0,1 1 0,-1-1 0,1 1 0,0-1 0,0 0 0,0 0 0,0 0 0,4 3 0,9 3-6761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24575,'0'4'0,"0"6"0,0 5 0,0 4 0,0 8 0,-5-1 0,-5 3 0,-5 1 0,0-4-8191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2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27 166 24575,'-3'4'0,"0"0"0,0 0 0,1 1 0,-1-1 0,1 1 0,0-1 0,1 1 0,-1 0 0,1 0 0,0 0 0,0 0 0,0 7 0,0 68 0,1-56 0,3-10 0,4-31 0,3-34 0,-7 21 0,-2 11 0,1 1 0,8-31 0,-8 43 0,0-1 0,0 1 0,1 0 0,0 0 0,0 0 0,1 1 0,0-1 0,0 1 0,0 0 0,0 0 0,8-6 0,3-2-195,1 0 0,1 2 0,0 0 0,1 1 0,0 0 0,20-7 0,-16 9-6631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2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24575,'-9'11'0,"2"-1"0,-1 1 0,1 1 0,1-1 0,0 1 0,1 1 0,-5 14 0,-7 14 0,12-28 0,0 1 0,1-1 0,1 1 0,0-1 0,-2 20 0,5-30 0,-1 1 0,1 0 0,1 0 0,-1 0 0,0 0 0,1 0 0,0-1 0,0 1 0,0 0 0,3 6 0,-3-8 0,0-1 0,0 1 0,0-1 0,0 0 0,1 1 0,-1-1 0,0 0 0,1 0 0,-1 0 0,0 0 0,1 0 0,-1 0 0,1-1 0,0 1 0,-1 0 0,1-1 0,0 1 0,-1-1 0,1 0 0,0 1 0,0-1 0,-1 0 0,1 0 0,3 0 0,-2-1 0,0 1 0,0 0 0,0-1 0,0 1 0,-1-1 0,1 0 0,0 0 0,0 0 0,-1 0 0,1 0 0,0-1 0,-1 1 0,0-1 0,1 0 0,-1 0 0,0 0 0,4-3 0,-3 0 0,0 1 0,0-1 0,-1 0 0,1 1 0,-1-1 0,0 0 0,0 0 0,-1-1 0,2-5 0,0-12 0,-1 0 0,-1-1 0,-3-37 0,1 38 0,-2-10 0,2 24 0,8 29 0,-1 1-273,1-1 0,1 0 0,0 0 0,18 28 0,-12-30-6553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24575,'-2'97'0,"0"-31"0,7 68 0,0-115 0,2-29 0,3-32 0,-8-10 0,-2 35 0,1 1 0,0 0 0,8-32 0,-7 42 0,0 1 0,0-1 0,0 1 0,1 0 0,0 0 0,0 0 0,0 1 0,0-1 0,1 1 0,0-1 0,0 1 0,0 1 0,0-1 0,1 0 0,7-4 0,4-2 0,-8 4 0,2 0 0,-1 1 0,0 0 0,13-4 0,-21 8 0,1 1 0,0-1 0,0 1 0,0-1 0,0 1 0,0 0 0,0-1 0,0 1 0,0 0 0,0 0 0,0 1 0,0-1 0,0 0 0,0 1 0,-1-1 0,1 1 0,0-1 0,0 1 0,0 0 0,-1 0 0,1 0 0,0 0 0,-1 0 0,1 0 0,0 1 0,-1-1 0,0 0 0,2 3 0,4 6 0,-2 0 0,1 0 0,-1 0 0,-1 1 0,0 0 0,0 0 0,-1 0 0,0 0 0,-1 1 0,-1-1 0,0 1 0,0-1 0,-1 13 0,6 50 0,-6-72-45,0 0-1,1 0 1,-1-1-1,1 1 1,0 0-1,-1 0 1,1 0-1,0 0 1,0-1-1,0 1 1,0 0-1,1-1 1,-1 1-1,0-1 1,1 1-1,-1-1 1,1 0-1,-1 1 1,1-1-1,0 0 1,-1 0-1,1 0 1,0 0-1,0-1 0,0 1 1,0 0-1,0-1 1,0 0-1,2 1 1,15 0-6781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70 24575,'-1'-2'0,"0"0"0,0 0 0,0 0 0,0 0 0,0 0 0,0 1 0,-1-1 0,1 0 0,-1 0 0,1 1 0,-1-1 0,0 1 0,1 0 0,-1-1 0,0 1 0,0 0 0,-3-2 0,-37-18 0,41 21 0,-6-4 0,-1 1 0,1 1 0,-1 0 0,0 0 0,0 0 0,0 1 0,0 0 0,0 0 0,0 1 0,0 0 0,0 1 0,-13 2 0,18-2 0,0 0 0,0 0 0,0 0 0,0 0 0,0 0 0,1 1 0,-1 0 0,1-1 0,-1 1 0,1 0 0,-1 0 0,1 0 0,0 0 0,0 1 0,0-1 0,0 1 0,1-1 0,-1 1 0,1 0 0,-1-1 0,1 1 0,0 0 0,0 0 0,0 0 0,1 0 0,-1 0 0,0 0 0,1 0 0,0 0 0,0 0 0,0 0 0,0 0 0,1 0 0,-1 0 0,2 6 0,-1-5 0,0 1 0,0-1 0,1 1 0,-1-1 0,1 1 0,0-1 0,0 0 0,0 0 0,1 0 0,0 0 0,0 0 0,0-1 0,0 1 0,5 4 0,3 0 0,1 0 0,-1 0 0,19 8 0,28 19 0,-55-33 3,-1 0 0,1 0 0,0 1 1,-1-1-1,0 1 0,1-1 0,-1 1 0,0 0 0,0 0 0,-1 0 0,1 0 0,-1 0 0,1 0 0,-1 0 0,0 0 0,0 1 0,0-1 1,-1 0-1,1 1 0,-1-1 0,0 1 0,0-1 0,0 0 0,0 1 0,-1-1 0,1 1 0,-1-1 0,0 0 0,0 1 0,0-1 0,0 0 0,-1 0 1,1 0-1,-1 0 0,0 0 0,0 0 0,0 0 0,-3 2 0,-5 7-215,-1-1 0,0 0 0,-1 0-1,0-1 1,0-1 0,-26 15 0,18-13-6614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24575,'0'-4'0,"0"-6"0,4-1 0,10 1 0,7-1 0,4 0 0,1 3 0,2 3 0,-1 1 0,0-2 0,-1 0 0,-5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50 24575,'0'-2'0,"-1"0"0,1 0 0,-1 0 0,0 0 0,1 0 0,-1 0 0,0 0 0,0 0 0,0 1 0,0-1 0,-1 0 0,1 1 0,0-1 0,-1 1 0,1-1 0,-1 1 0,1-1 0,-1 1 0,0 0 0,0 0 0,1 0 0,-1 0 0,0 0 0,0 1 0,0-1 0,0 0 0,-3 1 0,-3-3 0,-1 1 0,1 0 0,-1 1 0,1 0 0,-10 0 0,14 1 0,0 0 0,0 0 0,0 1 0,0-1 0,0 1 0,0 0 0,0 0 0,0 0 0,0 0 0,0 1 0,1-1 0,-1 1 0,0 0 0,1 0 0,0 0 0,-1 1 0,1-1 0,0 1 0,-5 5 0,6-3 0,-1-1 0,1 1 0,0 0 0,0-1 0,0 1 0,1 0 0,-1 0 0,1 1 0,1-1 0,-1 0 0,1 0 0,-1 0 0,2 8 0,2 14 0,2-1 0,1 1 0,0-1 0,18 41 0,-23-65 0,96 235 0,-96-234 6,0 1-1,0-1 1,0 0-1,0-1 0,1 1 1,-1 0-1,1 0 1,0-1-1,0 1 1,0-1-1,0 1 1,0-1-1,1 0 0,-1 0 1,1 0-1,-1 0 1,1 0-1,0-1 1,-1 1-1,1-1 1,6 2-1,-6-2-88,1-1 1,0 0-1,0-1 1,0 1-1,-1-1 1,1 1-1,0-1 1,-1 0-1,1-1 1,0 1-1,-1 0 1,0-1-1,1 0 1,-1 0-1,0 0 1,0 0-1,4-4 1,10-7-6744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24575,'-4'0'0,"-6"0"0,-5 5 0,0 4 0,2 7 0,4 3 0,7-1 0,9-3 0,6-5 0,6-4 0,4-2 0,2-3 0,-3-10 0,-5-6 0,-10-2 0,-11 2 0,-8 4 0,-2 4-8191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3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 24575,'0'233'0,"-1"-268"0,1 14 0,0 0 0,1 0 0,4-27 0,-3 41 0,-1 1 0,2-1 0,-1 0 0,1 1 0,-1-1 0,2 1 0,-1 0 0,1-1 0,0 2 0,0-1 0,1 0 0,0 1 0,9-9 0,26-16-1365,-21 15-5461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24575,'0'274'0,"0"-289"0,0-5 0,0 0 0,5-26 0,-5 42 0,0 1 0,1-1 0,0 1 0,0-1 0,0 1 0,0-1 0,0 1 0,1 0 0,0 0 0,-1-1 0,1 1 0,0 0 0,0 1 0,1-1 0,-1 0 0,1 1 0,-1-1 0,1 1 0,6-4 0,-9 5 0,1 1 0,0 0 0,0 0 0,-1 0 0,1 0 0,0 0 0,0 0 0,-1 0 0,1 0 0,0 0 0,0 0 0,-1 0 0,1 0 0,0 1 0,0-1 0,-1 0 0,1 0 0,0 1 0,-1-1 0,1 1 0,0-1 0,-1 0 0,1 1 0,-1-1 0,1 1 0,-1 0 0,1-1 0,-1 1 0,1-1 0,-1 1 0,0 0 0,1-1 0,-1 1 0,0 0 0,1-1 0,-1 2 0,9 28 0,-7-27 0,-3-16 0,1 0 0,-1-2 0,0 0 0,1-1 0,0 1 0,5-26 0,-5 38 0,0 0 0,1 0 0,0 0 0,0 0 0,0 0 0,0 1 0,0-1 0,0 0 0,1 1 0,0-1 0,-1 1 0,1-1 0,0 1 0,0 0 0,0-1 0,0 1 0,1 0 0,-1 0 0,0 1 0,1-1 0,0 1 0,-1-1 0,1 1 0,5-2 0,-6 2 0,-1 1 0,0 0 0,0 0 0,0-1 0,1 1 0,-1 0 0,0 0 0,0 0 0,1 0 0,-1 1 0,0-1 0,0 0 0,1 0 0,-1 1 0,0-1 0,0 1 0,0-1 0,0 1 0,0-1 0,0 1 0,0 0 0,0 0 0,0-1 0,2 3 0,-1-1 0,-1 1 0,1 0 0,0-1 0,-1 1 0,0 0 0,0 0 0,1 0 0,-2 0 0,2 6 0,1 6 0,-2 1 0,0 0 0,-2 17 0,1-26 0,-1 45-1365,0-30-5461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24575,'3'44'0,"2"0"0,2 0 0,13 44 0,-6-23 0,-7-35 0,94 411 0,-90-371 0,-11-59 0,0-1 0,1 0 0,1 1 0,0-1 0,0 0 0,1 0 0,0 0 0,1 0 0,6 11 0,-8-18 0,1-1 0,-1 0 0,1 0 0,-1 0 0,1 0 0,0 0 0,-1 0 0,1-1 0,0 1 0,0-1 0,0 0 0,0 0 0,0 0 0,0 0 0,1-1 0,-1 1 0,0-1 0,0 0 0,1 0 0,-1 0 0,0 0 0,0-1 0,1 1 0,-1-1 0,6-2 0,10-2 0,-1-1 0,1-1 0,18-11 0,-22 11 0,22-8 0,2 1 0,76-18 0,-77 23 0,1-1 0,2 1 0,-1 2 0,71-2 0,-78 9 0,249 8 0,-233-4 0,0 3 0,-1 2 0,84 27 0,271 123 0,-379-152 0,1 0 0,-1-1 0,1-2 0,49 3 0,104-9 0,-60-1 0,-183-6-1365,13-2-5461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4 208 24575,'0'0'0,"0"1"0,0-1 0,0 0 0,-1 0 0,1 0 0,0 0 0,0 0 0,0 0 0,-1 0 0,1 1 0,0-1 0,0 0 0,0 0 0,0 0 0,-1 0 0,1 1 0,0-1 0,0 0 0,0 0 0,0 0 0,0 1 0,0-1 0,0 0 0,0 0 0,0 0 0,0 1 0,0-1 0,0 0 0,0 0 0,0 0 0,0 1 0,0-1 0,0 0 0,0 0 0,0 1 0,0-1 0,0 0 0,0 0 0,0 0 0,0 1 0,0-1 0,0 0 0,0 0 0,1 0 0,-1 1 0,13-1 0,18-7 0,190-82 0,28-9 0,-153 75 0,-93 26-1365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3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24575,'2'-3'0,"0"1"0,0-1 0,1 1 0,-1-1 0,1 1 0,-1 0 0,1 0 0,0 0 0,0 0 0,0 1 0,0-1 0,0 1 0,0 0 0,0 0 0,5-1 0,3-3 0,15-6 0,1 2 0,1 1 0,0 1 0,36-5 0,26-6 0,-39 4 0,0 3 0,1 1 0,0 3 0,59 0 0,-69 6 0,1 2 0,-1 2 0,0 1 0,0 3 0,73 20 0,116 61 0,-212-82 0,2 0 0,-1-1 0,0-1 0,1-1 0,28 0 0,111-6 0,-62 0 0,495 3 0,-568 2 0,0 1 0,0 1 0,-1 1 0,0 1 0,44 17 0,-64-21 0,0 0 0,0 0 0,-1 0 0,1 0 0,-1 0 0,0 1 0,0 0 0,0 0 0,0 0 0,0 0 0,0 0 0,-1 1 0,0-1 0,1 1 0,-1-1 0,0 1 0,-1 0 0,1 0 0,-1 0 0,0 0 0,0 0 0,0 0 0,0 6 0,1 11 0,-1-1 0,-1 1 0,-4 33 0,1-8 0,2 45 0,2-38 0,-2 1 0,-3-1 0,-2 0 0,-18 74 0,10-77-56,9-25-271,-2 0-1,-1-1 1,-13 29 0,9-33-6499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24575,'3'1'0,"0"-1"0,0 1 0,1 0 0,-1 0 0,0 0 0,0 1 0,0-1 0,0 1 0,0-1 0,-1 1 0,1 0 0,0 0 0,-1 0 0,1 1 0,-1-1 0,0 0 0,0 1 0,3 4 0,31 54 0,-34-57 0,5 15 0,0 0 0,-1 0 0,-2 0 0,0 1 0,0-1 0,-2 1 0,0 33 0,-2-27 0,2-1 0,1 1 0,12 47 0,-6-28 0,-9-42 0,0-6 0,-3-24 0,0-8-1365,1-1-5461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24575,'46'-10'0,"-40"7"0,1 1 0,0 0 0,0 1 0,-1 0 0,1 0 0,12 0 0,-18 1 0,1 0 0,-1 0 0,1 1 0,0-1 0,-1 1 0,1 0 0,-1-1 0,1 1 0,-1 0 0,1 0 0,-1 0 0,0 0 0,0 0 0,1 0 0,-1 0 0,0 0 0,0 1 0,0-1 0,0 0 0,0 1 0,0-1 0,-1 1 0,1-1 0,0 1 0,-1-1 0,1 1 0,-1 0 0,1-1 0,-1 1 0,0-1 0,0 1 0,0 3 0,2 5 0,-1 1 0,-1-1 0,0 1 0,-1 0 0,1-1 0,-2 1 0,0-1 0,0 1 0,-1-1 0,0 0 0,-1 0 0,0 0 0,0-1 0,-1 1 0,0-1 0,-1 0 0,0 0 0,-1-1 0,0 0 0,0 0 0,-12 11 0,18-19 0,0 1 0,0 0 0,0-1 0,0 1 0,0 0 0,0 0 0,0 0 0,1 0 0,-1-1 0,0 1 0,1 0 0,-1 0 0,1 1 0,-1-1 0,1 0 0,-1 0 0,1 0 0,0 0 0,0 0 0,0 0 0,-1 1 0,1-1 0,0 0 0,0 0 0,1 2 0,-1-1 0,1 0 0,0 0 0,0 0 0,0-1 0,1 1 0,-1 0 0,0-1 0,1 1 0,-1-1 0,1 1 0,-1-1 0,1 0 0,2 2 0,10 6 0,1-2 0,0 0 0,18 6 0,-15-6 0,39 20-1365,-37-14-5461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4 0,0 8 0,0 3 0,0 5 0,0 0 0,0-10 0,0-9-8191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24575,'-1'6'0,"-1"-1"0,1 0 0,-1 0 0,0 0 0,-1 0 0,1-1 0,-1 1 0,0-1 0,0 1 0,-7 7 0,-14 23 0,20-24 0,0 0 0,0 0 0,1 1 0,-2 20 0,4-27 0,0-1 0,1 1 0,0-1 0,0 0 0,0 1 0,1-1 0,-1 0 0,1 1 0,0-1 0,0 0 0,1 0 0,-1 0 0,1 0 0,0 0 0,4 7 0,-6-11 0,1 1 0,-1 0 0,1 0 0,0 0 0,-1 0 0,1-1 0,0 1 0,0 0 0,-1-1 0,1 1 0,0 0 0,0-1 0,0 1 0,0-1 0,0 1 0,0-1 0,0 0 0,0 0 0,0 1 0,0-1 0,0 0 0,0 0 0,0 0 0,0 0 0,0 0 0,0 0 0,0 0 0,0 0 0,0 0 0,0-1 0,0 1 0,0 0 0,0-1 0,0 1 0,0-1 0,0 1 0,0-1 0,0 1 0,0-1 0,0 0 0,-1 1 0,1-1 0,0 0 0,-1 0 0,1 1 0,0-1 0,-1 0 0,1 0 0,-1 0 0,1 0 0,-1 0 0,1 0 0,-1 0 0,1-2 0,2-4 0,0 0 0,0-1 0,-1 0 0,0 1 0,2-15 0,-3 8 0,0 7 0,-1 0 0,1 0 0,0 1 0,0-1 0,1 0 0,3-7 0,-2 14 0,1 11 0,0 12 0,-1 45 0,-5 95 0,2-158 0,0-1 0,-1 0 0,1 0 0,-1 0 0,0 1 0,0-1 0,0 0 0,-1 0 0,0 0 0,1-1 0,-1 1 0,0 0 0,-1-1 0,1 1 0,-1-1 0,1 0 0,-1 1 0,0-1 0,0-1 0,-1 1 0,1 0 0,-5 2 0,8-5-26,0 0 0,-1 1-1,1-1 1,0 0 0,-1 1 0,1-1-1,-1 0 1,1 0 0,-1 0 0,1 0-1,0 1 1,-1-1 0,1 0 0,-1 0-1,1 0 1,-1 0 0,1 0 0,-1 0-1,1 0 1,-1 0 0,1 0 0,-1 0-1,1 0 1,-1 0 0,1-1 0,-1 1-1,1 0 1,0 0 0,-1 0 0,1-1-1,-1 1 1,1 0 0,0 0 0,-1-1-1,1 1 1,0 0 0,-1-1 0,1 1-1,0-1 1,-1 1 0,1 0 0,0-1-1,0 1 1,-1-1 0,1 1 0,0 0-1,0-1 1,0 1 0,0-1 0,0 1-1,0-2 1,-1-13-6800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5 0,0 9 0,0 4 0,0 1 0,0 1 0,0-1 0,0-2 0,0 0 0,0-1 0,0-1 0,0-5-8191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24575,'5'0'0,"5"0"0,0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4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24575,'1'0'0,"0"1"0,0-1 0,0 1 0,0 0 0,0-1 0,0 1 0,0 0 0,0-1 0,0 1 0,0 0 0,0 0 0,0 0 0,0 0 0,-1 0 0,1 0 0,0 0 0,-1 0 0,1 0 0,-1 0 0,1 0 0,-1 0 0,0 1 0,1-1 0,-1 0 0,0 0 0,0 0 0,0 3 0,4 39 0,-3-38 0,-2 326 0,2-329 0,-1 1 0,0-1 0,-1 1 0,1-1 0,0 1 0,-1-1 0,1 1 0,-1-1 0,0 0 0,0 1 0,0-1 0,0 0 0,-3 4 0,3-5 0,0-1 0,0 0 0,0 0 0,-1 0 0,1 0 0,0 0 0,0 0 0,-1 0 0,1 0 0,0 0 0,0-1 0,0 1 0,-1 0 0,1-1 0,0 1 0,0-1 0,0 0 0,0 1 0,0-1 0,0 0 0,0 1 0,0-1 0,0 0 0,0 0 0,1 0 0,-1 0 0,-1-2 0,0 1 0,0 0 0,0 1 0,0-1 0,0 0 0,0 1 0,-1-1 0,1 1 0,0 0 0,-1-1 0,1 1 0,-1 0 0,0 1 0,1-1 0,-1 0 0,0 1 0,1 0 0,-1-1 0,0 1 0,1 0 0,-6 1 0,6 0 0,0 0 0,0 0 0,0 0 0,1 0 0,-1 1 0,1-1 0,-1 1 0,1-1 0,-1 1 0,1-1 0,0 1 0,0 0 0,0-1 0,0 1 0,0 0 0,0 0 0,0 0 0,1 0 0,-1 0 0,1 0 0,-1 0 0,1 0 0,0 0 0,0 0 0,0 0 0,0 0 0,0 0 0,0 3 0,0-4 0,0 1 0,0 0 0,0 0 0,0 0 0,0-1 0,0 1 0,1 0 0,-1 0 0,0-1 0,1 1 0,-1 0 0,1 0 0,0-1 0,0 1 0,0-1 0,0 1 0,0-1 0,0 1 0,0-1 0,0 1 0,0-1 0,1 0 0,-1 0 0,0 0 0,1 0 0,-1 0 0,3 2 0,1-2 0,0 0 0,1 0 0,-1-1 0,0 1 0,0-1 0,1 0 0,8-1 0,-11 0 0,1 0 0,-1 1 0,1-1 0,-1 1 0,1 0 0,-1 0 0,1 1 0,0-1 0,-1 1 0,1-1 0,-1 1 0,0 0 0,1 1 0,-1-1 0,0 0 0,0 1 0,1 0 0,-1 0 0,3 2 0,4 9-1365,-1-1-5461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5:0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24575,'2'38'0,"2"-1"0,14 64 0,4 30 0,-18-50 0,-4-72 0,0-46 0,0 36 0,0-8 0,1 0 0,0 0 0,0 1 0,1-1 0,0 0 0,0 1 0,1-1 0,0 1 0,9-15 0,-11 20 0,1 0 0,-1 1 0,1-1 0,0 1 0,0 0 0,0-1 0,0 1 0,0 0 0,0 0 0,0 0 0,1 0 0,-1 1 0,1-1 0,0 1 0,-1-1 0,1 1 0,0 0 0,0 0 0,0 0 0,0 0 0,0 1 0,0-1 0,0 1 0,0 0 0,0 0 0,0 0 0,0 0 0,0 0 0,0 1 0,0-1 0,0 1 0,5 2 0,-6-2 0,1 1 0,-1-1 0,0 1 0,1 0 0,-1 0 0,0 0 0,0 0 0,0 1 0,0-1 0,-1 0 0,1 1 0,0-1 0,-1 1 0,0 0 0,0-1 0,0 1 0,0 0 0,0 0 0,0-1 0,-1 1 0,1 0 0,-1 0 0,0 4 0,1 12 0,0 1 0,-4 27 0,2-23 0,0-18 0,1 0 0,-1 0 0,0 0 0,0 0 0,0 0 0,-1 0 0,0-1 0,0 1 0,-1 0 0,1-1 0,-5 6 0,5-9 0,1 1 0,-1-1 0,0 0 0,0-1 0,0 1 0,0 0 0,0 0 0,-1-1 0,1 0 0,0 1 0,-1-1 0,1 0 0,-1 0 0,1 0 0,-1 0 0,0-1 0,1 1 0,-1-1 0,0 1 0,1-1 0,-1 0 0,0 0 0,1 0 0,-1-1 0,0 1 0,-4-2 0,7 2 3,-1 0-1,1 0 0,-1 0 1,1 0-1,-1 0 0,0 0 1,1 0-1,-1 0 0,1-1 1,0 1-1,-1 0 1,1 0-1,-1-1 0,1 1 1,-1 0-1,1-1 0,0 1 1,-1 0-1,1-1 0,-1 1 1,1-1-1,0 1 1,0-1-1,-1 1 0,1-1 1,0 1-1,0-1 0,-1 1 1,1-1-1,0 1 0,0-1 1,0 1-1,0-1 0,0 0 1,8-17-1451,4 3-5378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24575,'0'4'0,"0"6"0,0 5 0,0 13 0,0 10 0,0 6 0,0 1 0,0 1 0,0 0 0,-4 6 0,-5-2 0,-2-6 0,1-5 0,-2-6 0,2-8-8191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5:0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97 24575,'0'11'0,"0"-1"0,1 1 0,1-1 0,0 1 0,0-1 0,5 12 0,-6-20 0,-1 1 0,1-1 0,0 0 0,0 0 0,0 1 0,1-1 0,-1 0 0,0 0 0,1 0 0,0 0 0,-1-1 0,1 1 0,0 0 0,0-1 0,0 1 0,0-1 0,0 0 0,0 1 0,0-1 0,0 0 0,1 0 0,-1-1 0,0 1 0,1 0 0,-1-1 0,1 1 0,-1-1 0,0 0 0,1 0 0,-1 0 0,1 0 0,-1 0 0,1-1 0,-1 1 0,1-1 0,-1 1 0,4-3 0,-3 2 0,-1 0 0,0 0 0,0-1 0,1 1 0,-1-1 0,-1 1 0,1-1 0,0 0 0,0 0 0,0 0 0,-1 0 0,1 0 0,-1 0 0,0 0 0,0 0 0,0-1 0,0 1 0,0 0 0,0-1 0,0 1 0,-1-1 0,1 1 0,-1-1 0,0 1 0,0-1 0,0 0 0,0 1 0,0-1 0,0 1 0,-1-1 0,1 1 0,-1-1 0,-1-4 0,0 1 0,0 0 0,0 1 0,0-1 0,0 0 0,-1 1 0,0-1 0,0 1 0,0 0 0,-1 0 0,0 0 0,0 0 0,0 1 0,-6-6 0,3 7 0,0 0 0,0 0 0,0 0 0,-1 1 0,1 0 0,-1 0 0,1 1 0,-1 0 0,1 1 0,-16 0 0,42-4-341,0 0 0,0-1-1,26-11 1,-17 3-6485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5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24575,'2'138'0,"-5"146"0,3-282 0,0 0 0,-1 0 0,1 0 0,0 0 0,-1 0 0,1 0 0,-1 0 0,0 0 0,1 0 0,-1 0 0,0-1 0,0 1 0,0 0 0,-1-1 0,1 1 0,0-1 0,-1 1 0,-1 1 0,2-3 0,0 1 0,0-1 0,1 0 0,-1 0 0,0 0 0,0 0 0,0 0 0,0 0 0,0 0 0,0 0 0,0 0 0,0 0 0,0-1 0,0 1 0,0 0 0,0-1 0,1 1 0,-1 0 0,0-1 0,0 1 0,0-1 0,1 1 0,-1-1 0,0 0 0,0 1 0,1-1 0,-1 0 0,1 1 0,-1-1 0,1 0 0,-1 0 0,1 0 0,-1 0 0,1 1 0,0-1 0,-1 0 0,1 0 0,0-1 0,-10-20 0,4 8 0,0 1 0,-16-24 0,21 35 0,0 0 0,-1 0 0,1 0 0,-1 0 0,1 1 0,-1-1 0,0 0 0,0 1 0,1-1 0,-1 1 0,0 0 0,0-1 0,-1 1 0,1 0 0,0 0 0,0 1 0,0-1 0,-1 0 0,1 1 0,0-1 0,-1 1 0,1 0 0,0 0 0,-5 0 0,6 0 0,-1 1 0,1 0 0,-1 0 0,1-1 0,-1 1 0,1 0 0,0 0 0,0 0 0,-1 1 0,1-1 0,0 0 0,0 0 0,0 1 0,0-1 0,0 0 0,0 1 0,1-1 0,-1 1 0,0-1 0,1 1 0,-1 0 0,1-1 0,0 1 0,-1 0 0,1-1 0,0 1 0,0 3 0,2 49 0,-2-52 0,1 12 0,1 0 0,1-1 0,0 1 0,1 0 0,7 17 0,-11-29 0,1 0 0,0 0 0,0 0 0,0 0 0,0 0 0,0-1 0,0 1 0,1 0 0,-1 0 0,0-1 0,1 1 0,-1-1 0,1 1 0,0-1 0,0 0 0,-1 0 0,1 0 0,0 0 0,0 0 0,0 0 0,0 0 0,0 0 0,0-1 0,0 1 0,1-1 0,-1 1 0,0-1 0,0 0 0,0 0 0,0 0 0,0 0 0,1-1 0,-1 1 0,0 0 0,0-1 0,0 0 0,0 1 0,0-1 0,0 0 0,0 0 0,0 0 0,0 0 0,0 0 0,1-2 0,2-1-170,0 1-1,-1-1 0,0 0 1,1-1-1,-1 1 0,-1-1 1,6-6-1,4-12-6655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5:0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24575,'0'-4'0,"4"-2"0,2 5 0,3 2 0,5 6 0,0 5 0,2 1 0,6-2 0,0-3-8191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5:0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24575,'-1'1'0,"0"-1"0,0 1 0,0 0 0,0-1 0,0 1 0,1 0 0,-1-1 0,0 1 0,0 0 0,0 0 0,1 0 0,-1 0 0,1 0 0,-1 0 0,0 0 0,1 0 0,0 0 0,-1 0 0,1 0 0,0 0 0,-1 0 0,1 0 0,0 0 0,0 2 0,-6 36 0,5-29 0,-36 175 0,12-66 0,15-72-682,-29 88-1,33-119-6143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0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1877 1556 24575,'-6'0'0,"0"2"0,-1-1 0,1 1 0,1 0 0,-1 0 0,-11 6 0,-11 4 0,-18 1 0,-1-2 0,0-3 0,-75 6 0,-146-16 0,216-3 0,1-3 0,0-1 0,-54-18 0,-145-60 0,121 40 0,46 13 0,-117-66 0,116 56 0,73 38 0,-20-9 0,1-1 0,1-2 0,-46-36 0,67 47 0,1 0 0,0-1 0,0 1 0,0-1 0,1-1 0,1 1 0,-1-1 0,1 0 0,1 0 0,0-1 0,0 0 0,0 1 0,2-1 0,-1 0 0,1 0 0,-1-19 0,3-196 0,3 91 0,-3 119 0,2-1 0,0 1 0,0 0 0,2 0 0,0 0 0,0 0 0,2 1 0,0 0 0,0 0 0,1 0 0,1 1 0,16-22 0,-8 16 0,0-1 0,2 2 0,0 0 0,1 1 0,1 1 0,42-25 0,20-5 0,2 3 0,2 5 0,107-33 0,-147 54 0,1 3 0,1 1 0,0 3 0,1 1 0,57-2 0,586 13 0,-647-2 0,-1 2 0,1 2 0,-1 1 0,0 3 0,-1 2 0,0 1 0,56 24 0,-89-30 0,0 1 0,-1 1 0,0-1 0,0 2 0,0-1 0,-1 1 0,0 0 0,-1 1 0,0 0 0,0 0 0,-1 1 0,0-1 0,6 14 0,3 10 0,-2 0 0,18 65 0,-20-49 0,-2 0 0,-2 1 0,1 82 0,-10-115 0,0 0 0,0 0 0,-2 0 0,0-1 0,-1 1 0,0-1 0,-2 0 0,1 0 0,-18 27 0,-7 6 0,-58 69 0,64-89 0,-54 45 0,60-60 0,2 2 0,0-1 0,1 2 0,0 0 0,1 1 0,1 1 0,1 0 0,-12 25 0,18-31 26,-1 1 0,0-1 0,0-1 0,-12 13-1,-17 26-1519,27-34-5332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0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24575,'-5'4'0,"-4"14"0,-2 8 0,-3 4 0,-3 6 0,-3 4 0,-6 0 0,-4 1 0,0-1 0,-4 0 0,1-2 0,4-4 0,13-11 0,8-11-8191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0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24575,'4'0'0,"6"0"0,5 0 0,0 4 0,2 10 0,6 11 0,4 5 0,1 7 0,-4 0 0,2-2 0,-3-2 0,-6-3 0,-5-6-8191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24575,'5'0'0,"4"0"0,15 0 0,11 0 0,4 0 0,-1 0 0,-3 0 0,-2 0 0,-8 0-8191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24575,'77'-2'0,"-47"0"0,1 1 0,-1 1 0,1 2 0,39 7 0,-64-7 0,-1-1 0,1 1 0,-1 1 0,1-1 0,-1 1 0,0 0 0,0 0 0,0 0 0,0 1 0,-1-1 0,0 1 0,1 1 0,-1-1 0,-1 0 0,1 1 0,-1 0 0,1 0 0,-1 0 0,-1 0 0,1 0 0,-1 1 0,0-1 0,0 1 0,0 0 0,0 7 0,2 14 0,-1 0 0,-2-1 0,-1 1 0,-3 37 0,0-15 0,-1 83 0,4-132 1,0 1 1,0 0-1,0-1 0,0 1 0,0-1 0,0 1 0,0 0 0,-1-1 1,1 1-1,0-1 0,0 1 0,-1-1 0,1 1 0,0-1 1,-1 1-1,1-1 0,0 1 0,-1-1 0,1 1 0,-1-1 0,1 1 1,-1-1-1,1 0 0,-1 1 0,1-1 0,-1 0 0,1 1 1,-1-1-1,1 0 0,-1 0 0,1 0 0,-1 1 0,0-1 0,1 0 1,-1 0-1,1 0 0,-1 0 0,0 0 0,0 0 0,-25-9-756,21 7 99,-26-13-6170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24575,'0'-4'0,"4"-6"0,6-1 0,14-3 0,10-3 0,9-3 0,1 2 0,1 0 0,-7 7 0,-14 5 0,-11 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24575,'7'-6'0,"1"2"0,-1-1 0,1 1 0,1 0 0,-1 1 0,0 0 0,12-3 0,9-3 0,121-51 0,143-38-1365,-265 91-5461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24575,'1'3'0,"0"1"0,-1 0 0,2-1 0,-1 1 0,0-1 0,1 1 0,0-1 0,-1 0 0,1 0 0,0 0 0,1 0 0,-1 0 0,1 0 0,-1 0 0,1-1 0,0 1 0,0-1 0,0 0 0,0 0 0,0 0 0,1 0 0,-1-1 0,0 1 0,1-1 0,6 2 0,9 3 0,0 0 0,0-1 0,29 3 0,9-4 13,95-4 0,-64-2-1404,-66 2-5435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24575,'0'-2'0,"1"0"0,0 1 0,-1-1 0,1 1 0,0-1 0,0 0 0,0 1 0,0-1 0,0 1 0,0 0 0,0-1 0,0 1 0,1 0 0,-1 0 0,1 0 0,-1 0 0,0 0 0,1 0 0,0 0 0,-1 0 0,1 1 0,2-2 0,38-12 0,-36 13 0,0 0 0,0 0 0,0 1 0,0-1 0,0 1 0,0 0 0,0 1 0,0 0 0,0 0 0,0 0 0,0 1 0,0-1 0,0 1 0,-1 1 0,1-1 0,-1 1 0,1 0 0,-1 0 0,6 5 0,-6-3 0,0 0 0,0 1 0,0-1 0,-1 1 0,1 0 0,-2 0 0,1 1 0,0-1 0,-1 1 0,-1-1 0,1 1 0,-1 0 0,0 0 0,0 0 0,-1 1 0,0 6 0,1-5 0,-2 1 0,1-1 0,-1 0 0,-1 1 0,0-1 0,0 0 0,-5 16 0,4-20 0,0-1 0,0 1 0,0-1 0,-1 0 0,1 0 0,-1 0 0,0 0 0,-1 0 0,1-1 0,0 1 0,-1-1 0,0 0 0,0 0 0,0-1 0,0 1 0,-7 2 0,-27 10 0,-19 8 0,54-22 0,1 0 0,-1 1 0,1-1 0,-1 1 0,1-1 0,0 1 0,0 0 0,0 0 0,0 0 0,0 0 0,0 0 0,1 1 0,-1-1 0,1 1 0,0-1 0,-2 4 0,2-3 0,1-1 0,0 1 0,0 0 0,0-1 0,0 1 0,0-1 0,1 1 0,-1-1 0,1 1 0,0 0 0,-1-1 0,1 0 0,0 1 0,0-1 0,1 0 0,-1 1 0,0-1 0,1 0 0,0 0 0,-1 0 0,1 0 0,0-1 0,0 1 0,0 0 0,0-1 0,0 1 0,0-1 0,1 0 0,2 2 0,3 1 0,1 1 0,0-2 0,0 1 0,0-1 0,0 0 0,15 1 0,-16-2-170,0-1-1,1-1 0,-1 1 1,0-1-1,1-1 0,-1 0 1,9-2-1,0-3-6655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24575,'4'5'0,"2"4"0,-1 7 0,0 7 0,2 9 0,0 8 0,0 4 0,2 9 0,-1 2 0,-1 2 0,-2-6 0,-1-7 0,-2-7 0,-2-5 0,-4-4 0,-6-7 0,-1-7-8191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8 0,0 5 0,0 2 0,4 4 0,2 0 0,0-1 0,2-6 0,1-13 0,2-11 0,0-8-8191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24575,'8'8'0,"-1"2"0,0-1 0,0 1 0,-1 0 0,0 0 0,-1 0 0,0 1 0,0 0 0,-1 0 0,3 17 0,-3-10 0,-1 0 0,-1 0 0,0 0 0,-1 1 0,-4 34 0,2-47 0,-1-1 0,0 0 0,0 0 0,0 0 0,0 0 0,-1 0 0,0 0 0,0-1 0,0 0 0,0 1 0,-1-1 0,0 0 0,0 0 0,0-1 0,0 1 0,0-1 0,-1 0 0,0 0 0,1-1 0,-1 1 0,-9 2 0,10-3 0,-1 0 0,0 0 0,0-1 0,0 1 0,1-1 0,-1 0 0,0-1 0,0 1 0,0-1 0,0 0 0,-1 0 0,1 0 0,0-1 0,0 0 0,1 0 0,-1 0 0,0-1 0,0 1 0,0-1 0,1 0 0,-1-1 0,1 1 0,-7-6 0,9 6 0,-1-1 0,0 0 0,1 0 0,0 0 0,0 0 0,0-1 0,0 1 0,1 0 0,-1-1 0,1 1 0,0-1 0,0 0 0,0 1 0,0-1 0,1 0 0,-1 0 0,1 1 0,0-1 0,0 0 0,1 0 0,-1 0 0,1 1 0,-1-1 0,1 0 0,1 1 0,-1-1 0,2-4 0,0 3 0,-1 0 0,1 0 0,0 0 0,0 0 0,0 1 0,1 0 0,0-1 0,-1 1 0,1 0 0,1 1 0,-1-1 0,1 1 0,-1 0 0,1 0 0,0 0 0,0 1 0,9-4 0,15 1-1365,-2 2-5461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24575,'0'-5'0,"4"0"0,6 0 0,9 0 0,10 3 0,8 0 0,3 1 0,-2 0 0,-3 1 0,-7 5 0,-13 4 0,-9 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24575,'-1'1'0,"0"-1"0,0 1 0,0-1 0,-1 1 0,1-1 0,0 1 0,0 0 0,0 0 0,0-1 0,0 1 0,1 0 0,-1 0 0,0 0 0,0 0 0,1 0 0,-1 0 0,0 0 0,1 0 0,-1 0 0,1 1 0,-1-1 0,1 0 0,0 0 0,-1 0 0,1 1 0,0-1 0,0 0 0,0 2 0,-4 43 0,4-40 0,-4 69 0,8 92 0,-4-164 0,1-1 0,-1 1 0,1-1 0,0 1 0,0-1 0,0 1 0,0-1 0,0 0 0,0 1 0,1-1 0,-1 0 0,1 0 0,0 0 0,0 0 0,0 0 0,0-1 0,0 1 0,0 0 0,0-1 0,0 1 0,0-1 0,1 0 0,-1 0 0,1 0 0,-1 0 0,1 0 0,-1-1 0,1 1 0,-1-1 0,1 0 0,0 1 0,-1-1 0,1 0 0,3-1 0,13 1 0,0-2 0,-1 0 0,33-8 0,-34 6 0,12-1 0,0-2 0,-1-1 0,53-22 0,-74 25-40,-9 4 140,-12 4-1525,-2 1-5401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24575,'8'-5'0,"12"0"0,10-5 0,5 1 0,0 0 0,-2-1 0,-5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6:1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24575,'4'0'0,"6"0"0,5 0 0,4 0 0,8 0 0,3 0 0,0 0 0,0 0 0,-1 0 0,-1 0 0,-2 0 0,-1 0 0,0 0 0,0 0 0,0 0 0,-1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00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24575,'5'0'0,"4"-4"0,15-6 0,6 0 0,8 0 0,0 3 0,-1 2 0,1 2 0,-6-2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24575,'-2'1'0,"0"0"0,0 1 0,1-1 0,-1 0 0,0 1 0,1-1 0,0 1 0,-1 0 0,1-1 0,0 1 0,0 0 0,0 0 0,0 0 0,0 0 0,0 0 0,0 0 0,1 0 0,-1 0 0,1 0 0,0 0 0,-1 0 0,1 2 0,-3 9 0,-9 20 0,2 1 0,2 1 0,1 0 0,2 0 0,1 0 0,1 1 0,5 64 0,-2-98-3,1 0-1,-1 1 0,0-1 1,1 0-1,0 1 0,0-1 1,-1 0-1,1 0 0,0 0 1,1 0-1,-1 0 0,0 0 1,1 0-1,-1 0 0,1 0 1,-1-1-1,1 1 0,0-1 1,0 1-1,0-1 0,2 2 1,0-1 23,1 0 0,-1-1 0,1 1 0,-1-1 0,1 0 0,0 0 0,0-1 0,-1 1 0,11-1 0,-1-1-232,0-1 0,0 0 0,0-1-1,0 0 1,0-1 0,15-8 0,-7 2-6614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01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24575,'5'4'0,"8"1"0,17 5 0,5 0 0,7-2 0,4-2 0,2-2 0,6-1 0,-2-2 0,-6-1 0,-6 0 0,-10-1-8191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24575,'7'-1'0,"-1"-1"0,1 1 0,-1-1 0,0 0 0,0-1 0,0 0 0,0 0 0,7-4 0,23-11 0,-21 13 0,-9 2 0,1 0 0,0 1 0,0 0 0,-1 0 0,2 1 0,13-1 0,-19 2 0,0 0 0,0 1 0,0-1 0,0 1 0,0 0 0,0-1 0,-1 1 0,1 0 0,0 0 0,0 0 0,0 0 0,-1 1 0,1-1 0,-1 0 0,1 1 0,-1-1 0,1 1 0,-1-1 0,0 1 0,0 0 0,0-1 0,0 1 0,0 0 0,0 0 0,0 0 0,-1 0 0,1 0 0,-1 0 0,1 3 0,4 16 0,-2 0 0,0 0 0,-1 0 0,-1 0 0,-3 26 0,-16 110 0,9-99 0,8-48-105,-1-1 0,0 1 0,0-1 0,-1 0 0,0 0 0,-1 0 0,0 0 0,-1-1 0,0 1 0,0-1 0,0 0 0,-12 11 0,0 0-6721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24575,'0'-8'0,"4"-3"0,6 0 0,9-2 0,6-3 0,3 2 0,0 2 0,1 4 0,-2-1 0,0 1 0,-1-3 0,-1 1 0,5-2 0,-4 1-8191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24575,'0'642'0,"1"-638"-80,-1 1 0,0-1-1,-1 1 1,1-1 0,-1 0-1,0 1 1,0-1 0,0 0-1,-1 1 1,1-1 0,-1 0 0,0 0-1,-1 0 1,1-1 0,0 1-1,-4 4 1,-4 3-6746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24575,'0'9'0,"4"10"0,2 7 0,3 3 0,1 1 0,-1-1 0,1-1 0,4-5 0,8-6 0,8-11 0,3-6 0,1-3 0,-2-6 0,-2-4 0,-2-1 0,-5 2-8191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24575,'0'-8'0,"4"-3"0,6 0 0,5-2 0,1 2-8191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24575,'-1'92'0,"3"0"0,31 182 0,-29-253 0,-2-12 0,-1 1 0,2-1 0,-1 1 0,1-1 0,1 0 0,6 13 0,-8-19 0,0-1 0,0 0 0,0 0 0,0 0 0,0 0 0,0 0 0,1 0 0,-1 0 0,1-1 0,-1 1 0,1-1 0,-1 0 0,1 0 0,0 0 0,0 0 0,0 0 0,-1 0 0,1-1 0,0 0 0,0 1 0,0-1 0,0 0 0,0-1 0,0 1 0,0 0 0,4-2 0,-4 2-62,-1 0 0,1 0 0,0-1 0,0 1 0,-1-1 0,1 0 0,0 1 0,-1-1 0,1-1 0,-1 1 0,1 0 0,-1-1-1,0 1 1,1-1 0,-1 1 0,0-1 0,0 0 0,0 0 0,0 0 0,0 0 0,1-4 0,-1-7-6764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24575,'8'-4'0,"3"-5"0,4-2 0,12-3 0,5-3 0,2 1 0,-1 0 0,-2 1 0,-6 5-8191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24575,'5'0'0,"4"0"0,6 0 0,9 0 0,4 0 0,-3-5 0,-5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24575,'0'201'0,"0"-526"-1365,0 304-5461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24575,'4'-4'0,"6"-6"0,5-5 0,4-5 0,4 2 0,1-1 0,6-1 0,-3 3-8191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24575,'0'814'0,"0"-808"-118,1 22 370,-1-27-310,0 0 1,0 0-1,0 0 0,1 0 1,-1 0-1,0-1 0,0 1 1,1 0-1,-1 0 0,0 0 1,1 0-1,-1-1 0,1 1 1,-1 0-1,1-1 0,0 1 1,-1 0-1,1-1 1,0 1-1,-1-1 0,1 1 1,0-1-1,-1 1 0,1-1 1,1 1-1,9-1-6768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50 124 24575,'0'15'0,"-1"-6"0,1 0 0,0 0 0,1 0 0,-1 0 0,4 9 0,-4-15 0,1-1 0,0 1 0,0-1 0,0 1 0,0-1 0,0 0 0,0 0 0,1 0 0,-1 0 0,1 0 0,0 0 0,-1 0 0,1 0 0,0 0 0,0-1 0,0 1 0,0-1 0,0 1 0,1-1 0,-1 0 0,0 0 0,1 0 0,-1 0 0,5 0 0,1 1 0,1 0 0,0-1 0,0 0 0,0-1 0,0 0 0,-1 0 0,1-1 0,0 0 0,0-1 0,0 1 0,-1-2 0,10-3 0,-15 5 0,0-1 0,0 1 0,0-1 0,-1 0 0,1 0 0,-1 0 0,0 0 0,1 0 0,-1-1 0,0 1 0,0-1 0,0 1 0,-1-1 0,1 0 0,0 1 0,-1-1 0,0 0 0,0 0 0,0 0 0,0 0 0,0-1 0,-1 1 0,1 0 0,-1 0 0,0 0 0,0 0 0,0-1 0,0 1 0,-1 0 0,1 0 0,-1 0 0,0 0 0,0 0 0,0 0 0,0 0 0,-3-5 0,0-1 0,0 0 0,0 0 0,-1 1 0,-1-1 0,0 1 0,0 0 0,0 1 0,-1-1 0,0 1 0,0 0 0,-1 1 0,0 0 0,-14-8 0,17 11 0,1 0 0,-1 1 0,0 0 0,0 0 0,0 0 0,0 1 0,0 0 0,0 0 0,-1 0 0,1 0 0,0 1 0,0 0 0,-1 0 0,1 1 0,0-1 0,0 1 0,-1 0 0,1 0 0,0 1 0,0 0 0,0-1 0,0 2 0,1-1 0,-1 1 0,1-1 0,-1 1 0,-3 4 0,7-7 5,0 1 0,0 0-1,0 0 1,0-1 0,0 1-1,0 0 1,1 0-1,-1 0 1,0 0 0,1 0-1,-1 0 1,0 0 0,1 0-1,-1 0 1,1 0 0,0 0-1,-1 0 1,1 1 0,0-1-1,0 0 1,0 0 0,0 0-1,0 0 1,0 2 0,0-2-60,1 0 0,-1 0 0,1 0 0,0-1 0,-1 1 0,1 0 0,0 0 1,0-1-1,-1 1 0,1-1 0,0 1 0,0 0 0,0-1 0,0 0 0,0 1 1,0-1-1,0 1 0,0-1 0,0 0 0,0 0 0,0 0 0,0 0 0,0 0 1,0 1-1,0-2 0,2 1 0,19-1-6771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24575,'0'8'0,"0"11"0,0 16 0,0 9 0,0 11 0,0 3 0,0 5 0,0-4 0,0-4 0,0 2 0,0-1 0,0-6 0,0-6 0,0-4 0,0-3 0,4-9 0,6-12 0,1-10-8191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24575,'-1'78'0,"3"91"0,-2-164 5,1 1-1,0 0 1,0 0-1,1 0 0,-1-1 1,1 1-1,1-1 1,-1 1-1,1-1 1,0 0-1,0 0 0,0 0 1,1 0-1,0-1 1,0 1-1,0-1 1,0 0-1,1 0 1,-1-1-1,1 1 0,0-1 1,0 0-1,1 0 1,-1-1-1,0 1 1,9 1-1,-6-2-78,0 0-1,-1 0 1,1-1 0,0 0 0,0-1-1,0 1 1,0-2 0,0 1 0,0-1-1,0 0 1,0-1 0,-1 0 0,1 0-1,0 0 1,-1-1 0,0-1 0,0 1-1,0-1 1,10-7 0,-6 2-6752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24575,'0'-4'0,"8"-6"0,12-5 0,5-4 0,4 0 0,1 5 0,-1 3 0,-5 1 0,-7 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24575,'-1'0'0,"0"0"0,0 1 0,0-1 0,0 1 0,0 0 0,-1-1 0,1 1 0,0 0 0,1 0 0,-1 0 0,0 0 0,0-1 0,0 1 0,0 0 0,1 1 0,-1-1 0,0 0 0,1 0 0,-1 0 0,1 0 0,-1 0 0,1 1 0,0-1 0,-1 0 0,1 0 0,0 1 0,0-1 0,0 2 0,-4 43 0,4-39 0,12 310 0,1-50 0,-14-67-1365,1-180-5461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49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280 124 24575,'-30'28'0,"-38"25"0,-2 3 0,53-41 0,4-6 0,2 1 0,-1 1 0,1 0 0,1 1 0,-17 22 0,26-32 0,0 1 0,-1 0 0,1-1 0,0 1 0,0 0 0,0 0 0,1 0 0,-1 0 0,1-1 0,-1 1 0,1 0 0,0 0 0,0 0 0,0 0 0,1 0 0,-1 0 0,1 0 0,-1 0 0,1 0 0,0-1 0,0 1 0,0 0 0,1 0 0,-1-1 0,1 1 0,-1-1 0,1 0 0,0 1 0,0-1 0,0 0 0,0 0 0,0 0 0,1 0 0,-1 0 0,0-1 0,6 3 0,29 22 0,-2 0 0,0 3 0,45 47 0,-79-75 0,4 5 0,0 0 0,1-1 0,-1 0 0,13 9 0,-17-13 0,0-1 0,0 1 0,0-1 0,0 1 0,0-1 0,-1 0 0,1 1 0,0-1 0,0 0 0,0 0 0,0 1 0,0-1 0,0 0 0,0 0 0,0 0 0,0 0 0,0 0 0,0-1 0,0 1 0,0 0 0,0 0 0,0-1 0,0 1 0,0 0 0,0-1 0,-1 1 0,1-1 0,0 1 0,0-1 0,0 0 0,-1 1 0,1-1 0,0 0 0,-1 1 0,1-1 0,0 0 0,-1 0 0,1 0 0,-1 1 0,1-1 0,-1 0 0,0 0 0,1 0 0,-1 0 0,0 0 0,0 0 0,1 0 0,-1-2 0,14-50 27,-2-2 1,-3 0-1,4-70 0,-10-170-1174,-3 269 820,0-1-6499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8:51.9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24575,'1056'0'0,"-1029"1"43,0 2 0,26 5 0,42 4-1537,-74-11-5332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24575,'13'219'0,"-1"2"0,-10-126 0,-5 113 0,2-203-91,0 1 0,0-1 0,0 0 0,-1 1 0,0-1 0,0 0 0,0 0 0,-1 0 0,1-1 0,-1 1 0,0 0 0,-1-1 0,1 0 0,-5 5 0,-5 2-6735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24575,'-2'3'0,"-1"1"0,1-1 0,0 1 0,0 0 0,0-1 0,0 1 0,0 0 0,1 0 0,0 0 0,0 0 0,0 0 0,0 7 0,-2 56 0,2-47 0,0 5 0,0-12 0,0-1 0,1 1 0,1-1 0,2 19 0,-2-29 0,-1 1 0,1-1 0,-1 1 0,1-1 0,0 0 0,0 1 0,0-1 0,1 0 0,-1 0 0,0 0 0,1 0 0,0 0 0,-1 0 0,1 0 0,0 0 0,0 0 0,0-1 0,0 1 0,0-1 0,0 0 0,0 0 0,1 0 0,-1 0 0,0 0 0,1 0 0,-1 0 0,4 0 0,29 2 0,0-1 0,1-2 0,56-8 0,-91 8 0,36-6 23,-1-1 0,0-2 0,48-19 0,18-4-1480,-72 24-5369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1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24575,'0'-4'0,"9"-6"0,6-1 0,10-3 0,4-3 0,6 2 0,1-2 0,-1 3 0,-3 3 0,-2 0 0,-2 1 0,-2 3 0,-1-2 0,0-3 0,-1 0 0,0 2 0,-8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8:4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839 24575,'-1'2'0,"1"1"0,-1-1 0,0 0 0,0 1 0,0-1 0,0 0 0,0 0 0,0 0 0,0 0 0,-1 0 0,1 0 0,-1 0 0,1-1 0,-1 1 0,-3 2 0,-32 25 0,29-24 0,-25 18 0,-1-1 0,-1-2 0,-1-1 0,0-2 0,-2-1 0,1-3 0,-2 0 0,0-3 0,0-1 0,-1-2 0,0-2 0,-66 1 0,84-6 0,-34 0 0,-1-2 0,1-2 0,-99-21 0,42-3 0,-140-44 0,227 63 0,2-2 0,-1 0 0,1-2 0,1-1 0,1 0 0,0-2 0,-31-28 0,48 38 0,1 0 0,0 0 0,0-1 0,0 1 0,1-1 0,0 0 0,0 0 0,1 0 0,0 0 0,0 0 0,1 0 0,0-1 0,0 1 0,1 0 0,0-1 0,0 1 0,0 0 0,1-1 0,3-13 0,0 2 0,1 0 0,1 0 0,0 0 0,2 0 0,0 1 0,12-21 0,-8 22 0,0 1 0,0 0 0,2 0 0,0 2 0,20-17 0,87-58 0,-28 22 0,-43 32 0,1 3 0,2 2 0,1 3 0,87-32 0,-106 45 0,1 1 0,1 2 0,0 2 0,0 1 0,76-6 0,-79 13 0,0 1 0,-1 1 0,1 2 0,0 1 0,-1 2 0,35 11 0,-48-11 0,-1 1 0,0 1 0,0 1 0,0 1 0,-2 1 0,1 0 0,-1 1 0,-1 1 0,0 1 0,-1 0 0,15 18 0,-14-14 0,-10-13 0,0 1 0,-1 0 0,0 0 0,0 1 0,0 0 0,-1-1 0,0 1 0,0 1 0,-1-1 0,0 1 0,0-1 0,-1 1 0,1 0 0,-2 0 0,2 13 0,-6 312 0,1-309 40,0 0 0,-7 25 0,7-42-175,0 1 0,0-1 0,-1 0 0,0 0 0,0 0 0,0 0 0,-1-1 0,0 1 0,-1-1 0,-9 10 0,0-3-6691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1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24575,'-2'103'0,"4"114"0,-1-210 0,0 0 0,0-1 0,0 1 0,1 0 0,0-1 0,0 1 0,0-1 0,1 0 0,0 0 0,0 0 0,1 0 0,0 0 0,0-1 0,0 1 0,0-1 0,1 0 0,0-1 0,0 1 0,1-1 0,-1 0 0,1 0 0,0-1 0,0 1 0,0-1 0,0-1 0,9 4 0,-6-4 0,1 0 0,-1 0 0,0-1 0,1 0 0,-1 0 0,1-1 0,-1-1 0,1 1 0,-1-2 0,1 1 0,-1-1 0,0-1 0,0 1 0,0-2 0,0 1 0,0-1 0,-1-1 0,12-7 0,-20 12-3,1 0-45,0 0-1,0-1 0,-1 1 1,1-1-1,0 1 0,0-1 1,0 0-1,0 1 0,-1-1 1,1 0-1,0 0 0,-1 1 1,1-1-1,0 0 1,-1 0-1,1 0 0,-1 0 1,1 0-1,-1 0 0,0 0 1,1 0-1,-1 0 0,0 0 1,0 0-1,0 0 0,0 0 1,0-1-1,-6-7-6777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1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24575,'4'-4'0,"10"-6"0,7-1 0,4-3 0,1 1 0,2-1 0,-1 1 0,0 3 0,-1 4 0,0-2 0,-6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1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24575,'1'2'0,"-1"-1"0,1 0 0,-1 0 0,1 0 0,-1 0 0,1 0 0,0 0 0,-1 0 0,1 0 0,0 0 0,0 0 0,0-1 0,0 1 0,-1 0 0,1-1 0,0 1 0,0 0 0,1-1 0,-1 1 0,0-1 0,0 1 0,0-1 0,0 0 0,0 1 0,0-1 0,1 0 0,1 0 0,38 5 0,-37-5 0,68 1 0,139-15 0,-125 5 0,-7 5-1365,-57 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1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4179 24575,'5'-2'0,"0"0"0,0 0 0,0 0 0,0 0 0,0-1 0,-1 0 0,1 0 0,-1 0 0,0-1 0,1 1 0,-2-1 0,7-7 0,5-4 0,167-133 0,46-42 0,-84 63 0,-60 56 0,139-154 0,-39-23 0,-81 119 0,-22 32 0,-4 3 0,3 5 0,4 3 0,4 3 0,158-113 0,-47 43 0,44-44 0,-105 81 0,576-456 0,-393 297 0,-22 27 0,99-17 0,-333 222 0,-3-3 0,101-93 0,44-36 0,-173 153 0,-22 14 0,0 1 0,0-2 0,-1 0 0,19-19 0,-29 28 0,-1-1 0,0 1 0,1 0 0,-1-1 0,1 1 0,-1-1 0,0 1 0,1 0 0,-1-1 0,0 1 0,1-1 0,-1 1 0,0-1 0,0 1 0,0-1 0,1 1 0,-1-1 0,0 1 0,0-1 0,0 1 0,0-1 0,0 0 0,0 1 0,0-1 0,0 1 0,0-1 0,0 1 0,0-1 0,-1 1 0,1-1 0,0 1 0,0-1 0,0 1 0,-1-1 0,1 1 0,0-1 0,-1 1 0,0-1 0,-24-4 0,-31 12 0,11 7 0,0 3 0,-44 22 0,-50 19 0,100-46 0,25-9 0,27-9 0,304-103 0,-316 108 0,0 0 0,0 1 0,0-1 0,0 1 0,1-1 0,-1 1 0,0-1 0,0 1 0,0 0 0,0 0 0,1 0 0,-1 0 0,0-1 0,0 2 0,0-1 0,1 0 0,-1 0 0,0 0 0,0 0 0,0 1 0,1-1 0,-1 1 0,0-1 0,0 1 0,0-1 0,0 1 0,0-1 0,0 1 0,0 0 0,0 0 0,0 0 0,-1-1 0,1 1 0,0 0 0,0 0 0,-1 0 0,1 0 0,0 0 0,-1 0 0,1 1 0,-1-1 0,0 0 0,1 0 0,-1 0 0,0 0 0,1 1 0,-1-1 0,0 0 0,0 0 0,0 0 0,0 1 0,0-1 0,-1 0 0,1 0 0,-1 3 0,-1 9 0,-1-1 0,-1 1 0,-9 24 0,10-31 0,-18 44 0,13-33 0,0 0 0,2 1 0,0 0 0,0 0 0,2 1 0,0-1 0,1 1 0,0 22 0,2-16-227,-1 0-1,-1 0 1,-1-1-1,-1 0 1,-11 32-1,-4 4-6598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2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2707 24575,'26'-13'0,"-13"5"0,388-229 0,-288 166 0,96-56 0,116-74 0,-141 63 0,-20 14 0,173-134 0,-203 144 0,-51 41 0,3 3 0,167-102 0,-197 137 0,86-69 0,37-23 0,21-3 0,52-29 0,-124 82 0,45-24 0,36-25 0,-144 82 0,84-41 0,-129 71 0,-20 14 0,0 0 0,0-1 0,0 1 0,0 0 0,0-1 0,0 1 0,0 0 0,0 0 0,0-1 0,-1 1 0,1 0 0,0 0 0,0-1 0,0 1 0,0 0 0,0 0 0,-1-1 0,1 1 0,0 0 0,0 0 0,0 0 0,0-1 0,-1 1 0,1 0 0,0 0 0,0 0 0,-1 0 0,1 0 0,0 0 0,0-1 0,-1 1 0,1 0 0,0 0 0,0 0 0,-1 0 0,1 0 0,0 0 0,-1 0 0,1 0 0,-1 0 0,-47-2 0,38 2 0,-439 3 0,585-27 0,-51 7 0,238-33 0,-320 50 0,-1-1 0,0 1 0,1 0 0,-1 0 0,0 0 0,1 0 0,-1 0 0,1 1 0,-1-1 0,0 1 0,0-1 0,1 1 0,-1 0 0,0 0 0,0 0 0,0 0 0,0 0 0,0 1 0,0-1 0,0 1 0,0-1 0,2 3 0,-3-2 0,0 1 0,0 0 0,0-1 0,0 1 0,0-1 0,-1 1 0,1 0 0,-1 0 0,0-1 0,1 1 0,-1 0 0,-1 0 0,1-1 0,0 1 0,-1 0 0,0 3 0,-4 10 0,0-1 0,-1 1 0,-1-1 0,0 0 0,-10 15 0,-62 88 86,-17 30-1537,85-127-5375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2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24575,'1'4'0,"0"0"0,0 0 0,1 0 0,-1 0 0,1-1 0,-1 1 0,1 0 0,0-1 0,1 1 0,-1-1 0,1 0 0,-1 1 0,1-1 0,6 4 0,0 3 0,103 110 0,107 128 0,170 315 0,-303-415 0,71 165 0,44 168 0,-145-342 0,36 102 0,30 72 0,-86-234 0,84 139 0,-87-165 0,-3 1 0,-2 2 0,-2 1 0,18 63 0,70 169 0,-9-25 0,22 71 0,-87-244 0,83 137 0,70 134 0,-74-128 0,83 94 0,-26-48 0,-139-218 0,4-2 0,2-2 0,3-2 0,2-2 0,2-3 0,59 48 0,-83-78 0,-1 1 0,-1 2 0,-1 0 0,-1 1 0,-1 1 0,28 46 0,56 96 0,-10-19 0,-47-65 0,5-1 0,2-3 0,75 81 0,93 107 0,-221-266 0,-1-1 0,-1 1 0,2-1 0,-1 1 0,0-1 0,0 0 0,0 1 0,1-1 0,-1 0 0,0 0 0,1 0 0,-1 0 0,1 0 0,0 0 0,-1 0 0,1-1 0,0 1 0,-1 0 0,4 0 0,-4-2 0,-1 1 0,1 0 0,0-1 0,0 1 0,0-1 0,-1 1 0,1-1 0,0 1 0,0-1 0,-1 1 0,1-1 0,0 0 0,-1 1 0,1-1 0,-1 0 0,1 0 0,-1 0 0,1 1 0,-1-1 0,0 0 0,1 0 0,-1 0 0,0 0 0,0 0 0,1 0 0,1-13 0,0 1 0,-1 0 0,0-23 0,-1 30 0,-3-501 0,3 988 0,0-478 0,0 0 0,0 0 0,0 0 0,0 0 0,0 0 0,-1 0 0,1 0 0,-1 0 0,0 0 0,0 0 0,0 0 0,0 0 0,-1-1 0,1 1 0,-1-1 0,1 1 0,-1-1 0,0 1 0,0-1 0,0 0 0,-4 3 0,2-3 0,-1 1 0,0-1 0,0-1 0,0 1 0,-1-1 0,1 0 0,0 0 0,0 0 0,-1-1 0,1 1 0,-8-2 0,-189-4-1365,181 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2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24575,'-7'1'0,"0"1"0,1 1 0,-1-1 0,1 1 0,0 0 0,0 1 0,0 0 0,0-1 0,-5 6 0,-8 4 0,-1-1 0,-3 1 0,0 1 0,1 1 0,0 1 0,-24 24 0,41-34 0,1 0 0,0 0 0,1 0 0,0 0 0,0 1 0,0-1 0,1 1 0,0 0 0,0 0 0,0-1 0,1 2 0,-1 12 0,1 12 0,4 51 0,0-36 0,-3 36 0,-1-37 0,6 57 0,-4-97 0,0 1 0,0 0 0,1 0 0,0 0 0,0-1 0,0 1 0,1-1 0,0 0 0,1 0 0,-1 0 0,1 0 0,0 0 0,1-1 0,-1 0 0,1 0 0,0 0 0,0 0 0,1-1 0,-1 0 0,1 0 0,0 0 0,0-1 0,0 0 0,1 0 0,-1 0 0,1-1 0,-1 0 0,1-1 0,0 1 0,0-1 0,0 0 0,0-1 0,12 0 0,14-1 0,65-2 0,-89 2 0,1-1 0,-1 1 0,0-1 0,0-1 0,0 0 0,0 0 0,13-7 0,-21 10-24,-1 0-1,0-1 1,1 1 0,-1 0-1,0 0 1,1 0 0,-1 0-1,0 0 1,1-1-1,-1 1 1,0 0 0,1 0-1,-1-1 1,0 1 0,0 0-1,1 0 1,-1-1-1,0 1 1,0 0 0,0 0-1,1-1 1,-1 1 0,0 0-1,0-1 1,0 1-1,0-1 1,0 1 0,0 0-1,0-1 1,1 1-1,-1 0 1,0-1 0,0 1-1,0 0 1,-1-1 0,1 1-1,0 0 1,0-1-1,0 1 1,0 0 0,0-1-1,0 1 1,0 0 0,-1-1-1,1 1 1,0 0-1,0-1 1,0 1 0,-1 0-1,1-1 1,0 1-1,0 0 1,-1 0 0,1 0-1,-1-1 1,-9-5-6802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2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24575,'0'-2'0,"0"0"0,1 0 0,-1 0 0,1 0 0,0 1 0,0-1 0,0 0 0,-1 0 0,2 1 0,-1-1 0,0 0 0,0 1 0,0-1 0,1 1 0,-1 0 0,1-1 0,-1 1 0,1 0 0,2-2 0,41-20 0,-27 14 0,29-21 0,-32 20 0,-1 1 0,1 0 0,1 1 0,19-8 0,-33 16 0,0 0 0,0-1 0,0 1 0,0 0 0,0 0 0,0 0 0,0 0 0,0 1 0,0-1 0,0 0 0,0 1 0,0 0 0,0-1 0,-1 1 0,1 0 0,0 0 0,0 0 0,-1 0 0,1 0 0,-1 0 0,1 0 0,-1 1 0,1-1 0,-1 1 0,0-1 0,0 1 0,1-1 0,-1 1 0,0 0 0,-1 0 0,1-1 0,0 1 0,0 0 0,-1 0 0,1 0 0,0 3 0,2 8 0,1 0 0,-2 0 0,3 25 0,-6 117 0,1-3 0,-1-150-42,1 0-1,0 0 0,0 0 1,0-1-1,0 1 0,0 0 1,0 0-1,1 0 0,-1-1 1,0 1-1,1 0 0,0 0 1,-1-1-1,1 1 0,0 0 1,0-1-1,0 1 0,0-1 1,0 1-1,0-1 0,0 0 1,1 1-1,-1-1 0,0 0 1,1 0-1,-1 0 0,1 0 1,-1 0-1,1 0 0,0 0 1,2 0-1,11-2-6783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24575,'-13'0'0,"1"0"0,0 1 0,0 1 0,0 0 0,0 0 0,0 1 0,-20 8 0,27-9 0,0 1 0,0 0 0,0 0 0,0 0 0,1 0 0,0 1 0,0 0 0,0 0 0,0 0 0,0 0 0,1 1 0,0 0 0,0-1 0,0 1 0,0 0 0,1 0 0,0 0 0,-3 12 0,0 1 0,2 1 0,0 0 0,0 34 0,2-45 0,1 0 0,1 0 0,0-1 0,0 1 0,0 0 0,1-1 0,0 1 0,0-1 0,1 1 0,0-1 0,8 13 0,-9-17 0,1 0 0,0 0 0,0-1 0,1 1 0,-1-1 0,1 0 0,-1 0 0,1 0 0,-1 0 0,1-1 0,0 1 0,0-1 0,0 0 0,0 0 0,0 0 0,0-1 0,0 0 0,0 1 0,0-2 0,1 1 0,4-1 0,-6 1 0,1 0 0,-1-1 0,0 0 0,0 1 0,0-1 0,0 0 0,0 0 0,0-1 0,0 1 0,0-1 0,-1 1 0,1-1 0,0 0 0,-1 0 0,1 0 0,-1 0 0,0-1 0,0 1 0,0-1 0,0 1 0,0-1 0,0 0 0,-1 1 0,1-1 0,-1 0 0,0 0 0,1-4 0,1-19 0,-1-1 0,-1 1 0,-5-44 0,1 39 0,2 1 0,3-33 0,3 52 0,2 24 0,3 26 0,-10-36-22,6 32 94,20 64 1,-24-91-179,1 0-1,1 1 1,-1-2 0,1 1-1,1 0 1,-1-1 0,1 0 0,1 0-1,-1 0 1,1-1 0,0 0 0,0 0-1,13 9 1,-4-7-6720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24575,'0'264'0,"0"-295"0,1-1 0,2 0 0,9-45 0,-8 62 0,0 1 0,1 0 0,0 1 0,1-1 0,1 1 0,0 0 0,1 0 0,0 1 0,18-20 0,-19 24 0,0 1 0,0 0 0,1 1 0,0-1 0,1 2 0,15-10 0,-23 15 0,1-1 0,0 0 0,-1 1 0,1-1 0,0 1 0,-1-1 0,1 1 0,0 0 0,0 0 0,0 0 0,-1 0 0,1 0 0,0 0 0,0 0 0,-1 1 0,1-1 0,0 0 0,2 2 0,-2-1 0,-1 1 0,1-1 0,0 1 0,-1-1 0,1 1 0,-1 0 0,0-1 0,1 1 0,-1 0 0,0 0 0,0 0 0,0 0 0,-1 0 0,1 0 0,0 0 0,-1 1 0,1-1 0,-1 4 0,4 30 0,-2 1 0,-5 71 0,-1-22 0,6-101 0,0 0 0,1 1 0,9-27 0,4-16 0,-11 28 0,17-52 0,-18 70 0,1 0 0,0 1 0,1-1 0,0 1 0,0 0 0,1 1 0,12-13 0,-18 20 0,5-5 0,0 1 0,1 0 0,-1 0 0,1 0 0,0 1 0,10-6 0,-15 10 0,-1 1 0,1-1 0,0 1 0,-1-1 0,1 1 0,0-1 0,0 1 0,-1 0 0,1 0 0,0 0 0,0 0 0,-1 0 0,1 1 0,0-1 0,-1 0 0,1 1 0,0-1 0,-1 1 0,1 0 0,0 0 0,-1-1 0,1 1 0,-1 0 0,1 0 0,-1 0 0,0 1 0,0-1 0,1 0 0,-1 0 0,0 1 0,0-1 0,0 0 0,0 1 0,0-1 0,-1 1 0,1 0 0,0-1 0,0 3 0,3 5 0,0 1 0,-1-1 0,0 1 0,-1 0 0,0-1 0,0 1 0,0 18 0,-6 76 0,1-45 0,3-55-75,4 64-1215,1-47-5536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8:5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2053 250 24575,'10'12'0,"0"-1"0,-1 2 0,0-1 0,-1 1 0,-1 1 0,0-1 0,0 1 0,-2 1 0,1-1 0,2 17 0,-2-8 0,-2-1 0,-1 1 0,-1 0 0,-1 0 0,-1 0 0,-3 26 0,2-41 0,-1-1 0,0 0 0,-1 1 0,0-1 0,0-1 0,-1 1 0,1 0 0,-1-1 0,-1 0 0,1 0 0,-1 0 0,0 0 0,-1-1 0,1 0 0,-1 0 0,-12 8 0,-11 6 0,-2 0 0,-41 17 0,50-25 0,-114 43 0,29-14 0,91-34 0,-1-1 0,1 0 0,-1-1 0,-1-1 0,1 0 0,-18 0 0,-110-5 0,56-1 0,-720 3 0,791-1 0,1 0 0,-1-2 0,0 0 0,1-1 0,-33-11 0,-80-43 0,19 8 0,104 47 0,0 0 0,0 0 0,0 0 0,0-1 0,1 1 0,0-2 0,0 1 0,0-1 0,0 0 0,1 0 0,0 0 0,0-1 0,0 0 0,-4-7 0,5 5 0,0-1 0,1 0 0,0-1 0,0 1 0,1 0 0,0-1 0,1 1 0,0-1 0,1 0 0,0-14 0,1-1 0,0-1 0,1 1 0,2 0 0,7-29 0,-7 44 0,-1 0 0,1 0 0,1 0 0,-1 1 0,2 0 0,-1 0 0,1 0 0,1 1 0,0 0 0,0 0 0,0 1 0,17-13 0,19-9 0,88-44 0,-27 17 0,-72 40 0,0 0 0,1 3 0,0 0 0,1 2 0,1 2 0,-1 1 0,59-5 0,-62 8 0,44-13 0,-47 10 0,57-8 0,327 11 0,-224 8 0,211-3-1365,-379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24575,'34'1'0,"0"-2"0,0-1 0,1-2 0,-2-2 0,44-12 0,-73 17 0,1 0 0,-1-1 0,0 1 0,0-1 0,-1 0 0,1-1 0,0 1 0,-1 0 0,1-1 0,-1 0 0,0 0 0,0 0 0,0 0 0,0-1 0,-1 1 0,1-1 0,-1 1 0,0-1 0,0 0 0,0 0 0,0 0 0,-1 0 0,0 0 0,0-1 0,0 1 0,0 0 0,0 0 0,-1-1 0,0 1 0,0 0 0,-1-9 0,0 8 0,0 0 0,-1-1 0,0 1 0,1 0 0,-2 0 0,1 0 0,-1 0 0,1 1 0,-1-1 0,-1 0 0,1 1 0,-1 0 0,1 0 0,-1 0 0,0 0 0,-1 1 0,1 0 0,0 0 0,-1 0 0,0 0 0,0 1 0,0-1 0,0 1 0,0 0 0,-6-1 0,5 2 0,-1-1 0,1 1 0,0 0 0,-1 0 0,0 1 0,1-1 0,-1 2 0,1-1 0,-1 1 0,1 0 0,-1 0 0,1 1 0,0 0 0,-8 3 0,10-3 0,1 0 0,-1 1 0,1 0 0,-1 0 0,1 0 0,0 0 0,0 0 0,1 0 0,-1 1 0,1 0 0,-1-1 0,1 1 0,0 0 0,0 0 0,1 0 0,-1 0 0,1 1 0,0-1 0,0 0 0,1 0 0,-1 9 0,-2 42 0,9 101 0,-5-145 0,2 0 0,-1-1 0,1 1 0,1-1 0,0 0 0,0 0 0,1 0 0,1 0 0,-1-1 0,1 0 0,1 0 0,0-1 0,0 0 0,1 0 0,0 0 0,0-1 0,0 0 0,1-1 0,0 0 0,1 0 0,-1-1 0,1 0 0,0-1 0,0 0 0,1-1 0,-1 0 0,1 0 0,17 1 0,3-3-1365,-3-1-5461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5 24575,'0'0'0,"0"-1"0,0 1 0,-1 0 0,1 0 0,0-1 0,0 1 0,0 0 0,-1 0 0,1-1 0,0 1 0,0 0 0,0 0 0,-1 0 0,1 0 0,0-1 0,0 1 0,-1 0 0,1 0 0,0 0 0,-1 0 0,1 0 0,0 0 0,0 0 0,-1 0 0,1 0 0,0 0 0,-1 0 0,1 0 0,0 0 0,0 0 0,-1 0 0,1 0 0,0 0 0,-1 0 0,1 0 0,0 0 0,0 0 0,-1 0 0,1 1 0,0-1 0,0 0 0,-1 0 0,1 0 0,0 1 0,-1-1 0,-17 10 0,14-8 0,-18 9 0,0 2 0,1 0 0,1 1 0,-27 25 0,39-32 0,1 0 0,0 1 0,1-1 0,0 2 0,0-1 0,0 1 0,1 0 0,1 0 0,0 0 0,0 1 0,0-1 0,1 1 0,-3 17 0,2 20 0,2 0 0,1 0 0,3-1 0,2 1 0,2 0 0,2-1 0,2 0 0,2 0 0,1-1 0,3-1 0,2-1 0,1 0 0,43 67 0,-58-102 0,1-1 0,-1-1 0,1 1 0,0-1 0,0 0 0,1 0 0,0 0 0,0-1 0,0 0 0,1 0 0,0 0 0,0-1 0,0 0 0,0-1 0,0 1 0,1-1 0,0-1 0,0 1 0,-1-1 0,1-1 0,0 0 0,1 0 0,-1 0 0,0-1 0,0 0 0,0-1 0,0 0 0,0 0 0,0 0 0,0-1 0,13-5 0,10-7 0,0-1 0,-1-1 0,0-1 0,41-34 0,-64 45 0,-1 0 0,0 0 0,0 0 0,0-1 0,-1 0 0,0 0 0,-1 0 0,1-1 0,-2 1 0,1-1 0,-1 0 0,0 0 0,0-1 0,-1 1 0,0 0 0,1-13 0,0-17 0,-1 1 0,-5-59 0,0 32 0,2 14 0,-6-126 0,5 154 0,-2 1 0,0-1 0,-1 1 0,-2 1 0,0-1 0,-10-20 0,14 37 6,1-1 0,-1 1-1,-1 0 1,1 0 0,0 0-1,-1 1 1,0-1 0,0 1 0,0 0-1,0 0 1,0 0 0,-1 1-1,1-1 1,-1 1 0,0 0-1,0 1 1,1-1 0,-1 1 0,0 0-1,-6-1 1,-1 1-192,0 0 1,1 0-1,-1 2 0,0-1 1,0 1-1,1 1 1,-21 5-1,12 0-6640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24575,'13'332'0,"0"13"0,-14-308 0,0-24 0,0 1 0,1-1 0,1 0 0,0 0 0,4 20 0,-5-33 0,0 1 0,0-1 0,0 0 0,0 0 0,0 1 0,0-1 0,0 0 0,0 0 0,0 1 0,0-1 0,0 0 0,0 0 0,0 1 0,0-1 0,0 0 0,0 0 0,0 0 0,1 1 0,-1-1 0,0 0 0,0 0 0,0 0 0,0 1 0,0-1 0,1 0 0,-1 0 0,0 0 0,0 0 0,0 1 0,1-1 0,-1 0 0,0 0 0,0 0 0,1 0 0,-1 0 0,0 0 0,0 0 0,1 0 0,-1 0 0,0 0 0,0 0 0,0 0 0,1 0 0,-1 0 0,0 0 0,0 0 0,1 0 0,-1 0 0,0 0 0,0 0 0,1 0 0,-1 0 0,9-17 0,3-24 0,-10 35 0,4-20 0,0-1 0,3 2 0,13-33 0,-18 51 0,0-1 0,0 1 0,1 1 0,-1-1 0,1 1 0,1 0 0,-1 0 0,1 0 0,0 1 0,0 0 0,1 0 0,0 0 0,0 1 0,0 0 0,13-5 0,-17 8 0,1 0 0,-1 0 0,1 0 0,-1 1 0,1-1 0,-1 1 0,1 0 0,0 0 0,-1 0 0,1 1 0,0-1 0,-1 1 0,1 0 0,-1 0 0,1 0 0,-1 0 0,0 1 0,1-1 0,-1 1 0,0 0 0,0 0 0,0 0 0,0 1 0,0-1 0,-1 0 0,1 1 0,-1 0 0,0 0 0,1 0 0,-1 0 0,-1 0 0,1 0 0,2 5 0,2 4 0,0 1 0,-1-1 0,-1 1 0,0 0 0,-1 0 0,0 0 0,1 25 0,-3-23 0,0-1 0,-2 0 0,0 0 0,-1 0 0,0 0 0,-1 0 0,0 0 0,-1 0 0,-7 13 0,9-21 0,-1-1 0,0 0 0,-1 1 0,1-1 0,-1-1 0,0 1 0,0 0 0,-1-1 0,1 0 0,-1 0 0,0-1 0,0 1 0,0-1 0,0 0 0,-1 0 0,1-1 0,-1 1 0,0-1 0,0-1 0,0 1 0,0-1 0,0 0 0,-9 0 0,13 0 4,0-1-1,0 0 0,0 0 1,0-1-1,0 1 0,0 0 1,-1-1-1,1 1 0,0-1 1,0 0-1,0 1 0,0-1 0,1 0 1,-1 0-1,0-1 0,0 1 1,0 0-1,1-1 0,-1 1 1,1-1-1,-1 1 0,1-1 1,0 1-1,-1-1 0,1 0 1,0 0-1,0 0 0,0 0 1,1 0-1,-1 0 0,0 0 1,1 0-1,-1 0 0,1 0 1,-1-3-1,0-4-215,0-1 0,1 0 0,0 1-1,0-1 1,1 0 0,3-13 0,2-5-6614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3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24575,'1'0'0,"0"1"0,0-1 0,0 1 0,0 0 0,0-1 0,0 1 0,0 0 0,0 0 0,0 0 0,0 0 0,-1-1 0,1 1 0,0 0 0,-1 0 0,1 1 0,0-1 0,-1 0 0,1 0 0,-1 0 0,0 0 0,1 0 0,-1 0 0,0 1 0,0-1 0,0 0 0,0 2 0,4 41 0,-3-37 0,4 472 0,-8-258 0,3-210 0,0 0 0,-1 0 0,0 0 0,-1 0 0,-1-1 0,1 1 0,-2 0 0,1-1 0,-7 11 0,7-15 0,0-1 0,0 0 0,-1 0 0,0 0 0,0 0 0,0 0 0,-1-1 0,0 0 0,1 0 0,-1 0 0,-1-1 0,1 0 0,0 0 0,-1 0 0,0 0 0,1-1 0,-12 3 0,16-5 3,0 1 0,0-1-1,-1 0 1,1 1-1,0-1 1,0 0 0,-1 0-1,1 0 1,0 0 0,0 0-1,0 0 1,-1 0-1,1 0 1,0-1 0,0 1-1,0 0 1,-1-1 0,1 1-1,0-1 1,0 1-1,0-1 1,0 0 0,0 1-1,0-1 1,0 0 0,0 0-1,0 0 1,0 1-1,1-1 1,-1 0 0,0 0-1,1 0 1,-1 0 0,0-1-1,1 1 1,-1 0-1,1 0 1,0 0 0,-1-2-1,0-2-186,0-1 1,1 0-1,-1 1 0,1-1 0,1 0 1,-1 1-1,2-7 0,5-26-6642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24575,'-4'0'0,"-6"0"0,-5 0 0,0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57 106 24575,'1'1'0,"-1"0"0,1 0 0,-1 0 0,1 0 0,-1 0 0,1 0 0,-1 0 0,1 0 0,0 0 0,0 0 0,-1 0 0,1-1 0,0 1 0,0 0 0,0 0 0,0-1 0,0 1 0,0-1 0,0 1 0,0-1 0,0 1 0,1-1 0,-1 1 0,0-1 0,0 0 0,0 0 0,2 0 0,38 5 0,-37-5 0,7 1 0,3 0 0,1 0 0,-1-1 0,0 0 0,27-5 0,-39 5 0,0-1 0,0 1 0,0-1 0,0 0 0,0 0 0,0 1 0,0-1 0,-1-1 0,1 1 0,0 0 0,-1 0 0,1-1 0,-1 1 0,1 0 0,-1-1 0,0 0 0,2-1 0,-2 1 0,-1-1 0,1 1 0,-1 0 0,1 0 0,-1-1 0,0 1 0,0 0 0,0 0 0,0-1 0,0 1 0,0 0 0,-1 0 0,1-1 0,-1 1 0,0 0 0,0 0 0,1 0 0,-1 0 0,-2-3 0,0 1 0,0 0 0,0 0 0,0 0 0,0 0 0,-1 0 0,1 1 0,-1 0 0,0 0 0,0 0 0,0 0 0,-1 0 0,1 1 0,0 0 0,-1 0 0,0 0 0,1 1 0,-1-1 0,0 1 0,0 0 0,-7 0 0,-7-1 0,1 1 0,0 1 0,0 0 0,-24 4 0,40-4 0,-1 1 0,1-1 0,-1 1 0,1 0 0,-1-1 0,1 1 0,0 0 0,0 0 0,-1 1 0,1-1 0,0 0 0,0 1 0,0-1 0,0 1 0,0 0 0,1-1 0,-1 1 0,1 0 0,-1 0 0,1 0 0,-1 0 0,-1 4 0,1-1 0,1 1 0,-1-1 0,1 1 0,0 0 0,0-1 0,1 1 0,0 0 0,0-1 0,1 11 0,1 1 0,1 0 0,1 0 0,1-1 0,0 1 0,14 27 0,-12-31 0,2 5 0,0 1 0,2-2 0,0 0 0,17 20 0,-23-32 0,0 0 0,0 0 0,1-1 0,0 1 0,-1-1 0,2-1 0,-1 1 0,0-1 0,1 0 0,-1-1 0,1 0 0,0 0 0,0 0 0,0-1 0,0 1 0,8-1 0,-6 0 0,1-1 0,-1 0 0,1 0 0,0-1 0,-1 0 0,1-1 0,-1 0 0,0 0 0,0-1 0,1 0 0,-2-1 0,16-8 0,-5 2-1365,-1 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 24575,'-49'-2'0,"31"1"0,0 0 0,0 1 0,0 1 0,1 1 0,-22 4 0,36-5 0,0 1 0,0-1 0,0 1 0,0 0 0,0 0 0,0 0 0,1 0 0,-1 1 0,0-1 0,1 1 0,0-1 0,0 1 0,0 0 0,0 0 0,0 0 0,0 0 0,1 0 0,0 0 0,-1 1 0,1-1 0,0 0 0,1 1 0,-1-1 0,0 1 0,1 4 0,-2 14 0,2-1 0,0 1 0,3 23 0,0-11 0,-3-32 0,0 16 0,1 0 0,0 0 0,1 1 0,1-2 0,1 1 0,1 0 0,8 22 0,-11-37 0,1 0 0,-1 0 0,1 0 0,-1-1 0,1 1 0,0-1 0,0 0 0,0 0 0,0 0 0,1 0 0,-1 0 0,0-1 0,1 1 0,-1-1 0,1 0 0,-1 0 0,1 0 0,0-1 0,-1 1 0,1-1 0,0 0 0,0 0 0,-1 0 0,1 0 0,0-1 0,4 0 0,8-2 0,0-1 0,0 0 0,0-1 0,22-9 0,27-19-1365,-49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24575,'0'-4'0,"5"-6"0,4-1 0,7 1 0,7 3 0,5 2 0,10 2 0,3 2 0,2 0 0,-1 1 0,0 1 0,-2-5 0,-9-5 0,-18 3 0,-14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24575,'5'116'0,"5"-1"0,5 0 0,38 144 0,-52-253 0,0-1 0,1 1 0,-1-1 0,1 1 0,0-1 0,1 0 0,-1 0 0,1 0 0,0 0 0,0 0 0,1-1 0,5 6 0,-6-7 0,1-1 0,1 1 0,-1-1 0,0 0 0,0 0 0,1-1 0,-1 1 0,1-1 0,0 0 0,-1 0 0,1-1 0,0 1 0,-1-1 0,1 0 0,6-1 0,2 1 0,0 0 0,0-1 0,0-1 0,0 0 0,0-1 0,0-1 0,0 1 0,-1-2 0,0 0 0,0 0 0,0-1 0,12-9 0,0-1-1365,-3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4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1900 24575,'6'-2'0,"-1"0"0,1 0 0,0 0 0,-1-1 0,1 0 0,-1 0 0,0-1 0,0 1 0,0-1 0,-1 0 0,7-7 0,1 0 0,52-44 0,81-89 0,-115 109 0,-1-1 0,-2-1 0,-2-2 0,26-53 0,-33 58 0,2 1 0,1 0 0,40-47 0,87-80 0,-134 146 0,23-19 0,2 2 0,1 1 0,87-48 0,-67 42 0,36-23 0,170-96 0,-173 115 0,110-34 0,-168 63 0,12-5 0,-10 2 0,1 2 0,45-8 0,116-28 0,58-2 0,-212 42 0,-1-3 0,56-20 0,-62 17 0,0 2 0,1 2 0,58-7 0,-51 10 0,75-20 0,-79 15 0,0 3 0,60-6 0,344 12 0,-227 6 0,-164-3 0,98-3 0,-137 2 0,1-1 0,-1-1 0,0-1 0,0 0 0,0-1 0,28-14 0,-44 19 0,0 0 0,0 0 0,0 0 0,-1 1 0,1-1 0,0 0 0,0 0 0,0 0 0,0 0 0,0 0 0,0 0 0,-1 0 0,1 0 0,0 0 0,0 0 0,0 0 0,0-1 0,0 1 0,0 0 0,0 0 0,0 0 0,-1 0 0,1 0 0,0 0 0,0 0 0,0 0 0,0 0 0,0 0 0,0 0 0,0 0 0,0 0 0,0 0 0,0-1 0,-1 1 0,1 0 0,0 0 0,0 0 0,0 0 0,0 0 0,0 0 0,0 0 0,0-1 0,0 1 0,0 0 0,0 0 0,0 0 0,0 0 0,0 0 0,0 0 0,0 0 0,0-1 0,0 1 0,0 0 0,0 0 0,0 0 0,0 0 0,0 0 0,0 0 0,0 0 0,1 0 0,-1-1 0,0 1 0,0 0 0,0 0 0,0 0 0,0 0 0,-19-3 0,-21 0 0,10 0 0,1-1 0,-1-2 0,1 0 0,0-2 0,1-2 0,0 0 0,-30-16 0,55 25 0,0-1 0,0 1 0,0-1 0,0 0 0,0 0 0,0 0 0,0 0 0,1 0 0,-1-1 0,1 1 0,-3-4 0,5 6 0,0 0 0,0-1 0,-1 1 0,1-1 0,0 1 0,0 0 0,0-1 0,0 1 0,0-1 0,0 1 0,0-1 0,0 1 0,0 0 0,0-1 0,0 1 0,0-1 0,0 1 0,0-1 0,0 1 0,0 0 0,0-1 0,0 1 0,1-1 0,-1 1 0,0 0 0,0-1 0,0 1 0,1-1 0,-1 1 0,1-1 0,24-8 0,-1 9 0,0 0 0,1 1 0,-1 1 0,0 1 0,0 2 0,0 0 0,42 16 0,42 8 0,-104-29 0,0 1 0,0 0 0,0 0 0,-1 0 0,1 0 0,0 1 0,-1 0 0,1-1 0,-1 1 0,1 0 0,-1 1 0,5 4 0,-7-6 0,0 1 0,0-1 0,-1 1 0,1 0 0,-1-1 0,1 1 0,-1 0 0,0 0 0,0-1 0,0 1 0,0 0 0,0 0 0,0-1 0,0 1 0,0 0 0,-1-1 0,1 1 0,-1 0 0,1-1 0,-1 1 0,0 0 0,1-1 0,-1 1 0,0-1 0,0 1 0,0-1 0,0 0 0,0 1 0,-1-1 0,1 0 0,-2 2 0,-15 15 0,-1 0 0,-1-1 0,-26 18 0,-18 16 0,-5 3-1365,47-39-5461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8:5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2:5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24575,'-2'203'0,"5"227"0,19-273 0,-1-1 0,-15-104 0,2 0 0,24 79 0,-18-79 0,-2 1 0,7 74 0,-16 324 0,-7-225 0,5 1206 0,-2-1419 0,2-1 0,0 1 0,0-1 0,1 0 0,1 0 0,5 16 0,-7-24 0,1 0 0,0 0 0,0 0 0,0 0 0,0 0 0,1 0 0,0-1 0,-1 0 0,1 1 0,1-1 0,-1 0 0,0 0 0,1-1 0,-1 1 0,1-1 0,0 0 0,0 0 0,0 0 0,0 0 0,0-1 0,6 2 0,8-1 0,-1 0 0,0-2 0,1 0 0,-1-1 0,1-1 0,-1-1 0,21-5 0,12-1 0,75-18 0,-75 16 0,85-10 0,423 15 0,-293 9 0,2406-3 0,-2663 0 0,52-3 0,-57 3 0,0-1 0,0 1 0,0-1 0,1 0 0,-1 0 0,0 0 0,0-1 0,0 1 0,0-1 0,-1 1 0,1-1 0,0 0 0,-1 0 0,4-4 0,-5 6 0,-1-1 0,1 0 0,-1 0 0,1 0 0,-1 0 0,0 0 0,1 1 0,-1-1 0,0 0 0,0 0 0,1 0 0,-1 0 0,0 0 0,0 0 0,0 0 0,0 0 0,-1 0 0,1 0 0,0 0 0,0 0 0,0 0 0,-1 1 0,1-1 0,-1 0 0,1 0 0,0 0 0,-1 0 0,1 1 0,-1-1 0,-1-1 0,-22-22 0,22 23 0,-54-38-1365,-10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2:5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24575,'6'1'0,"-1"0"0,1 1 0,0-1 0,-1 1 0,1 0 0,-1 1 0,1-1 0,-1 1 0,0 0 0,5 5 0,23 10 0,268 87 0,-200-74 0,-55-18 0,0-2 0,1-2 0,91 5 0,143-15 0,-115-3 0,804 4 0,-914 3 0,-1 3 0,0 2 0,71 20 0,-62-12 0,120 12 0,280-24 0,-228-8 0,-95 7 0,164-7 0,-165-20 0,-56 7 0,-52 11 0,-18 2 0,0 1 0,0 1 0,0 1 0,29 0 0,-39 1 0,-1 1 0,1-1 0,0 1 0,0 0 0,0 1 0,0-1 0,-1 1 0,1-1 0,0 1 0,-1 0 0,0 0 0,1 1 0,-1-1 0,0 1 0,0-1 0,0 1 0,-1 0 0,1 0 0,-1 0 0,1 1 0,-1-1 0,3 6 0,0 3 0,-1-1 0,0 1 0,-1 0 0,0 0 0,-1 0 0,0 0 0,0 24 0,-8 93 0,1-58 0,-1 852 0,9-507 0,-3 1320-1365,0-1698-5461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1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24575,'-4'5'0,"0"1"0,0-1 0,1 1 0,-1 0 0,2 0 0,-1 0 0,0 0 0,1 0 0,0 0 0,1 1 0,-2 7 0,-4 76 0,6-68 0,-2 38 0,1 12 0,-13 71 0,10-117 0,2-12 0,0 1 0,1 0 0,0 0 0,2 28 0,0-40 0,0-1 0,1 1 0,-1 0 0,1 0 0,-1-1 0,1 1 0,0 0 0,0-1 0,1 1 0,-1-1 0,0 1 0,1-1 0,-1 1 0,1-1 0,0 0 0,0 0 0,0 0 0,0 0 0,0 0 0,0-1 0,0 1 0,1 0 0,-1-1 0,1 0 0,-1 0 0,1 1 0,0-1 0,-1-1 0,1 1 0,0 0 0,4 0 0,4 0-91,0-1 0,-1 0 0,1 0 0,0-1 0,-1 0 0,1-1 0,-1 0 0,1-1 0,-1 0 0,0 0 0,0-1 0,-1-1 0,1 0 0,17-12 0,6-8-6735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1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24575,'-1'9'0,"0"-1"0,0 1 0,-1-1 0,0 0 0,-5 14 0,-6 21 0,1 64 0,4 1 0,8 170 0,3-107 0,-3-156-341,0 0 0,1 0-1,6 30 1,3-19-6485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1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24575,'8'-7'0,"9"-11"0,11-2 0,-1-5 0,3 2 0,-3 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2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24575,'0'1160'0,"0"-1153"-114,-1-6 59,1 1 1,0-1 0,0 0-1,-1 1 1,1-1-1,0 1 1,0-1 0,1 0-1,-1 1 1,0-1-1,0 0 1,1 1 0,-1-1-1,0 0 1,1 0 0,0 1-1,-1-1 1,1 0-1,0 0 1,-1 0 0,1 0-1,2 2 1,6-3-6772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2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24575,'0'8'0,"0"9"0,0 18 0,0 10 0,0 6 0,0 0 0,0 0 0,0-1 0,0-2 0,0-1 0,7-1 0,11-16 0,1-13-8191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2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 24575,'0'36'0,"1"15"0,-11 92 0,7-127 0,0 0 0,-1 0 0,-1-1 0,0 1 0,-1-1 0,-1 0 0,0-1 0,-1 1 0,-18 23 0,7-14 0,-2-2 0,0-1 0,-1-1 0,-1 0 0,-46 29 0,66-47 0,1 0 0,0-1 0,-1 1 0,1-1 0,-1 0 0,0 0 0,1 0 0,-1 0 0,0 0 0,0 0 0,1-1 0,-1 1 0,0-1 0,0 0 0,0 0 0,0 0 0,0 0 0,1-1 0,-1 1 0,0-1 0,0 1 0,-4-3 0,4 1 0,1 0 0,-1 0 0,0-1 0,1 1 0,0-1 0,0 0 0,0 0 0,0 0 0,0 0 0,0 0 0,1 0 0,-1 0 0,1 0 0,0-1 0,0 1 0,0-1 0,1 1 0,-1-4 0,-2-6 14,2 0-1,0 0 0,0 0 0,1 0 1,0 0-1,2 0 0,-1 1 1,7-26-1,-5 29-119,1 0 0,-1 0 0,1 1 0,1 0 0,0 0 0,0 0-1,0 0 1,1 1 0,0 0 0,0 0 0,1 1 0,0-1 0,9-5 0,19-10-6720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2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24575,'0'8'0,"8"2"0,17 0 0,12-2 0,8-2 0,3-3 0,2-1 0,-1-1 0,-1-1 0,0-1 0,-2 1 0,-1-1 0,7-7 0,3-2 0,-1 0 0,-10 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3:2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24575,'-7'0'0,"-3"8"0,0 10 0,3 9 0,1 8 0,3 6 0,1 3 0,1 2 0,1 8 0,1 10 0,-1 1 0,1-1 0,-1-6 0,0-4 0,0-11-8191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8:5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24575,'32'-2'0,"0"-1"0,38-9 0,-7 1 0,-23 4 0,48-7 0,-80 14 0,-1-1 0,0 1 0,1 0 0,-1 1 0,0 0 0,0 0 0,0 0 0,1 1 0,6 3 0,-11-3 0,1 0 0,-1 0 0,0 1 0,0 0 0,0 0 0,0-1 0,0 2 0,0-1 0,-1 0 0,0 0 0,1 1 0,-1-1 0,-1 1 0,1 0 0,0 0 0,-1 0 0,0-1 0,0 1 0,0 0 0,0 1 0,-1-1 0,0 0 0,1 0 0,-1 0 0,-1 0 0,0 8 0,-2 6 0,1 0 0,-2 0 0,-1 0 0,-11 28 0,2-6 0,-3-1 0,-1 0 0,-1-1 0,-3-2 0,-50 68 0,12-53-1365,40-34-5461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10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24575,'2'149'0,"42"291"0,-29-352 0,57 454 0,-67 279 0,-8-423 0,3 2111 0,-2-2494 0,-5-43 0,6 24 0,-15-79-1365,-4-19-5461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16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24575,'27'-27'0,"0"1"0,2 1 0,1 2 0,1 0 0,1 2 0,66-32 0,3 22 0,-20 7 0,130-46 0,-169 59 0,1 2 0,0 2 0,47-2 0,348 8 0,-188 5 0,-179-1 0,118 22 0,-98-11 0,110 30 0,-150-30 0,0-1 0,1-4 0,81 6 0,509-15 0,-267-3 0,-327 3 0,37-1 0,157 19 0,-128-2 0,133 0 0,118-18 0,-125-1 0,-122 8 0,0 4 0,-1 6 0,206 54 0,-265-54 0,9 4 0,0-3 0,2-3 0,110 7 0,-167-20 0,0 1 0,1 0 0,-1 0 0,0 1 0,0 1 0,-1 0 0,18 7 0,-22-6 0,0-1 0,0 2 0,0-1 0,-1 1 0,1 0 0,-1 0 0,0 1 0,-1-1 0,0 2 0,0-1 0,0 0 0,6 13 0,16 33 0,36 104 0,-33-76 0,-10-22 0,-1 0 0,-3 2 0,-3 0 0,6 69 0,-12-86 0,2 0 0,15 41 0,-12-46 0,-2 0 0,-2 0 0,4 41 0,16 159 0,83 329 0,2 8 0,-99-429 0,-10 260 0,-7-203 0,3 467 0,-2-623 0,-16 88 0,-1 2 0,17-116 0,0 1 0,-1 0 0,-2 0 0,0-1 0,-1 0 0,-1 0 0,-14 27 0,12-27 0,2 0 0,-9 36 0,11-37 0,-1 1 0,-13 30 0,16-45 0,-1 0 0,1 1 0,-1-1 0,-1-1 0,1 1 0,-1-1 0,0 1 0,0-1 0,0-1 0,-1 1 0,-9 6 0,-101 58 0,-4-4 0,-145 56 0,239-112 0,-2-2 0,1 0 0,-1-2 0,0 0 0,-33-1 0,-147-6 0,81-2 0,-365 4 0,453 2 0,0 2 0,-52 11 0,-33 5 0,-377-13 0,281-10 0,-591 3 0,752 3 0,-88 15 0,6 1 0,-43 8 0,44-3 0,112-19 0,0 1 0,0 2 0,-29 12 0,31-9 0,-1-2 0,-1-1 0,-44 7 0,5-9 0,16-2 0,-89 19 0,73-5 0,-1-3 0,-1-3 0,0-3 0,-88 1 0,87-11 0,7 2 0,1-3 0,-106-17 0,102 6 0,0-3 0,2-3 0,0-2 0,-63-32 0,88 34 0,0 2 0,-2 1 0,-67-16 0,81 25-151,0-1-1,0-1 0,1-1 0,1-1 1,-1-2-1,2 0 0,0-1 1,-35-29-1,36 24-6674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3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24575,'-3'1'0,"1"-1"0,-1 1 0,1 0 0,-1 0 0,1 0 0,0 0 0,-1 1 0,1-1 0,0 1 0,0-1 0,0 1 0,0 0 0,0 0 0,1 0 0,-1 0 0,1 0 0,-1 0 0,1 0 0,-3 5 0,-20 46 0,16-28 0,2 1 0,0-1 0,2 1 0,1 0 0,1 0 0,1 1 0,1-1 0,2 0 0,0 0 0,2 0 0,13 47 0,-15-67 0,1 0 0,-1-1 0,1 1 0,0-1 0,1 0 0,-1 0 0,1 0 0,0 0 0,0-1 0,1 1 0,-1-1 0,1 0 0,0-1 0,0 1 0,1-1 0,-1 0 0,1 0 0,-1-1 0,1 1 0,0-1 0,0 0 0,0-1 0,0 0 0,0 0 0,0 0 0,0 0 0,10-1 0,14-1 0,-1-2 0,1 0 0,-1-2 0,40-12 0,-56 14 0,1-2 0,-1 1 0,-1-1 0,1-1 0,-1 0 0,0-1 0,0-1 0,-1 1 0,0-2 0,0 0 0,13-13 0,-21 18 0,1-1 0,-1 1 0,0-1 0,0 0 0,0 0 0,0 0 0,-1 0 0,0 0 0,0 0 0,-1 0 0,1-1 0,-1 1 0,0-1 0,-1 1 0,1-1 0,-1 0 0,0 1 0,0-1 0,-1 1 0,0-1 0,0 1 0,0-1 0,-1 1 0,1 0 0,-1-1 0,-1 1 0,1 0 0,-1 0 0,0 0 0,-6-8 0,5 8 3,-1-1 0,1 1 0,-1 0 0,0 0 0,0 1 0,0 0 0,-1-1 0,0 2 0,0-1 0,0 1-1,0 0 1,-12-4 0,-2 1-64,-1 1-1,-37-4 1,0-1-1158,18 1-5607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4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24575,'3'36'0,"1"-1"0,2 0 0,1 0 0,13 37 0,10 51 0,4 53-96,20 127 312,-43-220-959,0 141 1,-11-187-6084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5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24575,'0'8'0,"0"9"0,0 11 0,0 7 0,0 5 0,16-3 0,12-9 0,16-16 0,9-11 0,3-5 0,-1-2 0,6-7 0,-1-2 0,-2-6 0,-4 1 0,-10 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5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0 242 24575,'0'-8'0,"8"-17"0,17-4 0,20-6 0,9-4 0,4 5 0,-1 8 0,-2 1 0,-11 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6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24575,'2'79'0,"22"141"0,-17-169 0,-5-29 0,1 0 0,1 0 0,1-1 0,14 41 0,-17-56 0,1-1 0,0 0 0,0 0 0,0 0 0,1 0 0,-1-1 0,1 1 0,0-1 0,0 0 0,1 0 0,-1-1 0,1 1 0,0-1 0,0 0 0,0 0 0,0-1 0,1 1 0,-1-1 0,1 0 0,-1-1 0,1 1 0,0-1 0,9 1 0,15-2 0,1-1 0,-1-2 0,1 0 0,58-16 0,-39 8 0,-27 5-1365,-14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7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1 155 24575,'0'-7'0,"7"-11"0,11-2 0,9 3 0,7-4 0,7 2 0,3 4 0,2 4 0,-7-3 0,-10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7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 24575,'8'0'0,"10"0"0,9 0 0,8 0 0,-2-8 0,1-2 0,2 0 0,3 2 0,9-5 0,-3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8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24575,'18'431'0,"10"414"0,-29-645 0,1-190 0,1 0 0,0 0 0,0 1 0,1-1 0,3 10 0,-5-19 0,1 1 0,-1-1 0,0 0 0,1 0 0,-1 1 0,0-1 0,1 0 0,0 0 0,-1 0 0,1 0 0,0 0 0,-1 0 0,1 0 0,0 0 0,0 0 0,0 0 0,0 0 0,0 0 0,0-1 0,0 1 0,0 0 0,0-1 0,1 1 0,-1-1 0,0 1 0,0-1 0,1 0 0,-1 1 0,0-1 0,0 0 0,1 0 0,-1 0 0,0 0 0,0 0 0,1 0 0,-1 0 0,0 0 0,1-1 0,-1 1 0,0 0 0,0-1 0,0 1 0,1-1 0,-1 1 0,0-1 0,0 0 0,0 1 0,0-1 0,0 0 0,0 0 0,0 0 0,0 0 0,0-1 0,33-37-1365,-3-13-5461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24575,'11'-8'0,"0"1"0,0 0 0,0 0 0,1 1 0,0 1 0,21-8 0,-18 8 0,311-125 0,-214 85-1365,-76 30-5461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8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75 24575,'0'-8'0,"8"-2"0,17 0 0,20 2 0,17 2 0,6 3 0,6 1 0,-1-6 0,-21-2 0,-20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9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1 24575,'-7'0'0,"-3"7"0,1 11 0,1 9 0,3 9 0,1 12 0,2 13 0,2 5 0,0-3 0,0-3 0,0-5 0,8-4 0,10-10 0,10-21 0,7-13 0,-2-15 0,1-14 0,-6-4-8191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29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24575,'0'8'0,"0"10"0,0 9 0,0 8 0,0 6 0,0 3 0,0 2 0,-7 0 0,-11-7 0,-9-10 0,-1-11-8191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30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0 242 24575,'8'0'0,"9"0"0,18-7 0,10-11 0,5-1 0,9-6 0,2-6 0,7 2 0,-2 6 0,-4 0 0,-5 4 0,-5 4 0,-4-2 0,-9 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31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1 158 24575,'0'-7'0,"7"-11"0,11-9 0,9 0 0,8-4 0,6 4 0,-5 7-8191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31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0 24575,'-1'1'0,"-1"-1"0,1 0 0,0 1 0,0-1 0,-1 1 0,1-1 0,0 1 0,0 0 0,0-1 0,0 1 0,0 0 0,0 0 0,0 0 0,0 0 0,0 0 0,0 0 0,0 0 0,0 0 0,1 0 0,-1 0 0,1 0 0,-1 0 0,0 1 0,1-1 0,0 0 0,-1 0 0,1 3 0,-8 41 0,7-36 0,-11 158 0,11 204 0,3-181 0,-1 392 0,-1-577 0,3 35 0,5-28 0,-7-12 0,-1 0 0,1 0 0,0 0 0,0-1 0,0 1 0,-1 0 0,1 0 0,0-1 0,0 1 0,0 0 0,-1-1 0,1 1 0,0 0 0,-1-1 0,1 1 0,0-1 0,-1 0 0,1 1 0,-1-1 0,1 1 0,0-2 0,25-33-1365,1-10-5461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32.4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24575,'0'1654'0,"0"-1651"0,-1 7 0,1-1 0,1 0 0,0 0 0,0 0 0,3 10 0,-3-17 0,-1 0 0,1 0 0,0 0 0,0-1 0,0 1 0,0 0 0,0-1 0,0 1 0,0 0 0,0-1 0,1 1 0,-1-1 0,1 0 0,-1 1 0,1-1 0,-1 0 0,1 0 0,0 0 0,-1 0 0,1 0 0,0-1 0,0 1 0,0 0 0,0-1 0,0 1 0,0-1 0,0 0 0,0 0 0,0 0 0,2 0 0,29-6-1365,1-7-5461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33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278 102 24575,'-11'0'0,"-1"1"0,1 0 0,-1 0 0,1 1 0,-1 0 0,1 1 0,0 1 0,0 0 0,0 0 0,1 1 0,-1 0 0,1 1 0,1 0 0,-1 0 0,1 1 0,-11 11 0,11-9 0,1 1 0,0 0 0,1 0 0,0 1 0,1 0 0,0 0 0,1 1 0,0 0 0,0 0 0,2 0 0,-1 0 0,2 0 0,-1 1 0,0 20 0,0 6 0,1-1 0,3 1 0,0-1 0,3 0 0,1 1 0,12 42 0,-14-74 0,0-1 0,0 0 0,0 1 0,1-1 0,0-1 0,0 1 0,1-1 0,0 1 0,-1-1 0,2 0 0,-1-1 0,1 0 0,-1 1 0,1-2 0,0 1 0,1-1 0,8 4 0,-10-5 0,-1 0 0,1 0 0,-1-1 0,1 0 0,0 0 0,0 0 0,0 0 0,0-1 0,-1 0 0,1 0 0,0 0 0,0-1 0,0 1 0,0-1 0,0 0 0,-1-1 0,1 1 0,0-1 0,-1 0 0,0 0 0,1 0 0,-1-1 0,0 0 0,0 1 0,6-7 0,-5 3 0,-1 1 0,0-1 0,-1 1 0,0-1 0,0 0 0,0 0 0,0-1 0,-1 1 0,0-1 0,0 1 0,-1-1 0,1-11 0,0-11 0,-2-47 0,-1 46 0,1-55 0,1 28 0,-2-1 0,-3 1 0,-19-96 0,22 147-50,0 0-1,-1 0 1,0 0-1,0 1 0,-1-1 1,1 1-1,-1 0 1,0-1-1,-1 1 1,1 1-1,-1-1 0,0 0 1,0 1-1,-1 0 1,1 0-1,-1 0 1,0 1-1,0-1 0,0 1 1,0 0-1,-1 1 1,1-1-1,-1 1 1,0 0-1,1 1 1,-7-2-1,-24-2-6775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42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0 24575,'-19'86'0,"10"365"0,12-265 0,-3 647 0,0-832-25,-1 0 1,1 0-1,0 0 0,0 0 0,0 0 0,0 0 0,0 1 1,0-1-1,0 0 0,0 0 0,0 0 0,0 0 1,1 0-1,-1 0 0,0 0 0,1 0 0,-1 0 0,1 0 1,-1 0-1,1 0 0,0 0 0,-1 0 0,1 0 0,0 0 1,0 0-1,-1-1 0,1 1 0,0 0 0,0-1 1,0 1-1,0 0 0,0-1 0,0 1 0,0-1 0,0 0 1,0 1-1,0-1 0,0 0 0,0 1 0,0-1 0,1 0 1,-1 0-1,0 0 0,0 0 0,0 0 0,0 0 1,0-1-1,0 1 0,0 0 0,0 0 0,1-1 0,-1 1 1,0-1-1,1 0 0,25-10-6801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43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1 24575,'-5'2'0,"-1"-1"0,1 1 0,0 1 0,0-1 0,0 1 0,0 0 0,0 0 0,1 1 0,-1-1 0,1 1 0,-5 4 0,-3 3 0,-24 18 0,2 1 0,1 2 0,-36 45 0,52-54 0,0 0 0,2 0 0,1 2 0,1 0 0,1 0 0,-13 43 0,6-20 0,14-38 0,0 0 0,1 0 0,0 1 0,1-1 0,0 1 0,1 0 0,0 0 0,0 12 0,2-22-25,0-1 1,0 0-1,0 1 0,0-1 0,0 1 0,0-1 0,0 1 1,0-1-1,0 0 0,0 1 0,1-1 0,-1 1 1,0-1-1,0 0 0,1 1 0,-1-1 0,0 0 0,0 1 1,1-1-1,-1 0 0,0 1 0,1-1 0,-1 0 0,0 0 1,1 1-1,-1-1 0,1 0 0,-1 0 0,0 0 1,1 0-1,-1 1 0,1-1 0,-1 0 0,1 0 0,-1 0 1,0 0-1,1 0 0,-1 0 0,1 0 0,-1 0 0,1 0 1,-1 0-1,0-1 0,1 1 0,-1 0 0,1 0 1,-1 0-1,0 0 0,1-1 0,-1 1 0,1 0 0,-1 0 1,0-1-1,1 0 0,13-8-6801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24575,'-17'218'0,"9"-150"0,-17 115 0,24-177-105,0 0 0,0-1 0,0 1 0,-1-1 0,0 1 0,0-1 0,0 0 0,0 0 0,-1 0 0,0 0 0,0 0 0,-7 8 0,-4-1-6721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44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24575,'2'0'0,"0"1"0,0-1 0,-1 1 0,1 0 0,0-1 0,-1 1 0,1 0 0,0 0 0,-1 0 0,1 0 0,-1 0 0,0 1 0,1-1 0,-1 0 0,0 1 0,0-1 0,0 1 0,0-1 0,2 4 0,18 38 0,-17-33 0,66 134 0,103 156 0,-159-277-341,-1 0 0,-1 1-1,12 32 1,-18-37-6485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45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1 247 24575,'10'-2'0,"0"0"0,0 0 0,0-1 0,-1 0 0,1-1 0,11-5 0,13-5 0,129-50 0,21-8 0,-121 53 40,0 2 0,83-10 0,-108 23-288,1 1 1,0 2-1,-1 1 1,1 2-1,43 9 1,-56-6-6579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5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3655 24575,'0'-3453'0,"1"3451"0,-1 1 0,0-1 0,0 1 0,0-1 0,0 0 0,0 1 0,0-1 0,0 1 0,0-1 0,0 1 0,-1-1 0,1 1 0,-1-1 0,1 1 0,-1-1 0,0 1 0,1-1 0,-1 1 0,0 0 0,0-1 0,0 1 0,0 0 0,0 0 0,0 0 0,0 0 0,-1 0 0,1 0 0,0 0 0,-3-1 0,1 2 0,0 0 0,0 0 0,0 1 0,1-1 0,-1 1 0,0 0 0,1 0 0,-1 0 0,0 0 0,1 0 0,-1 1 0,1-1 0,-1 1 0,1-1 0,0 1 0,-4 3 0,-5 5 0,-9 6 0,0 0 0,2 2 0,-33 38 0,48-51 0,6-5 0,13-10 0,20-21 0,-17 8 0,0-1 0,-2-1 0,27-53 0,16-21 0,-60 98 0,0 0 0,1 1 0,-1-1 0,1 0 0,-1 1 0,1-1 0,-1 0 0,1 1 0,-1-1 0,1 1 0,0-1 0,-1 1 0,1 0 0,0-1 0,-1 1 0,1 0 0,0-1 0,-1 1 0,1 0 0,0 0 0,0-1 0,-1 1 0,1 0 0,0 0 0,0 0 0,0 0 0,-1 0 0,1 0 0,0 0 0,0 0 0,-1 1 0,2-1 0,0 1 0,0 0 0,0 1 0,-1-1 0,1 1 0,0-1 0,-1 1 0,1-1 0,-1 1 0,1 0 0,-1 0 0,2 2 0,25 58 0,-27-59 0,81 229-1365,-71-202-5461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24575,'0'2791'0,"0"-2830"-1365,0-14-5461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5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24575,'-13'1'0,"0"1"0,1 0 0,-1 0 0,1 2 0,0-1 0,-1 2 0,2-1 0,-1 2 0,1-1 0,-1 2 0,2-1 0,-1 2 0,1-1 0,0 1 0,0 1 0,1 0 0,0 0 0,1 1 0,-14 20 0,15-20 0,1 1 0,0 0 0,0 0 0,1 0 0,0 1 0,1 0 0,1 0 0,0 0 0,-3 19 0,6-30 0,0 0 0,0 0 0,-1 0 0,1-1 0,0 1 0,0 0 0,0 0 0,0 0 0,0 0 0,0-1 0,0 1 0,0 0 0,0 0 0,1 0 0,-1-1 0,0 1 0,0 0 0,1 0 0,-1 0 0,0-1 0,1 1 0,-1 0 0,1-1 0,-1 1 0,1 0 0,-1-1 0,1 1 0,0-1 0,-1 1 0,2 0 0,0-1 0,-1 1 0,1-1 0,0 0 0,0 0 0,-1 0 0,1 0 0,0 0 0,0 0 0,-1-1 0,1 1 0,0-1 0,-1 1 0,4-2 0,53-31 0,-56 31 0,31-22-1365,-6 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4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24575,'4'4'0,"2"10"0,3 6 0,5 9 0,0 3 0,2 1 0,2 3 0,2-1 0,-1-2 0,-5-2 0,-5-2 0,1-7 0,-2-2 0,2 4 0,4-2 0,-1-2 0,-2-3-8191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5:0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782 18 24575,'-3'-2'0,"0"0"0,0 0 0,0 0 0,0 1 0,-1-1 0,1 1 0,-1 0 0,1-1 0,-1 2 0,0-1 0,1 0 0,-1 1 0,0 0 0,0-1 0,1 2 0,-1-1 0,0 0 0,1 1 0,-1-1 0,0 1 0,1 0 0,-1 1 0,1-1 0,-5 2 0,-12 6 0,0 0 0,-31 19 0,49-26 0,-191 120 0,-175 97 0,364-216-117,4-3 65,-1 1 0,0 0 0,0-1 0,0 1 0,0 0 0,0-1 0,0 1 0,0-1 0,0 0 0,-1 1 0,1-1 0,0 0 0,0 0 0,0 1 0,0-1 0,0 0 0,-1 0 0,1 0 0,0-1 0,0 1 0,0 0 0,0 0 0,-2-1 0,-1-7-6774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5:0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24575,'5'1'0,"-1"-1"0,0 1 0,1 0 0,-1 0 0,0 1 0,0-1 0,0 1 0,0 0 0,0 0 0,0 0 0,0 1 0,-1-1 0,6 6 0,44 47 0,-39-39 0,290 378 0,-179-220 0,51 72 0,-172-240-170,1-1-1,0 1 0,0-1 1,0 0-1,0 0 0,1-1 1,9 7-1,8 0-6655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5:1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964 543 24575,'-7'2'0,"-1"1"0,1-1 0,-1 1 0,1 0 0,0 1 0,0 0 0,0 0 0,1 0 0,-1 1 0,1 0 0,-9 10 0,-6 2 0,-30 22 0,-2-2 0,-1-2 0,-68 31 0,104-59 0,1-2 0,-1 0 0,0-1 0,0 0 0,0-2 0,-1 0 0,1-1 0,0-1 0,-1-1 0,1 0 0,0-1 0,-1-1 0,1-1 0,1-1 0,-1 0 0,1-1 0,0-1 0,0-1 0,0 0 0,1-1 0,1-1 0,-21-17 0,20 15 0,0-2 0,2 1 0,0-2 0,0 0 0,-16-26 0,23 31 0,2-1 0,0 0 0,0 0 0,1 0 0,0-1 0,1 0 0,0 1 0,1-1 0,0 0 0,0-19 0,1 9 0,2 0 0,0 0 0,1 0 0,1 1 0,1-1 0,7-23 0,-7 34 0,1-1 0,0 1 0,1 0 0,0 0 0,0 0 0,1 1 0,1 0 0,0 1 0,0-1 0,1 1 0,0 1 0,13-10 0,-2 3 0,-7 4 0,1 0 0,1 1 0,-1 1 0,2 0 0,-1 1 0,1 0 0,30-8 0,30-7 0,-59 16 0,0 1 0,0 1 0,1 0 0,-1 2 0,1 0 0,0 0 0,0 2 0,0 1 0,36 3 0,-29 1 0,-1 1 0,0 2 0,0 0 0,0 2 0,-1 1 0,0 0 0,0 2 0,-1 1 0,-1 0 0,-1 1 0,0 2 0,0 0 0,19 22 0,-33-32 0,-1 0 0,0 0 0,-1 1 0,1-1 0,-1 1 0,-1 0 0,1 0 0,-1 1 0,0-1 0,3 16 0,-3-4 0,-2 1 0,0-1 0,-1 27 0,-3 77-1365,3-102-5461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24575,'0'-2'0,"0"1"0,1 0 0,-1 0 0,1 0 0,-1 0 0,1 0 0,-1 0 0,1 0 0,0 0 0,0 0 0,-1 1 0,1-1 0,0 0 0,0 0 0,0 1 0,0-1 0,0 0 0,0 1 0,0-1 0,2 0 0,27-11 0,-23 9 0,35-11 0,1 2 0,59-9 0,-1 1 0,-90 17 0,8-2 0,0 0 0,1 2 0,0 0 0,-1 1 0,23 1 0,-40 1 0,0 0 0,-1 0 0,1 0 0,0 1 0,0-1 0,-1 0 0,1 1 0,-1 0 0,1-1 0,0 1 0,-1 0 0,1 0 0,-1 0 0,0 0 0,1 0 0,-1 0 0,0 0 0,0 0 0,1 1 0,-1-1 0,0 1 0,0-1 0,0 0 0,0 3 0,0-1 0,0 0 0,0 1 0,0-1 0,-1 1 0,0-1 0,1 1 0,-1 0 0,0-1 0,-1 1 0,1-1 0,-2 5 0,-1 7 0,-2-1 0,0 1 0,0-1 0,-11 19 0,8-20 0,0 0 0,-1-1 0,0 0 0,-1 0 0,-1-1 0,-22 19 0,-81 50 0,12-9 0,88-61-111,-3 6 342,19-15-305,-1-1 0,0 1 0,0-1-1,0 0 1,1 1 0,-1-1 0,0 0-1,1 1 1,-1-1 0,0 0-1,1 0 1,-1 0 0,0 0 0,1-1-1,-1 1 1,0 0 0,0 0 0,1-1-1,1 0 1,28-4-6752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24575,'-2'3'0,"-1"1"0,1 0 0,-1-1 0,1 1 0,0 0 0,1 0 0,-1 1 0,1-1 0,0 0 0,0 0 0,0 1 0,0 4 0,-2 60 0,4-45 0,-2 19 0,3 160 0,-2-199 0,0 0 0,1 0 0,0 0 0,0 0 0,0 0 0,0 0 0,1-1 0,-1 1 0,1 0 0,0-1 0,0 1 0,0-1 0,1 0 0,-1 1 0,1-1 0,0-1 0,0 1 0,5 4 0,-2-3 0,0-1 0,1 1 0,-1-1 0,1 0 0,0-1 0,0 0 0,0 0 0,0 0 0,12 0 0,1 0 0,0-2 0,-1 0 0,1-2 0,-1 0 0,0-1 0,37-10 0,-48 10 0,0 0 0,1 0 0,-2-1 0,1 0 0,0 0 0,-1-1 0,1 0 0,-1 0 0,-1-1 0,1 0 0,-1 0 0,0-1 0,0 1 0,8-14 0,-8 9 0,0-1 0,-1-1 0,0 1 0,-1 0 0,0-1 0,-1 0 0,-1 0 0,0 0 0,0-15 0,0 18 0,-2-1 0,1 1 0,-1-1 0,-1 1 0,0-1 0,-4-15 0,4 23 0,0 1 0,0-1 0,0 0 0,-1 1 0,1 0 0,-1-1 0,0 1 0,0 0 0,0 0 0,0 0 0,0 0 0,0 0 0,0 0 0,0 1 0,-1-1 0,1 1 0,-1-1 0,1 1 0,-1 0 0,0 0 0,1 0 0,-1 1 0,0-1 0,0 1 0,1-1 0,-1 1 0,0 0 0,-5 0 0,-218 7-1365,205-7-5461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24575,'0'-4'0,"4"3"0,10 5 0,7 11 0,4 11 0,1 6 0,2 1 0,-1-5 0,-4 1 0,-3-4 0,0-7 0,1-6 0,1-5 0,1-4 0,-4-2-8191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24575,'0'-8'0,"4"-8"0,10-4 0,7-4 0,4-1 0,2 3 0,-4 2 0,3 3 0,-4 5-8191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24575,'0'704'0,"0"-691"-170,0 0-1,-1-1 0,-1 1 1,0-1-1,-1 1 0,0-1 1,-5 12-1,-2-3-6655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11 0,0 9 0,0 4 0,0 5 0,0 9 0,0 0 0,0 1 0,0 0 0,0-3 0,0-6 0,0-5 0,9-12 0,2-11-8191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6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24575,'0'298'0,"0"-292"0,-1 1 0,0-1 0,-1 0 0,1 1 0,-1-1 0,0 0 0,-1 0 0,1 0 0,-1-1 0,0 1 0,-1-1 0,1 1 0,-1-1 0,0 0 0,0 0 0,-1-1 0,-5 5 0,-4 3 0,-2 0 0,1-1 0,-1-1 0,-26 13 0,41-23 0,0 1 0,0 0 0,0-1 0,0 1 0,0-1 0,0 0 0,0 1 0,0-1 0,0 0 0,0 0 0,0 0 0,-1 1 0,1-1 0,0 0 0,0-1 0,0 1 0,0 0 0,0 0 0,0 0 0,-1-1 0,1 1 0,0 0 0,0-1 0,0 1 0,-2-2 0,2 0 0,-1 1 0,1-1 0,0 0 0,0 1 0,0-1 0,0 0 0,0 0 0,0 0 0,0 0 0,1 0 0,-1 0 0,1 0 0,-1-3 0,-1-10 0,1-1 0,1 1 0,2-20 0,-1 21 0,-1 4 0,0 1 0,1-1 0,1 0 0,0 0 0,0 1 0,1 0 0,0-1 0,7-14 0,-7 19 0,1-1 0,0 1 0,0-1 0,0 1 0,1 1 0,0-1 0,-1 0 0,2 1 0,-1 0 0,0 0 0,1 1 0,0 0 0,11-5 0,30-15-1365,-25 10-5461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7:0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24575,'0'-2'0,"1"0"0,-1 0 0,0 0 0,1 0 0,0 0 0,0 0 0,-1 1 0,1-1 0,0 0 0,0 0 0,1 1 0,-1-1 0,0 1 0,0-1 0,1 1 0,-1-1 0,1 1 0,-1 0 0,1 0 0,0 0 0,0 0 0,-1 0 0,1 0 0,0 0 0,3 0 0,61-17 0,-31 10 0,38-19 0,67-21 0,-137 47 0,1 0 0,-1 0 0,1 0 0,-1 0 0,1 1 0,0 0 0,0-1 0,-1 1 0,1 1 0,0-1 0,-1 0 0,1 1 0,0 0 0,-1 0 0,1 0 0,-1 0 0,5 3 0,-5-2 0,0 1 0,-1 0 0,0 0 0,1 0 0,-1 0 0,-1 0 0,1 0 0,0 0 0,-1 1 0,1-1 0,-1 1 0,0-1 0,0 1 0,0 0 0,-1-1 0,1 1 0,-1 6 0,5 45 0,-3 0 0,-2 1 0,-12 89 0,11-137-97,0 0-1,-1-1 1,0 1-1,0-1 1,-1 1-1,1-1 1,-2 0-1,1 0 1,-1 0-1,0 0 1,-1-1-1,1 1 0,-7 5 1,-6 3-6729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7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24575,'4'0'0,"6"0"0,5-4 0,5-2 0,6 1 0,4-4 0,5-4 0,1 1 0,2-3 0,4-3 0,-2 3 0,-3-2 0,-4 3 0,-3 4 0,-2 3 0,-3-1 0,-4-4 0,-7 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07:0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24575,'0'8'0,"1"63"0,-3 0 0,-22 133 0,19-180 0,1-9 0,0 0 0,2 0 0,-1 0 0,2 0 0,0 15 0,1-27 0,1 0 0,-1 0 0,0 0 0,1 0 0,-1-1 0,1 1 0,0 0 0,0-1 0,0 1 0,1-1 0,-1 1 0,0-1 0,1 1 0,0-1 0,-1 0 0,1 0 0,0 0 0,0 0 0,0 0 0,1 0 0,-1 0 0,0-1 0,1 1 0,-1-1 0,1 1 0,-1-1 0,1 0 0,0 0 0,-1-1 0,1 1 0,0 0 0,4 0 0,9 0 0,1 0 0,-1 0 0,0-2 0,0 0 0,0-1 0,0 0 0,0-1 0,16-6 0,12-7 0,60-29 0,-74 30 0,1 1 0,0 1 0,0 2 0,65-13 0,-85 23-273,0-1 0,1-1 0,-1 1 0,19-9 0,-9 1-6553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647 964 24575,'-7'1'0,"0"0"0,1 1 0,-1 0 0,0 0 0,0 0 0,1 1 0,-13 6 0,-20 8 0,-13-1 0,0-2 0,-1-2 0,-81 6 0,125-18 0,1-1 0,-1 0 0,1 0 0,-1-1 0,1 0 0,-1-1 0,1 0 0,0 0 0,0-1 0,1 0 0,-1 0 0,1-1 0,0 0 0,0 0 0,-9-9 0,4 3 0,0-1 0,0-1 0,1 0 0,1 0 0,1-1 0,-1-1 0,-6-15 0,11 19 0,1-1 0,1 1 0,0 0 0,1-1 0,0 0 0,-1-23 0,6-77 0,0 45 0,-3 33 0,2 0 0,1 1 0,1-1 0,14-48 0,-15 70 0,1 0 0,1 0 0,0 1 0,0-1 0,2 1 0,-1 0 0,1 1 0,1 0 0,0 0 0,0 0 0,1 1 0,0 0 0,0 1 0,1 0 0,14-8 0,12-9 0,36-29 0,-7 4 0,-49 39 0,0 1 0,0 0 0,1 1 0,0 1 0,1 1 0,0 1 0,0 0 0,0 1 0,1 1 0,-1 1 0,32-2 0,-45 5 0,1 1 0,-1 0 0,0 0 0,0 1 0,0-1 0,0 1 0,0 0 0,0 1 0,-1-1 0,1 1 0,-1 0 0,1 0 0,-1 0 0,0 0 0,0 1 0,0 0 0,-1 0 0,0 0 0,1 0 0,-1 0 0,-1 1 0,5 7 0,4 11 0,-1 1 0,-1 0 0,9 35 0,-11-36 0,0 9 0,-2 0 0,-1 1 0,-1 0 0,-2 0 0,-1 0 0,-6 42 0,3-59 0,-1 0 0,0 0 0,-1 0 0,-1-1 0,-10 21 0,-16 46 0,20-46 0,-20 46 0,21-55 0,-8 11-1365,9-21-5461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24575,'-3'1'0,"1"0"0,0-1 0,-1 1 0,1 0 0,-1 0 0,1 0 0,0 1 0,0-1 0,0 1 0,0-1 0,0 1 0,0 0 0,0-1 0,0 1 0,1 0 0,-1 0 0,1 0 0,-2 4 0,-25 43 0,26-45 0,-25 62 0,2 2 0,4 1 0,-21 113 0,5-19 0,-14 110 0,-31 115 0,25-104 0,44-226 0,-1 1 0,-6 63 0,20-117 0,0 0 0,0 0 0,1 0 0,-1 0 0,1 0 0,0 0 0,1 0 0,-1-1 0,1 1 0,0-1 0,0 1 0,1-1 0,-1 1 0,1-1 0,0 0 0,0 0 0,0 0 0,0-1 0,1 1 0,0-1 0,0 0 0,0 0 0,0 0 0,0 0 0,0-1 0,1 0 0,7 3 0,8 4 0,1-2 0,0 0 0,1-1 0,42 5 0,-12-7 0,1-3 0,-1-2 0,0-2 0,54-10 0,-44 5 0,-27 2 0,52-15 0,20-3 0,-89 20 0,0-1 0,29-11 0,3-1 0,-46 16 0,-1-1 0,1 1 0,-1 0 0,1-1 0,-1 0 0,0 1 0,0-2 0,0 1 0,0 0 0,0 0 0,0-1 0,0 0 0,-1 1 0,1-1 0,-1 0 0,0 0 0,0 0 0,0-1 0,0 1 0,-1 0 0,1-1 0,-1 1 0,2-7 0,-1-5 0,0 0 0,0 0 0,-2 0 0,-1-26 0,0 8 0,-7-184 0,-60-364 0,32 396-80,-15-93 272,42 210-684,3-1-1,3-74 1,4 121-6334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1:59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24575,'7'-4'0,"0"0"0,0 1 0,0-1 0,1 1 0,-1 1 0,1-1 0,0 1 0,0 1 0,11-2 0,0 0 0,167-50 0,-124 33 0,104-20 0,-166 40-15,17-2 152,-16 2-166,-1 0 0,0 0-1,0 0 1,1 0 0,-1 0 0,0 0 0,0 0 0,1 0 0,-1 0-1,0 0 1,0 0 0,1 0 0,-1 0 0,0 0 0,1 0-1,-1 0 1,0 0 0,0 0 0,1 0 0,-1 0 0,0 0-1,0 0 1,1 1 0,-1-1 0,0 0 0,0 0 0,0 0 0,1 0-1,-1 0 1,0 1 0,0-1 0,0 0 0,0 0 0,1 1-1,-1-1 1,0 0 0,0 0 0,0 1 0,0-1 0,0 0-1,0 0 1,0 1 0,0-1 0,1 0 0,-1 0 0,0 1 0,0-1-1,0 0 1,0 0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24575,'27'0'0,"0"-2"0,-1 0 0,1-2 0,-1-1 0,0-1 0,0-1 0,0-1 0,39-20 0,-4 1 0,1 2 0,1 3 0,1 2 0,1 4 0,74-10 0,-99 19 0,53-17 0,-25 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24575,'13'1'0,"0"0"0,0 1 0,0 0 0,0 1 0,-1 1 0,1 0 0,13 6 0,82 46 0,-79-40 0,411 226-1365,-419-230-5461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24575,'0'3'0,"-1"-1"0,0 1 0,1 0 0,-1-1 0,0 0 0,0 1 0,-1-1 0,1 0 0,-1 1 0,-1 1 0,-8 17 0,-123 343 0,124-343-117,-16 42 365,25-59-384,-1 0 0,1 1 0,0-1 0,0 1 0,0-1 0,1 1 0,0-1 0,0 1 0,0 0 0,1 8 0,4-2-6690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24575,'4'53'0,"2"0"0,2-1 0,2 1 0,22 62 0,-6-17 0,-7-36 22,27 63 0,-14-43-1431,-24-60-5417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24575,'-4'5'0,"1"1"0,0 0 0,1 0 0,0 0 0,0 0 0,0 1 0,1-1 0,0 0 0,0 1 0,0-1 0,1 1 0,0 8 0,0 0 0,-2 98 0,5 1 0,27 177 0,-19-183-682,-5 139-1,-6-219-6143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2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24575,'1'-5'0,"0"1"0,0 0 0,0 0 0,1 0 0,-1 0 0,1 0 0,0 0 0,0 0 0,0 1 0,1-1 0,-1 1 0,1-1 0,0 1 0,0 0 0,0 0 0,0 1 0,1-1 0,-1 0 0,5-1 0,-1-1 0,0 0 0,0 1 0,1 0 0,0 1 0,0-1 0,0 2 0,0-1 0,12-2 0,-18 5 0,-1 0 0,1 0 0,-1 0 0,1 0 0,-1 0 0,1 0 0,0 1 0,-1-1 0,1 0 0,-1 1 0,1-1 0,-1 1 0,1-1 0,-1 1 0,0 0 0,1 0 0,-1 0 0,0 0 0,1 0 0,-1 0 0,0 0 0,0 0 0,0 0 0,1 2 0,0 0 0,0 1 0,-1-1 0,1 0 0,-1 1 0,0-1 0,0 1 0,-1 0 0,1-1 0,-1 1 0,1 5 0,-1 0 0,0 0 0,-1 0 0,0 0 0,-1 0 0,0 0 0,0 0 0,-1-1 0,-3 10 0,0-8-114,-1-1 1,1 0-1,-1 0 0,-1-1 0,1 0 1,-1 0-1,-1-1 0,0 0 0,0-1 1,0 0-1,-17 8 0,5-2-6712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24575,'0'619'0,"0"-602"30,1-1 0,1 1 0,5 23 0,-6-34-144,1 0 0,0 0-1,0-1 1,0 1 0,1 0 0,-1-1-1,2 1 1,-1-1 0,0 0 0,1 0-1,0 0 1,5 4 0,8 2-6712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2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24575,'-9'0'0,"-1"1"0,0-1 0,0 1 0,0 1 0,1 0 0,-1 1 0,1-1 0,-12 6 0,18-6 0,0 0 0,-1 0 0,1 0 0,0 0 0,0 0 0,0 1 0,0-1 0,1 1 0,-1 0 0,1 0 0,0 0 0,-1 0 0,1 0 0,1 0 0,-1 1 0,0-1 0,1 1 0,0-1 0,-1 1 0,1-1 0,1 1 0,-1 0 0,1 0 0,-1 4 0,1-5 0,1-1 0,-1 1 0,1-1 0,0 1 0,-1-1 0,1 1 0,0-1 0,1 1 0,-1-1 0,0 0 0,1 0 0,-1 0 0,1 1 0,-1-2 0,1 1 0,0 0 0,0 0 0,0 0 0,0-1 0,0 1 0,1-1 0,-1 0 0,0 0 0,1 1 0,-1-2 0,0 1 0,1 0 0,-1 0 0,1-1 0,0 1 0,-1-1 0,1 0 0,2 0 0,-2 1 0,1-1 0,-1 1 0,1-1 0,-1 0 0,1 0 0,-1 0 0,0-1 0,1 1 0,-1-1 0,1 0 0,-1 0 0,0 0 0,0 0 0,1-1 0,-1 1 0,0-1 0,0 0 0,-1 0 0,1 0 0,0 0 0,-1 0 0,1-1 0,-1 1 0,5-6 0,-5 2 0,0-1 0,0 0 0,-1 1 0,0-1 0,0 0 0,0 0 0,-1-13 0,3-26 0,-3 46 0,0-1 0,0 1 0,0-1 0,0 1 0,0 0 0,1-1 0,-1 1 0,0-1 0,0 1 0,0 0 0,0-1 0,0 1 0,1 0 0,-1-1 0,0 1 0,0 0 0,0-1 0,1 1 0,-1 0 0,0-1 0,1 1 0,-1 0 0,0 0 0,1-1 0,-1 1 0,0 0 0,1 0 0,-1 0 0,0 0 0,1-1 0,-1 1 0,1 0 0,-1 0 0,0 0 0,1 0 0,-1 0 0,1 0 0,-1 0 0,0 0 0,1 0 0,-1 0 0,1 0 0,17 15 0,12 27 0,4 25 0,-4 1 0,-2 1 0,28 109 0,-55-173-170,1 1-1,0-1 0,0-1 1,0 1-1,0 0 0,1 0 1,5 7-1,4-1-6655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2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24575,'4'0'0,"6"4"0,5 5 0,4 6 0,0 5 0,3 2 0,4 7 0,1 1 0,0 1 0,-4-1 0,-3-5 0,1-8 0,0-6 0,0-5 0,2-12 0,1-5 0,-4-1-8191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2:12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24575,'-3'0'0,"0"1"0,0 0 0,0-1 0,0 1 0,0 0 0,0 1 0,0-1 0,1 0 0,-1 1 0,0 0 0,1-1 0,-1 1 0,1 0 0,0 0 0,-1 1 0,1-1 0,0 0 0,-2 5 0,-34 56 0,25-39 0,-58 90 0,35-59 0,2 2 0,3 1 0,-29 75 0,50-109 0,-1 0 0,-1-1 0,-1 0 0,-1-1 0,0-1 0,-20 22 0,21-22-69,13-21 74,0 1 0,0-1 0,-1 0 0,1 1 0,0-1 0,0 0 0,0 1 0,0-1 1,0 0-1,0 1 0,0-1 0,0 0 0,0 1 0,0-1 0,0 0 0,0 1 0,1-1 0,-1 0 0,0 0 0,0 1 0,0-1 1,0 0-1,0 1 0,1-1 0,-1 0 0,0 0 0,0 1 0,1-1 0,-1 0 0,0 0 0,0 0 0,1 1 0,-1-1 1,2 0-98,1 0 0,-1 0 0,0 0 0,0 0 1,1 0-1,-1 0 0,0-1 0,0 1 0,0-1 1,0 0-1,0 0 0,0 0 0,0 0 1,0 0-1,3-2 0,25-15-6734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3D6F3-3645-4B8D-89B4-E9ED8FB56C0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EF9A-0739-4AA4-9404-AFD6AB85B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CEF9A-0739-4AA4-9404-AFD6AB85B6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0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2F00-90EF-40F3-BC0A-D2E57B40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9F583-5BDF-459F-B226-E0143B5F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C58BC-2BE0-4357-A9FC-B3B2D027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A0191-1293-459D-88E4-A9526899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2A07F-F21E-4FD6-869E-F86DAE0E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97D70-B74F-4555-88D3-C879BB4F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5C9AB-7B4D-4875-B316-A03B0CAA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2D7FE-5604-41D6-8A2F-954642C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88B5-0CD6-44F2-856D-A5B81943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A061D-72F9-4E85-B603-FD1BB595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0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154EF3-0331-4B85-8756-050928F4C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4C0EC-14B3-4651-AE13-2F0E597F4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20FC8-ACBA-4C3D-980B-4F4DADA5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1C6B6-8BC5-4E30-9E1C-59B6C551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5C1F3-0E8B-4A46-BB68-8470176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38B76-0F33-42D9-8F2F-BFDB3949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D14D-62BD-4EB5-8FD4-3D24E32D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E0034-FAFE-4FB5-9C6A-07966C39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30D47-1DB1-4D77-9704-998A3517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6BAA8-3BF0-4133-A1CA-82A4DDE0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76A9-62AF-4FC4-BC4A-93137220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6D8CF-FDD2-462F-9BE4-709D1E3F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CF8D5-F631-46F7-BD56-434D02B8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8642-6AFB-43EF-9F0B-FA043E6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1D757-3805-4B8C-B859-0A4D8B4F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59675-F001-4589-B458-3321719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A9006-0BBB-49A2-861E-D463D364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3E793-AC66-432F-8FDF-56E468FDF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8772A-6A7A-4AB2-86D2-5B5D1C33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D6663-A78C-4311-BF47-041E757F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1B1BB-ECEF-4AEE-AE48-69283D39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6F2B-F310-40F2-A2CE-1990C490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6DF95-9B47-4805-9884-D56C482B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CBB4D-B0AD-4451-A6D9-0734DFADD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F24193-4D7E-44E1-B23F-32B1E0920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42E66D-D663-4960-8C38-2DB4F579A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4CBA4D-4290-4848-80DC-17D84AA4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5B0D89-FC39-4C9E-83F8-A9DA6669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6DFFB-A4A5-459C-B1BA-EBE043B3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A3DB-03C2-464C-8B3B-44D19040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3B683-D75E-4748-B6AA-1DD342F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30FA3-7464-4320-AEE6-71C5FD3B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5862E-E1FC-4C15-BDAF-2FD531C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DA0F25-AC36-4B68-891C-53DF6CFE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615CF-CF19-4022-A025-88593E8C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3A083-E44D-4320-B517-AF180643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9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75365-2CD2-4678-88B1-53DB2F14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DC559-8E9A-4474-ACB6-C201C1DF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69636-5F36-4944-946F-A73C1B92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03D46-3DEC-40C5-AE97-4A88C19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97D61-6276-4FD9-A1AF-E9834D1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93937-DCFD-4E66-969F-909A8970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69FE-61D4-49D2-AE5C-382AD07F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65D3C-CE53-49B6-96EE-26C54951F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CF3BD-D80C-425A-B9FE-03C8FF11E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9BFFD-6B91-43D4-BF4F-1644C6BB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BB560-3C5C-4701-A8F8-7471871F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CD944-4021-4ED2-97C4-84FA6BF8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372D9-E33F-4EAA-8E95-C6B59238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F6A36-E212-4B09-B178-2C2B4CE2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41BA9-1AF3-4E47-884F-59C96F8B1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B07C-A914-4031-9027-2FAE84934E29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70AB8-C731-4639-B05B-BA0A0F4D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7FF9B-7EFF-4E33-8FC1-4D297F34E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1C22-35D4-4804-9E66-418AC3658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8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50.png"/><Relationship Id="rId42" Type="http://schemas.openxmlformats.org/officeDocument/2006/relationships/customXml" Target="../ink/ink60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84.png"/><Relationship Id="rId16" Type="http://schemas.openxmlformats.org/officeDocument/2006/relationships/customXml" Target="../ink/ink47.xml"/><Relationship Id="rId11" Type="http://schemas.openxmlformats.org/officeDocument/2006/relationships/image" Target="../media/image45.png"/><Relationship Id="rId32" Type="http://schemas.openxmlformats.org/officeDocument/2006/relationships/customXml" Target="../ink/ink55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image" Target="../media/image79.png"/><Relationship Id="rId5" Type="http://schemas.openxmlformats.org/officeDocument/2006/relationships/image" Target="../media/image42.png"/><Relationship Id="rId90" Type="http://schemas.openxmlformats.org/officeDocument/2006/relationships/customXml" Target="../ink/ink84.xml"/><Relationship Id="rId95" Type="http://schemas.openxmlformats.org/officeDocument/2006/relationships/image" Target="../media/image87.png"/><Relationship Id="rId22" Type="http://schemas.openxmlformats.org/officeDocument/2006/relationships/customXml" Target="../ink/ink50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74.png"/><Relationship Id="rId80" Type="http://schemas.openxmlformats.org/officeDocument/2006/relationships/customXml" Target="../ink/ink79.xml"/><Relationship Id="rId85" Type="http://schemas.openxmlformats.org/officeDocument/2006/relationships/image" Target="../media/image82.png"/><Relationship Id="rId3" Type="http://schemas.openxmlformats.org/officeDocument/2006/relationships/image" Target="../media/image41.png"/><Relationship Id="rId12" Type="http://schemas.openxmlformats.org/officeDocument/2006/relationships/customXml" Target="../ink/ink45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49.xml"/><Relationship Id="rId41" Type="http://schemas.openxmlformats.org/officeDocument/2006/relationships/image" Target="../media/image60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70" Type="http://schemas.openxmlformats.org/officeDocument/2006/relationships/customXml" Target="../ink/ink74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3.xml"/><Relationship Id="rId91" Type="http://schemas.openxmlformats.org/officeDocument/2006/relationships/image" Target="../media/image85.png"/><Relationship Id="rId96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44.xml"/><Relationship Id="rId31" Type="http://schemas.openxmlformats.org/officeDocument/2006/relationships/image" Target="../media/image55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8.xml"/><Relationship Id="rId81" Type="http://schemas.openxmlformats.org/officeDocument/2006/relationships/image" Target="../media/image80.png"/><Relationship Id="rId86" Type="http://schemas.openxmlformats.org/officeDocument/2006/relationships/customXml" Target="../ink/ink82.xml"/><Relationship Id="rId94" Type="http://schemas.openxmlformats.org/officeDocument/2006/relationships/customXml" Target="../ink/ink86.xml"/><Relationship Id="rId4" Type="http://schemas.openxmlformats.org/officeDocument/2006/relationships/customXml" Target="../ink/ink41.xml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8.xml"/><Relationship Id="rId39" Type="http://schemas.openxmlformats.org/officeDocument/2006/relationships/image" Target="../media/image59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67.png"/><Relationship Id="rId76" Type="http://schemas.openxmlformats.org/officeDocument/2006/relationships/customXml" Target="../ink/ink77.xml"/><Relationship Id="rId97" Type="http://schemas.openxmlformats.org/officeDocument/2006/relationships/image" Target="../media/image88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5.xml"/><Relationship Id="rId2" Type="http://schemas.openxmlformats.org/officeDocument/2006/relationships/customXml" Target="../ink/ink40.xml"/><Relationship Id="rId29" Type="http://schemas.openxmlformats.org/officeDocument/2006/relationships/image" Target="../media/image54.png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62.png"/><Relationship Id="rId66" Type="http://schemas.openxmlformats.org/officeDocument/2006/relationships/customXml" Target="../ink/ink72.xml"/><Relationship Id="rId87" Type="http://schemas.openxmlformats.org/officeDocument/2006/relationships/image" Target="../media/image83.png"/><Relationship Id="rId61" Type="http://schemas.openxmlformats.org/officeDocument/2006/relationships/image" Target="../media/image70.png"/><Relationship Id="rId82" Type="http://schemas.openxmlformats.org/officeDocument/2006/relationships/customXml" Target="../ink/ink80.xml"/><Relationship Id="rId19" Type="http://schemas.openxmlformats.org/officeDocument/2006/relationships/image" Target="../media/image49.png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../media/image57.png"/><Relationship Id="rId56" Type="http://schemas.openxmlformats.org/officeDocument/2006/relationships/customXml" Target="../ink/ink67.xml"/><Relationship Id="rId77" Type="http://schemas.openxmlformats.org/officeDocument/2006/relationships/image" Target="../media/image78.png"/><Relationship Id="rId8" Type="http://schemas.openxmlformats.org/officeDocument/2006/relationships/customXml" Target="../ink/ink43.xml"/><Relationship Id="rId51" Type="http://schemas.openxmlformats.org/officeDocument/2006/relationships/image" Target="../media/image65.png"/><Relationship Id="rId72" Type="http://schemas.openxmlformats.org/officeDocument/2006/relationships/customXml" Target="../ink/ink75.xml"/><Relationship Id="rId93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5.xml"/><Relationship Id="rId21" Type="http://schemas.openxmlformats.org/officeDocument/2006/relationships/image" Target="../media/image98.png"/><Relationship Id="rId42" Type="http://schemas.openxmlformats.org/officeDocument/2006/relationships/image" Target="../media/image108.png"/><Relationship Id="rId63" Type="http://schemas.openxmlformats.org/officeDocument/2006/relationships/customXml" Target="../ink/ink118.xml"/><Relationship Id="rId84" Type="http://schemas.openxmlformats.org/officeDocument/2006/relationships/customXml" Target="../ink/ink129.xml"/><Relationship Id="rId138" Type="http://schemas.openxmlformats.org/officeDocument/2006/relationships/image" Target="../media/image156.png"/><Relationship Id="rId159" Type="http://schemas.openxmlformats.org/officeDocument/2006/relationships/customXml" Target="../ink/ink166.xml"/><Relationship Id="rId107" Type="http://schemas.openxmlformats.org/officeDocument/2006/relationships/customXml" Target="../ink/ink140.xml"/><Relationship Id="rId11" Type="http://schemas.openxmlformats.org/officeDocument/2006/relationships/image" Target="../media/image93.png"/><Relationship Id="rId32" Type="http://schemas.openxmlformats.org/officeDocument/2006/relationships/customXml" Target="../ink/ink102.xml"/><Relationship Id="rId53" Type="http://schemas.openxmlformats.org/officeDocument/2006/relationships/customXml" Target="../ink/ink113.xml"/><Relationship Id="rId74" Type="http://schemas.openxmlformats.org/officeDocument/2006/relationships/image" Target="../media/image124.png"/><Relationship Id="rId128" Type="http://schemas.openxmlformats.org/officeDocument/2006/relationships/image" Target="../media/image151.png"/><Relationship Id="rId149" Type="http://schemas.openxmlformats.org/officeDocument/2006/relationships/customXml" Target="../ink/ink161.xml"/><Relationship Id="rId5" Type="http://schemas.openxmlformats.org/officeDocument/2006/relationships/image" Target="../media/image900.png"/><Relationship Id="rId95" Type="http://schemas.openxmlformats.org/officeDocument/2006/relationships/customXml" Target="../ink/ink134.xml"/><Relationship Id="rId160" Type="http://schemas.openxmlformats.org/officeDocument/2006/relationships/image" Target="../media/image167.png"/><Relationship Id="rId22" Type="http://schemas.openxmlformats.org/officeDocument/2006/relationships/customXml" Target="../ink/ink97.xml"/><Relationship Id="rId43" Type="http://schemas.openxmlformats.org/officeDocument/2006/relationships/customXml" Target="../ink/ink108.xml"/><Relationship Id="rId64" Type="http://schemas.openxmlformats.org/officeDocument/2006/relationships/image" Target="../media/image119.png"/><Relationship Id="rId118" Type="http://schemas.openxmlformats.org/officeDocument/2006/relationships/image" Target="../media/image146.png"/><Relationship Id="rId139" Type="http://schemas.openxmlformats.org/officeDocument/2006/relationships/customXml" Target="../ink/ink156.xml"/><Relationship Id="rId85" Type="http://schemas.openxmlformats.org/officeDocument/2006/relationships/image" Target="../media/image129.png"/><Relationship Id="rId150" Type="http://schemas.openxmlformats.org/officeDocument/2006/relationships/image" Target="../media/image162.png"/><Relationship Id="rId12" Type="http://schemas.openxmlformats.org/officeDocument/2006/relationships/customXml" Target="../ink/ink92.xml"/><Relationship Id="rId17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customXml" Target="../ink/ink105.xml"/><Relationship Id="rId59" Type="http://schemas.openxmlformats.org/officeDocument/2006/relationships/customXml" Target="../ink/ink116.xml"/><Relationship Id="rId103" Type="http://schemas.openxmlformats.org/officeDocument/2006/relationships/customXml" Target="../ink/ink138.xml"/><Relationship Id="rId108" Type="http://schemas.openxmlformats.org/officeDocument/2006/relationships/image" Target="../media/image141.png"/><Relationship Id="rId124" Type="http://schemas.openxmlformats.org/officeDocument/2006/relationships/image" Target="../media/image149.png"/><Relationship Id="rId129" Type="http://schemas.openxmlformats.org/officeDocument/2006/relationships/customXml" Target="../ink/ink151.xml"/><Relationship Id="rId54" Type="http://schemas.openxmlformats.org/officeDocument/2006/relationships/image" Target="../media/image114.png"/><Relationship Id="rId70" Type="http://schemas.openxmlformats.org/officeDocument/2006/relationships/image" Target="../media/image122.png"/><Relationship Id="rId75" Type="http://schemas.openxmlformats.org/officeDocument/2006/relationships/customXml" Target="../ink/ink124.xml"/><Relationship Id="rId91" Type="http://schemas.openxmlformats.org/officeDocument/2006/relationships/image" Target="../media/image132.png"/><Relationship Id="rId96" Type="http://schemas.openxmlformats.org/officeDocument/2006/relationships/image" Target="../media/image135.png"/><Relationship Id="rId140" Type="http://schemas.openxmlformats.org/officeDocument/2006/relationships/image" Target="../media/image157.png"/><Relationship Id="rId145" Type="http://schemas.openxmlformats.org/officeDocument/2006/relationships/customXml" Target="../ink/ink159.xml"/><Relationship Id="rId161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23" Type="http://schemas.openxmlformats.org/officeDocument/2006/relationships/image" Target="../media/image99.png"/><Relationship Id="rId28" Type="http://schemas.openxmlformats.org/officeDocument/2006/relationships/customXml" Target="../ink/ink100.xml"/><Relationship Id="rId49" Type="http://schemas.openxmlformats.org/officeDocument/2006/relationships/customXml" Target="../ink/ink111.xml"/><Relationship Id="rId114" Type="http://schemas.openxmlformats.org/officeDocument/2006/relationships/image" Target="../media/image144.png"/><Relationship Id="rId119" Type="http://schemas.openxmlformats.org/officeDocument/2006/relationships/customXml" Target="../ink/ink146.xml"/><Relationship Id="rId44" Type="http://schemas.openxmlformats.org/officeDocument/2006/relationships/image" Target="../media/image109.png"/><Relationship Id="rId60" Type="http://schemas.openxmlformats.org/officeDocument/2006/relationships/image" Target="../media/image117.png"/><Relationship Id="rId65" Type="http://schemas.openxmlformats.org/officeDocument/2006/relationships/customXml" Target="../ink/ink119.xml"/><Relationship Id="rId81" Type="http://schemas.openxmlformats.org/officeDocument/2006/relationships/image" Target="../media/image127.png"/><Relationship Id="rId86" Type="http://schemas.openxmlformats.org/officeDocument/2006/relationships/customXml" Target="../ink/ink130.xml"/><Relationship Id="rId130" Type="http://schemas.openxmlformats.org/officeDocument/2006/relationships/image" Target="../media/image152.png"/><Relationship Id="rId135" Type="http://schemas.openxmlformats.org/officeDocument/2006/relationships/customXml" Target="../ink/ink154.xml"/><Relationship Id="rId151" Type="http://schemas.openxmlformats.org/officeDocument/2006/relationships/customXml" Target="../ink/ink162.xml"/><Relationship Id="rId156" Type="http://schemas.openxmlformats.org/officeDocument/2006/relationships/image" Target="../media/image165.png"/><Relationship Id="rId13" Type="http://schemas.openxmlformats.org/officeDocument/2006/relationships/image" Target="../media/image94.png"/><Relationship Id="rId18" Type="http://schemas.openxmlformats.org/officeDocument/2006/relationships/customXml" Target="../ink/ink95.xml"/><Relationship Id="rId39" Type="http://schemas.openxmlformats.org/officeDocument/2006/relationships/customXml" Target="../ink/ink106.xml"/><Relationship Id="rId109" Type="http://schemas.openxmlformats.org/officeDocument/2006/relationships/customXml" Target="../ink/ink141.xml"/><Relationship Id="rId34" Type="http://schemas.openxmlformats.org/officeDocument/2006/relationships/customXml" Target="../ink/ink103.xml"/><Relationship Id="rId50" Type="http://schemas.openxmlformats.org/officeDocument/2006/relationships/image" Target="../media/image112.png"/><Relationship Id="rId55" Type="http://schemas.openxmlformats.org/officeDocument/2006/relationships/customXml" Target="../ink/ink114.xml"/><Relationship Id="rId76" Type="http://schemas.openxmlformats.org/officeDocument/2006/relationships/customXml" Target="../ink/ink125.xml"/><Relationship Id="rId97" Type="http://schemas.openxmlformats.org/officeDocument/2006/relationships/customXml" Target="../ink/ink135.xml"/><Relationship Id="rId104" Type="http://schemas.openxmlformats.org/officeDocument/2006/relationships/image" Target="../media/image139.png"/><Relationship Id="rId120" Type="http://schemas.openxmlformats.org/officeDocument/2006/relationships/image" Target="../media/image147.png"/><Relationship Id="rId125" Type="http://schemas.openxmlformats.org/officeDocument/2006/relationships/customXml" Target="../ink/ink149.xml"/><Relationship Id="rId141" Type="http://schemas.openxmlformats.org/officeDocument/2006/relationships/customXml" Target="../ink/ink157.xml"/><Relationship Id="rId146" Type="http://schemas.openxmlformats.org/officeDocument/2006/relationships/image" Target="../media/image160.png"/><Relationship Id="rId7" Type="http://schemas.openxmlformats.org/officeDocument/2006/relationships/image" Target="../media/image91.png"/><Relationship Id="rId71" Type="http://schemas.openxmlformats.org/officeDocument/2006/relationships/customXml" Target="../ink/ink122.xml"/><Relationship Id="rId92" Type="http://schemas.openxmlformats.org/officeDocument/2006/relationships/customXml" Target="../ink/ink133.xml"/><Relationship Id="rId162" Type="http://schemas.openxmlformats.org/officeDocument/2006/relationships/image" Target="../media/image16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02.png"/><Relationship Id="rId24" Type="http://schemas.openxmlformats.org/officeDocument/2006/relationships/customXml" Target="../ink/ink98.xml"/><Relationship Id="rId40" Type="http://schemas.openxmlformats.org/officeDocument/2006/relationships/image" Target="../media/image107.png"/><Relationship Id="rId45" Type="http://schemas.openxmlformats.org/officeDocument/2006/relationships/customXml" Target="../ink/ink109.xml"/><Relationship Id="rId66" Type="http://schemas.openxmlformats.org/officeDocument/2006/relationships/image" Target="../media/image120.png"/><Relationship Id="rId87" Type="http://schemas.openxmlformats.org/officeDocument/2006/relationships/image" Target="../media/image130.png"/><Relationship Id="rId110" Type="http://schemas.openxmlformats.org/officeDocument/2006/relationships/image" Target="../media/image142.png"/><Relationship Id="rId115" Type="http://schemas.openxmlformats.org/officeDocument/2006/relationships/customXml" Target="../ink/ink144.xml"/><Relationship Id="rId131" Type="http://schemas.openxmlformats.org/officeDocument/2006/relationships/customXml" Target="../ink/ink152.xml"/><Relationship Id="rId136" Type="http://schemas.openxmlformats.org/officeDocument/2006/relationships/image" Target="../media/image155.png"/><Relationship Id="rId157" Type="http://schemas.openxmlformats.org/officeDocument/2006/relationships/customXml" Target="../ink/ink165.xml"/><Relationship Id="rId61" Type="http://schemas.openxmlformats.org/officeDocument/2006/relationships/customXml" Target="../ink/ink117.xml"/><Relationship Id="rId82" Type="http://schemas.openxmlformats.org/officeDocument/2006/relationships/customXml" Target="../ink/ink128.xml"/><Relationship Id="rId152" Type="http://schemas.openxmlformats.org/officeDocument/2006/relationships/image" Target="../media/image163.png"/><Relationship Id="rId19" Type="http://schemas.openxmlformats.org/officeDocument/2006/relationships/image" Target="../media/image97.png"/><Relationship Id="rId14" Type="http://schemas.openxmlformats.org/officeDocument/2006/relationships/customXml" Target="../ink/ink93.xml"/><Relationship Id="rId30" Type="http://schemas.openxmlformats.org/officeDocument/2006/relationships/customXml" Target="../ink/ink101.xml"/><Relationship Id="rId35" Type="http://schemas.openxmlformats.org/officeDocument/2006/relationships/image" Target="../media/image105.png"/><Relationship Id="rId56" Type="http://schemas.openxmlformats.org/officeDocument/2006/relationships/image" Target="../media/image115.png"/><Relationship Id="rId77" Type="http://schemas.openxmlformats.org/officeDocument/2006/relationships/image" Target="../media/image125.png"/><Relationship Id="rId100" Type="http://schemas.openxmlformats.org/officeDocument/2006/relationships/image" Target="../media/image137.png"/><Relationship Id="rId105" Type="http://schemas.openxmlformats.org/officeDocument/2006/relationships/customXml" Target="../ink/ink139.xml"/><Relationship Id="rId126" Type="http://schemas.openxmlformats.org/officeDocument/2006/relationships/image" Target="../media/image150.png"/><Relationship Id="rId147" Type="http://schemas.openxmlformats.org/officeDocument/2006/relationships/customXml" Target="../ink/ink160.xml"/><Relationship Id="rId8" Type="http://schemas.openxmlformats.org/officeDocument/2006/relationships/customXml" Target="../ink/ink90.xml"/><Relationship Id="rId51" Type="http://schemas.openxmlformats.org/officeDocument/2006/relationships/customXml" Target="../ink/ink112.xml"/><Relationship Id="rId72" Type="http://schemas.openxmlformats.org/officeDocument/2006/relationships/image" Target="../media/image123.png"/><Relationship Id="rId93" Type="http://schemas.openxmlformats.org/officeDocument/2006/relationships/image" Target="../media/image133.png"/><Relationship Id="rId98" Type="http://schemas.openxmlformats.org/officeDocument/2006/relationships/image" Target="../media/image136.png"/><Relationship Id="rId121" Type="http://schemas.openxmlformats.org/officeDocument/2006/relationships/customXml" Target="../ink/ink147.xml"/><Relationship Id="rId142" Type="http://schemas.openxmlformats.org/officeDocument/2006/relationships/image" Target="../media/image158.png"/><Relationship Id="rId3" Type="http://schemas.openxmlformats.org/officeDocument/2006/relationships/image" Target="../media/image90.png"/><Relationship Id="rId25" Type="http://schemas.openxmlformats.org/officeDocument/2006/relationships/image" Target="../media/image100.png"/><Relationship Id="rId46" Type="http://schemas.openxmlformats.org/officeDocument/2006/relationships/image" Target="../media/image110.png"/><Relationship Id="rId67" Type="http://schemas.openxmlformats.org/officeDocument/2006/relationships/customXml" Target="../ink/ink120.xml"/><Relationship Id="rId116" Type="http://schemas.openxmlformats.org/officeDocument/2006/relationships/image" Target="../media/image145.png"/><Relationship Id="rId137" Type="http://schemas.openxmlformats.org/officeDocument/2006/relationships/customXml" Target="../ink/ink155.xml"/><Relationship Id="rId158" Type="http://schemas.openxmlformats.org/officeDocument/2006/relationships/image" Target="../media/image166.png"/><Relationship Id="rId20" Type="http://schemas.openxmlformats.org/officeDocument/2006/relationships/customXml" Target="../ink/ink96.xml"/><Relationship Id="rId41" Type="http://schemas.openxmlformats.org/officeDocument/2006/relationships/customXml" Target="../ink/ink107.xml"/><Relationship Id="rId62" Type="http://schemas.openxmlformats.org/officeDocument/2006/relationships/image" Target="../media/image118.png"/><Relationship Id="rId83" Type="http://schemas.openxmlformats.org/officeDocument/2006/relationships/image" Target="../media/image128.png"/><Relationship Id="rId88" Type="http://schemas.openxmlformats.org/officeDocument/2006/relationships/customXml" Target="../ink/ink131.xml"/><Relationship Id="rId111" Type="http://schemas.openxmlformats.org/officeDocument/2006/relationships/customXml" Target="../ink/ink142.xml"/><Relationship Id="rId132" Type="http://schemas.openxmlformats.org/officeDocument/2006/relationships/image" Target="../media/image153.png"/><Relationship Id="rId153" Type="http://schemas.openxmlformats.org/officeDocument/2006/relationships/customXml" Target="../ink/ink163.xml"/><Relationship Id="rId15" Type="http://schemas.openxmlformats.org/officeDocument/2006/relationships/image" Target="../media/image95.png"/><Relationship Id="rId36" Type="http://schemas.openxmlformats.org/officeDocument/2006/relationships/customXml" Target="../ink/ink104.xml"/><Relationship Id="rId57" Type="http://schemas.openxmlformats.org/officeDocument/2006/relationships/customXml" Target="../ink/ink115.xml"/><Relationship Id="rId106" Type="http://schemas.openxmlformats.org/officeDocument/2006/relationships/image" Target="../media/image140.png"/><Relationship Id="rId127" Type="http://schemas.openxmlformats.org/officeDocument/2006/relationships/customXml" Target="../ink/ink150.xml"/><Relationship Id="rId10" Type="http://schemas.openxmlformats.org/officeDocument/2006/relationships/customXml" Target="../ink/ink91.xml"/><Relationship Id="rId31" Type="http://schemas.openxmlformats.org/officeDocument/2006/relationships/image" Target="../media/image103.png"/><Relationship Id="rId52" Type="http://schemas.openxmlformats.org/officeDocument/2006/relationships/image" Target="../media/image113.png"/><Relationship Id="rId73" Type="http://schemas.openxmlformats.org/officeDocument/2006/relationships/customXml" Target="../ink/ink123.xml"/><Relationship Id="rId78" Type="http://schemas.openxmlformats.org/officeDocument/2006/relationships/customXml" Target="../ink/ink126.xml"/><Relationship Id="rId94" Type="http://schemas.openxmlformats.org/officeDocument/2006/relationships/image" Target="../media/image134.png"/><Relationship Id="rId99" Type="http://schemas.openxmlformats.org/officeDocument/2006/relationships/customXml" Target="../ink/ink136.xml"/><Relationship Id="rId101" Type="http://schemas.openxmlformats.org/officeDocument/2006/relationships/customXml" Target="../ink/ink137.xml"/><Relationship Id="rId122" Type="http://schemas.openxmlformats.org/officeDocument/2006/relationships/image" Target="../media/image148.png"/><Relationship Id="rId143" Type="http://schemas.openxmlformats.org/officeDocument/2006/relationships/customXml" Target="../ink/ink158.xml"/><Relationship Id="rId148" Type="http://schemas.openxmlformats.org/officeDocument/2006/relationships/image" Target="../media/image161.png"/><Relationship Id="rId4" Type="http://schemas.openxmlformats.org/officeDocument/2006/relationships/customXml" Target="../ink/ink88.xml"/><Relationship Id="rId9" Type="http://schemas.openxmlformats.org/officeDocument/2006/relationships/image" Target="../media/image92.png"/><Relationship Id="rId26" Type="http://schemas.openxmlformats.org/officeDocument/2006/relationships/customXml" Target="../ink/ink99.xml"/><Relationship Id="rId47" Type="http://schemas.openxmlformats.org/officeDocument/2006/relationships/customXml" Target="../ink/ink110.xml"/><Relationship Id="rId68" Type="http://schemas.openxmlformats.org/officeDocument/2006/relationships/image" Target="../media/image121.png"/><Relationship Id="rId89" Type="http://schemas.openxmlformats.org/officeDocument/2006/relationships/image" Target="../media/image131.png"/><Relationship Id="rId112" Type="http://schemas.openxmlformats.org/officeDocument/2006/relationships/image" Target="../media/image143.png"/><Relationship Id="rId133" Type="http://schemas.openxmlformats.org/officeDocument/2006/relationships/customXml" Target="../ink/ink153.xml"/><Relationship Id="rId154" Type="http://schemas.openxmlformats.org/officeDocument/2006/relationships/image" Target="../media/image164.png"/><Relationship Id="rId16" Type="http://schemas.openxmlformats.org/officeDocument/2006/relationships/customXml" Target="../ink/ink94.xml"/><Relationship Id="rId37" Type="http://schemas.openxmlformats.org/officeDocument/2006/relationships/image" Target="../media/image106.png"/><Relationship Id="rId58" Type="http://schemas.openxmlformats.org/officeDocument/2006/relationships/image" Target="../media/image116.png"/><Relationship Id="rId79" Type="http://schemas.openxmlformats.org/officeDocument/2006/relationships/image" Target="../media/image126.png"/><Relationship Id="rId102" Type="http://schemas.openxmlformats.org/officeDocument/2006/relationships/image" Target="../media/image138.png"/><Relationship Id="rId123" Type="http://schemas.openxmlformats.org/officeDocument/2006/relationships/customXml" Target="../ink/ink148.xml"/><Relationship Id="rId144" Type="http://schemas.openxmlformats.org/officeDocument/2006/relationships/image" Target="../media/image159.png"/><Relationship Id="rId90" Type="http://schemas.openxmlformats.org/officeDocument/2006/relationships/customXml" Target="../ink/ink132.xml"/><Relationship Id="rId27" Type="http://schemas.openxmlformats.org/officeDocument/2006/relationships/image" Target="../media/image101.png"/><Relationship Id="rId48" Type="http://schemas.openxmlformats.org/officeDocument/2006/relationships/image" Target="../media/image111.png"/><Relationship Id="rId69" Type="http://schemas.openxmlformats.org/officeDocument/2006/relationships/customXml" Target="../ink/ink121.xml"/><Relationship Id="rId113" Type="http://schemas.openxmlformats.org/officeDocument/2006/relationships/customXml" Target="../ink/ink143.xml"/><Relationship Id="rId134" Type="http://schemas.openxmlformats.org/officeDocument/2006/relationships/image" Target="../media/image154.png"/><Relationship Id="rId80" Type="http://schemas.openxmlformats.org/officeDocument/2006/relationships/customXml" Target="../ink/ink127.xml"/><Relationship Id="rId155" Type="http://schemas.openxmlformats.org/officeDocument/2006/relationships/customXml" Target="../ink/ink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F1E2-ADC0-471B-A36B-B67C173F7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유니티 </a:t>
            </a:r>
            <a:br>
              <a:rPr lang="en-US" altLang="ko-KR" dirty="0"/>
            </a:br>
            <a:r>
              <a:rPr lang="ko-KR" altLang="en-US" dirty="0"/>
              <a:t>컴포넌트 설계 방법론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180D4-0E4F-4297-8498-BCD7B62A9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서채원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8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 기반 설계 방법론</a:t>
            </a:r>
            <a:r>
              <a:rPr lang="en-US" altLang="ko-KR" dirty="0"/>
              <a:t>(CBD)</a:t>
            </a:r>
          </a:p>
          <a:p>
            <a:r>
              <a:rPr lang="en-US" altLang="ko-KR" dirty="0"/>
              <a:t>2. Unity</a:t>
            </a:r>
            <a:r>
              <a:rPr lang="ko-KR" altLang="en-US" dirty="0"/>
              <a:t>와 </a:t>
            </a:r>
            <a:r>
              <a:rPr lang="en-US" altLang="ko-KR" dirty="0"/>
              <a:t>CBD</a:t>
            </a:r>
          </a:p>
        </p:txBody>
      </p:sp>
    </p:spTree>
    <p:extLst>
      <p:ext uri="{BB962C8B-B14F-4D97-AF65-F5344CB8AC3E}">
        <p14:creationId xmlns:p14="http://schemas.microsoft.com/office/powerpoint/2010/main" val="191995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D7AE6-3F06-452C-B5B4-8183942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 기반 설계 방법론</a:t>
            </a:r>
            <a:r>
              <a:rPr lang="en-US" altLang="ko-KR" dirty="0"/>
              <a:t>(CBD)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DBC71-F8FD-4B89-A0DF-AC014B01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CBD</a:t>
            </a:r>
            <a:r>
              <a:rPr lang="ko-KR" altLang="en-US" dirty="0"/>
              <a:t>란</a:t>
            </a:r>
            <a:endParaRPr lang="en-US" altLang="ko-KR" dirty="0"/>
          </a:p>
          <a:p>
            <a:r>
              <a:rPr lang="ko-KR" altLang="en-US" dirty="0"/>
              <a:t>객체지향 개발 방법론</a:t>
            </a:r>
            <a:r>
              <a:rPr lang="en-US" altLang="ko-KR" dirty="0"/>
              <a:t> vs. CBD</a:t>
            </a:r>
          </a:p>
          <a:p>
            <a:r>
              <a:rPr lang="ko-KR" altLang="en-US" dirty="0"/>
              <a:t>컴포넌트와 인터페이스</a:t>
            </a:r>
            <a:endParaRPr lang="en-US" altLang="ko-KR" dirty="0"/>
          </a:p>
          <a:p>
            <a:r>
              <a:rPr lang="ko-KR" altLang="en-US" dirty="0"/>
              <a:t>컴포넌트 기반 설계 방법론</a:t>
            </a:r>
          </a:p>
        </p:txBody>
      </p:sp>
    </p:spTree>
    <p:extLst>
      <p:ext uri="{BB962C8B-B14F-4D97-AF65-F5344CB8AC3E}">
        <p14:creationId xmlns:p14="http://schemas.microsoft.com/office/powerpoint/2010/main" val="127019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8A781-8B88-43EB-A273-8A6BA9C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CBD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C0531-1A2B-4141-B2BC-2ECEA7F2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컴포넌트 재사용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생산성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품질 ↑</a:t>
            </a: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/>
              <a:t>유지 보수 비용↓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AF2D28-2979-4982-A04B-CB598486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97" y="212074"/>
            <a:ext cx="3626521" cy="64338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426975-3A0C-42A1-A36B-C46F65DA80AA}"/>
                  </a:ext>
                </a:extLst>
              </p14:cNvPr>
              <p14:cNvContentPartPr/>
              <p14:nvPr/>
            </p14:nvContentPartPr>
            <p14:xfrm>
              <a:off x="7995383" y="877837"/>
              <a:ext cx="698760" cy="376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426975-3A0C-42A1-A36B-C46F65DA8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6743" y="869197"/>
                <a:ext cx="7164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B59DF30-BCE0-42EF-B1B2-D72E8F98C599}"/>
                  </a:ext>
                </a:extLst>
              </p14:cNvPr>
              <p14:cNvContentPartPr/>
              <p14:nvPr/>
            </p14:nvContentPartPr>
            <p14:xfrm>
              <a:off x="8029943" y="1677397"/>
              <a:ext cx="573120" cy="392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B59DF30-BCE0-42EF-B1B2-D72E8F98C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1303" y="1668757"/>
                <a:ext cx="5907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B4AD5DD-B9B9-4C4C-BF5E-16909BBB9671}"/>
                  </a:ext>
                </a:extLst>
              </p14:cNvPr>
              <p14:cNvContentPartPr/>
              <p14:nvPr/>
            </p14:nvContentPartPr>
            <p14:xfrm>
              <a:off x="8165303" y="5769157"/>
              <a:ext cx="776160" cy="3315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B4AD5DD-B9B9-4C4C-BF5E-16909BBB96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6663" y="5760157"/>
                <a:ext cx="7938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F2F08-DF61-4467-98D9-B2BF5E6722D4}"/>
                  </a:ext>
                </a:extLst>
              </p14:cNvPr>
              <p14:cNvContentPartPr/>
              <p14:nvPr/>
            </p14:nvContentPartPr>
            <p14:xfrm>
              <a:off x="12339503" y="4065637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F2F08-DF61-4467-98D9-B2BF5E6722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30863" y="40566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50491458-48BA-4F92-A65E-9E5702A8223B}"/>
              </a:ext>
            </a:extLst>
          </p:cNvPr>
          <p:cNvGrpSpPr/>
          <p:nvPr/>
        </p:nvGrpSpPr>
        <p:grpSpPr>
          <a:xfrm>
            <a:off x="4828823" y="1158997"/>
            <a:ext cx="3097440" cy="2002320"/>
            <a:chOff x="4828823" y="1158997"/>
            <a:chExt cx="3097440" cy="20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CB0EEFE-2C8E-4880-8F62-DC026F4EB7E7}"/>
                    </a:ext>
                  </a:extLst>
                </p14:cNvPr>
                <p14:cNvContentPartPr/>
                <p14:nvPr/>
              </p14:nvContentPartPr>
              <p14:xfrm>
                <a:off x="4828823" y="2795917"/>
                <a:ext cx="163440" cy="214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CB0EEFE-2C8E-4880-8F62-DC026F4EB7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20183" y="2786917"/>
                  <a:ext cx="181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55322D3-8D29-48A3-9350-BAAFE4746058}"/>
                    </a:ext>
                  </a:extLst>
                </p14:cNvPr>
                <p14:cNvContentPartPr/>
                <p14:nvPr/>
              </p14:nvContentPartPr>
              <p14:xfrm>
                <a:off x="4846823" y="2831197"/>
                <a:ext cx="212760" cy="8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55322D3-8D29-48A3-9350-BAAFE47460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37823" y="2822197"/>
                  <a:ext cx="230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4315775-DBCC-453C-9187-ABA41CBAD097}"/>
                    </a:ext>
                  </a:extLst>
                </p14:cNvPr>
                <p14:cNvContentPartPr/>
                <p14:nvPr/>
              </p14:nvContentPartPr>
              <p14:xfrm>
                <a:off x="5060303" y="2742997"/>
                <a:ext cx="35280" cy="200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4315775-DBCC-453C-9187-ABA41CBAD0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51663" y="2733997"/>
                  <a:ext cx="52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9938C43-6119-4741-B752-A97C47600747}"/>
                    </a:ext>
                  </a:extLst>
                </p14:cNvPr>
                <p14:cNvContentPartPr/>
                <p14:nvPr/>
              </p14:nvContentPartPr>
              <p14:xfrm>
                <a:off x="4970663" y="2982397"/>
                <a:ext cx="162000" cy="1789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9938C43-6119-4741-B752-A97C476007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62023" y="2973757"/>
                  <a:ext cx="179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26F85BE-41AA-479F-ABE2-140EC969F4D2}"/>
                    </a:ext>
                  </a:extLst>
                </p14:cNvPr>
                <p14:cNvContentPartPr/>
                <p14:nvPr/>
              </p14:nvContentPartPr>
              <p14:xfrm>
                <a:off x="5095223" y="2725357"/>
                <a:ext cx="196920" cy="53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26F85BE-41AA-479F-ABE2-140EC969F4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86583" y="2716717"/>
                  <a:ext cx="214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65C66C8-0E5B-482F-A888-703A9833B390}"/>
                    </a:ext>
                  </a:extLst>
                </p14:cNvPr>
                <p14:cNvContentPartPr/>
                <p14:nvPr/>
              </p14:nvContentPartPr>
              <p14:xfrm>
                <a:off x="5201783" y="2769637"/>
                <a:ext cx="9360" cy="129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65C66C8-0E5B-482F-A888-703A9833B3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92783" y="2760637"/>
                  <a:ext cx="27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B3ABB71-6855-4B64-844D-A205CCF061BD}"/>
                    </a:ext>
                  </a:extLst>
                </p14:cNvPr>
                <p14:cNvContentPartPr/>
                <p14:nvPr/>
              </p14:nvContentPartPr>
              <p14:xfrm>
                <a:off x="5283503" y="2804917"/>
                <a:ext cx="16560" cy="67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B3ABB71-6855-4B64-844D-A205CCF061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74863" y="2796277"/>
                  <a:ext cx="34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CBDBA5F-56F9-44DB-B4F5-C0844834C508}"/>
                    </a:ext>
                  </a:extLst>
                </p14:cNvPr>
                <p14:cNvContentPartPr/>
                <p14:nvPr/>
              </p14:nvContentPartPr>
              <p14:xfrm>
                <a:off x="5156063" y="2845597"/>
                <a:ext cx="221400" cy="78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CBDBA5F-56F9-44DB-B4F5-C0844834C5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7423" y="2836597"/>
                  <a:ext cx="23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ED2B3D1-FCED-4F74-B0CC-046F9ED4DAFC}"/>
                    </a:ext>
                  </a:extLst>
                </p14:cNvPr>
                <p14:cNvContentPartPr/>
                <p14:nvPr/>
              </p14:nvContentPartPr>
              <p14:xfrm>
                <a:off x="5270543" y="2902837"/>
                <a:ext cx="20520" cy="187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ED2B3D1-FCED-4F74-B0CC-046F9ED4DA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61543" y="2893837"/>
                  <a:ext cx="38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0ECAF7E-EEAD-4816-9593-C4EBA98016F8}"/>
                    </a:ext>
                  </a:extLst>
                </p14:cNvPr>
                <p14:cNvContentPartPr/>
                <p14:nvPr/>
              </p14:nvContentPartPr>
              <p14:xfrm>
                <a:off x="5210783" y="3031717"/>
                <a:ext cx="207360" cy="75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0ECAF7E-EEAD-4816-9593-C4EBA98016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02143" y="3023077"/>
                  <a:ext cx="225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D95DBE7-1941-43E2-BD29-7D3CD7E503D6}"/>
                    </a:ext>
                  </a:extLst>
                </p14:cNvPr>
                <p14:cNvContentPartPr/>
                <p14:nvPr/>
              </p14:nvContentPartPr>
              <p14:xfrm>
                <a:off x="5449823" y="2733997"/>
                <a:ext cx="79920" cy="1634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D95DBE7-1941-43E2-BD29-7D3CD7E503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40823" y="2724997"/>
                  <a:ext cx="97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0AF0C38-C469-47C3-B7C7-057D0EFF1647}"/>
                    </a:ext>
                  </a:extLst>
                </p14:cNvPr>
                <p14:cNvContentPartPr/>
                <p14:nvPr/>
              </p14:nvContentPartPr>
              <p14:xfrm>
                <a:off x="5539463" y="2760997"/>
                <a:ext cx="55080" cy="4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0AF0C38-C469-47C3-B7C7-057D0EFF16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0463" y="2751997"/>
                  <a:ext cx="72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13A441E-4F42-487D-80E9-91CA0FCACB72}"/>
                    </a:ext>
                  </a:extLst>
                </p14:cNvPr>
                <p14:cNvContentPartPr/>
                <p14:nvPr/>
              </p14:nvContentPartPr>
              <p14:xfrm>
                <a:off x="5583023" y="2636077"/>
                <a:ext cx="19800" cy="299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13A441E-4F42-487D-80E9-91CA0FCACB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4023" y="2627437"/>
                  <a:ext cx="37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0335178-BD22-4A73-A37A-1C45C721B73C}"/>
                    </a:ext>
                  </a:extLst>
                </p14:cNvPr>
                <p14:cNvContentPartPr/>
                <p14:nvPr/>
              </p14:nvContentPartPr>
              <p14:xfrm>
                <a:off x="5538023" y="2956117"/>
                <a:ext cx="208080" cy="10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0335178-BD22-4A73-A37A-1C45C721B7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29023" y="2947117"/>
                  <a:ext cx="225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857F854-132C-4145-B2CA-70407843490F}"/>
                    </a:ext>
                  </a:extLst>
                </p14:cNvPr>
                <p14:cNvContentPartPr/>
                <p14:nvPr/>
              </p14:nvContentPartPr>
              <p14:xfrm>
                <a:off x="5734583" y="2647237"/>
                <a:ext cx="149040" cy="69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857F854-132C-4145-B2CA-7040784349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25583" y="2638597"/>
                  <a:ext cx="166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62A8E11-C58D-419A-BEB1-E5FA9D8ABC96}"/>
                    </a:ext>
                  </a:extLst>
                </p14:cNvPr>
                <p14:cNvContentPartPr/>
                <p14:nvPr/>
              </p14:nvContentPartPr>
              <p14:xfrm>
                <a:off x="5787503" y="2715997"/>
                <a:ext cx="113760" cy="1702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62A8E11-C58D-419A-BEB1-E5FA9D8ABC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78503" y="2707357"/>
                  <a:ext cx="131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185688A-FEBA-4D41-94FC-5D239F90696E}"/>
                    </a:ext>
                  </a:extLst>
                </p14:cNvPr>
                <p14:cNvContentPartPr/>
                <p14:nvPr/>
              </p14:nvContentPartPr>
              <p14:xfrm>
                <a:off x="5796503" y="2738677"/>
                <a:ext cx="88560" cy="40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185688A-FEBA-4D41-94FC-5D239F9069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87863" y="2729677"/>
                  <a:ext cx="106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5870D16-B0E1-4EB7-B8DE-E9F96188EB0B}"/>
                    </a:ext>
                  </a:extLst>
                </p14:cNvPr>
                <p14:cNvContentPartPr/>
                <p14:nvPr/>
              </p14:nvContentPartPr>
              <p14:xfrm>
                <a:off x="5778863" y="2964397"/>
                <a:ext cx="195120" cy="100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5870D16-B0E1-4EB7-B8DE-E9F96188EB0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9863" y="2955397"/>
                  <a:ext cx="21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60D3181-DB6B-4C06-A804-7B9FAD1B9E0A}"/>
                    </a:ext>
                  </a:extLst>
                </p14:cNvPr>
                <p14:cNvContentPartPr/>
                <p14:nvPr/>
              </p14:nvContentPartPr>
              <p14:xfrm>
                <a:off x="6178463" y="1158997"/>
                <a:ext cx="1731960" cy="1504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60D3181-DB6B-4C06-A804-7B9FAD1B9E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69823" y="1150357"/>
                  <a:ext cx="1749600" cy="15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904A6A4-F90C-4B17-8E66-4AAC585CB180}"/>
                    </a:ext>
                  </a:extLst>
                </p14:cNvPr>
                <p14:cNvContentPartPr/>
                <p14:nvPr/>
              </p14:nvContentPartPr>
              <p14:xfrm>
                <a:off x="6489143" y="1954957"/>
                <a:ext cx="1437120" cy="974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904A6A4-F90C-4B17-8E66-4AAC585CB1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80503" y="1946317"/>
                  <a:ext cx="1454760" cy="9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13CE543-9E1B-4C2C-86B1-076CEEEEA822}"/>
                  </a:ext>
                </a:extLst>
              </p14:cNvPr>
              <p14:cNvContentPartPr/>
              <p14:nvPr/>
            </p14:nvContentPartPr>
            <p14:xfrm>
              <a:off x="6524783" y="3106957"/>
              <a:ext cx="1554840" cy="26470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13CE543-9E1B-4C2C-86B1-076CEEEEA82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15783" y="3098317"/>
                <a:ext cx="1572480" cy="266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E8F6B8FF-A08B-45FC-B713-3709D9CAC783}"/>
              </a:ext>
            </a:extLst>
          </p:cNvPr>
          <p:cNvGrpSpPr/>
          <p:nvPr/>
        </p:nvGrpSpPr>
        <p:grpSpPr>
          <a:xfrm>
            <a:off x="4098383" y="619717"/>
            <a:ext cx="1742400" cy="777600"/>
            <a:chOff x="4098383" y="619717"/>
            <a:chExt cx="1742400" cy="77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C1D4218-09C3-4480-8297-CDDD962366D2}"/>
                    </a:ext>
                  </a:extLst>
                </p14:cNvPr>
                <p14:cNvContentPartPr/>
                <p14:nvPr/>
              </p14:nvContentPartPr>
              <p14:xfrm>
                <a:off x="4098383" y="647797"/>
                <a:ext cx="146160" cy="286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C1D4218-09C3-4480-8297-CDDD962366D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89383" y="639157"/>
                  <a:ext cx="163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3D38F13-3CFC-4C4B-9ECD-822C01C30AEA}"/>
                    </a:ext>
                  </a:extLst>
                </p14:cNvPr>
                <p14:cNvContentPartPr/>
                <p14:nvPr/>
              </p14:nvContentPartPr>
              <p14:xfrm>
                <a:off x="4163183" y="780637"/>
                <a:ext cx="122760" cy="170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3D38F13-3CFC-4C4B-9ECD-822C01C30A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54543" y="771637"/>
                  <a:ext cx="140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1269734-BA2F-43DD-BCB4-481144646D58}"/>
                    </a:ext>
                  </a:extLst>
                </p14:cNvPr>
                <p14:cNvContentPartPr/>
                <p14:nvPr/>
              </p14:nvContentPartPr>
              <p14:xfrm>
                <a:off x="4302863" y="709717"/>
                <a:ext cx="118440" cy="127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1269734-BA2F-43DD-BCB4-481144646D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93863" y="701077"/>
                  <a:ext cx="136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06AD8E7-8E81-4466-8795-355B1F7FFA14}"/>
                    </a:ext>
                  </a:extLst>
                </p14:cNvPr>
                <p14:cNvContentPartPr/>
                <p14:nvPr/>
              </p14:nvContentPartPr>
              <p14:xfrm>
                <a:off x="4429583" y="643117"/>
                <a:ext cx="172440" cy="171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06AD8E7-8E81-4466-8795-355B1F7FFA1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0943" y="634117"/>
                  <a:ext cx="190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11689AC-AAE3-42F8-9AF9-26AEFAEDBC3C}"/>
                    </a:ext>
                  </a:extLst>
                </p14:cNvPr>
                <p14:cNvContentPartPr/>
                <p14:nvPr/>
              </p14:nvContentPartPr>
              <p14:xfrm>
                <a:off x="4642703" y="619717"/>
                <a:ext cx="128520" cy="189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11689AC-AAE3-42F8-9AF9-26AEFAEDBC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34063" y="610717"/>
                  <a:ext cx="14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6E6E58E-A896-45DF-9194-AB2478B279AA}"/>
                    </a:ext>
                  </a:extLst>
                </p14:cNvPr>
                <p14:cNvContentPartPr/>
                <p14:nvPr/>
              </p14:nvContentPartPr>
              <p14:xfrm>
                <a:off x="4872743" y="912397"/>
                <a:ext cx="243360" cy="377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6E6E58E-A896-45DF-9194-AB2478B279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63743" y="903757"/>
                  <a:ext cx="261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F97D52-5A8F-458A-9373-67C682931634}"/>
                    </a:ext>
                  </a:extLst>
                </p14:cNvPr>
                <p14:cNvContentPartPr/>
                <p14:nvPr/>
              </p14:nvContentPartPr>
              <p14:xfrm>
                <a:off x="5157503" y="922837"/>
                <a:ext cx="126000" cy="3373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F97D52-5A8F-458A-9373-67C6829316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48503" y="914197"/>
                  <a:ext cx="14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2772C7A-160A-4FEE-8D42-028422708AF1}"/>
                    </a:ext>
                  </a:extLst>
                </p14:cNvPr>
                <p14:cNvContentPartPr/>
                <p14:nvPr/>
              </p14:nvContentPartPr>
              <p14:xfrm>
                <a:off x="5268023" y="1047037"/>
                <a:ext cx="59400" cy="350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2772C7A-160A-4FEE-8D42-028422708A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59023" y="1038397"/>
                  <a:ext cx="77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2B494AA-22E6-43B5-A13C-1ECDA59F745F}"/>
                    </a:ext>
                  </a:extLst>
                </p14:cNvPr>
                <p14:cNvContentPartPr/>
                <p14:nvPr/>
              </p14:nvContentPartPr>
              <p14:xfrm>
                <a:off x="5310503" y="967477"/>
                <a:ext cx="16200" cy="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2B494AA-22E6-43B5-A13C-1ECDA59F74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01503" y="958477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1E86DC-1471-4A58-9DBB-7AA8E3614833}"/>
                    </a:ext>
                  </a:extLst>
                </p14:cNvPr>
                <p14:cNvContentPartPr/>
                <p14:nvPr/>
              </p14:nvContentPartPr>
              <p14:xfrm>
                <a:off x="5359103" y="1089157"/>
                <a:ext cx="145080" cy="147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1E86DC-1471-4A58-9DBB-7AA8E36148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50463" y="1080517"/>
                  <a:ext cx="162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F8DC45E-6288-47D5-9F8D-071854039C0A}"/>
                    </a:ext>
                  </a:extLst>
                </p14:cNvPr>
                <p14:cNvContentPartPr/>
                <p14:nvPr/>
              </p14:nvContentPartPr>
              <p14:xfrm>
                <a:off x="5491943" y="1125517"/>
                <a:ext cx="112320" cy="155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F8DC45E-6288-47D5-9F8D-071854039C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83303" y="1116877"/>
                  <a:ext cx="129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65F279B-AE0D-4A62-B5E5-88807E726BF4}"/>
                    </a:ext>
                  </a:extLst>
                </p14:cNvPr>
                <p14:cNvContentPartPr/>
                <p14:nvPr/>
              </p14:nvContentPartPr>
              <p14:xfrm>
                <a:off x="5637023" y="1153597"/>
                <a:ext cx="133920" cy="27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65F279B-AE0D-4A62-B5E5-88807E726B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28023" y="1144957"/>
                  <a:ext cx="151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A354F3A-1F6B-400B-A24B-F34166F43AEF}"/>
                    </a:ext>
                  </a:extLst>
                </p14:cNvPr>
                <p14:cNvContentPartPr/>
                <p14:nvPr/>
              </p14:nvContentPartPr>
              <p14:xfrm>
                <a:off x="5690303" y="1065037"/>
                <a:ext cx="150480" cy="251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A354F3A-1F6B-400B-A24B-F34166F43A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1303" y="1056037"/>
                  <a:ext cx="16812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1572EF16-5893-4BCC-A4F7-BF1439B0DB2A}"/>
                  </a:ext>
                </a:extLst>
              </p14:cNvPr>
              <p14:cNvContentPartPr/>
              <p14:nvPr/>
            </p14:nvContentPartPr>
            <p14:xfrm>
              <a:off x="6489143" y="452317"/>
              <a:ext cx="1522440" cy="68400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1572EF16-5893-4BCC-A4F7-BF1439B0DB2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480503" y="443677"/>
                <a:ext cx="1540080" cy="7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39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CDDAC-AA39-49EE-98EE-BAADAAA2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개발 방법론</a:t>
            </a:r>
            <a:r>
              <a:rPr lang="en-US" altLang="ko-KR" dirty="0"/>
              <a:t> vs. CBD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DA82-4F74-4720-8517-36D474DB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 기반 개발</a:t>
            </a:r>
            <a:r>
              <a:rPr lang="en-US" altLang="ko-KR" dirty="0"/>
              <a:t>:  </a:t>
            </a:r>
            <a:r>
              <a:rPr lang="ko-KR" altLang="en-US" dirty="0"/>
              <a:t>상속</a:t>
            </a:r>
            <a:r>
              <a:rPr lang="en-US" altLang="ko-KR" dirty="0"/>
              <a:t>(</a:t>
            </a:r>
            <a:r>
              <a:rPr lang="ko-KR" altLang="en-US" dirty="0"/>
              <a:t>수직적</a:t>
            </a:r>
            <a:r>
              <a:rPr lang="en-US" altLang="ko-KR" dirty="0"/>
              <a:t>)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</a:t>
            </a:r>
            <a:r>
              <a:rPr lang="ko-KR" altLang="en-US" dirty="0"/>
              <a:t>유지 보수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CBD:</a:t>
            </a:r>
            <a:r>
              <a:rPr lang="ko-KR" altLang="en-US" dirty="0"/>
              <a:t>                컴포넌트</a:t>
            </a:r>
            <a:r>
              <a:rPr lang="en-US" altLang="ko-KR" dirty="0"/>
              <a:t>(</a:t>
            </a:r>
            <a:r>
              <a:rPr lang="ko-KR" altLang="en-US" dirty="0"/>
              <a:t>수평적</a:t>
            </a:r>
            <a:r>
              <a:rPr lang="en-US" altLang="ko-KR" dirty="0"/>
              <a:t>)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</a:t>
            </a:r>
            <a:r>
              <a:rPr lang="ko-KR" altLang="en-US" dirty="0"/>
              <a:t>유지 보수 쉬움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32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F6A50-037E-424C-95EC-95918EF7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컴포넌트와 인터페이스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23BE39B-9655-4E74-B4A6-168BCE804B30}"/>
                  </a:ext>
                </a:extLst>
              </p14:cNvPr>
              <p14:cNvContentPartPr/>
              <p14:nvPr/>
            </p14:nvContentPartPr>
            <p14:xfrm>
              <a:off x="4202988" y="2492133"/>
              <a:ext cx="1569600" cy="1330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23BE39B-9655-4E74-B4A6-168BCE804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348" y="2483493"/>
                <a:ext cx="158724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23AFDD6-5BD5-43CF-8B39-4A1090DD9B8E}"/>
                  </a:ext>
                </a:extLst>
              </p14:cNvPr>
              <p14:cNvContentPartPr/>
              <p14:nvPr/>
            </p14:nvContentPartPr>
            <p14:xfrm>
              <a:off x="4171668" y="2443893"/>
              <a:ext cx="1562040" cy="13464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23AFDD6-5BD5-43CF-8B39-4A1090DD9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3028" y="2434893"/>
                <a:ext cx="1579680" cy="136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28B246-277D-4D21-9999-CBE5A70BB7C8}"/>
              </a:ext>
            </a:extLst>
          </p:cNvPr>
          <p:cNvGrpSpPr/>
          <p:nvPr/>
        </p:nvGrpSpPr>
        <p:grpSpPr>
          <a:xfrm>
            <a:off x="4496388" y="2860773"/>
            <a:ext cx="601200" cy="464400"/>
            <a:chOff x="4496388" y="2860773"/>
            <a:chExt cx="60120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12E716-5A1F-4B36-A34A-EB3AC8737120}"/>
                    </a:ext>
                  </a:extLst>
                </p14:cNvPr>
                <p14:cNvContentPartPr/>
                <p14:nvPr/>
              </p14:nvContentPartPr>
              <p14:xfrm>
                <a:off x="4496388" y="2925213"/>
                <a:ext cx="95400" cy="237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12E716-5A1F-4B36-A34A-EB3AC87371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7748" y="2916213"/>
                  <a:ext cx="113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51400B4-277D-495E-AD78-CDCEC965D296}"/>
                    </a:ext>
                  </a:extLst>
                </p14:cNvPr>
                <p14:cNvContentPartPr/>
                <p14:nvPr/>
              </p14:nvContentPartPr>
              <p14:xfrm>
                <a:off x="4683948" y="2893173"/>
                <a:ext cx="17280" cy="319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51400B4-277D-495E-AD78-CDCEC965D2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5308" y="2884173"/>
                  <a:ext cx="34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D348813-1A6B-4FA0-AFC4-4F0C15B8B295}"/>
                    </a:ext>
                  </a:extLst>
                </p14:cNvPr>
                <p14:cNvContentPartPr/>
                <p14:nvPr/>
              </p14:nvContentPartPr>
              <p14:xfrm>
                <a:off x="4717428" y="3013053"/>
                <a:ext cx="49680" cy="40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D348813-1A6B-4FA0-AFC4-4F0C15B8B2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8428" y="3004413"/>
                  <a:ext cx="67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3688E3C-1ACA-44D7-881D-20B6839F839C}"/>
                    </a:ext>
                  </a:extLst>
                </p14:cNvPr>
                <p14:cNvContentPartPr/>
                <p14:nvPr/>
              </p14:nvContentPartPr>
              <p14:xfrm>
                <a:off x="4781148" y="2860773"/>
                <a:ext cx="7200" cy="432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3688E3C-1ACA-44D7-881D-20B6839F83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2148" y="2852133"/>
                  <a:ext cx="24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B782BB3-E139-402F-96AD-93F4230F7ACD}"/>
                    </a:ext>
                  </a:extLst>
                </p14:cNvPr>
                <p14:cNvContentPartPr/>
                <p14:nvPr/>
              </p14:nvContentPartPr>
              <p14:xfrm>
                <a:off x="4893828" y="2877333"/>
                <a:ext cx="16560" cy="1785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B782BB3-E139-402F-96AD-93F4230F7A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5188" y="2868333"/>
                  <a:ext cx="34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F939B5B-D056-4493-90DF-469853333F4B}"/>
                    </a:ext>
                  </a:extLst>
                </p14:cNvPr>
                <p14:cNvContentPartPr/>
                <p14:nvPr/>
              </p14:nvContentPartPr>
              <p14:xfrm>
                <a:off x="4922628" y="2860773"/>
                <a:ext cx="131760" cy="208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F939B5B-D056-4493-90DF-469853333F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3988" y="2852133"/>
                  <a:ext cx="149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9108031-926E-4833-9ED9-46CF42BE07D1}"/>
                    </a:ext>
                  </a:extLst>
                </p14:cNvPr>
                <p14:cNvContentPartPr/>
                <p14:nvPr/>
              </p14:nvContentPartPr>
              <p14:xfrm>
                <a:off x="4861788" y="3069573"/>
                <a:ext cx="235800" cy="172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9108031-926E-4833-9ED9-46CF42BE07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2788" y="3060573"/>
                  <a:ext cx="253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54CA2A1-630D-498F-A99C-C8E36310C4FC}"/>
                    </a:ext>
                  </a:extLst>
                </p14:cNvPr>
                <p14:cNvContentPartPr/>
                <p14:nvPr/>
              </p14:nvContentPartPr>
              <p14:xfrm>
                <a:off x="5037468" y="3101613"/>
                <a:ext cx="16920" cy="2235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54CA2A1-630D-498F-A99C-C8E36310C4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8468" y="3092613"/>
                  <a:ext cx="3456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68BC480-C1C4-46D8-BEAD-F5063D2AD632}"/>
                  </a:ext>
                </a:extLst>
              </p14:cNvPr>
              <p14:cNvContentPartPr/>
              <p14:nvPr/>
            </p14:nvContentPartPr>
            <p14:xfrm>
              <a:off x="3754428" y="2283693"/>
              <a:ext cx="50400" cy="1786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68BC480-C1C4-46D8-BEAD-F5063D2AD6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5788" y="2274693"/>
                <a:ext cx="68040" cy="18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FA301FD-1FCD-46FC-804D-61EEEA1D5749}"/>
                  </a:ext>
                </a:extLst>
              </p14:cNvPr>
              <p14:cNvContentPartPr/>
              <p14:nvPr/>
            </p14:nvContentPartPr>
            <p14:xfrm>
              <a:off x="3738948" y="2153733"/>
              <a:ext cx="2391480" cy="20401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FA301FD-1FCD-46FC-804D-61EEEA1D57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9948" y="2145093"/>
                <a:ext cx="2409120" cy="20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E27B424F-A468-4C16-BCC3-F3094639087B}"/>
                  </a:ext>
                </a:extLst>
              </p14:cNvPr>
              <p14:cNvContentPartPr/>
              <p14:nvPr/>
            </p14:nvContentPartPr>
            <p14:xfrm>
              <a:off x="6302508" y="2524533"/>
              <a:ext cx="196920" cy="1951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E27B424F-A468-4C16-BCC3-F309463908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3868" y="2515533"/>
                <a:ext cx="214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B5FEDAC-BED8-4C7F-B1F2-47F863B47F94}"/>
                  </a:ext>
                </a:extLst>
              </p14:cNvPr>
              <p14:cNvContentPartPr/>
              <p14:nvPr/>
            </p14:nvContentPartPr>
            <p14:xfrm>
              <a:off x="6562428" y="2396013"/>
              <a:ext cx="65160" cy="4176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B5FEDAC-BED8-4C7F-B1F2-47F863B47F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53428" y="2387013"/>
                <a:ext cx="82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EBF826B-DAB3-43D2-A5EB-92CAA15F9144}"/>
                  </a:ext>
                </a:extLst>
              </p14:cNvPr>
              <p14:cNvContentPartPr/>
              <p14:nvPr/>
            </p14:nvContentPartPr>
            <p14:xfrm>
              <a:off x="6481788" y="2860773"/>
              <a:ext cx="190440" cy="745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EBF826B-DAB3-43D2-A5EB-92CAA15F91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2788" y="2852133"/>
                <a:ext cx="2080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7D2CFB3-F316-41B8-9D14-673C41CC35DF}"/>
                  </a:ext>
                </a:extLst>
              </p14:cNvPr>
              <p14:cNvContentPartPr/>
              <p14:nvPr/>
            </p14:nvContentPartPr>
            <p14:xfrm>
              <a:off x="6706788" y="2453253"/>
              <a:ext cx="124920" cy="871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7D2CFB3-F316-41B8-9D14-673C41CC35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7788" y="2444253"/>
                <a:ext cx="142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CCBBAED6-8197-4941-9B2D-45EA46CFAECC}"/>
                  </a:ext>
                </a:extLst>
              </p14:cNvPr>
              <p14:cNvContentPartPr/>
              <p14:nvPr/>
            </p14:nvContentPartPr>
            <p14:xfrm>
              <a:off x="6738828" y="2507973"/>
              <a:ext cx="171720" cy="209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CCBBAED6-8197-4941-9B2D-45EA46CFAE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30188" y="2499333"/>
                <a:ext cx="189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028C6AA-6603-4FB8-8EE3-D35C15C20DAA}"/>
                  </a:ext>
                </a:extLst>
              </p14:cNvPr>
              <p14:cNvContentPartPr/>
              <p14:nvPr/>
            </p14:nvContentPartPr>
            <p14:xfrm>
              <a:off x="6770868" y="2500773"/>
              <a:ext cx="102960" cy="561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028C6AA-6603-4FB8-8EE3-D35C15C20D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2228" y="2491773"/>
                <a:ext cx="120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0B5BF7A-716C-4161-849E-48D1D2A4083F}"/>
                  </a:ext>
                </a:extLst>
              </p14:cNvPr>
              <p14:cNvContentPartPr/>
              <p14:nvPr/>
            </p14:nvContentPartPr>
            <p14:xfrm>
              <a:off x="6899028" y="2469813"/>
              <a:ext cx="116640" cy="226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0B5BF7A-716C-4161-849E-48D1D2A408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90028" y="2461173"/>
                <a:ext cx="134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B8D4F9C5-01B2-402D-8440-E0AB4BBE07B4}"/>
                  </a:ext>
                </a:extLst>
              </p14:cNvPr>
              <p14:cNvContentPartPr/>
              <p14:nvPr/>
            </p14:nvContentPartPr>
            <p14:xfrm>
              <a:off x="7043388" y="2299533"/>
              <a:ext cx="62640" cy="56664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B8D4F9C5-01B2-402D-8440-E0AB4BBE07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34388" y="2290533"/>
                <a:ext cx="802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5DB7F04-46B7-4A1D-894B-8508DD300B80}"/>
                  </a:ext>
                </a:extLst>
              </p14:cNvPr>
              <p14:cNvContentPartPr/>
              <p14:nvPr/>
            </p14:nvContentPartPr>
            <p14:xfrm>
              <a:off x="7139508" y="2465493"/>
              <a:ext cx="158400" cy="270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5DB7F04-46B7-4A1D-894B-8508DD300B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30868" y="2456853"/>
                <a:ext cx="176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525D55BF-CB25-45B7-9F1B-DC9A92E0D51E}"/>
                  </a:ext>
                </a:extLst>
              </p14:cNvPr>
              <p14:cNvContentPartPr/>
              <p14:nvPr/>
            </p14:nvContentPartPr>
            <p14:xfrm>
              <a:off x="7235268" y="2507973"/>
              <a:ext cx="66960" cy="2023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525D55BF-CB25-45B7-9F1B-DC9A92E0D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26628" y="2499333"/>
                <a:ext cx="84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F58BD23D-0F62-472C-88C8-F2CE43506FA9}"/>
                  </a:ext>
                </a:extLst>
              </p14:cNvPr>
              <p14:cNvContentPartPr/>
              <p14:nvPr/>
            </p14:nvContentPartPr>
            <p14:xfrm>
              <a:off x="7287468" y="2620293"/>
              <a:ext cx="29160" cy="1267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F58BD23D-0F62-472C-88C8-F2CE43506F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78468" y="2611293"/>
                <a:ext cx="46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4024AC88-0252-4DF7-B4A2-BF8B93450821}"/>
                  </a:ext>
                </a:extLst>
              </p14:cNvPr>
              <p14:cNvContentPartPr/>
              <p14:nvPr/>
            </p14:nvContentPartPr>
            <p14:xfrm>
              <a:off x="7156068" y="2693733"/>
              <a:ext cx="240480" cy="874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4024AC88-0252-4DF7-B4A2-BF8B9345082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47068" y="2684733"/>
                <a:ext cx="258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BA337E7A-D42A-4FA2-8C89-5B4F43D544F8}"/>
                  </a:ext>
                </a:extLst>
              </p14:cNvPr>
              <p14:cNvContentPartPr/>
              <p14:nvPr/>
            </p14:nvContentPartPr>
            <p14:xfrm>
              <a:off x="7412388" y="2547573"/>
              <a:ext cx="59400" cy="568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BA337E7A-D42A-4FA2-8C89-5B4F43D544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03748" y="2538933"/>
                <a:ext cx="770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3EC19DB-38C5-411C-A7E9-B5172F67E46D}"/>
                  </a:ext>
                </a:extLst>
              </p14:cNvPr>
              <p14:cNvContentPartPr/>
              <p14:nvPr/>
            </p14:nvContentPartPr>
            <p14:xfrm>
              <a:off x="7475388" y="2412213"/>
              <a:ext cx="30240" cy="5212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3EC19DB-38C5-411C-A7E9-B5172F67E4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66748" y="2403213"/>
                <a:ext cx="478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3B11C28C-ADF3-4051-B51B-FD630E0E9909}"/>
                  </a:ext>
                </a:extLst>
              </p14:cNvPr>
              <p14:cNvContentPartPr/>
              <p14:nvPr/>
            </p14:nvContentPartPr>
            <p14:xfrm>
              <a:off x="7604628" y="2380173"/>
              <a:ext cx="43920" cy="63252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3B11C28C-ADF3-4051-B51B-FD630E0E99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95628" y="2371173"/>
                <a:ext cx="6156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BE336B3D-E392-4C43-9E77-DE565C4CC0C7}"/>
                  </a:ext>
                </a:extLst>
              </p14:cNvPr>
              <p14:cNvContentPartPr/>
              <p14:nvPr/>
            </p14:nvContentPartPr>
            <p14:xfrm>
              <a:off x="7729548" y="2439213"/>
              <a:ext cx="103680" cy="282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BE336B3D-E392-4C43-9E77-DE565C4CC0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0548" y="2430213"/>
                <a:ext cx="12132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5298485E-EE55-4162-8157-FB3E38A5B145}"/>
              </a:ext>
            </a:extLst>
          </p:cNvPr>
          <p:cNvGrpSpPr/>
          <p:nvPr/>
        </p:nvGrpSpPr>
        <p:grpSpPr>
          <a:xfrm>
            <a:off x="8006278" y="2307806"/>
            <a:ext cx="533520" cy="670680"/>
            <a:chOff x="8006278" y="2307806"/>
            <a:chExt cx="53352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FED9BB6-EECC-48EE-8EC6-341890B4CA6F}"/>
                    </a:ext>
                  </a:extLst>
                </p14:cNvPr>
                <p14:cNvContentPartPr/>
                <p14:nvPr/>
              </p14:nvContentPartPr>
              <p14:xfrm>
                <a:off x="8006278" y="2405726"/>
                <a:ext cx="24840" cy="5727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FED9BB6-EECC-48EE-8EC6-341890B4CA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97278" y="2396726"/>
                  <a:ext cx="42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18D709F-F0B8-4FF1-8B0A-BCFC5A61F8E5}"/>
                    </a:ext>
                  </a:extLst>
                </p14:cNvPr>
                <p14:cNvContentPartPr/>
                <p14:nvPr/>
              </p14:nvContentPartPr>
              <p14:xfrm>
                <a:off x="8179438" y="2307806"/>
                <a:ext cx="147960" cy="214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18D709F-F0B8-4FF1-8B0A-BCFC5A61F8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70798" y="2299166"/>
                  <a:ext cx="165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C98C68A-0341-48DB-A0C1-0E6AEFF630B0}"/>
                    </a:ext>
                  </a:extLst>
                </p14:cNvPr>
                <p14:cNvContentPartPr/>
                <p14:nvPr/>
              </p14:nvContentPartPr>
              <p14:xfrm>
                <a:off x="8282398" y="2387726"/>
                <a:ext cx="132840" cy="2401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C98C68A-0341-48DB-A0C1-0E6AEFF630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3398" y="2379086"/>
                  <a:ext cx="150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6AF168F-3A00-4654-881B-1CF77DA86166}"/>
                    </a:ext>
                  </a:extLst>
                </p14:cNvPr>
                <p14:cNvContentPartPr/>
                <p14:nvPr/>
              </p14:nvContentPartPr>
              <p14:xfrm>
                <a:off x="8167198" y="2734046"/>
                <a:ext cx="372600" cy="889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6AF168F-3A00-4654-881B-1CF77DA861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58558" y="2725406"/>
                  <a:ext cx="3902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76C84164-540D-44A5-A452-64EC9B4A68D1}"/>
                  </a:ext>
                </a:extLst>
              </p14:cNvPr>
              <p14:cNvContentPartPr/>
              <p14:nvPr/>
            </p14:nvContentPartPr>
            <p14:xfrm>
              <a:off x="4601038" y="3815126"/>
              <a:ext cx="136800" cy="13161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76C84164-540D-44A5-A452-64EC9B4A68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92038" y="3806126"/>
                <a:ext cx="154440" cy="13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50372E-03DA-40BD-89AB-0B55CA892692}"/>
              </a:ext>
            </a:extLst>
          </p:cNvPr>
          <p:cNvGrpSpPr/>
          <p:nvPr/>
        </p:nvGrpSpPr>
        <p:grpSpPr>
          <a:xfrm>
            <a:off x="5294758" y="4092326"/>
            <a:ext cx="186840" cy="1005480"/>
            <a:chOff x="5294758" y="4092326"/>
            <a:chExt cx="186840" cy="10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F66B589-DF91-4DB7-B61B-5FEC1DAE36BE}"/>
                    </a:ext>
                  </a:extLst>
                </p14:cNvPr>
                <p14:cNvContentPartPr/>
                <p14:nvPr/>
              </p14:nvContentPartPr>
              <p14:xfrm>
                <a:off x="5397358" y="4092326"/>
                <a:ext cx="360" cy="10054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F66B589-DF91-4DB7-B61B-5FEC1DAE3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8718" y="4083686"/>
                  <a:ext cx="1800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2C9310B-589D-4A46-8DE8-16811245127A}"/>
                    </a:ext>
                  </a:extLst>
                </p14:cNvPr>
                <p14:cNvContentPartPr/>
                <p14:nvPr/>
              </p14:nvContentPartPr>
              <p14:xfrm>
                <a:off x="5294758" y="4127966"/>
                <a:ext cx="102960" cy="1065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2C9310B-589D-4A46-8DE8-1681124512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6118" y="4118966"/>
                  <a:ext cx="12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CCEC4D2-7C1D-4AD1-933C-11CAE28EFD8E}"/>
                    </a:ext>
                  </a:extLst>
                </p14:cNvPr>
                <p14:cNvContentPartPr/>
                <p14:nvPr/>
              </p14:nvContentPartPr>
              <p14:xfrm>
                <a:off x="5405998" y="4092326"/>
                <a:ext cx="75600" cy="1522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CCEC4D2-7C1D-4AD1-933C-11CAE28EFD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97358" y="4083686"/>
                  <a:ext cx="932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19AD18-293E-4334-A2E8-59562D6C85CD}"/>
              </a:ext>
            </a:extLst>
          </p:cNvPr>
          <p:cNvGrpSpPr/>
          <p:nvPr/>
        </p:nvGrpSpPr>
        <p:grpSpPr>
          <a:xfrm>
            <a:off x="4529758" y="4341086"/>
            <a:ext cx="306000" cy="349920"/>
            <a:chOff x="4529758" y="4341086"/>
            <a:chExt cx="30600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2720FAF-CD22-42B1-A5F8-40AB164187CC}"/>
                    </a:ext>
                  </a:extLst>
                </p14:cNvPr>
                <p14:cNvContentPartPr/>
                <p14:nvPr/>
              </p14:nvContentPartPr>
              <p14:xfrm>
                <a:off x="4529758" y="4432166"/>
                <a:ext cx="281880" cy="1472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2720FAF-CD22-42B1-A5F8-40AB164187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21118" y="4423166"/>
                  <a:ext cx="29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26DA762-382F-471B-A213-B409F4B09949}"/>
                    </a:ext>
                  </a:extLst>
                </p14:cNvPr>
                <p14:cNvContentPartPr/>
                <p14:nvPr/>
              </p14:nvContentPartPr>
              <p14:xfrm>
                <a:off x="4545238" y="4341086"/>
                <a:ext cx="290520" cy="349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26DA762-382F-471B-A213-B409F4B099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36238" y="4332086"/>
                  <a:ext cx="30816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BA050DDA-8245-432E-B538-FFBA90076952}"/>
                  </a:ext>
                </a:extLst>
              </p14:cNvPr>
              <p14:cNvContentPartPr/>
              <p14:nvPr/>
            </p14:nvContentPartPr>
            <p14:xfrm>
              <a:off x="5210158" y="4509206"/>
              <a:ext cx="348480" cy="2959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BA050DDA-8245-432E-B538-FFBA9007695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01158" y="4500566"/>
                <a:ext cx="36612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6CB4EFF6-4F70-4B9E-BEC4-283C08B6E9F5}"/>
              </a:ext>
            </a:extLst>
          </p:cNvPr>
          <p:cNvGrpSpPr/>
          <p:nvPr/>
        </p:nvGrpSpPr>
        <p:grpSpPr>
          <a:xfrm>
            <a:off x="4465223" y="5343997"/>
            <a:ext cx="896760" cy="589320"/>
            <a:chOff x="4465223" y="5343997"/>
            <a:chExt cx="89676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BF17697-C6E1-46D6-9F2F-F9175B0E3507}"/>
                    </a:ext>
                  </a:extLst>
                </p14:cNvPr>
                <p14:cNvContentPartPr/>
                <p14:nvPr/>
              </p14:nvContentPartPr>
              <p14:xfrm>
                <a:off x="4465223" y="5432917"/>
                <a:ext cx="192240" cy="1602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BF17697-C6E1-46D6-9F2F-F9175B0E35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6583" y="5424277"/>
                  <a:ext cx="20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4512B17-55CC-431C-AE6B-B9F6A76140C7}"/>
                    </a:ext>
                  </a:extLst>
                </p14:cNvPr>
                <p14:cNvContentPartPr/>
                <p14:nvPr/>
              </p14:nvContentPartPr>
              <p14:xfrm>
                <a:off x="4625063" y="5554957"/>
                <a:ext cx="105840" cy="842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4512B17-55CC-431C-AE6B-B9F6A76140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16063" y="5546317"/>
                  <a:ext cx="123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0ADB8C6-7A1D-4E9C-B305-3B8F9E9A1BED}"/>
                    </a:ext>
                  </a:extLst>
                </p14:cNvPr>
                <p14:cNvContentPartPr/>
                <p14:nvPr/>
              </p14:nvContentPartPr>
              <p14:xfrm>
                <a:off x="4749263" y="5444797"/>
                <a:ext cx="58680" cy="594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0ADB8C6-7A1D-4E9C-B305-3B8F9E9A1B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40263" y="5435797"/>
                  <a:ext cx="76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17860CA-6914-49D1-9249-844C2A0888C1}"/>
                    </a:ext>
                  </a:extLst>
                </p14:cNvPr>
                <p14:cNvContentPartPr/>
                <p14:nvPr/>
              </p14:nvContentPartPr>
              <p14:xfrm>
                <a:off x="4792103" y="5343997"/>
                <a:ext cx="10800" cy="3020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17860CA-6914-49D1-9249-844C2A0888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83103" y="5335357"/>
                  <a:ext cx="28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4C3EC7C-7BD5-4AD4-B7E5-6CFF3EF2E0F5}"/>
                    </a:ext>
                  </a:extLst>
                </p14:cNvPr>
                <p14:cNvContentPartPr/>
                <p14:nvPr/>
              </p14:nvContentPartPr>
              <p14:xfrm>
                <a:off x="4669343" y="5743597"/>
                <a:ext cx="7560" cy="1713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4C3EC7C-7BD5-4AD4-B7E5-6CFF3EF2E0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60343" y="5734957"/>
                  <a:ext cx="25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B0D69C4-68B6-4BF9-939E-27BF303BB6D6}"/>
                    </a:ext>
                  </a:extLst>
                </p14:cNvPr>
                <p14:cNvContentPartPr/>
                <p14:nvPr/>
              </p14:nvContentPartPr>
              <p14:xfrm>
                <a:off x="4720823" y="5761237"/>
                <a:ext cx="73440" cy="1720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B0D69C4-68B6-4BF9-939E-27BF303BB6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1823" y="5752597"/>
                  <a:ext cx="91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03C1ED3-20CB-42A5-8B80-8C61E2A9B713}"/>
                    </a:ext>
                  </a:extLst>
                </p14:cNvPr>
                <p14:cNvContentPartPr/>
                <p14:nvPr/>
              </p14:nvContentPartPr>
              <p14:xfrm>
                <a:off x="5050943" y="5345077"/>
                <a:ext cx="163080" cy="182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03C1ED3-20CB-42A5-8B80-8C61E2A9B7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2303" y="5336077"/>
                  <a:ext cx="180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3983C45-1A4F-4AA6-B82A-22D650913D5B}"/>
                    </a:ext>
                  </a:extLst>
                </p14:cNvPr>
                <p14:cNvContentPartPr/>
                <p14:nvPr/>
              </p14:nvContentPartPr>
              <p14:xfrm>
                <a:off x="5059943" y="5529037"/>
                <a:ext cx="174600" cy="637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3983C45-1A4F-4AA6-B82A-22D650913D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50943" y="5520397"/>
                  <a:ext cx="192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69831D24-3F38-41C4-9198-146D50537CC4}"/>
                    </a:ext>
                  </a:extLst>
                </p14:cNvPr>
                <p14:cNvContentPartPr/>
                <p14:nvPr/>
              </p14:nvContentPartPr>
              <p14:xfrm>
                <a:off x="5115023" y="5663677"/>
                <a:ext cx="246960" cy="1990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69831D24-3F38-41C4-9198-146D50537C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06023" y="5655037"/>
                  <a:ext cx="26460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0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778C-79F3-42C0-9C03-858F85AA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기반 설계 방법론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D471FC-2691-4F02-A62C-53521EEC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22" y="1690688"/>
            <a:ext cx="7654956" cy="4351338"/>
          </a:xfrm>
        </p:spPr>
      </p:pic>
    </p:spTree>
    <p:extLst>
      <p:ext uri="{BB962C8B-B14F-4D97-AF65-F5344CB8AC3E}">
        <p14:creationId xmlns:p14="http://schemas.microsoft.com/office/powerpoint/2010/main" val="29888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90A3-4090-4053-812B-C246950C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Unity</a:t>
            </a:r>
            <a:r>
              <a:rPr lang="ko-KR" altLang="en-US" dirty="0"/>
              <a:t>와 </a:t>
            </a:r>
            <a:r>
              <a:rPr lang="en-US" altLang="ko-KR" dirty="0"/>
              <a:t>CBD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5E60-66D3-402C-A2E5-795A7016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Game Object</a:t>
            </a:r>
          </a:p>
        </p:txBody>
      </p:sp>
    </p:spTree>
    <p:extLst>
      <p:ext uri="{BB962C8B-B14F-4D97-AF65-F5344CB8AC3E}">
        <p14:creationId xmlns:p14="http://schemas.microsoft.com/office/powerpoint/2010/main" val="9216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3B0F-4A73-40D2-8BB1-C135F608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2E0B-A4A2-4EE2-9552-485FDE16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GameObject</a:t>
            </a:r>
            <a:r>
              <a:rPr lang="en-US" altLang="ko-KR" dirty="0"/>
              <a:t>: Component</a:t>
            </a:r>
            <a:r>
              <a:rPr lang="ko-KR" altLang="en-US" dirty="0"/>
              <a:t>의 컨테이너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B368AD-4AB0-446B-A5A7-B31DD8B8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8" y="1690688"/>
            <a:ext cx="3927896" cy="487600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D1624D-7AAE-4978-8B89-65776C16D009}"/>
              </a:ext>
            </a:extLst>
          </p:cNvPr>
          <p:cNvGrpSpPr/>
          <p:nvPr/>
        </p:nvGrpSpPr>
        <p:grpSpPr>
          <a:xfrm>
            <a:off x="1233863" y="3621037"/>
            <a:ext cx="779400" cy="1332720"/>
            <a:chOff x="1233863" y="3621037"/>
            <a:chExt cx="779400" cy="13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41038D9-0361-4B45-A2D6-47361416D6FB}"/>
                    </a:ext>
                  </a:extLst>
                </p14:cNvPr>
                <p14:cNvContentPartPr/>
                <p14:nvPr/>
              </p14:nvContentPartPr>
              <p14:xfrm>
                <a:off x="1497743" y="3621037"/>
                <a:ext cx="270720" cy="382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41038D9-0361-4B45-A2D6-47361416D6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9103" y="3612397"/>
                  <a:ext cx="288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894A23D-16BA-4DB0-A047-6DDA26685EA1}"/>
                    </a:ext>
                  </a:extLst>
                </p14:cNvPr>
                <p14:cNvContentPartPr/>
                <p14:nvPr/>
              </p14:nvContentPartPr>
              <p14:xfrm>
                <a:off x="1369943" y="4012357"/>
                <a:ext cx="372960" cy="711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894A23D-16BA-4DB0-A047-6DDA26685E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1303" y="4003357"/>
                  <a:ext cx="3906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E21A309-C720-4AF0-A3FD-49A69FBDB543}"/>
                    </a:ext>
                  </a:extLst>
                </p14:cNvPr>
                <p14:cNvContentPartPr/>
                <p14:nvPr/>
              </p14:nvContentPartPr>
              <p14:xfrm>
                <a:off x="1677743" y="3994357"/>
                <a:ext cx="335520" cy="89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E21A309-C720-4AF0-A3FD-49A69FBDB5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8743" y="3985357"/>
                  <a:ext cx="353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1ECCC9-3003-4E0C-9747-5F0F19188A76}"/>
                    </a:ext>
                  </a:extLst>
                </p14:cNvPr>
                <p14:cNvContentPartPr/>
                <p14:nvPr/>
              </p14:nvContentPartPr>
              <p14:xfrm>
                <a:off x="1233863" y="3994357"/>
                <a:ext cx="257400" cy="127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1ECCC9-3003-4E0C-9747-5F0F19188A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4863" y="3985717"/>
                  <a:ext cx="275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4EFC99C-8336-4EA9-838B-2AEA6BA97648}"/>
                    </a:ext>
                  </a:extLst>
                </p14:cNvPr>
                <p14:cNvContentPartPr/>
                <p14:nvPr/>
              </p14:nvContentPartPr>
              <p14:xfrm>
                <a:off x="1382903" y="4713637"/>
                <a:ext cx="73080" cy="20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4EFC99C-8336-4EA9-838B-2AEA6BA976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263" y="4704637"/>
                  <a:ext cx="90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0C7C792-AE66-471A-A6EC-14789C6176CB}"/>
                    </a:ext>
                  </a:extLst>
                </p14:cNvPr>
                <p14:cNvContentPartPr/>
                <p14:nvPr/>
              </p14:nvContentPartPr>
              <p14:xfrm>
                <a:off x="1633103" y="4695997"/>
                <a:ext cx="69120" cy="257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0C7C792-AE66-471A-A6EC-14789C6176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4103" y="4687357"/>
                  <a:ext cx="8676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020FFA0-341D-43A2-B03B-950B10686C53}"/>
                  </a:ext>
                </a:extLst>
              </p14:cNvPr>
              <p14:cNvContentPartPr/>
              <p14:nvPr/>
            </p14:nvContentPartPr>
            <p14:xfrm>
              <a:off x="1153943" y="5219797"/>
              <a:ext cx="18720" cy="362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020FFA0-341D-43A2-B03B-950B10686C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5303" y="5211157"/>
                <a:ext cx="363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307907B-ECF8-48BD-BA4E-86D7781B9678}"/>
                  </a:ext>
                </a:extLst>
              </p14:cNvPr>
              <p14:cNvContentPartPr/>
              <p14:nvPr/>
            </p14:nvContentPartPr>
            <p14:xfrm>
              <a:off x="1144943" y="5261197"/>
              <a:ext cx="64800" cy="946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307907B-ECF8-48BD-BA4E-86D7781B96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5943" y="5252557"/>
                <a:ext cx="82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B7F3BBF-05C3-43D5-A9E5-C0BB60357C5E}"/>
                  </a:ext>
                </a:extLst>
              </p14:cNvPr>
              <p14:cNvContentPartPr/>
              <p14:nvPr/>
            </p14:nvContentPartPr>
            <p14:xfrm>
              <a:off x="1269143" y="5272717"/>
              <a:ext cx="24840" cy="286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B7F3BBF-05C3-43D5-A9E5-C0BB60357C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60503" y="5264077"/>
                <a:ext cx="424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99AE6FC-D08E-45FE-92E3-5E0198FB96DC}"/>
                  </a:ext>
                </a:extLst>
              </p14:cNvPr>
              <p14:cNvContentPartPr/>
              <p14:nvPr/>
            </p14:nvContentPartPr>
            <p14:xfrm>
              <a:off x="1322063" y="5422837"/>
              <a:ext cx="144000" cy="179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99AE6FC-D08E-45FE-92E3-5E0198FB96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3063" y="5414197"/>
                <a:ext cx="16164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85089D-2540-42A6-81EF-F25C7E29E92A}"/>
              </a:ext>
            </a:extLst>
          </p:cNvPr>
          <p:cNvGrpSpPr/>
          <p:nvPr/>
        </p:nvGrpSpPr>
        <p:grpSpPr>
          <a:xfrm>
            <a:off x="1504223" y="5351557"/>
            <a:ext cx="483120" cy="324000"/>
            <a:chOff x="1504223" y="5351557"/>
            <a:chExt cx="4831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BDD7AB3-EE01-438B-8355-527E9098BBB3}"/>
                    </a:ext>
                  </a:extLst>
                </p14:cNvPr>
                <p14:cNvContentPartPr/>
                <p14:nvPr/>
              </p14:nvContentPartPr>
              <p14:xfrm>
                <a:off x="1517543" y="5432917"/>
                <a:ext cx="123480" cy="90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BDD7AB3-EE01-438B-8355-527E9098BB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8903" y="5424277"/>
                  <a:ext cx="141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B376E3E-6066-4A3F-90FF-DC9A9DF3A292}"/>
                    </a:ext>
                  </a:extLst>
                </p14:cNvPr>
                <p14:cNvContentPartPr/>
                <p14:nvPr/>
              </p14:nvContentPartPr>
              <p14:xfrm>
                <a:off x="1504223" y="5405917"/>
                <a:ext cx="164880" cy="269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B376E3E-6066-4A3F-90FF-DC9A9DF3A2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95223" y="5397277"/>
                  <a:ext cx="182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0BF98EB-01D6-4449-82A8-A585922861A1}"/>
                    </a:ext>
                  </a:extLst>
                </p14:cNvPr>
                <p14:cNvContentPartPr/>
                <p14:nvPr/>
              </p14:nvContentPartPr>
              <p14:xfrm>
                <a:off x="1686383" y="5367757"/>
                <a:ext cx="171000" cy="219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0BF98EB-01D6-4449-82A8-A585922861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7383" y="5359117"/>
                  <a:ext cx="188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1F6CFA1-26B5-478F-9EFC-C4C5DEDA5B11}"/>
                    </a:ext>
                  </a:extLst>
                </p14:cNvPr>
                <p14:cNvContentPartPr/>
                <p14:nvPr/>
              </p14:nvContentPartPr>
              <p14:xfrm>
                <a:off x="1863863" y="5351557"/>
                <a:ext cx="123480" cy="121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1F6CFA1-26B5-478F-9EFC-C4C5DEDA5B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54863" y="5342917"/>
                  <a:ext cx="14112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8C6945B-1C5E-4C36-8669-FBBCE3DAA462}"/>
                  </a:ext>
                </a:extLst>
              </p14:cNvPr>
              <p14:cNvContentPartPr/>
              <p14:nvPr/>
            </p14:nvContentPartPr>
            <p14:xfrm>
              <a:off x="2582783" y="3683677"/>
              <a:ext cx="1270800" cy="13251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8C6945B-1C5E-4C36-8669-FBBCE3DAA4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73783" y="3675037"/>
                <a:ext cx="1288440" cy="13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DF05A7A-981D-45D7-93C9-CD3E8BBFD79B}"/>
                  </a:ext>
                </a:extLst>
              </p14:cNvPr>
              <p14:cNvContentPartPr/>
              <p14:nvPr/>
            </p14:nvContentPartPr>
            <p14:xfrm>
              <a:off x="2582783" y="3666037"/>
              <a:ext cx="1288440" cy="1242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DF05A7A-981D-45D7-93C9-CD3E8BBFD7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74143" y="3657037"/>
                <a:ext cx="130608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898BFF4F-5186-495F-81E9-6022BD8BFB98}"/>
                  </a:ext>
                </a:extLst>
              </p14:cNvPr>
              <p14:cNvContentPartPr/>
              <p14:nvPr/>
            </p14:nvContentPartPr>
            <p14:xfrm>
              <a:off x="3186863" y="3861157"/>
              <a:ext cx="360" cy="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898BFF4F-5186-495F-81E9-6022BD8BFB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77863" y="38525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5A224314-FE85-447E-8FA1-6282B3BCB46A}"/>
                  </a:ext>
                </a:extLst>
              </p14:cNvPr>
              <p14:cNvContentPartPr/>
              <p14:nvPr/>
            </p14:nvContentPartPr>
            <p14:xfrm>
              <a:off x="3186863" y="3914797"/>
              <a:ext cx="360" cy="3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5A224314-FE85-447E-8FA1-6282B3BCB4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77863" y="39057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B399218C-81D0-409A-A653-284F084D0553}"/>
              </a:ext>
            </a:extLst>
          </p:cNvPr>
          <p:cNvGrpSpPr/>
          <p:nvPr/>
        </p:nvGrpSpPr>
        <p:grpSpPr>
          <a:xfrm>
            <a:off x="2680703" y="3993277"/>
            <a:ext cx="925560" cy="836280"/>
            <a:chOff x="2680703" y="3993277"/>
            <a:chExt cx="92556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F95D17A-A356-4AF4-957E-82912346840D}"/>
                    </a:ext>
                  </a:extLst>
                </p14:cNvPr>
                <p14:cNvContentPartPr/>
                <p14:nvPr/>
              </p14:nvContentPartPr>
              <p14:xfrm>
                <a:off x="2680703" y="4509517"/>
                <a:ext cx="828000" cy="3200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F95D17A-A356-4AF4-957E-8291234684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2063" y="4500877"/>
                  <a:ext cx="8456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46B7520-3A46-4A41-ABBA-E11569E03685}"/>
                    </a:ext>
                  </a:extLst>
                </p14:cNvPr>
                <p14:cNvContentPartPr/>
                <p14:nvPr/>
              </p14:nvContentPartPr>
              <p14:xfrm>
                <a:off x="2689703" y="4482517"/>
                <a:ext cx="916560" cy="343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46B7520-3A46-4A41-ABBA-E11569E036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80703" y="4473877"/>
                  <a:ext cx="934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5B0145E-76A5-4DB0-85C2-327324980C4B}"/>
                    </a:ext>
                  </a:extLst>
                </p14:cNvPr>
                <p14:cNvContentPartPr/>
                <p14:nvPr/>
              </p14:nvContentPartPr>
              <p14:xfrm>
                <a:off x="2733983" y="4538677"/>
                <a:ext cx="119160" cy="601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5B0145E-76A5-4DB0-85C2-327324980C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24983" y="4530037"/>
                  <a:ext cx="13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D40B733-EA22-4164-BFFC-7D2EAF17D871}"/>
                    </a:ext>
                  </a:extLst>
                </p14:cNvPr>
                <p14:cNvContentPartPr/>
                <p14:nvPr/>
              </p14:nvContentPartPr>
              <p14:xfrm>
                <a:off x="2822183" y="4553797"/>
                <a:ext cx="16920" cy="170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D40B733-EA22-4164-BFFC-7D2EAF17D87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13183" y="4545157"/>
                  <a:ext cx="3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B0F04DC-C99B-4C23-8317-78837C9F2A84}"/>
                    </a:ext>
                  </a:extLst>
                </p14:cNvPr>
                <p14:cNvContentPartPr/>
                <p14:nvPr/>
              </p14:nvContentPartPr>
              <p14:xfrm>
                <a:off x="2875463" y="4591957"/>
                <a:ext cx="88200" cy="1267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B0F04DC-C99B-4C23-8317-78837C9F2A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6823" y="4582957"/>
                  <a:ext cx="105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A98F6A-F993-4391-9720-68719D3415FF}"/>
                    </a:ext>
                  </a:extLst>
                </p14:cNvPr>
                <p14:cNvContentPartPr/>
                <p14:nvPr/>
              </p14:nvContentPartPr>
              <p14:xfrm>
                <a:off x="2937743" y="4589437"/>
                <a:ext cx="72000" cy="114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A98F6A-F993-4391-9720-68719D3415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28743" y="4580437"/>
                  <a:ext cx="89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3831906-C8AE-4D9A-99FE-E8AF0A4C5F5D}"/>
                    </a:ext>
                  </a:extLst>
                </p14:cNvPr>
                <p14:cNvContentPartPr/>
                <p14:nvPr/>
              </p14:nvContentPartPr>
              <p14:xfrm>
                <a:off x="3025223" y="4586557"/>
                <a:ext cx="122400" cy="1170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3831906-C8AE-4D9A-99FE-E8AF0A4C5F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16583" y="4577557"/>
                  <a:ext cx="140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AD21D91-47C1-4716-B10A-76A76D41696C}"/>
                    </a:ext>
                  </a:extLst>
                </p14:cNvPr>
                <p14:cNvContentPartPr/>
                <p14:nvPr/>
              </p14:nvContentPartPr>
              <p14:xfrm>
                <a:off x="3144023" y="4608517"/>
                <a:ext cx="87480" cy="163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AD21D91-47C1-4716-B10A-76A76D4169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35383" y="4599517"/>
                  <a:ext cx="105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9497AE9-F82E-4CE7-BA5D-4E12E6E09BAD}"/>
                    </a:ext>
                  </a:extLst>
                </p14:cNvPr>
                <p14:cNvContentPartPr/>
                <p14:nvPr/>
              </p14:nvContentPartPr>
              <p14:xfrm>
                <a:off x="3239783" y="4618597"/>
                <a:ext cx="79560" cy="331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9497AE9-F82E-4CE7-BA5D-4E12E6E09BA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31143" y="4609957"/>
                  <a:ext cx="97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6D84475-7681-49FE-BD4F-AF377E88D628}"/>
                    </a:ext>
                  </a:extLst>
                </p14:cNvPr>
                <p14:cNvContentPartPr/>
                <p14:nvPr/>
              </p14:nvContentPartPr>
              <p14:xfrm>
                <a:off x="3266423" y="4545157"/>
                <a:ext cx="99720" cy="2077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6D84475-7681-49FE-BD4F-AF377E88D6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57423" y="4536157"/>
                  <a:ext cx="11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2DEE758-6882-4B14-A348-5D3154616944}"/>
                    </a:ext>
                  </a:extLst>
                </p14:cNvPr>
                <p14:cNvContentPartPr/>
                <p14:nvPr/>
              </p14:nvContentPartPr>
              <p14:xfrm>
                <a:off x="3348863" y="4633717"/>
                <a:ext cx="47880" cy="374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2DEE758-6882-4B14-A348-5D315461694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39863" y="4624717"/>
                  <a:ext cx="65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9F8A9520-2711-4D3B-BB61-AD745518C8C2}"/>
                    </a:ext>
                  </a:extLst>
                </p14:cNvPr>
                <p14:cNvContentPartPr/>
                <p14:nvPr/>
              </p14:nvContentPartPr>
              <p14:xfrm>
                <a:off x="3425903" y="4588357"/>
                <a:ext cx="43920" cy="103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9F8A9520-2711-4D3B-BB61-AD745518C8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17263" y="4579357"/>
                  <a:ext cx="61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763C7D8-A08D-4E7C-A7DB-A2EDE5695284}"/>
                    </a:ext>
                  </a:extLst>
                </p14:cNvPr>
                <p14:cNvContentPartPr/>
                <p14:nvPr/>
              </p14:nvContentPartPr>
              <p14:xfrm>
                <a:off x="3479543" y="4567837"/>
                <a:ext cx="64080" cy="111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763C7D8-A08D-4E7C-A7DB-A2EDE56952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70903" y="4558837"/>
                  <a:ext cx="81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4BC5D7C-4B76-4BC8-B380-B671CD1FE1AD}"/>
                    </a:ext>
                  </a:extLst>
                </p14:cNvPr>
                <p14:cNvContentPartPr/>
                <p14:nvPr/>
              </p14:nvContentPartPr>
              <p14:xfrm>
                <a:off x="2698343" y="4047997"/>
                <a:ext cx="831600" cy="3841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4BC5D7C-4B76-4BC8-B380-B671CD1FE1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89343" y="4038997"/>
                  <a:ext cx="849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FBC7D7A-7769-46F2-902E-BF67C7975945}"/>
                    </a:ext>
                  </a:extLst>
                </p14:cNvPr>
                <p14:cNvContentPartPr/>
                <p14:nvPr/>
              </p14:nvContentPartPr>
              <p14:xfrm>
                <a:off x="2715983" y="3993277"/>
                <a:ext cx="882360" cy="3841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FBC7D7A-7769-46F2-902E-BF67C797594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07343" y="3984637"/>
                  <a:ext cx="900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8D734DE8-9C38-4B2B-AFD2-1AA5C058F7FB}"/>
                    </a:ext>
                  </a:extLst>
                </p14:cNvPr>
                <p14:cNvContentPartPr/>
                <p14:nvPr/>
              </p14:nvContentPartPr>
              <p14:xfrm>
                <a:off x="2751623" y="4101277"/>
                <a:ext cx="57240" cy="175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8D734DE8-9C38-4B2B-AFD2-1AA5C058F7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42983" y="4092277"/>
                  <a:ext cx="74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D010BA3-232B-4C60-A67D-5CDB29957E9C}"/>
                    </a:ext>
                  </a:extLst>
                </p14:cNvPr>
                <p14:cNvContentPartPr/>
                <p14:nvPr/>
              </p14:nvContentPartPr>
              <p14:xfrm>
                <a:off x="2787263" y="4084357"/>
                <a:ext cx="83880" cy="1436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D010BA3-232B-4C60-A67D-5CDB29957E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78263" y="4075717"/>
                  <a:ext cx="101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1C2FA26-612C-4D93-81E4-E7E5E8550328}"/>
                    </a:ext>
                  </a:extLst>
                </p14:cNvPr>
                <p14:cNvContentPartPr/>
                <p14:nvPr/>
              </p14:nvContentPartPr>
              <p14:xfrm>
                <a:off x="2893823" y="4181197"/>
                <a:ext cx="360" cy="788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1C2FA26-612C-4D93-81E4-E7E5E855032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85183" y="4172197"/>
                  <a:ext cx="18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2C819B4-AD3A-469F-B374-16CD0894FB20}"/>
                    </a:ext>
                  </a:extLst>
                </p14:cNvPr>
                <p14:cNvContentPartPr/>
                <p14:nvPr/>
              </p14:nvContentPartPr>
              <p14:xfrm>
                <a:off x="2884823" y="4092277"/>
                <a:ext cx="36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2C819B4-AD3A-469F-B374-16CD0894FB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6183" y="4083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98642A7-6336-4CBD-84CC-6F37643C34D5}"/>
                    </a:ext>
                  </a:extLst>
                </p14:cNvPr>
                <p14:cNvContentPartPr/>
                <p14:nvPr/>
              </p14:nvContentPartPr>
              <p14:xfrm>
                <a:off x="2918663" y="4145557"/>
                <a:ext cx="38520" cy="1681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98642A7-6336-4CBD-84CC-6F37643C34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10023" y="4136557"/>
                  <a:ext cx="5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3A16CF6-B2E6-43BC-A6EF-04C941A491B9}"/>
                    </a:ext>
                  </a:extLst>
                </p14:cNvPr>
                <p14:cNvContentPartPr/>
                <p14:nvPr/>
              </p14:nvContentPartPr>
              <p14:xfrm>
                <a:off x="3000383" y="4101277"/>
                <a:ext cx="360" cy="106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3A16CF6-B2E6-43BC-A6EF-04C941A491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1383" y="4092277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4BC50AE-1894-438F-9D1F-69A5FA721D1E}"/>
                    </a:ext>
                  </a:extLst>
                </p14:cNvPr>
                <p14:cNvContentPartPr/>
                <p14:nvPr/>
              </p14:nvContentPartPr>
              <p14:xfrm>
                <a:off x="2964743" y="4047997"/>
                <a:ext cx="9360" cy="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4BC50AE-1894-438F-9D1F-69A5FA721D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55743" y="4038997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BA8F904-15A6-486F-9733-3BA283584CC8}"/>
                    </a:ext>
                  </a:extLst>
                </p14:cNvPr>
                <p14:cNvContentPartPr/>
                <p14:nvPr/>
              </p14:nvContentPartPr>
              <p14:xfrm>
                <a:off x="3034943" y="4047997"/>
                <a:ext cx="59760" cy="198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BA8F904-15A6-486F-9733-3BA283584C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6303" y="4038997"/>
                  <a:ext cx="77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7016003-2AD8-4504-932D-462F924FAD9C}"/>
                    </a:ext>
                  </a:extLst>
                </p14:cNvPr>
                <p14:cNvContentPartPr/>
                <p14:nvPr/>
              </p14:nvContentPartPr>
              <p14:xfrm>
                <a:off x="3151223" y="4101277"/>
                <a:ext cx="73440" cy="1789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7016003-2AD8-4504-932D-462F924FAD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42583" y="4092277"/>
                  <a:ext cx="91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664C53D0-3C6E-458B-BEFF-C32DFE2E3F16}"/>
                    </a:ext>
                  </a:extLst>
                </p14:cNvPr>
                <p14:cNvContentPartPr/>
                <p14:nvPr/>
              </p14:nvContentPartPr>
              <p14:xfrm>
                <a:off x="3232223" y="4190557"/>
                <a:ext cx="53640" cy="806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664C53D0-3C6E-458B-BEFF-C32DFE2E3F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23223" y="4181917"/>
                  <a:ext cx="71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8540D18-986B-4FD5-8167-830A3831873D}"/>
                    </a:ext>
                  </a:extLst>
                </p14:cNvPr>
                <p14:cNvContentPartPr/>
                <p14:nvPr/>
              </p14:nvContentPartPr>
              <p14:xfrm>
                <a:off x="3303863" y="4101277"/>
                <a:ext cx="61560" cy="2012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8540D18-986B-4FD5-8167-830A383187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5223" y="4092277"/>
                  <a:ext cx="79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AD42AB7-DD3F-4918-8407-311474221DA2}"/>
                    </a:ext>
                  </a:extLst>
                </p14:cNvPr>
                <p14:cNvContentPartPr/>
                <p14:nvPr/>
              </p14:nvContentPartPr>
              <p14:xfrm>
                <a:off x="3381983" y="4212517"/>
                <a:ext cx="38880" cy="19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AD42AB7-DD3F-4918-8407-311474221D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73343" y="4203877"/>
                  <a:ext cx="56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FD81C21-30A3-4550-BA5E-0FC137F3B43F}"/>
                    </a:ext>
                  </a:extLst>
                </p14:cNvPr>
                <p14:cNvContentPartPr/>
                <p14:nvPr/>
              </p14:nvContentPartPr>
              <p14:xfrm>
                <a:off x="3384863" y="4154557"/>
                <a:ext cx="50400" cy="207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FD81C21-30A3-4550-BA5E-0FC137F3B4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6223" y="4145557"/>
                  <a:ext cx="68040" cy="225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86EB2CBB-87BE-4741-92CD-2100626DA07B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4818366" y="2877103"/>
            <a:ext cx="1559599" cy="3323147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B69CDC-C9E0-43DE-82B6-637C6614CB6A}"/>
              </a:ext>
            </a:extLst>
          </p:cNvPr>
          <p:cNvGrpSpPr/>
          <p:nvPr/>
        </p:nvGrpSpPr>
        <p:grpSpPr>
          <a:xfrm>
            <a:off x="4810463" y="5618677"/>
            <a:ext cx="861480" cy="970560"/>
            <a:chOff x="4810463" y="5618677"/>
            <a:chExt cx="861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CA7445A-874C-47AE-87A2-6265A6EE4D38}"/>
                    </a:ext>
                  </a:extLst>
                </p14:cNvPr>
                <p14:cNvContentPartPr/>
                <p14:nvPr/>
              </p14:nvContentPartPr>
              <p14:xfrm>
                <a:off x="4810463" y="5618677"/>
                <a:ext cx="844920" cy="587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CA7445A-874C-47AE-87A2-6265A6EE4D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01823" y="5609677"/>
                  <a:ext cx="862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6A622C8-4665-4D53-861E-72ABD83E2558}"/>
                    </a:ext>
                  </a:extLst>
                </p14:cNvPr>
                <p14:cNvContentPartPr/>
                <p14:nvPr/>
              </p14:nvContentPartPr>
              <p14:xfrm>
                <a:off x="4842863" y="6276037"/>
                <a:ext cx="101880" cy="1526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6A622C8-4665-4D53-861E-72ABD83E25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34223" y="6267397"/>
                  <a:ext cx="119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C848895-8EFD-4933-9415-9005995F6167}"/>
                    </a:ext>
                  </a:extLst>
                </p14:cNvPr>
                <p14:cNvContentPartPr/>
                <p14:nvPr/>
              </p14:nvContentPartPr>
              <p14:xfrm>
                <a:off x="4891463" y="6347317"/>
                <a:ext cx="86760" cy="972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C848895-8EFD-4933-9415-9005995F61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82463" y="6338317"/>
                  <a:ext cx="104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8042F789-02A6-4C3D-912E-ED10E556FB0E}"/>
                    </a:ext>
                  </a:extLst>
                </p14:cNvPr>
                <p14:cNvContentPartPr/>
                <p14:nvPr/>
              </p14:nvContentPartPr>
              <p14:xfrm>
                <a:off x="4846823" y="6516157"/>
                <a:ext cx="87840" cy="3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8042F789-02A6-4C3D-912E-ED10E556FB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37823" y="6507157"/>
                  <a:ext cx="10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517EA83-EA40-40E2-87C6-D151A96A89CE}"/>
                    </a:ext>
                  </a:extLst>
                </p14:cNvPr>
                <p14:cNvContentPartPr/>
                <p14:nvPr/>
              </p14:nvContentPartPr>
              <p14:xfrm>
                <a:off x="5041943" y="6256237"/>
                <a:ext cx="137160" cy="1767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517EA83-EA40-40E2-87C6-D151A96A89C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33303" y="6247597"/>
                  <a:ext cx="154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B796683-4BE2-4C02-9F7B-692504F026CC}"/>
                    </a:ext>
                  </a:extLst>
                </p14:cNvPr>
                <p14:cNvContentPartPr/>
                <p14:nvPr/>
              </p14:nvContentPartPr>
              <p14:xfrm>
                <a:off x="5068943" y="6326797"/>
                <a:ext cx="100800" cy="471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B796683-4BE2-4C02-9F7B-692504F026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59943" y="6318157"/>
                  <a:ext cx="118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215A7ED-BD9B-48FC-9654-32732C2932A5}"/>
                    </a:ext>
                  </a:extLst>
                </p14:cNvPr>
                <p14:cNvContentPartPr/>
                <p14:nvPr/>
              </p14:nvContentPartPr>
              <p14:xfrm>
                <a:off x="5015663" y="6489157"/>
                <a:ext cx="177120" cy="36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215A7ED-BD9B-48FC-9654-32732C2932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06663" y="6480517"/>
                  <a:ext cx="194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B735885-A8A1-4692-9896-B03CD0BAB18C}"/>
                    </a:ext>
                  </a:extLst>
                </p14:cNvPr>
                <p14:cNvContentPartPr/>
                <p14:nvPr/>
              </p14:nvContentPartPr>
              <p14:xfrm>
                <a:off x="5228423" y="6268117"/>
                <a:ext cx="93240" cy="169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B735885-A8A1-4692-9896-B03CD0BAB1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19783" y="6259117"/>
                  <a:ext cx="11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7EFE46B-C2F2-4FB9-AA3F-75050564AF3C}"/>
                    </a:ext>
                  </a:extLst>
                </p14:cNvPr>
                <p14:cNvContentPartPr/>
                <p14:nvPr/>
              </p14:nvContentPartPr>
              <p14:xfrm>
                <a:off x="5406263" y="6258397"/>
                <a:ext cx="27720" cy="2019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7EFE46B-C2F2-4FB9-AA3F-75050564AF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97263" y="6249397"/>
                  <a:ext cx="45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CBFC251-DC6E-4A5B-BDB4-1DA01A066446}"/>
                    </a:ext>
                  </a:extLst>
                </p14:cNvPr>
                <p14:cNvContentPartPr/>
                <p14:nvPr/>
              </p14:nvContentPartPr>
              <p14:xfrm>
                <a:off x="5326343" y="6489157"/>
                <a:ext cx="19800" cy="921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CBFC251-DC6E-4A5B-BDB4-1DA01A06644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17343" y="6480517"/>
                  <a:ext cx="37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BA8E24F-FCC5-4050-B152-A1E2B6F191CD}"/>
                    </a:ext>
                  </a:extLst>
                </p14:cNvPr>
                <p14:cNvContentPartPr/>
                <p14:nvPr/>
              </p14:nvContentPartPr>
              <p14:xfrm>
                <a:off x="5350103" y="6453517"/>
                <a:ext cx="84600" cy="135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BA8E24F-FCC5-4050-B152-A1E2B6F191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41103" y="6444877"/>
                  <a:ext cx="102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0FB083D4-2B5A-440C-9359-E6DD72D68B70}"/>
                    </a:ext>
                  </a:extLst>
                </p14:cNvPr>
                <p14:cNvContentPartPr/>
                <p14:nvPr/>
              </p14:nvContentPartPr>
              <p14:xfrm>
                <a:off x="5548463" y="6302677"/>
                <a:ext cx="93960" cy="93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0FB083D4-2B5A-440C-9359-E6DD72D68B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39463" y="6293677"/>
                  <a:ext cx="11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95C07597-4ACC-44C2-9340-D52BEDEBEC32}"/>
                    </a:ext>
                  </a:extLst>
                </p14:cNvPr>
                <p14:cNvContentPartPr/>
                <p14:nvPr/>
              </p14:nvContentPartPr>
              <p14:xfrm>
                <a:off x="5538023" y="6303037"/>
                <a:ext cx="133560" cy="1353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95C07597-4ACC-44C2-9340-D52BEDEBEC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29383" y="6294037"/>
                  <a:ext cx="151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D9F1529-078D-4BF0-829D-E888FCED58E0}"/>
                    </a:ext>
                  </a:extLst>
                </p14:cNvPr>
                <p14:cNvContentPartPr/>
                <p14:nvPr/>
              </p14:nvContentPartPr>
              <p14:xfrm>
                <a:off x="5565743" y="6335437"/>
                <a:ext cx="68400" cy="208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D9F1529-078D-4BF0-829D-E888FCED58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57103" y="6326437"/>
                  <a:ext cx="86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2CD5A3BC-DA4F-420F-B049-13F140A3AFF8}"/>
                    </a:ext>
                  </a:extLst>
                </p14:cNvPr>
                <p14:cNvContentPartPr/>
                <p14:nvPr/>
              </p14:nvContentPartPr>
              <p14:xfrm>
                <a:off x="5521463" y="6524797"/>
                <a:ext cx="150480" cy="3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2CD5A3BC-DA4F-420F-B049-13F140A3AF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12823" y="6515797"/>
                  <a:ext cx="168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439FDAD-CF9F-417D-85CD-72DE94FE6B63}"/>
              </a:ext>
            </a:extLst>
          </p:cNvPr>
          <p:cNvGrpSpPr/>
          <p:nvPr/>
        </p:nvGrpSpPr>
        <p:grpSpPr>
          <a:xfrm>
            <a:off x="2085983" y="4380997"/>
            <a:ext cx="158760" cy="102960"/>
            <a:chOff x="2085983" y="4380997"/>
            <a:chExt cx="1587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F6465F0-EA64-4018-9174-1AB7B835864C}"/>
                    </a:ext>
                  </a:extLst>
                </p14:cNvPr>
                <p14:cNvContentPartPr/>
                <p14:nvPr/>
              </p14:nvContentPartPr>
              <p14:xfrm>
                <a:off x="2085983" y="4380997"/>
                <a:ext cx="99000" cy="223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F6465F0-EA64-4018-9174-1AB7B835864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076983" y="4372357"/>
                  <a:ext cx="11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F556E4D8-278E-4CCE-BB78-5CF8D1C0A8BA}"/>
                    </a:ext>
                  </a:extLst>
                </p14:cNvPr>
                <p14:cNvContentPartPr/>
                <p14:nvPr/>
              </p14:nvContentPartPr>
              <p14:xfrm>
                <a:off x="2085983" y="4465237"/>
                <a:ext cx="158760" cy="187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F556E4D8-278E-4CCE-BB78-5CF8D1C0A8B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76983" y="4456597"/>
                  <a:ext cx="1764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B978840-8543-44B7-AAC9-2C4B06A014AF}"/>
              </a:ext>
            </a:extLst>
          </p:cNvPr>
          <p:cNvGrpSpPr/>
          <p:nvPr/>
        </p:nvGrpSpPr>
        <p:grpSpPr>
          <a:xfrm>
            <a:off x="2733983" y="5255077"/>
            <a:ext cx="844200" cy="415800"/>
            <a:chOff x="2733983" y="5255077"/>
            <a:chExt cx="84420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A6AC51E7-ED8C-49F4-BB5D-A4C8F37ADCBC}"/>
                    </a:ext>
                  </a:extLst>
                </p14:cNvPr>
                <p14:cNvContentPartPr/>
                <p14:nvPr/>
              </p14:nvContentPartPr>
              <p14:xfrm>
                <a:off x="2733983" y="5339317"/>
                <a:ext cx="83520" cy="1998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A6AC51E7-ED8C-49F4-BB5D-A4C8F37ADCB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724983" y="5330677"/>
                  <a:ext cx="101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9DAD55EC-D9A4-4694-B27B-A6FFDDE8F3BD}"/>
                    </a:ext>
                  </a:extLst>
                </p14:cNvPr>
                <p14:cNvContentPartPr/>
                <p14:nvPr/>
              </p14:nvContentPartPr>
              <p14:xfrm>
                <a:off x="2751623" y="5404117"/>
                <a:ext cx="109800" cy="558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9DAD55EC-D9A4-4694-B27B-A6FFDDE8F3B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42983" y="5395117"/>
                  <a:ext cx="127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CC565D5-E50C-4458-9CA0-A483B20C7F0B}"/>
                    </a:ext>
                  </a:extLst>
                </p14:cNvPr>
                <p14:cNvContentPartPr/>
                <p14:nvPr/>
              </p14:nvContentPartPr>
              <p14:xfrm>
                <a:off x="2863583" y="5317357"/>
                <a:ext cx="12960" cy="262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CC565D5-E50C-4458-9CA0-A483B20C7F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54943" y="5308717"/>
                  <a:ext cx="30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494240B-83D9-4E23-B155-F487E86447EE}"/>
                    </a:ext>
                  </a:extLst>
                </p14:cNvPr>
                <p14:cNvContentPartPr/>
                <p14:nvPr/>
              </p14:nvContentPartPr>
              <p14:xfrm>
                <a:off x="2822903" y="5592757"/>
                <a:ext cx="106200" cy="781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494240B-83D9-4E23-B155-F487E86447E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13903" y="5583757"/>
                  <a:ext cx="123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F089EAF8-C588-418C-842F-5F1D72627366}"/>
                    </a:ext>
                  </a:extLst>
                </p14:cNvPr>
                <p14:cNvContentPartPr/>
                <p14:nvPr/>
              </p14:nvContentPartPr>
              <p14:xfrm>
                <a:off x="2947103" y="5333197"/>
                <a:ext cx="16560" cy="198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F089EAF8-C588-418C-842F-5F1D726273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38103" y="5324557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787D4A5-4C4B-47ED-8E36-1685457CD58D}"/>
                    </a:ext>
                  </a:extLst>
                </p14:cNvPr>
                <p14:cNvContentPartPr/>
                <p14:nvPr/>
              </p14:nvContentPartPr>
              <p14:xfrm>
                <a:off x="2928743" y="5343997"/>
                <a:ext cx="70200" cy="2116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787D4A5-4C4B-47ED-8E36-1685457CD5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20103" y="5335357"/>
                  <a:ext cx="87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3FE3DDC1-3757-48B9-9CA2-10A193793B16}"/>
                    </a:ext>
                  </a:extLst>
                </p14:cNvPr>
                <p14:cNvContentPartPr/>
                <p14:nvPr/>
              </p14:nvContentPartPr>
              <p14:xfrm>
                <a:off x="2938103" y="5427517"/>
                <a:ext cx="78120" cy="410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3FE3DDC1-3757-48B9-9CA2-10A193793B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29463" y="5418877"/>
                  <a:ext cx="95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DA4425D7-4791-4180-8EF4-8A49064D6ABB}"/>
                    </a:ext>
                  </a:extLst>
                </p14:cNvPr>
                <p14:cNvContentPartPr/>
                <p14:nvPr/>
              </p14:nvContentPartPr>
              <p14:xfrm>
                <a:off x="3053663" y="5429317"/>
                <a:ext cx="45720" cy="3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DA4425D7-4791-4180-8EF4-8A49064D6A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44663" y="5420677"/>
                  <a:ext cx="63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EAEB1B2-CDF8-4691-84DD-A83EC123AFD1}"/>
                    </a:ext>
                  </a:extLst>
                </p14:cNvPr>
                <p14:cNvContentPartPr/>
                <p14:nvPr/>
              </p14:nvContentPartPr>
              <p14:xfrm>
                <a:off x="3106943" y="5371717"/>
                <a:ext cx="360" cy="1249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EAEB1B2-CDF8-4691-84DD-A83EC123AF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98303" y="5362717"/>
                  <a:ext cx="18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A45A21A-9B0F-44D6-8704-C6E161F04ACD}"/>
                    </a:ext>
                  </a:extLst>
                </p14:cNvPr>
                <p14:cNvContentPartPr/>
                <p14:nvPr/>
              </p14:nvContentPartPr>
              <p14:xfrm>
                <a:off x="3159863" y="5317357"/>
                <a:ext cx="9360" cy="3124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A45A21A-9B0F-44D6-8704-C6E161F04AC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51223" y="5308717"/>
                  <a:ext cx="27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00C1AA8A-619B-446E-99BF-F721024E4F33}"/>
                    </a:ext>
                  </a:extLst>
                </p14:cNvPr>
                <p14:cNvContentPartPr/>
                <p14:nvPr/>
              </p14:nvContentPartPr>
              <p14:xfrm>
                <a:off x="3204143" y="5379277"/>
                <a:ext cx="96480" cy="910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00C1AA8A-619B-446E-99BF-F721024E4F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95503" y="5370637"/>
                  <a:ext cx="114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E11CCC14-98A7-44E7-98E6-7BFC1B3377F6}"/>
                    </a:ext>
                  </a:extLst>
                </p14:cNvPr>
                <p14:cNvContentPartPr/>
                <p14:nvPr/>
              </p14:nvContentPartPr>
              <p14:xfrm>
                <a:off x="3337343" y="5343997"/>
                <a:ext cx="9360" cy="263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E11CCC14-98A7-44E7-98E6-7BFC1B3377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28703" y="5335357"/>
                  <a:ext cx="27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E33A7DF-67A6-4202-AF6B-42E49A866718}"/>
                    </a:ext>
                  </a:extLst>
                </p14:cNvPr>
                <p14:cNvContentPartPr/>
                <p14:nvPr/>
              </p14:nvContentPartPr>
              <p14:xfrm>
                <a:off x="3425903" y="5352637"/>
                <a:ext cx="99360" cy="1364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E33A7DF-67A6-4202-AF6B-42E49A86671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17263" y="5343997"/>
                  <a:ext cx="117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DEF9049-71FD-4C82-BC3E-C4879F695C6B}"/>
                    </a:ext>
                  </a:extLst>
                </p14:cNvPr>
                <p14:cNvContentPartPr/>
                <p14:nvPr/>
              </p14:nvContentPartPr>
              <p14:xfrm>
                <a:off x="3497543" y="5366317"/>
                <a:ext cx="66240" cy="403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DEF9049-71FD-4C82-BC3E-C4879F695C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88903" y="5357317"/>
                  <a:ext cx="83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D2DF204-4D5A-4BD7-9818-AC8755D2BE75}"/>
                    </a:ext>
                  </a:extLst>
                </p14:cNvPr>
                <p14:cNvContentPartPr/>
                <p14:nvPr/>
              </p14:nvContentPartPr>
              <p14:xfrm>
                <a:off x="3568463" y="5255077"/>
                <a:ext cx="9720" cy="3196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D2DF204-4D5A-4BD7-9818-AC8755D2BE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59823" y="5246437"/>
                  <a:ext cx="273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2CE9683-7FA7-48D9-9AC0-DB1568E5979F}"/>
              </a:ext>
            </a:extLst>
          </p:cNvPr>
          <p:cNvGrpSpPr/>
          <p:nvPr/>
        </p:nvGrpSpPr>
        <p:grpSpPr>
          <a:xfrm>
            <a:off x="4027103" y="4269757"/>
            <a:ext cx="499680" cy="237240"/>
            <a:chOff x="4027103" y="4269757"/>
            <a:chExt cx="4996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C62F333-72BF-4922-AF97-F7D221016ADB}"/>
                    </a:ext>
                  </a:extLst>
                </p14:cNvPr>
                <p14:cNvContentPartPr/>
                <p14:nvPr/>
              </p14:nvContentPartPr>
              <p14:xfrm>
                <a:off x="4027103" y="4269757"/>
                <a:ext cx="127800" cy="2372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C62F333-72BF-4922-AF97-F7D221016AD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18463" y="4260757"/>
                  <a:ext cx="145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945A544-F84E-41AF-A9FD-4A702CEDBD33}"/>
                    </a:ext>
                  </a:extLst>
                </p14:cNvPr>
                <p14:cNvContentPartPr/>
                <p14:nvPr/>
              </p14:nvContentPartPr>
              <p14:xfrm>
                <a:off x="4065623" y="4385317"/>
                <a:ext cx="461160" cy="93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945A544-F84E-41AF-A9FD-4A702CEDBD3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56983" y="4376677"/>
                  <a:ext cx="47880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417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</Words>
  <Application>Microsoft Office PowerPoint</Application>
  <PresentationFormat>와이드스크린</PresentationFormat>
  <Paragraphs>27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Office 테마</vt:lpstr>
      <vt:lpstr>유니티  컴포넌트 설계 방법론 소개</vt:lpstr>
      <vt:lpstr>목차</vt:lpstr>
      <vt:lpstr>1. 컴포넌트 기반 설계 방법론(CBD)</vt:lpstr>
      <vt:lpstr>CBD란</vt:lpstr>
      <vt:lpstr>객체지향 개발 방법론 vs. CBD</vt:lpstr>
      <vt:lpstr>컴포넌트와 인터페이스</vt:lpstr>
      <vt:lpstr>컴포넌트 기반 설계 방법론</vt:lpstr>
      <vt:lpstr>2. Unity와 CBD</vt:lpstr>
      <vt:lpstr>Game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 컴포넌트 설계 방법론 소개</dc:title>
  <dc:creator>서채원</dc:creator>
  <cp:lastModifiedBy>서채원</cp:lastModifiedBy>
  <cp:revision>86</cp:revision>
  <dcterms:created xsi:type="dcterms:W3CDTF">2021-11-13T00:29:20Z</dcterms:created>
  <dcterms:modified xsi:type="dcterms:W3CDTF">2021-11-14T09:18:18Z</dcterms:modified>
</cp:coreProperties>
</file>