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Relationship Id="rId9" Type="http://schemas.openxmlformats.org/officeDocument/2006/relationships/image" Target="../media/image9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Relationship Id="rId22" Type="http://schemas.openxmlformats.org/officeDocument/2006/relationships/image" Target="../media/image24.png"/><Relationship Id="rId23" Type="http://schemas.openxmlformats.org/officeDocument/2006/relationships/image" Target="../media/image25.png"/><Relationship Id="rId24" Type="http://schemas.openxmlformats.org/officeDocument/2006/relationships/image" Target="../media/image26.png"/><Relationship Id="rId25" Type="http://schemas.openxmlformats.org/officeDocument/2006/relationships/image" Target="../media/image27.png"/><Relationship Id="rId26" Type="http://schemas.openxmlformats.org/officeDocument/2006/relationships/image" Target="../media/image28.png"/><Relationship Id="rId27" Type="http://schemas.openxmlformats.org/officeDocument/2006/relationships/image" Target="../media/image29.png"/><Relationship Id="rId28" Type="http://schemas.openxmlformats.org/officeDocument/2006/relationships/image" Target="../media/image30.png"/><Relationship Id="rId29" Type="http://schemas.openxmlformats.org/officeDocument/2006/relationships/image" Target="../media/image31.png"/><Relationship Id="rId30" Type="http://schemas.openxmlformats.org/officeDocument/2006/relationships/image" Target="../media/image32.png"/><Relationship Id="rId31" Type="http://schemas.openxmlformats.org/officeDocument/2006/relationships/image" Target="../media/image3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7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Relationship Id="rId11" Type="http://schemas.openxmlformats.org/officeDocument/2006/relationships/image" Target="../media/image8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8624" y="1366138"/>
            <a:ext cx="7555413" cy="364750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4824" y="4847395"/>
            <a:ext cx="2674867" cy="65924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859" y="140801"/>
            <a:ext cx="2332982" cy="4571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59807" y="201187"/>
            <a:ext cx="7089180" cy="133508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3891" y="1498809"/>
            <a:ext cx="18041841" cy="77219"/>
            <a:chOff x="133891" y="1498809"/>
            <a:chExt cx="18041841" cy="772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33891" y="1498809"/>
              <a:ext cx="18041841" cy="772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765898" y="1680104"/>
            <a:ext cx="23817510" cy="541444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9859" y="140801"/>
            <a:ext cx="2332982" cy="45713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59810" y="210752"/>
            <a:ext cx="5719449" cy="13255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3891" y="1498809"/>
            <a:ext cx="18041841" cy="77219"/>
            <a:chOff x="133891" y="1498809"/>
            <a:chExt cx="18041841" cy="772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33891" y="1498809"/>
              <a:ext cx="18041841" cy="772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59810" y="1628933"/>
            <a:ext cx="6192593" cy="132552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85681" y="2910298"/>
            <a:ext cx="10511009" cy="56839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75446" y="3767855"/>
            <a:ext cx="1990045" cy="60950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57455" y="3767855"/>
            <a:ext cx="2621192" cy="6095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720842" y="4948730"/>
            <a:ext cx="13519442" cy="3867420"/>
            <a:chOff x="2720842" y="4948730"/>
            <a:chExt cx="13519442" cy="386742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20842" y="4948730"/>
              <a:ext cx="13519442" cy="386742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9859" y="140801"/>
            <a:ext cx="2332982" cy="45713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59810" y="201188"/>
            <a:ext cx="5999094" cy="133508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3891" y="1498809"/>
            <a:ext cx="18041841" cy="77219"/>
            <a:chOff x="133891" y="1498809"/>
            <a:chExt cx="18041841" cy="772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33891" y="1498809"/>
              <a:ext cx="18041841" cy="772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1927" y="2030173"/>
            <a:ext cx="2293888" cy="60950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10073" y="2636757"/>
            <a:ext cx="5759892" cy="457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85239" y="3232038"/>
            <a:ext cx="9213049" cy="2081609"/>
            <a:chOff x="2285239" y="3232038"/>
            <a:chExt cx="9213049" cy="208160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85239" y="3232038"/>
              <a:ext cx="9213049" cy="208160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859" y="140801"/>
            <a:ext cx="2332982" cy="4571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59810" y="201188"/>
            <a:ext cx="5999094" cy="133508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3891" y="1498809"/>
            <a:ext cx="18041841" cy="77219"/>
            <a:chOff x="133891" y="1498809"/>
            <a:chExt cx="18041841" cy="772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33891" y="1498809"/>
              <a:ext cx="18041841" cy="772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1058" y="2218487"/>
            <a:ext cx="3101487" cy="60950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29198" y="2825073"/>
            <a:ext cx="5557192" cy="457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323494" y="3350683"/>
            <a:ext cx="8863604" cy="6817208"/>
            <a:chOff x="2323494" y="3350683"/>
            <a:chExt cx="8863604" cy="68172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23494" y="3350683"/>
              <a:ext cx="8863604" cy="681720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54953" y="8733371"/>
            <a:ext cx="1928409" cy="13165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9859" y="140801"/>
            <a:ext cx="2332982" cy="45713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00068" y="2928800"/>
            <a:ext cx="6259832" cy="215752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859" y="140801"/>
            <a:ext cx="2332982" cy="4571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80872" y="735198"/>
            <a:ext cx="3597653" cy="17373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130966" y="5509743"/>
            <a:ext cx="7277108" cy="77219"/>
            <a:chOff x="5130966" y="5509743"/>
            <a:chExt cx="7277108" cy="772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5130966" y="5509743"/>
              <a:ext cx="7277108" cy="772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38306" y="2799873"/>
            <a:ext cx="6082282" cy="4063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240556" y="6652316"/>
            <a:ext cx="8175400" cy="179666"/>
            <a:chOff x="9240556" y="6652316"/>
            <a:chExt cx="8175400" cy="17966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9240556" y="6652316"/>
              <a:ext cx="8175400" cy="17966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30923" y="2212762"/>
            <a:ext cx="2099366" cy="55181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53048" y="8057229"/>
            <a:ext cx="6264960" cy="82927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96596" y="6659773"/>
            <a:ext cx="2780770" cy="17373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459614" y="3707032"/>
            <a:ext cx="1834498" cy="55181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824379" y="4345660"/>
            <a:ext cx="4908573" cy="40633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206926" y="3143159"/>
            <a:ext cx="1824258" cy="40633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283432" y="4671458"/>
            <a:ext cx="2851686" cy="40633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010798" y="2217521"/>
            <a:ext cx="330074" cy="459522"/>
            <a:chOff x="10010798" y="2217521"/>
            <a:chExt cx="330074" cy="45952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010798" y="2217521"/>
              <a:ext cx="330074" cy="4595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039489" y="3710610"/>
            <a:ext cx="330074" cy="459522"/>
            <a:chOff x="10039489" y="3710610"/>
            <a:chExt cx="330074" cy="45952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39489" y="3710610"/>
              <a:ext cx="330074" cy="45952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30188" y="725634"/>
            <a:ext cx="4385918" cy="173738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188321" y="2298650"/>
            <a:ext cx="4765721" cy="55181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188321" y="4115479"/>
            <a:ext cx="2047773" cy="55181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188321" y="7019822"/>
            <a:ext cx="1225022" cy="55181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543459" y="2849075"/>
            <a:ext cx="4700929" cy="40714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543457" y="4712614"/>
            <a:ext cx="5432981" cy="40714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543459" y="5171148"/>
            <a:ext cx="5583830" cy="82895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543459" y="6034195"/>
            <a:ext cx="5128028" cy="40714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562584" y="7631192"/>
            <a:ext cx="3934066" cy="40714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86383" y="2339987"/>
            <a:ext cx="334556" cy="386318"/>
            <a:chOff x="1686383" y="2339987"/>
            <a:chExt cx="334556" cy="38631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686383" y="2339987"/>
              <a:ext cx="334556" cy="3863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86383" y="4175992"/>
            <a:ext cx="334556" cy="386318"/>
            <a:chOff x="1686383" y="4175992"/>
            <a:chExt cx="334556" cy="38631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686383" y="4175992"/>
              <a:ext cx="334556" cy="38631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43765" y="7116969"/>
            <a:ext cx="334556" cy="386318"/>
            <a:chOff x="1743765" y="7116969"/>
            <a:chExt cx="334556" cy="38631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743765" y="7116969"/>
              <a:ext cx="334556" cy="386318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0432424" y="5198109"/>
            <a:ext cx="2099367" cy="551812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797239" y="5836734"/>
            <a:ext cx="4849857" cy="406339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1313668" y="6121005"/>
            <a:ext cx="2451036" cy="40633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012318" y="5201684"/>
            <a:ext cx="330074" cy="459522"/>
            <a:chOff x="10012318" y="5201684"/>
            <a:chExt cx="330074" cy="459522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012318" y="5201684"/>
              <a:ext cx="330074" cy="459522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39859" y="140801"/>
            <a:ext cx="2332982" cy="4571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3461" y="1352195"/>
            <a:ext cx="6463594" cy="305866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104354" y="6200610"/>
            <a:ext cx="3459042" cy="77219"/>
            <a:chOff x="13104354" y="6200610"/>
            <a:chExt cx="3459042" cy="772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3104354" y="6200610"/>
              <a:ext cx="3459042" cy="772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33633" y="539937"/>
            <a:ext cx="9282179" cy="762472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9859" y="140801"/>
            <a:ext cx="2332982" cy="4571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59810" y="306388"/>
            <a:ext cx="6123013" cy="13255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15641" y="6775125"/>
            <a:ext cx="3764370" cy="86109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5702" y="6168863"/>
            <a:ext cx="716175" cy="56839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3891" y="1498809"/>
            <a:ext cx="18041841" cy="77219"/>
            <a:chOff x="133891" y="1498809"/>
            <a:chExt cx="18041841" cy="772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33891" y="1498809"/>
              <a:ext cx="18041841" cy="7721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60682" y="2145141"/>
            <a:ext cx="3063070" cy="5683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99275" y="3274913"/>
            <a:ext cx="6171429" cy="2568649"/>
            <a:chOff x="1299275" y="3274913"/>
            <a:chExt cx="6171429" cy="256864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9275" y="3274913"/>
              <a:ext cx="6171429" cy="256864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22439" y="2864944"/>
            <a:ext cx="5693558" cy="644279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9859" y="140801"/>
            <a:ext cx="2332982" cy="4571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59810" y="306388"/>
            <a:ext cx="6467930" cy="13255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5951" y="6765561"/>
            <a:ext cx="6689560" cy="86109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6610" y="6216681"/>
            <a:ext cx="716175" cy="56839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3891" y="1498809"/>
            <a:ext cx="18041841" cy="77219"/>
            <a:chOff x="133891" y="1498809"/>
            <a:chExt cx="18041841" cy="772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33891" y="1498809"/>
              <a:ext cx="18041841" cy="7721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60682" y="2145141"/>
            <a:ext cx="3063070" cy="56839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22439" y="2864944"/>
            <a:ext cx="5577141" cy="68721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06149" y="2015624"/>
            <a:ext cx="5511798" cy="3974563"/>
            <a:chOff x="1806149" y="2015624"/>
            <a:chExt cx="5511798" cy="397456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6149" y="2015624"/>
              <a:ext cx="5511798" cy="397456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9859" y="140801"/>
            <a:ext cx="2332982" cy="4571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13" y="539937"/>
            <a:ext cx="7235615" cy="762472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31966" y="1413909"/>
            <a:ext cx="6691345" cy="304696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22391" y="6200610"/>
            <a:ext cx="3459042" cy="77219"/>
            <a:chOff x="1622391" y="6200610"/>
            <a:chExt cx="3459042" cy="7721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622391" y="6200610"/>
              <a:ext cx="3459042" cy="77219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9859" y="140801"/>
            <a:ext cx="2332982" cy="4571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3771" y="1901976"/>
            <a:ext cx="8491224" cy="56839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59810" y="296824"/>
            <a:ext cx="5681015" cy="133508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3891" y="1498809"/>
            <a:ext cx="18041841" cy="77219"/>
            <a:chOff x="133891" y="1498809"/>
            <a:chExt cx="18041841" cy="7721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33891" y="1498809"/>
              <a:ext cx="18041841" cy="772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392950" y="2536509"/>
            <a:ext cx="9542178" cy="7204794"/>
            <a:chOff x="4392950" y="2536509"/>
            <a:chExt cx="9542178" cy="720479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2950" y="2536509"/>
              <a:ext cx="9542178" cy="720479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9859" y="140801"/>
            <a:ext cx="2332982" cy="4571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71726" y="3903654"/>
            <a:ext cx="5878833" cy="2707523"/>
            <a:chOff x="10171726" y="3903654"/>
            <a:chExt cx="5878833" cy="27075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1726" y="3903654"/>
              <a:ext cx="5878833" cy="27075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53046" y="3865399"/>
            <a:ext cx="3755024" cy="2707523"/>
            <a:chOff x="2753046" y="3865399"/>
            <a:chExt cx="3755024" cy="27075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3046" y="3865399"/>
              <a:ext cx="3755024" cy="270752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59810" y="296824"/>
            <a:ext cx="5681015" cy="133508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3891" y="1498809"/>
            <a:ext cx="18041841" cy="77219"/>
            <a:chOff x="133891" y="1498809"/>
            <a:chExt cx="18041841" cy="7721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33891" y="1498809"/>
              <a:ext cx="18041841" cy="7721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50760" y="4725991"/>
            <a:ext cx="5699819" cy="60950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28560" y="3095080"/>
            <a:ext cx="1014832" cy="45713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601270" y="6852486"/>
            <a:ext cx="4999340" cy="45713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053464" y="3998050"/>
            <a:ext cx="3366801" cy="251117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181700" y="3037698"/>
            <a:ext cx="1014832" cy="45713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9859" y="140801"/>
            <a:ext cx="2332982" cy="45713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29829" y="6714487"/>
            <a:ext cx="7976447" cy="1758914"/>
            <a:chOff x="1529829" y="6714487"/>
            <a:chExt cx="7976447" cy="17589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9829" y="6714487"/>
              <a:ext cx="7976447" cy="17589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59807" y="201187"/>
            <a:ext cx="7089180" cy="13350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3891" y="1498809"/>
            <a:ext cx="18041841" cy="77219"/>
            <a:chOff x="133891" y="1498809"/>
            <a:chExt cx="18041841" cy="772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33891" y="1498809"/>
              <a:ext cx="18041841" cy="7721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3642" y="2039942"/>
            <a:ext cx="3145203" cy="56839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2971" y="2742298"/>
            <a:ext cx="5295150" cy="110268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51316" y="3931038"/>
            <a:ext cx="6300871" cy="174624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54184" y="5824645"/>
            <a:ext cx="5196212" cy="45713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85560" y="5824645"/>
            <a:ext cx="466960" cy="45713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81618" y="6972284"/>
            <a:ext cx="7768948" cy="131653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9859" y="140801"/>
            <a:ext cx="2332982" cy="4571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2021-12-11T09:11:04Z</dcterms:created>
  <dcterms:modified xsi:type="dcterms:W3CDTF">2021-12-11T09:11:04Z</dcterms:modified>
</cp:coreProperties>
</file>