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8" r:id="rId9"/>
    <p:sldId id="270" r:id="rId10"/>
    <p:sldId id="263" r:id="rId11"/>
    <p:sldId id="273" r:id="rId12"/>
    <p:sldId id="264" r:id="rId13"/>
    <p:sldId id="274" r:id="rId14"/>
    <p:sldId id="265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6C0C-A996-4379-A75E-03CF8B95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46926-2847-4C4E-8B57-246F9DE4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2A80E-F047-45DA-8483-FA9523FC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67A07-95C5-4B38-A760-BE3ED82A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2C5BF-12FD-4F02-A089-2F291EE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931E-C63F-4CFE-80BD-33D94100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4052A-8EF6-41A5-B67F-9532A5A6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680AA-2F24-41C8-B823-E7728D48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250F8-CF12-4D8C-B86D-DE869987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E7976-2287-45CD-8CE9-F64785CA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4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62999E-CED9-4C9D-9814-0E7C686B9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43446-24D3-4C07-8F88-CF59575EA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E3921-03A3-4465-86A9-B304811C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253E3-4D54-42C6-BD81-1A954474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622B3-B2E6-462B-913E-FB267B1B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74A7A-65D2-40E1-AB2C-B7C0AD23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F3BC3-55A8-41E1-813E-CD4782A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33B38-EE37-44F1-B1D2-B428DBAE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F2198-BEB8-4E01-92AE-0E15B719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07212-B6E3-4A7F-9926-997BADC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1C78-2389-4394-9EA6-8CC87BC7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456D2-8AE8-4651-86F2-09D791DA0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D5EC-63F7-4449-B875-8DE27E9C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5CDC5-F97B-4AB6-9618-DF43F8DC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F12E-CCCF-484D-9D9A-73B631BB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5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90211-F122-4833-9EA4-967456D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86B2-86B8-4D6C-846D-D9003566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7B732-757A-42DB-83FE-1664FB6B5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AD2F8-CDE6-4AF5-B5A1-239A9C5A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3D752-26C1-4924-86A1-63241260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AE988-F7C3-4B42-9124-1D47320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0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17BE2-20D0-44D4-8900-F411E169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98A13-5A13-4AE2-9052-31F3921F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CAE1B-CD42-4778-BFDF-1E412FB8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2D58C-94C5-45FD-9728-D4A73A66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56B3A8-F715-4016-9413-68A23312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B21F0-50DB-42E2-B25A-8D84C35A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66E52-DC9A-4F19-A5B7-15C25DDD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25DF40-216B-46A1-93C2-EC9DBAD5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34154-FE86-487B-8EFA-1A8F87ED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21E95-79F8-4D39-9021-9725ED4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57A2A7-816B-4FD0-A3CD-3632EE51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EE306-3F72-4D8C-A810-F30D5142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849C7-6ADC-43BD-8D65-9651E963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BBA9CD-7343-4FF5-8CA3-24C3EACC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94999-ADA8-4D03-810F-9366ED51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1D6A-2FE3-48C1-ABAB-3C413DCF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92D76-5E78-46FB-BF9F-DC8A0EB1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C2199-28DD-46CF-83FD-8604B998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0C53C-05B3-4305-B2DE-D8A878B9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87305-F026-45C5-8459-A119F2DC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6199D-01D2-43AD-9616-6522F317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0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B94A6-042C-4988-B207-166FEC8D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33A47-572E-44D6-AB89-FA24A11A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BA83A-F459-46EF-9AE0-DE2E152EC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3B334-F435-4B21-9E18-0015EB2B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67F3C-1173-4D75-87E0-328A5AF0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9535B-1255-4CFC-A9A2-5624AE37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95076-A1D0-420C-83A0-9D867ED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AFB4-3C1A-4918-B066-6A63BCFD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D23FD-B67D-49F0-AA4F-A58BEA11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27C3-93CB-4573-9963-9128592C0502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4F124-DA62-4C36-835E-29503A2A9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C74A8-2F79-4EF0-AC55-5EFF0E8A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D7B03-6D4C-464E-81A8-19A86EF28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4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D3D5-6783-438A-9242-15D2E06F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53289"/>
            <a:ext cx="9144000" cy="2143351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C++</a:t>
            </a:r>
            <a:r>
              <a:rPr lang="ko-KR" altLang="en-US" sz="6600" dirty="0"/>
              <a:t> </a:t>
            </a:r>
            <a:r>
              <a:rPr lang="ko-KR" altLang="en-US" sz="6600" dirty="0" err="1"/>
              <a:t>학술회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C6F74-151C-4E83-AC21-1156D5B4C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393" y="3951106"/>
            <a:ext cx="4685211" cy="104761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유니티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ko-KR" altLang="en-US" sz="2800" dirty="0"/>
              <a:t>클래스의 내부 구조 이해</a:t>
            </a:r>
            <a:endParaRPr lang="en-US" altLang="ko-KR" sz="2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C85D63B-ACD5-44A6-B65A-1DDF127943EF}"/>
              </a:ext>
            </a:extLst>
          </p:cNvPr>
          <p:cNvSpPr txBox="1">
            <a:spLocks/>
          </p:cNvSpPr>
          <p:nvPr/>
        </p:nvSpPr>
        <p:spPr>
          <a:xfrm>
            <a:off x="8917577" y="5809661"/>
            <a:ext cx="2346959" cy="364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고병진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44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Public Functions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2000" dirty="0" err="1"/>
              <a:t>GameObject</a:t>
            </a:r>
            <a:r>
              <a:rPr lang="ko-KR" altLang="en-US" sz="2000" dirty="0"/>
              <a:t>의 멤버 함수</a:t>
            </a:r>
            <a:endParaRPr lang="en-US" altLang="ko-KR" sz="2000" dirty="0"/>
          </a:p>
          <a:p>
            <a:r>
              <a:rPr lang="ko-KR" altLang="en-US" sz="2000" dirty="0"/>
              <a:t>누구에게나 공개 되어있어 접근 가능하다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AB08C-E838-4900-9ECF-B80413A56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74" y="3490207"/>
            <a:ext cx="6897052" cy="29491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53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714103"/>
            <a:ext cx="10515600" cy="5725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BE419-C6A9-4D6E-91AE-C418B9D2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85" y="1989348"/>
            <a:ext cx="8569629" cy="28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9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Static Functions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ko-KR" altLang="en-US" sz="2000" dirty="0"/>
              <a:t>정적 멤버 함수</a:t>
            </a:r>
            <a:endParaRPr lang="en-US" altLang="ko-KR" sz="2000" dirty="0"/>
          </a:p>
          <a:p>
            <a:r>
              <a:rPr lang="ko-KR" altLang="en-US" sz="2000" dirty="0"/>
              <a:t>클래스로부터 객체를 생성하지 않아도 바로 사용 가능하다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정적 함수는 객체가 생성되기 전에 호출이 가능하기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정적 함수 내에서는 정적 변수가 아닌 일반 멤버 변수를 호출 할 수 없다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7F0CBE-0A5D-4910-9218-8B0DEB52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4743651"/>
            <a:ext cx="9240540" cy="1695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270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714103"/>
            <a:ext cx="10515600" cy="5725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7BE39-70D2-4EA4-A0FA-FAD17926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73" y="2742484"/>
            <a:ext cx="7393253" cy="13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i="0" dirty="0">
                <a:solidFill>
                  <a:srgbClr val="1B2229"/>
                </a:solidFill>
                <a:effectLst/>
                <a:latin typeface="Open Sans" panose="020B0606030504020204" pitchFamily="34" charset="0"/>
              </a:rPr>
              <a:t>Inherited members</a:t>
            </a:r>
          </a:p>
          <a:p>
            <a:pPr algn="ctr"/>
            <a:r>
              <a:rPr lang="en-US" altLang="ko-KR" sz="3600" i="0" dirty="0">
                <a:solidFill>
                  <a:srgbClr val="1B2229"/>
                </a:solidFill>
                <a:effectLst/>
                <a:latin typeface="Open Sans" panose="020B0606030504020204" pitchFamily="34" charset="0"/>
              </a:rPr>
              <a:t>(Variables)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2000" dirty="0"/>
              <a:t>Object</a:t>
            </a:r>
            <a:r>
              <a:rPr lang="ko-KR" altLang="en-US" sz="2000" dirty="0"/>
              <a:t>에서 상속 받은 변수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B8A76-265D-4BD7-9FB0-052DC3A74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4574470"/>
            <a:ext cx="7468642" cy="10288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i="0" dirty="0">
                <a:solidFill>
                  <a:srgbClr val="1B2229"/>
                </a:solidFill>
                <a:effectLst/>
                <a:latin typeface="Open Sans" panose="020B0606030504020204" pitchFamily="34" charset="0"/>
              </a:rPr>
              <a:t>Inherited members</a:t>
            </a:r>
          </a:p>
          <a:p>
            <a:pPr algn="ctr"/>
            <a:r>
              <a:rPr lang="en-US" altLang="ko-KR" sz="3600" dirty="0"/>
              <a:t>(Public Functions)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2000" dirty="0"/>
              <a:t>Object</a:t>
            </a:r>
            <a:r>
              <a:rPr lang="ko-KR" altLang="en-US" sz="2000" dirty="0"/>
              <a:t>에서 상속받은 </a:t>
            </a:r>
            <a:r>
              <a:rPr lang="en-US" altLang="ko-KR" sz="2000" dirty="0"/>
              <a:t>public </a:t>
            </a:r>
            <a:r>
              <a:rPr lang="ko-KR" altLang="en-US" sz="2000" dirty="0"/>
              <a:t>멤버 함수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149665-07DB-447F-95F3-A80E1037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4765638"/>
            <a:ext cx="5115639" cy="10383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88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i="0" dirty="0">
                <a:solidFill>
                  <a:srgbClr val="1B2229"/>
                </a:solidFill>
                <a:effectLst/>
                <a:latin typeface="Open Sans" panose="020B0606030504020204" pitchFamily="34" charset="0"/>
              </a:rPr>
              <a:t>Inherited members</a:t>
            </a:r>
          </a:p>
          <a:p>
            <a:pPr algn="ctr"/>
            <a:r>
              <a:rPr lang="en-US" altLang="ko-KR" sz="3600" dirty="0"/>
              <a:t>(Static Functions)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62149" y="20923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2000" dirty="0"/>
              <a:t>Object</a:t>
            </a:r>
            <a:r>
              <a:rPr lang="ko-KR" altLang="en-US" sz="2000" dirty="0"/>
              <a:t>에서 상속받은 정적 멤버 함수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6CA714-EB19-4668-935B-778B4CA63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41" y="4200651"/>
            <a:ext cx="8002117" cy="2238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6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 err="1">
                <a:solidFill>
                  <a:srgbClr val="1B2229"/>
                </a:solidFill>
                <a:latin typeface="Open Sans" panose="020B0606030504020204" pitchFamily="34" charset="0"/>
              </a:rPr>
              <a:t>QnA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8384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en-US" altLang="ko-KR" dirty="0" err="1"/>
              <a:t>GameObject</a:t>
            </a:r>
            <a:r>
              <a:rPr lang="en-US" altLang="ko-KR" dirty="0"/>
              <a:t> VS </a:t>
            </a:r>
            <a:r>
              <a:rPr lang="en-US" altLang="ko-KR" dirty="0" err="1"/>
              <a:t>gameObject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GameObject</a:t>
            </a:r>
            <a:r>
              <a:rPr lang="ko-KR" altLang="en-US" dirty="0"/>
              <a:t> 클래스 내부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9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1320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GameObject</a:t>
            </a:r>
            <a:r>
              <a:rPr lang="en-US" altLang="ko-KR" dirty="0"/>
              <a:t> VS </a:t>
            </a:r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210015"/>
            <a:ext cx="10515600" cy="366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sz="4800" dirty="0">
                <a:solidFill>
                  <a:srgbClr val="FF0000"/>
                </a:solidFill>
              </a:rPr>
              <a:t>타입 </a:t>
            </a:r>
            <a:r>
              <a:rPr lang="ko-KR" altLang="en-US" dirty="0"/>
              <a:t> </a:t>
            </a:r>
            <a:r>
              <a:rPr lang="en-US" altLang="ko-KR" sz="3600" dirty="0"/>
              <a:t>VS</a:t>
            </a:r>
            <a:r>
              <a:rPr lang="en-US" altLang="ko-KR" dirty="0"/>
              <a:t>  </a:t>
            </a:r>
            <a:r>
              <a:rPr lang="ko-KR" altLang="en-US" sz="4800" dirty="0">
                <a:solidFill>
                  <a:srgbClr val="0000FF"/>
                </a:solidFill>
              </a:rPr>
              <a:t>변수</a:t>
            </a:r>
            <a:endParaRPr lang="en-US" altLang="ko-KR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1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5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GameObejct</a:t>
            </a:r>
            <a:r>
              <a:rPr lang="ko-KR" altLang="en-US" sz="2000" dirty="0"/>
              <a:t>는 게임속에 존재하는 모든 오브젝트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객체가 아닌 </a:t>
            </a:r>
            <a:r>
              <a:rPr lang="ko-KR" altLang="en-US" sz="2000" dirty="0">
                <a:solidFill>
                  <a:srgbClr val="FF0000"/>
                </a:solidFill>
              </a:rPr>
              <a:t>클래스</a:t>
            </a:r>
            <a:r>
              <a:rPr lang="ko-KR" altLang="en-US" sz="2000" dirty="0"/>
              <a:t>의 개념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게임을 구성하는 요소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GameObject</a:t>
            </a:r>
            <a:r>
              <a:rPr lang="ko-KR" altLang="en-US" sz="2000" dirty="0"/>
              <a:t>를 쓰는 이유는 다른 게임 오브젝트를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호출하기 위해서이다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9DDF6-B06B-407B-A187-2955C6144DDF}"/>
              </a:ext>
            </a:extLst>
          </p:cNvPr>
          <p:cNvGrpSpPr/>
          <p:nvPr/>
        </p:nvGrpSpPr>
        <p:grpSpPr>
          <a:xfrm>
            <a:off x="6905897" y="1974107"/>
            <a:ext cx="4778752" cy="4351338"/>
            <a:chOff x="7918873" y="1175657"/>
            <a:chExt cx="4087992" cy="390790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E05696-E14D-49FD-B317-711BCC59D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895"/>
            <a:stretch/>
          </p:blipFill>
          <p:spPr>
            <a:xfrm>
              <a:off x="7918873" y="1175657"/>
              <a:ext cx="4087992" cy="36987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4D3FECD-436A-4533-9929-E721C9B3C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262"/>
            <a:stretch/>
          </p:blipFill>
          <p:spPr>
            <a:xfrm>
              <a:off x="7918873" y="4874420"/>
              <a:ext cx="4087992" cy="209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66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gameObject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컨포넌트에</a:t>
            </a:r>
            <a:r>
              <a:rPr lang="ko-KR" altLang="en-US" sz="2000" dirty="0"/>
              <a:t> 할당된 </a:t>
            </a:r>
            <a:r>
              <a:rPr lang="en-US" altLang="ko-KR" sz="2000" dirty="0" err="1"/>
              <a:t>GameObject</a:t>
            </a:r>
            <a:r>
              <a:rPr lang="ko-KR" altLang="en-US" sz="2000" dirty="0"/>
              <a:t>의 </a:t>
            </a:r>
            <a:r>
              <a:rPr lang="ko-KR" altLang="en-US" sz="2000" dirty="0">
                <a:solidFill>
                  <a:srgbClr val="FF0000"/>
                </a:solidFill>
              </a:rPr>
              <a:t>객체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gameObject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GameObject</a:t>
            </a:r>
            <a:r>
              <a:rPr lang="en-US" altLang="ko-KR" sz="2000" dirty="0"/>
              <a:t> </a:t>
            </a:r>
            <a:r>
              <a:rPr lang="ko-KR" altLang="en-US" sz="2000" dirty="0"/>
              <a:t>타입의 </a:t>
            </a:r>
            <a:r>
              <a:rPr lang="ko-KR" altLang="en-US" sz="2000" dirty="0">
                <a:solidFill>
                  <a:srgbClr val="FF0000"/>
                </a:solidFill>
              </a:rPr>
              <a:t>변수</a:t>
            </a:r>
            <a:r>
              <a:rPr lang="ko-KR" altLang="en-US" sz="2000" dirty="0"/>
              <a:t>이고 컴포넌트들의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기반 클래스인 </a:t>
            </a:r>
            <a:r>
              <a:rPr lang="en-US" altLang="ko-KR" sz="2000" dirty="0" err="1"/>
              <a:t>MonoBehaviour</a:t>
            </a:r>
            <a:r>
              <a:rPr lang="ko-KR" altLang="en-US" sz="2000" dirty="0"/>
              <a:t>에서 제공한다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스크립트에서 </a:t>
            </a:r>
            <a:r>
              <a:rPr lang="en-US" altLang="ko-KR" sz="2000" dirty="0" err="1"/>
              <a:t>gameObject</a:t>
            </a:r>
            <a:r>
              <a:rPr lang="ko-KR" altLang="en-US" sz="2000" dirty="0"/>
              <a:t>를 사용하면 해당 게임 오브젝트를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호출한다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E9901D-8344-4C8B-8E34-EEA9D26BA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921" y="1983581"/>
            <a:ext cx="2554337" cy="38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altLang="ko-KR" sz="3200" dirty="0" err="1"/>
              <a:t>GameObject</a:t>
            </a:r>
            <a:r>
              <a:rPr lang="ko-KR" altLang="en-US" sz="3200" dirty="0"/>
              <a:t> 클래스의 </a:t>
            </a:r>
            <a:endParaRPr lang="en-US" altLang="ko-KR" sz="3200" dirty="0"/>
          </a:p>
          <a:p>
            <a:pPr algn="ctr">
              <a:lnSpc>
                <a:spcPct val="170000"/>
              </a:lnSpc>
            </a:pPr>
            <a:r>
              <a:rPr lang="ko-KR" altLang="en-US" sz="3200" dirty="0"/>
              <a:t>내부 구조</a:t>
            </a:r>
          </a:p>
        </p:txBody>
      </p:sp>
    </p:spTree>
    <p:extLst>
      <p:ext uri="{BB962C8B-B14F-4D97-AF65-F5344CB8AC3E}">
        <p14:creationId xmlns:p14="http://schemas.microsoft.com/office/powerpoint/2010/main" val="27283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4C57228-53B7-4BFD-A11A-EF2542C9C33A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i="0" dirty="0">
                <a:solidFill>
                  <a:srgbClr val="1B2229"/>
                </a:solidFill>
                <a:effectLst/>
                <a:latin typeface="Open Sans" panose="020B0606030504020204" pitchFamily="34" charset="0"/>
              </a:rPr>
              <a:t>클래스의 상속 관계</a:t>
            </a:r>
            <a:endParaRPr lang="ko-KR" altLang="en-US" sz="4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78841CC-984B-4153-9EFF-ADE3D98BB2E8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FF0000"/>
                </a:solidFill>
              </a:rPr>
              <a:t>Obect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Component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Behaviour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</a:rPr>
              <a:t>MonoBehaviour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순으로 상속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dirty="0" err="1"/>
              <a:t>Obect</a:t>
            </a:r>
            <a:r>
              <a:rPr lang="en-US" altLang="ko-KR" sz="2000" dirty="0"/>
              <a:t> : name, </a:t>
            </a:r>
            <a:r>
              <a:rPr lang="en-US" altLang="ko-KR" sz="2000" dirty="0" err="1"/>
              <a:t>hideFlags</a:t>
            </a:r>
            <a:r>
              <a:rPr lang="en-US" altLang="ko-KR" sz="2000" dirty="0"/>
              <a:t>, Destroy, Instantiate</a:t>
            </a:r>
            <a:r>
              <a:rPr lang="ko-KR" altLang="en-US" sz="2000" dirty="0"/>
              <a:t>등 개체 관련함수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400" dirty="0"/>
              <a:t>Component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GameObject</a:t>
            </a:r>
            <a:r>
              <a:rPr lang="en-US" altLang="ko-KR" sz="2000" dirty="0"/>
              <a:t>, tag, transform, </a:t>
            </a:r>
            <a:r>
              <a:rPr lang="en-US" altLang="ko-KR" sz="2000" dirty="0" err="1"/>
              <a:t>GetComponent</a:t>
            </a:r>
            <a:r>
              <a:rPr lang="ko-KR" altLang="en-US" sz="2000" dirty="0"/>
              <a:t>등 컴포넌트 관련 함수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400" dirty="0" err="1"/>
              <a:t>Behaviour</a:t>
            </a:r>
            <a:r>
              <a:rPr lang="en-US" altLang="ko-KR" sz="2000" dirty="0"/>
              <a:t> : enabled, </a:t>
            </a:r>
            <a:r>
              <a:rPr lang="en-US" altLang="ko-KR" sz="2000" dirty="0" err="1"/>
              <a:t>isActiveAndEnable</a:t>
            </a:r>
            <a:r>
              <a:rPr lang="en-US" altLang="ko-KR" sz="2000" dirty="0"/>
              <a:t> 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dirty="0" err="1"/>
              <a:t>MonoBehaviour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useGULayout</a:t>
            </a:r>
            <a:r>
              <a:rPr lang="en-US" altLang="ko-KR" sz="2000" dirty="0"/>
              <a:t>, Invoke </a:t>
            </a:r>
            <a:r>
              <a:rPr lang="ko-KR" altLang="en-US" sz="2000" dirty="0"/>
              <a:t>및 </a:t>
            </a:r>
            <a:r>
              <a:rPr lang="en-US" altLang="ko-KR" sz="2000" dirty="0"/>
              <a:t>Coroutine </a:t>
            </a:r>
            <a:r>
              <a:rPr lang="ko-KR" altLang="en-US" sz="2000" dirty="0"/>
              <a:t>관련함수 각종 이벤트</a:t>
            </a:r>
            <a:r>
              <a:rPr lang="en-US" altLang="ko-KR" sz="2000" dirty="0"/>
              <a:t>(Message) 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63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82000CA-2EE2-45D6-94A8-BB5B2D5D2B42}"/>
              </a:ext>
            </a:extLst>
          </p:cNvPr>
          <p:cNvSpPr>
            <a:spLocks noGrp="1"/>
          </p:cNvSpPr>
          <p:nvPr/>
        </p:nvSpPr>
        <p:spPr>
          <a:xfrm>
            <a:off x="838200" y="766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i="0" dirty="0">
                <a:solidFill>
                  <a:srgbClr val="1B2229"/>
                </a:solidFill>
                <a:effectLst/>
                <a:latin typeface="Open Sans" panose="020B0606030504020204" pitchFamily="34" charset="0"/>
              </a:rPr>
              <a:t>Variables</a:t>
            </a:r>
            <a:endParaRPr lang="ko-KR" altLang="en-US" sz="4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2088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 멤버 변수나 멤버 함수와 달리 </a:t>
            </a:r>
            <a:r>
              <a:rPr lang="en-US" altLang="ko-KR" sz="2000" dirty="0" err="1"/>
              <a:t>c#</a:t>
            </a:r>
            <a:r>
              <a:rPr lang="ko-KR" altLang="en-US" sz="2000" dirty="0"/>
              <a:t>에는 외부에 노출 되어있다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읽고 쓸 수 있는 메소드이다</a:t>
            </a:r>
            <a:r>
              <a:rPr lang="en-US" altLang="ko-KR" sz="2000" dirty="0"/>
              <a:t>. (Getter,</a:t>
            </a:r>
            <a:r>
              <a:rPr lang="ko-KR" altLang="en-US" sz="2000" dirty="0"/>
              <a:t> </a:t>
            </a:r>
            <a:r>
              <a:rPr lang="en-US" altLang="ko-KR" sz="2000" dirty="0"/>
              <a:t>Setter</a:t>
            </a:r>
            <a:r>
              <a:rPr lang="ko-KR" altLang="en-US" sz="2000" dirty="0"/>
              <a:t> 함수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F15A0-B7F1-4927-93AC-83B3543D5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3781492"/>
            <a:ext cx="8830907" cy="2657846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520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972455-C40A-474A-BA8E-9C62876E62A4}"/>
              </a:ext>
            </a:extLst>
          </p:cNvPr>
          <p:cNvSpPr>
            <a:spLocks noGrp="1"/>
          </p:cNvSpPr>
          <p:nvPr/>
        </p:nvSpPr>
        <p:spPr>
          <a:xfrm>
            <a:off x="838200" y="714103"/>
            <a:ext cx="10515600" cy="5725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C38AC-162F-4ED4-B2E8-695D7150A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3" y="2041843"/>
            <a:ext cx="5311953" cy="27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263</Words>
  <Application>Microsoft Office PowerPoint</Application>
  <PresentationFormat>와이드스크린</PresentationFormat>
  <Paragraphs>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Open Sans</vt:lpstr>
      <vt:lpstr>Office 테마</vt:lpstr>
      <vt:lpstr>C++ 학술회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학술회</dc:title>
  <dc:creator>B877002 고병진/클라</dc:creator>
  <cp:lastModifiedBy>B877002 고병진/클라</cp:lastModifiedBy>
  <cp:revision>6</cp:revision>
  <dcterms:created xsi:type="dcterms:W3CDTF">2021-11-19T10:50:59Z</dcterms:created>
  <dcterms:modified xsi:type="dcterms:W3CDTF">2021-11-20T02:49:20Z</dcterms:modified>
</cp:coreProperties>
</file>