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0:09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270 752 24575,'2'15'0,"1"0"0,0 1 0,1-1 0,1 0 0,0-1 0,9 17 0,-8-16 0,33 76 0,-39-91 0,0 1 0,0-1 0,0 1 0,1-1 0,-1 1 0,0-1 0,0 1 0,1-1 0,-1 1 0,0-1 0,1 0 0,-1 1 0,1-1 0,-1 1 0,0-1 0,1 0 0,-1 0 0,1 1 0,-1-1 0,1 0 0,-1 0 0,1 1 0,-1-1 0,1 0 0,-1 0 0,1 0 0,-1 0 0,1 0 0,0 0 0,-1 0 0,1 0 0,-1 0 0,1 0 0,13-15 0,2-26 0,-15 37 0,16-52 0,-3-2 0,7-60 0,-18-92 0,-5 115 0,2 91 0,0 0 0,0 1 0,0-1 0,-1 1 0,1-1 0,-1 1 0,0-1 0,0 1 0,0 0 0,0-1 0,-1 1 0,0 0 0,1 0 0,-1 0 0,0 0 0,0 0 0,-1 0 0,-2-2 0,3 4 0,1 0 0,-1 0 0,0 0 0,0 1 0,0-1 0,0 1 0,0-1 0,0 1 0,0 0 0,0-1 0,0 1 0,0 0 0,0 0 0,0 1 0,0-1 0,0 0 0,0 1 0,0-1 0,0 1 0,0 0 0,0-1 0,1 1 0,-1 0 0,0 0 0,0 0 0,1 1 0,-1-1 0,1 0 0,-1 1 0,1-1 0,-1 0 0,1 1 0,-2 2 0,-19 20 0,1 2 0,1 0 0,2 1 0,-29 55 0,-46 125 0,83-179 0,1 0 0,1 1 0,1 0 0,-4 52 0,6 118 0,6-265 0,14-106 0,23-147 0,-27 233 0,-5 52 0,1-51 0,-5 53 0,9-51 0,-6 52 0,3-54 0,-9 49 0,0 24 0,1 0 0,0 0 0,0 0 0,2 0 0,2-14 0,-4 25 0,0 1 0,0-1 0,0 1 0,0 0 0,0-1 0,0 1 0,0-1 0,0 1 0,0-1 0,0 1 0,0 0 0,1-1 0,-1 1 0,0-1 0,0 1 0,0 0 0,1-1 0,-1 1 0,0 0 0,1-1 0,-1 1 0,0 0 0,1-1 0,-1 1 0,0 0 0,1 0 0,-1-1 0,0 1 0,1 0 0,-1 0 0,1 0 0,0-1 0,5 14 0,0 25 0,-6-1 0,-1 0 0,-2 0 0,-8 39 0,7-48 0,-2 10 0,-11 81 0,-51 185 0,58-266 0,-6 44 0,10-45 0,-16 52 0,-13 59 0,19-67 0,16-81 0,0 0 0,-1 0 0,1 0 0,0 0 0,0 1 0,0-1 0,0 0 0,0 0 0,-1 0 0,1 0 0,0 0 0,0 1 0,0-1 0,0 0 0,0 0 0,0 0 0,0 0 0,0 1 0,0-1 0,0 0 0,0 0 0,0 0 0,0 1 0,0-1 0,0 0 0,0 0 0,0 0 0,0 0 0,0 1 0,0-1 0,0 0 0,0 0 0,0 0 0,0 1 0,0-1 0,0 0 0,0 0 0,0 0 0,1 0 0,-1 0 0,0 1 0,0-1 0,0 0 0,0 0 0,0 0 0,0 0 0,1 0 0,-1 0 0,0 0 0,0 1 0,0-1 0,0 0 0,1 0 0,-1 0 0,0 0 0,0 0 0,0 0 0,1 0 0,-1 0 0,0 0 0,0 0 0,0 0 0,1 0 0,12-12 0,15-22 0,-1-3 0,3 2 0,1 2 0,1 1 0,44-34 0,175-161 0,-110 94 0,-264 234 0,53-46 0,-91 90 0,154-136 0,0-1 0,1 1 0,0 0 0,0 0 0,1 1 0,0-1 0,1 1 0,0 0 0,1 0 0,0 1 0,0-1 0,-2 21 0,4-16 0,1 1 0,0-1 0,1 1 0,1-1 0,0 0 0,1 1 0,1-1 0,6 19 0,-10-34 0,1 0 0,-1 1 0,0-1 0,0 0 0,0 0 0,0 1 0,1-1 0,-1 0 0,0 1 0,0-1 0,0 0 0,1 0 0,-1 0 0,0 1 0,0-1 0,1 0 0,-1 0 0,0 0 0,1 0 0,-1 1 0,0-1 0,1 0 0,-1 0 0,0 0 0,1 0 0,-1 0 0,0 0 0,1 0 0,-1 0 0,0 0 0,1 0 0,-1 0 0,0 0 0,1 0 0,-1 0 0,0 0 0,0 0 0,1-1 0,-1 1 0,0 0 0,1 0 0,-1 0 0,0 0 0,1-1 0,-1 1 0,0 0 0,0 0 0,0 0 0,1-1 0,-1 1 0,0 0 0,0-1 0,0 1 0,1 0 0,-1 0 0,0-1 0,0 1 0,0 0 0,0-1 0,0 1 0,0 0 0,0-1 0,0 1 0,0-1 0,15-26 0,-13 22 0,249-439 0,-208 380 0,60-66 0,-37 49 0,-61 74 0,13-17 0,-18 23 0,0 1 0,1-1 0,-1 1 0,0-1 0,1 1 0,-1-1 0,1 1 0,-1-1 0,0 1 0,1-1 0,-1 1 0,1 0 0,-1-1 0,1 1 0,-1 0 0,1 0 0,0-1 0,-1 1 0,1 0 0,-1 0 0,1 0 0,-1 0 0,1 0 0,0 0 0,-1 0 0,1 0 0,-1 0 0,1 0 0,0 0 0,-1 0 0,1 0 0,-1 0 0,2 1 0,-2 2 0,1 1 0,-1-1 0,0 1 0,-1-1 0,1 1 0,-1-1 0,1 0 0,-1 1 0,0-1 0,0 0 0,-1 1 0,1-1 0,-3 4 0,2-2 0,-11 26 0,-2-1 0,-1 0 0,-28 39 0,-70 79 0,51-69 0,-189 229 0,203-248 0,-76 121 0,119-172 0,1 0 0,1 1 0,0 0 0,-6 19 0,9-24 0,0-1 0,0 1 0,0 0 0,1 0 0,-1 0 0,1 0 0,0 0 0,0 0 0,1 0 0,0-1 0,0 1 0,2 7 0,-3-11 0,0-1 0,1 1 0,-1 0 0,0 0 0,1-1 0,-1 1 0,1 0 0,-1-1 0,1 1 0,-1-1 0,1 1 0,-1 0 0,1-1 0,-1 1 0,1-1 0,0 1 0,-1-1 0,1 0 0,0 1 0,0-1 0,-1 0 0,1 1 0,0-1 0,0 0 0,-1 0 0,1 0 0,0 0 0,0 0 0,1 0 0,23-13 0,14-30 0,-14 9 0,22-31 0,98-104 0,78-73 0,-141 148 0,100-139 0,-148 170 0,-28 50 0,0 0 0,1 0 0,12-17 0,-88 135 0,-31 19 0,-112 181 0,199-282 0,0 1 0,1 0 0,1 1 0,1 0 0,2 1 0,0 0 0,2 1 0,1-1 0,-3 53 0,8-76 0,0 0 0,0 1 0,0-1 0,0 0 0,1 0 0,0 0 0,-1 0 0,1 0 0,0 0 0,1 0 0,-1 0 0,0 0 0,1 0 0,2 3 0,-4-6 0,1 1 0,-1-1 0,1 1 0,-1-1 0,1 0 0,0 1 0,-1-1 0,1 0 0,0 1 0,-1-1 0,1 0 0,0 0 0,0 1 0,-1-1 0,1 0 0,0 0 0,0 0 0,-1 0 0,1 0 0,0 0 0,0 0 0,1-1 0,0 0 0,0 1 0,0-1 0,0 0 0,0-1 0,0 1 0,-1 0 0,1 0 0,0-1 0,0 1 0,-1-1 0,2-2 0,263-260 0,-99 105 0,197-158-817,-331 292 904,-14 12 35,-1-1-1,-1-1 1,0 0 0,-1-1 0,19-26-1,-34 42-121,0-1 0,0 0 0,-1 0 0,1 0 0,0 0 0,-1 0 0,1 0 0,-1 0 0,1 0 0,-1 0 0,1 0 0,-1 0 0,0 0 0,0 0 0,1 0 0,-1 0 0,0-1 0,0 1 0,0 0 0,0-1 0,-1 2 0,1-1 0,-1 1 0,0 0 0,1-1 0,-1 1 0,0 0 0,1 0 0,-1 0 0,0 0 0,1 0 0,-1 0 0,0 0 0,1 0 0,-1 0 0,0 0 0,1 0 0,-1 0 0,0 0 0,1 0 0,-1 1 0,1-1 0,-1 0 0,0 1 0,-45 23 0,-116 100 0,-25 19 0,49-30-653,30-22 420,44-36 283,2 3-1,-89 108 0,138-150 51,0 1 1,1 0-1,0 1 0,2 1 1,0 0-1,1 0 1,-9 28-1,14-32-106,0 0 0,0 1 0,2-1 0,0 1 1,1 0-1,0-1 0,2 1 0,-1 0 0,2-1 0,6 27 0,-7-37 6,0-1 0,1 0 0,0 0 0,0 0 0,0 0 0,0 0 0,0 0 0,1-1 0,0 1 0,0-1 0,0 1 0,0-1 0,1 0 0,-1-1 0,1 1 0,-1 0 0,1-1 0,0 0 0,0 0 0,0 0 0,0 0 0,1-1 0,-1 0 0,8 2 0,-5-2 0,0 0 0,0-1 0,-1 1 0,1-2 0,0 1 0,0-1 0,0 0 0,-1 0 0,1 0 0,0-1 0,-1 0 0,0-1 0,1 1 0,-1-1 0,10-7 0,44-39 0,-2-2 0,-2-3 0,80-102 0,-123 141 0,61-75 0,58-66 0,-27 49 0,166-132 0,-268 237 0,0-1 0,0 0 0,0 0 0,-1 0 0,1 0 0,-1 0 0,0-1 0,2-3 0,-4 7 0,0 0 0,0 0 0,1-1 0,-1 1 0,0 0 0,0 0 0,0-1 0,0 1 0,0 0 0,0 0 0,0-1 0,0 1 0,0 0 0,0 0 0,0 0 0,0-1 0,0 1 0,0 0 0,0 0 0,0-1 0,0 1 0,0 0 0,0 0 0,0-1 0,0 1 0,0 0 0,-1 0 0,1-1 0,0 1 0,0 0 0,0 0 0,0 0 0,0-1 0,-1 1 0,1 0 0,0 0 0,0 0 0,0 0 0,-1 0 0,1-1 0,0 1 0,-22 6 0,-80 46 0,-35 15 0,-69 35 0,133-66-18,-86 55 0,80-44-716,69-40 757,-49 27-64,-55 43 0,98-65 119,1 1 0,1 0 0,0 1-1,0 1 1,2 0 0,0 0 0,0 2 0,-11 21 0,17-26-63,1-1 1,1 1-1,-1 0 1,2 0-1,0 1 1,0-1-1,1 1 1,0 14 0,2-20-17,0-1 0,1 1 1,0 0-1,0-1 0,0 1 1,1-1-1,0 0 0,0 1 1,0-1-1,1 0 0,0 0 1,0 0-1,1-1 0,0 1 1,-1-1-1,10 9 0,-6-7 1,0 0 0,1-1 0,-1 0 0,1 0 0,0-1 0,0 0 0,1-1 0,0 1 0,0-2 0,0 1 0,0-1 0,0-1 0,0 1 0,1-2 0,0 1 0,-1-1 0,1-1 0,-1 0 0,1 0 0,0-1 0,-1 0 0,1-1 0,-1 0 0,1 0 0,-1-1 0,17-7 0,34-22 0,-1-3 0,61-47 0,-52 34 0,7-9 0,-1-4 0,72-80 0,-29 28 0,87-87 0,-183 179 0,10-9 0,-2-2 0,0-1 0,-2-1 0,-2-1 0,28-51 0,-52 84 0,0 1 0,0-1 0,0 1 0,-1-1 0,1 1 0,-1-1 0,1 0 0,-1 1 0,1-1 0,-1 0 0,0 0 0,0 1 0,0-1 0,0 0 0,0 0 0,0 1 0,0-1 0,-1 0 0,1 1 0,-1-1 0,1 0 0,-1 1 0,1-1 0,-1 0 0,-2-2 0,1 2 0,0 1 0,0-1 0,0 1 0,-1-1 0,1 1 0,-1 0 0,1 0 0,-1 0 0,1 0 0,-1 0 0,1 1 0,-1-1 0,0 1 0,1-1 0,-4 1 0,-2 0 0,-1 0 0,0 0 0,1 1 0,-1 0 0,1 0 0,0 1 0,-1 0 0,1 1 0,0 0 0,-9 5 0,-136 109 0,23-14 0,-39 27 0,144-108 0,2 1 0,1 1 0,1 1 0,-27 42 0,43-59 0,1 1 0,1 0 0,0 0 0,0 0 0,0 0 0,2 0 0,-1 1 0,1-1 0,0 15 0,1 9 0,6 44 0,-5-69 0,1 0 0,1-1 0,-1 1 0,1 0 0,0 0 0,1-1 0,0 0 0,0 0 0,0 0 0,1 0 0,8 8 0,9 9 0,39 32 0,-41-39 0,-17-13 0,1-1 0,0 0 0,0 0 0,0 0 0,1-1 0,-1 1 0,0-1 0,1 0 0,0 0 0,-1 0 0,1-1 0,0 0 0,0 0 0,0 0 0,0 0 0,0-1 0,7 0 0,-6-1 0,1-1 0,-1 1 0,1-1 0,-1-1 0,0 1 0,1-1 0,-1 0 0,0 0 0,-1-1 0,1 0 0,-1 0 0,7-6 0,266-260 0,-273 264 0,173-197 0,-59 41 0,18-22 0,-102 144 0,-2-2 0,-1-1 0,39-72 0,-69 112 0,-1 0 0,0 0 0,1 0 0,-1 0 0,-1 0 0,1 0 0,0 0 0,-1 0 0,1-5 0,-1 7 0,-1-1 0,1 1 0,0 0 0,0 0 0,0 0 0,-1 0 0,1 0 0,-1 0 0,1 0 0,-1 0 0,1 0 0,-1 0 0,1 0 0,-1 0 0,0 0 0,0 0 0,1 0 0,-1 1 0,-1-2 0,-1 1 0,-1-1 0,1 1 0,0 0 0,-1 0 0,1 1 0,0-1 0,-1 0 0,1 1 0,-1 0 0,1 0 0,-1 0 0,1 1 0,-1-1 0,1 1 0,0-1 0,-4 2 0,-60 18 0,-123 53 0,66-23 0,64-28 0,0 3 0,2 2 0,0 3 0,-88 62 0,125-76 0,1 1 0,1 1 0,0 1 0,1 1 0,1 0 0,-18 31 0,26-36 0,1 0 0,0 1 0,1 0 0,1 0 0,1 1 0,0-1 0,1 1 0,1 0 0,0 1 0,1 27 0,1-28 0,2-1 0,0 1 0,1-1 0,1 0 0,0 1 0,11 29 0,-12-41 0,1 0 0,-1 0 0,1 0 0,-1 0 0,1 0 0,1 0 0,-1-1 0,1 1 0,0-1 0,0 0 0,0 0 0,0-1 0,1 1 0,-1-1 0,1 0 0,0 0 0,0-1 0,0 1 0,0-1 0,1 0 0,-1-1 0,1 1 0,9 1 0,-5-3 0,0 1 0,0-2 0,0 1 0,0-1 0,-1-1 0,1 0 0,0 0 0,12-5 0,73-36 0,-11 4 0,-36 18 0,61-35 0,-32 15 0,8-8-37,144-108-1,-195 132-42,-2-1-115,-2-1 0,-1-1 1,30-38-1,19-21-121,121-150 309,-149 171 61,-32 46 147,-2-2-1,0 0 1,-1 0-1,-1-2 1,13-31-1,-26 54-200,-1 1 0,0-1 0,1 0 0,-1 1 0,0-1 0,1 0 0,-1 0 0,0 1 0,0-1 0,0 0 0,0 0 0,0 1 0,1-1 0,-2 0 0,1 0 0,0 0 0,0 1 0,0-1 0,0 0 0,0 0 0,0 1 0,-1-1 0,1 0 0,0 1 0,-1-1 0,1 0 0,-1 1 0,1-1 0,-1 0 0,1 1 0,-1-1 0,0 0 0,-1 0 0,1 1 0,-1-1 0,0 1 0,0 0 0,0-1 0,1 1 0,-1 0 0,0 0 0,0 0 0,0 1 0,1-1 0,-1 0 0,-2 1 0,-53 22 0,-64 46 0,-3-5 0,-137 50 0,169-78-371,2 4-1,1 5 1,-152 101-1,224-134 440,0 1-1,1 0 1,1 1-1,0 1 1,1 1-1,0 0 1,1 0 0,1 1-1,1 1 1,-10 20-1,17-28-31,-1 1-1,2-1 0,0 1 1,0 0-1,1-1 0,0 1 1,0 0-1,2 0 1,-1 1-1,1-1 0,1 0 1,0 0-1,1 0 1,0 0-1,0-1 0,1 1 1,1 0-1,0-1 0,0 0 1,10 17-1,4 1-35,0-1 0,2 0 0,2-1 0,40 39 0,-44-49 0,1 0 0,0-1 0,1-2 0,1 1 0,0-2 0,0-1 0,28 10 0,-31-16 0,0-1 0,1 0 0,-1-1 0,1-1 0,0-1 0,-1-1 0,1-1 0,0 0 0,-1-1 0,1-1 0,-1-1 0,0-1 0,0 0 0,0-1 0,23-12 0,40-23 0,-1-3 0,143-107 0,164-185 0,-344 295 0,-3-3 0,-1-1 0,58-87 0,-94 128 0,0-2 0,0 1 0,-1 0 0,1 0 0,-1-1 0,0 0 0,-1 1 0,1-1 0,-1 0 0,0-6 0,-1 11 0,0 1 0,0 0 0,0-1 0,0 1 0,0 0 0,0-1 0,0 1 0,0 0 0,0 0 0,0-1 0,0 1 0,0 0 0,0-1 0,-1 1 0,1 0 0,0-1 0,0 1 0,0 0 0,0 0 0,-1-1 0,1 1 0,0 0 0,0 0 0,-1 0 0,1-1 0,0 1 0,0 0 0,-1 0 0,1 0 0,0 0 0,0 0 0,-1-1 0,1 1 0,0 0 0,-1 0 0,1 0 0,0 0 0,-1 0 0,1 0 0,0 0 0,-1 0 0,1 0 0,-1 0 0,-18 8 0,-15 15 0,-37 31 0,-3-3 0,-85 43 0,136-80 0,-232 121-217,100-55-1282,130-67 1499,0 2 0,1 1 0,1 1 0,1 1 0,0 1 0,1 0 0,1 2 0,-30 40 0,47-56 66,0-1-1,0 2 1,1-1-1,-1 0 1,1 0-1,1 1 1,-1-1 0,1 1-1,0-1 1,0 1-1,0 0 1,1 0-1,0-1 1,0 1-1,0 0 1,1-1 0,0 1-1,0 0 1,1-1-1,-1 1 1,1-1-1,0 0 1,1 1-1,-1-1 1,1 0 0,0 0-1,4 5 1,10 10-112,0 1 0,1-2 0,1-1 0,35 27 0,-28-24 156,112 96-110,-121-103 0,0-1 0,1-1 0,1-1 0,0 0 0,0-1 0,1-2 0,25 9 0,-37-14 0,0-1 0,1 0 0,-1-1 0,1 0 0,-1 0 0,1-1 0,0 0 0,-1 0 0,1-1 0,-1 0 0,1-1 0,-1 0 0,1 0 0,-1 0 0,0-1 0,0-1 0,0 1 0,-1-1 0,1-1 0,12-9 0,43-42 0,-2-3 0,-4-3 0,54-73 0,-98 118 0,-1 0 0,-1 0 0,-1-2 0,0 1 0,8-25 0,-15 35 0,0 0 0,-1 0 0,0 0 0,0-1 0,-1 1 0,0-1 0,0 0 0,-1 1 0,0-1 0,-1 1 0,0-1 0,0 0 0,-1 1 0,0 0 0,-4-11 0,5 17 0,0-1 0,-1 0 0,0 0 0,1 1 0,-1-1 0,0 1 0,0-1 0,-1 1 0,1 0 0,0 0 0,-1 0 0,0 0 0,1 0 0,-1 1 0,0-1 0,0 1 0,0 0 0,0 0 0,0 0 0,0 0 0,0 0 0,0 0 0,0 1 0,0 0 0,0 0 0,-1 0 0,1 0 0,0 0 0,0 0 0,0 1 0,0 0 0,0-1 0,-5 3 0,-2 0 0,1 0 0,0 1 0,0 0 0,0 1 0,1-1 0,0 2 0,-1-1 0,2 1 0,-13 11 0,9-4 0,0-1 0,1 2 0,0-1 0,1 1 0,1 1 0,0 0 0,1 0 0,1 0 0,-5 17 0,8-21 0,0 1 0,1-1 0,0 1 0,1-1 0,1 1 0,0 0 0,0-1 0,1 1 0,0-1 0,1 1 0,1-1 0,0 1 0,7 16 0,-2-7 0,10 23 0,1-1 0,2 0 0,49 72 0,-64-109 0,0 0 0,0-1 0,0 0 0,0 0 0,1 0 0,0-1 0,-1 0 0,2 0 0,-1-1 0,0 1 0,1-2 0,0 1 0,-1-1 0,1 0 0,0-1 0,10 1 0,-14-2 0,-1 1 0,1-1 0,0 0 0,-1 0 0,1 0 0,0-1 0,-1 1 0,1-1 0,-1 0 0,1 0 0,-1 0 0,1-1 0,-1 1 0,1-1 0,-1 0 0,0 1 0,0-2 0,0 1 0,0 0 0,0-1 0,-1 1 0,1-1 0,-1 0 0,0 1 0,1-1 0,-1-1 0,-1 1 0,1 0 0,0 0 0,-1-1 0,1 1 0,-1-1 0,0 1 0,0-1 0,-1 1 0,1-5 0,3-53 0,-6-97 0,-2 40 0,4 65 0,2 1 0,12-74 0,-7 85 0,27-118 0,-33 156 0,0 1 0,0-1 0,0 0 0,0 0 0,0 0 0,1 0 0,-1 1 0,1-1 0,0 1 0,0-1 0,0 1 0,0 0 0,0-1 0,0 1 0,0 0 0,1 1 0,-1-1 0,1 0 0,0 1 0,-1-1 0,1 1 0,0 0 0,0 0 0,0 0 0,0 0 0,0 0 0,0 1 0,0 0 0,0-1 0,0 1 0,0 0 0,0 0 0,0 1 0,0-1 0,5 2 0,-3-1 0,0 0 0,-1 1 0,1 0 0,-1-1 0,1 2 0,-1-1 0,0 0 0,0 1 0,0 0 0,0 0 0,0 0 0,-1 0 0,1 1 0,-1 0 0,0-1 0,0 1 0,0 0 0,-1 0 0,1 1 0,-1-1 0,0 0 0,2 8 0,15 125 0,-12-80 0,-2-1 0,-3 1 0,-5 61 0,0-4 0,5-85 0,-1 32 0,-1-58 0,-1 0 0,1 0 0,-1 1 0,1-1 0,-1 0 0,0 0 0,0 0 0,0 0 0,0 0 0,-1 0 0,1 0 0,-1 0 0,-3 4 0,4-6 0,1-1 0,-1 1 0,1-1 0,0 0 0,-1 1 0,1-1 0,-1 0 0,1 1 0,-1-1 0,1 0 0,-1 0 0,0 1 0,1-1 0,-1 0 0,1 0 0,-1 0 0,1 0 0,-1 0 0,0 0 0,1 0 0,-1 0 0,1 0 0,-1 0 0,1 0 0,-1 0 0,0 0 0,1-1 0,-1 1 0,1 0 0,-1 0 0,1-1 0,-1 1 0,-16-20 0,-2-28 0,14 18 0,0 1 0,2-1 0,2 0 0,0 0 0,5-33 0,-2 30 0,-1 1 0,-1-1 0,-2 0 0,-6-33 0,-22-115 0,23 131 0,-5-22 10,5 38-697,-5-64-1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3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3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4.0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4.3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4.7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5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24575,'0'17'0,"0"9"0,0 4 0,0 2 0,0-1 0,0-2 0,0-1 0,4-6 0,2-2 0,-1 0 0,-1 0 0,-1 1 0,-1 1 0,3-4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5.3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1 315 24575,'4'-4'0,"1"-5"0,0-6 0</inkml:trace>
  <inkml:trace contextRef="#ctx0" brushRef="#br0" timeOffset="1">387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5.7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24575,'15'7'0,"-1"-2"0,2 0 0,-1-1 0,21 4 0,43 12 0,-59-13 0,1-1 0,-1-1 0,1-1 0,0-1 0,26 1 0,111-6 0,-59-1 0,-75 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7.4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7.7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0:10.3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8.1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8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12.2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24575,'16'0'0,"10"0"0,4 0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12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13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24575,'29'16'0,"-1"0"0,0 1 0,-1 2 0,-1 1 0,30 30 0,-20-11 0,42 61 0,-18-21 0,19 21 0,151 170 0,-149-182 0,34 33 0,-10-16 0,-66-64 0,0-2 0,66 49 0,3-7 0,-59-42 0,1-2 0,58 31 0,-3-16-109,1-5 0,152 46 0,234 30-1007,-345-97 853,244 13-1,-207-28 264,153 4 0,-257-15-442,286-6-726,-264 0 1463,158-31 0,-196 23-178,87-31 1,-120 33-10,-2-1 0,1-1 1,-2-1-1,49-35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16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17.5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2272 824 24575,'29'-19'0,"-22"19"0,-20 13 0,2-6 0,1 0 0,-1-1 0,0-1 0,-1 1 0,-21 5 0,-13 7 0,10-2 37,-2-3 0,1 0 0,-2-3 0,-44 7 0,-159 7-3171,105-14 2267,-129 4-427,63-17 1294,-222 5 0,306 10-13,-41 0-6,67-10 667,-145-5 2636,236 3-3240,1 0-1,-1 0 1,0-1 0,0 1 0,0 0 0,0-1-1,0 1 1,0-1 0,0 1 0,1-1-1,-1 0 1,0 0 0,0 0 0,1 0 0,-1 0-1,1 0 1,-1-1 0,1 1 0,0 0-1,-1-1 1,1 1 0,0-1 0,0 0 0,0 1-1,-1-3 1,1 0-31,0 1 0,1 0-1,-1-1 1,1 1 0,0-1 0,0 1-1,0 0 1,1-1 0,-1 1-1,1-1 1,0 1 0,0 0 0,2-4-1,3-8-29,0 1-1,2 0 0,0 1 1,0 0-1,14-16 0,34-32 18,3 3 0,2 2 0,2 3 0,3 3 0,2 2 0,2 4 0,98-46 0,-48 34-551,201-63-1,-79 55 552,-203 54 0,120-23 82,173-12 0,4 14 789,-244 21-872,61-3 70,859 14-1434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6.0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24575,'333'13'-323,"205"14"-5252,-319-16 2817,112-12 5658,-129 0 227,-189 0-2472,0-1-1,0 0 0,21-5 1,15-4-2009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6.4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436 411 24575,'4'0'0,"6"0"0</inkml:trace>
  <inkml:trace contextRef="#ctx0" brushRef="#br0" timeOffset="1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6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0:18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3031 144 24575,'-4'61'0,"-2"-1"0,-22 90 0,15-86 0,-15 65 0,3-1 0,3-18 0,13-73 0,1 1 0,2 0 0,-1 47 0,5-47 0,-9 53 0,-2 26 0,-11-313 0,20 145 0,-2 1 0,-19-78 0,18 99 0,-19-109 0,-69-217 0,87 326 0,7 22 0,0 0 0,-1 1 0,0-1 0,0 1 0,-1 0 0,0-1 0,0 1 0,0 0 0,-7-9 0,9 15 0,1 0 0,0-1 0,0 1 0,-1 0 0,1-1 0,0 1 0,-1 0 0,1 0 0,0-1 0,-1 1 0,1 0 0,-1 0 0,1 0 0,0-1 0,-1 1 0,1 0 0,-1 0 0,1 0 0,-1 0 0,1 0 0,0 0 0,-1 0 0,1 0 0,-1 0 0,1 0 0,-1 0 0,1 0 0,0 0 0,-1 0 0,1 0 0,-1 1 0,1-1 0,-1 0 0,1 0 0,-1 1 0,-10 17 0,-3 35 0,12-45 0,-8 33 0,-6 24 0,2 0 0,3 0 0,-4 117 0,16-64 0,-21-177 0,-6-131 0,5 10 0,14 116 0,6 49 0,0 0 0,-1 0 0,-1 1 0,0-1 0,-6-15 0,9 30 0,0 0 0,0 0 0,0 0 0,0 0 0,0 0 0,0 0 0,0 0 0,0 1 0,0-1 0,0 0 0,0 0 0,0 0 0,0 0 0,0 0 0,0 0 0,0 0 0,0 0 0,0 0 0,0 1 0,0-1 0,0 0 0,0 0 0,0 0 0,0 0 0,0 0 0,0 0 0,-1 0 0,1 0 0,0 0 0,0 0 0,0 0 0,0 0 0,0 1 0,0-1 0,0 0 0,0 0 0,0 0 0,0 0 0,-1 0 0,1 0 0,0 0 0,0 0 0,0 0 0,0 0 0,0 0 0,0 0 0,0 0 0,0 0 0,-1 0 0,1 0 0,0 0 0,0 0 0,0 0 0,0 0 0,0-1 0,0 1 0,0 0 0,0 0 0,0 0 0,-1 0 0,-2 18 0,0 21 0,1 1 0,-11 59 0,2-23 0,-14 77 0,14-92 0,5-35 0,2-1 0,-2 43 0,7-2 0,-25-207 0,-5-93 0,18 152 0,5 47 0,-1-54 0,5 60 0,-2 0 0,-11-49 0,13 70 0,-3 19 0,0 1 0,1-1 0,-5 22 0,3 38 0,2 1 0,7 75 0,-1-24 0,-2 466 0,-2-571 0,-5-22 0,-4-28 0,-54-226 0,56 226 0,-24-69 0,17 55 0,-20-91 0,29 98 0,-1-2 0,3 0 0,-2-58 0,7 140 0,0-4 0,-1 0 0,-1 1 0,-9 43 0,4-37 0,2 1 0,1 0 0,3 0 0,5 47 0,-1 11 0,-6-66 0,-2-23 0,5-14 0,-1 0 0,1 0 0,0 0 0,-1 0 0,1 0 0,0 0 0,-1 0 0,1 0 0,0 0 0,-1-1 0,1 1 0,0 0 0,-1 0 0,1 0 0,0 0 0,0-1 0,-1 1 0,1 0 0,0 0 0,0-1 0,-1 1 0,1 0 0,0-1 0,0 1 0,0 0 0,-1-1 0,1 1 0,0 0 0,0 0 0,0-1 0,0 1 0,0-1 0,0 1 0,0 0 0,0-1 0,0 1 0,0 0 0,0-1 0,-5-19 0,1 0 0,0-1 0,2 1 0,0-1 0,2 0 0,0 1 0,4-25 0,-2-17 0,-2-245 0,0 307 0,0-1 0,0 1 0,0-1 0,-1 0 0,1 1 0,0-1 0,0 1 0,0-1 0,0 0 0,0 1 0,0-1 0,0 1 0,0-1 0,0 0 0,0 1 0,1-1 0,-1 1 0,0-1 0,0 0 0,0 1 0,1-1 0,-1 1 0,0-1 0,1 1 0,-1-1 0,1 1 0,-1-1 0,0 1 0,1-1 0,-1 1 0,1 0 0,-1-1 0,1 1 0,0-1 0,15 18 0,11 35 0,5 16 0,2-2 0,3-1 0,3-2 0,3-1 0,2-3 0,93 93 0,-118-131 0,2 0 0,1-2 0,0-1 0,1-1 0,1-1 0,0-1 0,1-1 0,37 14 0,-61-27 0,0 0 0,0 0 0,0 0 0,0-1 0,0 1 0,0-1 0,1 1 0,-1-1 0,0 0 0,0 0 0,0 0 0,1 0 0,-1 0 0,0 0 0,0-1 0,0 1 0,1-1 0,-1 1 0,0-1 0,0 0 0,0 0 0,0 0 0,0 0 0,0 0 0,-1 0 0,1-1 0,0 1 0,0-1 0,-1 1 0,1-1 0,-1 0 0,0 1 0,1-1 0,-1 0 0,0 0 0,0 0 0,0 0 0,0 0 0,0 0 0,-1 0 0,1 0 0,-1-1 0,1 1 0,-1 0 0,0 0 0,0 0 0,0-1 0,0 1 0,0-3 0,-1-12 0,0 1 0,-1-1 0,-1 0 0,0 1 0,-6-17 0,3 13 0,0 0 0,-2 1 0,-17-33 0,23 47 0,-1 1 0,0-1 0,0 1 0,0 0 0,-1-1 0,0 2 0,0-1 0,0 0 0,0 1 0,0 0 0,-1 0 0,1 0 0,-1 0 0,0 1 0,0 0 0,0 0 0,0 0 0,0 0 0,-9-1 0,-29 1 0,-65 4 0,27 1 0,70-2 0,0 0 0,0 0 0,1 2 0,-1-1 0,0 1 0,1 1 0,-1 0 0,1 0 0,0 1 0,1 1 0,-1-1 0,-16 14 0,20-14 0,0 0 0,1 0 0,-1 0 0,1 1 0,0-1 0,1 1 0,-1 1 0,1-1 0,1 0 0,-1 1 0,1 0 0,0 0 0,0 0 0,1 0 0,0 0 0,0 1 0,1-1 0,0 1 0,0 13 0,1-17 0,0-1 0,1 1 0,0 0 0,0-1 0,0 1 0,0-1 0,0 1 0,1-1 0,-1 1 0,1-1 0,0 0 0,0 0 0,1 0 0,-1 0 0,0 0 0,1 0 0,0-1 0,0 1 0,-1-1 0,2 0 0,-1 0 0,0 0 0,0 0 0,1 0 0,-1-1 0,0 1 0,1-1 0,0 0 0,-1 0 0,7 0 0,11 2 0,0-1 0,0 0 0,1-2 0,27-3 0,-10 1 0,-36 2 0,25 0 0,1 0 0,0-2 0,-1-1 0,1-2 0,-1 0 0,46-16 0,-8-4 0,-26 11 0,1-2 0,-2-2 0,66-39 0,-82 41 0,-1 0 0,0-2 0,33-34 0,-49 44 0,1 0 0,-1 0 0,-1 0 0,0-1 0,0 0 0,0 0 0,-1 0 0,-1 0 0,0-1 0,0 0 0,0 0 0,-2 0 0,2-16 0,-1 9 0,-2 1 0,-1 0 0,0 0 0,0 0 0,-2 0 0,0 0 0,-1 0 0,-10-27 0,9 33 0,0 1 0,0 0 0,-1 0 0,0 1 0,-1-1 0,0 1 0,0 1 0,0-1 0,-1 1 0,0 1 0,-1-1 0,1 1 0,-1 1 0,-16-8 0,2 2 0,0 0 0,0 2 0,-1 0 0,0 2 0,-1 1 0,1 0 0,-1 2 0,-29-1 0,-493 4-549,261 3-423,224 0 622,0 3 0,-78 16 1,-120 39-530,205-45 1742,0 2-1,2 3 0,-92 47 0,139-64-862,0 1 0,0 0 0,0 0 0,0 0 0,1 1 0,0-1 0,0 2 0,0-1 0,1 0 0,0 1 0,0 0 0,0 0 0,0 0 0,1 0 0,0 1 0,1-1 0,-1 1 0,1 0 0,1-1 0,-1 1 0,0 9 0,2-16 0,0 0 0,0 0 0,0 1 0,0-1 0,0 0 0,0 0 0,0 1 0,0-1 0,0 0 0,0 0 0,0 1 0,0-1 0,0 0 0,0 0 0,0 1 0,0-1 0,0 0 0,0 0 0,1 1 0,-1-1 0,0 0 0,0 0 0,0 0 0,0 1 0,1-1 0,-1 0 0,0 0 0,0 0 0,0 0 0,1 1 0,-1-1 0,0 0 0,0 0 0,1 0 0,-1 0 0,0 0 0,0 0 0,1 0 0,-1 0 0,0 0 0,0 0 0,1 0 0,-1 0 0,0 0 0,0 0 0,1 0 0,-1 0 0,0 0 0,0 0 0,1 0 0,-1 0 0,18-12 0,12-18 0,55-100 0,-75 112 0,-1 0 0,-1-1 0,-1 0 0,-1-1 0,6-32 0,-1-7 0,-3 0 0,0-81 0,-8 102 0,1 0 0,12-66 0,-3 38 0,-13 121 0,4 70 0,1-30 0,-1-76 0,1-1 0,9 37 0,-7-35 0,0 0 0,1 27 0,-6 389 0,0-410 0,-1-1 0,-1 0 0,-1 0 0,-1 0 0,-16 43 0,21-67 0,-1-1 0,1 1 0,0 0 0,0 0 0,-1 0 0,1-1 0,0 1 0,-1 0 0,1-1 0,-1 1 0,1 0 0,-1-1 0,1 1 0,-1-1 0,0 1 0,1 0 0,-1-1 0,0 0 0,1 1 0,-1-1 0,0 1 0,0-1 0,1 0 0,-1 1 0,0-1 0,0 0 0,0 0 0,1 0 0,-1 0 0,-1 0 0,0 0 0,1-1 0,-1 1 0,0-1 0,0 0 0,1 0 0,-1 0 0,1 0 0,-1 0 0,1 0 0,-1 0 0,1 0 0,-3-3 0,-36-54 0,36 50 0,-49-74 0,-3 1 0,-80-88 0,125 157 0,7 7 0,0 0 0,0 0 0,0 0 0,0 1 0,-1 0 0,1 0 0,-1 0 0,0 0 0,-1 1 0,1 0 0,-10-4 0,14 7 0,0 0 0,0 1 0,0-1 0,0 1 0,0-1 0,0 1 0,0 0 0,0-1 0,0 1 0,0 0 0,0 0 0,0 0 0,1-1 0,-1 1 0,0 0 0,1 0 0,-1 0 0,0 0 0,1 0 0,-1 0 0,1 1 0,-1 1 0,-10 29 0,10-28 0,-19 66 0,-25 98 0,34-123 0,-23 60 0,6-20 0,-18 33 0,34-89 0,11-27 0,0 0 0,1 0 0,-1 0 0,0 1 0,-1-1 0,1 0 0,0 0 0,0-1 0,-1 1 0,1 0 0,-1 0 0,0-1 0,1 1 0,-1-1 0,0 1 0,-3 1 0,4-3 0,0-1 0,0 1 0,-1 0 0,1-1 0,0 1 0,0-1 0,-1 1 0,1-1 0,0 1 0,0-1 0,0 0 0,0 0 0,0 0 0,0 0 0,0 1 0,0-1 0,1 0 0,-1 0 0,0-1 0,0 1 0,1 0 0,-1 0 0,1 0 0,-1 0 0,1-1 0,-1 1 0,1 0 0,0 0 0,-1-3 0,-11-33 0,-10-49 0,-1-1 0,-28-95 0,13 32 0,17 61 0,12 44 0,7 31 0,-1 0 0,0 0 0,-1 1 0,0-1 0,-1 1 0,-10-19 0,25 148 0,-9 274 0,-2-287 0,-12-254 0,7 100 0,-1-58 0,8 64 0,0 8 0,-1 0 0,-1 1 0,-3-1 0,-8-38 0,8 48 0,0 0 0,1 0 0,3-50 0,1 781 0,-3-714 0,0 1 0,0-1 0,-1 0 0,0 1 0,-1-1 0,-8-15 0,-7-19 0,5 0 0,-50-166 0,55 175 0,3 15 0,1 0 0,1 0 0,-2-40 0,5 40 0,-1 0 0,0 0 0,-1 0 0,-1 0 0,-1 1 0,-12-30 0,17 49 0,0-1 0,0 1 0,0 0 0,0-1 0,0 1 0,0 0 0,0-1 0,0 1 0,0 0 0,0 0 0,0-1 0,0 1 0,0 0 0,0-1 0,0 1 0,-1 0 0,1-1 0,0 1 0,0 0 0,0 0 0,-1-1 0,1 1 0,0 0 0,0 0 0,0 0 0,-1-1 0,1 1 0,0 0 0,-1 0 0,1 0 0,0 0 0,0-1 0,-1 1 0,1 0 0,0 0 0,-1 0 0,1 0 0,0 0 0,-1 0 0,1 0 0,0 0 0,-1 0 0,1 0 0,0 0 0,-1 0 0,1 0 0,-1 0 0,-4 20 0,3 28 0,1 54 0,4 139 0,23-62 0,-19-138 0,-5-32 0,0 1 0,-1-1 0,0 1 0,-1-1 0,0 1 0,0 0 0,-1-1 0,-2 12 0,-4 31 0,1 1 0,3 0 0,6 81 0,0-25 0,-1-71 0,3-34 0,3-24 0,24-78 0,73-155 0,-58 149 0,-23 52 0,3 2 0,1 2 0,2 0 0,3 2 0,2 1 0,1 2 0,69-63 0,76-48 0,-170 145 0,-1 0 0,0-2 0,12-15 0,-3 3 0,-18 22 0,-1 1 0,0 0 0,0-1 0,0 1 0,0 0 0,0-1 0,0 1 0,0 0 0,1 0 0,-1-1 0,0 1 0,0 0 0,0-1 0,1 1 0,-1 0 0,0 0 0,0 0 0,1-1 0,-1 1 0,0 0 0,0 0 0,1 0 0,-1 0 0,0-1 0,1 1 0,-1 0 0,0 0 0,1 0 0,-1 0 0,0 0 0,1 0 0,-1 0 0,0 0 0,0 0 0,1 0 0,-1 0 0,0 0 0,1 0 0,-1 0 0,0 0 0,1 0 0,-1 1 0,0-1 0,1 0 0,-1 0 0,0 0 0,0 0 0,1 1 0,0 20 0,-13 27 0,-23 39 0,-106 225 0,124-279 0,1-2 0,-1 0 0,-1-1 0,-2-1 0,-1-1 0,-25 27 0,38-46 0,1 0 0,-1 1 0,2 0 0,-8 14 0,-20 29 0,34-52 0,0-1 0,-1 1 0,1 0 0,-1-1 0,1 1 0,-1-1 0,1 1 0,-1-1 0,1 1 0,-1-1 0,1 1 0,-1-1 0,0 0 0,1 1 0,-1-1 0,0 0 0,1 0 0,-1 1 0,0-1 0,1 0 0,-1 0 0,0 0 0,1 0 0,-1 0 0,0 0 0,0 0 0,1 0 0,-1 0 0,-1 0 0,-8-19 0,6-34 0,4 50 0,2-70 0,18-119 0,-8 128 0,3 0 0,24-64 0,-34 112 0,15-47 0,44-93 0,-55 138 0,1 0 0,1 1 0,0 0 0,1 1 0,1 0 0,0 1 0,1 0 0,1 1 0,25-19 0,-38 32 0,0 0 0,-1-1 0,1 1 0,0 0 0,0 0 0,0 1 0,0-1 0,0 0 0,0 1 0,0-1 0,0 1 0,0 0 0,1 0 0,-1-1 0,0 2 0,0-1 0,0 0 0,0 0 0,0 0 0,0 1 0,0 0 0,0-1 0,0 1 0,0 0 0,0 0 0,0 0 0,0 0 0,0 0 0,0 0 0,-1 0 0,1 1 0,-1-1 0,1 1 0,-1-1 0,1 1 0,-1 0 0,0-1 0,0 1 0,2 4 0,5 8 0,0 1 0,-1 0 0,-1 1 0,5 18 0,-5-17 0,149 475 0,-154-490 0,62 179 0,-50-150 0,2 1 0,1-2 0,31 44 0,-45-71 0,0-1 0,0 0 0,-1 0 0,1 0 0,0 0 0,1-1 0,-1 1 0,0 0 0,0-1 0,1 1 0,-1-1 0,1 0 0,-1 0 0,1 0 0,0 0 0,-1-1 0,1 1 0,0 0 0,0-1 0,-1 0 0,1 0 0,0 0 0,0 0 0,0 0 0,-1-1 0,1 1 0,0-1 0,-1 0 0,1 1 0,0-1 0,-1 0 0,1-1 0,-1 1 0,1 0 0,-1-1 0,0 1 0,3-3 0,4-3 0,0 0 0,0-1 0,-1 0 0,0 0 0,0-1 0,0 0 0,9-16 0,16-34 0,-3-2 0,-2-1 0,-3-1 0,33-129 0,-46 138 0,-8 30 0,1 0 0,2 0 0,0 1 0,13-28 0,-20 51 0,0 1 0,0-1 0,0 1 0,1-1 0,-1 0 0,0 1 0,0-1 0,0 1 0,0-1 0,1 0 0,-1 1 0,0-1 0,0 0 0,1 1 0,-1-1 0,0 0 0,1 1 0,-1-1 0,0 0 0,1 0 0,-1 1 0,0-1 0,1 0 0,-1 0 0,1 0 0,-1 1 0,0-1 0,1 0 0,-1 0 0,1 0 0,-1 0 0,1 0 0,-1 0 0,0 0 0,1 0 0,-1 0 0,1 0 0,-1 0 0,1 0 0,-1 0 0,0-1 0,1 1 0,-1 0 0,1 0 0,-1 0 0,0 0 0,1-1 0,-1 1 0,0 0 0,1 0 0,-1-1 0,0 1 0,1 0 0,-1-1 0,0 1 0,0 0 0,1-1 0,-1 1 0,0-1 0,0 1 0,0 0 0,1-1 0,-1 1 0,0-1 0,0 0 0,9 47 0,-7-32 0,10 45 0,5 79 0,-6-40 0,-4-22 0,-5-45 0,10 53 0,2 1 0,-11-60 0,1 0 0,0-1 0,11 31 0,-15-54 0,0-1 0,0 0 0,0 0 0,0 1 0,0-1 0,0 0 0,0 1 0,0-1 0,0 0 0,0 0 0,0 1 0,0-1 0,0 0 0,0 1 0,0-1 0,1 0 0,-1 0 0,0 1 0,0-1 0,0 0 0,0 1 0,1-1 0,-1 0 0,0 0 0,0 0 0,0 1 0,1-1 0,-1 0 0,0 0 0,0 0 0,1 1 0,-1-1 0,0 0 0,0 0 0,1 0 0,-1 0 0,0 0 0,1 0 0,-1 0 0,0 0 0,0 0 0,1 0 0,-1 0 0,0 0 0,1 0 0,-1 0 0,0 0 0,0 0 0,1 0 0,-1 0 0,0 0 0,1 0 0,-1 0 0,7-22 0,-2-29 0,-4 5 0,1-1 0,10-49 0,41-238 0,-28 155 0,-19 147 0,5-27 0,-2-1 0,2-72 0,-12 124 0,1 5 0,0 0 0,0 0 0,0-1 0,0 1 0,0 0 0,0 0 0,1 0 0,0-1 0,0 1 0,0 0 0,0 0 0,0 0 0,3-5 0,-4 8 0,1 0 0,-1 0 0,0 0 0,0 0 0,1 0 0,-1 0 0,0 0 0,1 0 0,-1 1 0,0-1 0,1 0 0,-1 0 0,0 0 0,1 0 0,-1 0 0,0 0 0,0 1 0,1-1 0,-1 0 0,0 0 0,1 0 0,-1 1 0,0-1 0,0 0 0,0 0 0,1 1 0,-1-1 0,0 0 0,0 1 0,0-1 0,0 0 0,0 0 0,0 1 0,1-1 0,-1 0 0,0 1 0,0-1 0,0 0 0,0 1 0,0-1 0,0 0 0,0 1 0,0-1 0,-1 1 0,5 17 0,2 74 0,-7 120 0,-2-73 0,3 369 0,-22-604 0,17 28 0,4 39 0,-1 0 0,-9-39 0,6 37 0,1 0 0,2 0 0,2-53 0,0 77 0,4 26 0,0-1 0,9 28 0,-6-105 0,-6 6 0,3 1 0,10-57 0,-14 84 0,-11 35 0,-19 44 0,26-46 0,2-4 0,0-1 0,-1 1 0,1 0 0,0 0 0,0 0 0,1 0 0,-1 0 0,1 1 0,0-1 0,0 0 0,-1 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7.1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85 1 24575,'-4'4'0,"-6"1"0,-5 5 0,-4-1 0,1 4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18.6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24575,'114'16'0,"-49"-8"0,97 24 0,-114-21 0,72 8 0,-71-13 0,0 1 0,-1 3 0,-1 1 0,1 3 0,67 29 0,-99-37 0,0-1 0,0 0 0,29 3 0,-1 0 0,-17-3 0,0-2 0,51 0 0,-51-3 0,0 1 0,0 2 0,27 5 0,-28-3 0,0-2 0,42 1 0,-42-4 0,0 2 0,44 8 0,-29-3 0,1-2 0,0-2 0,-1-2 0,49-4 0,8 0 0,-78 3 0,12 1 0,-1-2 0,1-1 0,55-11 0,29-16-1365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19.2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1821 53 24575,'223'-43'0,"-170"37"0,0 2 0,93 6 0,-39 1 0,377-3 0,-461 1 0,1 1 0,29 8 0,41 2 0,25 2 0,-36-3 0,4-1 0,-40-3 0,53 0 0,25 5 0,-3-1 0,54 4-1085,-76-5 1101,228 21-1015,114 9 2,119 21-760,-232-21 972,446 57-1308,49 17 2061,-631-85 87,596 117 380,174 103 1070,-543-106-826,-250-83-442,346 142-3017,-284-92 2898,228 147 0,-356-187 554,-3 5 0,-4 5-1,-3 4 1,113 130 0,-120-113-790,-5 5 1,-5 2 0,65 124 0,5 39-1043,-12 7 0,-13 6 0,107 366 1,-163-419 1159,47 310 0,-83-284 823,-4 369 0,-31-485-459,-7 1 1,-6-2 0,-7 0 0,-61 200-1,-83 152 233,28-190-935,80-183 314,-5-3 0,-101 137 1,74-124 1344,-30 38-1366,-229 226 1318,131-189-1660,76-73 184,5-19-40,0 1 1437,-78 69-446,66-60-551,-245 178-1023,241-187 532,44-39 298,-138 68 1,65-39-178,20-16-370,-338 126 0,327-153-352,-2-7-1,-239 37 1,231-57-163,-254 37-596,-1206 1-123,1566-71 1729,-852-24-2550,-1348-213 749,1520 148 1582,-820-103 1457,1457 176 5338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0.2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0.6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97 24575,'0'-4'0,"0"-6"0,4 0 0,2-4 0,-1-3 0,-1-2 0,-1-3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1.0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1.9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2.5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4:02.8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68CEC-6723-43A5-8E41-81F2AB42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B09EE-854A-4205-AF7C-05805A87C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14337-F3EF-4960-A241-52A81622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D12F3-8103-4FC8-A29E-0A8BBB35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D7FC6-C37D-42B1-A033-FDCDD843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0C049-C3B9-4914-924C-9BC8EF96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53442-EDEE-4D33-AD3C-944D69BC6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2303C-C0F4-4FE6-B71F-8C3256DD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24848-E0AC-4A81-844B-1168CC88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D4E12-47D2-4B8A-BC64-59EF3D3A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9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7BBB5-E2E6-4B78-9F6C-CD747877A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2B950-B7B3-4E8E-B559-F52AE9857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44281-2BC6-4F43-ACC2-BC558943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D26B8-C905-411F-A6A7-440EA45D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EDE8C-E4EA-4C90-978C-A9FD1B9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3D078-CCD8-4961-BDA6-FF44ED44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F2F4C-4FB6-432E-A40F-AF30763F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B78B7-1B32-4669-BBED-EDC88D4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1042D-E926-4D31-90E9-5D82ED29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EE623-6F1D-486B-9E5C-24026215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7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CBD7C-2FFC-437D-815B-09676DB9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EE376-8FEC-4CD8-95F8-98BE358A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923BB-38EB-4B27-99ED-645531A3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DD83-2EB4-44B4-AE32-3931D857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DD5FE-82AF-4A63-8BD0-26A7DBE0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0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8FB5E-BF1E-4376-96B6-B621CC9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3C04B-3F51-4D8A-98DF-45AE2C262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22632F-4E06-48AF-A2CE-E1C8F57A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ED92A-0C0D-4C11-A176-E83B4EF3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D994-97E1-42C6-B3E4-3172DA6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FAD93-D9BC-4438-BF06-C339087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F9EE-7845-4526-B6ED-EC11D3D4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F214A-F327-441A-A85A-441121B8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3A865-574E-4A97-AD4C-F02EB83A6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F70043-7E68-4572-9AB4-6692718A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BD9125-16AA-4A0C-A772-E0B7516E5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F1FB1-2846-497F-A0DE-2EE8858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03276E-D436-4FA5-BC67-BA4E3292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B9ED16-E228-4715-9B0B-0EA9A81D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C8DBC-C8B6-4629-B276-F10AE64B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D0DEA4-BB57-4B4F-8EE4-E0B14C02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F2853-534E-4C46-96A5-17E4C810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87D5F2-CC49-4BBB-8191-5FBFDBFF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C93F7-BAC8-483B-BECF-2C1F408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34B64-6F0E-4B23-A8AA-BB10067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6B1AE-DCB0-4CF4-8BBF-A5008422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83585-775C-418E-9A88-955B6BEE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C46A2-E46A-4F5D-ABCC-27468501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20EB0-056C-4FC4-9B00-B0007E614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6D5DA-1A8A-47A0-956E-6478D56C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0FFF0-E72D-4014-A0AB-EDA84654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52398-AF68-44CE-AEFE-EA50A2DD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94359-76DB-45D1-BD26-A134E59E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82C284-0ABB-4E53-BFA2-04BE15A63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D3165-DCBA-488C-A8DE-350DEADFF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247B7-BB3D-4788-BDA6-901C49DB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CF8E3-3CAE-4C06-A63E-221F5CD2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07EED-D4B9-4367-A2CC-F5BEA73B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3DDA-AB9F-4E23-BB53-16E04DE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E4764-5D1C-44F2-BB7F-7530EC8C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FD2EF-29FA-43BC-B2DC-F3031013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C67E-2457-4294-B31B-E6C8C2E2C17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D623E-F804-4CF6-9A5A-BCA47185D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2A38-4475-4334-9336-9B904A10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B398F-23CA-4507-9F35-91D101CD5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7.png"/><Relationship Id="rId26" Type="http://schemas.openxmlformats.org/officeDocument/2006/relationships/customXml" Target="../ink/ink22.xml"/><Relationship Id="rId39" Type="http://schemas.openxmlformats.org/officeDocument/2006/relationships/customXml" Target="../ink/ink30.xml"/><Relationship Id="rId21" Type="http://schemas.openxmlformats.org/officeDocument/2006/relationships/customXml" Target="../ink/ink18.xml"/><Relationship Id="rId34" Type="http://schemas.openxmlformats.org/officeDocument/2006/relationships/customXml" Target="../ink/ink27.xml"/><Relationship Id="rId42" Type="http://schemas.openxmlformats.org/officeDocument/2006/relationships/image" Target="../media/image16.png"/><Relationship Id="rId7" Type="http://schemas.openxmlformats.org/officeDocument/2006/relationships/customXml" Target="../ink/ink7.xml"/><Relationship Id="rId2" Type="http://schemas.openxmlformats.org/officeDocument/2006/relationships/customXml" Target="../ink/ink4.xml"/><Relationship Id="rId16" Type="http://schemas.openxmlformats.org/officeDocument/2006/relationships/image" Target="../media/image6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11.xml"/><Relationship Id="rId24" Type="http://schemas.openxmlformats.org/officeDocument/2006/relationships/customXml" Target="../ink/ink20.xml"/><Relationship Id="rId32" Type="http://schemas.openxmlformats.org/officeDocument/2006/relationships/customXml" Target="../ink/ink26.xml"/><Relationship Id="rId37" Type="http://schemas.openxmlformats.org/officeDocument/2006/relationships/image" Target="../media/image14.png"/><Relationship Id="rId40" Type="http://schemas.openxmlformats.org/officeDocument/2006/relationships/image" Target="../media/image15.png"/><Relationship Id="rId45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customXml" Target="../ink/ink15.xml"/><Relationship Id="rId23" Type="http://schemas.openxmlformats.org/officeDocument/2006/relationships/image" Target="../media/image9.png"/><Relationship Id="rId28" Type="http://schemas.openxmlformats.org/officeDocument/2006/relationships/customXml" Target="../ink/ink23.xml"/><Relationship Id="rId36" Type="http://schemas.openxmlformats.org/officeDocument/2006/relationships/customXml" Target="../ink/ink28.xml"/><Relationship Id="rId10" Type="http://schemas.openxmlformats.org/officeDocument/2006/relationships/customXml" Target="../ink/ink10.xml"/><Relationship Id="rId19" Type="http://schemas.openxmlformats.org/officeDocument/2006/relationships/customXml" Target="../ink/ink17.xml"/><Relationship Id="rId31" Type="http://schemas.openxmlformats.org/officeDocument/2006/relationships/customXml" Target="../ink/ink25.xml"/><Relationship Id="rId44" Type="http://schemas.openxmlformats.org/officeDocument/2006/relationships/image" Target="../media/image17.png"/><Relationship Id="rId4" Type="http://schemas.openxmlformats.org/officeDocument/2006/relationships/customXml" Target="../ink/ink5.xml"/><Relationship Id="rId9" Type="http://schemas.openxmlformats.org/officeDocument/2006/relationships/customXml" Target="../ink/ink9.xml"/><Relationship Id="rId14" Type="http://schemas.openxmlformats.org/officeDocument/2006/relationships/customXml" Target="../ink/ink14.xml"/><Relationship Id="rId22" Type="http://schemas.openxmlformats.org/officeDocument/2006/relationships/customXml" Target="../ink/ink19.xml"/><Relationship Id="rId27" Type="http://schemas.openxmlformats.org/officeDocument/2006/relationships/image" Target="../media/image10.png"/><Relationship Id="rId30" Type="http://schemas.openxmlformats.org/officeDocument/2006/relationships/image" Target="../media/image11.png"/><Relationship Id="rId35" Type="http://schemas.openxmlformats.org/officeDocument/2006/relationships/image" Target="../media/image13.png"/><Relationship Id="rId43" Type="http://schemas.openxmlformats.org/officeDocument/2006/relationships/customXml" Target="../ink/ink32.xml"/><Relationship Id="rId8" Type="http://schemas.openxmlformats.org/officeDocument/2006/relationships/customXml" Target="../ink/ink8.xml"/><Relationship Id="rId3" Type="http://schemas.openxmlformats.org/officeDocument/2006/relationships/image" Target="../media/image3.png"/><Relationship Id="rId12" Type="http://schemas.openxmlformats.org/officeDocument/2006/relationships/customXml" Target="../ink/ink12.xml"/><Relationship Id="rId17" Type="http://schemas.openxmlformats.org/officeDocument/2006/relationships/customXml" Target="../ink/ink16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38" Type="http://schemas.openxmlformats.org/officeDocument/2006/relationships/customXml" Target="../ink/ink29.xml"/><Relationship Id="rId20" Type="http://schemas.openxmlformats.org/officeDocument/2006/relationships/image" Target="../media/image8.png"/><Relationship Id="rId41" Type="http://schemas.openxmlformats.org/officeDocument/2006/relationships/customXml" Target="../ink/ink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D0C1-79E6-4544-96B0-6B34486DD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RAII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0E700E-4C60-49BD-AB70-4B89ABABF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3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4B5F1E-333D-424D-A3B9-F79943FD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1" y="2207490"/>
            <a:ext cx="11256398" cy="2036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D3EABC0-1F0E-42B6-A107-19668F252FB8}"/>
                  </a:ext>
                </a:extLst>
              </p14:cNvPr>
              <p14:cNvContentPartPr/>
              <p14:nvPr/>
            </p14:nvContentPartPr>
            <p14:xfrm>
              <a:off x="687800" y="2278582"/>
              <a:ext cx="1290960" cy="6228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D3EABC0-1F0E-42B6-A107-19668F252F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160" y="2215582"/>
                <a:ext cx="141660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13255D0-7BBE-4689-A6D0-FAD995990D07}"/>
                  </a:ext>
                </a:extLst>
              </p14:cNvPr>
              <p14:cNvContentPartPr/>
              <p14:nvPr/>
            </p14:nvContentPartPr>
            <p14:xfrm>
              <a:off x="978680" y="1579102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13255D0-7BBE-4689-A6D0-FAD995990D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040" y="15164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5DAB703-0B32-4707-9A3D-7FFDF412B4EF}"/>
                  </a:ext>
                </a:extLst>
              </p14:cNvPr>
              <p14:cNvContentPartPr/>
              <p14:nvPr/>
            </p14:nvContentPartPr>
            <p14:xfrm>
              <a:off x="9152120" y="2349142"/>
              <a:ext cx="1101600" cy="5576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5DAB703-0B32-4707-9A3D-7FFDF412B4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9480" y="2286142"/>
                <a:ext cx="1227240" cy="6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30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F3759A2B-2B22-42A7-9084-411AB9E91204}"/>
              </a:ext>
            </a:extLst>
          </p:cNvPr>
          <p:cNvGrpSpPr/>
          <p:nvPr/>
        </p:nvGrpSpPr>
        <p:grpSpPr>
          <a:xfrm>
            <a:off x="1385349" y="1636766"/>
            <a:ext cx="4162680" cy="1150337"/>
            <a:chOff x="1385349" y="1636766"/>
            <a:chExt cx="4162680" cy="115033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E0F7232-FDBE-4B77-AA3B-E6874B2AA61D}"/>
                    </a:ext>
                  </a:extLst>
                </p14:cNvPr>
                <p14:cNvContentPartPr/>
                <p14:nvPr/>
              </p14:nvContentPartPr>
              <p14:xfrm>
                <a:off x="4858989" y="1776223"/>
                <a:ext cx="360" cy="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E0F7232-FDBE-4B77-AA3B-E6874B2AA6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96349" y="17132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7493D33-E02F-42B4-AFBE-3BF9652BFBBF}"/>
                    </a:ext>
                  </a:extLst>
                </p14:cNvPr>
                <p14:cNvContentPartPr/>
                <p14:nvPr/>
              </p14:nvContentPartPr>
              <p14:xfrm>
                <a:off x="4867989" y="1715383"/>
                <a:ext cx="8280" cy="349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7493D33-E02F-42B4-AFBE-3BF9652BFB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4989" y="1652743"/>
                  <a:ext cx="133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2F69B9-4AAD-4919-A260-A1E4C5FA782F}"/>
                    </a:ext>
                  </a:extLst>
                </p14:cNvPr>
                <p14:cNvContentPartPr/>
                <p14:nvPr/>
              </p14:nvContentPartPr>
              <p14:xfrm>
                <a:off x="4876629" y="1671686"/>
                <a:ext cx="360" cy="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2F69B9-4AAD-4919-A260-A1E4C5FA78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3629" y="160904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DAB8E9B-9F42-438E-9E06-0DCA294CEBF4}"/>
                    </a:ext>
                  </a:extLst>
                </p14:cNvPr>
                <p14:cNvContentPartPr/>
                <p14:nvPr/>
              </p14:nvContentPartPr>
              <p14:xfrm>
                <a:off x="4867989" y="176758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DAB8E9B-9F42-438E-9E06-0DCA294CEB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04989" y="17045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5AE6C2C-F4FA-4520-93F4-FD492975C481}"/>
                    </a:ext>
                  </a:extLst>
                </p14:cNvPr>
                <p14:cNvContentPartPr/>
                <p14:nvPr/>
              </p14:nvContentPartPr>
              <p14:xfrm>
                <a:off x="4885269" y="174130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5AE6C2C-F4FA-4520-93F4-FD492975C4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22629" y="16783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2A775E9-1A57-410D-9D48-5137D54BF613}"/>
                    </a:ext>
                  </a:extLst>
                </p14:cNvPr>
                <p14:cNvContentPartPr/>
                <p14:nvPr/>
              </p14:nvContentPartPr>
              <p14:xfrm>
                <a:off x="4911189" y="170674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2A775E9-1A57-410D-9D48-5137D54BF6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48549" y="16437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CCEBE93-2866-42EB-B8D5-A8F0E4063E49}"/>
                    </a:ext>
                  </a:extLst>
                </p14:cNvPr>
                <p14:cNvContentPartPr/>
                <p14:nvPr/>
              </p14:nvContentPartPr>
              <p14:xfrm>
                <a:off x="4989669" y="1636766"/>
                <a:ext cx="360" cy="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CCEBE93-2866-42EB-B8D5-A8F0E4063E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7029" y="15741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8135111-0E58-4C9A-8188-A070F95A0EF7}"/>
                    </a:ext>
                  </a:extLst>
                </p14:cNvPr>
                <p14:cNvContentPartPr/>
                <p14:nvPr/>
              </p14:nvContentPartPr>
              <p14:xfrm>
                <a:off x="4989669" y="1654183"/>
                <a:ext cx="360" cy="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8135111-0E58-4C9A-8188-A070F95A0E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7029" y="15915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861AE88-0219-40D6-8488-458D237A1037}"/>
                    </a:ext>
                  </a:extLst>
                </p14:cNvPr>
                <p14:cNvContentPartPr/>
                <p14:nvPr/>
              </p14:nvContentPartPr>
              <p14:xfrm>
                <a:off x="4989669" y="1811143"/>
                <a:ext cx="360" cy="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861AE88-0219-40D6-8488-458D237A10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7029" y="17481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E0A9238-FB5B-4A33-94DB-5876B8A93C7F}"/>
                    </a:ext>
                  </a:extLst>
                </p14:cNvPr>
                <p14:cNvContentPartPr/>
                <p14:nvPr/>
              </p14:nvContentPartPr>
              <p14:xfrm>
                <a:off x="4989669" y="1811143"/>
                <a:ext cx="360" cy="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E0A9238-FB5B-4A33-94DB-5876B8A93C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7029" y="17481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E2469E3-2389-4A43-AAD5-3B7D822FDCD3}"/>
                    </a:ext>
                  </a:extLst>
                </p14:cNvPr>
                <p14:cNvContentPartPr/>
                <p14:nvPr/>
              </p14:nvContentPartPr>
              <p14:xfrm>
                <a:off x="4998669" y="1758583"/>
                <a:ext cx="360" cy="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E2469E3-2389-4A43-AAD5-3B7D822FDC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35669" y="16959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D174A35-DB85-484D-929C-E5F3A5F23A84}"/>
                    </a:ext>
                  </a:extLst>
                </p14:cNvPr>
                <p14:cNvContentPartPr/>
                <p14:nvPr/>
              </p14:nvContentPartPr>
              <p14:xfrm>
                <a:off x="4998669" y="1776223"/>
                <a:ext cx="12960" cy="1278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D174A35-DB85-484D-929C-E5F3A5F23A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35669" y="1713223"/>
                  <a:ext cx="138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34582E9-738C-4660-B389-AE095D145134}"/>
                    </a:ext>
                  </a:extLst>
                </p14:cNvPr>
                <p14:cNvContentPartPr/>
                <p14:nvPr/>
              </p14:nvContentPartPr>
              <p14:xfrm>
                <a:off x="5015949" y="1793503"/>
                <a:ext cx="139680" cy="1137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34582E9-738C-4660-B389-AE095D1451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3309" y="1730863"/>
                  <a:ext cx="265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D9D1A5D-94BF-4238-B0D7-220AE4A31494}"/>
                    </a:ext>
                  </a:extLst>
                </p14:cNvPr>
                <p14:cNvContentPartPr/>
                <p14:nvPr/>
              </p14:nvContentPartPr>
              <p14:xfrm>
                <a:off x="5329509" y="1837063"/>
                <a:ext cx="218520" cy="28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D9D1A5D-94BF-4238-B0D7-220AE4A314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66509" y="1774063"/>
                  <a:ext cx="344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471D27A-ED9F-495A-9683-F6506C99F0F0}"/>
                    </a:ext>
                  </a:extLst>
                </p14:cNvPr>
                <p14:cNvContentPartPr/>
                <p14:nvPr/>
              </p14:nvContentPartPr>
              <p14:xfrm>
                <a:off x="3465789" y="1741303"/>
                <a:ext cx="360" cy="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471D27A-ED9F-495A-9683-F6506C99F0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02789" y="16783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B56E0A4-810E-4521-89EA-FC3B9ECC0867}"/>
                    </a:ext>
                  </a:extLst>
                </p14:cNvPr>
                <p14:cNvContentPartPr/>
                <p14:nvPr/>
              </p14:nvContentPartPr>
              <p14:xfrm>
                <a:off x="3439869" y="1898263"/>
                <a:ext cx="360" cy="18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B56E0A4-810E-4521-89EA-FC3B9ECC0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6869" y="1835263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184F024-B931-4023-A03F-386F9F4E8F21}"/>
                    </a:ext>
                  </a:extLst>
                </p14:cNvPr>
                <p14:cNvContentPartPr/>
                <p14:nvPr/>
              </p14:nvContentPartPr>
              <p14:xfrm>
                <a:off x="3439869" y="1906903"/>
                <a:ext cx="360" cy="3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184F024-B931-4023-A03F-386F9F4E8F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6869" y="18439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0D60FDC-FCB2-41E0-B243-1DEF010654A4}"/>
                    </a:ext>
                  </a:extLst>
                </p14:cNvPr>
                <p14:cNvContentPartPr/>
                <p14:nvPr/>
              </p14:nvContentPartPr>
              <p14:xfrm>
                <a:off x="3370029" y="2037583"/>
                <a:ext cx="360" cy="1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0D60FDC-FCB2-41E0-B243-1DEF010654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7029" y="1974583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4095944-8F2F-4114-A268-400B768193AE}"/>
                    </a:ext>
                  </a:extLst>
                </p14:cNvPr>
                <p14:cNvContentPartPr/>
                <p14:nvPr/>
              </p14:nvContentPartPr>
              <p14:xfrm>
                <a:off x="2412069" y="1880983"/>
                <a:ext cx="37800" cy="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4095944-8F2F-4114-A268-400B768193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49429" y="1817983"/>
                  <a:ext cx="163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FA34726-C6F7-4E81-8E17-65D432AC3F22}"/>
                    </a:ext>
                  </a:extLst>
                </p14:cNvPr>
                <p14:cNvContentPartPr/>
                <p14:nvPr/>
              </p14:nvContentPartPr>
              <p14:xfrm>
                <a:off x="2673069" y="2011303"/>
                <a:ext cx="360" cy="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FA34726-C6F7-4E81-8E17-65D432AC3F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0429" y="19486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8511CB3-96A0-45F3-828B-3456EEA71348}"/>
                    </a:ext>
                  </a:extLst>
                </p14:cNvPr>
                <p14:cNvContentPartPr/>
                <p14:nvPr/>
              </p14:nvContentPartPr>
              <p14:xfrm>
                <a:off x="2995269" y="2124703"/>
                <a:ext cx="1697400" cy="662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8511CB3-96A0-45F3-828B-3456EEA713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2629" y="2061703"/>
                  <a:ext cx="182304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A9E0B9F-B4AF-4071-8B12-863AB446D7DE}"/>
                    </a:ext>
                  </a:extLst>
                </p14:cNvPr>
                <p14:cNvContentPartPr/>
                <p14:nvPr/>
              </p14:nvContentPartPr>
              <p14:xfrm>
                <a:off x="2020029" y="2229103"/>
                <a:ext cx="360" cy="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A9E0B9F-B4AF-4071-8B12-863AB446D7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7389" y="21661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A8E6155-DE9D-485C-BD22-3FA86573CE2B}"/>
                    </a:ext>
                  </a:extLst>
                </p14:cNvPr>
                <p14:cNvContentPartPr/>
                <p14:nvPr/>
              </p14:nvContentPartPr>
              <p14:xfrm>
                <a:off x="1385349" y="1828063"/>
                <a:ext cx="1253880" cy="367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A8E6155-DE9D-485C-BD22-3FA86573CE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22349" y="1765423"/>
                  <a:ext cx="137952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28C6C42-1D47-495D-BEA9-BA313755606A}"/>
              </a:ext>
            </a:extLst>
          </p:cNvPr>
          <p:cNvGrpSpPr/>
          <p:nvPr/>
        </p:nvGrpSpPr>
        <p:grpSpPr>
          <a:xfrm>
            <a:off x="6844749" y="1722223"/>
            <a:ext cx="5260680" cy="3982320"/>
            <a:chOff x="6844749" y="1722223"/>
            <a:chExt cx="5260680" cy="39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93D24AC-0D67-4BA6-A399-B835F1B0E707}"/>
                    </a:ext>
                  </a:extLst>
                </p14:cNvPr>
                <p14:cNvContentPartPr/>
                <p14:nvPr/>
              </p14:nvContentPartPr>
              <p14:xfrm>
                <a:off x="9405069" y="1941823"/>
                <a:ext cx="628560" cy="183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93D24AC-0D67-4BA6-A399-B835F1B0E7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42429" y="1878823"/>
                  <a:ext cx="754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3D4A604-B715-4923-A055-04B867E42D9E}"/>
                    </a:ext>
                  </a:extLst>
                </p14:cNvPr>
                <p14:cNvContentPartPr/>
                <p14:nvPr/>
              </p14:nvContentPartPr>
              <p14:xfrm>
                <a:off x="11390469" y="1994023"/>
                <a:ext cx="162000" cy="148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3D4A604-B715-4923-A055-04B867E42D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27829" y="1931383"/>
                  <a:ext cx="287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8FF94FC-759F-463C-9782-D26D45FA85BE}"/>
                    </a:ext>
                  </a:extLst>
                </p14:cNvPr>
                <p14:cNvContentPartPr/>
                <p14:nvPr/>
              </p14:nvContentPartPr>
              <p14:xfrm>
                <a:off x="11373189" y="1784863"/>
                <a:ext cx="360" cy="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8FF94FC-759F-463C-9782-D26D45FA85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10189" y="17222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C4BCD79-5AE9-4E39-B296-2FD9D65DEA05}"/>
                    </a:ext>
                  </a:extLst>
                </p14:cNvPr>
                <p14:cNvContentPartPr/>
                <p14:nvPr/>
              </p14:nvContentPartPr>
              <p14:xfrm>
                <a:off x="11255829" y="1784863"/>
                <a:ext cx="30600" cy="19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C4BCD79-5AE9-4E39-B296-2FD9D65DE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93189" y="1722223"/>
                  <a:ext cx="156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A1A99B1-A972-4D2B-8939-ECD3F15EAF4F}"/>
                    </a:ext>
                  </a:extLst>
                </p14:cNvPr>
                <p14:cNvContentPartPr/>
                <p14:nvPr/>
              </p14:nvContentPartPr>
              <p14:xfrm>
                <a:off x="6844749" y="1784863"/>
                <a:ext cx="785880" cy="982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A1A99B1-A972-4D2B-8939-ECD3F15EAF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81749" y="1722223"/>
                  <a:ext cx="911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E34CB63-A0C7-466E-A8FE-7C88735F78D9}"/>
                    </a:ext>
                  </a:extLst>
                </p14:cNvPr>
                <p14:cNvContentPartPr/>
                <p14:nvPr/>
              </p14:nvContentPartPr>
              <p14:xfrm>
                <a:off x="7460709" y="1722223"/>
                <a:ext cx="4644720" cy="39823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E34CB63-A0C7-466E-A8FE-7C88735F78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98069" y="1659223"/>
                  <a:ext cx="4770360" cy="4107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9F0FF290-3744-48BC-93A9-C16F9BA646F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24600" y="0"/>
            <a:ext cx="10104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2DFC45-BA27-4825-9BCB-52F480D8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71" y="0"/>
            <a:ext cx="10232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B89362-D369-4DD3-8FB8-4F0020A8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4602"/>
            <a:ext cx="10820400" cy="1933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C468C-3A67-4080-AE55-EE772640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3429000"/>
            <a:ext cx="10772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52FB44-818C-495D-8921-B331BE63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06" y="1119909"/>
            <a:ext cx="8825388" cy="47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05B655-B9EF-4FB6-8997-12C7D117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26" y="831354"/>
            <a:ext cx="8803547" cy="51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4EDC84-671E-4268-BF68-013F2FE5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8" y="253576"/>
            <a:ext cx="8317923" cy="63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9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B0C6A-8BE9-46BE-8904-8D81C20B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8" y="140853"/>
            <a:ext cx="9477340" cy="4006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1C421-7589-4D7D-AF0E-6416E9D11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65" y="4267522"/>
            <a:ext cx="9031445" cy="24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RAII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RAII</dc:title>
  <dc:creator>방 찬웅</dc:creator>
  <cp:lastModifiedBy>방 찬웅</cp:lastModifiedBy>
  <cp:revision>1</cp:revision>
  <dcterms:created xsi:type="dcterms:W3CDTF">2021-12-17T12:48:43Z</dcterms:created>
  <dcterms:modified xsi:type="dcterms:W3CDTF">2021-12-17T13:28:16Z</dcterms:modified>
</cp:coreProperties>
</file>