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Relationship Id="rId22" Type="http://schemas.openxmlformats.org/officeDocument/2006/relationships/image" Target="../media/image111.png"/><Relationship Id="rId23" Type="http://schemas.openxmlformats.org/officeDocument/2006/relationships/image" Target="../media/image112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2130" y="9648779"/>
            <a:ext cx="3634079" cy="7740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2972" y="4074544"/>
            <a:ext cx="9060243" cy="25956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80929" y="3982472"/>
            <a:ext cx="10411452" cy="2320771"/>
            <a:chOff x="3580929" y="3982472"/>
            <a:chExt cx="10411452" cy="2320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0929" y="3982472"/>
              <a:ext cx="10411452" cy="23207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15239" y="6573258"/>
            <a:ext cx="4447905" cy="577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2435" y="2108841"/>
            <a:ext cx="14199273" cy="1443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0812" y="2223122"/>
            <a:ext cx="987576" cy="987576"/>
            <a:chOff x="560812" y="2223122"/>
            <a:chExt cx="987576" cy="9875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0812" y="2223122"/>
              <a:ext cx="987576" cy="987576"/>
              <a:chOff x="560812" y="2223122"/>
              <a:chExt cx="987576" cy="98757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12" y="2223122"/>
                <a:ext cx="987576" cy="987576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851" y="2368722"/>
              <a:ext cx="963762" cy="9185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7402" y="2383041"/>
            <a:ext cx="1226531" cy="918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87411" y="3783435"/>
            <a:ext cx="3966731" cy="485215"/>
            <a:chOff x="5387411" y="3783435"/>
            <a:chExt cx="3966731" cy="48521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387411" y="3783435"/>
              <a:ext cx="3966731" cy="485215"/>
              <a:chOff x="5387411" y="3783435"/>
              <a:chExt cx="3966731" cy="4852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387411" y="3783435"/>
                <a:ext cx="3966731" cy="48521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4814" y="3863138"/>
              <a:ext cx="3816642" cy="374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31469" y="4453176"/>
            <a:ext cx="6171429" cy="4994148"/>
            <a:chOff x="5531469" y="4453176"/>
            <a:chExt cx="6171429" cy="4994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1469" y="4453176"/>
              <a:ext cx="6171429" cy="49941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38572" y="8477839"/>
            <a:ext cx="4997633" cy="90156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492337" y="8317902"/>
            <a:ext cx="1300416" cy="548291"/>
            <a:chOff x="11492337" y="8317902"/>
            <a:chExt cx="1300416" cy="548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260000">
              <a:off x="11492337" y="8317902"/>
              <a:ext cx="1300416" cy="548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24641" y="673535"/>
            <a:ext cx="5500257" cy="5592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55438" y="717804"/>
            <a:ext cx="372584" cy="372584"/>
            <a:chOff x="11855438" y="717804"/>
            <a:chExt cx="372584" cy="3725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855438" y="717804"/>
              <a:ext cx="372584" cy="372584"/>
              <a:chOff x="11855438" y="717804"/>
              <a:chExt cx="372584" cy="37258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855438" y="717804"/>
                <a:ext cx="372584" cy="372584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53189" y="772735"/>
              <a:ext cx="363600" cy="34655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42741" y="778137"/>
            <a:ext cx="462735" cy="3465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42209" y="3771909"/>
            <a:ext cx="10874394" cy="3883712"/>
            <a:chOff x="2542209" y="3771909"/>
            <a:chExt cx="10874394" cy="38837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2209" y="3771909"/>
              <a:ext cx="10874394" cy="388371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5243" y="2726758"/>
            <a:ext cx="11210389" cy="6769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8633" y="3999243"/>
            <a:ext cx="3675105" cy="4685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05372" y="6082839"/>
            <a:ext cx="3880629" cy="468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8805" y="4701080"/>
            <a:ext cx="4148105" cy="4229164"/>
            <a:chOff x="7068805" y="4701080"/>
            <a:chExt cx="4148105" cy="42291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2386" y="2602453"/>
              <a:ext cx="8296210" cy="845832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8805" y="4701080"/>
              <a:ext cx="4148105" cy="422916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145" y="7633716"/>
            <a:ext cx="2609869" cy="11857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70726" y="6422903"/>
            <a:ext cx="2758782" cy="88355"/>
            <a:chOff x="7570726" y="6422903"/>
            <a:chExt cx="2758782" cy="883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0726" y="6422903"/>
              <a:ext cx="2758782" cy="8835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0956" y="1974661"/>
            <a:ext cx="9824056" cy="16844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32631" y="5988540"/>
            <a:ext cx="1105019" cy="569346"/>
            <a:chOff x="9132631" y="5988540"/>
            <a:chExt cx="1105019" cy="5693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2631" y="5988540"/>
              <a:ext cx="1105019" cy="5693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01970" y="6575412"/>
            <a:ext cx="745281" cy="480500"/>
            <a:chOff x="9001970" y="6575412"/>
            <a:chExt cx="745281" cy="4805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01970" y="6575412"/>
              <a:ext cx="745281" cy="48050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2631" y="5526377"/>
            <a:ext cx="3326408" cy="5561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32631" y="6071171"/>
            <a:ext cx="2822545" cy="5561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60962" y="3614469"/>
            <a:ext cx="1401905" cy="394276"/>
            <a:chOff x="10560962" y="3614469"/>
            <a:chExt cx="1401905" cy="3942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0962" y="3614469"/>
              <a:ext cx="1401905" cy="39427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19463" y="3529256"/>
            <a:ext cx="8861464" cy="70969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32631" y="6663544"/>
            <a:ext cx="2199320" cy="5561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21947" y="6594967"/>
            <a:ext cx="259142" cy="220695"/>
            <a:chOff x="7421947" y="6594967"/>
            <a:chExt cx="259142" cy="22069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21947" y="6594967"/>
              <a:ext cx="259142" cy="220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413" y="1920753"/>
            <a:ext cx="11480094" cy="2350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24237" y="2802783"/>
            <a:ext cx="641000" cy="545900"/>
            <a:chOff x="2524237" y="2802783"/>
            <a:chExt cx="641000" cy="5459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4237" y="2802783"/>
              <a:ext cx="641000" cy="5459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66963" y="3802126"/>
            <a:ext cx="3900870" cy="252393"/>
            <a:chOff x="2866963" y="3802126"/>
            <a:chExt cx="3900870" cy="2523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6963" y="3802126"/>
              <a:ext cx="3900870" cy="2523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24061" y="5446503"/>
            <a:ext cx="14837592" cy="2428342"/>
            <a:chOff x="1724061" y="5446503"/>
            <a:chExt cx="14837592" cy="24283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62381" y="4251011"/>
              <a:ext cx="29675185" cy="485668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4061" y="5446503"/>
              <a:ext cx="14837592" cy="242834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90080" y="6137736"/>
            <a:ext cx="3995710" cy="7714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56483" y="5751296"/>
            <a:ext cx="1034422" cy="1034444"/>
            <a:chOff x="6756483" y="5751296"/>
            <a:chExt cx="1034422" cy="10344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6483" y="5751296"/>
              <a:ext cx="1034422" cy="103444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40524" y="7095152"/>
            <a:ext cx="14045211" cy="61712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1158" y="5142857"/>
            <a:ext cx="2965814" cy="534798"/>
            <a:chOff x="1651158" y="5142857"/>
            <a:chExt cx="2965814" cy="53479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790784" y="5201774"/>
              <a:ext cx="2826187" cy="475881"/>
              <a:chOff x="1790784" y="5201774"/>
              <a:chExt cx="2826187" cy="47588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90784" y="5201774"/>
                <a:ext cx="2826187" cy="47588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51158" y="5142857"/>
              <a:ext cx="611046" cy="506557"/>
              <a:chOff x="1651158" y="5142857"/>
              <a:chExt cx="611046" cy="50655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158" y="5142857"/>
                <a:ext cx="611046" cy="50655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061" y="5229088"/>
              <a:ext cx="2040876" cy="5419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9199" y="1942717"/>
            <a:ext cx="1019754" cy="1019754"/>
            <a:chOff x="409199" y="1942717"/>
            <a:chExt cx="1019754" cy="101975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09199" y="1942717"/>
              <a:ext cx="1019754" cy="1019754"/>
              <a:chOff x="409199" y="1942717"/>
              <a:chExt cx="1019754" cy="101975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09199" y="1942717"/>
                <a:ext cx="1019754" cy="1019754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044" y="2093061"/>
              <a:ext cx="995165" cy="948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9486" y="5440576"/>
            <a:ext cx="14837592" cy="2302391"/>
            <a:chOff x="1589486" y="5440576"/>
            <a:chExt cx="14837592" cy="23023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98634" y="4307091"/>
              <a:ext cx="29675185" cy="460478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486" y="5440576"/>
              <a:ext cx="14837592" cy="230239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9339" y="3879786"/>
            <a:ext cx="10462343" cy="11617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6328" y="6197496"/>
            <a:ext cx="11064277" cy="9256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15761" y="3136411"/>
            <a:ext cx="1059789" cy="5419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0281" y="2568948"/>
            <a:ext cx="4335132" cy="14437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5649" y="2410281"/>
            <a:ext cx="641000" cy="545900"/>
            <a:chOff x="1195649" y="2410281"/>
            <a:chExt cx="641000" cy="5459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5649" y="2410281"/>
              <a:ext cx="641000" cy="5459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9486" y="3514279"/>
            <a:ext cx="3900870" cy="252393"/>
            <a:chOff x="1589486" y="3514279"/>
            <a:chExt cx="3900870" cy="2523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9486" y="3514279"/>
              <a:ext cx="3900870" cy="2523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73744" y="767248"/>
            <a:ext cx="6909084" cy="394657"/>
            <a:chOff x="11273744" y="767248"/>
            <a:chExt cx="6909084" cy="3946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81880" y="721535"/>
              <a:ext cx="6521742" cy="57750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273744" y="780538"/>
              <a:ext cx="343271" cy="343271"/>
              <a:chOff x="11273744" y="780538"/>
              <a:chExt cx="343271" cy="343271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1273744" y="780538"/>
                <a:ext cx="343271" cy="343271"/>
                <a:chOff x="11273744" y="780538"/>
                <a:chExt cx="343271" cy="343271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1273744" y="780538"/>
                  <a:ext cx="343271" cy="343271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271672" y="831147"/>
                <a:ext cx="334994" cy="31928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58249" y="1840566"/>
            <a:ext cx="8393290" cy="1727261"/>
            <a:chOff x="4458249" y="1840566"/>
            <a:chExt cx="8393290" cy="172726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58249" y="1840566"/>
              <a:ext cx="8393290" cy="1727261"/>
              <a:chOff x="4458249" y="1840566"/>
              <a:chExt cx="8393290" cy="172726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4617" y="990222"/>
                <a:ext cx="16786580" cy="345452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58249" y="1840566"/>
                <a:ext cx="8393290" cy="172726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610353" y="1964801"/>
              <a:ext cx="8089082" cy="1471733"/>
              <a:chOff x="4610353" y="1964801"/>
              <a:chExt cx="8089082" cy="14717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10353" y="1964801"/>
                <a:ext cx="8089082" cy="1471733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7012" y="2288245"/>
            <a:ext cx="3389246" cy="9015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58249" y="3962300"/>
            <a:ext cx="8393290" cy="1727261"/>
            <a:chOff x="4458249" y="3962300"/>
            <a:chExt cx="8393290" cy="17272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617" y="3111956"/>
              <a:ext cx="16786580" cy="345452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8249" y="3962300"/>
              <a:ext cx="8393290" cy="17272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62496" y="4156979"/>
            <a:ext cx="8184795" cy="1319771"/>
            <a:chOff x="4562496" y="4156979"/>
            <a:chExt cx="8184795" cy="13197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2496" y="4156979"/>
              <a:ext cx="8184795" cy="13197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91950" y="4413246"/>
            <a:ext cx="4075062" cy="9015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332928" y="3142253"/>
            <a:ext cx="784117" cy="1675027"/>
            <a:chOff x="3332928" y="3142253"/>
            <a:chExt cx="784117" cy="16750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780000">
              <a:off x="3332928" y="3142253"/>
              <a:ext cx="784117" cy="16750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68966" y="4508964"/>
            <a:ext cx="2102763" cy="118201"/>
            <a:chOff x="4768966" y="4508964"/>
            <a:chExt cx="2102763" cy="11820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68966" y="4508964"/>
              <a:ext cx="2102763" cy="11820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45249" y="6102749"/>
            <a:ext cx="8851370" cy="67698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68757" y="6513665"/>
            <a:ext cx="3778615" cy="152223"/>
            <a:chOff x="5568757" y="6513665"/>
            <a:chExt cx="3778615" cy="1522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68757" y="6513665"/>
              <a:ext cx="3778615" cy="1522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12674" y="7194099"/>
            <a:ext cx="10824865" cy="2227657"/>
            <a:chOff x="3512674" y="7194099"/>
            <a:chExt cx="10824865" cy="222765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870079" y="6097407"/>
              <a:ext cx="21649730" cy="445531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2674" y="7194099"/>
              <a:ext cx="10824865" cy="22276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667483" y="7293188"/>
            <a:ext cx="10535608" cy="2035935"/>
            <a:chOff x="3667483" y="7293188"/>
            <a:chExt cx="10535608" cy="20359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67483" y="7293188"/>
              <a:ext cx="10535608" cy="20359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89180" y="7475661"/>
            <a:ext cx="6162359" cy="350476"/>
            <a:chOff x="6689180" y="7475661"/>
            <a:chExt cx="6162359" cy="35047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89180" y="7475661"/>
              <a:ext cx="6162359" cy="35047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53569" y="7441730"/>
            <a:ext cx="6252587" cy="45801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273744" y="767248"/>
            <a:ext cx="6909084" cy="394657"/>
            <a:chOff x="11273744" y="767248"/>
            <a:chExt cx="6909084" cy="3946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81880" y="721535"/>
              <a:ext cx="6521742" cy="577509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1273744" y="780538"/>
              <a:ext cx="343271" cy="343271"/>
              <a:chOff x="11273744" y="780538"/>
              <a:chExt cx="343271" cy="343271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1273744" y="780538"/>
                <a:ext cx="343271" cy="343271"/>
                <a:chOff x="11273744" y="780538"/>
                <a:chExt cx="343271" cy="343271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1273744" y="780538"/>
                  <a:ext cx="343271" cy="343271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271672" y="831147"/>
                <a:ext cx="334994" cy="31928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8948" y="7839513"/>
            <a:ext cx="8855299" cy="1898782"/>
            <a:chOff x="3628948" y="7839513"/>
            <a:chExt cx="8855299" cy="1898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3403" y="6904728"/>
              <a:ext cx="17710598" cy="379756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8948" y="7839513"/>
              <a:ext cx="8855299" cy="18987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28948" y="1455137"/>
            <a:ext cx="3109353" cy="466105"/>
            <a:chOff x="3628948" y="1455137"/>
            <a:chExt cx="3109353" cy="4661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28948" y="1455137"/>
              <a:ext cx="3109353" cy="466105"/>
              <a:chOff x="3628948" y="1455137"/>
              <a:chExt cx="3109353" cy="46610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28948" y="1455137"/>
                <a:ext cx="3109353" cy="46610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2745" y="1534860"/>
              <a:ext cx="2877022" cy="35999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28948" y="2030000"/>
            <a:ext cx="6171429" cy="4151285"/>
            <a:chOff x="3628948" y="2030000"/>
            <a:chExt cx="6171429" cy="41512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8948" y="2030000"/>
              <a:ext cx="6171429" cy="41512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85549" y="4172869"/>
            <a:ext cx="1845926" cy="2428342"/>
            <a:chOff x="9385549" y="4172869"/>
            <a:chExt cx="1845926" cy="24283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385549" y="4172869"/>
              <a:ext cx="1845926" cy="2428342"/>
              <a:chOff x="9385549" y="4172869"/>
              <a:chExt cx="1845926" cy="24283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487180" y="2972898"/>
                <a:ext cx="3691851" cy="4856684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85549" y="4172869"/>
                <a:ext cx="1845926" cy="24283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611843" y="4405922"/>
              <a:ext cx="1354922" cy="1957109"/>
              <a:chOff x="9611843" y="4405922"/>
              <a:chExt cx="1354922" cy="195710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11843" y="4405922"/>
                <a:ext cx="1354922" cy="195710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747899" y="5547431"/>
            <a:ext cx="2151515" cy="154044"/>
            <a:chOff x="5747899" y="5547431"/>
            <a:chExt cx="2151515" cy="15404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7899" y="5547431"/>
              <a:ext cx="2151515" cy="1540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81587" y="5701475"/>
            <a:ext cx="769301" cy="154044"/>
            <a:chOff x="9481587" y="5701475"/>
            <a:chExt cx="769301" cy="15404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81587" y="5701475"/>
              <a:ext cx="769301" cy="15404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75853" y="5230892"/>
            <a:ext cx="5471105" cy="88251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273744" y="767248"/>
            <a:ext cx="6909084" cy="394657"/>
            <a:chOff x="11273744" y="767248"/>
            <a:chExt cx="6909084" cy="3946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81880" y="721535"/>
              <a:ext cx="6521742" cy="577509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1273744" y="780538"/>
              <a:ext cx="343271" cy="343271"/>
              <a:chOff x="11273744" y="780538"/>
              <a:chExt cx="343271" cy="343271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1273744" y="780538"/>
                <a:ext cx="343271" cy="343271"/>
                <a:chOff x="11273744" y="780538"/>
                <a:chExt cx="343271" cy="343271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1273744" y="780538"/>
                  <a:ext cx="343271" cy="343271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271672" y="831147"/>
                <a:ext cx="334994" cy="319287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3823523" y="7916344"/>
            <a:ext cx="5755004" cy="1082998"/>
            <a:chOff x="3823523" y="7916344"/>
            <a:chExt cx="5755004" cy="108299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23523" y="7916344"/>
              <a:ext cx="5755004" cy="108299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874849" y="7977858"/>
            <a:ext cx="5915855" cy="61712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069053" y="8815538"/>
            <a:ext cx="8323481" cy="9015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82256" y="4029226"/>
            <a:ext cx="5961790" cy="1132424"/>
            <a:chOff x="2182256" y="4029226"/>
            <a:chExt cx="5961790" cy="11324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92479" y="3469174"/>
              <a:ext cx="11923581" cy="226484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256" y="4029226"/>
              <a:ext cx="5961790" cy="11324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92868" y="2024015"/>
            <a:ext cx="11684417" cy="1366581"/>
            <a:chOff x="2792868" y="2024015"/>
            <a:chExt cx="11684417" cy="13665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8585" y="2163475"/>
              <a:ext cx="9586052" cy="14437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479042" y="2024015"/>
              <a:ext cx="641000" cy="545900"/>
              <a:chOff x="7479042" y="2024015"/>
              <a:chExt cx="641000" cy="5459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79042" y="2024015"/>
                <a:ext cx="641000" cy="5459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866769" y="3138204"/>
              <a:ext cx="3900870" cy="252393"/>
              <a:chOff x="7866769" y="3138204"/>
              <a:chExt cx="3900870" cy="25239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866769" y="3138204"/>
                <a:ext cx="3900870" cy="252393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56806" y="5768122"/>
            <a:ext cx="5169940" cy="2988130"/>
            <a:chOff x="2556806" y="5768122"/>
            <a:chExt cx="5169940" cy="29881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6806" y="5768122"/>
              <a:ext cx="5169940" cy="29881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77283" y="4029226"/>
            <a:ext cx="7949683" cy="1132424"/>
            <a:chOff x="8877283" y="4029226"/>
            <a:chExt cx="7949683" cy="11324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877283" y="4029226"/>
              <a:ext cx="7949683" cy="1132424"/>
              <a:chOff x="8877283" y="4029226"/>
              <a:chExt cx="7949683" cy="113242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08601" y="3469174"/>
                <a:ext cx="15899365" cy="2264848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877283" y="4029226"/>
                <a:ext cx="7949683" cy="113242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926546" y="4096453"/>
              <a:ext cx="1011464" cy="1011464"/>
              <a:chOff x="9926546" y="4096453"/>
              <a:chExt cx="1011464" cy="1011464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9926546" y="4096453"/>
                <a:ext cx="1011464" cy="1011464"/>
                <a:chOff x="9926546" y="4096453"/>
                <a:chExt cx="1011464" cy="1011464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926546" y="4096453"/>
                  <a:ext cx="1011464" cy="1011464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909005" y="4397302"/>
                <a:ext cx="920061" cy="56570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2147" y="4408007"/>
              <a:ext cx="973844" cy="57966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88519" y="4386016"/>
              <a:ext cx="5636921" cy="5269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03001" y="5366873"/>
            <a:ext cx="7178387" cy="3790628"/>
            <a:chOff x="9503001" y="5366873"/>
            <a:chExt cx="7178387" cy="379062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03001" y="5366873"/>
              <a:ext cx="7178387" cy="37906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936926" y="4099310"/>
            <a:ext cx="1011464" cy="1011464"/>
            <a:chOff x="2936926" y="4099310"/>
            <a:chExt cx="1011464" cy="101146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936926" y="4099310"/>
              <a:ext cx="1011464" cy="1011464"/>
              <a:chOff x="2936926" y="4099310"/>
              <a:chExt cx="1011464" cy="1011464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936926" y="4099310"/>
                <a:ext cx="1011464" cy="1011464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19380" y="4400157"/>
              <a:ext cx="1054432" cy="56570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28238" y="4410867"/>
            <a:ext cx="705101" cy="57966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051909" y="4398321"/>
            <a:ext cx="3926747" cy="52696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30693" y="9292277"/>
            <a:ext cx="6703313" cy="90156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582553" y="9282752"/>
            <a:ext cx="306091" cy="397243"/>
            <a:chOff x="9582553" y="9282752"/>
            <a:chExt cx="306091" cy="3972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82553" y="9282752"/>
              <a:ext cx="306091" cy="3972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3189" y="2223122"/>
            <a:ext cx="987576" cy="987576"/>
            <a:chOff x="503189" y="2223122"/>
            <a:chExt cx="987576" cy="98757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3189" y="2223122"/>
              <a:ext cx="987576" cy="987576"/>
              <a:chOff x="503189" y="2223122"/>
              <a:chExt cx="987576" cy="987576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03189" y="2223122"/>
                <a:ext cx="987576" cy="987576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7228" y="2368722"/>
              <a:ext cx="963762" cy="91857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29781" y="2383044"/>
            <a:ext cx="1221865" cy="918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64052" y="2182668"/>
            <a:ext cx="7957611" cy="7747909"/>
            <a:chOff x="5164052" y="2182668"/>
            <a:chExt cx="7957611" cy="77479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4052" y="2182668"/>
              <a:ext cx="7957611" cy="77479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64052" y="1618402"/>
            <a:ext cx="3109353" cy="466105"/>
            <a:chOff x="5164052" y="1618402"/>
            <a:chExt cx="3109353" cy="4661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64052" y="1618402"/>
              <a:ext cx="3109353" cy="466105"/>
              <a:chOff x="5164052" y="1618402"/>
              <a:chExt cx="3109353" cy="46610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64052" y="1618402"/>
                <a:ext cx="3109353" cy="46610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848" y="1698123"/>
              <a:ext cx="2867330" cy="3599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81974" y="689706"/>
            <a:ext cx="4626909" cy="394657"/>
            <a:chOff x="13581974" y="689706"/>
            <a:chExt cx="4626909" cy="3946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82101" y="643993"/>
              <a:ext cx="3834418" cy="57750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47635" y="700937"/>
              <a:ext cx="610933" cy="45928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3581974" y="701389"/>
              <a:ext cx="352402" cy="352402"/>
              <a:chOff x="13581974" y="701389"/>
              <a:chExt cx="352402" cy="352402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3581974" y="701389"/>
                <a:ext cx="352402" cy="352402"/>
                <a:chOff x="13581974" y="701389"/>
                <a:chExt cx="352402" cy="352402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581974" y="701389"/>
                  <a:ext cx="352402" cy="352402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579847" y="753345"/>
                <a:ext cx="343905" cy="3277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4812" y="2108839"/>
            <a:ext cx="13836615" cy="1443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38" y="575592"/>
            <a:ext cx="6907857" cy="577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0812" y="2223122"/>
            <a:ext cx="987576" cy="987576"/>
            <a:chOff x="560812" y="2223122"/>
            <a:chExt cx="987576" cy="9875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0812" y="2223122"/>
              <a:ext cx="987576" cy="987576"/>
              <a:chOff x="560812" y="2223122"/>
              <a:chExt cx="987576" cy="98757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12" y="2223122"/>
                <a:ext cx="987576" cy="987576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851" y="2368722"/>
              <a:ext cx="963762" cy="9185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7406" y="2383041"/>
            <a:ext cx="1223198" cy="918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87411" y="4403361"/>
            <a:ext cx="6171429" cy="5140927"/>
            <a:chOff x="5387411" y="4403361"/>
            <a:chExt cx="6171429" cy="51409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7411" y="4403361"/>
              <a:ext cx="6171429" cy="51409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87411" y="3783435"/>
            <a:ext cx="3592181" cy="485215"/>
            <a:chOff x="5387411" y="3783435"/>
            <a:chExt cx="3592181" cy="48521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387411" y="3783435"/>
              <a:ext cx="3592181" cy="485215"/>
              <a:chOff x="5387411" y="3783435"/>
              <a:chExt cx="3592181" cy="4852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87411" y="3783435"/>
                <a:ext cx="3592181" cy="48521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5052" y="3866426"/>
              <a:ext cx="3427191" cy="3747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18557" y="4495950"/>
            <a:ext cx="2394929" cy="867777"/>
            <a:chOff x="9518557" y="4495950"/>
            <a:chExt cx="2394929" cy="8677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18557" y="4495950"/>
              <a:ext cx="2394929" cy="86777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42572" y="4467296"/>
            <a:ext cx="5554861" cy="5206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03084" y="5413379"/>
            <a:ext cx="2859079" cy="866015"/>
            <a:chOff x="9203084" y="5413379"/>
            <a:chExt cx="2859079" cy="86601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260000">
              <a:off x="9203084" y="5413379"/>
              <a:ext cx="2859079" cy="86601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84287" y="5904334"/>
            <a:ext cx="5777556" cy="90156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47561" y="7429527"/>
            <a:ext cx="5781005" cy="90156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439282" y="7371968"/>
            <a:ext cx="1729691" cy="971765"/>
            <a:chOff x="10439282" y="7371968"/>
            <a:chExt cx="1729691" cy="9717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260000">
              <a:off x="10439282" y="7371968"/>
              <a:ext cx="1729691" cy="9717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7414" y="7248197"/>
            <a:ext cx="3731421" cy="1544786"/>
            <a:chOff x="6607414" y="7248197"/>
            <a:chExt cx="3731421" cy="15447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07414" y="7248197"/>
              <a:ext cx="3731421" cy="1544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2021-10-26T23:35:16Z</dcterms:created>
  <dcterms:modified xsi:type="dcterms:W3CDTF">2021-10-26T23:35:16Z</dcterms:modified>
</cp:coreProperties>
</file>