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8" r:id="rId8"/>
    <p:sldId id="271" r:id="rId9"/>
    <p:sldId id="269" r:id="rId10"/>
    <p:sldId id="270" r:id="rId11"/>
    <p:sldId id="262" r:id="rId12"/>
    <p:sldId id="274" r:id="rId13"/>
    <p:sldId id="273" r:id="rId14"/>
    <p:sldId id="272" r:id="rId15"/>
    <p:sldId id="267" r:id="rId16"/>
    <p:sldId id="266" r:id="rId17"/>
    <p:sldId id="265" r:id="rId18"/>
    <p:sldId id="264" r:id="rId19"/>
    <p:sldId id="277" r:id="rId20"/>
    <p:sldId id="275" r:id="rId21"/>
    <p:sldId id="276" r:id="rId22"/>
    <p:sldId id="278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29" autoAdjust="0"/>
    <p:restoredTop sz="94660"/>
  </p:normalViewPr>
  <p:slideViewPr>
    <p:cSldViewPr snapToGrid="0">
      <p:cViewPr varScale="1">
        <p:scale>
          <a:sx n="31" d="100"/>
          <a:sy n="31" d="100"/>
        </p:scale>
        <p:origin x="67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7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258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97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3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83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78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3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6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3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9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5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1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6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3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8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63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CpnNixel/3DCarConfigurato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CpnNixel/3DCarConfigurato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CpnNixel/3DCarConfigurato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CpnNixel/3DCarConfigurato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15767"/>
          </a:xfrm>
        </p:spPr>
        <p:txBody>
          <a:bodyPr>
            <a:noAutofit/>
          </a:bodyPr>
          <a:lstStyle/>
          <a:p>
            <a:pPr algn="ctr"/>
            <a:r>
              <a:rPr lang="en-US" sz="6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3DCarConfigurator</a:t>
            </a:r>
            <a:endParaRPr lang="ru-RU" sz="6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876424" y="2713383"/>
            <a:ext cx="8791575" cy="3419060"/>
          </a:xfrm>
        </p:spPr>
        <p:txBody>
          <a:bodyPr numCol="3"/>
          <a:lstStyle/>
          <a:p>
            <a:pPr algn="ctr">
              <a:lnSpc>
                <a:spcPct val="100000"/>
              </a:lnSpc>
            </a:pPr>
            <a:endParaRPr lang="uk-UA" cap="none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lang="uk-UA" cap="none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lang="uk-UA" cap="none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lang="uk-UA" cap="none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lang="uk-UA" cap="none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lang="uk-UA" cap="none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lang="uk-UA" cap="none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lang="uk-UA" cap="none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lang="uk-UA" cap="none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lang="uk-UA" cap="none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lang="uk-UA" cap="none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lang="uk-UA" cap="none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lang="uk-UA" cap="none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lang="uk-UA" cap="none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lang="uk-UA" cap="none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lang="uk-UA" cap="none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uk-UA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uk-UA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розробників:</a:t>
            </a:r>
          </a:p>
          <a:p>
            <a:pPr>
              <a:lnSpc>
                <a:spcPct val="100000"/>
              </a:lnSpc>
            </a:pPr>
            <a:r>
              <a:rPr lang="uk-UA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Батарін</a:t>
            </a:r>
            <a:r>
              <a:rPr lang="uk-UA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Микита</a:t>
            </a:r>
          </a:p>
          <a:p>
            <a:pPr>
              <a:lnSpc>
                <a:spcPct val="100000"/>
              </a:lnSpc>
            </a:pPr>
            <a:r>
              <a:rPr lang="uk-UA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Голубов</a:t>
            </a:r>
            <a:r>
              <a:rPr lang="uk-UA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Гліб</a:t>
            </a:r>
          </a:p>
          <a:p>
            <a:pPr>
              <a:lnSpc>
                <a:spcPct val="100000"/>
              </a:lnSpc>
            </a:pPr>
            <a:r>
              <a:rPr lang="uk-UA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Кисіль Микита</a:t>
            </a:r>
          </a:p>
          <a:p>
            <a:pPr>
              <a:lnSpc>
                <a:spcPct val="100000"/>
              </a:lnSpc>
            </a:pPr>
            <a:r>
              <a:rPr lang="uk-UA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Писаренко Єгор</a:t>
            </a:r>
          </a:p>
          <a:p>
            <a:pPr>
              <a:lnSpc>
                <a:spcPct val="100000"/>
              </a:lnSpc>
            </a:pPr>
            <a:r>
              <a:rPr lang="uk-UA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Шелманов</a:t>
            </a:r>
            <a:r>
              <a:rPr lang="uk-UA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Денис</a:t>
            </a:r>
            <a:endParaRPr lang="ru-RU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ru-RU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88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106648"/>
            <a:ext cx="9905998" cy="999808"/>
          </a:xfrm>
        </p:spPr>
        <p:txBody>
          <a:bodyPr/>
          <a:lstStyle/>
          <a:p>
            <a:r>
              <a:rPr lang="uk-UA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інтерфейсу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1" y="90531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Сторінка конфігурації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1654660"/>
            <a:ext cx="9905998" cy="479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61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 ASP.NET Core MVC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technology: Entity Framework Core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3D-models technologies: Verge3d, Blender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9824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35054"/>
            <a:ext cx="9905998" cy="972538"/>
          </a:xfrm>
        </p:spPr>
        <p:txBody>
          <a:bodyPr>
            <a:normAutofit/>
          </a:bodyPr>
          <a:lstStyle/>
          <a:p>
            <a:r>
              <a:rPr lang="uk-UA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контролю версій</a:t>
            </a:r>
            <a:endParaRPr lang="ru-RU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188783"/>
            <a:ext cx="9712516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 на </a:t>
            </a:r>
            <a:r>
              <a:rPr lang="uk-UA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репозиторій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https://github.com/CpnNixel/3DCarConfigurator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639" y="1709928"/>
            <a:ext cx="8274063" cy="48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35054"/>
            <a:ext cx="9905998" cy="981682"/>
          </a:xfrm>
        </p:spPr>
        <p:txBody>
          <a:bodyPr>
            <a:normAutofit/>
          </a:bodyPr>
          <a:lstStyle/>
          <a:p>
            <a:r>
              <a:rPr lang="uk-UA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контролю версій</a:t>
            </a:r>
            <a:endParaRPr lang="ru-RU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188783"/>
            <a:ext cx="9712516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 на </a:t>
            </a:r>
            <a:r>
              <a:rPr lang="uk-UA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репозиторій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https://github.com/CpnNixel/3DCarConfigurator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25" y="1749488"/>
            <a:ext cx="7372291" cy="472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9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35054"/>
            <a:ext cx="9905998" cy="981682"/>
          </a:xfrm>
        </p:spPr>
        <p:txBody>
          <a:bodyPr>
            <a:normAutofit/>
          </a:bodyPr>
          <a:lstStyle/>
          <a:p>
            <a:r>
              <a:rPr lang="uk-UA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контролю версій</a:t>
            </a:r>
            <a:endParaRPr lang="ru-RU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188783"/>
            <a:ext cx="9712516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 на </a:t>
            </a:r>
            <a:r>
              <a:rPr lang="uk-UA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репозиторій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https://github.com/CpnNixel/3DCarConfigurator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185" y="1691639"/>
            <a:ext cx="7292972" cy="488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3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35054"/>
            <a:ext cx="9905998" cy="981682"/>
          </a:xfrm>
        </p:spPr>
        <p:txBody>
          <a:bodyPr>
            <a:normAutofit/>
          </a:bodyPr>
          <a:lstStyle/>
          <a:p>
            <a:r>
              <a:rPr lang="uk-UA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контролю версій</a:t>
            </a:r>
            <a:endParaRPr lang="ru-RU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188783"/>
            <a:ext cx="9712516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 на </a:t>
            </a:r>
            <a:r>
              <a:rPr lang="uk-UA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репозиторій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https://github.com/CpnNixel/3DCarConfigurator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04" y="1709924"/>
            <a:ext cx="7268216" cy="49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9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16766"/>
            <a:ext cx="9905998" cy="917674"/>
          </a:xfrm>
        </p:spPr>
        <p:txBody>
          <a:bodyPr/>
          <a:lstStyle/>
          <a:p>
            <a:r>
              <a:rPr lang="uk-UA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Хостинг</a:t>
            </a:r>
            <a:r>
              <a:rPr lang="uk-UA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uk-UA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сайту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40" y="1603312"/>
            <a:ext cx="7680960" cy="4523200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68" y="4151376"/>
            <a:ext cx="1975136" cy="19751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1413" y="1603312"/>
            <a:ext cx="20177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 на сайт та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-код: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3dcarconfiguratorpi.azurewebsites.net/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8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Готовність проекту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	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даному проекті реалізовано більшість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головних необхідних функцій. Серед них відображення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3D-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моделі, відповідно до вибраної конфігурації, реєстрація, редагування даних адміністратором, зберігання уподобаного набору елементів та створення списку рекомендацій.</a:t>
            </a:r>
          </a:p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Серед того, що не було реалізовано можна виділити телеграм-бота,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API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додавання нових автомобілів і конфігурацій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Підсумовуючи, можна сказати, що проект готовий на 70 відсотків.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07038"/>
            <a:ext cx="9905998" cy="935962"/>
          </a:xfrm>
        </p:spPr>
        <p:txBody>
          <a:bodyPr>
            <a:normAutofit/>
          </a:bodyPr>
          <a:lstStyle/>
          <a:p>
            <a:r>
              <a:rPr lang="uk-UA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Ділянки коду</a:t>
            </a:r>
            <a:endParaRPr lang="ru-RU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41412" y="101504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Обробка анімацій на сайті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20" y="1485150"/>
            <a:ext cx="9726382" cy="48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71630"/>
            <a:ext cx="9905998" cy="835378"/>
          </a:xfrm>
        </p:spPr>
        <p:txBody>
          <a:bodyPr>
            <a:normAutofit/>
          </a:bodyPr>
          <a:lstStyle/>
          <a:p>
            <a:r>
              <a:rPr lang="uk-UA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Ділянки коду</a:t>
            </a:r>
            <a:endParaRPr lang="ru-RU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41413" y="105162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Функція перевірки видимості елементу на екрані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749" y="1978440"/>
            <a:ext cx="8983326" cy="277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5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Особистий внесок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Батарін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Микита: розробник програмно-апаратної частини проекту, відповідальний за розгортання 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коректне функціонування веб-сайту, створив та реалізував необхідні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алгоритми, брав активну участь створенні документації.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Голубов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Гліб: відповідальний за проектування та створення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3D-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моделей, завантаження та відображення їх на сайті, приймав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участь 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розробці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дизайну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брав активну участь створенні документації.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6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2415" y="234370"/>
            <a:ext cx="9905998" cy="972376"/>
          </a:xfrm>
        </p:spPr>
        <p:txBody>
          <a:bodyPr>
            <a:normAutofit/>
          </a:bodyPr>
          <a:lstStyle/>
          <a:p>
            <a:r>
              <a:rPr lang="uk-UA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Ділянки коду</a:t>
            </a:r>
            <a:endParaRPr lang="ru-RU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42414" y="120674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Обробка сторінки з машиною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41" y="1761156"/>
            <a:ext cx="9286344" cy="445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8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88750"/>
            <a:ext cx="9905998" cy="990826"/>
          </a:xfrm>
        </p:spPr>
        <p:txBody>
          <a:bodyPr>
            <a:normAutofit/>
          </a:bodyPr>
          <a:lstStyle/>
          <a:p>
            <a:r>
              <a:rPr lang="uk-UA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Ділянки коду</a:t>
            </a:r>
            <a:endParaRPr lang="ru-RU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41411" y="104241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Елементи коду панелі адміністратора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66" y="1636186"/>
            <a:ext cx="9402487" cy="49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88750"/>
            <a:ext cx="9905998" cy="990826"/>
          </a:xfrm>
        </p:spPr>
        <p:txBody>
          <a:bodyPr>
            <a:normAutofit/>
          </a:bodyPr>
          <a:lstStyle/>
          <a:p>
            <a:r>
              <a:rPr lang="uk-UA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Ділянки коду</a:t>
            </a:r>
            <a:endParaRPr lang="ru-RU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41411" y="104241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Елементи коду </a:t>
            </a:r>
            <a:r>
              <a:rPr lang="uk-UA" dirty="0" smtClean="0"/>
              <a:t>алгоритму рекомендацій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38" y="1536192"/>
            <a:ext cx="8238744" cy="503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0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 smtClean="0"/>
              <a:t>	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розробці та реалізації даного проекту було пройдено всі етапи його життєвого циклу. Зокрема, здобуто знання з розгортання сайту та вдосконалено навички з створення баз даних, написання коду та розробки інтерфейсу. Крім того, було покращено вміння спільної розробки та роботи в команді. Як результат, отримано веб-сайт, який являє собою сучасний та зручний інструмент для конфігурування автомобілів.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7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Особистий внесок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Кисіль Микита: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 .NET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розробник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відповідальний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контролював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репозиторій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брав активну участь створенні документації.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Писаренко Єгор: розробив дизайн сайту та реалізував клієнтську сторону інтерфейсу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брав активну участь створенні документації.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Шелманов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Денис: приймав участь у розробці програмно-апаратної частини сайту </a:t>
            </a:r>
            <a:r>
              <a:rPr lang="uk-U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uk-U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тестуванні, 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брав активну участь створенні документації.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734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uk-UA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алузь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76919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 smtClean="0"/>
              <a:t>	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сучасному світі автомобільний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 транспорту є найпопулярнішим, однак це не заважає йому мати не найвищий рівень  впровадження нових технологій.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тенденція стосується не тільки автомобілів, але й веб-сайтів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конфігураторів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виробників, які дають можливість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користувачам побудувати уподобану модель з такими характеристиками, які б фінансово влаштовували клієнта. На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сьогодні,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всі найбільші автовиробники мають свої веб-сайти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конфігуратори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які доступні покупцям. Але слідкуючи за тенденцією, більшість з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них відштовхують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покупців своїм дизайном, непривабливістю,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обмеженим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набором можливостей.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719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Метою даного проекту є веб-сайт, який допоможе створити бажану конфігурацію автомобіля. Крім достатнього спектра можливостей, повинна бути наявна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3D-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для перегляду обраних компонентів. Як результат, даний продукт опиниться не тільки цікавим прикладом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виробників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авто, а й можливістю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співпраці.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68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ринку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uk-UA" dirty="0" smtClean="0"/>
              <a:t>	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даний момент, жоден з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виробників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надає користувачу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можливості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оцінити бажане авто з усіх ракурсів, застосувавши ті деталі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параметри, які б його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влаштовували. Тому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існує необхідність в революційному веб-сайті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конфігураторі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сучасним графічним застосуванням та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дизайном.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 згодом можна буде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налаштувати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 вимоги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виробника автомобілів.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вимагатиме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наборів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опцій, матеріалів й описів до них.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відміну від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інших, даний веб-сайт матиме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швидку реакцію на дії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 і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синхронізацію 3D-моделі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 до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обраних параметрів.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53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106648"/>
            <a:ext cx="9905998" cy="999808"/>
          </a:xfrm>
        </p:spPr>
        <p:txBody>
          <a:bodyPr/>
          <a:lstStyle/>
          <a:p>
            <a:r>
              <a:rPr lang="uk-UA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інтерфейсу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1" y="90531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Головна сторінка сайту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1475296"/>
            <a:ext cx="9905998" cy="490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5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88360"/>
            <a:ext cx="9905998" cy="999808"/>
          </a:xfrm>
        </p:spPr>
        <p:txBody>
          <a:bodyPr/>
          <a:lstStyle/>
          <a:p>
            <a:r>
              <a:rPr lang="uk-UA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інтерфейсу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1" y="90531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Елементи головної сторінки з описом та кнопкою «</a:t>
            </a:r>
            <a:r>
              <a:rPr lang="en-US" dirty="0" smtClean="0"/>
              <a:t>LIKE</a:t>
            </a:r>
            <a:r>
              <a:rPr lang="uk-UA" dirty="0" smtClean="0"/>
              <a:t>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1573861"/>
            <a:ext cx="9905998" cy="490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106648"/>
            <a:ext cx="9905998" cy="999808"/>
          </a:xfrm>
        </p:spPr>
        <p:txBody>
          <a:bodyPr/>
          <a:lstStyle/>
          <a:p>
            <a:r>
              <a:rPr lang="uk-UA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інтерфейсу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1" y="90531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Сторінка реєстрації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1552863"/>
            <a:ext cx="9905999" cy="493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1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Override1.xml><?xml version="1.0" encoding="utf-8"?>
<a:themeOverride xmlns:a="http://schemas.openxmlformats.org/drawingml/2006/main">
  <a:clrScheme name="Контур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2.xml><?xml version="1.0" encoding="utf-8"?>
<a:themeOverride xmlns:a="http://schemas.openxmlformats.org/drawingml/2006/main">
  <a:clrScheme name="Контур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3.xml><?xml version="1.0" encoding="utf-8"?>
<a:themeOverride xmlns:a="http://schemas.openxmlformats.org/drawingml/2006/main">
  <a:clrScheme name="Контур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Words>162</Words>
  <Application>Microsoft Office PowerPoint</Application>
  <PresentationFormat>Широкоэкранный</PresentationFormat>
  <Paragraphs>80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Times New Roman</vt:lpstr>
      <vt:lpstr>Trebuchet MS</vt:lpstr>
      <vt:lpstr>Tw Cen MT</vt:lpstr>
      <vt:lpstr>Контур</vt:lpstr>
      <vt:lpstr>3DCarConfigurator</vt:lpstr>
      <vt:lpstr>Особистий внесок</vt:lpstr>
      <vt:lpstr>Особистий внесок</vt:lpstr>
      <vt:lpstr>Предметна галузь</vt:lpstr>
      <vt:lpstr>Мета</vt:lpstr>
      <vt:lpstr>Аналіз ринку</vt:lpstr>
      <vt:lpstr>Елементи інтерфейсу</vt:lpstr>
      <vt:lpstr>Елементи інтерфейсу</vt:lpstr>
      <vt:lpstr>Елементи інтерфейсу</vt:lpstr>
      <vt:lpstr>Елементи інтерфейсу</vt:lpstr>
      <vt:lpstr>Реалізація</vt:lpstr>
      <vt:lpstr>Система контролю версій</vt:lpstr>
      <vt:lpstr>Система контролю версій</vt:lpstr>
      <vt:lpstr>Система контролю версій</vt:lpstr>
      <vt:lpstr>Система контролю версій</vt:lpstr>
      <vt:lpstr>Хостинг web-сайту</vt:lpstr>
      <vt:lpstr>Готовність проекту</vt:lpstr>
      <vt:lpstr>Ділянки коду</vt:lpstr>
      <vt:lpstr>Ділянки коду</vt:lpstr>
      <vt:lpstr>Ділянки коду</vt:lpstr>
      <vt:lpstr>Ділянки коду</vt:lpstr>
      <vt:lpstr>Ділянки коду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63</cp:revision>
  <dcterms:created xsi:type="dcterms:W3CDTF">2020-06-02T11:13:59Z</dcterms:created>
  <dcterms:modified xsi:type="dcterms:W3CDTF">2020-06-03T11:26:33Z</dcterms:modified>
</cp:coreProperties>
</file>