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khomov" initials="P" lastIdx="1" clrIdx="0">
    <p:extLst>
      <p:ext uri="{19B8F6BF-5375-455C-9EA6-DF929625EA0E}">
        <p15:presenceInfo xmlns:p15="http://schemas.microsoft.com/office/powerpoint/2012/main" userId="abf638cbb1a3ee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29:39.54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BBFE750-688D-4FBF-8B81-C13CBB42B7D8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6299751" cy="1800200"/>
          </a:xfrm>
        </p:spPr>
        <p:txBody>
          <a:bodyPr/>
          <a:lstStyle/>
          <a:p>
            <a:r>
              <a:rPr lang="en-US" sz="6000" dirty="0" err="1">
                <a:solidFill>
                  <a:schemeClr val="tx2">
                    <a:lumMod val="75000"/>
                  </a:schemeClr>
                </a:solidFill>
              </a:rPr>
              <a:t>Steglove</a:t>
            </a:r>
            <a:br>
              <a:rPr lang="en-US" sz="8000" dirty="0">
                <a:solidFill>
                  <a:schemeClr val="tx2">
                    <a:lumMod val="75000"/>
                  </a:schemeClr>
                </a:solidFill>
              </a:rPr>
            </a:br>
            <a:endParaRPr lang="ru-RU" sz="8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Топ 10 инструментов стеганографии для Windows 10 |">
            <a:extLst>
              <a:ext uri="{FF2B5EF4-FFF2-40B4-BE49-F238E27FC236}">
                <a16:creationId xmlns:a16="http://schemas.microsoft.com/office/drawing/2014/main" id="{0B203EBB-1035-45DA-986F-C6B24AAC6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58003"/>
            <a:ext cx="4176464" cy="339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8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Тема:</a:t>
            </a:r>
            <a:r>
              <a:rPr lang="en-US" dirty="0"/>
              <a:t> </a:t>
            </a:r>
            <a:r>
              <a:rPr lang="ru-RU" dirty="0"/>
              <a:t>оптимизация времени поиска утилит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960" y="1916832"/>
            <a:ext cx="7620000" cy="4373563"/>
          </a:xfrm>
        </p:spPr>
        <p:txBody>
          <a:bodyPr/>
          <a:lstStyle/>
          <a:p>
            <a:r>
              <a:rPr lang="ru-RU" dirty="0"/>
              <a:t>Многие не хотят тратить время на стеганографию в связи с большим объемом разных тулов, которые сначала надо найти. Мое приложение выдаст набор утилит которые можно использовать для разных форматов файлов.</a:t>
            </a:r>
          </a:p>
        </p:txBody>
      </p:sp>
      <p:pic>
        <p:nvPicPr>
          <p:cNvPr id="2050" name="Picture 2" descr="Дизайн-мышление: что это такое, этапы и примеры реальных компани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456050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качественное приложение для массового использования среди юных </a:t>
            </a:r>
            <a:r>
              <a:rPr lang="ru-RU" dirty="0" err="1"/>
              <a:t>безопасников</a:t>
            </a:r>
            <a:r>
              <a:rPr lang="ru-RU" dirty="0"/>
              <a:t>  </a:t>
            </a:r>
          </a:p>
        </p:txBody>
      </p:sp>
      <p:pic>
        <p:nvPicPr>
          <p:cNvPr id="2050" name="Picture 2" descr="Цифровая стеганография: метод LSB. | ВКонтакте">
            <a:extLst>
              <a:ext uri="{FF2B5EF4-FFF2-40B4-BE49-F238E27FC236}">
                <a16:creationId xmlns:a16="http://schemas.microsoft.com/office/drawing/2014/main" id="{990BBC99-DE30-4540-942E-7B1C1E6E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30367"/>
            <a:ext cx="5809529" cy="362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2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Что такое актуальность диссертации? Как следить за новизной научной рабо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23" y="2925256"/>
            <a:ext cx="2475121" cy="2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году было проведено множество конференций на которых обсуждался дефицит </a:t>
            </a:r>
            <a:r>
              <a:rPr lang="ru-RU" dirty="0" err="1"/>
              <a:t>безопасников</a:t>
            </a:r>
            <a:r>
              <a:rPr lang="ru-RU" dirty="0"/>
              <a:t>. Более 60% выпускников не идут по профессии. Сейчас проводятся множество мероприятий для школьников в данной области, где в том числе присутствует стеганография.</a:t>
            </a:r>
          </a:p>
        </p:txBody>
      </p:sp>
      <p:pic>
        <p:nvPicPr>
          <p:cNvPr id="4100" name="Picture 4" descr="Актуальность, цель, задачи проекта, гипотеза | Цифровая грамотность | Дзе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5715000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5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Что такое чек-лист? Назначение, применение и 10 правил создания  эффективного чек-листа ✔️ Блог Webpro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01" y="4509120"/>
            <a:ext cx="3271214" cy="21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76200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Построить архитектуру приложения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Написать модель на </a:t>
            </a:r>
            <a:r>
              <a:rPr lang="en-US" dirty="0">
                <a:highlight>
                  <a:srgbClr val="FFFF00"/>
                </a:highlight>
              </a:rPr>
              <a:t>C++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Составить список утилит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Встроить код на С++ в </a:t>
            </a:r>
            <a:r>
              <a:rPr lang="en-US" dirty="0"/>
              <a:t>Qt</a:t>
            </a: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Расширить код добавив в нем чтение из списка по формату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Построить меню приложения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Сдать работу на оценку знакомым в </a:t>
            </a:r>
            <a:br>
              <a:rPr lang="ru-RU" dirty="0"/>
            </a:br>
            <a:r>
              <a:rPr lang="ru-RU" dirty="0"/>
              <a:t>этой области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CE3DBA6-ED18-4A79-88A7-FBF007F4F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4255966-975B-41E8-A642-C92E66A27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6736366-47EB-43E3-A47F-0E035D2D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19" y="127141"/>
            <a:ext cx="2543339" cy="25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A80C2BC6-B01A-4053-92C7-8192295B8571}"/>
              </a:ext>
            </a:extLst>
          </p:cNvPr>
          <p:cNvCxnSpPr>
            <a:cxnSpLocks/>
            <a:endCxn id="3080" idx="1"/>
          </p:cNvCxnSpPr>
          <p:nvPr/>
        </p:nvCxnSpPr>
        <p:spPr>
          <a:xfrm flipV="1">
            <a:off x="4067944" y="1398811"/>
            <a:ext cx="2232575" cy="1054954"/>
          </a:xfrm>
          <a:prstGeom prst="bentConnector3">
            <a:avLst>
              <a:gd name="adj1" fmla="val 683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8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4D9B0-7624-4753-8143-E2391F5A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775A4-AE02-44DC-9DB7-94228F17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Продолжайте наблюдать за успехами моей работы в моем </a:t>
            </a:r>
            <a:r>
              <a:rPr lang="ru-RU" dirty="0" err="1"/>
              <a:t>гитхабе</a:t>
            </a:r>
            <a:r>
              <a:rPr lang="ru-RU" dirty="0"/>
              <a:t>. Так же задавайте вопросы мне в телеграмм!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9C1522-C2AD-445F-A491-4D880CD70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19082"/>
            <a:ext cx="3356992" cy="335699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FAF22D-5586-425E-8CDF-10CF5856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19" y="3658312"/>
            <a:ext cx="3046970" cy="30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6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Поток Будущего</Template>
  <TotalTime>73</TotalTime>
  <Words>152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Arial Black</vt:lpstr>
      <vt:lpstr>Главная</vt:lpstr>
      <vt:lpstr>Steglove </vt:lpstr>
      <vt:lpstr>Тема: оптимизация времени поиска утилит</vt:lpstr>
      <vt:lpstr>цель</vt:lpstr>
      <vt:lpstr>Актуальность</vt:lpstr>
      <vt:lpstr>задачи</vt:lpstr>
      <vt:lpstr>Спасибо!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Steglove</dc:title>
  <dc:creator>Pakhomov</dc:creator>
  <cp:lastModifiedBy>Pakhomov</cp:lastModifiedBy>
  <cp:revision>8</cp:revision>
  <dcterms:created xsi:type="dcterms:W3CDTF">2023-12-28T13:55:03Z</dcterms:created>
  <dcterms:modified xsi:type="dcterms:W3CDTF">2023-12-29T15:28:05Z</dcterms:modified>
</cp:coreProperties>
</file>