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65" r:id="rId5"/>
    <p:sldId id="267" r:id="rId6"/>
    <p:sldId id="266" r:id="rId7"/>
    <p:sldId id="259" r:id="rId8"/>
    <p:sldId id="269" r:id="rId9"/>
    <p:sldId id="268" r:id="rId10"/>
    <p:sldId id="260" r:id="rId11"/>
    <p:sldId id="261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caves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truths.blogspot.com/2014/08/fun-with-lambdas-c14-style-part-3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302" y="1616022"/>
            <a:ext cx="8664211" cy="1724867"/>
          </a:xfrm>
        </p:spPr>
        <p:txBody>
          <a:bodyPr/>
          <a:lstStyle/>
          <a:p>
            <a:r>
              <a:rPr lang="en-US" dirty="0" smtClean="0"/>
              <a:t>The New Old 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1054" y="2944730"/>
            <a:ext cx="5831990" cy="183125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Or Fun With Lambdas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Jonathan Caves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joncaves@microsoft.com</a:t>
            </a:r>
            <a:r>
              <a:rPr lang="en-US" dirty="0" smtClean="0"/>
              <a:t>  - @</a:t>
            </a:r>
            <a:r>
              <a:rPr lang="en-US" dirty="0" err="1" smtClean="0"/>
              <a:t>joncaves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Old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issue is with this line of code: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list(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)...);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/>
          </a:p>
          <a:p>
            <a:r>
              <a:rPr lang="en-US" sz="2400" dirty="0" smtClean="0"/>
              <a:t>After pack expansion it is conceptually equivalent to:</a:t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l-P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list(print(z1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pl-P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print(z2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pl-P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print(z3</a:t>
            </a: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pl-P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print(z4));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So what is wrong with that?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Old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ISO/IEC 9899 -3.3.2.2/p9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 smtClean="0"/>
              <a:t>“The </a:t>
            </a:r>
            <a:r>
              <a:rPr lang="en-US" sz="2000" dirty="0"/>
              <a:t>order of evaluation of the function designator, the arguments, and </a:t>
            </a:r>
            <a:r>
              <a:rPr lang="en-US" sz="2000" dirty="0" err="1"/>
              <a:t>subexpressions</a:t>
            </a:r>
            <a:r>
              <a:rPr lang="en-US" sz="2000" dirty="0"/>
              <a:t> within the arguments is unspecified, but there is a sequence point before the actual call</a:t>
            </a:r>
            <a:r>
              <a:rPr lang="en-US" sz="2000" dirty="0" smtClean="0"/>
              <a:t>.”</a:t>
            </a:r>
          </a:p>
          <a:p>
            <a:r>
              <a:rPr lang="en-US" sz="2800" dirty="0" smtClean="0"/>
              <a:t>N3936 – 5.2.2/p8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“</a:t>
            </a:r>
            <a:r>
              <a:rPr lang="en-US" sz="2000" dirty="0"/>
              <a:t>[ Note: The evaluations of the postfix expression and of the arguments are all </a:t>
            </a:r>
            <a:r>
              <a:rPr lang="en-US" sz="2000" dirty="0" err="1"/>
              <a:t>unsequenced</a:t>
            </a:r>
            <a:r>
              <a:rPr lang="en-US" sz="2000" dirty="0"/>
              <a:t> relative to </a:t>
            </a:r>
            <a:r>
              <a:rPr lang="en-US" sz="2000" dirty="0" smtClean="0"/>
              <a:t>one another</a:t>
            </a:r>
            <a:r>
              <a:rPr lang="en-US" sz="2000" dirty="0"/>
              <a:t>. All side effects of argument evaluations are sequenced before the function is entered (see 1.9</a:t>
            </a:r>
            <a:r>
              <a:rPr lang="en-US" sz="2000" dirty="0" smtClean="0"/>
              <a:t>). —</a:t>
            </a:r>
            <a:r>
              <a:rPr lang="en-US" sz="2000" dirty="0"/>
              <a:t>end note </a:t>
            </a:r>
            <a:r>
              <a:rPr lang="en-US" sz="2000" dirty="0" smtClean="0"/>
              <a:t>]”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04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Wider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Assignment</a:t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 err="1" smtClean="0">
                <a:latin typeface="Courier New"/>
                <a:cs typeface="Courier New"/>
              </a:rPr>
              <a:t>std</a:t>
            </a:r>
            <a:r>
              <a:rPr lang="en-US" sz="2400" b="1" dirty="0" smtClean="0">
                <a:latin typeface="Courier New"/>
                <a:cs typeface="Courier New"/>
              </a:rPr>
              <a:t>::vector&lt;</a:t>
            </a:r>
            <a:r>
              <a:rPr lang="en-US" sz="2400" b="1" dirty="0" err="1" smtClean="0"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cs typeface="Courier New"/>
              </a:rPr>
              <a:t>&gt; v;</a:t>
            </a:r>
            <a:br>
              <a:rPr lang="en-US" sz="2400" b="1" dirty="0" smtClean="0">
                <a:latin typeface="Courier New"/>
                <a:cs typeface="Courier New"/>
              </a:rPr>
            </a:br>
            <a:r>
              <a:rPr lang="en-US" sz="2400" b="1" dirty="0" err="1" smtClean="0"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i</a:t>
            </a:r>
            <a:r>
              <a:rPr lang="en-US" sz="2400" b="1" dirty="0" smtClean="0">
                <a:latin typeface="Courier New"/>
                <a:cs typeface="Courier New"/>
              </a:rPr>
              <a:t> = 0;</a:t>
            </a:r>
            <a:br>
              <a:rPr lang="en-US" sz="2400" b="1" dirty="0" smtClean="0">
                <a:latin typeface="Courier New"/>
                <a:cs typeface="Courier New"/>
              </a:rPr>
            </a:br>
            <a:r>
              <a:rPr lang="en-US" sz="2400" b="1" dirty="0" smtClean="0">
                <a:latin typeface="Courier New"/>
                <a:cs typeface="Courier New"/>
              </a:rPr>
              <a:t>v[</a:t>
            </a:r>
            <a:r>
              <a:rPr lang="en-US" sz="2400" b="1" dirty="0" err="1" smtClean="0">
                <a:latin typeface="Courier New"/>
                <a:cs typeface="Courier New"/>
              </a:rPr>
              <a:t>i</a:t>
            </a:r>
            <a:r>
              <a:rPr lang="en-US" sz="2400" b="1" dirty="0" smtClean="0">
                <a:latin typeface="Courier New"/>
                <a:cs typeface="Courier New"/>
              </a:rPr>
              <a:t>] = ++</a:t>
            </a:r>
            <a:r>
              <a:rPr lang="en-US" sz="2400" b="1" dirty="0" err="1" smtClean="0">
                <a:latin typeface="Courier New"/>
                <a:cs typeface="Courier New"/>
              </a:rPr>
              <a:t>i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br>
              <a:rPr lang="en-US" sz="2400" b="1" dirty="0" smtClean="0">
                <a:latin typeface="Courier New"/>
                <a:cs typeface="Courier New"/>
              </a:rPr>
            </a:br>
            <a:endParaRPr lang="en-US" sz="2400" b="1" dirty="0" smtClean="0">
              <a:latin typeface="Courier New"/>
              <a:cs typeface="Courier New"/>
            </a:endParaRPr>
          </a:p>
          <a:p>
            <a:r>
              <a:rPr lang="en-US" sz="2400" dirty="0" smtClean="0"/>
              <a:t>Member access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latin typeface="Courier New"/>
                <a:cs typeface="Courier New"/>
              </a:rPr>
              <a:t>f1()-&gt;mf(f2());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759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“Fix” the order of evaluation of sub-expressions in C++.</a:t>
            </a:r>
          </a:p>
          <a:p>
            <a:pPr lvl="1"/>
            <a:r>
              <a:rPr lang="en-US" sz="2200" dirty="0" smtClean="0"/>
              <a:t>Enforce left to right evaluation</a:t>
            </a:r>
          </a:p>
          <a:p>
            <a:r>
              <a:rPr lang="en-US" sz="2400" dirty="0" smtClean="0"/>
              <a:t>Possible: but there are implications</a:t>
            </a:r>
          </a:p>
          <a:p>
            <a:pPr lvl="1"/>
            <a:r>
              <a:rPr lang="en-US" sz="2000" dirty="0" smtClean="0"/>
              <a:t>Performance: there is a cost</a:t>
            </a:r>
          </a:p>
          <a:p>
            <a:pPr lvl="1"/>
            <a:r>
              <a:rPr lang="en-US" sz="2000" dirty="0" smtClean="0"/>
              <a:t>Behavior: it may change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88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Sumant Tambe wrote a blog post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2"/>
              </a:rPr>
              <a:t>http://cpptruths.blogspot.com/2014/08/fun-with-lambdas-c14-style-part-3.html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537" y="425554"/>
            <a:ext cx="8596668" cy="6497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 With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42308"/>
            <a:ext cx="10099668" cy="5399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= [](auto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...v) {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[=](auto access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access(v...); };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 = [](auto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[=](auto ...z)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)...);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= [](auto v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v;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list(1, 2, 3, 4)(map(print));</a:t>
            </a:r>
            <a:b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Sumant</a:t>
            </a:r>
            <a:r>
              <a:rPr lang="en-US" sz="2400" dirty="0" smtClean="0"/>
              <a:t> tested his code with </a:t>
            </a:r>
            <a:r>
              <a:rPr lang="en-US" sz="2400" dirty="0"/>
              <a:t>clang and </a:t>
            </a:r>
            <a:r>
              <a:rPr lang="en-US" sz="2400" dirty="0" err="1" smtClean="0"/>
              <a:t>gcc</a:t>
            </a:r>
            <a:endParaRPr lang="en-US" sz="2400" dirty="0" smtClean="0"/>
          </a:p>
          <a:p>
            <a:pPr lvl="1"/>
            <a:r>
              <a:rPr lang="en-US" sz="2200" dirty="0"/>
              <a:t>c</a:t>
            </a:r>
            <a:r>
              <a:rPr lang="en-US" sz="2200" dirty="0" smtClean="0"/>
              <a:t>lang output - “1234”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Sumant</a:t>
            </a:r>
            <a:r>
              <a:rPr lang="en-US" sz="2400" dirty="0" smtClean="0"/>
              <a:t> tested his code with </a:t>
            </a:r>
            <a:r>
              <a:rPr lang="en-US" sz="2400" dirty="0"/>
              <a:t>clang and </a:t>
            </a:r>
            <a:r>
              <a:rPr lang="en-US" sz="2400" dirty="0" err="1" smtClean="0"/>
              <a:t>gcc</a:t>
            </a:r>
            <a:endParaRPr lang="en-US" sz="2400" dirty="0" smtClean="0"/>
          </a:p>
          <a:p>
            <a:pPr lvl="1"/>
            <a:r>
              <a:rPr lang="en-US" sz="2200" dirty="0"/>
              <a:t>c</a:t>
            </a:r>
            <a:r>
              <a:rPr lang="en-US" sz="2200" dirty="0" smtClean="0"/>
              <a:t>lang output - “1234”</a:t>
            </a:r>
          </a:p>
          <a:p>
            <a:pPr lvl="1"/>
            <a:r>
              <a:rPr lang="en-US" sz="2200" dirty="0" err="1"/>
              <a:t>g</a:t>
            </a:r>
            <a:r>
              <a:rPr lang="en-US" sz="2200" dirty="0" err="1" smtClean="0"/>
              <a:t>cc</a:t>
            </a:r>
            <a:r>
              <a:rPr lang="en-US" sz="2200" dirty="0" smtClean="0"/>
              <a:t> output - “4321”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Sumant</a:t>
            </a:r>
            <a:r>
              <a:rPr lang="en-US" sz="2400" dirty="0" smtClean="0"/>
              <a:t> tested his code with </a:t>
            </a:r>
            <a:r>
              <a:rPr lang="en-US" sz="2400" dirty="0"/>
              <a:t>clang and </a:t>
            </a:r>
            <a:r>
              <a:rPr lang="en-US" sz="2400" dirty="0" err="1" smtClean="0"/>
              <a:t>gcc</a:t>
            </a:r>
            <a:endParaRPr lang="en-US" sz="2400" dirty="0" smtClean="0"/>
          </a:p>
          <a:p>
            <a:pPr lvl="1"/>
            <a:r>
              <a:rPr lang="en-US" sz="2200" dirty="0"/>
              <a:t>c</a:t>
            </a:r>
            <a:r>
              <a:rPr lang="en-US" sz="2200" dirty="0" smtClean="0"/>
              <a:t>lang output - “1234”</a:t>
            </a:r>
          </a:p>
          <a:p>
            <a:pPr lvl="1"/>
            <a:r>
              <a:rPr lang="en-US" sz="2200" dirty="0" err="1"/>
              <a:t>g</a:t>
            </a:r>
            <a:r>
              <a:rPr lang="en-US" sz="2200" dirty="0" err="1" smtClean="0"/>
              <a:t>cc</a:t>
            </a:r>
            <a:r>
              <a:rPr lang="en-US" sz="2200" dirty="0" smtClean="0"/>
              <a:t> output - “4321”</a:t>
            </a:r>
            <a:endParaRPr lang="en-US" sz="2200" dirty="0"/>
          </a:p>
          <a:p>
            <a:r>
              <a:rPr lang="en-US" sz="2400" dirty="0" smtClean="0"/>
              <a:t>Sumant </a:t>
            </a:r>
            <a:r>
              <a:rPr lang="en-US" sz="2400" dirty="0"/>
              <a:t>assumed the difference was due to a bug in </a:t>
            </a:r>
            <a:r>
              <a:rPr lang="en-US" sz="2400" dirty="0" err="1" smtClean="0"/>
              <a:t>gcc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Visual C++ matches the behavior of </a:t>
            </a:r>
            <a:r>
              <a:rPr lang="en-US" sz="2400" dirty="0" err="1" smtClean="0"/>
              <a:t>gcc</a:t>
            </a:r>
            <a:r>
              <a:rPr lang="en-US" sz="2400" dirty="0" smtClean="0"/>
              <a:t> – “4321”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Visual C++ matches the behavior of </a:t>
            </a:r>
            <a:r>
              <a:rPr lang="en-US" sz="2400" dirty="0" err="1" smtClean="0"/>
              <a:t>gcc</a:t>
            </a:r>
            <a:r>
              <a:rPr lang="en-US" sz="2400" dirty="0" smtClean="0"/>
              <a:t> – “4321”</a:t>
            </a:r>
          </a:p>
          <a:p>
            <a:pPr lvl="1"/>
            <a:r>
              <a:rPr lang="en-US" sz="2200" smtClean="0"/>
              <a:t>Except </a:t>
            </a:r>
            <a:r>
              <a:rPr lang="en-US" sz="2200" dirty="0" smtClean="0"/>
              <a:t>if you target ARM in which case we match clang – “1234”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Visual C++ matches the behavior of </a:t>
            </a:r>
            <a:r>
              <a:rPr lang="en-US" sz="2400" dirty="0" err="1" smtClean="0"/>
              <a:t>gcc</a:t>
            </a:r>
            <a:r>
              <a:rPr lang="en-US" sz="2400" dirty="0" smtClean="0"/>
              <a:t> – “4321”</a:t>
            </a:r>
          </a:p>
          <a:p>
            <a:pPr lvl="1"/>
            <a:r>
              <a:rPr lang="en-US" sz="2200" dirty="0" smtClean="0"/>
              <a:t>Except if you target ARM in which case we match clang – “1234”</a:t>
            </a:r>
          </a:p>
          <a:p>
            <a:r>
              <a:rPr lang="en-US" sz="2400" dirty="0" smtClean="0"/>
              <a:t>So what is the correct output?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hat is the bug?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1600</TotalTime>
  <Words>262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Black</vt:lpstr>
      <vt:lpstr>The New Old Thing</vt:lpstr>
      <vt:lpstr>Fun With Lambdas</vt:lpstr>
      <vt:lpstr>Fun With Lambdas</vt:lpstr>
      <vt:lpstr>Fun With Lambdas</vt:lpstr>
      <vt:lpstr>Fun With Lambdas</vt:lpstr>
      <vt:lpstr>Fun With Lambdas</vt:lpstr>
      <vt:lpstr>Fun With Lambdas</vt:lpstr>
      <vt:lpstr>Fun With Lambdas</vt:lpstr>
      <vt:lpstr>Fun With Lambdas</vt:lpstr>
      <vt:lpstr>The New Old Thing</vt:lpstr>
      <vt:lpstr>The New Old Thing</vt:lpstr>
      <vt:lpstr>A Wider Problem</vt:lpstr>
      <vt:lpstr>Is There A Solution?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Old Thing</dc:title>
  <dc:creator>Jonathan Caves</dc:creator>
  <cp:lastModifiedBy>Jonathan Caves</cp:lastModifiedBy>
  <cp:revision>31</cp:revision>
  <dcterms:created xsi:type="dcterms:W3CDTF">2014-09-02T15:13:24Z</dcterms:created>
  <dcterms:modified xsi:type="dcterms:W3CDTF">2014-09-15T14:20:52Z</dcterms:modified>
</cp:coreProperties>
</file>