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6"/>
  </p:notesMasterIdLst>
  <p:sldIdLst>
    <p:sldId id="256" r:id="rId2"/>
    <p:sldId id="275" r:id="rId3"/>
    <p:sldId id="258" r:id="rId4"/>
    <p:sldId id="283" r:id="rId5"/>
    <p:sldId id="259" r:id="rId6"/>
    <p:sldId id="261" r:id="rId7"/>
    <p:sldId id="262" r:id="rId8"/>
    <p:sldId id="260" r:id="rId9"/>
    <p:sldId id="270" r:id="rId10"/>
    <p:sldId id="272" r:id="rId11"/>
    <p:sldId id="273" r:id="rId12"/>
    <p:sldId id="264" r:id="rId13"/>
    <p:sldId id="265" r:id="rId14"/>
    <p:sldId id="266" r:id="rId15"/>
    <p:sldId id="267" r:id="rId16"/>
    <p:sldId id="274" r:id="rId17"/>
    <p:sldId id="277" r:id="rId18"/>
    <p:sldId id="278" r:id="rId19"/>
    <p:sldId id="279" r:id="rId20"/>
    <p:sldId id="281" r:id="rId21"/>
    <p:sldId id="282" r:id="rId22"/>
    <p:sldId id="284" r:id="rId23"/>
    <p:sldId id="293" r:id="rId24"/>
    <p:sldId id="280" r:id="rId25"/>
    <p:sldId id="285" r:id="rId26"/>
    <p:sldId id="292" r:id="rId27"/>
    <p:sldId id="286" r:id="rId28"/>
    <p:sldId id="287" r:id="rId29"/>
    <p:sldId id="289" r:id="rId30"/>
    <p:sldId id="288" r:id="rId31"/>
    <p:sldId id="290" r:id="rId32"/>
    <p:sldId id="291" r:id="rId33"/>
    <p:sldId id="294" r:id="rId34"/>
    <p:sldId id="276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81728" autoAdjust="0"/>
  </p:normalViewPr>
  <p:slideViewPr>
    <p:cSldViewPr snapToGrid="0">
      <p:cViewPr varScale="1">
        <p:scale>
          <a:sx n="93" d="100"/>
          <a:sy n="93" d="100"/>
        </p:scale>
        <p:origin x="10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an Deutsch" userId="8b22051a12e9034e" providerId="LiveId" clId="{C6183D62-750A-4A66-AB31-66D6D70B6EA1}"/>
    <pc:docChg chg="undo custSel addSld delSld modSld sldOrd">
      <pc:chgData name="Allan Deutsch" userId="8b22051a12e9034e" providerId="LiveId" clId="{C6183D62-750A-4A66-AB31-66D6D70B6EA1}" dt="2017-09-20T00:30:41.292" v="1019" actId="313"/>
      <pc:docMkLst>
        <pc:docMk/>
      </pc:docMkLst>
      <pc:sldChg chg="modSp">
        <pc:chgData name="Allan Deutsch" userId="8b22051a12e9034e" providerId="LiveId" clId="{C6183D62-750A-4A66-AB31-66D6D70B6EA1}" dt="2017-09-19T23:34:58.965" v="194"/>
        <pc:sldMkLst>
          <pc:docMk/>
          <pc:sldMk cId="692198528" sldId="262"/>
        </pc:sldMkLst>
        <pc:spChg chg="mod">
          <ac:chgData name="Allan Deutsch" userId="8b22051a12e9034e" providerId="LiveId" clId="{C6183D62-750A-4A66-AB31-66D6D70B6EA1}" dt="2017-09-19T23:34:58.965" v="194"/>
          <ac:spMkLst>
            <pc:docMk/>
            <pc:sldMk cId="692198528" sldId="262"/>
            <ac:spMk id="3" creationId="{00000000-0000-0000-0000-000000000000}"/>
          </ac:spMkLst>
        </pc:spChg>
      </pc:sldChg>
      <pc:sldChg chg="ord">
        <pc:chgData name="Allan Deutsch" userId="8b22051a12e9034e" providerId="LiveId" clId="{C6183D62-750A-4A66-AB31-66D6D70B6EA1}" dt="2017-09-19T23:24:41.718" v="0"/>
        <pc:sldMkLst>
          <pc:docMk/>
          <pc:sldMk cId="658356731" sldId="276"/>
        </pc:sldMkLst>
      </pc:sldChg>
      <pc:sldChg chg="modSp">
        <pc:chgData name="Allan Deutsch" userId="8b22051a12e9034e" providerId="LiveId" clId="{C6183D62-750A-4A66-AB31-66D6D70B6EA1}" dt="2017-09-19T23:29:24.189" v="36" actId="313"/>
        <pc:sldMkLst>
          <pc:docMk/>
          <pc:sldMk cId="2830372484" sldId="277"/>
        </pc:sldMkLst>
        <pc:spChg chg="mod">
          <ac:chgData name="Allan Deutsch" userId="8b22051a12e9034e" providerId="LiveId" clId="{C6183D62-750A-4A66-AB31-66D6D70B6EA1}" dt="2017-09-19T23:29:24.189" v="36" actId="313"/>
          <ac:spMkLst>
            <pc:docMk/>
            <pc:sldMk cId="2830372484" sldId="277"/>
            <ac:spMk id="3" creationId="{4EAE325A-A232-42AE-94A0-7BB9C5B1CCBE}"/>
          </ac:spMkLst>
        </pc:spChg>
      </pc:sldChg>
      <pc:sldChg chg="modSp">
        <pc:chgData name="Allan Deutsch" userId="8b22051a12e9034e" providerId="LiveId" clId="{C6183D62-750A-4A66-AB31-66D6D70B6EA1}" dt="2017-09-19T23:30:01.187" v="82" actId="20577"/>
        <pc:sldMkLst>
          <pc:docMk/>
          <pc:sldMk cId="3722863787" sldId="278"/>
        </pc:sldMkLst>
        <pc:spChg chg="mod">
          <ac:chgData name="Allan Deutsch" userId="8b22051a12e9034e" providerId="LiveId" clId="{C6183D62-750A-4A66-AB31-66D6D70B6EA1}" dt="2017-09-19T23:30:01.187" v="82" actId="20577"/>
          <ac:spMkLst>
            <pc:docMk/>
            <pc:sldMk cId="3722863787" sldId="278"/>
            <ac:spMk id="3" creationId="{D879682B-F1A3-496D-9C7C-F9DF4576618D}"/>
          </ac:spMkLst>
        </pc:spChg>
      </pc:sldChg>
      <pc:sldChg chg="addSp delSp modSp add">
        <pc:chgData name="Allan Deutsch" userId="8b22051a12e9034e" providerId="LiveId" clId="{C6183D62-750A-4A66-AB31-66D6D70B6EA1}" dt="2017-09-20T00:24:51.648" v="851" actId="113"/>
        <pc:sldMkLst>
          <pc:docMk/>
          <pc:sldMk cId="1886018550" sldId="280"/>
        </pc:sldMkLst>
        <pc:spChg chg="del">
          <ac:chgData name="Allan Deutsch" userId="8b22051a12e9034e" providerId="LiveId" clId="{C6183D62-750A-4A66-AB31-66D6D70B6EA1}" dt="2017-09-19T23:30:41.627" v="84"/>
          <ac:spMkLst>
            <pc:docMk/>
            <pc:sldMk cId="1886018550" sldId="280"/>
            <ac:spMk id="2" creationId="{5F52ED7F-873E-41DA-8839-3ED2B7BFE9BB}"/>
          </ac:spMkLst>
        </pc:spChg>
        <pc:spChg chg="del">
          <ac:chgData name="Allan Deutsch" userId="8b22051a12e9034e" providerId="LiveId" clId="{C6183D62-750A-4A66-AB31-66D6D70B6EA1}" dt="2017-09-19T23:30:41.627" v="84"/>
          <ac:spMkLst>
            <pc:docMk/>
            <pc:sldMk cId="1886018550" sldId="280"/>
            <ac:spMk id="3" creationId="{EABB9649-9F42-477D-BB36-11525A9862B9}"/>
          </ac:spMkLst>
        </pc:spChg>
        <pc:spChg chg="add mod">
          <ac:chgData name="Allan Deutsch" userId="8b22051a12e9034e" providerId="LiveId" clId="{C6183D62-750A-4A66-AB31-66D6D70B6EA1}" dt="2017-09-20T00:03:48.213" v="702" actId="20577"/>
          <ac:spMkLst>
            <pc:docMk/>
            <pc:sldMk cId="1886018550" sldId="280"/>
            <ac:spMk id="6" creationId="{74BE30F1-7749-4DA4-8E4F-46AA44E5052B}"/>
          </ac:spMkLst>
        </pc:spChg>
        <pc:spChg chg="add del mod">
          <ac:chgData name="Allan Deutsch" userId="8b22051a12e9034e" providerId="LiveId" clId="{C6183D62-750A-4A66-AB31-66D6D70B6EA1}" dt="2017-09-19T23:52:19.590" v="541" actId="478"/>
          <ac:spMkLst>
            <pc:docMk/>
            <pc:sldMk cId="1886018550" sldId="280"/>
            <ac:spMk id="7" creationId="{8AFE0A4B-D62F-4D75-9D8C-0099FC234CA7}"/>
          </ac:spMkLst>
        </pc:spChg>
        <pc:spChg chg="add mod">
          <ac:chgData name="Allan Deutsch" userId="8b22051a12e9034e" providerId="LiveId" clId="{C6183D62-750A-4A66-AB31-66D6D70B6EA1}" dt="2017-09-20T00:24:51.648" v="851" actId="113"/>
          <ac:spMkLst>
            <pc:docMk/>
            <pc:sldMk cId="1886018550" sldId="280"/>
            <ac:spMk id="8" creationId="{AA85DA2F-F869-465E-9D86-378DF30FE160}"/>
          </ac:spMkLst>
        </pc:spChg>
        <pc:spChg chg="add mod">
          <ac:chgData name="Allan Deutsch" userId="8b22051a12e9034e" providerId="LiveId" clId="{C6183D62-750A-4A66-AB31-66D6D70B6EA1}" dt="2017-09-20T00:24:51.648" v="851" actId="113"/>
          <ac:spMkLst>
            <pc:docMk/>
            <pc:sldMk cId="1886018550" sldId="280"/>
            <ac:spMk id="9" creationId="{D0135FCF-25C1-462A-A4A9-42B388BF138E}"/>
          </ac:spMkLst>
        </pc:spChg>
        <pc:spChg chg="add del mod">
          <ac:chgData name="Allan Deutsch" userId="8b22051a12e9034e" providerId="LiveId" clId="{C6183D62-750A-4A66-AB31-66D6D70B6EA1}" dt="2017-09-19T23:47:32.267" v="515" actId="478"/>
          <ac:spMkLst>
            <pc:docMk/>
            <pc:sldMk cId="1886018550" sldId="280"/>
            <ac:spMk id="10" creationId="{52599EAE-1E02-4955-9145-C7DC2D191A65}"/>
          </ac:spMkLst>
        </pc:spChg>
        <pc:spChg chg="add del mod">
          <ac:chgData name="Allan Deutsch" userId="8b22051a12e9034e" providerId="LiveId" clId="{C6183D62-750A-4A66-AB31-66D6D70B6EA1}" dt="2017-09-19T23:47:32.267" v="515" actId="478"/>
          <ac:spMkLst>
            <pc:docMk/>
            <pc:sldMk cId="1886018550" sldId="280"/>
            <ac:spMk id="11" creationId="{C1DC74A7-948C-4761-A20D-3CB0817EA784}"/>
          </ac:spMkLst>
        </pc:spChg>
        <pc:spChg chg="add del mod">
          <ac:chgData name="Allan Deutsch" userId="8b22051a12e9034e" providerId="LiveId" clId="{C6183D62-750A-4A66-AB31-66D6D70B6EA1}" dt="2017-09-19T23:47:32.267" v="515" actId="478"/>
          <ac:spMkLst>
            <pc:docMk/>
            <pc:sldMk cId="1886018550" sldId="280"/>
            <ac:spMk id="12" creationId="{75D364F7-5A76-4DE8-80F5-2F6E11B611E5}"/>
          </ac:spMkLst>
        </pc:spChg>
        <pc:spChg chg="add del mod">
          <ac:chgData name="Allan Deutsch" userId="8b22051a12e9034e" providerId="LiveId" clId="{C6183D62-750A-4A66-AB31-66D6D70B6EA1}" dt="2017-09-19T23:47:32.267" v="515" actId="478"/>
          <ac:spMkLst>
            <pc:docMk/>
            <pc:sldMk cId="1886018550" sldId="280"/>
            <ac:spMk id="13" creationId="{4E6CBE0F-40EC-4745-BCC2-576AF7FAE141}"/>
          </ac:spMkLst>
        </pc:spChg>
        <pc:spChg chg="add del mod">
          <ac:chgData name="Allan Deutsch" userId="8b22051a12e9034e" providerId="LiveId" clId="{C6183D62-750A-4A66-AB31-66D6D70B6EA1}" dt="2017-09-19T23:47:32.267" v="515" actId="478"/>
          <ac:spMkLst>
            <pc:docMk/>
            <pc:sldMk cId="1886018550" sldId="280"/>
            <ac:spMk id="14" creationId="{7D4F724B-FB17-4488-9CAE-8DDDF9A47090}"/>
          </ac:spMkLst>
        </pc:spChg>
        <pc:spChg chg="add del mod">
          <ac:chgData name="Allan Deutsch" userId="8b22051a12e9034e" providerId="LiveId" clId="{C6183D62-750A-4A66-AB31-66D6D70B6EA1}" dt="2017-09-19T23:47:32.267" v="515" actId="478"/>
          <ac:spMkLst>
            <pc:docMk/>
            <pc:sldMk cId="1886018550" sldId="280"/>
            <ac:spMk id="15" creationId="{BA5E3DB0-E965-4B5D-9298-D2555EF634B8}"/>
          </ac:spMkLst>
        </pc:spChg>
        <pc:spChg chg="add del mod">
          <ac:chgData name="Allan Deutsch" userId="8b22051a12e9034e" providerId="LiveId" clId="{C6183D62-750A-4A66-AB31-66D6D70B6EA1}" dt="2017-09-19T23:47:32.267" v="515" actId="478"/>
          <ac:spMkLst>
            <pc:docMk/>
            <pc:sldMk cId="1886018550" sldId="280"/>
            <ac:spMk id="16" creationId="{E686673B-8DF7-4C8E-96BD-55EFF12E6B8D}"/>
          </ac:spMkLst>
        </pc:spChg>
        <pc:spChg chg="add del mod">
          <ac:chgData name="Allan Deutsch" userId="8b22051a12e9034e" providerId="LiveId" clId="{C6183D62-750A-4A66-AB31-66D6D70B6EA1}" dt="2017-09-19T23:47:32.267" v="515" actId="478"/>
          <ac:spMkLst>
            <pc:docMk/>
            <pc:sldMk cId="1886018550" sldId="280"/>
            <ac:spMk id="17" creationId="{D629969D-079F-409C-8FAE-DD865B2DD359}"/>
          </ac:spMkLst>
        </pc:spChg>
        <pc:spChg chg="add del mod">
          <ac:chgData name="Allan Deutsch" userId="8b22051a12e9034e" providerId="LiveId" clId="{C6183D62-750A-4A66-AB31-66D6D70B6EA1}" dt="2017-09-19T23:47:32.267" v="515" actId="478"/>
          <ac:spMkLst>
            <pc:docMk/>
            <pc:sldMk cId="1886018550" sldId="280"/>
            <ac:spMk id="18" creationId="{51492F6D-758B-47A7-BA7C-444552B02B05}"/>
          </ac:spMkLst>
        </pc:spChg>
        <pc:spChg chg="add del mod">
          <ac:chgData name="Allan Deutsch" userId="8b22051a12e9034e" providerId="LiveId" clId="{C6183D62-750A-4A66-AB31-66D6D70B6EA1}" dt="2017-09-19T23:47:32.267" v="515" actId="478"/>
          <ac:spMkLst>
            <pc:docMk/>
            <pc:sldMk cId="1886018550" sldId="280"/>
            <ac:spMk id="19" creationId="{CCC4C5EA-7839-4EDA-AE30-C16B77FFBE28}"/>
          </ac:spMkLst>
        </pc:spChg>
        <pc:spChg chg="add del mod">
          <ac:chgData name="Allan Deutsch" userId="8b22051a12e9034e" providerId="LiveId" clId="{C6183D62-750A-4A66-AB31-66D6D70B6EA1}" dt="2017-09-19T23:47:32.267" v="515" actId="478"/>
          <ac:spMkLst>
            <pc:docMk/>
            <pc:sldMk cId="1886018550" sldId="280"/>
            <ac:spMk id="20" creationId="{0A041B7B-420B-421D-9836-C1F9BF4D4D51}"/>
          </ac:spMkLst>
        </pc:spChg>
        <pc:spChg chg="add del mod">
          <ac:chgData name="Allan Deutsch" userId="8b22051a12e9034e" providerId="LiveId" clId="{C6183D62-750A-4A66-AB31-66D6D70B6EA1}" dt="2017-09-19T23:47:32.267" v="515" actId="478"/>
          <ac:spMkLst>
            <pc:docMk/>
            <pc:sldMk cId="1886018550" sldId="280"/>
            <ac:spMk id="21" creationId="{D3E7FC72-6D2B-4CD0-8DED-98E9B9EB9610}"/>
          </ac:spMkLst>
        </pc:spChg>
        <pc:spChg chg="add del mod">
          <ac:chgData name="Allan Deutsch" userId="8b22051a12e9034e" providerId="LiveId" clId="{C6183D62-750A-4A66-AB31-66D6D70B6EA1}" dt="2017-09-19T23:47:32.267" v="515" actId="478"/>
          <ac:spMkLst>
            <pc:docMk/>
            <pc:sldMk cId="1886018550" sldId="280"/>
            <ac:spMk id="22" creationId="{C5EA341D-5553-4AF7-992F-F108B401FB98}"/>
          </ac:spMkLst>
        </pc:spChg>
        <pc:spChg chg="add del mod">
          <ac:chgData name="Allan Deutsch" userId="8b22051a12e9034e" providerId="LiveId" clId="{C6183D62-750A-4A66-AB31-66D6D70B6EA1}" dt="2017-09-19T23:47:32.267" v="515" actId="478"/>
          <ac:spMkLst>
            <pc:docMk/>
            <pc:sldMk cId="1886018550" sldId="280"/>
            <ac:spMk id="23" creationId="{45E41577-CF23-4B00-A337-0573B2E9F40E}"/>
          </ac:spMkLst>
        </pc:spChg>
        <pc:spChg chg="add del mod">
          <ac:chgData name="Allan Deutsch" userId="8b22051a12e9034e" providerId="LiveId" clId="{C6183D62-750A-4A66-AB31-66D6D70B6EA1}" dt="2017-09-19T23:47:32.267" v="515" actId="478"/>
          <ac:spMkLst>
            <pc:docMk/>
            <pc:sldMk cId="1886018550" sldId="280"/>
            <ac:spMk id="24" creationId="{5B791B4D-149D-40AA-8B6F-1B4A574336F3}"/>
          </ac:spMkLst>
        </pc:spChg>
        <pc:spChg chg="add del mod">
          <ac:chgData name="Allan Deutsch" userId="8b22051a12e9034e" providerId="LiveId" clId="{C6183D62-750A-4A66-AB31-66D6D70B6EA1}" dt="2017-09-19T23:47:32.267" v="515" actId="478"/>
          <ac:spMkLst>
            <pc:docMk/>
            <pc:sldMk cId="1886018550" sldId="280"/>
            <ac:spMk id="25" creationId="{B702F468-3B9A-4F3A-A4D7-0CAB68E56CBD}"/>
          </ac:spMkLst>
        </pc:spChg>
        <pc:spChg chg="add del mod">
          <ac:chgData name="Allan Deutsch" userId="8b22051a12e9034e" providerId="LiveId" clId="{C6183D62-750A-4A66-AB31-66D6D70B6EA1}" dt="2017-09-19T23:47:32.267" v="515" actId="478"/>
          <ac:spMkLst>
            <pc:docMk/>
            <pc:sldMk cId="1886018550" sldId="280"/>
            <ac:spMk id="26" creationId="{9B003C39-50D1-493C-9E6F-5FD41324032C}"/>
          </ac:spMkLst>
        </pc:spChg>
        <pc:spChg chg="add del mod">
          <ac:chgData name="Allan Deutsch" userId="8b22051a12e9034e" providerId="LiveId" clId="{C6183D62-750A-4A66-AB31-66D6D70B6EA1}" dt="2017-09-19T23:47:32.267" v="515" actId="478"/>
          <ac:spMkLst>
            <pc:docMk/>
            <pc:sldMk cId="1886018550" sldId="280"/>
            <ac:spMk id="27" creationId="{B51B8D5F-B9B4-4B91-83E3-B53C044563AA}"/>
          </ac:spMkLst>
        </pc:spChg>
        <pc:spChg chg="add del mod">
          <ac:chgData name="Allan Deutsch" userId="8b22051a12e9034e" providerId="LiveId" clId="{C6183D62-750A-4A66-AB31-66D6D70B6EA1}" dt="2017-09-19T23:47:32.267" v="515" actId="478"/>
          <ac:spMkLst>
            <pc:docMk/>
            <pc:sldMk cId="1886018550" sldId="280"/>
            <ac:spMk id="28" creationId="{CB2D893B-15F6-4DDD-B29C-852413044CEC}"/>
          </ac:spMkLst>
        </pc:spChg>
        <pc:spChg chg="add del mod">
          <ac:chgData name="Allan Deutsch" userId="8b22051a12e9034e" providerId="LiveId" clId="{C6183D62-750A-4A66-AB31-66D6D70B6EA1}" dt="2017-09-19T23:47:32.267" v="515" actId="478"/>
          <ac:spMkLst>
            <pc:docMk/>
            <pc:sldMk cId="1886018550" sldId="280"/>
            <ac:spMk id="29" creationId="{FB3A31B1-B3B4-4D5D-9864-88DEDE8F8F5C}"/>
          </ac:spMkLst>
        </pc:spChg>
        <pc:spChg chg="add del mod">
          <ac:chgData name="Allan Deutsch" userId="8b22051a12e9034e" providerId="LiveId" clId="{C6183D62-750A-4A66-AB31-66D6D70B6EA1}" dt="2017-09-19T23:47:32.267" v="515" actId="478"/>
          <ac:spMkLst>
            <pc:docMk/>
            <pc:sldMk cId="1886018550" sldId="280"/>
            <ac:spMk id="30" creationId="{E1C28D9A-EC16-4DE5-8656-6356BA5DA049}"/>
          </ac:spMkLst>
        </pc:spChg>
        <pc:spChg chg="add mod">
          <ac:chgData name="Allan Deutsch" userId="8b22051a12e9034e" providerId="LiveId" clId="{C6183D62-750A-4A66-AB31-66D6D70B6EA1}" dt="2017-09-20T00:24:51.648" v="851" actId="113"/>
          <ac:spMkLst>
            <pc:docMk/>
            <pc:sldMk cId="1886018550" sldId="280"/>
            <ac:spMk id="31" creationId="{E34CE100-E99C-4FFD-AC8C-EA591F28A8AA}"/>
          </ac:spMkLst>
        </pc:spChg>
        <pc:spChg chg="add mod">
          <ac:chgData name="Allan Deutsch" userId="8b22051a12e9034e" providerId="LiveId" clId="{C6183D62-750A-4A66-AB31-66D6D70B6EA1}" dt="2017-09-20T00:24:51.648" v="851" actId="113"/>
          <ac:spMkLst>
            <pc:docMk/>
            <pc:sldMk cId="1886018550" sldId="280"/>
            <ac:spMk id="32" creationId="{608D1AF2-C48C-4038-B0FF-5EC92302E747}"/>
          </ac:spMkLst>
        </pc:spChg>
        <pc:spChg chg="add mod">
          <ac:chgData name="Allan Deutsch" userId="8b22051a12e9034e" providerId="LiveId" clId="{C6183D62-750A-4A66-AB31-66D6D70B6EA1}" dt="2017-09-20T00:24:51.648" v="851" actId="113"/>
          <ac:spMkLst>
            <pc:docMk/>
            <pc:sldMk cId="1886018550" sldId="280"/>
            <ac:spMk id="33" creationId="{A1CC59AA-8B8B-4B6E-9994-774FDA869363}"/>
          </ac:spMkLst>
        </pc:spChg>
        <pc:spChg chg="add mod">
          <ac:chgData name="Allan Deutsch" userId="8b22051a12e9034e" providerId="LiveId" clId="{C6183D62-750A-4A66-AB31-66D6D70B6EA1}" dt="2017-09-20T00:24:51.648" v="851" actId="113"/>
          <ac:spMkLst>
            <pc:docMk/>
            <pc:sldMk cId="1886018550" sldId="280"/>
            <ac:spMk id="34" creationId="{2EAF0A9E-52C0-44A2-B940-246A3D9EC1C2}"/>
          </ac:spMkLst>
        </pc:spChg>
        <pc:spChg chg="add mod">
          <ac:chgData name="Allan Deutsch" userId="8b22051a12e9034e" providerId="LiveId" clId="{C6183D62-750A-4A66-AB31-66D6D70B6EA1}" dt="2017-09-20T00:24:51.648" v="851" actId="113"/>
          <ac:spMkLst>
            <pc:docMk/>
            <pc:sldMk cId="1886018550" sldId="280"/>
            <ac:spMk id="35" creationId="{5B46556F-6533-491E-A8E3-A6D97E4C523A}"/>
          </ac:spMkLst>
        </pc:spChg>
        <pc:spChg chg="add mod">
          <ac:chgData name="Allan Deutsch" userId="8b22051a12e9034e" providerId="LiveId" clId="{C6183D62-750A-4A66-AB31-66D6D70B6EA1}" dt="2017-09-20T00:24:51.648" v="851" actId="113"/>
          <ac:spMkLst>
            <pc:docMk/>
            <pc:sldMk cId="1886018550" sldId="280"/>
            <ac:spMk id="36" creationId="{69EA52BF-B369-4B78-908A-B401E4894FD0}"/>
          </ac:spMkLst>
        </pc:spChg>
        <pc:spChg chg="add mod">
          <ac:chgData name="Allan Deutsch" userId="8b22051a12e9034e" providerId="LiveId" clId="{C6183D62-750A-4A66-AB31-66D6D70B6EA1}" dt="2017-09-20T00:24:51.648" v="851" actId="113"/>
          <ac:spMkLst>
            <pc:docMk/>
            <pc:sldMk cId="1886018550" sldId="280"/>
            <ac:spMk id="37" creationId="{12BDB15A-2C84-4C47-BBBD-D86851CE14E0}"/>
          </ac:spMkLst>
        </pc:spChg>
        <pc:spChg chg="add mod">
          <ac:chgData name="Allan Deutsch" userId="8b22051a12e9034e" providerId="LiveId" clId="{C6183D62-750A-4A66-AB31-66D6D70B6EA1}" dt="2017-09-20T00:24:51.648" v="851" actId="113"/>
          <ac:spMkLst>
            <pc:docMk/>
            <pc:sldMk cId="1886018550" sldId="280"/>
            <ac:spMk id="38" creationId="{1C5B5FDA-9590-4C46-80E4-25469530D817}"/>
          </ac:spMkLst>
        </pc:spChg>
        <pc:spChg chg="add mod">
          <ac:chgData name="Allan Deutsch" userId="8b22051a12e9034e" providerId="LiveId" clId="{C6183D62-750A-4A66-AB31-66D6D70B6EA1}" dt="2017-09-20T00:24:51.648" v="851" actId="113"/>
          <ac:spMkLst>
            <pc:docMk/>
            <pc:sldMk cId="1886018550" sldId="280"/>
            <ac:spMk id="39" creationId="{85BE6B8E-E404-4405-AAC2-1F013785649C}"/>
          </ac:spMkLst>
        </pc:spChg>
        <pc:spChg chg="add mod">
          <ac:chgData name="Allan Deutsch" userId="8b22051a12e9034e" providerId="LiveId" clId="{C6183D62-750A-4A66-AB31-66D6D70B6EA1}" dt="2017-09-20T00:24:51.648" v="851" actId="113"/>
          <ac:spMkLst>
            <pc:docMk/>
            <pc:sldMk cId="1886018550" sldId="280"/>
            <ac:spMk id="40" creationId="{6D805B0F-FD2B-426C-B042-5A92583829FB}"/>
          </ac:spMkLst>
        </pc:spChg>
        <pc:spChg chg="add mod">
          <ac:chgData name="Allan Deutsch" userId="8b22051a12e9034e" providerId="LiveId" clId="{C6183D62-750A-4A66-AB31-66D6D70B6EA1}" dt="2017-09-20T00:24:51.648" v="851" actId="113"/>
          <ac:spMkLst>
            <pc:docMk/>
            <pc:sldMk cId="1886018550" sldId="280"/>
            <ac:spMk id="41" creationId="{BBFFC805-C0FD-474B-AF6A-CF56A2779237}"/>
          </ac:spMkLst>
        </pc:spChg>
        <pc:spChg chg="add mod">
          <ac:chgData name="Allan Deutsch" userId="8b22051a12e9034e" providerId="LiveId" clId="{C6183D62-750A-4A66-AB31-66D6D70B6EA1}" dt="2017-09-20T00:24:51.648" v="851" actId="113"/>
          <ac:spMkLst>
            <pc:docMk/>
            <pc:sldMk cId="1886018550" sldId="280"/>
            <ac:spMk id="42" creationId="{60920E73-6F28-40BA-A0CE-B893B05891DB}"/>
          </ac:spMkLst>
        </pc:spChg>
        <pc:spChg chg="add mod">
          <ac:chgData name="Allan Deutsch" userId="8b22051a12e9034e" providerId="LiveId" clId="{C6183D62-750A-4A66-AB31-66D6D70B6EA1}" dt="2017-09-20T00:24:51.648" v="851" actId="113"/>
          <ac:spMkLst>
            <pc:docMk/>
            <pc:sldMk cId="1886018550" sldId="280"/>
            <ac:spMk id="43" creationId="{1CBDC111-63A2-42B9-8AC5-F1672A16C3E0}"/>
          </ac:spMkLst>
        </pc:spChg>
        <pc:spChg chg="add mod">
          <ac:chgData name="Allan Deutsch" userId="8b22051a12e9034e" providerId="LiveId" clId="{C6183D62-750A-4A66-AB31-66D6D70B6EA1}" dt="2017-09-20T00:24:51.648" v="851" actId="113"/>
          <ac:spMkLst>
            <pc:docMk/>
            <pc:sldMk cId="1886018550" sldId="280"/>
            <ac:spMk id="44" creationId="{A0A7710F-AA55-4BCA-8A4C-E40ADD03F7A1}"/>
          </ac:spMkLst>
        </pc:spChg>
        <pc:spChg chg="add mod">
          <ac:chgData name="Allan Deutsch" userId="8b22051a12e9034e" providerId="LiveId" clId="{C6183D62-750A-4A66-AB31-66D6D70B6EA1}" dt="2017-09-20T00:24:51.648" v="851" actId="113"/>
          <ac:spMkLst>
            <pc:docMk/>
            <pc:sldMk cId="1886018550" sldId="280"/>
            <ac:spMk id="45" creationId="{E894E616-19CC-4137-858A-EECF7D9622D8}"/>
          </ac:spMkLst>
        </pc:spChg>
        <pc:spChg chg="add mod">
          <ac:chgData name="Allan Deutsch" userId="8b22051a12e9034e" providerId="LiveId" clId="{C6183D62-750A-4A66-AB31-66D6D70B6EA1}" dt="2017-09-20T00:24:51.648" v="851" actId="113"/>
          <ac:spMkLst>
            <pc:docMk/>
            <pc:sldMk cId="1886018550" sldId="280"/>
            <ac:spMk id="46" creationId="{9D505904-415F-4E31-8516-3EFB580FFD42}"/>
          </ac:spMkLst>
        </pc:spChg>
        <pc:spChg chg="add mod">
          <ac:chgData name="Allan Deutsch" userId="8b22051a12e9034e" providerId="LiveId" clId="{C6183D62-750A-4A66-AB31-66D6D70B6EA1}" dt="2017-09-20T00:24:51.648" v="851" actId="113"/>
          <ac:spMkLst>
            <pc:docMk/>
            <pc:sldMk cId="1886018550" sldId="280"/>
            <ac:spMk id="47" creationId="{52DE466C-A28C-4DEF-A755-6FDC14440A39}"/>
          </ac:spMkLst>
        </pc:spChg>
        <pc:spChg chg="add mod">
          <ac:chgData name="Allan Deutsch" userId="8b22051a12e9034e" providerId="LiveId" clId="{C6183D62-750A-4A66-AB31-66D6D70B6EA1}" dt="2017-09-20T00:24:51.648" v="851" actId="113"/>
          <ac:spMkLst>
            <pc:docMk/>
            <pc:sldMk cId="1886018550" sldId="280"/>
            <ac:spMk id="48" creationId="{B25CE465-18FF-4547-A351-3B64ACC8E33C}"/>
          </ac:spMkLst>
        </pc:spChg>
        <pc:spChg chg="add mod">
          <ac:chgData name="Allan Deutsch" userId="8b22051a12e9034e" providerId="LiveId" clId="{C6183D62-750A-4A66-AB31-66D6D70B6EA1}" dt="2017-09-20T00:24:51.648" v="851" actId="113"/>
          <ac:spMkLst>
            <pc:docMk/>
            <pc:sldMk cId="1886018550" sldId="280"/>
            <ac:spMk id="49" creationId="{26B4EC64-C43E-4734-A500-4B9CCA80D28A}"/>
          </ac:spMkLst>
        </pc:spChg>
        <pc:spChg chg="add mod">
          <ac:chgData name="Allan Deutsch" userId="8b22051a12e9034e" providerId="LiveId" clId="{C6183D62-750A-4A66-AB31-66D6D70B6EA1}" dt="2017-09-19T23:51:21.848" v="533"/>
          <ac:spMkLst>
            <pc:docMk/>
            <pc:sldMk cId="1886018550" sldId="280"/>
            <ac:spMk id="50" creationId="{FCA79729-C91E-46C8-B616-B5A02539FC27}"/>
          </ac:spMkLst>
        </pc:spChg>
        <pc:spChg chg="add mod">
          <ac:chgData name="Allan Deutsch" userId="8b22051a12e9034e" providerId="LiveId" clId="{C6183D62-750A-4A66-AB31-66D6D70B6EA1}" dt="2017-09-19T23:51:21.848" v="533"/>
          <ac:spMkLst>
            <pc:docMk/>
            <pc:sldMk cId="1886018550" sldId="280"/>
            <ac:spMk id="51" creationId="{6D0BD57B-0B01-40FF-9AD0-BF2CAFC89BCA}"/>
          </ac:spMkLst>
        </pc:spChg>
        <pc:spChg chg="add mod">
          <ac:chgData name="Allan Deutsch" userId="8b22051a12e9034e" providerId="LiveId" clId="{C6183D62-750A-4A66-AB31-66D6D70B6EA1}" dt="2017-09-19T23:51:21.848" v="533"/>
          <ac:spMkLst>
            <pc:docMk/>
            <pc:sldMk cId="1886018550" sldId="280"/>
            <ac:spMk id="52" creationId="{B310C4A7-B674-4B6C-9F9E-6808F636C52E}"/>
          </ac:spMkLst>
        </pc:spChg>
        <pc:spChg chg="add mod">
          <ac:chgData name="Allan Deutsch" userId="8b22051a12e9034e" providerId="LiveId" clId="{C6183D62-750A-4A66-AB31-66D6D70B6EA1}" dt="2017-09-19T23:51:21.848" v="533"/>
          <ac:spMkLst>
            <pc:docMk/>
            <pc:sldMk cId="1886018550" sldId="280"/>
            <ac:spMk id="53" creationId="{6EDBE358-ED00-4BDA-8005-4320F9773D9C}"/>
          </ac:spMkLst>
        </pc:spChg>
        <pc:spChg chg="add mod">
          <ac:chgData name="Allan Deutsch" userId="8b22051a12e9034e" providerId="LiveId" clId="{C6183D62-750A-4A66-AB31-66D6D70B6EA1}" dt="2017-09-19T23:51:21.848" v="533"/>
          <ac:spMkLst>
            <pc:docMk/>
            <pc:sldMk cId="1886018550" sldId="280"/>
            <ac:spMk id="54" creationId="{E09610A1-F524-4ABF-8764-E6D5779E02F1}"/>
          </ac:spMkLst>
        </pc:spChg>
        <pc:spChg chg="add mod">
          <ac:chgData name="Allan Deutsch" userId="8b22051a12e9034e" providerId="LiveId" clId="{C6183D62-750A-4A66-AB31-66D6D70B6EA1}" dt="2017-09-19T23:51:21.848" v="533"/>
          <ac:spMkLst>
            <pc:docMk/>
            <pc:sldMk cId="1886018550" sldId="280"/>
            <ac:spMk id="55" creationId="{F0775C05-9BB1-4531-9047-9BE1E4E6ED00}"/>
          </ac:spMkLst>
        </pc:spChg>
        <pc:spChg chg="add mod">
          <ac:chgData name="Allan Deutsch" userId="8b22051a12e9034e" providerId="LiveId" clId="{C6183D62-750A-4A66-AB31-66D6D70B6EA1}" dt="2017-09-19T23:51:21.848" v="533"/>
          <ac:spMkLst>
            <pc:docMk/>
            <pc:sldMk cId="1886018550" sldId="280"/>
            <ac:spMk id="56" creationId="{5D22395F-DD2E-4BA2-97F7-0F881E705A93}"/>
          </ac:spMkLst>
        </pc:spChg>
        <pc:spChg chg="add mod">
          <ac:chgData name="Allan Deutsch" userId="8b22051a12e9034e" providerId="LiveId" clId="{C6183D62-750A-4A66-AB31-66D6D70B6EA1}" dt="2017-09-19T23:51:21.848" v="533"/>
          <ac:spMkLst>
            <pc:docMk/>
            <pc:sldMk cId="1886018550" sldId="280"/>
            <ac:spMk id="57" creationId="{13D63A2A-63F1-423D-805B-F64F81356626}"/>
          </ac:spMkLst>
        </pc:spChg>
        <pc:spChg chg="add mod">
          <ac:chgData name="Allan Deutsch" userId="8b22051a12e9034e" providerId="LiveId" clId="{C6183D62-750A-4A66-AB31-66D6D70B6EA1}" dt="2017-09-19T23:51:21.848" v="533"/>
          <ac:spMkLst>
            <pc:docMk/>
            <pc:sldMk cId="1886018550" sldId="280"/>
            <ac:spMk id="58" creationId="{81BE2F2D-4FD0-4E97-8E3D-E3D99DE483AF}"/>
          </ac:spMkLst>
        </pc:spChg>
        <pc:spChg chg="add mod">
          <ac:chgData name="Allan Deutsch" userId="8b22051a12e9034e" providerId="LiveId" clId="{C6183D62-750A-4A66-AB31-66D6D70B6EA1}" dt="2017-09-20T00:24:51.648" v="851" actId="113"/>
          <ac:spMkLst>
            <pc:docMk/>
            <pc:sldMk cId="1886018550" sldId="280"/>
            <ac:spMk id="59" creationId="{10FB918A-F1AB-4C88-9558-72A036620058}"/>
          </ac:spMkLst>
        </pc:spChg>
        <pc:spChg chg="add mod">
          <ac:chgData name="Allan Deutsch" userId="8b22051a12e9034e" providerId="LiveId" clId="{C6183D62-750A-4A66-AB31-66D6D70B6EA1}" dt="2017-09-20T00:24:51.648" v="851" actId="113"/>
          <ac:spMkLst>
            <pc:docMk/>
            <pc:sldMk cId="1886018550" sldId="280"/>
            <ac:spMk id="60" creationId="{5520D062-1B00-46FF-8D95-8CF0573A1A48}"/>
          </ac:spMkLst>
        </pc:spChg>
        <pc:spChg chg="add mod">
          <ac:chgData name="Allan Deutsch" userId="8b22051a12e9034e" providerId="LiveId" clId="{C6183D62-750A-4A66-AB31-66D6D70B6EA1}" dt="2017-09-20T00:24:51.648" v="851" actId="113"/>
          <ac:spMkLst>
            <pc:docMk/>
            <pc:sldMk cId="1886018550" sldId="280"/>
            <ac:spMk id="61" creationId="{2E562543-DC44-4183-AECC-6955C7093AFC}"/>
          </ac:spMkLst>
        </pc:spChg>
        <pc:spChg chg="add mod">
          <ac:chgData name="Allan Deutsch" userId="8b22051a12e9034e" providerId="LiveId" clId="{C6183D62-750A-4A66-AB31-66D6D70B6EA1}" dt="2017-09-19T23:54:07.428" v="554" actId="113"/>
          <ac:spMkLst>
            <pc:docMk/>
            <pc:sldMk cId="1886018550" sldId="280"/>
            <ac:spMk id="62" creationId="{7F869EEA-5321-4D89-A230-228A4766BCE4}"/>
          </ac:spMkLst>
        </pc:spChg>
        <pc:spChg chg="add mod">
          <ac:chgData name="Allan Deutsch" userId="8b22051a12e9034e" providerId="LiveId" clId="{C6183D62-750A-4A66-AB31-66D6D70B6EA1}" dt="2017-09-19T23:58:15.552" v="606" actId="255"/>
          <ac:spMkLst>
            <pc:docMk/>
            <pc:sldMk cId="1886018550" sldId="280"/>
            <ac:spMk id="63" creationId="{3D3349B1-C120-4A61-96B4-EED77382CB2A}"/>
          </ac:spMkLst>
        </pc:spChg>
        <pc:spChg chg="add mod">
          <ac:chgData name="Allan Deutsch" userId="8b22051a12e9034e" providerId="LiveId" clId="{C6183D62-750A-4A66-AB31-66D6D70B6EA1}" dt="2017-09-19T23:58:15.552" v="606" actId="255"/>
          <ac:spMkLst>
            <pc:docMk/>
            <pc:sldMk cId="1886018550" sldId="280"/>
            <ac:spMk id="64" creationId="{84BFC8C0-77D0-4EE9-9887-46F033C05562}"/>
          </ac:spMkLst>
        </pc:spChg>
        <pc:spChg chg="add mod">
          <ac:chgData name="Allan Deutsch" userId="8b22051a12e9034e" providerId="LiveId" clId="{C6183D62-750A-4A66-AB31-66D6D70B6EA1}" dt="2017-09-19T23:58:15.552" v="606" actId="255"/>
          <ac:spMkLst>
            <pc:docMk/>
            <pc:sldMk cId="1886018550" sldId="280"/>
            <ac:spMk id="65" creationId="{85B47F7B-982B-4495-8F7C-95A1389FBAC3}"/>
          </ac:spMkLst>
        </pc:spChg>
        <pc:spChg chg="add mod">
          <ac:chgData name="Allan Deutsch" userId="8b22051a12e9034e" providerId="LiveId" clId="{C6183D62-750A-4A66-AB31-66D6D70B6EA1}" dt="2017-09-19T23:58:15.552" v="606" actId="255"/>
          <ac:spMkLst>
            <pc:docMk/>
            <pc:sldMk cId="1886018550" sldId="280"/>
            <ac:spMk id="66" creationId="{FFFFF310-33AD-4FD2-8142-6948A6B87A1A}"/>
          </ac:spMkLst>
        </pc:spChg>
        <pc:spChg chg="add mod">
          <ac:chgData name="Allan Deutsch" userId="8b22051a12e9034e" providerId="LiveId" clId="{C6183D62-750A-4A66-AB31-66D6D70B6EA1}" dt="2017-09-19T23:58:15.552" v="606" actId="255"/>
          <ac:spMkLst>
            <pc:docMk/>
            <pc:sldMk cId="1886018550" sldId="280"/>
            <ac:spMk id="67" creationId="{D9B55331-A6B7-428B-B7CE-B5304D8507D0}"/>
          </ac:spMkLst>
        </pc:spChg>
        <pc:spChg chg="add mod">
          <ac:chgData name="Allan Deutsch" userId="8b22051a12e9034e" providerId="LiveId" clId="{C6183D62-750A-4A66-AB31-66D6D70B6EA1}" dt="2017-09-19T23:58:15.552" v="606" actId="255"/>
          <ac:spMkLst>
            <pc:docMk/>
            <pc:sldMk cId="1886018550" sldId="280"/>
            <ac:spMk id="68" creationId="{B5081BCE-7956-4AAE-9B8E-5A6946270D19}"/>
          </ac:spMkLst>
        </pc:spChg>
        <pc:spChg chg="add mod">
          <ac:chgData name="Allan Deutsch" userId="8b22051a12e9034e" providerId="LiveId" clId="{C6183D62-750A-4A66-AB31-66D6D70B6EA1}" dt="2017-09-19T23:58:15.552" v="606" actId="255"/>
          <ac:spMkLst>
            <pc:docMk/>
            <pc:sldMk cId="1886018550" sldId="280"/>
            <ac:spMk id="69" creationId="{2A3A7A65-AEE9-4597-9E82-B09D40018028}"/>
          </ac:spMkLst>
        </pc:spChg>
        <pc:spChg chg="add mod">
          <ac:chgData name="Allan Deutsch" userId="8b22051a12e9034e" providerId="LiveId" clId="{C6183D62-750A-4A66-AB31-66D6D70B6EA1}" dt="2017-09-19T23:58:15.552" v="606" actId="255"/>
          <ac:spMkLst>
            <pc:docMk/>
            <pc:sldMk cId="1886018550" sldId="280"/>
            <ac:spMk id="70" creationId="{B533A30F-A3E7-4B79-BF5E-12BDC0BCECC9}"/>
          </ac:spMkLst>
        </pc:spChg>
        <pc:spChg chg="add mod">
          <ac:chgData name="Allan Deutsch" userId="8b22051a12e9034e" providerId="LiveId" clId="{C6183D62-750A-4A66-AB31-66D6D70B6EA1}" dt="2017-09-19T23:58:15.552" v="606" actId="255"/>
          <ac:spMkLst>
            <pc:docMk/>
            <pc:sldMk cId="1886018550" sldId="280"/>
            <ac:spMk id="71" creationId="{304D455A-FDF7-4899-99E5-7E02B1510E18}"/>
          </ac:spMkLst>
        </pc:spChg>
        <pc:spChg chg="add mod">
          <ac:chgData name="Allan Deutsch" userId="8b22051a12e9034e" providerId="LiveId" clId="{C6183D62-750A-4A66-AB31-66D6D70B6EA1}" dt="2017-09-19T23:58:15.552" v="606" actId="255"/>
          <ac:spMkLst>
            <pc:docMk/>
            <pc:sldMk cId="1886018550" sldId="280"/>
            <ac:spMk id="72" creationId="{601A5A59-6725-4B60-A1B5-AC4954FFBDBD}"/>
          </ac:spMkLst>
        </pc:spChg>
        <pc:spChg chg="add mod">
          <ac:chgData name="Allan Deutsch" userId="8b22051a12e9034e" providerId="LiveId" clId="{C6183D62-750A-4A66-AB31-66D6D70B6EA1}" dt="2017-09-19T23:58:15.552" v="606" actId="255"/>
          <ac:spMkLst>
            <pc:docMk/>
            <pc:sldMk cId="1886018550" sldId="280"/>
            <ac:spMk id="73" creationId="{2D9091B7-E1F8-4D44-9105-6A5081D2C706}"/>
          </ac:spMkLst>
        </pc:spChg>
        <pc:spChg chg="add mod">
          <ac:chgData name="Allan Deutsch" userId="8b22051a12e9034e" providerId="LiveId" clId="{C6183D62-750A-4A66-AB31-66D6D70B6EA1}" dt="2017-09-19T23:58:19.346" v="609" actId="20577"/>
          <ac:spMkLst>
            <pc:docMk/>
            <pc:sldMk cId="1886018550" sldId="280"/>
            <ac:spMk id="74" creationId="{1E98F8DF-F3D4-4061-A484-C45AC2254DBE}"/>
          </ac:spMkLst>
        </pc:spChg>
        <pc:spChg chg="add mod">
          <ac:chgData name="Allan Deutsch" userId="8b22051a12e9034e" providerId="LiveId" clId="{C6183D62-750A-4A66-AB31-66D6D70B6EA1}" dt="2017-09-19T23:58:22.826" v="612" actId="20577"/>
          <ac:spMkLst>
            <pc:docMk/>
            <pc:sldMk cId="1886018550" sldId="280"/>
            <ac:spMk id="75" creationId="{1CEDA13A-6378-4F2C-AFDB-061F71E49831}"/>
          </ac:spMkLst>
        </pc:spChg>
        <pc:spChg chg="add mod">
          <ac:chgData name="Allan Deutsch" userId="8b22051a12e9034e" providerId="LiveId" clId="{C6183D62-750A-4A66-AB31-66D6D70B6EA1}" dt="2017-09-19T23:58:25.490" v="614" actId="20577"/>
          <ac:spMkLst>
            <pc:docMk/>
            <pc:sldMk cId="1886018550" sldId="280"/>
            <ac:spMk id="76" creationId="{DC5B5EA3-9E71-4B9D-9B75-231912E23E96}"/>
          </ac:spMkLst>
        </pc:spChg>
        <pc:spChg chg="add mod">
          <ac:chgData name="Allan Deutsch" userId="8b22051a12e9034e" providerId="LiveId" clId="{C6183D62-750A-4A66-AB31-66D6D70B6EA1}" dt="2017-09-19T23:58:28.160" v="617" actId="20577"/>
          <ac:spMkLst>
            <pc:docMk/>
            <pc:sldMk cId="1886018550" sldId="280"/>
            <ac:spMk id="77" creationId="{B7C6A4F6-F024-4F0C-941B-A5EBEAAEEBE9}"/>
          </ac:spMkLst>
        </pc:spChg>
        <pc:spChg chg="add mod">
          <ac:chgData name="Allan Deutsch" userId="8b22051a12e9034e" providerId="LiveId" clId="{C6183D62-750A-4A66-AB31-66D6D70B6EA1}" dt="2017-09-19T23:58:30.381" v="619" actId="20577"/>
          <ac:spMkLst>
            <pc:docMk/>
            <pc:sldMk cId="1886018550" sldId="280"/>
            <ac:spMk id="78" creationId="{3C131B33-6075-4A48-B67F-E0BEFC6800E4}"/>
          </ac:spMkLst>
        </pc:spChg>
        <pc:spChg chg="add mod">
          <ac:chgData name="Allan Deutsch" userId="8b22051a12e9034e" providerId="LiveId" clId="{C6183D62-750A-4A66-AB31-66D6D70B6EA1}" dt="2017-09-19T23:58:32.286" v="621" actId="20577"/>
          <ac:spMkLst>
            <pc:docMk/>
            <pc:sldMk cId="1886018550" sldId="280"/>
            <ac:spMk id="79" creationId="{588ADE66-DE6E-4D2F-ADA9-45D251ED2BFF}"/>
          </ac:spMkLst>
        </pc:spChg>
        <pc:spChg chg="add mod">
          <ac:chgData name="Allan Deutsch" userId="8b22051a12e9034e" providerId="LiveId" clId="{C6183D62-750A-4A66-AB31-66D6D70B6EA1}" dt="2017-09-19T23:58:34.225" v="623" actId="20577"/>
          <ac:spMkLst>
            <pc:docMk/>
            <pc:sldMk cId="1886018550" sldId="280"/>
            <ac:spMk id="80" creationId="{BDA1E81C-FCCA-4860-99BE-12CC85C665AE}"/>
          </ac:spMkLst>
        </pc:spChg>
        <pc:spChg chg="add mod">
          <ac:chgData name="Allan Deutsch" userId="8b22051a12e9034e" providerId="LiveId" clId="{C6183D62-750A-4A66-AB31-66D6D70B6EA1}" dt="2017-09-19T23:58:36.322" v="625" actId="20577"/>
          <ac:spMkLst>
            <pc:docMk/>
            <pc:sldMk cId="1886018550" sldId="280"/>
            <ac:spMk id="81" creationId="{167E9BDF-4778-46DF-B40A-DEF4C2F0F11F}"/>
          </ac:spMkLst>
        </pc:spChg>
        <pc:spChg chg="add mod">
          <ac:chgData name="Allan Deutsch" userId="8b22051a12e9034e" providerId="LiveId" clId="{C6183D62-750A-4A66-AB31-66D6D70B6EA1}" dt="2017-09-19T23:58:41.837" v="630" actId="20577"/>
          <ac:spMkLst>
            <pc:docMk/>
            <pc:sldMk cId="1886018550" sldId="280"/>
            <ac:spMk id="82" creationId="{B77D351A-D7C7-41C5-BC90-D27FB00DCAA2}"/>
          </ac:spMkLst>
        </pc:spChg>
        <pc:spChg chg="add mod">
          <ac:chgData name="Allan Deutsch" userId="8b22051a12e9034e" providerId="LiveId" clId="{C6183D62-750A-4A66-AB31-66D6D70B6EA1}" dt="2017-09-19T23:58:45.621" v="631" actId="20577"/>
          <ac:spMkLst>
            <pc:docMk/>
            <pc:sldMk cId="1886018550" sldId="280"/>
            <ac:spMk id="83" creationId="{16B0BA24-F56E-4991-B810-14D29600008A}"/>
          </ac:spMkLst>
        </pc:spChg>
        <pc:spChg chg="add mod">
          <ac:chgData name="Allan Deutsch" userId="8b22051a12e9034e" providerId="LiveId" clId="{C6183D62-750A-4A66-AB31-66D6D70B6EA1}" dt="2017-09-19T23:58:47.738" v="633" actId="20577"/>
          <ac:spMkLst>
            <pc:docMk/>
            <pc:sldMk cId="1886018550" sldId="280"/>
            <ac:spMk id="84" creationId="{5A1CDEE3-D596-4867-9AC3-9EFEAF644D66}"/>
          </ac:spMkLst>
        </pc:spChg>
        <pc:spChg chg="add mod">
          <ac:chgData name="Allan Deutsch" userId="8b22051a12e9034e" providerId="LiveId" clId="{C6183D62-750A-4A66-AB31-66D6D70B6EA1}" dt="2017-09-19T23:58:49.156" v="635" actId="20577"/>
          <ac:spMkLst>
            <pc:docMk/>
            <pc:sldMk cId="1886018550" sldId="280"/>
            <ac:spMk id="85" creationId="{26AEEE4E-6A7C-41D0-A223-E6BBE0F33C1F}"/>
          </ac:spMkLst>
        </pc:spChg>
        <pc:spChg chg="add mod">
          <ac:chgData name="Allan Deutsch" userId="8b22051a12e9034e" providerId="LiveId" clId="{C6183D62-750A-4A66-AB31-66D6D70B6EA1}" dt="2017-09-19T23:58:51.432" v="637" actId="20577"/>
          <ac:spMkLst>
            <pc:docMk/>
            <pc:sldMk cId="1886018550" sldId="280"/>
            <ac:spMk id="86" creationId="{1C80C897-E833-48B4-A83E-8D3EC61E1616}"/>
          </ac:spMkLst>
        </pc:spChg>
      </pc:sldChg>
      <pc:sldChg chg="modSp add">
        <pc:chgData name="Allan Deutsch" userId="8b22051a12e9034e" providerId="LiveId" clId="{C6183D62-750A-4A66-AB31-66D6D70B6EA1}" dt="2017-09-19T23:32:53.535" v="192" actId="20577"/>
        <pc:sldMkLst>
          <pc:docMk/>
          <pc:sldMk cId="191838036" sldId="281"/>
        </pc:sldMkLst>
        <pc:spChg chg="mod">
          <ac:chgData name="Allan Deutsch" userId="8b22051a12e9034e" providerId="LiveId" clId="{C6183D62-750A-4A66-AB31-66D6D70B6EA1}" dt="2017-09-19T23:31:26.592" v="103" actId="20577"/>
          <ac:spMkLst>
            <pc:docMk/>
            <pc:sldMk cId="191838036" sldId="281"/>
            <ac:spMk id="2" creationId="{00000000-0000-0000-0000-000000000000}"/>
          </ac:spMkLst>
        </pc:spChg>
        <pc:spChg chg="mod">
          <ac:chgData name="Allan Deutsch" userId="8b22051a12e9034e" providerId="LiveId" clId="{C6183D62-750A-4A66-AB31-66D6D70B6EA1}" dt="2017-09-19T23:32:53.535" v="192" actId="20577"/>
          <ac:spMkLst>
            <pc:docMk/>
            <pc:sldMk cId="191838036" sldId="281"/>
            <ac:spMk id="3" creationId="{00000000-0000-0000-0000-000000000000}"/>
          </ac:spMkLst>
        </pc:spChg>
      </pc:sldChg>
      <pc:sldChg chg="modSp add">
        <pc:chgData name="Allan Deutsch" userId="8b22051a12e9034e" providerId="LiveId" clId="{C6183D62-750A-4A66-AB31-66D6D70B6EA1}" dt="2017-09-19T23:35:45.175" v="250" actId="20577"/>
        <pc:sldMkLst>
          <pc:docMk/>
          <pc:sldMk cId="2563937889" sldId="282"/>
        </pc:sldMkLst>
        <pc:spChg chg="mod">
          <ac:chgData name="Allan Deutsch" userId="8b22051a12e9034e" providerId="LiveId" clId="{C6183D62-750A-4A66-AB31-66D6D70B6EA1}" dt="2017-09-19T23:35:45.175" v="250" actId="20577"/>
          <ac:spMkLst>
            <pc:docMk/>
            <pc:sldMk cId="2563937889" sldId="282"/>
            <ac:spMk id="3" creationId="{00000000-0000-0000-0000-000000000000}"/>
          </ac:spMkLst>
        </pc:spChg>
      </pc:sldChg>
      <pc:sldChg chg="modSp add">
        <pc:chgData name="Allan Deutsch" userId="8b22051a12e9034e" providerId="LiveId" clId="{C6183D62-750A-4A66-AB31-66D6D70B6EA1}" dt="2017-09-19T23:40:16.612" v="346" actId="20577"/>
        <pc:sldMkLst>
          <pc:docMk/>
          <pc:sldMk cId="4197241261" sldId="283"/>
        </pc:sldMkLst>
        <pc:spChg chg="mod">
          <ac:chgData name="Allan Deutsch" userId="8b22051a12e9034e" providerId="LiveId" clId="{C6183D62-750A-4A66-AB31-66D6D70B6EA1}" dt="2017-09-19T23:40:12.301" v="342" actId="20577"/>
          <ac:spMkLst>
            <pc:docMk/>
            <pc:sldMk cId="4197241261" sldId="283"/>
            <ac:spMk id="2" creationId="{00000000-0000-0000-0000-000000000000}"/>
          </ac:spMkLst>
        </pc:spChg>
        <pc:spChg chg="mod">
          <ac:chgData name="Allan Deutsch" userId="8b22051a12e9034e" providerId="LiveId" clId="{C6183D62-750A-4A66-AB31-66D6D70B6EA1}" dt="2017-09-19T23:40:16.612" v="346" actId="20577"/>
          <ac:spMkLst>
            <pc:docMk/>
            <pc:sldMk cId="4197241261" sldId="283"/>
            <ac:spMk id="3" creationId="{00000000-0000-0000-0000-000000000000}"/>
          </ac:spMkLst>
        </pc:spChg>
      </pc:sldChg>
      <pc:sldChg chg="modSp add">
        <pc:chgData name="Allan Deutsch" userId="8b22051a12e9034e" providerId="LiveId" clId="{C6183D62-750A-4A66-AB31-66D6D70B6EA1}" dt="2017-09-19T23:44:07.006" v="505" actId="20577"/>
        <pc:sldMkLst>
          <pc:docMk/>
          <pc:sldMk cId="2258822267" sldId="284"/>
        </pc:sldMkLst>
        <pc:spChg chg="mod">
          <ac:chgData name="Allan Deutsch" userId="8b22051a12e9034e" providerId="LiveId" clId="{C6183D62-750A-4A66-AB31-66D6D70B6EA1}" dt="2017-09-19T23:44:07.006" v="505" actId="20577"/>
          <ac:spMkLst>
            <pc:docMk/>
            <pc:sldMk cId="2258822267" sldId="284"/>
            <ac:spMk id="3" creationId="{00000000-0000-0000-0000-000000000000}"/>
          </ac:spMkLst>
        </pc:spChg>
      </pc:sldChg>
      <pc:sldChg chg="addSp delSp modSp add">
        <pc:chgData name="Allan Deutsch" userId="8b22051a12e9034e" providerId="LiveId" clId="{C6183D62-750A-4A66-AB31-66D6D70B6EA1}" dt="2017-09-20T00:26:09.178" v="927" actId="403"/>
        <pc:sldMkLst>
          <pc:docMk/>
          <pc:sldMk cId="1851305460" sldId="285"/>
        </pc:sldMkLst>
        <pc:spChg chg="add del mod">
          <ac:chgData name="Allan Deutsch" userId="8b22051a12e9034e" providerId="LiveId" clId="{C6183D62-750A-4A66-AB31-66D6D70B6EA1}" dt="2017-09-20T00:25:34.939" v="854" actId="478"/>
          <ac:spMkLst>
            <pc:docMk/>
            <pc:sldMk cId="1851305460" sldId="285"/>
            <ac:spMk id="2" creationId="{FAED6EFD-37D3-444C-BA02-64A5F94AB4F7}"/>
          </ac:spMkLst>
        </pc:spChg>
        <pc:spChg chg="add del mod">
          <ac:chgData name="Allan Deutsch" userId="8b22051a12e9034e" providerId="LiveId" clId="{C6183D62-750A-4A66-AB31-66D6D70B6EA1}" dt="2017-09-20T00:02:11.488" v="651"/>
          <ac:spMkLst>
            <pc:docMk/>
            <pc:sldMk cId="1851305460" sldId="285"/>
            <ac:spMk id="3" creationId="{9127B267-81E1-4D56-88CF-B7B16F616F1C}"/>
          </ac:spMkLst>
        </pc:spChg>
        <pc:spChg chg="mod">
          <ac:chgData name="Allan Deutsch" userId="8b22051a12e9034e" providerId="LiveId" clId="{C6183D62-750A-4A66-AB31-66D6D70B6EA1}" dt="2017-09-20T00:03:34.386" v="689" actId="20577"/>
          <ac:spMkLst>
            <pc:docMk/>
            <pc:sldMk cId="1851305460" sldId="285"/>
            <ac:spMk id="6" creationId="{74BE30F1-7749-4DA4-8E4F-46AA44E5052B}"/>
          </ac:spMkLst>
        </pc:spChg>
        <pc:spChg chg="add del mod">
          <ac:chgData name="Allan Deutsch" userId="8b22051a12e9034e" providerId="LiveId" clId="{C6183D62-750A-4A66-AB31-66D6D70B6EA1}" dt="2017-09-20T00:25:34.939" v="854" actId="478"/>
          <ac:spMkLst>
            <pc:docMk/>
            <pc:sldMk cId="1851305460" sldId="285"/>
            <ac:spMk id="7" creationId="{BB16D476-D5C1-4F35-A3A5-B8F7C1D99F57}"/>
          </ac:spMkLst>
        </pc:spChg>
        <pc:spChg chg="del mod">
          <ac:chgData name="Allan Deutsch" userId="8b22051a12e9034e" providerId="LiveId" clId="{C6183D62-750A-4A66-AB31-66D6D70B6EA1}" dt="2017-09-20T00:25:34.939" v="854" actId="478"/>
          <ac:spMkLst>
            <pc:docMk/>
            <pc:sldMk cId="1851305460" sldId="285"/>
            <ac:spMk id="8" creationId="{AA85DA2F-F869-465E-9D86-378DF30FE160}"/>
          </ac:spMkLst>
        </pc:spChg>
        <pc:spChg chg="del mod">
          <ac:chgData name="Allan Deutsch" userId="8b22051a12e9034e" providerId="LiveId" clId="{C6183D62-750A-4A66-AB31-66D6D70B6EA1}" dt="2017-09-20T00:25:34.939" v="854" actId="478"/>
          <ac:spMkLst>
            <pc:docMk/>
            <pc:sldMk cId="1851305460" sldId="285"/>
            <ac:spMk id="9" creationId="{D0135FCF-25C1-462A-A4A9-42B388BF138E}"/>
          </ac:spMkLst>
        </pc:spChg>
        <pc:spChg chg="add mod">
          <ac:chgData name="Allan Deutsch" userId="8b22051a12e9034e" providerId="LiveId" clId="{C6183D62-750A-4A66-AB31-66D6D70B6EA1}" dt="2017-09-20T00:26:09.178" v="927" actId="403"/>
          <ac:spMkLst>
            <pc:docMk/>
            <pc:sldMk cId="1851305460" sldId="285"/>
            <ac:spMk id="10" creationId="{D2024917-676A-4036-9401-E7895F5E325E}"/>
          </ac:spMkLst>
        </pc:spChg>
        <pc:spChg chg="del mod">
          <ac:chgData name="Allan Deutsch" userId="8b22051a12e9034e" providerId="LiveId" clId="{C6183D62-750A-4A66-AB31-66D6D70B6EA1}" dt="2017-09-20T00:25:34.939" v="854" actId="478"/>
          <ac:spMkLst>
            <pc:docMk/>
            <pc:sldMk cId="1851305460" sldId="285"/>
            <ac:spMk id="31" creationId="{E34CE100-E99C-4FFD-AC8C-EA591F28A8AA}"/>
          </ac:spMkLst>
        </pc:spChg>
        <pc:spChg chg="del mod">
          <ac:chgData name="Allan Deutsch" userId="8b22051a12e9034e" providerId="LiveId" clId="{C6183D62-750A-4A66-AB31-66D6D70B6EA1}" dt="2017-09-20T00:25:34.939" v="854" actId="478"/>
          <ac:spMkLst>
            <pc:docMk/>
            <pc:sldMk cId="1851305460" sldId="285"/>
            <ac:spMk id="32" creationId="{608D1AF2-C48C-4038-B0FF-5EC92302E747}"/>
          </ac:spMkLst>
        </pc:spChg>
        <pc:spChg chg="del mod">
          <ac:chgData name="Allan Deutsch" userId="8b22051a12e9034e" providerId="LiveId" clId="{C6183D62-750A-4A66-AB31-66D6D70B6EA1}" dt="2017-09-20T00:25:34.939" v="854" actId="478"/>
          <ac:spMkLst>
            <pc:docMk/>
            <pc:sldMk cId="1851305460" sldId="285"/>
            <ac:spMk id="33" creationId="{A1CC59AA-8B8B-4B6E-9994-774FDA869363}"/>
          </ac:spMkLst>
        </pc:spChg>
        <pc:spChg chg="del mod">
          <ac:chgData name="Allan Deutsch" userId="8b22051a12e9034e" providerId="LiveId" clId="{C6183D62-750A-4A66-AB31-66D6D70B6EA1}" dt="2017-09-20T00:25:34.939" v="854" actId="478"/>
          <ac:spMkLst>
            <pc:docMk/>
            <pc:sldMk cId="1851305460" sldId="285"/>
            <ac:spMk id="34" creationId="{2EAF0A9E-52C0-44A2-B940-246A3D9EC1C2}"/>
          </ac:spMkLst>
        </pc:spChg>
        <pc:spChg chg="del mod">
          <ac:chgData name="Allan Deutsch" userId="8b22051a12e9034e" providerId="LiveId" clId="{C6183D62-750A-4A66-AB31-66D6D70B6EA1}" dt="2017-09-20T00:25:34.939" v="854" actId="478"/>
          <ac:spMkLst>
            <pc:docMk/>
            <pc:sldMk cId="1851305460" sldId="285"/>
            <ac:spMk id="35" creationId="{5B46556F-6533-491E-A8E3-A6D97E4C523A}"/>
          </ac:spMkLst>
        </pc:spChg>
        <pc:spChg chg="del mod">
          <ac:chgData name="Allan Deutsch" userId="8b22051a12e9034e" providerId="LiveId" clId="{C6183D62-750A-4A66-AB31-66D6D70B6EA1}" dt="2017-09-20T00:25:34.939" v="854" actId="478"/>
          <ac:spMkLst>
            <pc:docMk/>
            <pc:sldMk cId="1851305460" sldId="285"/>
            <ac:spMk id="36" creationId="{69EA52BF-B369-4B78-908A-B401E4894FD0}"/>
          </ac:spMkLst>
        </pc:spChg>
        <pc:spChg chg="del mod">
          <ac:chgData name="Allan Deutsch" userId="8b22051a12e9034e" providerId="LiveId" clId="{C6183D62-750A-4A66-AB31-66D6D70B6EA1}" dt="2017-09-20T00:25:34.939" v="854" actId="478"/>
          <ac:spMkLst>
            <pc:docMk/>
            <pc:sldMk cId="1851305460" sldId="285"/>
            <ac:spMk id="37" creationId="{12BDB15A-2C84-4C47-BBBD-D86851CE14E0}"/>
          </ac:spMkLst>
        </pc:spChg>
        <pc:spChg chg="del mod">
          <ac:chgData name="Allan Deutsch" userId="8b22051a12e9034e" providerId="LiveId" clId="{C6183D62-750A-4A66-AB31-66D6D70B6EA1}" dt="2017-09-20T00:25:34.939" v="854" actId="478"/>
          <ac:spMkLst>
            <pc:docMk/>
            <pc:sldMk cId="1851305460" sldId="285"/>
            <ac:spMk id="38" creationId="{1C5B5FDA-9590-4C46-80E4-25469530D817}"/>
          </ac:spMkLst>
        </pc:spChg>
        <pc:spChg chg="del mod">
          <ac:chgData name="Allan Deutsch" userId="8b22051a12e9034e" providerId="LiveId" clId="{C6183D62-750A-4A66-AB31-66D6D70B6EA1}" dt="2017-09-20T00:25:34.939" v="854" actId="478"/>
          <ac:spMkLst>
            <pc:docMk/>
            <pc:sldMk cId="1851305460" sldId="285"/>
            <ac:spMk id="39" creationId="{85BE6B8E-E404-4405-AAC2-1F013785649C}"/>
          </ac:spMkLst>
        </pc:spChg>
        <pc:spChg chg="del mod">
          <ac:chgData name="Allan Deutsch" userId="8b22051a12e9034e" providerId="LiveId" clId="{C6183D62-750A-4A66-AB31-66D6D70B6EA1}" dt="2017-09-20T00:25:34.939" v="854" actId="478"/>
          <ac:spMkLst>
            <pc:docMk/>
            <pc:sldMk cId="1851305460" sldId="285"/>
            <ac:spMk id="40" creationId="{6D805B0F-FD2B-426C-B042-5A92583829FB}"/>
          </ac:spMkLst>
        </pc:spChg>
        <pc:spChg chg="del mod">
          <ac:chgData name="Allan Deutsch" userId="8b22051a12e9034e" providerId="LiveId" clId="{C6183D62-750A-4A66-AB31-66D6D70B6EA1}" dt="2017-09-20T00:25:34.939" v="854" actId="478"/>
          <ac:spMkLst>
            <pc:docMk/>
            <pc:sldMk cId="1851305460" sldId="285"/>
            <ac:spMk id="41" creationId="{BBFFC805-C0FD-474B-AF6A-CF56A2779237}"/>
          </ac:spMkLst>
        </pc:spChg>
        <pc:spChg chg="del mod">
          <ac:chgData name="Allan Deutsch" userId="8b22051a12e9034e" providerId="LiveId" clId="{C6183D62-750A-4A66-AB31-66D6D70B6EA1}" dt="2017-09-20T00:25:34.939" v="854" actId="478"/>
          <ac:spMkLst>
            <pc:docMk/>
            <pc:sldMk cId="1851305460" sldId="285"/>
            <ac:spMk id="42" creationId="{60920E73-6F28-40BA-A0CE-B893B05891DB}"/>
          </ac:spMkLst>
        </pc:spChg>
        <pc:spChg chg="del mod">
          <ac:chgData name="Allan Deutsch" userId="8b22051a12e9034e" providerId="LiveId" clId="{C6183D62-750A-4A66-AB31-66D6D70B6EA1}" dt="2017-09-20T00:25:34.939" v="854" actId="478"/>
          <ac:spMkLst>
            <pc:docMk/>
            <pc:sldMk cId="1851305460" sldId="285"/>
            <ac:spMk id="43" creationId="{1CBDC111-63A2-42B9-8AC5-F1672A16C3E0}"/>
          </ac:spMkLst>
        </pc:spChg>
        <pc:spChg chg="del mod">
          <ac:chgData name="Allan Deutsch" userId="8b22051a12e9034e" providerId="LiveId" clId="{C6183D62-750A-4A66-AB31-66D6D70B6EA1}" dt="2017-09-20T00:25:34.939" v="854" actId="478"/>
          <ac:spMkLst>
            <pc:docMk/>
            <pc:sldMk cId="1851305460" sldId="285"/>
            <ac:spMk id="44" creationId="{A0A7710F-AA55-4BCA-8A4C-E40ADD03F7A1}"/>
          </ac:spMkLst>
        </pc:spChg>
        <pc:spChg chg="del mod">
          <ac:chgData name="Allan Deutsch" userId="8b22051a12e9034e" providerId="LiveId" clId="{C6183D62-750A-4A66-AB31-66D6D70B6EA1}" dt="2017-09-20T00:25:34.939" v="854" actId="478"/>
          <ac:spMkLst>
            <pc:docMk/>
            <pc:sldMk cId="1851305460" sldId="285"/>
            <ac:spMk id="45" creationId="{E894E616-19CC-4137-858A-EECF7D9622D8}"/>
          </ac:spMkLst>
        </pc:spChg>
        <pc:spChg chg="del mod">
          <ac:chgData name="Allan Deutsch" userId="8b22051a12e9034e" providerId="LiveId" clId="{C6183D62-750A-4A66-AB31-66D6D70B6EA1}" dt="2017-09-20T00:25:34.939" v="854" actId="478"/>
          <ac:spMkLst>
            <pc:docMk/>
            <pc:sldMk cId="1851305460" sldId="285"/>
            <ac:spMk id="46" creationId="{9D505904-415F-4E31-8516-3EFB580FFD42}"/>
          </ac:spMkLst>
        </pc:spChg>
        <pc:spChg chg="del mod">
          <ac:chgData name="Allan Deutsch" userId="8b22051a12e9034e" providerId="LiveId" clId="{C6183D62-750A-4A66-AB31-66D6D70B6EA1}" dt="2017-09-20T00:25:34.939" v="854" actId="478"/>
          <ac:spMkLst>
            <pc:docMk/>
            <pc:sldMk cId="1851305460" sldId="285"/>
            <ac:spMk id="47" creationId="{52DE466C-A28C-4DEF-A755-6FDC14440A39}"/>
          </ac:spMkLst>
        </pc:spChg>
        <pc:spChg chg="del mod">
          <ac:chgData name="Allan Deutsch" userId="8b22051a12e9034e" providerId="LiveId" clId="{C6183D62-750A-4A66-AB31-66D6D70B6EA1}" dt="2017-09-20T00:25:34.939" v="854" actId="478"/>
          <ac:spMkLst>
            <pc:docMk/>
            <pc:sldMk cId="1851305460" sldId="285"/>
            <ac:spMk id="48" creationId="{B25CE465-18FF-4547-A351-3B64ACC8E33C}"/>
          </ac:spMkLst>
        </pc:spChg>
        <pc:spChg chg="del mod">
          <ac:chgData name="Allan Deutsch" userId="8b22051a12e9034e" providerId="LiveId" clId="{C6183D62-750A-4A66-AB31-66D6D70B6EA1}" dt="2017-09-20T00:25:34.939" v="854" actId="478"/>
          <ac:spMkLst>
            <pc:docMk/>
            <pc:sldMk cId="1851305460" sldId="285"/>
            <ac:spMk id="49" creationId="{26B4EC64-C43E-4734-A500-4B9CCA80D28A}"/>
          </ac:spMkLst>
        </pc:spChg>
        <pc:spChg chg="add del mod">
          <ac:chgData name="Allan Deutsch" userId="8b22051a12e9034e" providerId="LiveId" clId="{C6183D62-750A-4A66-AB31-66D6D70B6EA1}" dt="2017-09-20T00:25:34.939" v="854" actId="478"/>
          <ac:spMkLst>
            <pc:docMk/>
            <pc:sldMk cId="1851305460" sldId="285"/>
            <ac:spMk id="57" creationId="{3287852D-64C2-429B-8359-DFE3DD3D5629}"/>
          </ac:spMkLst>
        </pc:spChg>
        <pc:spChg chg="add del mod">
          <ac:chgData name="Allan Deutsch" userId="8b22051a12e9034e" providerId="LiveId" clId="{C6183D62-750A-4A66-AB31-66D6D70B6EA1}" dt="2017-09-20T00:25:34.939" v="854" actId="478"/>
          <ac:spMkLst>
            <pc:docMk/>
            <pc:sldMk cId="1851305460" sldId="285"/>
            <ac:spMk id="58" creationId="{873214E4-0E0A-43F6-AA51-203CCE665A9F}"/>
          </ac:spMkLst>
        </pc:spChg>
        <pc:spChg chg="del mod">
          <ac:chgData name="Allan Deutsch" userId="8b22051a12e9034e" providerId="LiveId" clId="{C6183D62-750A-4A66-AB31-66D6D70B6EA1}" dt="2017-09-20T00:25:34.939" v="854" actId="478"/>
          <ac:spMkLst>
            <pc:docMk/>
            <pc:sldMk cId="1851305460" sldId="285"/>
            <ac:spMk id="59" creationId="{10FB918A-F1AB-4C88-9558-72A036620058}"/>
          </ac:spMkLst>
        </pc:spChg>
        <pc:spChg chg="del mod">
          <ac:chgData name="Allan Deutsch" userId="8b22051a12e9034e" providerId="LiveId" clId="{C6183D62-750A-4A66-AB31-66D6D70B6EA1}" dt="2017-09-20T00:25:34.939" v="854" actId="478"/>
          <ac:spMkLst>
            <pc:docMk/>
            <pc:sldMk cId="1851305460" sldId="285"/>
            <ac:spMk id="60" creationId="{5520D062-1B00-46FF-8D95-8CF0573A1A48}"/>
          </ac:spMkLst>
        </pc:spChg>
        <pc:spChg chg="del mod">
          <ac:chgData name="Allan Deutsch" userId="8b22051a12e9034e" providerId="LiveId" clId="{C6183D62-750A-4A66-AB31-66D6D70B6EA1}" dt="2017-09-20T00:25:34.939" v="854" actId="478"/>
          <ac:spMkLst>
            <pc:docMk/>
            <pc:sldMk cId="1851305460" sldId="285"/>
            <ac:spMk id="61" creationId="{2E562543-DC44-4183-AECC-6955C7093AFC}"/>
          </ac:spMkLst>
        </pc:spChg>
        <pc:spChg chg="del">
          <ac:chgData name="Allan Deutsch" userId="8b22051a12e9034e" providerId="LiveId" clId="{C6183D62-750A-4A66-AB31-66D6D70B6EA1}" dt="2017-09-20T00:25:38.621" v="855" actId="478"/>
          <ac:spMkLst>
            <pc:docMk/>
            <pc:sldMk cId="1851305460" sldId="285"/>
            <ac:spMk id="62" creationId="{7F869EEA-5321-4D89-A230-228A4766BCE4}"/>
          </ac:spMkLst>
        </pc:spChg>
        <pc:spChg chg="del">
          <ac:chgData name="Allan Deutsch" userId="8b22051a12e9034e" providerId="LiveId" clId="{C6183D62-750A-4A66-AB31-66D6D70B6EA1}" dt="2017-09-20T00:25:34.939" v="854" actId="478"/>
          <ac:spMkLst>
            <pc:docMk/>
            <pc:sldMk cId="1851305460" sldId="285"/>
            <ac:spMk id="63" creationId="{3D3349B1-C120-4A61-96B4-EED77382CB2A}"/>
          </ac:spMkLst>
        </pc:spChg>
        <pc:spChg chg="del">
          <ac:chgData name="Allan Deutsch" userId="8b22051a12e9034e" providerId="LiveId" clId="{C6183D62-750A-4A66-AB31-66D6D70B6EA1}" dt="2017-09-20T00:25:34.939" v="854" actId="478"/>
          <ac:spMkLst>
            <pc:docMk/>
            <pc:sldMk cId="1851305460" sldId="285"/>
            <ac:spMk id="64" creationId="{84BFC8C0-77D0-4EE9-9887-46F033C05562}"/>
          </ac:spMkLst>
        </pc:spChg>
        <pc:spChg chg="del">
          <ac:chgData name="Allan Deutsch" userId="8b22051a12e9034e" providerId="LiveId" clId="{C6183D62-750A-4A66-AB31-66D6D70B6EA1}" dt="2017-09-20T00:25:34.939" v="854" actId="478"/>
          <ac:spMkLst>
            <pc:docMk/>
            <pc:sldMk cId="1851305460" sldId="285"/>
            <ac:spMk id="65" creationId="{85B47F7B-982B-4495-8F7C-95A1389FBAC3}"/>
          </ac:spMkLst>
        </pc:spChg>
        <pc:spChg chg="del">
          <ac:chgData name="Allan Deutsch" userId="8b22051a12e9034e" providerId="LiveId" clId="{C6183D62-750A-4A66-AB31-66D6D70B6EA1}" dt="2017-09-20T00:25:34.939" v="854" actId="478"/>
          <ac:spMkLst>
            <pc:docMk/>
            <pc:sldMk cId="1851305460" sldId="285"/>
            <ac:spMk id="66" creationId="{FFFFF310-33AD-4FD2-8142-6948A6B87A1A}"/>
          </ac:spMkLst>
        </pc:spChg>
        <pc:spChg chg="del">
          <ac:chgData name="Allan Deutsch" userId="8b22051a12e9034e" providerId="LiveId" clId="{C6183D62-750A-4A66-AB31-66D6D70B6EA1}" dt="2017-09-20T00:25:34.939" v="854" actId="478"/>
          <ac:spMkLst>
            <pc:docMk/>
            <pc:sldMk cId="1851305460" sldId="285"/>
            <ac:spMk id="67" creationId="{D9B55331-A6B7-428B-B7CE-B5304D8507D0}"/>
          </ac:spMkLst>
        </pc:spChg>
        <pc:spChg chg="del">
          <ac:chgData name="Allan Deutsch" userId="8b22051a12e9034e" providerId="LiveId" clId="{C6183D62-750A-4A66-AB31-66D6D70B6EA1}" dt="2017-09-20T00:25:34.939" v="854" actId="478"/>
          <ac:spMkLst>
            <pc:docMk/>
            <pc:sldMk cId="1851305460" sldId="285"/>
            <ac:spMk id="68" creationId="{B5081BCE-7956-4AAE-9B8E-5A6946270D19}"/>
          </ac:spMkLst>
        </pc:spChg>
        <pc:spChg chg="del">
          <ac:chgData name="Allan Deutsch" userId="8b22051a12e9034e" providerId="LiveId" clId="{C6183D62-750A-4A66-AB31-66D6D70B6EA1}" dt="2017-09-20T00:25:34.939" v="854" actId="478"/>
          <ac:spMkLst>
            <pc:docMk/>
            <pc:sldMk cId="1851305460" sldId="285"/>
            <ac:spMk id="69" creationId="{2A3A7A65-AEE9-4597-9E82-B09D40018028}"/>
          </ac:spMkLst>
        </pc:spChg>
        <pc:spChg chg="del">
          <ac:chgData name="Allan Deutsch" userId="8b22051a12e9034e" providerId="LiveId" clId="{C6183D62-750A-4A66-AB31-66D6D70B6EA1}" dt="2017-09-20T00:25:34.939" v="854" actId="478"/>
          <ac:spMkLst>
            <pc:docMk/>
            <pc:sldMk cId="1851305460" sldId="285"/>
            <ac:spMk id="70" creationId="{B533A30F-A3E7-4B79-BF5E-12BDC0BCECC9}"/>
          </ac:spMkLst>
        </pc:spChg>
        <pc:spChg chg="del">
          <ac:chgData name="Allan Deutsch" userId="8b22051a12e9034e" providerId="LiveId" clId="{C6183D62-750A-4A66-AB31-66D6D70B6EA1}" dt="2017-09-20T00:25:34.939" v="854" actId="478"/>
          <ac:spMkLst>
            <pc:docMk/>
            <pc:sldMk cId="1851305460" sldId="285"/>
            <ac:spMk id="71" creationId="{304D455A-FDF7-4899-99E5-7E02B1510E18}"/>
          </ac:spMkLst>
        </pc:spChg>
        <pc:spChg chg="del">
          <ac:chgData name="Allan Deutsch" userId="8b22051a12e9034e" providerId="LiveId" clId="{C6183D62-750A-4A66-AB31-66D6D70B6EA1}" dt="2017-09-20T00:25:34.939" v="854" actId="478"/>
          <ac:spMkLst>
            <pc:docMk/>
            <pc:sldMk cId="1851305460" sldId="285"/>
            <ac:spMk id="72" creationId="{601A5A59-6725-4B60-A1B5-AC4954FFBDBD}"/>
          </ac:spMkLst>
        </pc:spChg>
        <pc:spChg chg="del">
          <ac:chgData name="Allan Deutsch" userId="8b22051a12e9034e" providerId="LiveId" clId="{C6183D62-750A-4A66-AB31-66D6D70B6EA1}" dt="2017-09-20T00:25:34.939" v="854" actId="478"/>
          <ac:spMkLst>
            <pc:docMk/>
            <pc:sldMk cId="1851305460" sldId="285"/>
            <ac:spMk id="73" creationId="{2D9091B7-E1F8-4D44-9105-6A5081D2C706}"/>
          </ac:spMkLst>
        </pc:spChg>
        <pc:spChg chg="del">
          <ac:chgData name="Allan Deutsch" userId="8b22051a12e9034e" providerId="LiveId" clId="{C6183D62-750A-4A66-AB31-66D6D70B6EA1}" dt="2017-09-20T00:25:34.939" v="854" actId="478"/>
          <ac:spMkLst>
            <pc:docMk/>
            <pc:sldMk cId="1851305460" sldId="285"/>
            <ac:spMk id="74" creationId="{1E98F8DF-F3D4-4061-A484-C45AC2254DBE}"/>
          </ac:spMkLst>
        </pc:spChg>
        <pc:spChg chg="del">
          <ac:chgData name="Allan Deutsch" userId="8b22051a12e9034e" providerId="LiveId" clId="{C6183D62-750A-4A66-AB31-66D6D70B6EA1}" dt="2017-09-20T00:25:34.939" v="854" actId="478"/>
          <ac:spMkLst>
            <pc:docMk/>
            <pc:sldMk cId="1851305460" sldId="285"/>
            <ac:spMk id="75" creationId="{1CEDA13A-6378-4F2C-AFDB-061F71E49831}"/>
          </ac:spMkLst>
        </pc:spChg>
        <pc:spChg chg="del">
          <ac:chgData name="Allan Deutsch" userId="8b22051a12e9034e" providerId="LiveId" clId="{C6183D62-750A-4A66-AB31-66D6D70B6EA1}" dt="2017-09-20T00:25:34.939" v="854" actId="478"/>
          <ac:spMkLst>
            <pc:docMk/>
            <pc:sldMk cId="1851305460" sldId="285"/>
            <ac:spMk id="76" creationId="{DC5B5EA3-9E71-4B9D-9B75-231912E23E96}"/>
          </ac:spMkLst>
        </pc:spChg>
        <pc:spChg chg="del">
          <ac:chgData name="Allan Deutsch" userId="8b22051a12e9034e" providerId="LiveId" clId="{C6183D62-750A-4A66-AB31-66D6D70B6EA1}" dt="2017-09-20T00:25:34.939" v="854" actId="478"/>
          <ac:spMkLst>
            <pc:docMk/>
            <pc:sldMk cId="1851305460" sldId="285"/>
            <ac:spMk id="77" creationId="{B7C6A4F6-F024-4F0C-941B-A5EBEAAEEBE9}"/>
          </ac:spMkLst>
        </pc:spChg>
        <pc:spChg chg="del">
          <ac:chgData name="Allan Deutsch" userId="8b22051a12e9034e" providerId="LiveId" clId="{C6183D62-750A-4A66-AB31-66D6D70B6EA1}" dt="2017-09-20T00:25:34.939" v="854" actId="478"/>
          <ac:spMkLst>
            <pc:docMk/>
            <pc:sldMk cId="1851305460" sldId="285"/>
            <ac:spMk id="78" creationId="{3C131B33-6075-4A48-B67F-E0BEFC6800E4}"/>
          </ac:spMkLst>
        </pc:spChg>
        <pc:spChg chg="del">
          <ac:chgData name="Allan Deutsch" userId="8b22051a12e9034e" providerId="LiveId" clId="{C6183D62-750A-4A66-AB31-66D6D70B6EA1}" dt="2017-09-20T00:25:34.939" v="854" actId="478"/>
          <ac:spMkLst>
            <pc:docMk/>
            <pc:sldMk cId="1851305460" sldId="285"/>
            <ac:spMk id="79" creationId="{588ADE66-DE6E-4D2F-ADA9-45D251ED2BFF}"/>
          </ac:spMkLst>
        </pc:spChg>
        <pc:spChg chg="del">
          <ac:chgData name="Allan Deutsch" userId="8b22051a12e9034e" providerId="LiveId" clId="{C6183D62-750A-4A66-AB31-66D6D70B6EA1}" dt="2017-09-20T00:25:34.939" v="854" actId="478"/>
          <ac:spMkLst>
            <pc:docMk/>
            <pc:sldMk cId="1851305460" sldId="285"/>
            <ac:spMk id="80" creationId="{BDA1E81C-FCCA-4860-99BE-12CC85C665AE}"/>
          </ac:spMkLst>
        </pc:spChg>
        <pc:spChg chg="del">
          <ac:chgData name="Allan Deutsch" userId="8b22051a12e9034e" providerId="LiveId" clId="{C6183D62-750A-4A66-AB31-66D6D70B6EA1}" dt="2017-09-20T00:25:34.939" v="854" actId="478"/>
          <ac:spMkLst>
            <pc:docMk/>
            <pc:sldMk cId="1851305460" sldId="285"/>
            <ac:spMk id="81" creationId="{167E9BDF-4778-46DF-B40A-DEF4C2F0F11F}"/>
          </ac:spMkLst>
        </pc:spChg>
        <pc:spChg chg="del">
          <ac:chgData name="Allan Deutsch" userId="8b22051a12e9034e" providerId="LiveId" clId="{C6183D62-750A-4A66-AB31-66D6D70B6EA1}" dt="2017-09-20T00:25:34.939" v="854" actId="478"/>
          <ac:spMkLst>
            <pc:docMk/>
            <pc:sldMk cId="1851305460" sldId="285"/>
            <ac:spMk id="82" creationId="{B77D351A-D7C7-41C5-BC90-D27FB00DCAA2}"/>
          </ac:spMkLst>
        </pc:spChg>
        <pc:spChg chg="del">
          <ac:chgData name="Allan Deutsch" userId="8b22051a12e9034e" providerId="LiveId" clId="{C6183D62-750A-4A66-AB31-66D6D70B6EA1}" dt="2017-09-20T00:25:34.939" v="854" actId="478"/>
          <ac:spMkLst>
            <pc:docMk/>
            <pc:sldMk cId="1851305460" sldId="285"/>
            <ac:spMk id="83" creationId="{16B0BA24-F56E-4991-B810-14D29600008A}"/>
          </ac:spMkLst>
        </pc:spChg>
        <pc:spChg chg="del">
          <ac:chgData name="Allan Deutsch" userId="8b22051a12e9034e" providerId="LiveId" clId="{C6183D62-750A-4A66-AB31-66D6D70B6EA1}" dt="2017-09-20T00:25:34.939" v="854" actId="478"/>
          <ac:spMkLst>
            <pc:docMk/>
            <pc:sldMk cId="1851305460" sldId="285"/>
            <ac:spMk id="84" creationId="{5A1CDEE3-D596-4867-9AC3-9EFEAF644D66}"/>
          </ac:spMkLst>
        </pc:spChg>
        <pc:spChg chg="del">
          <ac:chgData name="Allan Deutsch" userId="8b22051a12e9034e" providerId="LiveId" clId="{C6183D62-750A-4A66-AB31-66D6D70B6EA1}" dt="2017-09-20T00:25:34.939" v="854" actId="478"/>
          <ac:spMkLst>
            <pc:docMk/>
            <pc:sldMk cId="1851305460" sldId="285"/>
            <ac:spMk id="85" creationId="{26AEEE4E-6A7C-41D0-A223-E6BBE0F33C1F}"/>
          </ac:spMkLst>
        </pc:spChg>
        <pc:spChg chg="del">
          <ac:chgData name="Allan Deutsch" userId="8b22051a12e9034e" providerId="LiveId" clId="{C6183D62-750A-4A66-AB31-66D6D70B6EA1}" dt="2017-09-20T00:25:34.939" v="854" actId="478"/>
          <ac:spMkLst>
            <pc:docMk/>
            <pc:sldMk cId="1851305460" sldId="285"/>
            <ac:spMk id="86" creationId="{1C80C897-E833-48B4-A83E-8D3EC61E1616}"/>
          </ac:spMkLst>
        </pc:spChg>
        <pc:spChg chg="add del mod">
          <ac:chgData name="Allan Deutsch" userId="8b22051a12e9034e" providerId="LiveId" clId="{C6183D62-750A-4A66-AB31-66D6D70B6EA1}" dt="2017-09-20T00:25:34.939" v="854" actId="478"/>
          <ac:spMkLst>
            <pc:docMk/>
            <pc:sldMk cId="1851305460" sldId="285"/>
            <ac:spMk id="87" creationId="{EFBB7DF2-3411-491B-BB2A-FF652BE4F756}"/>
          </ac:spMkLst>
        </pc:spChg>
        <pc:spChg chg="add del mod">
          <ac:chgData name="Allan Deutsch" userId="8b22051a12e9034e" providerId="LiveId" clId="{C6183D62-750A-4A66-AB31-66D6D70B6EA1}" dt="2017-09-20T00:25:34.939" v="854" actId="478"/>
          <ac:spMkLst>
            <pc:docMk/>
            <pc:sldMk cId="1851305460" sldId="285"/>
            <ac:spMk id="88" creationId="{3AE677C9-95EE-45E6-AF42-19BA41F28369}"/>
          </ac:spMkLst>
        </pc:spChg>
      </pc:sldChg>
      <pc:sldChg chg="modSp add">
        <pc:chgData name="Allan Deutsch" userId="8b22051a12e9034e" providerId="LiveId" clId="{C6183D62-750A-4A66-AB31-66D6D70B6EA1}" dt="2017-09-20T00:24:41.323" v="849" actId="113"/>
        <pc:sldMkLst>
          <pc:docMk/>
          <pc:sldMk cId="4083048148" sldId="286"/>
        </pc:sldMkLst>
        <pc:spChg chg="mod">
          <ac:chgData name="Allan Deutsch" userId="8b22051a12e9034e" providerId="LiveId" clId="{C6183D62-750A-4A66-AB31-66D6D70B6EA1}" dt="2017-09-20T00:24:41.323" v="849" actId="113"/>
          <ac:spMkLst>
            <pc:docMk/>
            <pc:sldMk cId="4083048148" sldId="286"/>
            <ac:spMk id="8" creationId="{AA85DA2F-F869-465E-9D86-378DF30FE160}"/>
          </ac:spMkLst>
        </pc:spChg>
        <pc:spChg chg="mod">
          <ac:chgData name="Allan Deutsch" userId="8b22051a12e9034e" providerId="LiveId" clId="{C6183D62-750A-4A66-AB31-66D6D70B6EA1}" dt="2017-09-20T00:24:41.323" v="849" actId="113"/>
          <ac:spMkLst>
            <pc:docMk/>
            <pc:sldMk cId="4083048148" sldId="286"/>
            <ac:spMk id="9" creationId="{D0135FCF-25C1-462A-A4A9-42B388BF138E}"/>
          </ac:spMkLst>
        </pc:spChg>
        <pc:spChg chg="mod">
          <ac:chgData name="Allan Deutsch" userId="8b22051a12e9034e" providerId="LiveId" clId="{C6183D62-750A-4A66-AB31-66D6D70B6EA1}" dt="2017-09-20T00:24:41.323" v="849" actId="113"/>
          <ac:spMkLst>
            <pc:docMk/>
            <pc:sldMk cId="4083048148" sldId="286"/>
            <ac:spMk id="31" creationId="{E34CE100-E99C-4FFD-AC8C-EA591F28A8AA}"/>
          </ac:spMkLst>
        </pc:spChg>
        <pc:spChg chg="mod">
          <ac:chgData name="Allan Deutsch" userId="8b22051a12e9034e" providerId="LiveId" clId="{C6183D62-750A-4A66-AB31-66D6D70B6EA1}" dt="2017-09-20T00:24:41.323" v="849" actId="113"/>
          <ac:spMkLst>
            <pc:docMk/>
            <pc:sldMk cId="4083048148" sldId="286"/>
            <ac:spMk id="32" creationId="{608D1AF2-C48C-4038-B0FF-5EC92302E747}"/>
          </ac:spMkLst>
        </pc:spChg>
        <pc:spChg chg="mod">
          <ac:chgData name="Allan Deutsch" userId="8b22051a12e9034e" providerId="LiveId" clId="{C6183D62-750A-4A66-AB31-66D6D70B6EA1}" dt="2017-09-20T00:24:41.323" v="849" actId="113"/>
          <ac:spMkLst>
            <pc:docMk/>
            <pc:sldMk cId="4083048148" sldId="286"/>
            <ac:spMk id="33" creationId="{A1CC59AA-8B8B-4B6E-9994-774FDA869363}"/>
          </ac:spMkLst>
        </pc:spChg>
        <pc:spChg chg="mod">
          <ac:chgData name="Allan Deutsch" userId="8b22051a12e9034e" providerId="LiveId" clId="{C6183D62-750A-4A66-AB31-66D6D70B6EA1}" dt="2017-09-20T00:24:41.323" v="849" actId="113"/>
          <ac:spMkLst>
            <pc:docMk/>
            <pc:sldMk cId="4083048148" sldId="286"/>
            <ac:spMk id="34" creationId="{2EAF0A9E-52C0-44A2-B940-246A3D9EC1C2}"/>
          </ac:spMkLst>
        </pc:spChg>
        <pc:spChg chg="mod">
          <ac:chgData name="Allan Deutsch" userId="8b22051a12e9034e" providerId="LiveId" clId="{C6183D62-750A-4A66-AB31-66D6D70B6EA1}" dt="2017-09-20T00:24:41.323" v="849" actId="113"/>
          <ac:spMkLst>
            <pc:docMk/>
            <pc:sldMk cId="4083048148" sldId="286"/>
            <ac:spMk id="35" creationId="{5B46556F-6533-491E-A8E3-A6D97E4C523A}"/>
          </ac:spMkLst>
        </pc:spChg>
        <pc:spChg chg="mod">
          <ac:chgData name="Allan Deutsch" userId="8b22051a12e9034e" providerId="LiveId" clId="{C6183D62-750A-4A66-AB31-66D6D70B6EA1}" dt="2017-09-20T00:24:41.323" v="849" actId="113"/>
          <ac:spMkLst>
            <pc:docMk/>
            <pc:sldMk cId="4083048148" sldId="286"/>
            <ac:spMk id="36" creationId="{69EA52BF-B369-4B78-908A-B401E4894FD0}"/>
          </ac:spMkLst>
        </pc:spChg>
        <pc:spChg chg="mod">
          <ac:chgData name="Allan Deutsch" userId="8b22051a12e9034e" providerId="LiveId" clId="{C6183D62-750A-4A66-AB31-66D6D70B6EA1}" dt="2017-09-20T00:24:41.323" v="849" actId="113"/>
          <ac:spMkLst>
            <pc:docMk/>
            <pc:sldMk cId="4083048148" sldId="286"/>
            <ac:spMk id="37" creationId="{12BDB15A-2C84-4C47-BBBD-D86851CE14E0}"/>
          </ac:spMkLst>
        </pc:spChg>
        <pc:spChg chg="mod">
          <ac:chgData name="Allan Deutsch" userId="8b22051a12e9034e" providerId="LiveId" clId="{C6183D62-750A-4A66-AB31-66D6D70B6EA1}" dt="2017-09-20T00:24:41.323" v="849" actId="113"/>
          <ac:spMkLst>
            <pc:docMk/>
            <pc:sldMk cId="4083048148" sldId="286"/>
            <ac:spMk id="38" creationId="{1C5B5FDA-9590-4C46-80E4-25469530D817}"/>
          </ac:spMkLst>
        </pc:spChg>
        <pc:spChg chg="mod">
          <ac:chgData name="Allan Deutsch" userId="8b22051a12e9034e" providerId="LiveId" clId="{C6183D62-750A-4A66-AB31-66D6D70B6EA1}" dt="2017-09-20T00:24:41.323" v="849" actId="113"/>
          <ac:spMkLst>
            <pc:docMk/>
            <pc:sldMk cId="4083048148" sldId="286"/>
            <ac:spMk id="39" creationId="{85BE6B8E-E404-4405-AAC2-1F013785649C}"/>
          </ac:spMkLst>
        </pc:spChg>
        <pc:spChg chg="mod">
          <ac:chgData name="Allan Deutsch" userId="8b22051a12e9034e" providerId="LiveId" clId="{C6183D62-750A-4A66-AB31-66D6D70B6EA1}" dt="2017-09-20T00:24:41.323" v="849" actId="113"/>
          <ac:spMkLst>
            <pc:docMk/>
            <pc:sldMk cId="4083048148" sldId="286"/>
            <ac:spMk id="40" creationId="{6D805B0F-FD2B-426C-B042-5A92583829FB}"/>
          </ac:spMkLst>
        </pc:spChg>
        <pc:spChg chg="mod">
          <ac:chgData name="Allan Deutsch" userId="8b22051a12e9034e" providerId="LiveId" clId="{C6183D62-750A-4A66-AB31-66D6D70B6EA1}" dt="2017-09-20T00:24:41.323" v="849" actId="113"/>
          <ac:spMkLst>
            <pc:docMk/>
            <pc:sldMk cId="4083048148" sldId="286"/>
            <ac:spMk id="41" creationId="{BBFFC805-C0FD-474B-AF6A-CF56A2779237}"/>
          </ac:spMkLst>
        </pc:spChg>
        <pc:spChg chg="mod">
          <ac:chgData name="Allan Deutsch" userId="8b22051a12e9034e" providerId="LiveId" clId="{C6183D62-750A-4A66-AB31-66D6D70B6EA1}" dt="2017-09-20T00:24:41.323" v="849" actId="113"/>
          <ac:spMkLst>
            <pc:docMk/>
            <pc:sldMk cId="4083048148" sldId="286"/>
            <ac:spMk id="42" creationId="{60920E73-6F28-40BA-A0CE-B893B05891DB}"/>
          </ac:spMkLst>
        </pc:spChg>
        <pc:spChg chg="mod">
          <ac:chgData name="Allan Deutsch" userId="8b22051a12e9034e" providerId="LiveId" clId="{C6183D62-750A-4A66-AB31-66D6D70B6EA1}" dt="2017-09-20T00:24:41.323" v="849" actId="113"/>
          <ac:spMkLst>
            <pc:docMk/>
            <pc:sldMk cId="4083048148" sldId="286"/>
            <ac:spMk id="43" creationId="{1CBDC111-63A2-42B9-8AC5-F1672A16C3E0}"/>
          </ac:spMkLst>
        </pc:spChg>
        <pc:spChg chg="mod">
          <ac:chgData name="Allan Deutsch" userId="8b22051a12e9034e" providerId="LiveId" clId="{C6183D62-750A-4A66-AB31-66D6D70B6EA1}" dt="2017-09-20T00:24:41.323" v="849" actId="113"/>
          <ac:spMkLst>
            <pc:docMk/>
            <pc:sldMk cId="4083048148" sldId="286"/>
            <ac:spMk id="44" creationId="{A0A7710F-AA55-4BCA-8A4C-E40ADD03F7A1}"/>
          </ac:spMkLst>
        </pc:spChg>
        <pc:spChg chg="mod">
          <ac:chgData name="Allan Deutsch" userId="8b22051a12e9034e" providerId="LiveId" clId="{C6183D62-750A-4A66-AB31-66D6D70B6EA1}" dt="2017-09-20T00:24:41.323" v="849" actId="113"/>
          <ac:spMkLst>
            <pc:docMk/>
            <pc:sldMk cId="4083048148" sldId="286"/>
            <ac:spMk id="45" creationId="{E894E616-19CC-4137-858A-EECF7D9622D8}"/>
          </ac:spMkLst>
        </pc:spChg>
        <pc:spChg chg="mod">
          <ac:chgData name="Allan Deutsch" userId="8b22051a12e9034e" providerId="LiveId" clId="{C6183D62-750A-4A66-AB31-66D6D70B6EA1}" dt="2017-09-20T00:24:41.323" v="849" actId="113"/>
          <ac:spMkLst>
            <pc:docMk/>
            <pc:sldMk cId="4083048148" sldId="286"/>
            <ac:spMk id="46" creationId="{9D505904-415F-4E31-8516-3EFB580FFD42}"/>
          </ac:spMkLst>
        </pc:spChg>
        <pc:spChg chg="mod">
          <ac:chgData name="Allan Deutsch" userId="8b22051a12e9034e" providerId="LiveId" clId="{C6183D62-750A-4A66-AB31-66D6D70B6EA1}" dt="2017-09-20T00:24:41.323" v="849" actId="113"/>
          <ac:spMkLst>
            <pc:docMk/>
            <pc:sldMk cId="4083048148" sldId="286"/>
            <ac:spMk id="47" creationId="{52DE466C-A28C-4DEF-A755-6FDC14440A39}"/>
          </ac:spMkLst>
        </pc:spChg>
        <pc:spChg chg="mod">
          <ac:chgData name="Allan Deutsch" userId="8b22051a12e9034e" providerId="LiveId" clId="{C6183D62-750A-4A66-AB31-66D6D70B6EA1}" dt="2017-09-20T00:24:41.323" v="849" actId="113"/>
          <ac:spMkLst>
            <pc:docMk/>
            <pc:sldMk cId="4083048148" sldId="286"/>
            <ac:spMk id="48" creationId="{B25CE465-18FF-4547-A351-3B64ACC8E33C}"/>
          </ac:spMkLst>
        </pc:spChg>
        <pc:spChg chg="mod">
          <ac:chgData name="Allan Deutsch" userId="8b22051a12e9034e" providerId="LiveId" clId="{C6183D62-750A-4A66-AB31-66D6D70B6EA1}" dt="2017-09-20T00:24:41.323" v="849" actId="113"/>
          <ac:spMkLst>
            <pc:docMk/>
            <pc:sldMk cId="4083048148" sldId="286"/>
            <ac:spMk id="49" creationId="{26B4EC64-C43E-4734-A500-4B9CCA80D28A}"/>
          </ac:spMkLst>
        </pc:spChg>
        <pc:spChg chg="mod">
          <ac:chgData name="Allan Deutsch" userId="8b22051a12e9034e" providerId="LiveId" clId="{C6183D62-750A-4A66-AB31-66D6D70B6EA1}" dt="2017-09-20T00:24:41.323" v="849" actId="113"/>
          <ac:spMkLst>
            <pc:docMk/>
            <pc:sldMk cId="4083048148" sldId="286"/>
            <ac:spMk id="59" creationId="{10FB918A-F1AB-4C88-9558-72A036620058}"/>
          </ac:spMkLst>
        </pc:spChg>
        <pc:spChg chg="mod">
          <ac:chgData name="Allan Deutsch" userId="8b22051a12e9034e" providerId="LiveId" clId="{C6183D62-750A-4A66-AB31-66D6D70B6EA1}" dt="2017-09-20T00:24:41.323" v="849" actId="113"/>
          <ac:spMkLst>
            <pc:docMk/>
            <pc:sldMk cId="4083048148" sldId="286"/>
            <ac:spMk id="60" creationId="{5520D062-1B00-46FF-8D95-8CF0573A1A48}"/>
          </ac:spMkLst>
        </pc:spChg>
        <pc:spChg chg="mod">
          <ac:chgData name="Allan Deutsch" userId="8b22051a12e9034e" providerId="LiveId" clId="{C6183D62-750A-4A66-AB31-66D6D70B6EA1}" dt="2017-09-20T00:24:41.323" v="849" actId="113"/>
          <ac:spMkLst>
            <pc:docMk/>
            <pc:sldMk cId="4083048148" sldId="286"/>
            <ac:spMk id="61" creationId="{2E562543-DC44-4183-AECC-6955C7093AFC}"/>
          </ac:spMkLst>
        </pc:spChg>
      </pc:sldChg>
      <pc:sldChg chg="addSp delSp modSp add">
        <pc:chgData name="Allan Deutsch" userId="8b22051a12e9034e" providerId="LiveId" clId="{C6183D62-750A-4A66-AB31-66D6D70B6EA1}" dt="2017-09-20T00:24:35.255" v="848" actId="113"/>
        <pc:sldMkLst>
          <pc:docMk/>
          <pc:sldMk cId="5890038" sldId="287"/>
        </pc:sldMkLst>
        <pc:spChg chg="add mod">
          <ac:chgData name="Allan Deutsch" userId="8b22051a12e9034e" providerId="LiveId" clId="{C6183D62-750A-4A66-AB31-66D6D70B6EA1}" dt="2017-09-20T00:17:17.581" v="743" actId="1076"/>
          <ac:spMkLst>
            <pc:docMk/>
            <pc:sldMk cId="5890038" sldId="287"/>
            <ac:spMk id="3" creationId="{201DE2C4-6C3C-4E68-86C9-476F8DA3D70D}"/>
          </ac:spMkLst>
        </pc:spChg>
        <pc:spChg chg="mod">
          <ac:chgData name="Allan Deutsch" userId="8b22051a12e9034e" providerId="LiveId" clId="{C6183D62-750A-4A66-AB31-66D6D70B6EA1}" dt="2017-09-20T00:07:34.769" v="723" actId="20577"/>
          <ac:spMkLst>
            <pc:docMk/>
            <pc:sldMk cId="5890038" sldId="287"/>
            <ac:spMk id="6" creationId="{74BE30F1-7749-4DA4-8E4F-46AA44E5052B}"/>
          </ac:spMkLst>
        </pc:spChg>
        <pc:spChg chg="mod">
          <ac:chgData name="Allan Deutsch" userId="8b22051a12e9034e" providerId="LiveId" clId="{C6183D62-750A-4A66-AB31-66D6D70B6EA1}" dt="2017-09-20T00:24:35.255" v="848" actId="113"/>
          <ac:spMkLst>
            <pc:docMk/>
            <pc:sldMk cId="5890038" sldId="287"/>
            <ac:spMk id="8" creationId="{AA85DA2F-F869-465E-9D86-378DF30FE160}"/>
          </ac:spMkLst>
        </pc:spChg>
        <pc:spChg chg="mod">
          <ac:chgData name="Allan Deutsch" userId="8b22051a12e9034e" providerId="LiveId" clId="{C6183D62-750A-4A66-AB31-66D6D70B6EA1}" dt="2017-09-20T00:24:35.255" v="848" actId="113"/>
          <ac:spMkLst>
            <pc:docMk/>
            <pc:sldMk cId="5890038" sldId="287"/>
            <ac:spMk id="9" creationId="{D0135FCF-25C1-462A-A4A9-42B388BF138E}"/>
          </ac:spMkLst>
        </pc:spChg>
        <pc:spChg chg="add del mod">
          <ac:chgData name="Allan Deutsch" userId="8b22051a12e9034e" providerId="LiveId" clId="{C6183D62-750A-4A66-AB31-66D6D70B6EA1}" dt="2017-09-20T00:19:39.161" v="759" actId="478"/>
          <ac:spMkLst>
            <pc:docMk/>
            <pc:sldMk cId="5890038" sldId="287"/>
            <ac:spMk id="20" creationId="{C71DC7E5-0C95-4C75-BB27-467A97042522}"/>
          </ac:spMkLst>
        </pc:spChg>
        <pc:spChg chg="mod">
          <ac:chgData name="Allan Deutsch" userId="8b22051a12e9034e" providerId="LiveId" clId="{C6183D62-750A-4A66-AB31-66D6D70B6EA1}" dt="2017-09-20T00:24:35.255" v="848" actId="113"/>
          <ac:spMkLst>
            <pc:docMk/>
            <pc:sldMk cId="5890038" sldId="287"/>
            <ac:spMk id="31" creationId="{E34CE100-E99C-4FFD-AC8C-EA591F28A8AA}"/>
          </ac:spMkLst>
        </pc:spChg>
        <pc:spChg chg="mod">
          <ac:chgData name="Allan Deutsch" userId="8b22051a12e9034e" providerId="LiveId" clId="{C6183D62-750A-4A66-AB31-66D6D70B6EA1}" dt="2017-09-20T00:24:35.255" v="848" actId="113"/>
          <ac:spMkLst>
            <pc:docMk/>
            <pc:sldMk cId="5890038" sldId="287"/>
            <ac:spMk id="32" creationId="{608D1AF2-C48C-4038-B0FF-5EC92302E747}"/>
          </ac:spMkLst>
        </pc:spChg>
        <pc:spChg chg="mod">
          <ac:chgData name="Allan Deutsch" userId="8b22051a12e9034e" providerId="LiveId" clId="{C6183D62-750A-4A66-AB31-66D6D70B6EA1}" dt="2017-09-20T00:24:35.255" v="848" actId="113"/>
          <ac:spMkLst>
            <pc:docMk/>
            <pc:sldMk cId="5890038" sldId="287"/>
            <ac:spMk id="33" creationId="{A1CC59AA-8B8B-4B6E-9994-774FDA869363}"/>
          </ac:spMkLst>
        </pc:spChg>
        <pc:spChg chg="mod">
          <ac:chgData name="Allan Deutsch" userId="8b22051a12e9034e" providerId="LiveId" clId="{C6183D62-750A-4A66-AB31-66D6D70B6EA1}" dt="2017-09-20T00:24:35.255" v="848" actId="113"/>
          <ac:spMkLst>
            <pc:docMk/>
            <pc:sldMk cId="5890038" sldId="287"/>
            <ac:spMk id="34" creationId="{2EAF0A9E-52C0-44A2-B940-246A3D9EC1C2}"/>
          </ac:spMkLst>
        </pc:spChg>
        <pc:spChg chg="mod">
          <ac:chgData name="Allan Deutsch" userId="8b22051a12e9034e" providerId="LiveId" clId="{C6183D62-750A-4A66-AB31-66D6D70B6EA1}" dt="2017-09-20T00:24:35.255" v="848" actId="113"/>
          <ac:spMkLst>
            <pc:docMk/>
            <pc:sldMk cId="5890038" sldId="287"/>
            <ac:spMk id="35" creationId="{5B46556F-6533-491E-A8E3-A6D97E4C523A}"/>
          </ac:spMkLst>
        </pc:spChg>
        <pc:spChg chg="mod">
          <ac:chgData name="Allan Deutsch" userId="8b22051a12e9034e" providerId="LiveId" clId="{C6183D62-750A-4A66-AB31-66D6D70B6EA1}" dt="2017-09-20T00:24:35.255" v="848" actId="113"/>
          <ac:spMkLst>
            <pc:docMk/>
            <pc:sldMk cId="5890038" sldId="287"/>
            <ac:spMk id="36" creationId="{69EA52BF-B369-4B78-908A-B401E4894FD0}"/>
          </ac:spMkLst>
        </pc:spChg>
        <pc:spChg chg="mod">
          <ac:chgData name="Allan Deutsch" userId="8b22051a12e9034e" providerId="LiveId" clId="{C6183D62-750A-4A66-AB31-66D6D70B6EA1}" dt="2017-09-20T00:24:35.255" v="848" actId="113"/>
          <ac:spMkLst>
            <pc:docMk/>
            <pc:sldMk cId="5890038" sldId="287"/>
            <ac:spMk id="37" creationId="{12BDB15A-2C84-4C47-BBBD-D86851CE14E0}"/>
          </ac:spMkLst>
        </pc:spChg>
        <pc:spChg chg="mod">
          <ac:chgData name="Allan Deutsch" userId="8b22051a12e9034e" providerId="LiveId" clId="{C6183D62-750A-4A66-AB31-66D6D70B6EA1}" dt="2017-09-20T00:24:35.255" v="848" actId="113"/>
          <ac:spMkLst>
            <pc:docMk/>
            <pc:sldMk cId="5890038" sldId="287"/>
            <ac:spMk id="38" creationId="{1C5B5FDA-9590-4C46-80E4-25469530D817}"/>
          </ac:spMkLst>
        </pc:spChg>
        <pc:spChg chg="mod">
          <ac:chgData name="Allan Deutsch" userId="8b22051a12e9034e" providerId="LiveId" clId="{C6183D62-750A-4A66-AB31-66D6D70B6EA1}" dt="2017-09-20T00:24:35.255" v="848" actId="113"/>
          <ac:spMkLst>
            <pc:docMk/>
            <pc:sldMk cId="5890038" sldId="287"/>
            <ac:spMk id="39" creationId="{85BE6B8E-E404-4405-AAC2-1F013785649C}"/>
          </ac:spMkLst>
        </pc:spChg>
        <pc:spChg chg="mod">
          <ac:chgData name="Allan Deutsch" userId="8b22051a12e9034e" providerId="LiveId" clId="{C6183D62-750A-4A66-AB31-66D6D70B6EA1}" dt="2017-09-20T00:24:35.255" v="848" actId="113"/>
          <ac:spMkLst>
            <pc:docMk/>
            <pc:sldMk cId="5890038" sldId="287"/>
            <ac:spMk id="40" creationId="{6D805B0F-FD2B-426C-B042-5A92583829FB}"/>
          </ac:spMkLst>
        </pc:spChg>
        <pc:spChg chg="mod">
          <ac:chgData name="Allan Deutsch" userId="8b22051a12e9034e" providerId="LiveId" clId="{C6183D62-750A-4A66-AB31-66D6D70B6EA1}" dt="2017-09-20T00:24:35.255" v="848" actId="113"/>
          <ac:spMkLst>
            <pc:docMk/>
            <pc:sldMk cId="5890038" sldId="287"/>
            <ac:spMk id="41" creationId="{BBFFC805-C0FD-474B-AF6A-CF56A2779237}"/>
          </ac:spMkLst>
        </pc:spChg>
        <pc:spChg chg="mod">
          <ac:chgData name="Allan Deutsch" userId="8b22051a12e9034e" providerId="LiveId" clId="{C6183D62-750A-4A66-AB31-66D6D70B6EA1}" dt="2017-09-20T00:24:35.255" v="848" actId="113"/>
          <ac:spMkLst>
            <pc:docMk/>
            <pc:sldMk cId="5890038" sldId="287"/>
            <ac:spMk id="42" creationId="{60920E73-6F28-40BA-A0CE-B893B05891DB}"/>
          </ac:spMkLst>
        </pc:spChg>
        <pc:spChg chg="mod">
          <ac:chgData name="Allan Deutsch" userId="8b22051a12e9034e" providerId="LiveId" clId="{C6183D62-750A-4A66-AB31-66D6D70B6EA1}" dt="2017-09-20T00:24:35.255" v="848" actId="113"/>
          <ac:spMkLst>
            <pc:docMk/>
            <pc:sldMk cId="5890038" sldId="287"/>
            <ac:spMk id="43" creationId="{1CBDC111-63A2-42B9-8AC5-F1672A16C3E0}"/>
          </ac:spMkLst>
        </pc:spChg>
        <pc:spChg chg="mod">
          <ac:chgData name="Allan Deutsch" userId="8b22051a12e9034e" providerId="LiveId" clId="{C6183D62-750A-4A66-AB31-66D6D70B6EA1}" dt="2017-09-20T00:24:35.255" v="848" actId="113"/>
          <ac:spMkLst>
            <pc:docMk/>
            <pc:sldMk cId="5890038" sldId="287"/>
            <ac:spMk id="44" creationId="{A0A7710F-AA55-4BCA-8A4C-E40ADD03F7A1}"/>
          </ac:spMkLst>
        </pc:spChg>
        <pc:spChg chg="mod">
          <ac:chgData name="Allan Deutsch" userId="8b22051a12e9034e" providerId="LiveId" clId="{C6183D62-750A-4A66-AB31-66D6D70B6EA1}" dt="2017-09-20T00:24:35.255" v="848" actId="113"/>
          <ac:spMkLst>
            <pc:docMk/>
            <pc:sldMk cId="5890038" sldId="287"/>
            <ac:spMk id="45" creationId="{E894E616-19CC-4137-858A-EECF7D9622D8}"/>
          </ac:spMkLst>
        </pc:spChg>
        <pc:spChg chg="mod">
          <ac:chgData name="Allan Deutsch" userId="8b22051a12e9034e" providerId="LiveId" clId="{C6183D62-750A-4A66-AB31-66D6D70B6EA1}" dt="2017-09-20T00:24:35.255" v="848" actId="113"/>
          <ac:spMkLst>
            <pc:docMk/>
            <pc:sldMk cId="5890038" sldId="287"/>
            <ac:spMk id="46" creationId="{9D505904-415F-4E31-8516-3EFB580FFD42}"/>
          </ac:spMkLst>
        </pc:spChg>
        <pc:spChg chg="mod">
          <ac:chgData name="Allan Deutsch" userId="8b22051a12e9034e" providerId="LiveId" clId="{C6183D62-750A-4A66-AB31-66D6D70B6EA1}" dt="2017-09-20T00:24:35.255" v="848" actId="113"/>
          <ac:spMkLst>
            <pc:docMk/>
            <pc:sldMk cId="5890038" sldId="287"/>
            <ac:spMk id="47" creationId="{52DE466C-A28C-4DEF-A755-6FDC14440A39}"/>
          </ac:spMkLst>
        </pc:spChg>
        <pc:spChg chg="mod">
          <ac:chgData name="Allan Deutsch" userId="8b22051a12e9034e" providerId="LiveId" clId="{C6183D62-750A-4A66-AB31-66D6D70B6EA1}" dt="2017-09-20T00:24:35.255" v="848" actId="113"/>
          <ac:spMkLst>
            <pc:docMk/>
            <pc:sldMk cId="5890038" sldId="287"/>
            <ac:spMk id="48" creationId="{B25CE465-18FF-4547-A351-3B64ACC8E33C}"/>
          </ac:spMkLst>
        </pc:spChg>
        <pc:spChg chg="mod">
          <ac:chgData name="Allan Deutsch" userId="8b22051a12e9034e" providerId="LiveId" clId="{C6183D62-750A-4A66-AB31-66D6D70B6EA1}" dt="2017-09-20T00:24:35.255" v="848" actId="113"/>
          <ac:spMkLst>
            <pc:docMk/>
            <pc:sldMk cId="5890038" sldId="287"/>
            <ac:spMk id="49" creationId="{26B4EC64-C43E-4734-A500-4B9CCA80D28A}"/>
          </ac:spMkLst>
        </pc:spChg>
        <pc:spChg chg="mod">
          <ac:chgData name="Allan Deutsch" userId="8b22051a12e9034e" providerId="LiveId" clId="{C6183D62-750A-4A66-AB31-66D6D70B6EA1}" dt="2017-09-20T00:24:35.255" v="848" actId="113"/>
          <ac:spMkLst>
            <pc:docMk/>
            <pc:sldMk cId="5890038" sldId="287"/>
            <ac:spMk id="59" creationId="{10FB918A-F1AB-4C88-9558-72A036620058}"/>
          </ac:spMkLst>
        </pc:spChg>
        <pc:spChg chg="mod">
          <ac:chgData name="Allan Deutsch" userId="8b22051a12e9034e" providerId="LiveId" clId="{C6183D62-750A-4A66-AB31-66D6D70B6EA1}" dt="2017-09-20T00:24:35.255" v="848" actId="113"/>
          <ac:spMkLst>
            <pc:docMk/>
            <pc:sldMk cId="5890038" sldId="287"/>
            <ac:spMk id="60" creationId="{5520D062-1B00-46FF-8D95-8CF0573A1A48}"/>
          </ac:spMkLst>
        </pc:spChg>
        <pc:spChg chg="mod">
          <ac:chgData name="Allan Deutsch" userId="8b22051a12e9034e" providerId="LiveId" clId="{C6183D62-750A-4A66-AB31-66D6D70B6EA1}" dt="2017-09-20T00:24:35.255" v="848" actId="113"/>
          <ac:spMkLst>
            <pc:docMk/>
            <pc:sldMk cId="5890038" sldId="287"/>
            <ac:spMk id="61" creationId="{2E562543-DC44-4183-AECC-6955C7093AFC}"/>
          </ac:spMkLst>
        </pc:spChg>
        <pc:spChg chg="add del mod">
          <ac:chgData name="Allan Deutsch" userId="8b22051a12e9034e" providerId="LiveId" clId="{C6183D62-750A-4A66-AB31-66D6D70B6EA1}" dt="2017-09-20T00:19:39.161" v="759" actId="478"/>
          <ac:spMkLst>
            <pc:docMk/>
            <pc:sldMk cId="5890038" sldId="287"/>
            <ac:spMk id="89" creationId="{BB9590D2-BA27-4310-9833-423882643EA2}"/>
          </ac:spMkLst>
        </pc:spChg>
        <pc:cxnChg chg="add del mod">
          <ac:chgData name="Allan Deutsch" userId="8b22051a12e9034e" providerId="LiveId" clId="{C6183D62-750A-4A66-AB31-66D6D70B6EA1}" dt="2017-09-20T00:19:49.403" v="760" actId="478"/>
          <ac:cxnSpMkLst>
            <pc:docMk/>
            <pc:sldMk cId="5890038" sldId="287"/>
            <ac:cxnSpMk id="11" creationId="{9215B1A1-BFDC-41A0-AEA4-5FC9FB65F0EF}"/>
          </ac:cxnSpMkLst>
        </pc:cxnChg>
        <pc:cxnChg chg="add del mod">
          <ac:chgData name="Allan Deutsch" userId="8b22051a12e9034e" providerId="LiveId" clId="{C6183D62-750A-4A66-AB31-66D6D70B6EA1}" dt="2017-09-20T00:19:49.403" v="760" actId="478"/>
          <ac:cxnSpMkLst>
            <pc:docMk/>
            <pc:sldMk cId="5890038" sldId="287"/>
            <ac:cxnSpMk id="13" creationId="{E00B1715-E145-41C9-8BAD-59A6C6511754}"/>
          </ac:cxnSpMkLst>
        </pc:cxnChg>
      </pc:sldChg>
      <pc:sldChg chg="add del">
        <pc:chgData name="Allan Deutsch" userId="8b22051a12e9034e" providerId="LiveId" clId="{C6183D62-750A-4A66-AB31-66D6D70B6EA1}" dt="2017-09-20T00:03:43.080" v="692" actId="2696"/>
        <pc:sldMkLst>
          <pc:docMk/>
          <pc:sldMk cId="3859738997" sldId="287"/>
        </pc:sldMkLst>
      </pc:sldChg>
      <pc:sldChg chg="addSp modSp add">
        <pc:chgData name="Allan Deutsch" userId="8b22051a12e9034e" providerId="LiveId" clId="{C6183D62-750A-4A66-AB31-66D6D70B6EA1}" dt="2017-09-20T00:24:24.192" v="846" actId="113"/>
        <pc:sldMkLst>
          <pc:docMk/>
          <pc:sldMk cId="3482574560" sldId="288"/>
        </pc:sldMkLst>
        <pc:spChg chg="mod">
          <ac:chgData name="Allan Deutsch" userId="8b22051a12e9034e" providerId="LiveId" clId="{C6183D62-750A-4A66-AB31-66D6D70B6EA1}" dt="2017-09-20T00:24:24.192" v="846" actId="113"/>
          <ac:spMkLst>
            <pc:docMk/>
            <pc:sldMk cId="3482574560" sldId="288"/>
            <ac:spMk id="8" creationId="{AA85DA2F-F869-465E-9D86-378DF30FE160}"/>
          </ac:spMkLst>
        </pc:spChg>
        <pc:spChg chg="mod">
          <ac:chgData name="Allan Deutsch" userId="8b22051a12e9034e" providerId="LiveId" clId="{C6183D62-750A-4A66-AB31-66D6D70B6EA1}" dt="2017-09-20T00:24:24.192" v="846" actId="113"/>
          <ac:spMkLst>
            <pc:docMk/>
            <pc:sldMk cId="3482574560" sldId="288"/>
            <ac:spMk id="9" creationId="{D0135FCF-25C1-462A-A4A9-42B388BF138E}"/>
          </ac:spMkLst>
        </pc:spChg>
        <pc:spChg chg="mod">
          <ac:chgData name="Allan Deutsch" userId="8b22051a12e9034e" providerId="LiveId" clId="{C6183D62-750A-4A66-AB31-66D6D70B6EA1}" dt="2017-09-20T00:24:24.192" v="846" actId="113"/>
          <ac:spMkLst>
            <pc:docMk/>
            <pc:sldMk cId="3482574560" sldId="288"/>
            <ac:spMk id="31" creationId="{E34CE100-E99C-4FFD-AC8C-EA591F28A8AA}"/>
          </ac:spMkLst>
        </pc:spChg>
        <pc:spChg chg="mod">
          <ac:chgData name="Allan Deutsch" userId="8b22051a12e9034e" providerId="LiveId" clId="{C6183D62-750A-4A66-AB31-66D6D70B6EA1}" dt="2017-09-20T00:24:24.192" v="846" actId="113"/>
          <ac:spMkLst>
            <pc:docMk/>
            <pc:sldMk cId="3482574560" sldId="288"/>
            <ac:spMk id="32" creationId="{608D1AF2-C48C-4038-B0FF-5EC92302E747}"/>
          </ac:spMkLst>
        </pc:spChg>
        <pc:spChg chg="mod">
          <ac:chgData name="Allan Deutsch" userId="8b22051a12e9034e" providerId="LiveId" clId="{C6183D62-750A-4A66-AB31-66D6D70B6EA1}" dt="2017-09-20T00:24:24.192" v="846" actId="113"/>
          <ac:spMkLst>
            <pc:docMk/>
            <pc:sldMk cId="3482574560" sldId="288"/>
            <ac:spMk id="33" creationId="{A1CC59AA-8B8B-4B6E-9994-774FDA869363}"/>
          </ac:spMkLst>
        </pc:spChg>
        <pc:spChg chg="mod">
          <ac:chgData name="Allan Deutsch" userId="8b22051a12e9034e" providerId="LiveId" clId="{C6183D62-750A-4A66-AB31-66D6D70B6EA1}" dt="2017-09-20T00:24:24.192" v="846" actId="113"/>
          <ac:spMkLst>
            <pc:docMk/>
            <pc:sldMk cId="3482574560" sldId="288"/>
            <ac:spMk id="34" creationId="{2EAF0A9E-52C0-44A2-B940-246A3D9EC1C2}"/>
          </ac:spMkLst>
        </pc:spChg>
        <pc:spChg chg="mod">
          <ac:chgData name="Allan Deutsch" userId="8b22051a12e9034e" providerId="LiveId" clId="{C6183D62-750A-4A66-AB31-66D6D70B6EA1}" dt="2017-09-20T00:24:24.192" v="846" actId="113"/>
          <ac:spMkLst>
            <pc:docMk/>
            <pc:sldMk cId="3482574560" sldId="288"/>
            <ac:spMk id="35" creationId="{5B46556F-6533-491E-A8E3-A6D97E4C523A}"/>
          </ac:spMkLst>
        </pc:spChg>
        <pc:spChg chg="mod">
          <ac:chgData name="Allan Deutsch" userId="8b22051a12e9034e" providerId="LiveId" clId="{C6183D62-750A-4A66-AB31-66D6D70B6EA1}" dt="2017-09-20T00:24:24.192" v="846" actId="113"/>
          <ac:spMkLst>
            <pc:docMk/>
            <pc:sldMk cId="3482574560" sldId="288"/>
            <ac:spMk id="36" creationId="{69EA52BF-B369-4B78-908A-B401E4894FD0}"/>
          </ac:spMkLst>
        </pc:spChg>
        <pc:spChg chg="mod">
          <ac:chgData name="Allan Deutsch" userId="8b22051a12e9034e" providerId="LiveId" clId="{C6183D62-750A-4A66-AB31-66D6D70B6EA1}" dt="2017-09-20T00:24:24.192" v="846" actId="113"/>
          <ac:spMkLst>
            <pc:docMk/>
            <pc:sldMk cId="3482574560" sldId="288"/>
            <ac:spMk id="37" creationId="{12BDB15A-2C84-4C47-BBBD-D86851CE14E0}"/>
          </ac:spMkLst>
        </pc:spChg>
        <pc:spChg chg="mod">
          <ac:chgData name="Allan Deutsch" userId="8b22051a12e9034e" providerId="LiveId" clId="{C6183D62-750A-4A66-AB31-66D6D70B6EA1}" dt="2017-09-20T00:24:24.192" v="846" actId="113"/>
          <ac:spMkLst>
            <pc:docMk/>
            <pc:sldMk cId="3482574560" sldId="288"/>
            <ac:spMk id="38" creationId="{1C5B5FDA-9590-4C46-80E4-25469530D817}"/>
          </ac:spMkLst>
        </pc:spChg>
        <pc:spChg chg="mod">
          <ac:chgData name="Allan Deutsch" userId="8b22051a12e9034e" providerId="LiveId" clId="{C6183D62-750A-4A66-AB31-66D6D70B6EA1}" dt="2017-09-20T00:24:24.192" v="846" actId="113"/>
          <ac:spMkLst>
            <pc:docMk/>
            <pc:sldMk cId="3482574560" sldId="288"/>
            <ac:spMk id="39" creationId="{85BE6B8E-E404-4405-AAC2-1F013785649C}"/>
          </ac:spMkLst>
        </pc:spChg>
        <pc:spChg chg="mod">
          <ac:chgData name="Allan Deutsch" userId="8b22051a12e9034e" providerId="LiveId" clId="{C6183D62-750A-4A66-AB31-66D6D70B6EA1}" dt="2017-09-20T00:24:24.192" v="846" actId="113"/>
          <ac:spMkLst>
            <pc:docMk/>
            <pc:sldMk cId="3482574560" sldId="288"/>
            <ac:spMk id="40" creationId="{6D805B0F-FD2B-426C-B042-5A92583829FB}"/>
          </ac:spMkLst>
        </pc:spChg>
        <pc:spChg chg="mod">
          <ac:chgData name="Allan Deutsch" userId="8b22051a12e9034e" providerId="LiveId" clId="{C6183D62-750A-4A66-AB31-66D6D70B6EA1}" dt="2017-09-20T00:24:24.192" v="846" actId="113"/>
          <ac:spMkLst>
            <pc:docMk/>
            <pc:sldMk cId="3482574560" sldId="288"/>
            <ac:spMk id="41" creationId="{BBFFC805-C0FD-474B-AF6A-CF56A2779237}"/>
          </ac:spMkLst>
        </pc:spChg>
        <pc:spChg chg="mod">
          <ac:chgData name="Allan Deutsch" userId="8b22051a12e9034e" providerId="LiveId" clId="{C6183D62-750A-4A66-AB31-66D6D70B6EA1}" dt="2017-09-20T00:24:24.192" v="846" actId="113"/>
          <ac:spMkLst>
            <pc:docMk/>
            <pc:sldMk cId="3482574560" sldId="288"/>
            <ac:spMk id="42" creationId="{60920E73-6F28-40BA-A0CE-B893B05891DB}"/>
          </ac:spMkLst>
        </pc:spChg>
        <pc:spChg chg="mod">
          <ac:chgData name="Allan Deutsch" userId="8b22051a12e9034e" providerId="LiveId" clId="{C6183D62-750A-4A66-AB31-66D6D70B6EA1}" dt="2017-09-20T00:24:24.192" v="846" actId="113"/>
          <ac:spMkLst>
            <pc:docMk/>
            <pc:sldMk cId="3482574560" sldId="288"/>
            <ac:spMk id="43" creationId="{1CBDC111-63A2-42B9-8AC5-F1672A16C3E0}"/>
          </ac:spMkLst>
        </pc:spChg>
        <pc:spChg chg="mod">
          <ac:chgData name="Allan Deutsch" userId="8b22051a12e9034e" providerId="LiveId" clId="{C6183D62-750A-4A66-AB31-66D6D70B6EA1}" dt="2017-09-20T00:24:24.192" v="846" actId="113"/>
          <ac:spMkLst>
            <pc:docMk/>
            <pc:sldMk cId="3482574560" sldId="288"/>
            <ac:spMk id="44" creationId="{A0A7710F-AA55-4BCA-8A4C-E40ADD03F7A1}"/>
          </ac:spMkLst>
        </pc:spChg>
        <pc:spChg chg="mod">
          <ac:chgData name="Allan Deutsch" userId="8b22051a12e9034e" providerId="LiveId" clId="{C6183D62-750A-4A66-AB31-66D6D70B6EA1}" dt="2017-09-20T00:24:24.192" v="846" actId="113"/>
          <ac:spMkLst>
            <pc:docMk/>
            <pc:sldMk cId="3482574560" sldId="288"/>
            <ac:spMk id="45" creationId="{E894E616-19CC-4137-858A-EECF7D9622D8}"/>
          </ac:spMkLst>
        </pc:spChg>
        <pc:spChg chg="mod">
          <ac:chgData name="Allan Deutsch" userId="8b22051a12e9034e" providerId="LiveId" clId="{C6183D62-750A-4A66-AB31-66D6D70B6EA1}" dt="2017-09-20T00:24:24.192" v="846" actId="113"/>
          <ac:spMkLst>
            <pc:docMk/>
            <pc:sldMk cId="3482574560" sldId="288"/>
            <ac:spMk id="46" creationId="{9D505904-415F-4E31-8516-3EFB580FFD42}"/>
          </ac:spMkLst>
        </pc:spChg>
        <pc:spChg chg="mod">
          <ac:chgData name="Allan Deutsch" userId="8b22051a12e9034e" providerId="LiveId" clId="{C6183D62-750A-4A66-AB31-66D6D70B6EA1}" dt="2017-09-20T00:24:24.192" v="846" actId="113"/>
          <ac:spMkLst>
            <pc:docMk/>
            <pc:sldMk cId="3482574560" sldId="288"/>
            <ac:spMk id="47" creationId="{52DE466C-A28C-4DEF-A755-6FDC14440A39}"/>
          </ac:spMkLst>
        </pc:spChg>
        <pc:spChg chg="mod">
          <ac:chgData name="Allan Deutsch" userId="8b22051a12e9034e" providerId="LiveId" clId="{C6183D62-750A-4A66-AB31-66D6D70B6EA1}" dt="2017-09-20T00:24:24.192" v="846" actId="113"/>
          <ac:spMkLst>
            <pc:docMk/>
            <pc:sldMk cId="3482574560" sldId="288"/>
            <ac:spMk id="48" creationId="{B25CE465-18FF-4547-A351-3B64ACC8E33C}"/>
          </ac:spMkLst>
        </pc:spChg>
        <pc:spChg chg="mod">
          <ac:chgData name="Allan Deutsch" userId="8b22051a12e9034e" providerId="LiveId" clId="{C6183D62-750A-4A66-AB31-66D6D70B6EA1}" dt="2017-09-20T00:24:24.192" v="846" actId="113"/>
          <ac:spMkLst>
            <pc:docMk/>
            <pc:sldMk cId="3482574560" sldId="288"/>
            <ac:spMk id="49" creationId="{26B4EC64-C43E-4734-A500-4B9CCA80D28A}"/>
          </ac:spMkLst>
        </pc:spChg>
        <pc:spChg chg="mod">
          <ac:chgData name="Allan Deutsch" userId="8b22051a12e9034e" providerId="LiveId" clId="{C6183D62-750A-4A66-AB31-66D6D70B6EA1}" dt="2017-09-20T00:24:24.192" v="846" actId="113"/>
          <ac:spMkLst>
            <pc:docMk/>
            <pc:sldMk cId="3482574560" sldId="288"/>
            <ac:spMk id="59" creationId="{10FB918A-F1AB-4C88-9558-72A036620058}"/>
          </ac:spMkLst>
        </pc:spChg>
        <pc:spChg chg="mod">
          <ac:chgData name="Allan Deutsch" userId="8b22051a12e9034e" providerId="LiveId" clId="{C6183D62-750A-4A66-AB31-66D6D70B6EA1}" dt="2017-09-20T00:24:24.192" v="846" actId="113"/>
          <ac:spMkLst>
            <pc:docMk/>
            <pc:sldMk cId="3482574560" sldId="288"/>
            <ac:spMk id="60" creationId="{5520D062-1B00-46FF-8D95-8CF0573A1A48}"/>
          </ac:spMkLst>
        </pc:spChg>
        <pc:spChg chg="mod">
          <ac:chgData name="Allan Deutsch" userId="8b22051a12e9034e" providerId="LiveId" clId="{C6183D62-750A-4A66-AB31-66D6D70B6EA1}" dt="2017-09-20T00:24:24.192" v="846" actId="113"/>
          <ac:spMkLst>
            <pc:docMk/>
            <pc:sldMk cId="3482574560" sldId="288"/>
            <ac:spMk id="61" creationId="{2E562543-DC44-4183-AECC-6955C7093AFC}"/>
          </ac:spMkLst>
        </pc:spChg>
        <pc:spChg chg="add mod">
          <ac:chgData name="Allan Deutsch" userId="8b22051a12e9034e" providerId="LiveId" clId="{C6183D62-750A-4A66-AB31-66D6D70B6EA1}" dt="2017-09-20T00:22:29.470" v="809" actId="20577"/>
          <ac:spMkLst>
            <pc:docMk/>
            <pc:sldMk cId="3482574560" sldId="288"/>
            <ac:spMk id="90" creationId="{50C20273-5B16-4998-9251-B8A69BF67668}"/>
          </ac:spMkLst>
        </pc:spChg>
      </pc:sldChg>
      <pc:sldChg chg="modSp add">
        <pc:chgData name="Allan Deutsch" userId="8b22051a12e9034e" providerId="LiveId" clId="{C6183D62-750A-4A66-AB31-66D6D70B6EA1}" dt="2017-09-20T00:24:29.307" v="847" actId="113"/>
        <pc:sldMkLst>
          <pc:docMk/>
          <pc:sldMk cId="3098859942" sldId="289"/>
        </pc:sldMkLst>
        <pc:spChg chg="mod">
          <ac:chgData name="Allan Deutsch" userId="8b22051a12e9034e" providerId="LiveId" clId="{C6183D62-750A-4A66-AB31-66D6D70B6EA1}" dt="2017-09-20T00:24:29.307" v="847" actId="113"/>
          <ac:spMkLst>
            <pc:docMk/>
            <pc:sldMk cId="3098859942" sldId="289"/>
            <ac:spMk id="8" creationId="{AA85DA2F-F869-465E-9D86-378DF30FE160}"/>
          </ac:spMkLst>
        </pc:spChg>
        <pc:spChg chg="mod">
          <ac:chgData name="Allan Deutsch" userId="8b22051a12e9034e" providerId="LiveId" clId="{C6183D62-750A-4A66-AB31-66D6D70B6EA1}" dt="2017-09-20T00:24:29.307" v="847" actId="113"/>
          <ac:spMkLst>
            <pc:docMk/>
            <pc:sldMk cId="3098859942" sldId="289"/>
            <ac:spMk id="9" creationId="{D0135FCF-25C1-462A-A4A9-42B388BF138E}"/>
          </ac:spMkLst>
        </pc:spChg>
        <pc:spChg chg="mod">
          <ac:chgData name="Allan Deutsch" userId="8b22051a12e9034e" providerId="LiveId" clId="{C6183D62-750A-4A66-AB31-66D6D70B6EA1}" dt="2017-09-20T00:24:29.307" v="847" actId="113"/>
          <ac:spMkLst>
            <pc:docMk/>
            <pc:sldMk cId="3098859942" sldId="289"/>
            <ac:spMk id="31" creationId="{E34CE100-E99C-4FFD-AC8C-EA591F28A8AA}"/>
          </ac:spMkLst>
        </pc:spChg>
        <pc:spChg chg="mod">
          <ac:chgData name="Allan Deutsch" userId="8b22051a12e9034e" providerId="LiveId" clId="{C6183D62-750A-4A66-AB31-66D6D70B6EA1}" dt="2017-09-20T00:24:29.307" v="847" actId="113"/>
          <ac:spMkLst>
            <pc:docMk/>
            <pc:sldMk cId="3098859942" sldId="289"/>
            <ac:spMk id="32" creationId="{608D1AF2-C48C-4038-B0FF-5EC92302E747}"/>
          </ac:spMkLst>
        </pc:spChg>
        <pc:spChg chg="mod">
          <ac:chgData name="Allan Deutsch" userId="8b22051a12e9034e" providerId="LiveId" clId="{C6183D62-750A-4A66-AB31-66D6D70B6EA1}" dt="2017-09-20T00:24:29.307" v="847" actId="113"/>
          <ac:spMkLst>
            <pc:docMk/>
            <pc:sldMk cId="3098859942" sldId="289"/>
            <ac:spMk id="33" creationId="{A1CC59AA-8B8B-4B6E-9994-774FDA869363}"/>
          </ac:spMkLst>
        </pc:spChg>
        <pc:spChg chg="mod">
          <ac:chgData name="Allan Deutsch" userId="8b22051a12e9034e" providerId="LiveId" clId="{C6183D62-750A-4A66-AB31-66D6D70B6EA1}" dt="2017-09-20T00:24:29.307" v="847" actId="113"/>
          <ac:spMkLst>
            <pc:docMk/>
            <pc:sldMk cId="3098859942" sldId="289"/>
            <ac:spMk id="34" creationId="{2EAF0A9E-52C0-44A2-B940-246A3D9EC1C2}"/>
          </ac:spMkLst>
        </pc:spChg>
        <pc:spChg chg="mod">
          <ac:chgData name="Allan Deutsch" userId="8b22051a12e9034e" providerId="LiveId" clId="{C6183D62-750A-4A66-AB31-66D6D70B6EA1}" dt="2017-09-20T00:24:29.307" v="847" actId="113"/>
          <ac:spMkLst>
            <pc:docMk/>
            <pc:sldMk cId="3098859942" sldId="289"/>
            <ac:spMk id="35" creationId="{5B46556F-6533-491E-A8E3-A6D97E4C523A}"/>
          </ac:spMkLst>
        </pc:spChg>
        <pc:spChg chg="mod">
          <ac:chgData name="Allan Deutsch" userId="8b22051a12e9034e" providerId="LiveId" clId="{C6183D62-750A-4A66-AB31-66D6D70B6EA1}" dt="2017-09-20T00:24:29.307" v="847" actId="113"/>
          <ac:spMkLst>
            <pc:docMk/>
            <pc:sldMk cId="3098859942" sldId="289"/>
            <ac:spMk id="36" creationId="{69EA52BF-B369-4B78-908A-B401E4894FD0}"/>
          </ac:spMkLst>
        </pc:spChg>
        <pc:spChg chg="mod">
          <ac:chgData name="Allan Deutsch" userId="8b22051a12e9034e" providerId="LiveId" clId="{C6183D62-750A-4A66-AB31-66D6D70B6EA1}" dt="2017-09-20T00:24:29.307" v="847" actId="113"/>
          <ac:spMkLst>
            <pc:docMk/>
            <pc:sldMk cId="3098859942" sldId="289"/>
            <ac:spMk id="37" creationId="{12BDB15A-2C84-4C47-BBBD-D86851CE14E0}"/>
          </ac:spMkLst>
        </pc:spChg>
        <pc:spChg chg="mod">
          <ac:chgData name="Allan Deutsch" userId="8b22051a12e9034e" providerId="LiveId" clId="{C6183D62-750A-4A66-AB31-66D6D70B6EA1}" dt="2017-09-20T00:24:29.307" v="847" actId="113"/>
          <ac:spMkLst>
            <pc:docMk/>
            <pc:sldMk cId="3098859942" sldId="289"/>
            <ac:spMk id="38" creationId="{1C5B5FDA-9590-4C46-80E4-25469530D817}"/>
          </ac:spMkLst>
        </pc:spChg>
        <pc:spChg chg="mod">
          <ac:chgData name="Allan Deutsch" userId="8b22051a12e9034e" providerId="LiveId" clId="{C6183D62-750A-4A66-AB31-66D6D70B6EA1}" dt="2017-09-20T00:24:29.307" v="847" actId="113"/>
          <ac:spMkLst>
            <pc:docMk/>
            <pc:sldMk cId="3098859942" sldId="289"/>
            <ac:spMk id="39" creationId="{85BE6B8E-E404-4405-AAC2-1F013785649C}"/>
          </ac:spMkLst>
        </pc:spChg>
        <pc:spChg chg="mod">
          <ac:chgData name="Allan Deutsch" userId="8b22051a12e9034e" providerId="LiveId" clId="{C6183D62-750A-4A66-AB31-66D6D70B6EA1}" dt="2017-09-20T00:24:29.307" v="847" actId="113"/>
          <ac:spMkLst>
            <pc:docMk/>
            <pc:sldMk cId="3098859942" sldId="289"/>
            <ac:spMk id="40" creationId="{6D805B0F-FD2B-426C-B042-5A92583829FB}"/>
          </ac:spMkLst>
        </pc:spChg>
        <pc:spChg chg="mod">
          <ac:chgData name="Allan Deutsch" userId="8b22051a12e9034e" providerId="LiveId" clId="{C6183D62-750A-4A66-AB31-66D6D70B6EA1}" dt="2017-09-20T00:24:29.307" v="847" actId="113"/>
          <ac:spMkLst>
            <pc:docMk/>
            <pc:sldMk cId="3098859942" sldId="289"/>
            <ac:spMk id="41" creationId="{BBFFC805-C0FD-474B-AF6A-CF56A2779237}"/>
          </ac:spMkLst>
        </pc:spChg>
        <pc:spChg chg="mod">
          <ac:chgData name="Allan Deutsch" userId="8b22051a12e9034e" providerId="LiveId" clId="{C6183D62-750A-4A66-AB31-66D6D70B6EA1}" dt="2017-09-20T00:24:29.307" v="847" actId="113"/>
          <ac:spMkLst>
            <pc:docMk/>
            <pc:sldMk cId="3098859942" sldId="289"/>
            <ac:spMk id="42" creationId="{60920E73-6F28-40BA-A0CE-B893B05891DB}"/>
          </ac:spMkLst>
        </pc:spChg>
        <pc:spChg chg="mod">
          <ac:chgData name="Allan Deutsch" userId="8b22051a12e9034e" providerId="LiveId" clId="{C6183D62-750A-4A66-AB31-66D6D70B6EA1}" dt="2017-09-20T00:24:29.307" v="847" actId="113"/>
          <ac:spMkLst>
            <pc:docMk/>
            <pc:sldMk cId="3098859942" sldId="289"/>
            <ac:spMk id="43" creationId="{1CBDC111-63A2-42B9-8AC5-F1672A16C3E0}"/>
          </ac:spMkLst>
        </pc:spChg>
        <pc:spChg chg="mod">
          <ac:chgData name="Allan Deutsch" userId="8b22051a12e9034e" providerId="LiveId" clId="{C6183D62-750A-4A66-AB31-66D6D70B6EA1}" dt="2017-09-20T00:24:29.307" v="847" actId="113"/>
          <ac:spMkLst>
            <pc:docMk/>
            <pc:sldMk cId="3098859942" sldId="289"/>
            <ac:spMk id="44" creationId="{A0A7710F-AA55-4BCA-8A4C-E40ADD03F7A1}"/>
          </ac:spMkLst>
        </pc:spChg>
        <pc:spChg chg="mod">
          <ac:chgData name="Allan Deutsch" userId="8b22051a12e9034e" providerId="LiveId" clId="{C6183D62-750A-4A66-AB31-66D6D70B6EA1}" dt="2017-09-20T00:24:29.307" v="847" actId="113"/>
          <ac:spMkLst>
            <pc:docMk/>
            <pc:sldMk cId="3098859942" sldId="289"/>
            <ac:spMk id="45" creationId="{E894E616-19CC-4137-858A-EECF7D9622D8}"/>
          </ac:spMkLst>
        </pc:spChg>
        <pc:spChg chg="mod">
          <ac:chgData name="Allan Deutsch" userId="8b22051a12e9034e" providerId="LiveId" clId="{C6183D62-750A-4A66-AB31-66D6D70B6EA1}" dt="2017-09-20T00:24:29.307" v="847" actId="113"/>
          <ac:spMkLst>
            <pc:docMk/>
            <pc:sldMk cId="3098859942" sldId="289"/>
            <ac:spMk id="46" creationId="{9D505904-415F-4E31-8516-3EFB580FFD42}"/>
          </ac:spMkLst>
        </pc:spChg>
        <pc:spChg chg="mod">
          <ac:chgData name="Allan Deutsch" userId="8b22051a12e9034e" providerId="LiveId" clId="{C6183D62-750A-4A66-AB31-66D6D70B6EA1}" dt="2017-09-20T00:24:29.307" v="847" actId="113"/>
          <ac:spMkLst>
            <pc:docMk/>
            <pc:sldMk cId="3098859942" sldId="289"/>
            <ac:spMk id="47" creationId="{52DE466C-A28C-4DEF-A755-6FDC14440A39}"/>
          </ac:spMkLst>
        </pc:spChg>
        <pc:spChg chg="mod">
          <ac:chgData name="Allan Deutsch" userId="8b22051a12e9034e" providerId="LiveId" clId="{C6183D62-750A-4A66-AB31-66D6D70B6EA1}" dt="2017-09-20T00:24:29.307" v="847" actId="113"/>
          <ac:spMkLst>
            <pc:docMk/>
            <pc:sldMk cId="3098859942" sldId="289"/>
            <ac:spMk id="48" creationId="{B25CE465-18FF-4547-A351-3B64ACC8E33C}"/>
          </ac:spMkLst>
        </pc:spChg>
        <pc:spChg chg="mod">
          <ac:chgData name="Allan Deutsch" userId="8b22051a12e9034e" providerId="LiveId" clId="{C6183D62-750A-4A66-AB31-66D6D70B6EA1}" dt="2017-09-20T00:24:29.307" v="847" actId="113"/>
          <ac:spMkLst>
            <pc:docMk/>
            <pc:sldMk cId="3098859942" sldId="289"/>
            <ac:spMk id="49" creationId="{26B4EC64-C43E-4734-A500-4B9CCA80D28A}"/>
          </ac:spMkLst>
        </pc:spChg>
        <pc:spChg chg="mod">
          <ac:chgData name="Allan Deutsch" userId="8b22051a12e9034e" providerId="LiveId" clId="{C6183D62-750A-4A66-AB31-66D6D70B6EA1}" dt="2017-09-20T00:24:29.307" v="847" actId="113"/>
          <ac:spMkLst>
            <pc:docMk/>
            <pc:sldMk cId="3098859942" sldId="289"/>
            <ac:spMk id="59" creationId="{10FB918A-F1AB-4C88-9558-72A036620058}"/>
          </ac:spMkLst>
        </pc:spChg>
        <pc:spChg chg="mod">
          <ac:chgData name="Allan Deutsch" userId="8b22051a12e9034e" providerId="LiveId" clId="{C6183D62-750A-4A66-AB31-66D6D70B6EA1}" dt="2017-09-20T00:24:29.307" v="847" actId="113"/>
          <ac:spMkLst>
            <pc:docMk/>
            <pc:sldMk cId="3098859942" sldId="289"/>
            <ac:spMk id="60" creationId="{5520D062-1B00-46FF-8D95-8CF0573A1A48}"/>
          </ac:spMkLst>
        </pc:spChg>
        <pc:spChg chg="mod">
          <ac:chgData name="Allan Deutsch" userId="8b22051a12e9034e" providerId="LiveId" clId="{C6183D62-750A-4A66-AB31-66D6D70B6EA1}" dt="2017-09-20T00:24:29.307" v="847" actId="113"/>
          <ac:spMkLst>
            <pc:docMk/>
            <pc:sldMk cId="3098859942" sldId="289"/>
            <ac:spMk id="61" creationId="{2E562543-DC44-4183-AECC-6955C7093AFC}"/>
          </ac:spMkLst>
        </pc:spChg>
      </pc:sldChg>
      <pc:sldChg chg="addSp modSp add">
        <pc:chgData name="Allan Deutsch" userId="8b22051a12e9034e" providerId="LiveId" clId="{C6183D62-750A-4A66-AB31-66D6D70B6EA1}" dt="2017-09-20T00:24:17.903" v="845" actId="113"/>
        <pc:sldMkLst>
          <pc:docMk/>
          <pc:sldMk cId="3492101531" sldId="290"/>
        </pc:sldMkLst>
        <pc:spChg chg="mod">
          <ac:chgData name="Allan Deutsch" userId="8b22051a12e9034e" providerId="LiveId" clId="{C6183D62-750A-4A66-AB31-66D6D70B6EA1}" dt="2017-09-20T00:20:46.654" v="771" actId="14100"/>
          <ac:spMkLst>
            <pc:docMk/>
            <pc:sldMk cId="3492101531" sldId="290"/>
            <ac:spMk id="3" creationId="{201DE2C4-6C3C-4E68-86C9-476F8DA3D70D}"/>
          </ac:spMkLst>
        </pc:spChg>
        <pc:spChg chg="mod">
          <ac:chgData name="Allan Deutsch" userId="8b22051a12e9034e" providerId="LiveId" clId="{C6183D62-750A-4A66-AB31-66D6D70B6EA1}" dt="2017-09-20T00:24:17.903" v="845" actId="113"/>
          <ac:spMkLst>
            <pc:docMk/>
            <pc:sldMk cId="3492101531" sldId="290"/>
            <ac:spMk id="8" creationId="{AA85DA2F-F869-465E-9D86-378DF30FE160}"/>
          </ac:spMkLst>
        </pc:spChg>
        <pc:spChg chg="mod">
          <ac:chgData name="Allan Deutsch" userId="8b22051a12e9034e" providerId="LiveId" clId="{C6183D62-750A-4A66-AB31-66D6D70B6EA1}" dt="2017-09-20T00:24:17.903" v="845" actId="113"/>
          <ac:spMkLst>
            <pc:docMk/>
            <pc:sldMk cId="3492101531" sldId="290"/>
            <ac:spMk id="9" creationId="{D0135FCF-25C1-462A-A4A9-42B388BF138E}"/>
          </ac:spMkLst>
        </pc:spChg>
        <pc:spChg chg="add mod">
          <ac:chgData name="Allan Deutsch" userId="8b22051a12e9034e" providerId="LiveId" clId="{C6183D62-750A-4A66-AB31-66D6D70B6EA1}" dt="2017-09-20T00:22:07.287" v="805" actId="20577"/>
          <ac:spMkLst>
            <pc:docMk/>
            <pc:sldMk cId="3492101531" sldId="290"/>
            <ac:spMk id="16" creationId="{AABCC34F-5FD4-40EB-B71D-A4E8477EDB4C}"/>
          </ac:spMkLst>
        </pc:spChg>
        <pc:spChg chg="mod">
          <ac:chgData name="Allan Deutsch" userId="8b22051a12e9034e" providerId="LiveId" clId="{C6183D62-750A-4A66-AB31-66D6D70B6EA1}" dt="2017-09-20T00:20:52.888" v="772" actId="20577"/>
          <ac:spMkLst>
            <pc:docMk/>
            <pc:sldMk cId="3492101531" sldId="290"/>
            <ac:spMk id="20" creationId="{C71DC7E5-0C95-4C75-BB27-467A97042522}"/>
          </ac:spMkLst>
        </pc:spChg>
        <pc:spChg chg="mod">
          <ac:chgData name="Allan Deutsch" userId="8b22051a12e9034e" providerId="LiveId" clId="{C6183D62-750A-4A66-AB31-66D6D70B6EA1}" dt="2017-09-20T00:24:17.903" v="845" actId="113"/>
          <ac:spMkLst>
            <pc:docMk/>
            <pc:sldMk cId="3492101531" sldId="290"/>
            <ac:spMk id="31" creationId="{E34CE100-E99C-4FFD-AC8C-EA591F28A8AA}"/>
          </ac:spMkLst>
        </pc:spChg>
        <pc:spChg chg="mod">
          <ac:chgData name="Allan Deutsch" userId="8b22051a12e9034e" providerId="LiveId" clId="{C6183D62-750A-4A66-AB31-66D6D70B6EA1}" dt="2017-09-20T00:24:17.903" v="845" actId="113"/>
          <ac:spMkLst>
            <pc:docMk/>
            <pc:sldMk cId="3492101531" sldId="290"/>
            <ac:spMk id="32" creationId="{608D1AF2-C48C-4038-B0FF-5EC92302E747}"/>
          </ac:spMkLst>
        </pc:spChg>
        <pc:spChg chg="mod">
          <ac:chgData name="Allan Deutsch" userId="8b22051a12e9034e" providerId="LiveId" clId="{C6183D62-750A-4A66-AB31-66D6D70B6EA1}" dt="2017-09-20T00:24:17.903" v="845" actId="113"/>
          <ac:spMkLst>
            <pc:docMk/>
            <pc:sldMk cId="3492101531" sldId="290"/>
            <ac:spMk id="33" creationId="{A1CC59AA-8B8B-4B6E-9994-774FDA869363}"/>
          </ac:spMkLst>
        </pc:spChg>
        <pc:spChg chg="mod">
          <ac:chgData name="Allan Deutsch" userId="8b22051a12e9034e" providerId="LiveId" clId="{C6183D62-750A-4A66-AB31-66D6D70B6EA1}" dt="2017-09-20T00:24:17.903" v="845" actId="113"/>
          <ac:spMkLst>
            <pc:docMk/>
            <pc:sldMk cId="3492101531" sldId="290"/>
            <ac:spMk id="34" creationId="{2EAF0A9E-52C0-44A2-B940-246A3D9EC1C2}"/>
          </ac:spMkLst>
        </pc:spChg>
        <pc:spChg chg="mod">
          <ac:chgData name="Allan Deutsch" userId="8b22051a12e9034e" providerId="LiveId" clId="{C6183D62-750A-4A66-AB31-66D6D70B6EA1}" dt="2017-09-20T00:24:17.903" v="845" actId="113"/>
          <ac:spMkLst>
            <pc:docMk/>
            <pc:sldMk cId="3492101531" sldId="290"/>
            <ac:spMk id="35" creationId="{5B46556F-6533-491E-A8E3-A6D97E4C523A}"/>
          </ac:spMkLst>
        </pc:spChg>
        <pc:spChg chg="mod">
          <ac:chgData name="Allan Deutsch" userId="8b22051a12e9034e" providerId="LiveId" clId="{C6183D62-750A-4A66-AB31-66D6D70B6EA1}" dt="2017-09-20T00:24:17.903" v="845" actId="113"/>
          <ac:spMkLst>
            <pc:docMk/>
            <pc:sldMk cId="3492101531" sldId="290"/>
            <ac:spMk id="36" creationId="{69EA52BF-B369-4B78-908A-B401E4894FD0}"/>
          </ac:spMkLst>
        </pc:spChg>
        <pc:spChg chg="mod">
          <ac:chgData name="Allan Deutsch" userId="8b22051a12e9034e" providerId="LiveId" clId="{C6183D62-750A-4A66-AB31-66D6D70B6EA1}" dt="2017-09-20T00:24:17.903" v="845" actId="113"/>
          <ac:spMkLst>
            <pc:docMk/>
            <pc:sldMk cId="3492101531" sldId="290"/>
            <ac:spMk id="37" creationId="{12BDB15A-2C84-4C47-BBBD-D86851CE14E0}"/>
          </ac:spMkLst>
        </pc:spChg>
        <pc:spChg chg="mod">
          <ac:chgData name="Allan Deutsch" userId="8b22051a12e9034e" providerId="LiveId" clId="{C6183D62-750A-4A66-AB31-66D6D70B6EA1}" dt="2017-09-20T00:24:17.903" v="845" actId="113"/>
          <ac:spMkLst>
            <pc:docMk/>
            <pc:sldMk cId="3492101531" sldId="290"/>
            <ac:spMk id="38" creationId="{1C5B5FDA-9590-4C46-80E4-25469530D817}"/>
          </ac:spMkLst>
        </pc:spChg>
        <pc:spChg chg="mod">
          <ac:chgData name="Allan Deutsch" userId="8b22051a12e9034e" providerId="LiveId" clId="{C6183D62-750A-4A66-AB31-66D6D70B6EA1}" dt="2017-09-20T00:24:17.903" v="845" actId="113"/>
          <ac:spMkLst>
            <pc:docMk/>
            <pc:sldMk cId="3492101531" sldId="290"/>
            <ac:spMk id="39" creationId="{85BE6B8E-E404-4405-AAC2-1F013785649C}"/>
          </ac:spMkLst>
        </pc:spChg>
        <pc:spChg chg="mod">
          <ac:chgData name="Allan Deutsch" userId="8b22051a12e9034e" providerId="LiveId" clId="{C6183D62-750A-4A66-AB31-66D6D70B6EA1}" dt="2017-09-20T00:24:17.903" v="845" actId="113"/>
          <ac:spMkLst>
            <pc:docMk/>
            <pc:sldMk cId="3492101531" sldId="290"/>
            <ac:spMk id="40" creationId="{6D805B0F-FD2B-426C-B042-5A92583829FB}"/>
          </ac:spMkLst>
        </pc:spChg>
        <pc:spChg chg="mod">
          <ac:chgData name="Allan Deutsch" userId="8b22051a12e9034e" providerId="LiveId" clId="{C6183D62-750A-4A66-AB31-66D6D70B6EA1}" dt="2017-09-20T00:24:17.903" v="845" actId="113"/>
          <ac:spMkLst>
            <pc:docMk/>
            <pc:sldMk cId="3492101531" sldId="290"/>
            <ac:spMk id="41" creationId="{BBFFC805-C0FD-474B-AF6A-CF56A2779237}"/>
          </ac:spMkLst>
        </pc:spChg>
        <pc:spChg chg="mod">
          <ac:chgData name="Allan Deutsch" userId="8b22051a12e9034e" providerId="LiveId" clId="{C6183D62-750A-4A66-AB31-66D6D70B6EA1}" dt="2017-09-20T00:24:17.903" v="845" actId="113"/>
          <ac:spMkLst>
            <pc:docMk/>
            <pc:sldMk cId="3492101531" sldId="290"/>
            <ac:spMk id="42" creationId="{60920E73-6F28-40BA-A0CE-B893B05891DB}"/>
          </ac:spMkLst>
        </pc:spChg>
        <pc:spChg chg="mod">
          <ac:chgData name="Allan Deutsch" userId="8b22051a12e9034e" providerId="LiveId" clId="{C6183D62-750A-4A66-AB31-66D6D70B6EA1}" dt="2017-09-20T00:24:17.903" v="845" actId="113"/>
          <ac:spMkLst>
            <pc:docMk/>
            <pc:sldMk cId="3492101531" sldId="290"/>
            <ac:spMk id="43" creationId="{1CBDC111-63A2-42B9-8AC5-F1672A16C3E0}"/>
          </ac:spMkLst>
        </pc:spChg>
        <pc:spChg chg="mod">
          <ac:chgData name="Allan Deutsch" userId="8b22051a12e9034e" providerId="LiveId" clId="{C6183D62-750A-4A66-AB31-66D6D70B6EA1}" dt="2017-09-20T00:24:17.903" v="845" actId="113"/>
          <ac:spMkLst>
            <pc:docMk/>
            <pc:sldMk cId="3492101531" sldId="290"/>
            <ac:spMk id="44" creationId="{A0A7710F-AA55-4BCA-8A4C-E40ADD03F7A1}"/>
          </ac:spMkLst>
        </pc:spChg>
        <pc:spChg chg="mod">
          <ac:chgData name="Allan Deutsch" userId="8b22051a12e9034e" providerId="LiveId" clId="{C6183D62-750A-4A66-AB31-66D6D70B6EA1}" dt="2017-09-20T00:24:17.903" v="845" actId="113"/>
          <ac:spMkLst>
            <pc:docMk/>
            <pc:sldMk cId="3492101531" sldId="290"/>
            <ac:spMk id="45" creationId="{E894E616-19CC-4137-858A-EECF7D9622D8}"/>
          </ac:spMkLst>
        </pc:spChg>
        <pc:spChg chg="mod">
          <ac:chgData name="Allan Deutsch" userId="8b22051a12e9034e" providerId="LiveId" clId="{C6183D62-750A-4A66-AB31-66D6D70B6EA1}" dt="2017-09-20T00:24:17.903" v="845" actId="113"/>
          <ac:spMkLst>
            <pc:docMk/>
            <pc:sldMk cId="3492101531" sldId="290"/>
            <ac:spMk id="46" creationId="{9D505904-415F-4E31-8516-3EFB580FFD42}"/>
          </ac:spMkLst>
        </pc:spChg>
        <pc:spChg chg="mod">
          <ac:chgData name="Allan Deutsch" userId="8b22051a12e9034e" providerId="LiveId" clId="{C6183D62-750A-4A66-AB31-66D6D70B6EA1}" dt="2017-09-20T00:24:17.903" v="845" actId="113"/>
          <ac:spMkLst>
            <pc:docMk/>
            <pc:sldMk cId="3492101531" sldId="290"/>
            <ac:spMk id="47" creationId="{52DE466C-A28C-4DEF-A755-6FDC14440A39}"/>
          </ac:spMkLst>
        </pc:spChg>
        <pc:spChg chg="mod">
          <ac:chgData name="Allan Deutsch" userId="8b22051a12e9034e" providerId="LiveId" clId="{C6183D62-750A-4A66-AB31-66D6D70B6EA1}" dt="2017-09-20T00:24:17.903" v="845" actId="113"/>
          <ac:spMkLst>
            <pc:docMk/>
            <pc:sldMk cId="3492101531" sldId="290"/>
            <ac:spMk id="48" creationId="{B25CE465-18FF-4547-A351-3B64ACC8E33C}"/>
          </ac:spMkLst>
        </pc:spChg>
        <pc:spChg chg="mod">
          <ac:chgData name="Allan Deutsch" userId="8b22051a12e9034e" providerId="LiveId" clId="{C6183D62-750A-4A66-AB31-66D6D70B6EA1}" dt="2017-09-20T00:24:17.903" v="845" actId="113"/>
          <ac:spMkLst>
            <pc:docMk/>
            <pc:sldMk cId="3492101531" sldId="290"/>
            <ac:spMk id="49" creationId="{26B4EC64-C43E-4734-A500-4B9CCA80D28A}"/>
          </ac:spMkLst>
        </pc:spChg>
        <pc:spChg chg="mod">
          <ac:chgData name="Allan Deutsch" userId="8b22051a12e9034e" providerId="LiveId" clId="{C6183D62-750A-4A66-AB31-66D6D70B6EA1}" dt="2017-09-20T00:24:17.903" v="845" actId="113"/>
          <ac:spMkLst>
            <pc:docMk/>
            <pc:sldMk cId="3492101531" sldId="290"/>
            <ac:spMk id="59" creationId="{10FB918A-F1AB-4C88-9558-72A036620058}"/>
          </ac:spMkLst>
        </pc:spChg>
        <pc:spChg chg="mod">
          <ac:chgData name="Allan Deutsch" userId="8b22051a12e9034e" providerId="LiveId" clId="{C6183D62-750A-4A66-AB31-66D6D70B6EA1}" dt="2017-09-20T00:24:17.903" v="845" actId="113"/>
          <ac:spMkLst>
            <pc:docMk/>
            <pc:sldMk cId="3492101531" sldId="290"/>
            <ac:spMk id="60" creationId="{5520D062-1B00-46FF-8D95-8CF0573A1A48}"/>
          </ac:spMkLst>
        </pc:spChg>
        <pc:spChg chg="mod">
          <ac:chgData name="Allan Deutsch" userId="8b22051a12e9034e" providerId="LiveId" clId="{C6183D62-750A-4A66-AB31-66D6D70B6EA1}" dt="2017-09-20T00:24:17.903" v="845" actId="113"/>
          <ac:spMkLst>
            <pc:docMk/>
            <pc:sldMk cId="3492101531" sldId="290"/>
            <ac:spMk id="61" creationId="{2E562543-DC44-4183-AECC-6955C7093AFC}"/>
          </ac:spMkLst>
        </pc:spChg>
        <pc:spChg chg="mod">
          <ac:chgData name="Allan Deutsch" userId="8b22051a12e9034e" providerId="LiveId" clId="{C6183D62-750A-4A66-AB31-66D6D70B6EA1}" dt="2017-09-20T00:24:12.308" v="844" actId="1076"/>
          <ac:spMkLst>
            <pc:docMk/>
            <pc:sldMk cId="3492101531" sldId="290"/>
            <ac:spMk id="62" creationId="{7F869EEA-5321-4D89-A230-228A4766BCE4}"/>
          </ac:spMkLst>
        </pc:spChg>
        <pc:spChg chg="mod">
          <ac:chgData name="Allan Deutsch" userId="8b22051a12e9034e" providerId="LiveId" clId="{C6183D62-750A-4A66-AB31-66D6D70B6EA1}" dt="2017-09-20T00:20:59.672" v="774" actId="20577"/>
          <ac:spMkLst>
            <pc:docMk/>
            <pc:sldMk cId="3492101531" sldId="290"/>
            <ac:spMk id="89" creationId="{BB9590D2-BA27-4310-9833-423882643EA2}"/>
          </ac:spMkLst>
        </pc:spChg>
        <pc:cxnChg chg="mod">
          <ac:chgData name="Allan Deutsch" userId="8b22051a12e9034e" providerId="LiveId" clId="{C6183D62-750A-4A66-AB31-66D6D70B6EA1}" dt="2017-09-20T00:20:46.654" v="771" actId="14100"/>
          <ac:cxnSpMkLst>
            <pc:docMk/>
            <pc:sldMk cId="3492101531" sldId="290"/>
            <ac:cxnSpMk id="11" creationId="{9215B1A1-BFDC-41A0-AEA4-5FC9FB65F0EF}"/>
          </ac:cxnSpMkLst>
        </pc:cxnChg>
        <pc:cxnChg chg="mod">
          <ac:chgData name="Allan Deutsch" userId="8b22051a12e9034e" providerId="LiveId" clId="{C6183D62-750A-4A66-AB31-66D6D70B6EA1}" dt="2017-09-20T00:20:46.654" v="771" actId="14100"/>
          <ac:cxnSpMkLst>
            <pc:docMk/>
            <pc:sldMk cId="3492101531" sldId="290"/>
            <ac:cxnSpMk id="13" creationId="{E00B1715-E145-41C9-8BAD-59A6C6511754}"/>
          </ac:cxnSpMkLst>
        </pc:cxnChg>
      </pc:sldChg>
      <pc:sldChg chg="modSp add">
        <pc:chgData name="Allan Deutsch" userId="8b22051a12e9034e" providerId="LiveId" clId="{C6183D62-750A-4A66-AB31-66D6D70B6EA1}" dt="2017-09-20T00:24:04.286" v="842" actId="113"/>
        <pc:sldMkLst>
          <pc:docMk/>
          <pc:sldMk cId="1701458187" sldId="291"/>
        </pc:sldMkLst>
        <pc:spChg chg="mod">
          <ac:chgData name="Allan Deutsch" userId="8b22051a12e9034e" providerId="LiveId" clId="{C6183D62-750A-4A66-AB31-66D6D70B6EA1}" dt="2017-09-20T00:23:08.703" v="819" actId="14100"/>
          <ac:spMkLst>
            <pc:docMk/>
            <pc:sldMk cId="1701458187" sldId="291"/>
            <ac:spMk id="3" creationId="{201DE2C4-6C3C-4E68-86C9-476F8DA3D70D}"/>
          </ac:spMkLst>
        </pc:spChg>
        <pc:spChg chg="mod">
          <ac:chgData name="Allan Deutsch" userId="8b22051a12e9034e" providerId="LiveId" clId="{C6183D62-750A-4A66-AB31-66D6D70B6EA1}" dt="2017-09-20T00:24:04.286" v="842" actId="113"/>
          <ac:spMkLst>
            <pc:docMk/>
            <pc:sldMk cId="1701458187" sldId="291"/>
            <ac:spMk id="8" creationId="{AA85DA2F-F869-465E-9D86-378DF30FE160}"/>
          </ac:spMkLst>
        </pc:spChg>
        <pc:spChg chg="mod">
          <ac:chgData name="Allan Deutsch" userId="8b22051a12e9034e" providerId="LiveId" clId="{C6183D62-750A-4A66-AB31-66D6D70B6EA1}" dt="2017-09-20T00:24:04.286" v="842" actId="113"/>
          <ac:spMkLst>
            <pc:docMk/>
            <pc:sldMk cId="1701458187" sldId="291"/>
            <ac:spMk id="9" creationId="{D0135FCF-25C1-462A-A4A9-42B388BF138E}"/>
          </ac:spMkLst>
        </pc:spChg>
        <pc:spChg chg="mod">
          <ac:chgData name="Allan Deutsch" userId="8b22051a12e9034e" providerId="LiveId" clId="{C6183D62-750A-4A66-AB31-66D6D70B6EA1}" dt="2017-09-20T00:23:29.316" v="835" actId="313"/>
          <ac:spMkLst>
            <pc:docMk/>
            <pc:sldMk cId="1701458187" sldId="291"/>
            <ac:spMk id="16" creationId="{AABCC34F-5FD4-40EB-B71D-A4E8477EDB4C}"/>
          </ac:spMkLst>
        </pc:spChg>
        <pc:spChg chg="mod">
          <ac:chgData name="Allan Deutsch" userId="8b22051a12e9034e" providerId="LiveId" clId="{C6183D62-750A-4A66-AB31-66D6D70B6EA1}" dt="2017-09-20T00:23:21.453" v="820" actId="20577"/>
          <ac:spMkLst>
            <pc:docMk/>
            <pc:sldMk cId="1701458187" sldId="291"/>
            <ac:spMk id="20" creationId="{C71DC7E5-0C95-4C75-BB27-467A97042522}"/>
          </ac:spMkLst>
        </pc:spChg>
        <pc:spChg chg="mod">
          <ac:chgData name="Allan Deutsch" userId="8b22051a12e9034e" providerId="LiveId" clId="{C6183D62-750A-4A66-AB31-66D6D70B6EA1}" dt="2017-09-20T00:24:04.286" v="842" actId="113"/>
          <ac:spMkLst>
            <pc:docMk/>
            <pc:sldMk cId="1701458187" sldId="291"/>
            <ac:spMk id="31" creationId="{E34CE100-E99C-4FFD-AC8C-EA591F28A8AA}"/>
          </ac:spMkLst>
        </pc:spChg>
        <pc:spChg chg="mod">
          <ac:chgData name="Allan Deutsch" userId="8b22051a12e9034e" providerId="LiveId" clId="{C6183D62-750A-4A66-AB31-66D6D70B6EA1}" dt="2017-09-20T00:24:04.286" v="842" actId="113"/>
          <ac:spMkLst>
            <pc:docMk/>
            <pc:sldMk cId="1701458187" sldId="291"/>
            <ac:spMk id="32" creationId="{608D1AF2-C48C-4038-B0FF-5EC92302E747}"/>
          </ac:spMkLst>
        </pc:spChg>
        <pc:spChg chg="mod">
          <ac:chgData name="Allan Deutsch" userId="8b22051a12e9034e" providerId="LiveId" clId="{C6183D62-750A-4A66-AB31-66D6D70B6EA1}" dt="2017-09-20T00:24:04.286" v="842" actId="113"/>
          <ac:spMkLst>
            <pc:docMk/>
            <pc:sldMk cId="1701458187" sldId="291"/>
            <ac:spMk id="33" creationId="{A1CC59AA-8B8B-4B6E-9994-774FDA869363}"/>
          </ac:spMkLst>
        </pc:spChg>
        <pc:spChg chg="mod">
          <ac:chgData name="Allan Deutsch" userId="8b22051a12e9034e" providerId="LiveId" clId="{C6183D62-750A-4A66-AB31-66D6D70B6EA1}" dt="2017-09-20T00:24:04.286" v="842" actId="113"/>
          <ac:spMkLst>
            <pc:docMk/>
            <pc:sldMk cId="1701458187" sldId="291"/>
            <ac:spMk id="34" creationId="{2EAF0A9E-52C0-44A2-B940-246A3D9EC1C2}"/>
          </ac:spMkLst>
        </pc:spChg>
        <pc:spChg chg="mod">
          <ac:chgData name="Allan Deutsch" userId="8b22051a12e9034e" providerId="LiveId" clId="{C6183D62-750A-4A66-AB31-66D6D70B6EA1}" dt="2017-09-20T00:24:04.286" v="842" actId="113"/>
          <ac:spMkLst>
            <pc:docMk/>
            <pc:sldMk cId="1701458187" sldId="291"/>
            <ac:spMk id="35" creationId="{5B46556F-6533-491E-A8E3-A6D97E4C523A}"/>
          </ac:spMkLst>
        </pc:spChg>
        <pc:spChg chg="mod">
          <ac:chgData name="Allan Deutsch" userId="8b22051a12e9034e" providerId="LiveId" clId="{C6183D62-750A-4A66-AB31-66D6D70B6EA1}" dt="2017-09-20T00:24:04.286" v="842" actId="113"/>
          <ac:spMkLst>
            <pc:docMk/>
            <pc:sldMk cId="1701458187" sldId="291"/>
            <ac:spMk id="36" creationId="{69EA52BF-B369-4B78-908A-B401E4894FD0}"/>
          </ac:spMkLst>
        </pc:spChg>
        <pc:spChg chg="mod">
          <ac:chgData name="Allan Deutsch" userId="8b22051a12e9034e" providerId="LiveId" clId="{C6183D62-750A-4A66-AB31-66D6D70B6EA1}" dt="2017-09-20T00:24:04.286" v="842" actId="113"/>
          <ac:spMkLst>
            <pc:docMk/>
            <pc:sldMk cId="1701458187" sldId="291"/>
            <ac:spMk id="37" creationId="{12BDB15A-2C84-4C47-BBBD-D86851CE14E0}"/>
          </ac:spMkLst>
        </pc:spChg>
        <pc:spChg chg="mod">
          <ac:chgData name="Allan Deutsch" userId="8b22051a12e9034e" providerId="LiveId" clId="{C6183D62-750A-4A66-AB31-66D6D70B6EA1}" dt="2017-09-20T00:24:04.286" v="842" actId="113"/>
          <ac:spMkLst>
            <pc:docMk/>
            <pc:sldMk cId="1701458187" sldId="291"/>
            <ac:spMk id="38" creationId="{1C5B5FDA-9590-4C46-80E4-25469530D817}"/>
          </ac:spMkLst>
        </pc:spChg>
        <pc:spChg chg="mod">
          <ac:chgData name="Allan Deutsch" userId="8b22051a12e9034e" providerId="LiveId" clId="{C6183D62-750A-4A66-AB31-66D6D70B6EA1}" dt="2017-09-20T00:24:04.286" v="842" actId="113"/>
          <ac:spMkLst>
            <pc:docMk/>
            <pc:sldMk cId="1701458187" sldId="291"/>
            <ac:spMk id="39" creationId="{85BE6B8E-E404-4405-AAC2-1F013785649C}"/>
          </ac:spMkLst>
        </pc:spChg>
        <pc:spChg chg="mod">
          <ac:chgData name="Allan Deutsch" userId="8b22051a12e9034e" providerId="LiveId" clId="{C6183D62-750A-4A66-AB31-66D6D70B6EA1}" dt="2017-09-20T00:24:04.286" v="842" actId="113"/>
          <ac:spMkLst>
            <pc:docMk/>
            <pc:sldMk cId="1701458187" sldId="291"/>
            <ac:spMk id="40" creationId="{6D805B0F-FD2B-426C-B042-5A92583829FB}"/>
          </ac:spMkLst>
        </pc:spChg>
        <pc:spChg chg="mod">
          <ac:chgData name="Allan Deutsch" userId="8b22051a12e9034e" providerId="LiveId" clId="{C6183D62-750A-4A66-AB31-66D6D70B6EA1}" dt="2017-09-20T00:24:04.286" v="842" actId="113"/>
          <ac:spMkLst>
            <pc:docMk/>
            <pc:sldMk cId="1701458187" sldId="291"/>
            <ac:spMk id="41" creationId="{BBFFC805-C0FD-474B-AF6A-CF56A2779237}"/>
          </ac:spMkLst>
        </pc:spChg>
        <pc:spChg chg="mod">
          <ac:chgData name="Allan Deutsch" userId="8b22051a12e9034e" providerId="LiveId" clId="{C6183D62-750A-4A66-AB31-66D6D70B6EA1}" dt="2017-09-20T00:24:04.286" v="842" actId="113"/>
          <ac:spMkLst>
            <pc:docMk/>
            <pc:sldMk cId="1701458187" sldId="291"/>
            <ac:spMk id="42" creationId="{60920E73-6F28-40BA-A0CE-B893B05891DB}"/>
          </ac:spMkLst>
        </pc:spChg>
        <pc:spChg chg="mod">
          <ac:chgData name="Allan Deutsch" userId="8b22051a12e9034e" providerId="LiveId" clId="{C6183D62-750A-4A66-AB31-66D6D70B6EA1}" dt="2017-09-20T00:24:04.286" v="842" actId="113"/>
          <ac:spMkLst>
            <pc:docMk/>
            <pc:sldMk cId="1701458187" sldId="291"/>
            <ac:spMk id="43" creationId="{1CBDC111-63A2-42B9-8AC5-F1672A16C3E0}"/>
          </ac:spMkLst>
        </pc:spChg>
        <pc:spChg chg="mod">
          <ac:chgData name="Allan Deutsch" userId="8b22051a12e9034e" providerId="LiveId" clId="{C6183D62-750A-4A66-AB31-66D6D70B6EA1}" dt="2017-09-20T00:24:04.286" v="842" actId="113"/>
          <ac:spMkLst>
            <pc:docMk/>
            <pc:sldMk cId="1701458187" sldId="291"/>
            <ac:spMk id="44" creationId="{A0A7710F-AA55-4BCA-8A4C-E40ADD03F7A1}"/>
          </ac:spMkLst>
        </pc:spChg>
        <pc:spChg chg="mod">
          <ac:chgData name="Allan Deutsch" userId="8b22051a12e9034e" providerId="LiveId" clId="{C6183D62-750A-4A66-AB31-66D6D70B6EA1}" dt="2017-09-20T00:24:04.286" v="842" actId="113"/>
          <ac:spMkLst>
            <pc:docMk/>
            <pc:sldMk cId="1701458187" sldId="291"/>
            <ac:spMk id="45" creationId="{E894E616-19CC-4137-858A-EECF7D9622D8}"/>
          </ac:spMkLst>
        </pc:spChg>
        <pc:spChg chg="mod">
          <ac:chgData name="Allan Deutsch" userId="8b22051a12e9034e" providerId="LiveId" clId="{C6183D62-750A-4A66-AB31-66D6D70B6EA1}" dt="2017-09-20T00:24:04.286" v="842" actId="113"/>
          <ac:spMkLst>
            <pc:docMk/>
            <pc:sldMk cId="1701458187" sldId="291"/>
            <ac:spMk id="46" creationId="{9D505904-415F-4E31-8516-3EFB580FFD42}"/>
          </ac:spMkLst>
        </pc:spChg>
        <pc:spChg chg="mod">
          <ac:chgData name="Allan Deutsch" userId="8b22051a12e9034e" providerId="LiveId" clId="{C6183D62-750A-4A66-AB31-66D6D70B6EA1}" dt="2017-09-20T00:24:04.286" v="842" actId="113"/>
          <ac:spMkLst>
            <pc:docMk/>
            <pc:sldMk cId="1701458187" sldId="291"/>
            <ac:spMk id="47" creationId="{52DE466C-A28C-4DEF-A755-6FDC14440A39}"/>
          </ac:spMkLst>
        </pc:spChg>
        <pc:spChg chg="mod">
          <ac:chgData name="Allan Deutsch" userId="8b22051a12e9034e" providerId="LiveId" clId="{C6183D62-750A-4A66-AB31-66D6D70B6EA1}" dt="2017-09-20T00:24:04.286" v="842" actId="113"/>
          <ac:spMkLst>
            <pc:docMk/>
            <pc:sldMk cId="1701458187" sldId="291"/>
            <ac:spMk id="48" creationId="{B25CE465-18FF-4547-A351-3B64ACC8E33C}"/>
          </ac:spMkLst>
        </pc:spChg>
        <pc:spChg chg="mod">
          <ac:chgData name="Allan Deutsch" userId="8b22051a12e9034e" providerId="LiveId" clId="{C6183D62-750A-4A66-AB31-66D6D70B6EA1}" dt="2017-09-20T00:24:04.286" v="842" actId="113"/>
          <ac:spMkLst>
            <pc:docMk/>
            <pc:sldMk cId="1701458187" sldId="291"/>
            <ac:spMk id="49" creationId="{26B4EC64-C43E-4734-A500-4B9CCA80D28A}"/>
          </ac:spMkLst>
        </pc:spChg>
        <pc:spChg chg="mod">
          <ac:chgData name="Allan Deutsch" userId="8b22051a12e9034e" providerId="LiveId" clId="{C6183D62-750A-4A66-AB31-66D6D70B6EA1}" dt="2017-09-20T00:24:04.286" v="842" actId="113"/>
          <ac:spMkLst>
            <pc:docMk/>
            <pc:sldMk cId="1701458187" sldId="291"/>
            <ac:spMk id="59" creationId="{10FB918A-F1AB-4C88-9558-72A036620058}"/>
          </ac:spMkLst>
        </pc:spChg>
        <pc:spChg chg="mod">
          <ac:chgData name="Allan Deutsch" userId="8b22051a12e9034e" providerId="LiveId" clId="{C6183D62-750A-4A66-AB31-66D6D70B6EA1}" dt="2017-09-20T00:24:04.286" v="842" actId="113"/>
          <ac:spMkLst>
            <pc:docMk/>
            <pc:sldMk cId="1701458187" sldId="291"/>
            <ac:spMk id="60" creationId="{5520D062-1B00-46FF-8D95-8CF0573A1A48}"/>
          </ac:spMkLst>
        </pc:spChg>
        <pc:spChg chg="mod">
          <ac:chgData name="Allan Deutsch" userId="8b22051a12e9034e" providerId="LiveId" clId="{C6183D62-750A-4A66-AB31-66D6D70B6EA1}" dt="2017-09-20T00:24:04.286" v="842" actId="113"/>
          <ac:spMkLst>
            <pc:docMk/>
            <pc:sldMk cId="1701458187" sldId="291"/>
            <ac:spMk id="61" creationId="{2E562543-DC44-4183-AECC-6955C7093AFC}"/>
          </ac:spMkLst>
        </pc:spChg>
        <pc:spChg chg="mod">
          <ac:chgData name="Allan Deutsch" userId="8b22051a12e9034e" providerId="LiveId" clId="{C6183D62-750A-4A66-AB31-66D6D70B6EA1}" dt="2017-09-20T00:23:23.117" v="821" actId="20577"/>
          <ac:spMkLst>
            <pc:docMk/>
            <pc:sldMk cId="1701458187" sldId="291"/>
            <ac:spMk id="89" creationId="{BB9590D2-BA27-4310-9833-423882643EA2}"/>
          </ac:spMkLst>
        </pc:spChg>
        <pc:cxnChg chg="mod">
          <ac:chgData name="Allan Deutsch" userId="8b22051a12e9034e" providerId="LiveId" clId="{C6183D62-750A-4A66-AB31-66D6D70B6EA1}" dt="2017-09-20T00:23:08.703" v="819" actId="14100"/>
          <ac:cxnSpMkLst>
            <pc:docMk/>
            <pc:sldMk cId="1701458187" sldId="291"/>
            <ac:cxnSpMk id="11" creationId="{9215B1A1-BFDC-41A0-AEA4-5FC9FB65F0EF}"/>
          </ac:cxnSpMkLst>
        </pc:cxnChg>
        <pc:cxnChg chg="mod">
          <ac:chgData name="Allan Deutsch" userId="8b22051a12e9034e" providerId="LiveId" clId="{C6183D62-750A-4A66-AB31-66D6D70B6EA1}" dt="2017-09-20T00:23:08.703" v="819" actId="14100"/>
          <ac:cxnSpMkLst>
            <pc:docMk/>
            <pc:sldMk cId="1701458187" sldId="291"/>
            <ac:cxnSpMk id="13" creationId="{E00B1715-E145-41C9-8BAD-59A6C6511754}"/>
          </ac:cxnSpMkLst>
        </pc:cxnChg>
      </pc:sldChg>
      <pc:sldChg chg="add">
        <pc:chgData name="Allan Deutsch" userId="8b22051a12e9034e" providerId="LiveId" clId="{C6183D62-750A-4A66-AB31-66D6D70B6EA1}" dt="2017-09-20T00:25:11.549" v="852"/>
        <pc:sldMkLst>
          <pc:docMk/>
          <pc:sldMk cId="1845071954" sldId="292"/>
        </pc:sldMkLst>
      </pc:sldChg>
      <pc:sldChg chg="modSp add">
        <pc:chgData name="Allan Deutsch" userId="8b22051a12e9034e" providerId="LiveId" clId="{C6183D62-750A-4A66-AB31-66D6D70B6EA1}" dt="2017-09-20T00:26:57.783" v="990" actId="20577"/>
        <pc:sldMkLst>
          <pc:docMk/>
          <pc:sldMk cId="467154957" sldId="293"/>
        </pc:sldMkLst>
        <pc:spChg chg="mod">
          <ac:chgData name="Allan Deutsch" userId="8b22051a12e9034e" providerId="LiveId" clId="{C6183D62-750A-4A66-AB31-66D6D70B6EA1}" dt="2017-09-20T00:26:41.926" v="950" actId="20577"/>
          <ac:spMkLst>
            <pc:docMk/>
            <pc:sldMk cId="467154957" sldId="293"/>
            <ac:spMk id="2" creationId="{00000000-0000-0000-0000-000000000000}"/>
          </ac:spMkLst>
        </pc:spChg>
        <pc:spChg chg="mod">
          <ac:chgData name="Allan Deutsch" userId="8b22051a12e9034e" providerId="LiveId" clId="{C6183D62-750A-4A66-AB31-66D6D70B6EA1}" dt="2017-09-20T00:26:57.783" v="990" actId="20577"/>
          <ac:spMkLst>
            <pc:docMk/>
            <pc:sldMk cId="467154957" sldId="293"/>
            <ac:spMk id="3" creationId="{00000000-0000-0000-0000-000000000000}"/>
          </ac:spMkLst>
        </pc:spChg>
      </pc:sldChg>
      <pc:sldChg chg="modSp add">
        <pc:chgData name="Allan Deutsch" userId="8b22051a12e9034e" providerId="LiveId" clId="{C6183D62-750A-4A66-AB31-66D6D70B6EA1}" dt="2017-09-20T00:30:41.292" v="1019" actId="313"/>
        <pc:sldMkLst>
          <pc:docMk/>
          <pc:sldMk cId="416122596" sldId="294"/>
        </pc:sldMkLst>
        <pc:spChg chg="mod">
          <ac:chgData name="Allan Deutsch" userId="8b22051a12e9034e" providerId="LiveId" clId="{C6183D62-750A-4A66-AB31-66D6D70B6EA1}" dt="2017-09-20T00:29:45.837" v="997" actId="14100"/>
          <ac:spMkLst>
            <pc:docMk/>
            <pc:sldMk cId="416122596" sldId="294"/>
            <ac:spMk id="3" creationId="{201DE2C4-6C3C-4E68-86C9-476F8DA3D70D}"/>
          </ac:spMkLst>
        </pc:spChg>
        <pc:spChg chg="mod">
          <ac:chgData name="Allan Deutsch" userId="8b22051a12e9034e" providerId="LiveId" clId="{C6183D62-750A-4A66-AB31-66D6D70B6EA1}" dt="2017-09-20T00:30:29.051" v="1003"/>
          <ac:spMkLst>
            <pc:docMk/>
            <pc:sldMk cId="416122596" sldId="294"/>
            <ac:spMk id="8" creationId="{AA85DA2F-F869-465E-9D86-378DF30FE160}"/>
          </ac:spMkLst>
        </pc:spChg>
        <pc:spChg chg="mod">
          <ac:chgData name="Allan Deutsch" userId="8b22051a12e9034e" providerId="LiveId" clId="{C6183D62-750A-4A66-AB31-66D6D70B6EA1}" dt="2017-09-20T00:30:41.292" v="1019" actId="313"/>
          <ac:spMkLst>
            <pc:docMk/>
            <pc:sldMk cId="416122596" sldId="294"/>
            <ac:spMk id="16" creationId="{AABCC34F-5FD4-40EB-B71D-A4E8477EDB4C}"/>
          </ac:spMkLst>
        </pc:spChg>
        <pc:spChg chg="mod">
          <ac:chgData name="Allan Deutsch" userId="8b22051a12e9034e" providerId="LiveId" clId="{C6183D62-750A-4A66-AB31-66D6D70B6EA1}" dt="2017-09-20T00:29:58.223" v="999" actId="20577"/>
          <ac:spMkLst>
            <pc:docMk/>
            <pc:sldMk cId="416122596" sldId="294"/>
            <ac:spMk id="20" creationId="{C71DC7E5-0C95-4C75-BB27-467A97042522}"/>
          </ac:spMkLst>
        </pc:spChg>
        <pc:spChg chg="mod">
          <ac:chgData name="Allan Deutsch" userId="8b22051a12e9034e" providerId="LiveId" clId="{C6183D62-750A-4A66-AB31-66D6D70B6EA1}" dt="2017-09-20T00:30:06.500" v="1001"/>
          <ac:spMkLst>
            <pc:docMk/>
            <pc:sldMk cId="416122596" sldId="294"/>
            <ac:spMk id="37" creationId="{12BDB15A-2C84-4C47-BBBD-D86851CE14E0}"/>
          </ac:spMkLst>
        </pc:spChg>
        <pc:spChg chg="mod">
          <ac:chgData name="Allan Deutsch" userId="8b22051a12e9034e" providerId="LiveId" clId="{C6183D62-750A-4A66-AB31-66D6D70B6EA1}" dt="2017-09-20T00:30:08.834" v="1002"/>
          <ac:spMkLst>
            <pc:docMk/>
            <pc:sldMk cId="416122596" sldId="294"/>
            <ac:spMk id="38" creationId="{1C5B5FDA-9590-4C46-80E4-25469530D817}"/>
          </ac:spMkLst>
        </pc:spChg>
        <pc:spChg chg="mod">
          <ac:chgData name="Allan Deutsch" userId="8b22051a12e9034e" providerId="LiveId" clId="{C6183D62-750A-4A66-AB31-66D6D70B6EA1}" dt="2017-09-20T00:30:33.101" v="1004"/>
          <ac:spMkLst>
            <pc:docMk/>
            <pc:sldMk cId="416122596" sldId="294"/>
            <ac:spMk id="46" creationId="{9D505904-415F-4E31-8516-3EFB580FFD42}"/>
          </ac:spMkLst>
        </pc:spChg>
        <pc:spChg chg="mod">
          <ac:chgData name="Allan Deutsch" userId="8b22051a12e9034e" providerId="LiveId" clId="{C6183D62-750A-4A66-AB31-66D6D70B6EA1}" dt="2017-09-20T00:30:01.584" v="1000" actId="20577"/>
          <ac:spMkLst>
            <pc:docMk/>
            <pc:sldMk cId="416122596" sldId="294"/>
            <ac:spMk id="89" creationId="{BB9590D2-BA27-4310-9833-423882643EA2}"/>
          </ac:spMkLst>
        </pc:spChg>
        <pc:cxnChg chg="mod">
          <ac:chgData name="Allan Deutsch" userId="8b22051a12e9034e" providerId="LiveId" clId="{C6183D62-750A-4A66-AB31-66D6D70B6EA1}" dt="2017-09-20T00:29:45.837" v="997" actId="14100"/>
          <ac:cxnSpMkLst>
            <pc:docMk/>
            <pc:sldMk cId="416122596" sldId="294"/>
            <ac:cxnSpMk id="11" creationId="{9215B1A1-BFDC-41A0-AEA4-5FC9FB65F0EF}"/>
          </ac:cxnSpMkLst>
        </pc:cxnChg>
        <pc:cxnChg chg="mod">
          <ac:chgData name="Allan Deutsch" userId="8b22051a12e9034e" providerId="LiveId" clId="{C6183D62-750A-4A66-AB31-66D6D70B6EA1}" dt="2017-09-20T00:29:45.837" v="997" actId="14100"/>
          <ac:cxnSpMkLst>
            <pc:docMk/>
            <pc:sldMk cId="416122596" sldId="294"/>
            <ac:cxnSpMk id="13" creationId="{E00B1715-E145-41C9-8BAD-59A6C651175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C2F75-E5F8-41E9-A41D-ABB7107AA3EE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E2FF5-F15D-44E1-8203-BD89EC7AD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62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E2FF5-F15D-44E1-8203-BD89EC7ADB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07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E2FF5-F15D-44E1-8203-BD89EC7ADB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45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An index table entry is popped off the free list (or allocated)</a:t>
            </a:r>
          </a:p>
          <a:p>
            <a:r>
              <a:rPr lang="en-US" sz="1200" dirty="0"/>
              <a:t>A key with entry’s index and generation counter is created</a:t>
            </a:r>
          </a:p>
          <a:p>
            <a:r>
              <a:rPr lang="en-US" sz="1200" dirty="0"/>
              <a:t>The index table entry’s index value is set to size( )</a:t>
            </a:r>
          </a:p>
          <a:p>
            <a:r>
              <a:rPr lang="en-US" sz="1200" dirty="0"/>
              <a:t>The element is constructed at data[ size( ) ]</a:t>
            </a:r>
          </a:p>
          <a:p>
            <a:r>
              <a:rPr lang="en-US" sz="1200" dirty="0"/>
              <a:t>An erase entry is created with the same index as the key</a:t>
            </a:r>
          </a:p>
          <a:p>
            <a:r>
              <a:rPr lang="en-US" sz="1200" dirty="0"/>
              <a:t>The key is returned to the user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E2FF5-F15D-44E1-8203-BD89EC7ADB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75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200" dirty="0"/>
              <a:t>Key is passed in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200" dirty="0"/>
              <a:t>Index table entry found =&gt; generation counter checked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200" dirty="0"/>
              <a:t>Element is erased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200" dirty="0"/>
              <a:t>Erase entry is deleted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200" dirty="0"/>
              <a:t>Index entry for last element is updated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200" dirty="0"/>
              <a:t>Erased index entry is added to free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E2FF5-F15D-44E1-8203-BD89EC7ADB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84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E2FF5-F15D-44E1-8203-BD89EC7ADBA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93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E2FF5-F15D-44E1-8203-BD89EC7ADBA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33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1D36-F98A-41F6-98F4-2DAFD139740F}" type="datetime1">
              <a:rPr lang="en-US" smtClean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Allan Deutsch | CppCon 2017 | allan@allandeutsch.com | linkedin.com/AllanDeutsch | @RealAllanD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E058-74A3-49AD-9F29-E83ED5251469}" type="datetime1">
              <a:rPr lang="en-US" smtClean="0"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Allan Deutsch | CppCon 2017 | allan@allandeutsch.com | linkedin.com/AllanDeutsch | @RealAllanD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0DFC-4ADD-4FEC-8255-DAA40E7E4838}" type="datetime1">
              <a:rPr lang="en-US" smtClean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Allan Deutsch | CppCon 2017 | allan@allandeutsch.com | linkedin.com/AllanDeutsch | @RealAllanD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8482-ADFB-402D-8A0B-C12F3EB58420}" type="datetime1">
              <a:rPr lang="en-US" smtClean="0"/>
              <a:t>9/19/2017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Allan Deutsch | CppCon 2017 | allan@allandeutsch.com | linkedin.com/AllanDeutsch | @RealAllanD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CC55-802F-400E-847C-B2BF7DF89F05}" type="datetime1">
              <a:rPr lang="en-US" smtClean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Allan Deutsch | CppCon 2017 | allan@allandeutsch.com | linkedin.com/AllanDeutsch | @RealAllanD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F3C1C-32D7-4C4B-8078-994A6043F5DC}" type="datetime1">
              <a:rPr lang="en-US" smtClean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Allan Deutsch | CppCon 2017 | allan@allandeutsch.com | linkedin.com/AllanDeutsch | @RealAllanD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5A21-8994-42AC-99D9-6E35A2C21C78}" type="datetime1">
              <a:rPr lang="en-US" smtClean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Allan Deutsch | CppCon 2017 | allan@allandeutsch.com | linkedin.com/AllanDeutsch | @RealAllanD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B44A-2BD6-4070-B8B6-C92C5EF00108}" type="datetime1">
              <a:rPr lang="en-US" smtClean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Allan Deutsch | CppCon 2017 | allan@allandeutsch.com | linkedin.com/AllanDeutsch | @RealAllanD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959F-660A-4F11-8AF3-2555A5F4646F}" type="datetime1">
              <a:rPr lang="en-US" smtClean="0"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Allan Deutsch | CppCon 2017 | allan@allandeutsch.com | linkedin.com/AllanDeutsch | @RealAllanD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2A13-30E1-41AA-8861-71C62AF99B02}" type="datetime1">
              <a:rPr lang="en-US" smtClean="0"/>
              <a:t>9/19/2017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Allan Deutsch | CppCon 2017 | allan@allandeutsch.com | linkedin.com/AllanDeutsch | @RealAllanD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5A72-A599-416D-AD34-89DF0B71C028}" type="datetime1">
              <a:rPr lang="en-US" smtClean="0"/>
              <a:t>9/19/2017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Allan Deutsch | CppCon 2017 | allan@allandeutsch.com | linkedin.com/AllanDeutsch | @RealAllanD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EB888-50AF-42FA-BA46-8E8CF98E5081}" type="datetime1">
              <a:rPr lang="en-US" smtClean="0"/>
              <a:t>9/19/2017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Allan Deutsch | CppCon 2017 | allan@allandeutsch.com | linkedin.com/AllanDeutsch | @RealAllanD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5BD5-D9C2-4B13-856F-69DFB831BBA1}" type="datetime1">
              <a:rPr lang="en-US" smtClean="0"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Allan Deutsch | CppCon 2017 | allan@allandeutsch.com | linkedin.com/AllanDeutsch | @RealAllanD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AF44DFD-9568-4A41-82D8-FAA61C3EC24D}" type="datetime1">
              <a:rPr lang="en-US" smtClean="0"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de-DE"/>
              <a:t>Allan Deutsch | CppCon 2017 | allan@allandeutsch.com | linkedin.com/AllanDeutsch | @RealAllanD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de-DE"/>
              <a:t>Allan Deutsch | CppCon 2017 | allan@allandeutsch.com | linkedin.com/AllanDeutsch | @RealAllanD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21DF796-BF8D-4C0F-9407-65F9CB33DA72}" type="datetime1">
              <a:rPr lang="en-US" smtClean="0"/>
              <a:t>9/19/2017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Esoteric Data Structures and Where to Find Them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1970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Allan Deutsch</a:t>
            </a:r>
          </a:p>
          <a:p>
            <a:r>
              <a:rPr lang="en-US" dirty="0"/>
              <a:t>Allan@AllanDeutsch.com</a:t>
            </a:r>
          </a:p>
          <a:p>
            <a:r>
              <a:rPr lang="en-US" dirty="0" err="1"/>
              <a:t>CppCon</a:t>
            </a:r>
            <a:r>
              <a:rPr lang="en-US" dirty="0"/>
              <a:t> 2017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624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Works: Erase</a:t>
            </a:r>
          </a:p>
        </p:txBody>
      </p:sp>
      <p:sp>
        <p:nvSpPr>
          <p:cNvPr id="4" name="Rectangle 3"/>
          <p:cNvSpPr/>
          <p:nvPr/>
        </p:nvSpPr>
        <p:spPr>
          <a:xfrm>
            <a:off x="810000" y="2897312"/>
            <a:ext cx="1792841" cy="3554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10000" y="2502294"/>
            <a:ext cx="179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slot_map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8989" y="3128481"/>
            <a:ext cx="114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indices[]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8989" y="3523499"/>
            <a:ext cx="114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data[]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27816" y="4674741"/>
            <a:ext cx="6611420" cy="71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cxnSpLocks/>
            <a:stCxn id="6" idx="3"/>
            <a:endCxn id="29" idx="1"/>
          </p:cNvCxnSpPr>
          <p:nvPr/>
        </p:nvCxnSpPr>
        <p:spPr>
          <a:xfrm flipV="1">
            <a:off x="2044557" y="3224878"/>
            <a:ext cx="2183259" cy="8826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7" idx="3"/>
            <a:endCxn id="10" idx="1"/>
          </p:cNvCxnSpPr>
          <p:nvPr/>
        </p:nvCxnSpPr>
        <p:spPr>
          <a:xfrm>
            <a:off x="2044557" y="3708165"/>
            <a:ext cx="2183259" cy="132617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99735" y="4741522"/>
            <a:ext cx="652409" cy="585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…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30110" y="4744090"/>
            <a:ext cx="652409" cy="585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…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5754438" y="4741522"/>
            <a:ext cx="652409" cy="585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…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6478766" y="4741522"/>
            <a:ext cx="652409" cy="585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…</a:t>
            </a:r>
            <a:endParaRPr lang="en-US" b="1" dirty="0"/>
          </a:p>
        </p:txBody>
      </p:sp>
      <p:sp>
        <p:nvSpPr>
          <p:cNvPr id="22" name="Rectangle 21"/>
          <p:cNvSpPr/>
          <p:nvPr/>
        </p:nvSpPr>
        <p:spPr>
          <a:xfrm>
            <a:off x="7203094" y="4741521"/>
            <a:ext cx="652409" cy="585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…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7927422" y="4731244"/>
            <a:ext cx="652409" cy="585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…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8651750" y="4731243"/>
            <a:ext cx="652409" cy="585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…</a:t>
            </a:r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9376078" y="4731242"/>
            <a:ext cx="652409" cy="5856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100" b="1">
                <a:solidFill>
                  <a:prstClr val="black"/>
                </a:solidFill>
              </a:rPr>
              <a:t>empty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100406" y="4731241"/>
            <a:ext cx="652409" cy="5856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100" b="1">
                <a:solidFill>
                  <a:prstClr val="black"/>
                </a:solidFill>
              </a:rPr>
              <a:t>empty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227816" y="2865282"/>
            <a:ext cx="6611420" cy="71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299735" y="2932063"/>
            <a:ext cx="652409" cy="585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 dirty="0">
                <a:solidFill>
                  <a:prstClr val="white"/>
                </a:solidFill>
              </a:rPr>
              <a:t>ind:1</a:t>
            </a:r>
          </a:p>
          <a:p>
            <a:pPr lvl="0"/>
            <a:r>
              <a:rPr lang="en-US" sz="1200" dirty="0">
                <a:solidFill>
                  <a:prstClr val="white"/>
                </a:solidFill>
              </a:rPr>
              <a:t>gen:1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030110" y="2934631"/>
            <a:ext cx="652409" cy="585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>
                <a:solidFill>
                  <a:prstClr val="white"/>
                </a:solidFill>
              </a:rPr>
              <a:t>ind:3</a:t>
            </a:r>
          </a:p>
          <a:p>
            <a:pPr lvl="0"/>
            <a:r>
              <a:rPr lang="en-US" sz="1200">
                <a:solidFill>
                  <a:prstClr val="white"/>
                </a:solidFill>
              </a:rPr>
              <a:t>gen:3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754438" y="2932063"/>
            <a:ext cx="652409" cy="585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>
                <a:solidFill>
                  <a:prstClr val="white"/>
                </a:solidFill>
              </a:rPr>
              <a:t>ind:2</a:t>
            </a:r>
          </a:p>
          <a:p>
            <a:pPr lvl="0"/>
            <a:r>
              <a:rPr lang="en-US" sz="1200">
                <a:solidFill>
                  <a:prstClr val="white"/>
                </a:solidFill>
              </a:rPr>
              <a:t>gen:3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478766" y="2932063"/>
            <a:ext cx="652409" cy="585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>
                <a:solidFill>
                  <a:prstClr val="white"/>
                </a:solidFill>
              </a:rPr>
              <a:t>ind:0</a:t>
            </a:r>
          </a:p>
          <a:p>
            <a:pPr lvl="0"/>
            <a:r>
              <a:rPr lang="en-US" sz="1200">
                <a:solidFill>
                  <a:prstClr val="white"/>
                </a:solidFill>
              </a:rPr>
              <a:t>gen:1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203094" y="2932062"/>
            <a:ext cx="652409" cy="585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>
                <a:solidFill>
                  <a:prstClr val="white"/>
                </a:solidFill>
              </a:rPr>
              <a:t>ind:5</a:t>
            </a:r>
          </a:p>
          <a:p>
            <a:pPr lvl="0"/>
            <a:r>
              <a:rPr lang="en-US" sz="1200">
                <a:solidFill>
                  <a:prstClr val="white"/>
                </a:solidFill>
              </a:rPr>
              <a:t>gen:7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927422" y="2921785"/>
            <a:ext cx="652409" cy="585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>
                <a:solidFill>
                  <a:prstClr val="white"/>
                </a:solidFill>
              </a:rPr>
              <a:t>ind:4</a:t>
            </a:r>
          </a:p>
          <a:p>
            <a:pPr lvl="0"/>
            <a:r>
              <a:rPr lang="en-US" sz="1200">
                <a:solidFill>
                  <a:prstClr val="white"/>
                </a:solidFill>
              </a:rPr>
              <a:t>gen:2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51750" y="2921784"/>
            <a:ext cx="652409" cy="5856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>
                <a:solidFill>
                  <a:prstClr val="black"/>
                </a:solidFill>
              </a:rPr>
              <a:t>ind:8</a:t>
            </a:r>
          </a:p>
          <a:p>
            <a:pPr lvl="0"/>
            <a:r>
              <a:rPr lang="en-US" sz="1200">
                <a:solidFill>
                  <a:prstClr val="black"/>
                </a:solidFill>
              </a:rPr>
              <a:t>gen:5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376078" y="2921783"/>
            <a:ext cx="652409" cy="585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>
                <a:solidFill>
                  <a:prstClr val="white"/>
                </a:solidFill>
              </a:rPr>
              <a:t>ind:6</a:t>
            </a:r>
          </a:p>
          <a:p>
            <a:pPr lvl="0"/>
            <a:r>
              <a:rPr lang="en-US" sz="1200">
                <a:solidFill>
                  <a:prstClr val="white"/>
                </a:solidFill>
              </a:rPr>
              <a:t>gen:6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100406" y="2921782"/>
            <a:ext cx="652409" cy="5856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>
                <a:solidFill>
                  <a:prstClr val="black"/>
                </a:solidFill>
              </a:rPr>
              <a:t>ind:8</a:t>
            </a:r>
          </a:p>
          <a:p>
            <a:pPr lvl="0"/>
            <a:r>
              <a:rPr lang="en-US" sz="1200">
                <a:solidFill>
                  <a:prstClr val="black"/>
                </a:solidFill>
              </a:rPr>
              <a:t>gen:6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54494" y="3972706"/>
            <a:ext cx="170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 list head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54494" y="4316353"/>
            <a:ext cx="170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 list tail</a:t>
            </a:r>
          </a:p>
        </p:txBody>
      </p:sp>
      <p:cxnSp>
        <p:nvCxnSpPr>
          <p:cNvPr id="86" name="Connector: Curved 85"/>
          <p:cNvCxnSpPr>
            <a:cxnSpLocks/>
            <a:stCxn id="65" idx="3"/>
            <a:endCxn id="38" idx="2"/>
          </p:cNvCxnSpPr>
          <p:nvPr/>
        </p:nvCxnSpPr>
        <p:spPr>
          <a:xfrm flipV="1">
            <a:off x="2558346" y="3507409"/>
            <a:ext cx="7868265" cy="993610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854494" y="4889251"/>
            <a:ext cx="17038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capacity</a:t>
            </a:r>
          </a:p>
          <a:p>
            <a:r>
              <a:rPr lang="en-US" dirty="0"/>
              <a:t>size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erase[]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4227816" y="5732980"/>
            <a:ext cx="6611420" cy="71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4299735" y="5799761"/>
            <a:ext cx="652409" cy="585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5030110" y="5802329"/>
            <a:ext cx="652409" cy="585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754438" y="5799761"/>
            <a:ext cx="652409" cy="585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6478766" y="5799761"/>
            <a:ext cx="652409" cy="585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7203094" y="5799760"/>
            <a:ext cx="652409" cy="585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927422" y="5789483"/>
            <a:ext cx="652409" cy="585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8651750" y="5789482"/>
            <a:ext cx="652409" cy="585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9376078" y="5789481"/>
            <a:ext cx="652409" cy="5856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empty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10100406" y="5789480"/>
            <a:ext cx="652409" cy="5856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100" b="1" dirty="0">
                <a:solidFill>
                  <a:prstClr val="black"/>
                </a:solidFill>
              </a:rPr>
              <a:t>empty</a:t>
            </a:r>
          </a:p>
        </p:txBody>
      </p:sp>
      <p:cxnSp>
        <p:nvCxnSpPr>
          <p:cNvPr id="129" name="Straight Arrow Connector 128"/>
          <p:cNvCxnSpPr>
            <a:cxnSpLocks/>
            <a:endCxn id="110" idx="1"/>
          </p:cNvCxnSpPr>
          <p:nvPr/>
        </p:nvCxnSpPr>
        <p:spPr>
          <a:xfrm flipV="1">
            <a:off x="1951233" y="6092576"/>
            <a:ext cx="2276583" cy="7192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Connector: Curved 65"/>
          <p:cNvCxnSpPr>
            <a:cxnSpLocks/>
            <a:stCxn id="64" idx="3"/>
            <a:endCxn id="38" idx="2"/>
          </p:cNvCxnSpPr>
          <p:nvPr/>
        </p:nvCxnSpPr>
        <p:spPr>
          <a:xfrm flipV="1">
            <a:off x="2558346" y="3507409"/>
            <a:ext cx="7868265" cy="649963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8651749" y="2921782"/>
            <a:ext cx="652409" cy="585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 dirty="0">
                <a:solidFill>
                  <a:prstClr val="white"/>
                </a:solidFill>
              </a:rPr>
              <a:t>ind:7</a:t>
            </a:r>
          </a:p>
          <a:p>
            <a:pPr lvl="0"/>
            <a:r>
              <a:rPr lang="en-US" sz="1200" dirty="0">
                <a:solidFill>
                  <a:prstClr val="white"/>
                </a:solidFill>
              </a:rPr>
              <a:t>gen:5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651748" y="2115530"/>
            <a:ext cx="652409" cy="585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 dirty="0">
                <a:solidFill>
                  <a:prstClr val="white"/>
                </a:solidFill>
              </a:rPr>
              <a:t>ind:7</a:t>
            </a:r>
          </a:p>
          <a:p>
            <a:pPr lvl="0"/>
            <a:r>
              <a:rPr lang="en-US" sz="1200" dirty="0">
                <a:solidFill>
                  <a:prstClr val="white"/>
                </a:solidFill>
              </a:rPr>
              <a:t>gen:7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26166" y="2115530"/>
            <a:ext cx="853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Key:</a:t>
            </a:r>
          </a:p>
        </p:txBody>
      </p:sp>
      <p:cxnSp>
        <p:nvCxnSpPr>
          <p:cNvPr id="73" name="Straight Arrow Connector 72"/>
          <p:cNvCxnSpPr>
            <a:cxnSpLocks/>
            <a:stCxn id="37" idx="2"/>
            <a:endCxn id="24" idx="0"/>
          </p:cNvCxnSpPr>
          <p:nvPr/>
        </p:nvCxnSpPr>
        <p:spPr>
          <a:xfrm flipH="1">
            <a:off x="8977955" y="3507410"/>
            <a:ext cx="724328" cy="122383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8651748" y="4731241"/>
            <a:ext cx="652409" cy="5856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100" b="1">
                <a:solidFill>
                  <a:prstClr val="black"/>
                </a:solidFill>
              </a:rPr>
              <a:t>empty</a:t>
            </a:r>
            <a:endParaRPr lang="en-US" sz="1100" b="1" dirty="0">
              <a:solidFill>
                <a:prstClr val="black"/>
              </a:solidFill>
            </a:endParaRPr>
          </a:p>
        </p:txBody>
      </p:sp>
      <p:cxnSp>
        <p:nvCxnSpPr>
          <p:cNvPr id="55" name="Straight Arrow Connector 54"/>
          <p:cNvCxnSpPr>
            <a:cxnSpLocks/>
            <a:stCxn id="54" idx="2"/>
            <a:endCxn id="117" idx="0"/>
          </p:cNvCxnSpPr>
          <p:nvPr/>
        </p:nvCxnSpPr>
        <p:spPr>
          <a:xfrm>
            <a:off x="8977953" y="5316868"/>
            <a:ext cx="2" cy="47261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8651748" y="5789480"/>
            <a:ext cx="652409" cy="5856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100" b="1" dirty="0">
                <a:solidFill>
                  <a:prstClr val="black"/>
                </a:solidFill>
              </a:rPr>
              <a:t>empty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383327" y="5799760"/>
            <a:ext cx="652409" cy="585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1" name="Rectangle 60"/>
          <p:cNvSpPr/>
          <p:nvPr/>
        </p:nvSpPr>
        <p:spPr>
          <a:xfrm>
            <a:off x="9376077" y="4731241"/>
            <a:ext cx="652409" cy="585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…</a:t>
            </a:r>
          </a:p>
        </p:txBody>
      </p:sp>
      <p:cxnSp>
        <p:nvCxnSpPr>
          <p:cNvPr id="16" name="Connector: Curved 15"/>
          <p:cNvCxnSpPr>
            <a:cxnSpLocks/>
            <a:endCxn id="69" idx="2"/>
          </p:cNvCxnSpPr>
          <p:nvPr/>
        </p:nvCxnSpPr>
        <p:spPr>
          <a:xfrm rot="5400000" flipH="1" flipV="1">
            <a:off x="7836918" y="4648443"/>
            <a:ext cx="2282071" cy="12700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8651748" y="2921780"/>
            <a:ext cx="652409" cy="585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 dirty="0">
                <a:solidFill>
                  <a:prstClr val="white"/>
                </a:solidFill>
              </a:rPr>
              <a:t>ind:6</a:t>
            </a:r>
          </a:p>
          <a:p>
            <a:pPr lvl="0"/>
            <a:r>
              <a:rPr lang="en-US" sz="1200" dirty="0">
                <a:solidFill>
                  <a:prstClr val="white"/>
                </a:solidFill>
              </a:rPr>
              <a:t>gen:5</a:t>
            </a:r>
          </a:p>
        </p:txBody>
      </p:sp>
      <p:sp>
        <p:nvSpPr>
          <p:cNvPr id="57" name="Rectangle 56"/>
          <p:cNvSpPr/>
          <p:nvPr/>
        </p:nvSpPr>
        <p:spPr>
          <a:xfrm>
            <a:off x="9376074" y="2921780"/>
            <a:ext cx="652409" cy="585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 dirty="0">
                <a:solidFill>
                  <a:prstClr val="white"/>
                </a:solidFill>
              </a:rPr>
              <a:t>ind:6</a:t>
            </a:r>
          </a:p>
          <a:p>
            <a:pPr lvl="0"/>
            <a:r>
              <a:rPr lang="en-US" sz="1200" dirty="0">
                <a:solidFill>
                  <a:prstClr val="white"/>
                </a:solidFill>
              </a:rPr>
              <a:t>gen:7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9376074" y="2921779"/>
            <a:ext cx="652409" cy="5856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 dirty="0">
                <a:solidFill>
                  <a:prstClr val="black"/>
                </a:solidFill>
              </a:rPr>
              <a:t>ind:7</a:t>
            </a: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gen:7</a:t>
            </a:r>
          </a:p>
        </p:txBody>
      </p:sp>
      <p:cxnSp>
        <p:nvCxnSpPr>
          <p:cNvPr id="70" name="Straight Arrow Connector 69"/>
          <p:cNvCxnSpPr>
            <a:cxnSpLocks/>
            <a:stCxn id="68" idx="2"/>
            <a:endCxn id="37" idx="0"/>
          </p:cNvCxnSpPr>
          <p:nvPr/>
        </p:nvCxnSpPr>
        <p:spPr>
          <a:xfrm>
            <a:off x="8977953" y="2701157"/>
            <a:ext cx="724330" cy="22062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10100405" y="2921779"/>
            <a:ext cx="652409" cy="5856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 dirty="0">
                <a:solidFill>
                  <a:prstClr val="black"/>
                </a:solidFill>
              </a:rPr>
              <a:t>ind:7</a:t>
            </a: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gen:6</a:t>
            </a:r>
          </a:p>
        </p:txBody>
      </p:sp>
      <p:cxnSp>
        <p:nvCxnSpPr>
          <p:cNvPr id="72" name="Connector: Curved 71"/>
          <p:cNvCxnSpPr>
            <a:cxnSpLocks/>
            <a:stCxn id="65" idx="3"/>
            <a:endCxn id="62" idx="2"/>
          </p:cNvCxnSpPr>
          <p:nvPr/>
        </p:nvCxnSpPr>
        <p:spPr>
          <a:xfrm flipV="1">
            <a:off x="2558346" y="3507406"/>
            <a:ext cx="7143933" cy="993613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BA75CC-82FC-4E9B-8718-2D5F6B640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Allan Deutsch | CppCon 2017 | allan@allandeutsch.com | linkedin.com/AllanDeutsch | @RealAllanD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60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-0.06002 0.0002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8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59259E-6 L -0.05937 -0.000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17" grpId="0" animBg="1"/>
      <p:bldP spid="68" grpId="0" animBg="1"/>
      <p:bldP spid="14" grpId="0"/>
      <p:bldP spid="54" grpId="0" animBg="1"/>
      <p:bldP spid="58" grpId="0" animBg="1"/>
      <p:bldP spid="87" grpId="0" animBg="1"/>
      <p:bldP spid="61" grpId="0" animBg="1"/>
      <p:bldP spid="69" grpId="0" animBg="1"/>
      <p:bldP spid="62" grpId="0" animBg="1"/>
      <p:bldP spid="7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Dynamic sizing causes memory usage spikes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Dense storage =&gt; unstable addresses =&gt; slower lookup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Uses memory to make guarantees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Allan Deutsch | CppCon 2017 | allan@allandeutsch.com | linkedin.com/AllanDeutsch | @RealAllanD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57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Variation: No Index Table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Provides stable indices/pointers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Only requires 1 indirection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Trades faster lookups for worse iteration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6"/>
                </a:solidFill>
              </a:rPr>
              <a:t>Elements not dense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6"/>
                </a:solidFill>
              </a:rPr>
              <a:t>Generation counter reduces # elements in a cache line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Allan Deutsch | CppCon 2017 | allan@allandeutsch.com | linkedin.com/AllanDeutsch | @RealAllanD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209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Variations: Fixed Size Array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O(1) insert always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Generations increase roughly uniformly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No memory usage spikes from allocation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6"/>
                </a:solidFill>
              </a:rPr>
              <a:t>Dynamic sizing is often preferable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6"/>
                </a:solidFill>
              </a:rPr>
              <a:t>Edge cases can cause generation overflow quickly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Allan Deutsch | CppCon 2017 | allan@allandeutsch.com | linkedin.com/AllanDeutsch | @RealAllanD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040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Variations: Block Allocation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O(1) insert always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Allocation memory usage spikes are small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Similar iteration efficiency can be gained with additional effort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6"/>
                </a:solidFill>
              </a:rPr>
              <a:t>Elements aren’t stored fully contiguously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6"/>
                </a:solidFill>
              </a:rPr>
              <a:t>Iteration cache misses scale inversely with block size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6"/>
                </a:solidFill>
              </a:rPr>
              <a:t>Lookup has an additional indirection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Allan Deutsch | CppCon 2017 | allan@allandeutsch.com | linkedin.com/AllanDeutsch | @RealAllanD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979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Works: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Keys are an integer bitfield with 2 parts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Index into the index table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Generation counter for the element it references</a:t>
            </a:r>
            <a:endParaRPr lang="en-US" sz="1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Index from index array is used if generation counters match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Key bit distribution is customizable as a template parameter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Allan Deutsch | CppCon 2017 | allan@allandeutsch.com | linkedin.com/AllanDeutsch | @RealAllanD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970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Questions/Comments/Contribute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Proposing slot_map at Toronto Meeting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SG14 thread coming soon™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allan@allandeutsch.com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Allan Deutsch | CppCon 2017 | allan@allandeutsch.com | linkedin.com/AllanDeutsch | @RealAllanD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82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454BC-DFBA-479F-BE84-9DA8F158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E325A-A232-42AE-94A0-7BB9C5B1CC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Hashed</a:t>
            </a:r>
          </a:p>
          <a:p>
            <a:r>
              <a:rPr lang="en-US" dirty="0"/>
              <a:t>Probabilistic</a:t>
            </a:r>
          </a:p>
          <a:p>
            <a:r>
              <a:rPr lang="en-US" dirty="0"/>
              <a:t>Find &amp; insert only</a:t>
            </a:r>
          </a:p>
          <a:p>
            <a:r>
              <a:rPr lang="en-US" dirty="0"/>
              <a:t>“No” or “maybe”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099579-CF3B-4BF6-8360-D45117BC2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Allan Deutsch | CppCon 2017 | allan@allandeutsch.com | linkedin.com/AllanDeutsch | @RealAllanD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7AA72-2689-4E52-89C9-06813CF17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372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BF433-0C6B-45D3-AA5B-A9A8D02EE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Being Solved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9682B-F1A3-496D-9C7C-F9DF45766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Check non-membership</a:t>
            </a:r>
          </a:p>
          <a:p>
            <a:r>
              <a:rPr lang="en-US" sz="2200" dirty="0"/>
              <a:t>Minimal memory</a:t>
            </a:r>
          </a:p>
          <a:p>
            <a:r>
              <a:rPr lang="en-US" sz="2200" dirty="0"/>
              <a:t>“probably” is okay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32ABD5-285D-4716-8CDA-BF0B9AD90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Allan Deutsch | CppCon 2017 | allan@allandeutsch.com | linkedin.com/AllanDeutsch | @RealAllanD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55F41-D8A9-4553-BA98-05CC47E1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863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BF433-0C6B-45D3-AA5B-A9A8D02EE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Guarantees of a Bloom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9682B-F1A3-496D-9C7C-F9DF45766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Constant time &amp; memory</a:t>
            </a:r>
          </a:p>
          <a:p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32ABD5-285D-4716-8CDA-BF0B9AD90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Allan Deutsch | CppCon 2017 | allan@allandeutsch.com | linkedin.com/AllanDeutsch | @RealAllanD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55F41-D8A9-4553-BA98-05CC47E1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332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454BC-DFBA-479F-BE84-9DA8F158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 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E325A-A232-42AE-94A0-7BB9C5B1CC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5248442" cy="229552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Unordered</a:t>
            </a:r>
          </a:p>
          <a:p>
            <a:r>
              <a:rPr lang="en-US" sz="2400" dirty="0"/>
              <a:t>Associative</a:t>
            </a:r>
          </a:p>
          <a:p>
            <a:r>
              <a:rPr lang="en-US" sz="2400" dirty="0"/>
              <a:t>Contiguous storage</a:t>
            </a:r>
          </a:p>
          <a:p>
            <a:r>
              <a:rPr lang="en-US" sz="2400" dirty="0"/>
              <a:t>Consistent performance</a:t>
            </a:r>
          </a:p>
          <a:p>
            <a:r>
              <a:rPr lang="en-US" sz="2400" dirty="0"/>
              <a:t>Proposed for standardization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099579-CF3B-4BF6-8360-D45117BC2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Allan Deutsch | CppCon 2017 | allan@allandeutsch.com | linkedin.com/AllanDeutsch | @RealAllanD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7AA72-2689-4E52-89C9-06813CF17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805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Alternatives: Hash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3"/>
                </a:solidFill>
              </a:rPr>
              <a:t>Only 1 hash per lookup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6"/>
                </a:solidFill>
              </a:rPr>
              <a:t>More memory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6"/>
                </a:solidFill>
              </a:rPr>
              <a:t>Not contiguous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Allan Deutsch | CppCon 2017 | allan@allandeutsch.com | linkedin.com/AllanDeutsch | @RealAllanD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8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Alternatives: Array/Vector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6"/>
                </a:solidFill>
              </a:rPr>
              <a:t>More memory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6"/>
                </a:solidFill>
              </a:rPr>
              <a:t>Insert is O(N)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6"/>
                </a:solidFill>
              </a:rPr>
              <a:t>Lookup is log(n)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Allan Deutsch | CppCon 2017 | allan@allandeutsch.com | linkedin.com/AllanDeutsch | @RealAllanD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937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Website safety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Email contacts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Newsfeed pruning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Typeahead search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Allan Deutsch | CppCon 2017 | allan@allandeutsch.com | linkedin.com/AllanDeutsch | @RealAllanD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2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-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Bit array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No actual elements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Allan Deutsch | CppCon 2017 | allan@allandeutsch.com | linkedin.com/AllanDeutsch | @RealAllanD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154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4BE30F1-7749-4DA4-8E4F-46AA44E5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- Storage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410B1-6771-4991-AE93-D60E4A8FC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Allan Deutsch | CppCon 2017 | allan@allandeutsch.com | linkedin.com/AllanDeutsch | @RealAllanD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346AB-5A44-4F90-8EAF-E7A64AA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85DA2F-F869-465E-9D86-378DF30FE160}"/>
              </a:ext>
            </a:extLst>
          </p:cNvPr>
          <p:cNvSpPr/>
          <p:nvPr/>
        </p:nvSpPr>
        <p:spPr>
          <a:xfrm>
            <a:off x="1056579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135FCF-25C1-462A-A4A9-42B388BF138E}"/>
              </a:ext>
            </a:extLst>
          </p:cNvPr>
          <p:cNvSpPr/>
          <p:nvPr/>
        </p:nvSpPr>
        <p:spPr>
          <a:xfrm>
            <a:off x="1455612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34CE100-E99C-4FFD-AC8C-EA591F28A8AA}"/>
              </a:ext>
            </a:extLst>
          </p:cNvPr>
          <p:cNvSpPr/>
          <p:nvPr/>
        </p:nvSpPr>
        <p:spPr>
          <a:xfrm>
            <a:off x="1854645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08D1AF2-C48C-4038-B0FF-5EC92302E747}"/>
              </a:ext>
            </a:extLst>
          </p:cNvPr>
          <p:cNvSpPr/>
          <p:nvPr/>
        </p:nvSpPr>
        <p:spPr>
          <a:xfrm>
            <a:off x="2253678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CC59AA-8B8B-4B6E-9994-774FDA869363}"/>
              </a:ext>
            </a:extLst>
          </p:cNvPr>
          <p:cNvSpPr/>
          <p:nvPr/>
        </p:nvSpPr>
        <p:spPr>
          <a:xfrm>
            <a:off x="2652711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EAF0A9E-52C0-44A2-B940-246A3D9EC1C2}"/>
              </a:ext>
            </a:extLst>
          </p:cNvPr>
          <p:cNvSpPr/>
          <p:nvPr/>
        </p:nvSpPr>
        <p:spPr>
          <a:xfrm>
            <a:off x="3051744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B46556F-6533-491E-A8E3-A6D97E4C523A}"/>
              </a:ext>
            </a:extLst>
          </p:cNvPr>
          <p:cNvSpPr/>
          <p:nvPr/>
        </p:nvSpPr>
        <p:spPr>
          <a:xfrm>
            <a:off x="3450777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EA52BF-B369-4B78-908A-B401E4894FD0}"/>
              </a:ext>
            </a:extLst>
          </p:cNvPr>
          <p:cNvSpPr/>
          <p:nvPr/>
        </p:nvSpPr>
        <p:spPr>
          <a:xfrm>
            <a:off x="3849810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BDB15A-2C84-4C47-BBBD-D86851CE14E0}"/>
              </a:ext>
            </a:extLst>
          </p:cNvPr>
          <p:cNvSpPr/>
          <p:nvPr/>
        </p:nvSpPr>
        <p:spPr>
          <a:xfrm>
            <a:off x="4248843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5B5FDA-9590-4C46-80E4-25469530D817}"/>
              </a:ext>
            </a:extLst>
          </p:cNvPr>
          <p:cNvSpPr/>
          <p:nvPr/>
        </p:nvSpPr>
        <p:spPr>
          <a:xfrm>
            <a:off x="4647876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BE6B8E-E404-4405-AAC2-1F013785649C}"/>
              </a:ext>
            </a:extLst>
          </p:cNvPr>
          <p:cNvSpPr/>
          <p:nvPr/>
        </p:nvSpPr>
        <p:spPr>
          <a:xfrm>
            <a:off x="5046909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D805B0F-FD2B-426C-B042-5A92583829FB}"/>
              </a:ext>
            </a:extLst>
          </p:cNvPr>
          <p:cNvSpPr/>
          <p:nvPr/>
        </p:nvSpPr>
        <p:spPr>
          <a:xfrm>
            <a:off x="5444313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BFFC805-C0FD-474B-AF6A-CF56A2779237}"/>
              </a:ext>
            </a:extLst>
          </p:cNvPr>
          <p:cNvSpPr/>
          <p:nvPr/>
        </p:nvSpPr>
        <p:spPr>
          <a:xfrm>
            <a:off x="5846604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0920E73-6F28-40BA-A0CE-B893B05891DB}"/>
              </a:ext>
            </a:extLst>
          </p:cNvPr>
          <p:cNvSpPr/>
          <p:nvPr/>
        </p:nvSpPr>
        <p:spPr>
          <a:xfrm>
            <a:off x="6244008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CBDC111-63A2-42B9-8AC5-F1672A16C3E0}"/>
              </a:ext>
            </a:extLst>
          </p:cNvPr>
          <p:cNvSpPr/>
          <p:nvPr/>
        </p:nvSpPr>
        <p:spPr>
          <a:xfrm>
            <a:off x="6643041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A7710F-AA55-4BCA-8A4C-E40ADD03F7A1}"/>
              </a:ext>
            </a:extLst>
          </p:cNvPr>
          <p:cNvSpPr/>
          <p:nvPr/>
        </p:nvSpPr>
        <p:spPr>
          <a:xfrm>
            <a:off x="7042074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894E616-19CC-4137-858A-EECF7D9622D8}"/>
              </a:ext>
            </a:extLst>
          </p:cNvPr>
          <p:cNvSpPr/>
          <p:nvPr/>
        </p:nvSpPr>
        <p:spPr>
          <a:xfrm>
            <a:off x="7441107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505904-415F-4E31-8516-3EFB580FFD42}"/>
              </a:ext>
            </a:extLst>
          </p:cNvPr>
          <p:cNvSpPr/>
          <p:nvPr/>
        </p:nvSpPr>
        <p:spPr>
          <a:xfrm>
            <a:off x="7840140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DE466C-A28C-4DEF-A755-6FDC14440A39}"/>
              </a:ext>
            </a:extLst>
          </p:cNvPr>
          <p:cNvSpPr/>
          <p:nvPr/>
        </p:nvSpPr>
        <p:spPr>
          <a:xfrm>
            <a:off x="8239173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25CE465-18FF-4547-A351-3B64ACC8E33C}"/>
              </a:ext>
            </a:extLst>
          </p:cNvPr>
          <p:cNvSpPr/>
          <p:nvPr/>
        </p:nvSpPr>
        <p:spPr>
          <a:xfrm>
            <a:off x="8638206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6B4EC64-C43E-4734-A500-4B9CCA80D28A}"/>
              </a:ext>
            </a:extLst>
          </p:cNvPr>
          <p:cNvSpPr/>
          <p:nvPr/>
        </p:nvSpPr>
        <p:spPr>
          <a:xfrm>
            <a:off x="9037239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0FB918A-F1AB-4C88-9558-72A036620058}"/>
              </a:ext>
            </a:extLst>
          </p:cNvPr>
          <p:cNvSpPr/>
          <p:nvPr/>
        </p:nvSpPr>
        <p:spPr>
          <a:xfrm>
            <a:off x="9447038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520D062-1B00-46FF-8D95-8CF0573A1A48}"/>
              </a:ext>
            </a:extLst>
          </p:cNvPr>
          <p:cNvSpPr/>
          <p:nvPr/>
        </p:nvSpPr>
        <p:spPr>
          <a:xfrm>
            <a:off x="9846071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562543-DC44-4183-AECC-6955C7093AFC}"/>
              </a:ext>
            </a:extLst>
          </p:cNvPr>
          <p:cNvSpPr/>
          <p:nvPr/>
        </p:nvSpPr>
        <p:spPr>
          <a:xfrm>
            <a:off x="10245104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F869EEA-5321-4D89-A230-228A4766BCE4}"/>
              </a:ext>
            </a:extLst>
          </p:cNvPr>
          <p:cNvSpPr txBox="1"/>
          <p:nvPr/>
        </p:nvSpPr>
        <p:spPr>
          <a:xfrm>
            <a:off x="964932" y="2353320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 field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D3349B1-C120-4A61-96B4-EED77382CB2A}"/>
              </a:ext>
            </a:extLst>
          </p:cNvPr>
          <p:cNvSpPr txBox="1"/>
          <p:nvPr/>
        </p:nvSpPr>
        <p:spPr>
          <a:xfrm>
            <a:off x="1056578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BFC8C0-77D0-4EE9-9887-46F033C05562}"/>
              </a:ext>
            </a:extLst>
          </p:cNvPr>
          <p:cNvSpPr txBox="1"/>
          <p:nvPr/>
        </p:nvSpPr>
        <p:spPr>
          <a:xfrm>
            <a:off x="1458870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5B47F7B-982B-4495-8F7C-95A1389FBAC3}"/>
              </a:ext>
            </a:extLst>
          </p:cNvPr>
          <p:cNvSpPr txBox="1"/>
          <p:nvPr/>
        </p:nvSpPr>
        <p:spPr>
          <a:xfrm>
            <a:off x="1853015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FFFF310-33AD-4FD2-8142-6948A6B87A1A}"/>
              </a:ext>
            </a:extLst>
          </p:cNvPr>
          <p:cNvSpPr txBox="1"/>
          <p:nvPr/>
        </p:nvSpPr>
        <p:spPr>
          <a:xfrm>
            <a:off x="2253678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9B55331-A6B7-428B-B7CE-B5304D8507D0}"/>
              </a:ext>
            </a:extLst>
          </p:cNvPr>
          <p:cNvSpPr txBox="1"/>
          <p:nvPr/>
        </p:nvSpPr>
        <p:spPr>
          <a:xfrm>
            <a:off x="2654341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081BCE-7956-4AAE-9B8E-5A6946270D19}"/>
              </a:ext>
            </a:extLst>
          </p:cNvPr>
          <p:cNvSpPr txBox="1"/>
          <p:nvPr/>
        </p:nvSpPr>
        <p:spPr>
          <a:xfrm>
            <a:off x="3048487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A3A7A65-AEE9-4597-9E82-B09D40018028}"/>
              </a:ext>
            </a:extLst>
          </p:cNvPr>
          <p:cNvSpPr txBox="1"/>
          <p:nvPr/>
        </p:nvSpPr>
        <p:spPr>
          <a:xfrm>
            <a:off x="3448388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533A30F-A3E7-4B79-BF5E-12BDC0BCECC9}"/>
              </a:ext>
            </a:extLst>
          </p:cNvPr>
          <p:cNvSpPr txBox="1"/>
          <p:nvPr/>
        </p:nvSpPr>
        <p:spPr>
          <a:xfrm>
            <a:off x="3849810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04D455A-FDF7-4899-99E5-7E02B1510E18}"/>
              </a:ext>
            </a:extLst>
          </p:cNvPr>
          <p:cNvSpPr txBox="1"/>
          <p:nvPr/>
        </p:nvSpPr>
        <p:spPr>
          <a:xfrm>
            <a:off x="4250473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01A5A59-6725-4B60-A1B5-AC4954FFBDBD}"/>
              </a:ext>
            </a:extLst>
          </p:cNvPr>
          <p:cNvSpPr txBox="1"/>
          <p:nvPr/>
        </p:nvSpPr>
        <p:spPr>
          <a:xfrm>
            <a:off x="4650319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D9091B7-E1F8-4D44-9105-6A5081D2C706}"/>
              </a:ext>
            </a:extLst>
          </p:cNvPr>
          <p:cNvSpPr txBox="1"/>
          <p:nvPr/>
        </p:nvSpPr>
        <p:spPr>
          <a:xfrm>
            <a:off x="5048945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E98F8DF-F3D4-4061-A484-C45AC2254DBE}"/>
              </a:ext>
            </a:extLst>
          </p:cNvPr>
          <p:cNvSpPr txBox="1"/>
          <p:nvPr/>
        </p:nvSpPr>
        <p:spPr>
          <a:xfrm>
            <a:off x="5448182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CEDA13A-6378-4F2C-AFDB-061F71E49831}"/>
              </a:ext>
            </a:extLst>
          </p:cNvPr>
          <p:cNvSpPr txBox="1"/>
          <p:nvPr/>
        </p:nvSpPr>
        <p:spPr>
          <a:xfrm>
            <a:off x="5848233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C5B5EA3-9E71-4B9D-9B75-231912E23E96}"/>
              </a:ext>
            </a:extLst>
          </p:cNvPr>
          <p:cNvSpPr txBox="1"/>
          <p:nvPr/>
        </p:nvSpPr>
        <p:spPr>
          <a:xfrm>
            <a:off x="6248895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7C6A4F6-F024-4F0C-941B-A5EBEAAEEBE9}"/>
              </a:ext>
            </a:extLst>
          </p:cNvPr>
          <p:cNvSpPr txBox="1"/>
          <p:nvPr/>
        </p:nvSpPr>
        <p:spPr>
          <a:xfrm>
            <a:off x="6647928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C131B33-6075-4A48-B67F-E0BEFC6800E4}"/>
              </a:ext>
            </a:extLst>
          </p:cNvPr>
          <p:cNvSpPr txBox="1"/>
          <p:nvPr/>
        </p:nvSpPr>
        <p:spPr>
          <a:xfrm>
            <a:off x="7046961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8ADE66-DE6E-4D2F-ADA9-45D251ED2BFF}"/>
              </a:ext>
            </a:extLst>
          </p:cNvPr>
          <p:cNvSpPr txBox="1"/>
          <p:nvPr/>
        </p:nvSpPr>
        <p:spPr>
          <a:xfrm>
            <a:off x="7445994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DA1E81C-FCCA-4860-99BE-12CC85C665AE}"/>
              </a:ext>
            </a:extLst>
          </p:cNvPr>
          <p:cNvSpPr txBox="1"/>
          <p:nvPr/>
        </p:nvSpPr>
        <p:spPr>
          <a:xfrm>
            <a:off x="7845027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67E9BDF-4778-46DF-B40A-DEF4C2F0F11F}"/>
              </a:ext>
            </a:extLst>
          </p:cNvPr>
          <p:cNvSpPr txBox="1"/>
          <p:nvPr/>
        </p:nvSpPr>
        <p:spPr>
          <a:xfrm>
            <a:off x="8244060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77D351A-D7C7-41C5-BC90-D27FB00DCAA2}"/>
              </a:ext>
            </a:extLst>
          </p:cNvPr>
          <p:cNvSpPr txBox="1"/>
          <p:nvPr/>
        </p:nvSpPr>
        <p:spPr>
          <a:xfrm>
            <a:off x="8636577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6B0BA24-F56E-4991-B810-14D29600008A}"/>
              </a:ext>
            </a:extLst>
          </p:cNvPr>
          <p:cNvSpPr txBox="1"/>
          <p:nvPr/>
        </p:nvSpPr>
        <p:spPr>
          <a:xfrm>
            <a:off x="9042940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A1CDEE3-D596-4867-9AC3-9EFEAF644D66}"/>
              </a:ext>
            </a:extLst>
          </p:cNvPr>
          <p:cNvSpPr txBox="1"/>
          <p:nvPr/>
        </p:nvSpPr>
        <p:spPr>
          <a:xfrm>
            <a:off x="9447038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6AEEE4E-6A7C-41D0-A223-E6BBE0F33C1F}"/>
              </a:ext>
            </a:extLst>
          </p:cNvPr>
          <p:cNvSpPr txBox="1"/>
          <p:nvPr/>
        </p:nvSpPr>
        <p:spPr>
          <a:xfrm>
            <a:off x="9839555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C80C897-E833-48B4-A83E-8D3EC61E1616}"/>
              </a:ext>
            </a:extLst>
          </p:cNvPr>
          <p:cNvSpPr txBox="1"/>
          <p:nvPr/>
        </p:nvSpPr>
        <p:spPr>
          <a:xfrm>
            <a:off x="10245918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886018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4BE30F1-7749-4DA4-8E4F-46AA44E5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– Hashing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2024917-676A-4036-9401-E7895F5E3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 hash functions</a:t>
            </a:r>
          </a:p>
          <a:p>
            <a:r>
              <a:rPr lang="en-US" sz="2400" dirty="0"/>
              <a:t>1 bit per hash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410B1-6771-4991-AE93-D60E4A8FC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Allan Deutsch | CppCon 2017 | allan@allandeutsch.com | linkedin.com/AllanDeutsch | @RealAllanD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346AB-5A44-4F90-8EAF-E7A64AA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305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4BE30F1-7749-4DA4-8E4F-46AA44E5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– Hashing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410B1-6771-4991-AE93-D60E4A8FC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Allan Deutsch | CppCon 2017 | allan@allandeutsch.com | linkedin.com/AllanDeutsch | @RealAllanD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346AB-5A44-4F90-8EAF-E7A64AA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85DA2F-F869-465E-9D86-378DF30FE160}"/>
              </a:ext>
            </a:extLst>
          </p:cNvPr>
          <p:cNvSpPr/>
          <p:nvPr/>
        </p:nvSpPr>
        <p:spPr>
          <a:xfrm>
            <a:off x="1056579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135FCF-25C1-462A-A4A9-42B388BF138E}"/>
              </a:ext>
            </a:extLst>
          </p:cNvPr>
          <p:cNvSpPr/>
          <p:nvPr/>
        </p:nvSpPr>
        <p:spPr>
          <a:xfrm>
            <a:off x="1455612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34CE100-E99C-4FFD-AC8C-EA591F28A8AA}"/>
              </a:ext>
            </a:extLst>
          </p:cNvPr>
          <p:cNvSpPr/>
          <p:nvPr/>
        </p:nvSpPr>
        <p:spPr>
          <a:xfrm>
            <a:off x="1854645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08D1AF2-C48C-4038-B0FF-5EC92302E747}"/>
              </a:ext>
            </a:extLst>
          </p:cNvPr>
          <p:cNvSpPr/>
          <p:nvPr/>
        </p:nvSpPr>
        <p:spPr>
          <a:xfrm>
            <a:off x="2253678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CC59AA-8B8B-4B6E-9994-774FDA869363}"/>
              </a:ext>
            </a:extLst>
          </p:cNvPr>
          <p:cNvSpPr/>
          <p:nvPr/>
        </p:nvSpPr>
        <p:spPr>
          <a:xfrm>
            <a:off x="2652711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EAF0A9E-52C0-44A2-B940-246A3D9EC1C2}"/>
              </a:ext>
            </a:extLst>
          </p:cNvPr>
          <p:cNvSpPr/>
          <p:nvPr/>
        </p:nvSpPr>
        <p:spPr>
          <a:xfrm>
            <a:off x="3051744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B46556F-6533-491E-A8E3-A6D97E4C523A}"/>
              </a:ext>
            </a:extLst>
          </p:cNvPr>
          <p:cNvSpPr/>
          <p:nvPr/>
        </p:nvSpPr>
        <p:spPr>
          <a:xfrm>
            <a:off x="3450777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EA52BF-B369-4B78-908A-B401E4894FD0}"/>
              </a:ext>
            </a:extLst>
          </p:cNvPr>
          <p:cNvSpPr/>
          <p:nvPr/>
        </p:nvSpPr>
        <p:spPr>
          <a:xfrm>
            <a:off x="3849810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BDB15A-2C84-4C47-BBBD-D86851CE14E0}"/>
              </a:ext>
            </a:extLst>
          </p:cNvPr>
          <p:cNvSpPr/>
          <p:nvPr/>
        </p:nvSpPr>
        <p:spPr>
          <a:xfrm>
            <a:off x="4248843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5B5FDA-9590-4C46-80E4-25469530D817}"/>
              </a:ext>
            </a:extLst>
          </p:cNvPr>
          <p:cNvSpPr/>
          <p:nvPr/>
        </p:nvSpPr>
        <p:spPr>
          <a:xfrm>
            <a:off x="4647876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BE6B8E-E404-4405-AAC2-1F013785649C}"/>
              </a:ext>
            </a:extLst>
          </p:cNvPr>
          <p:cNvSpPr/>
          <p:nvPr/>
        </p:nvSpPr>
        <p:spPr>
          <a:xfrm>
            <a:off x="5046909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D805B0F-FD2B-426C-B042-5A92583829FB}"/>
              </a:ext>
            </a:extLst>
          </p:cNvPr>
          <p:cNvSpPr/>
          <p:nvPr/>
        </p:nvSpPr>
        <p:spPr>
          <a:xfrm>
            <a:off x="5444313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BFFC805-C0FD-474B-AF6A-CF56A2779237}"/>
              </a:ext>
            </a:extLst>
          </p:cNvPr>
          <p:cNvSpPr/>
          <p:nvPr/>
        </p:nvSpPr>
        <p:spPr>
          <a:xfrm>
            <a:off x="5846604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0920E73-6F28-40BA-A0CE-B893B05891DB}"/>
              </a:ext>
            </a:extLst>
          </p:cNvPr>
          <p:cNvSpPr/>
          <p:nvPr/>
        </p:nvSpPr>
        <p:spPr>
          <a:xfrm>
            <a:off x="6244008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CBDC111-63A2-42B9-8AC5-F1672A16C3E0}"/>
              </a:ext>
            </a:extLst>
          </p:cNvPr>
          <p:cNvSpPr/>
          <p:nvPr/>
        </p:nvSpPr>
        <p:spPr>
          <a:xfrm>
            <a:off x="6643041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A7710F-AA55-4BCA-8A4C-E40ADD03F7A1}"/>
              </a:ext>
            </a:extLst>
          </p:cNvPr>
          <p:cNvSpPr/>
          <p:nvPr/>
        </p:nvSpPr>
        <p:spPr>
          <a:xfrm>
            <a:off x="7042074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894E616-19CC-4137-858A-EECF7D9622D8}"/>
              </a:ext>
            </a:extLst>
          </p:cNvPr>
          <p:cNvSpPr/>
          <p:nvPr/>
        </p:nvSpPr>
        <p:spPr>
          <a:xfrm>
            <a:off x="7441107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505904-415F-4E31-8516-3EFB580FFD42}"/>
              </a:ext>
            </a:extLst>
          </p:cNvPr>
          <p:cNvSpPr/>
          <p:nvPr/>
        </p:nvSpPr>
        <p:spPr>
          <a:xfrm>
            <a:off x="7840140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DE466C-A28C-4DEF-A755-6FDC14440A39}"/>
              </a:ext>
            </a:extLst>
          </p:cNvPr>
          <p:cNvSpPr/>
          <p:nvPr/>
        </p:nvSpPr>
        <p:spPr>
          <a:xfrm>
            <a:off x="8239173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25CE465-18FF-4547-A351-3B64ACC8E33C}"/>
              </a:ext>
            </a:extLst>
          </p:cNvPr>
          <p:cNvSpPr/>
          <p:nvPr/>
        </p:nvSpPr>
        <p:spPr>
          <a:xfrm>
            <a:off x="8638206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6B4EC64-C43E-4734-A500-4B9CCA80D28A}"/>
              </a:ext>
            </a:extLst>
          </p:cNvPr>
          <p:cNvSpPr/>
          <p:nvPr/>
        </p:nvSpPr>
        <p:spPr>
          <a:xfrm>
            <a:off x="9037239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0FB918A-F1AB-4C88-9558-72A036620058}"/>
              </a:ext>
            </a:extLst>
          </p:cNvPr>
          <p:cNvSpPr/>
          <p:nvPr/>
        </p:nvSpPr>
        <p:spPr>
          <a:xfrm>
            <a:off x="9447038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520D062-1B00-46FF-8D95-8CF0573A1A48}"/>
              </a:ext>
            </a:extLst>
          </p:cNvPr>
          <p:cNvSpPr/>
          <p:nvPr/>
        </p:nvSpPr>
        <p:spPr>
          <a:xfrm>
            <a:off x="9846071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562543-DC44-4183-AECC-6955C7093AFC}"/>
              </a:ext>
            </a:extLst>
          </p:cNvPr>
          <p:cNvSpPr/>
          <p:nvPr/>
        </p:nvSpPr>
        <p:spPr>
          <a:xfrm>
            <a:off x="10245104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F869EEA-5321-4D89-A230-228A4766BCE4}"/>
              </a:ext>
            </a:extLst>
          </p:cNvPr>
          <p:cNvSpPr txBox="1"/>
          <p:nvPr/>
        </p:nvSpPr>
        <p:spPr>
          <a:xfrm>
            <a:off x="964932" y="2353320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 field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D3349B1-C120-4A61-96B4-EED77382CB2A}"/>
              </a:ext>
            </a:extLst>
          </p:cNvPr>
          <p:cNvSpPr txBox="1"/>
          <p:nvPr/>
        </p:nvSpPr>
        <p:spPr>
          <a:xfrm>
            <a:off x="1056578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BFC8C0-77D0-4EE9-9887-46F033C05562}"/>
              </a:ext>
            </a:extLst>
          </p:cNvPr>
          <p:cNvSpPr txBox="1"/>
          <p:nvPr/>
        </p:nvSpPr>
        <p:spPr>
          <a:xfrm>
            <a:off x="1458870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5B47F7B-982B-4495-8F7C-95A1389FBAC3}"/>
              </a:ext>
            </a:extLst>
          </p:cNvPr>
          <p:cNvSpPr txBox="1"/>
          <p:nvPr/>
        </p:nvSpPr>
        <p:spPr>
          <a:xfrm>
            <a:off x="1853015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FFFF310-33AD-4FD2-8142-6948A6B87A1A}"/>
              </a:ext>
            </a:extLst>
          </p:cNvPr>
          <p:cNvSpPr txBox="1"/>
          <p:nvPr/>
        </p:nvSpPr>
        <p:spPr>
          <a:xfrm>
            <a:off x="2253678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9B55331-A6B7-428B-B7CE-B5304D8507D0}"/>
              </a:ext>
            </a:extLst>
          </p:cNvPr>
          <p:cNvSpPr txBox="1"/>
          <p:nvPr/>
        </p:nvSpPr>
        <p:spPr>
          <a:xfrm>
            <a:off x="2654341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081BCE-7956-4AAE-9B8E-5A6946270D19}"/>
              </a:ext>
            </a:extLst>
          </p:cNvPr>
          <p:cNvSpPr txBox="1"/>
          <p:nvPr/>
        </p:nvSpPr>
        <p:spPr>
          <a:xfrm>
            <a:off x="3048487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A3A7A65-AEE9-4597-9E82-B09D40018028}"/>
              </a:ext>
            </a:extLst>
          </p:cNvPr>
          <p:cNvSpPr txBox="1"/>
          <p:nvPr/>
        </p:nvSpPr>
        <p:spPr>
          <a:xfrm>
            <a:off x="3448388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533A30F-A3E7-4B79-BF5E-12BDC0BCECC9}"/>
              </a:ext>
            </a:extLst>
          </p:cNvPr>
          <p:cNvSpPr txBox="1"/>
          <p:nvPr/>
        </p:nvSpPr>
        <p:spPr>
          <a:xfrm>
            <a:off x="3849810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04D455A-FDF7-4899-99E5-7E02B1510E18}"/>
              </a:ext>
            </a:extLst>
          </p:cNvPr>
          <p:cNvSpPr txBox="1"/>
          <p:nvPr/>
        </p:nvSpPr>
        <p:spPr>
          <a:xfrm>
            <a:off x="4250473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01A5A59-6725-4B60-A1B5-AC4954FFBDBD}"/>
              </a:ext>
            </a:extLst>
          </p:cNvPr>
          <p:cNvSpPr txBox="1"/>
          <p:nvPr/>
        </p:nvSpPr>
        <p:spPr>
          <a:xfrm>
            <a:off x="4650319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D9091B7-E1F8-4D44-9105-6A5081D2C706}"/>
              </a:ext>
            </a:extLst>
          </p:cNvPr>
          <p:cNvSpPr txBox="1"/>
          <p:nvPr/>
        </p:nvSpPr>
        <p:spPr>
          <a:xfrm>
            <a:off x="5048945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E98F8DF-F3D4-4061-A484-C45AC2254DBE}"/>
              </a:ext>
            </a:extLst>
          </p:cNvPr>
          <p:cNvSpPr txBox="1"/>
          <p:nvPr/>
        </p:nvSpPr>
        <p:spPr>
          <a:xfrm>
            <a:off x="5448182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CEDA13A-6378-4F2C-AFDB-061F71E49831}"/>
              </a:ext>
            </a:extLst>
          </p:cNvPr>
          <p:cNvSpPr txBox="1"/>
          <p:nvPr/>
        </p:nvSpPr>
        <p:spPr>
          <a:xfrm>
            <a:off x="5848233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C5B5EA3-9E71-4B9D-9B75-231912E23E96}"/>
              </a:ext>
            </a:extLst>
          </p:cNvPr>
          <p:cNvSpPr txBox="1"/>
          <p:nvPr/>
        </p:nvSpPr>
        <p:spPr>
          <a:xfrm>
            <a:off x="6248895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7C6A4F6-F024-4F0C-941B-A5EBEAAEEBE9}"/>
              </a:ext>
            </a:extLst>
          </p:cNvPr>
          <p:cNvSpPr txBox="1"/>
          <p:nvPr/>
        </p:nvSpPr>
        <p:spPr>
          <a:xfrm>
            <a:off x="6647928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C131B33-6075-4A48-B67F-E0BEFC6800E4}"/>
              </a:ext>
            </a:extLst>
          </p:cNvPr>
          <p:cNvSpPr txBox="1"/>
          <p:nvPr/>
        </p:nvSpPr>
        <p:spPr>
          <a:xfrm>
            <a:off x="7046961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8ADE66-DE6E-4D2F-ADA9-45D251ED2BFF}"/>
              </a:ext>
            </a:extLst>
          </p:cNvPr>
          <p:cNvSpPr txBox="1"/>
          <p:nvPr/>
        </p:nvSpPr>
        <p:spPr>
          <a:xfrm>
            <a:off x="7445994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DA1E81C-FCCA-4860-99BE-12CC85C665AE}"/>
              </a:ext>
            </a:extLst>
          </p:cNvPr>
          <p:cNvSpPr txBox="1"/>
          <p:nvPr/>
        </p:nvSpPr>
        <p:spPr>
          <a:xfrm>
            <a:off x="7845027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67E9BDF-4778-46DF-B40A-DEF4C2F0F11F}"/>
              </a:ext>
            </a:extLst>
          </p:cNvPr>
          <p:cNvSpPr txBox="1"/>
          <p:nvPr/>
        </p:nvSpPr>
        <p:spPr>
          <a:xfrm>
            <a:off x="8244060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77D351A-D7C7-41C5-BC90-D27FB00DCAA2}"/>
              </a:ext>
            </a:extLst>
          </p:cNvPr>
          <p:cNvSpPr txBox="1"/>
          <p:nvPr/>
        </p:nvSpPr>
        <p:spPr>
          <a:xfrm>
            <a:off x="8636577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6B0BA24-F56E-4991-B810-14D29600008A}"/>
              </a:ext>
            </a:extLst>
          </p:cNvPr>
          <p:cNvSpPr txBox="1"/>
          <p:nvPr/>
        </p:nvSpPr>
        <p:spPr>
          <a:xfrm>
            <a:off x="9042940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A1CDEE3-D596-4867-9AC3-9EFEAF644D66}"/>
              </a:ext>
            </a:extLst>
          </p:cNvPr>
          <p:cNvSpPr txBox="1"/>
          <p:nvPr/>
        </p:nvSpPr>
        <p:spPr>
          <a:xfrm>
            <a:off x="9447038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6AEEE4E-6A7C-41D0-A223-E6BBE0F33C1F}"/>
              </a:ext>
            </a:extLst>
          </p:cNvPr>
          <p:cNvSpPr txBox="1"/>
          <p:nvPr/>
        </p:nvSpPr>
        <p:spPr>
          <a:xfrm>
            <a:off x="9839555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C80C897-E833-48B4-A83E-8D3EC61E1616}"/>
              </a:ext>
            </a:extLst>
          </p:cNvPr>
          <p:cNvSpPr txBox="1"/>
          <p:nvPr/>
        </p:nvSpPr>
        <p:spPr>
          <a:xfrm>
            <a:off x="10245918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ED6EFD-37D3-444C-BA02-64A5F94AB4F7}"/>
              </a:ext>
            </a:extLst>
          </p:cNvPr>
          <p:cNvSpPr/>
          <p:nvPr/>
        </p:nvSpPr>
        <p:spPr>
          <a:xfrm>
            <a:off x="4594146" y="3821987"/>
            <a:ext cx="1649862" cy="606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B16D476-D5C1-4F35-A3A5-B8F7C1D99F57}"/>
              </a:ext>
            </a:extLst>
          </p:cNvPr>
          <p:cNvSpPr/>
          <p:nvPr/>
        </p:nvSpPr>
        <p:spPr>
          <a:xfrm>
            <a:off x="3963406" y="3932243"/>
            <a:ext cx="630740" cy="385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3287852D-64C2-429B-8359-DFE3DD3D5629}"/>
              </a:ext>
            </a:extLst>
          </p:cNvPr>
          <p:cNvSpPr/>
          <p:nvPr/>
        </p:nvSpPr>
        <p:spPr>
          <a:xfrm>
            <a:off x="6244008" y="3932243"/>
            <a:ext cx="630740" cy="385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73214E4-0E0A-43F6-AA51-203CCE665A9F}"/>
              </a:ext>
            </a:extLst>
          </p:cNvPr>
          <p:cNvSpPr/>
          <p:nvPr/>
        </p:nvSpPr>
        <p:spPr>
          <a:xfrm>
            <a:off x="4594146" y="4644114"/>
            <a:ext cx="1649862" cy="606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EFBB7DF2-3411-491B-BB2A-FF652BE4F756}"/>
              </a:ext>
            </a:extLst>
          </p:cNvPr>
          <p:cNvSpPr/>
          <p:nvPr/>
        </p:nvSpPr>
        <p:spPr>
          <a:xfrm>
            <a:off x="3963406" y="4754370"/>
            <a:ext cx="630740" cy="385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3AE677C9-95EE-45E6-AF42-19BA41F28369}"/>
              </a:ext>
            </a:extLst>
          </p:cNvPr>
          <p:cNvSpPr/>
          <p:nvPr/>
        </p:nvSpPr>
        <p:spPr>
          <a:xfrm>
            <a:off x="6244008" y="4754370"/>
            <a:ext cx="630740" cy="385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71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4BE30F1-7749-4DA4-8E4F-46AA44E5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– Hashing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410B1-6771-4991-AE93-D60E4A8FC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Allan Deutsch | CppCon 2017 | allan@allandeutsch.com | linkedin.com/AllanDeutsch | @RealAllanD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346AB-5A44-4F90-8EAF-E7A64AA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85DA2F-F869-465E-9D86-378DF30FE160}"/>
              </a:ext>
            </a:extLst>
          </p:cNvPr>
          <p:cNvSpPr/>
          <p:nvPr/>
        </p:nvSpPr>
        <p:spPr>
          <a:xfrm>
            <a:off x="1056579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135FCF-25C1-462A-A4A9-42B388BF138E}"/>
              </a:ext>
            </a:extLst>
          </p:cNvPr>
          <p:cNvSpPr/>
          <p:nvPr/>
        </p:nvSpPr>
        <p:spPr>
          <a:xfrm>
            <a:off x="1455612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34CE100-E99C-4FFD-AC8C-EA591F28A8AA}"/>
              </a:ext>
            </a:extLst>
          </p:cNvPr>
          <p:cNvSpPr/>
          <p:nvPr/>
        </p:nvSpPr>
        <p:spPr>
          <a:xfrm>
            <a:off x="1854645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08D1AF2-C48C-4038-B0FF-5EC92302E747}"/>
              </a:ext>
            </a:extLst>
          </p:cNvPr>
          <p:cNvSpPr/>
          <p:nvPr/>
        </p:nvSpPr>
        <p:spPr>
          <a:xfrm>
            <a:off x="2253678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CC59AA-8B8B-4B6E-9994-774FDA869363}"/>
              </a:ext>
            </a:extLst>
          </p:cNvPr>
          <p:cNvSpPr/>
          <p:nvPr/>
        </p:nvSpPr>
        <p:spPr>
          <a:xfrm>
            <a:off x="2652711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EAF0A9E-52C0-44A2-B940-246A3D9EC1C2}"/>
              </a:ext>
            </a:extLst>
          </p:cNvPr>
          <p:cNvSpPr/>
          <p:nvPr/>
        </p:nvSpPr>
        <p:spPr>
          <a:xfrm>
            <a:off x="3051744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B46556F-6533-491E-A8E3-A6D97E4C523A}"/>
              </a:ext>
            </a:extLst>
          </p:cNvPr>
          <p:cNvSpPr/>
          <p:nvPr/>
        </p:nvSpPr>
        <p:spPr>
          <a:xfrm>
            <a:off x="3450777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EA52BF-B369-4B78-908A-B401E4894FD0}"/>
              </a:ext>
            </a:extLst>
          </p:cNvPr>
          <p:cNvSpPr/>
          <p:nvPr/>
        </p:nvSpPr>
        <p:spPr>
          <a:xfrm>
            <a:off x="3849810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BDB15A-2C84-4C47-BBBD-D86851CE14E0}"/>
              </a:ext>
            </a:extLst>
          </p:cNvPr>
          <p:cNvSpPr/>
          <p:nvPr/>
        </p:nvSpPr>
        <p:spPr>
          <a:xfrm>
            <a:off x="4248843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5B5FDA-9590-4C46-80E4-25469530D817}"/>
              </a:ext>
            </a:extLst>
          </p:cNvPr>
          <p:cNvSpPr/>
          <p:nvPr/>
        </p:nvSpPr>
        <p:spPr>
          <a:xfrm>
            <a:off x="4647876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BE6B8E-E404-4405-AAC2-1F013785649C}"/>
              </a:ext>
            </a:extLst>
          </p:cNvPr>
          <p:cNvSpPr/>
          <p:nvPr/>
        </p:nvSpPr>
        <p:spPr>
          <a:xfrm>
            <a:off x="5046909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D805B0F-FD2B-426C-B042-5A92583829FB}"/>
              </a:ext>
            </a:extLst>
          </p:cNvPr>
          <p:cNvSpPr/>
          <p:nvPr/>
        </p:nvSpPr>
        <p:spPr>
          <a:xfrm>
            <a:off x="5444313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BFFC805-C0FD-474B-AF6A-CF56A2779237}"/>
              </a:ext>
            </a:extLst>
          </p:cNvPr>
          <p:cNvSpPr/>
          <p:nvPr/>
        </p:nvSpPr>
        <p:spPr>
          <a:xfrm>
            <a:off x="5846604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0920E73-6F28-40BA-A0CE-B893B05891DB}"/>
              </a:ext>
            </a:extLst>
          </p:cNvPr>
          <p:cNvSpPr/>
          <p:nvPr/>
        </p:nvSpPr>
        <p:spPr>
          <a:xfrm>
            <a:off x="6244008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CBDC111-63A2-42B9-8AC5-F1672A16C3E0}"/>
              </a:ext>
            </a:extLst>
          </p:cNvPr>
          <p:cNvSpPr/>
          <p:nvPr/>
        </p:nvSpPr>
        <p:spPr>
          <a:xfrm>
            <a:off x="6643041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A7710F-AA55-4BCA-8A4C-E40ADD03F7A1}"/>
              </a:ext>
            </a:extLst>
          </p:cNvPr>
          <p:cNvSpPr/>
          <p:nvPr/>
        </p:nvSpPr>
        <p:spPr>
          <a:xfrm>
            <a:off x="7042074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894E616-19CC-4137-858A-EECF7D9622D8}"/>
              </a:ext>
            </a:extLst>
          </p:cNvPr>
          <p:cNvSpPr/>
          <p:nvPr/>
        </p:nvSpPr>
        <p:spPr>
          <a:xfrm>
            <a:off x="7441107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505904-415F-4E31-8516-3EFB580FFD42}"/>
              </a:ext>
            </a:extLst>
          </p:cNvPr>
          <p:cNvSpPr/>
          <p:nvPr/>
        </p:nvSpPr>
        <p:spPr>
          <a:xfrm>
            <a:off x="7840140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DE466C-A28C-4DEF-A755-6FDC14440A39}"/>
              </a:ext>
            </a:extLst>
          </p:cNvPr>
          <p:cNvSpPr/>
          <p:nvPr/>
        </p:nvSpPr>
        <p:spPr>
          <a:xfrm>
            <a:off x="8239173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25CE465-18FF-4547-A351-3B64ACC8E33C}"/>
              </a:ext>
            </a:extLst>
          </p:cNvPr>
          <p:cNvSpPr/>
          <p:nvPr/>
        </p:nvSpPr>
        <p:spPr>
          <a:xfrm>
            <a:off x="8638206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6B4EC64-C43E-4734-A500-4B9CCA80D28A}"/>
              </a:ext>
            </a:extLst>
          </p:cNvPr>
          <p:cNvSpPr/>
          <p:nvPr/>
        </p:nvSpPr>
        <p:spPr>
          <a:xfrm>
            <a:off x="9037239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0FB918A-F1AB-4C88-9558-72A036620058}"/>
              </a:ext>
            </a:extLst>
          </p:cNvPr>
          <p:cNvSpPr/>
          <p:nvPr/>
        </p:nvSpPr>
        <p:spPr>
          <a:xfrm>
            <a:off x="9447038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520D062-1B00-46FF-8D95-8CF0573A1A48}"/>
              </a:ext>
            </a:extLst>
          </p:cNvPr>
          <p:cNvSpPr/>
          <p:nvPr/>
        </p:nvSpPr>
        <p:spPr>
          <a:xfrm>
            <a:off x="9846071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562543-DC44-4183-AECC-6955C7093AFC}"/>
              </a:ext>
            </a:extLst>
          </p:cNvPr>
          <p:cNvSpPr/>
          <p:nvPr/>
        </p:nvSpPr>
        <p:spPr>
          <a:xfrm>
            <a:off x="10245104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F869EEA-5321-4D89-A230-228A4766BCE4}"/>
              </a:ext>
            </a:extLst>
          </p:cNvPr>
          <p:cNvSpPr txBox="1"/>
          <p:nvPr/>
        </p:nvSpPr>
        <p:spPr>
          <a:xfrm>
            <a:off x="964932" y="2353320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 field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D3349B1-C120-4A61-96B4-EED77382CB2A}"/>
              </a:ext>
            </a:extLst>
          </p:cNvPr>
          <p:cNvSpPr txBox="1"/>
          <p:nvPr/>
        </p:nvSpPr>
        <p:spPr>
          <a:xfrm>
            <a:off x="1056578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BFC8C0-77D0-4EE9-9887-46F033C05562}"/>
              </a:ext>
            </a:extLst>
          </p:cNvPr>
          <p:cNvSpPr txBox="1"/>
          <p:nvPr/>
        </p:nvSpPr>
        <p:spPr>
          <a:xfrm>
            <a:off x="1458870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5B47F7B-982B-4495-8F7C-95A1389FBAC3}"/>
              </a:ext>
            </a:extLst>
          </p:cNvPr>
          <p:cNvSpPr txBox="1"/>
          <p:nvPr/>
        </p:nvSpPr>
        <p:spPr>
          <a:xfrm>
            <a:off x="1853015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FFFF310-33AD-4FD2-8142-6948A6B87A1A}"/>
              </a:ext>
            </a:extLst>
          </p:cNvPr>
          <p:cNvSpPr txBox="1"/>
          <p:nvPr/>
        </p:nvSpPr>
        <p:spPr>
          <a:xfrm>
            <a:off x="2253678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9B55331-A6B7-428B-B7CE-B5304D8507D0}"/>
              </a:ext>
            </a:extLst>
          </p:cNvPr>
          <p:cNvSpPr txBox="1"/>
          <p:nvPr/>
        </p:nvSpPr>
        <p:spPr>
          <a:xfrm>
            <a:off x="2654341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081BCE-7956-4AAE-9B8E-5A6946270D19}"/>
              </a:ext>
            </a:extLst>
          </p:cNvPr>
          <p:cNvSpPr txBox="1"/>
          <p:nvPr/>
        </p:nvSpPr>
        <p:spPr>
          <a:xfrm>
            <a:off x="3048487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A3A7A65-AEE9-4597-9E82-B09D40018028}"/>
              </a:ext>
            </a:extLst>
          </p:cNvPr>
          <p:cNvSpPr txBox="1"/>
          <p:nvPr/>
        </p:nvSpPr>
        <p:spPr>
          <a:xfrm>
            <a:off x="3448388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533A30F-A3E7-4B79-BF5E-12BDC0BCECC9}"/>
              </a:ext>
            </a:extLst>
          </p:cNvPr>
          <p:cNvSpPr txBox="1"/>
          <p:nvPr/>
        </p:nvSpPr>
        <p:spPr>
          <a:xfrm>
            <a:off x="3849810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04D455A-FDF7-4899-99E5-7E02B1510E18}"/>
              </a:ext>
            </a:extLst>
          </p:cNvPr>
          <p:cNvSpPr txBox="1"/>
          <p:nvPr/>
        </p:nvSpPr>
        <p:spPr>
          <a:xfrm>
            <a:off x="4250473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01A5A59-6725-4B60-A1B5-AC4954FFBDBD}"/>
              </a:ext>
            </a:extLst>
          </p:cNvPr>
          <p:cNvSpPr txBox="1"/>
          <p:nvPr/>
        </p:nvSpPr>
        <p:spPr>
          <a:xfrm>
            <a:off x="4650319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D9091B7-E1F8-4D44-9105-6A5081D2C706}"/>
              </a:ext>
            </a:extLst>
          </p:cNvPr>
          <p:cNvSpPr txBox="1"/>
          <p:nvPr/>
        </p:nvSpPr>
        <p:spPr>
          <a:xfrm>
            <a:off x="5048945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E98F8DF-F3D4-4061-A484-C45AC2254DBE}"/>
              </a:ext>
            </a:extLst>
          </p:cNvPr>
          <p:cNvSpPr txBox="1"/>
          <p:nvPr/>
        </p:nvSpPr>
        <p:spPr>
          <a:xfrm>
            <a:off x="5448182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CEDA13A-6378-4F2C-AFDB-061F71E49831}"/>
              </a:ext>
            </a:extLst>
          </p:cNvPr>
          <p:cNvSpPr txBox="1"/>
          <p:nvPr/>
        </p:nvSpPr>
        <p:spPr>
          <a:xfrm>
            <a:off x="5848233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C5B5EA3-9E71-4B9D-9B75-231912E23E96}"/>
              </a:ext>
            </a:extLst>
          </p:cNvPr>
          <p:cNvSpPr txBox="1"/>
          <p:nvPr/>
        </p:nvSpPr>
        <p:spPr>
          <a:xfrm>
            <a:off x="6248895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7C6A4F6-F024-4F0C-941B-A5EBEAAEEBE9}"/>
              </a:ext>
            </a:extLst>
          </p:cNvPr>
          <p:cNvSpPr txBox="1"/>
          <p:nvPr/>
        </p:nvSpPr>
        <p:spPr>
          <a:xfrm>
            <a:off x="6647928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C131B33-6075-4A48-B67F-E0BEFC6800E4}"/>
              </a:ext>
            </a:extLst>
          </p:cNvPr>
          <p:cNvSpPr txBox="1"/>
          <p:nvPr/>
        </p:nvSpPr>
        <p:spPr>
          <a:xfrm>
            <a:off x="7046961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8ADE66-DE6E-4D2F-ADA9-45D251ED2BFF}"/>
              </a:ext>
            </a:extLst>
          </p:cNvPr>
          <p:cNvSpPr txBox="1"/>
          <p:nvPr/>
        </p:nvSpPr>
        <p:spPr>
          <a:xfrm>
            <a:off x="7445994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DA1E81C-FCCA-4860-99BE-12CC85C665AE}"/>
              </a:ext>
            </a:extLst>
          </p:cNvPr>
          <p:cNvSpPr txBox="1"/>
          <p:nvPr/>
        </p:nvSpPr>
        <p:spPr>
          <a:xfrm>
            <a:off x="7845027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67E9BDF-4778-46DF-B40A-DEF4C2F0F11F}"/>
              </a:ext>
            </a:extLst>
          </p:cNvPr>
          <p:cNvSpPr txBox="1"/>
          <p:nvPr/>
        </p:nvSpPr>
        <p:spPr>
          <a:xfrm>
            <a:off x="8244060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77D351A-D7C7-41C5-BC90-D27FB00DCAA2}"/>
              </a:ext>
            </a:extLst>
          </p:cNvPr>
          <p:cNvSpPr txBox="1"/>
          <p:nvPr/>
        </p:nvSpPr>
        <p:spPr>
          <a:xfrm>
            <a:off x="8636577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6B0BA24-F56E-4991-B810-14D29600008A}"/>
              </a:ext>
            </a:extLst>
          </p:cNvPr>
          <p:cNvSpPr txBox="1"/>
          <p:nvPr/>
        </p:nvSpPr>
        <p:spPr>
          <a:xfrm>
            <a:off x="9042940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A1CDEE3-D596-4867-9AC3-9EFEAF644D66}"/>
              </a:ext>
            </a:extLst>
          </p:cNvPr>
          <p:cNvSpPr txBox="1"/>
          <p:nvPr/>
        </p:nvSpPr>
        <p:spPr>
          <a:xfrm>
            <a:off x="9447038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6AEEE4E-6A7C-41D0-A223-E6BBE0F33C1F}"/>
              </a:ext>
            </a:extLst>
          </p:cNvPr>
          <p:cNvSpPr txBox="1"/>
          <p:nvPr/>
        </p:nvSpPr>
        <p:spPr>
          <a:xfrm>
            <a:off x="9839555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C80C897-E833-48B4-A83E-8D3EC61E1616}"/>
              </a:ext>
            </a:extLst>
          </p:cNvPr>
          <p:cNvSpPr txBox="1"/>
          <p:nvPr/>
        </p:nvSpPr>
        <p:spPr>
          <a:xfrm>
            <a:off x="10245918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ED6EFD-37D3-444C-BA02-64A5F94AB4F7}"/>
              </a:ext>
            </a:extLst>
          </p:cNvPr>
          <p:cNvSpPr/>
          <p:nvPr/>
        </p:nvSpPr>
        <p:spPr>
          <a:xfrm>
            <a:off x="4594146" y="3821987"/>
            <a:ext cx="1649862" cy="606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FNV-1a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B16D476-D5C1-4F35-A3A5-B8F7C1D99F57}"/>
              </a:ext>
            </a:extLst>
          </p:cNvPr>
          <p:cNvSpPr/>
          <p:nvPr/>
        </p:nvSpPr>
        <p:spPr>
          <a:xfrm>
            <a:off x="3963406" y="3932243"/>
            <a:ext cx="630740" cy="385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3287852D-64C2-429B-8359-DFE3DD3D5629}"/>
              </a:ext>
            </a:extLst>
          </p:cNvPr>
          <p:cNvSpPr/>
          <p:nvPr/>
        </p:nvSpPr>
        <p:spPr>
          <a:xfrm>
            <a:off x="6244008" y="3932243"/>
            <a:ext cx="630740" cy="385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73214E4-0E0A-43F6-AA51-203CCE665A9F}"/>
              </a:ext>
            </a:extLst>
          </p:cNvPr>
          <p:cNvSpPr/>
          <p:nvPr/>
        </p:nvSpPr>
        <p:spPr>
          <a:xfrm>
            <a:off x="4594146" y="4644114"/>
            <a:ext cx="1649862" cy="606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Murmur3</a:t>
            </a:r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EFBB7DF2-3411-491B-BB2A-FF652BE4F756}"/>
              </a:ext>
            </a:extLst>
          </p:cNvPr>
          <p:cNvSpPr/>
          <p:nvPr/>
        </p:nvSpPr>
        <p:spPr>
          <a:xfrm>
            <a:off x="3963406" y="4754370"/>
            <a:ext cx="630740" cy="385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3AE677C9-95EE-45E6-AF42-19BA41F28369}"/>
              </a:ext>
            </a:extLst>
          </p:cNvPr>
          <p:cNvSpPr/>
          <p:nvPr/>
        </p:nvSpPr>
        <p:spPr>
          <a:xfrm>
            <a:off x="6244008" y="4754370"/>
            <a:ext cx="630740" cy="385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48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4BE30F1-7749-4DA4-8E4F-46AA44E5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– Insert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410B1-6771-4991-AE93-D60E4A8FC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Allan Deutsch | CppCon 2017 | allan@allandeutsch.com | linkedin.com/AllanDeutsch | @RealAllanD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346AB-5A44-4F90-8EAF-E7A64AA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85DA2F-F869-465E-9D86-378DF30FE160}"/>
              </a:ext>
            </a:extLst>
          </p:cNvPr>
          <p:cNvSpPr/>
          <p:nvPr/>
        </p:nvSpPr>
        <p:spPr>
          <a:xfrm>
            <a:off x="1056579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135FCF-25C1-462A-A4A9-42B388BF138E}"/>
              </a:ext>
            </a:extLst>
          </p:cNvPr>
          <p:cNvSpPr/>
          <p:nvPr/>
        </p:nvSpPr>
        <p:spPr>
          <a:xfrm>
            <a:off x="1455612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34CE100-E99C-4FFD-AC8C-EA591F28A8AA}"/>
              </a:ext>
            </a:extLst>
          </p:cNvPr>
          <p:cNvSpPr/>
          <p:nvPr/>
        </p:nvSpPr>
        <p:spPr>
          <a:xfrm>
            <a:off x="1854645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08D1AF2-C48C-4038-B0FF-5EC92302E747}"/>
              </a:ext>
            </a:extLst>
          </p:cNvPr>
          <p:cNvSpPr/>
          <p:nvPr/>
        </p:nvSpPr>
        <p:spPr>
          <a:xfrm>
            <a:off x="2253678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CC59AA-8B8B-4B6E-9994-774FDA869363}"/>
              </a:ext>
            </a:extLst>
          </p:cNvPr>
          <p:cNvSpPr/>
          <p:nvPr/>
        </p:nvSpPr>
        <p:spPr>
          <a:xfrm>
            <a:off x="2652711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EAF0A9E-52C0-44A2-B940-246A3D9EC1C2}"/>
              </a:ext>
            </a:extLst>
          </p:cNvPr>
          <p:cNvSpPr/>
          <p:nvPr/>
        </p:nvSpPr>
        <p:spPr>
          <a:xfrm>
            <a:off x="3051744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B46556F-6533-491E-A8E3-A6D97E4C523A}"/>
              </a:ext>
            </a:extLst>
          </p:cNvPr>
          <p:cNvSpPr/>
          <p:nvPr/>
        </p:nvSpPr>
        <p:spPr>
          <a:xfrm>
            <a:off x="3450777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EA52BF-B369-4B78-908A-B401E4894FD0}"/>
              </a:ext>
            </a:extLst>
          </p:cNvPr>
          <p:cNvSpPr/>
          <p:nvPr/>
        </p:nvSpPr>
        <p:spPr>
          <a:xfrm>
            <a:off x="3849810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BDB15A-2C84-4C47-BBBD-D86851CE14E0}"/>
              </a:ext>
            </a:extLst>
          </p:cNvPr>
          <p:cNvSpPr/>
          <p:nvPr/>
        </p:nvSpPr>
        <p:spPr>
          <a:xfrm>
            <a:off x="4248843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5B5FDA-9590-4C46-80E4-25469530D817}"/>
              </a:ext>
            </a:extLst>
          </p:cNvPr>
          <p:cNvSpPr/>
          <p:nvPr/>
        </p:nvSpPr>
        <p:spPr>
          <a:xfrm>
            <a:off x="4647876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BE6B8E-E404-4405-AAC2-1F013785649C}"/>
              </a:ext>
            </a:extLst>
          </p:cNvPr>
          <p:cNvSpPr/>
          <p:nvPr/>
        </p:nvSpPr>
        <p:spPr>
          <a:xfrm>
            <a:off x="5046909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D805B0F-FD2B-426C-B042-5A92583829FB}"/>
              </a:ext>
            </a:extLst>
          </p:cNvPr>
          <p:cNvSpPr/>
          <p:nvPr/>
        </p:nvSpPr>
        <p:spPr>
          <a:xfrm>
            <a:off x="5444313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BFFC805-C0FD-474B-AF6A-CF56A2779237}"/>
              </a:ext>
            </a:extLst>
          </p:cNvPr>
          <p:cNvSpPr/>
          <p:nvPr/>
        </p:nvSpPr>
        <p:spPr>
          <a:xfrm>
            <a:off x="5846604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0920E73-6F28-40BA-A0CE-B893B05891DB}"/>
              </a:ext>
            </a:extLst>
          </p:cNvPr>
          <p:cNvSpPr/>
          <p:nvPr/>
        </p:nvSpPr>
        <p:spPr>
          <a:xfrm>
            <a:off x="6244008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CBDC111-63A2-42B9-8AC5-F1672A16C3E0}"/>
              </a:ext>
            </a:extLst>
          </p:cNvPr>
          <p:cNvSpPr/>
          <p:nvPr/>
        </p:nvSpPr>
        <p:spPr>
          <a:xfrm>
            <a:off x="6643041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A7710F-AA55-4BCA-8A4C-E40ADD03F7A1}"/>
              </a:ext>
            </a:extLst>
          </p:cNvPr>
          <p:cNvSpPr/>
          <p:nvPr/>
        </p:nvSpPr>
        <p:spPr>
          <a:xfrm>
            <a:off x="7042074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894E616-19CC-4137-858A-EECF7D9622D8}"/>
              </a:ext>
            </a:extLst>
          </p:cNvPr>
          <p:cNvSpPr/>
          <p:nvPr/>
        </p:nvSpPr>
        <p:spPr>
          <a:xfrm>
            <a:off x="7441107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505904-415F-4E31-8516-3EFB580FFD42}"/>
              </a:ext>
            </a:extLst>
          </p:cNvPr>
          <p:cNvSpPr/>
          <p:nvPr/>
        </p:nvSpPr>
        <p:spPr>
          <a:xfrm>
            <a:off x="7840140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DE466C-A28C-4DEF-A755-6FDC14440A39}"/>
              </a:ext>
            </a:extLst>
          </p:cNvPr>
          <p:cNvSpPr/>
          <p:nvPr/>
        </p:nvSpPr>
        <p:spPr>
          <a:xfrm>
            <a:off x="8239173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25CE465-18FF-4547-A351-3B64ACC8E33C}"/>
              </a:ext>
            </a:extLst>
          </p:cNvPr>
          <p:cNvSpPr/>
          <p:nvPr/>
        </p:nvSpPr>
        <p:spPr>
          <a:xfrm>
            <a:off x="8638206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6B4EC64-C43E-4734-A500-4B9CCA80D28A}"/>
              </a:ext>
            </a:extLst>
          </p:cNvPr>
          <p:cNvSpPr/>
          <p:nvPr/>
        </p:nvSpPr>
        <p:spPr>
          <a:xfrm>
            <a:off x="9037239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0FB918A-F1AB-4C88-9558-72A036620058}"/>
              </a:ext>
            </a:extLst>
          </p:cNvPr>
          <p:cNvSpPr/>
          <p:nvPr/>
        </p:nvSpPr>
        <p:spPr>
          <a:xfrm>
            <a:off x="9447038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520D062-1B00-46FF-8D95-8CF0573A1A48}"/>
              </a:ext>
            </a:extLst>
          </p:cNvPr>
          <p:cNvSpPr/>
          <p:nvPr/>
        </p:nvSpPr>
        <p:spPr>
          <a:xfrm>
            <a:off x="9846071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562543-DC44-4183-AECC-6955C7093AFC}"/>
              </a:ext>
            </a:extLst>
          </p:cNvPr>
          <p:cNvSpPr/>
          <p:nvPr/>
        </p:nvSpPr>
        <p:spPr>
          <a:xfrm>
            <a:off x="10245104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F869EEA-5321-4D89-A230-228A4766BCE4}"/>
              </a:ext>
            </a:extLst>
          </p:cNvPr>
          <p:cNvSpPr txBox="1"/>
          <p:nvPr/>
        </p:nvSpPr>
        <p:spPr>
          <a:xfrm>
            <a:off x="964932" y="2353320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 field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D3349B1-C120-4A61-96B4-EED77382CB2A}"/>
              </a:ext>
            </a:extLst>
          </p:cNvPr>
          <p:cNvSpPr txBox="1"/>
          <p:nvPr/>
        </p:nvSpPr>
        <p:spPr>
          <a:xfrm>
            <a:off x="1056578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BFC8C0-77D0-4EE9-9887-46F033C05562}"/>
              </a:ext>
            </a:extLst>
          </p:cNvPr>
          <p:cNvSpPr txBox="1"/>
          <p:nvPr/>
        </p:nvSpPr>
        <p:spPr>
          <a:xfrm>
            <a:off x="1458870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5B47F7B-982B-4495-8F7C-95A1389FBAC3}"/>
              </a:ext>
            </a:extLst>
          </p:cNvPr>
          <p:cNvSpPr txBox="1"/>
          <p:nvPr/>
        </p:nvSpPr>
        <p:spPr>
          <a:xfrm>
            <a:off x="1853015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FFFF310-33AD-4FD2-8142-6948A6B87A1A}"/>
              </a:ext>
            </a:extLst>
          </p:cNvPr>
          <p:cNvSpPr txBox="1"/>
          <p:nvPr/>
        </p:nvSpPr>
        <p:spPr>
          <a:xfrm>
            <a:off x="2253678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9B55331-A6B7-428B-B7CE-B5304D8507D0}"/>
              </a:ext>
            </a:extLst>
          </p:cNvPr>
          <p:cNvSpPr txBox="1"/>
          <p:nvPr/>
        </p:nvSpPr>
        <p:spPr>
          <a:xfrm>
            <a:off x="2654341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081BCE-7956-4AAE-9B8E-5A6946270D19}"/>
              </a:ext>
            </a:extLst>
          </p:cNvPr>
          <p:cNvSpPr txBox="1"/>
          <p:nvPr/>
        </p:nvSpPr>
        <p:spPr>
          <a:xfrm>
            <a:off x="3048487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A3A7A65-AEE9-4597-9E82-B09D40018028}"/>
              </a:ext>
            </a:extLst>
          </p:cNvPr>
          <p:cNvSpPr txBox="1"/>
          <p:nvPr/>
        </p:nvSpPr>
        <p:spPr>
          <a:xfrm>
            <a:off x="3448388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533A30F-A3E7-4B79-BF5E-12BDC0BCECC9}"/>
              </a:ext>
            </a:extLst>
          </p:cNvPr>
          <p:cNvSpPr txBox="1"/>
          <p:nvPr/>
        </p:nvSpPr>
        <p:spPr>
          <a:xfrm>
            <a:off x="3849810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04D455A-FDF7-4899-99E5-7E02B1510E18}"/>
              </a:ext>
            </a:extLst>
          </p:cNvPr>
          <p:cNvSpPr txBox="1"/>
          <p:nvPr/>
        </p:nvSpPr>
        <p:spPr>
          <a:xfrm>
            <a:off x="4250473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01A5A59-6725-4B60-A1B5-AC4954FFBDBD}"/>
              </a:ext>
            </a:extLst>
          </p:cNvPr>
          <p:cNvSpPr txBox="1"/>
          <p:nvPr/>
        </p:nvSpPr>
        <p:spPr>
          <a:xfrm>
            <a:off x="4650319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D9091B7-E1F8-4D44-9105-6A5081D2C706}"/>
              </a:ext>
            </a:extLst>
          </p:cNvPr>
          <p:cNvSpPr txBox="1"/>
          <p:nvPr/>
        </p:nvSpPr>
        <p:spPr>
          <a:xfrm>
            <a:off x="5048945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E98F8DF-F3D4-4061-A484-C45AC2254DBE}"/>
              </a:ext>
            </a:extLst>
          </p:cNvPr>
          <p:cNvSpPr txBox="1"/>
          <p:nvPr/>
        </p:nvSpPr>
        <p:spPr>
          <a:xfrm>
            <a:off x="5448182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CEDA13A-6378-4F2C-AFDB-061F71E49831}"/>
              </a:ext>
            </a:extLst>
          </p:cNvPr>
          <p:cNvSpPr txBox="1"/>
          <p:nvPr/>
        </p:nvSpPr>
        <p:spPr>
          <a:xfrm>
            <a:off x="5848233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C5B5EA3-9E71-4B9D-9B75-231912E23E96}"/>
              </a:ext>
            </a:extLst>
          </p:cNvPr>
          <p:cNvSpPr txBox="1"/>
          <p:nvPr/>
        </p:nvSpPr>
        <p:spPr>
          <a:xfrm>
            <a:off x="6248895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7C6A4F6-F024-4F0C-941B-A5EBEAAEEBE9}"/>
              </a:ext>
            </a:extLst>
          </p:cNvPr>
          <p:cNvSpPr txBox="1"/>
          <p:nvPr/>
        </p:nvSpPr>
        <p:spPr>
          <a:xfrm>
            <a:off x="6647928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C131B33-6075-4A48-B67F-E0BEFC6800E4}"/>
              </a:ext>
            </a:extLst>
          </p:cNvPr>
          <p:cNvSpPr txBox="1"/>
          <p:nvPr/>
        </p:nvSpPr>
        <p:spPr>
          <a:xfrm>
            <a:off x="7046961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8ADE66-DE6E-4D2F-ADA9-45D251ED2BFF}"/>
              </a:ext>
            </a:extLst>
          </p:cNvPr>
          <p:cNvSpPr txBox="1"/>
          <p:nvPr/>
        </p:nvSpPr>
        <p:spPr>
          <a:xfrm>
            <a:off x="7445994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DA1E81C-FCCA-4860-99BE-12CC85C665AE}"/>
              </a:ext>
            </a:extLst>
          </p:cNvPr>
          <p:cNvSpPr txBox="1"/>
          <p:nvPr/>
        </p:nvSpPr>
        <p:spPr>
          <a:xfrm>
            <a:off x="7845027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67E9BDF-4778-46DF-B40A-DEF4C2F0F11F}"/>
              </a:ext>
            </a:extLst>
          </p:cNvPr>
          <p:cNvSpPr txBox="1"/>
          <p:nvPr/>
        </p:nvSpPr>
        <p:spPr>
          <a:xfrm>
            <a:off x="8244060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77D351A-D7C7-41C5-BC90-D27FB00DCAA2}"/>
              </a:ext>
            </a:extLst>
          </p:cNvPr>
          <p:cNvSpPr txBox="1"/>
          <p:nvPr/>
        </p:nvSpPr>
        <p:spPr>
          <a:xfrm>
            <a:off x="8636577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6B0BA24-F56E-4991-B810-14D29600008A}"/>
              </a:ext>
            </a:extLst>
          </p:cNvPr>
          <p:cNvSpPr txBox="1"/>
          <p:nvPr/>
        </p:nvSpPr>
        <p:spPr>
          <a:xfrm>
            <a:off x="9042940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A1CDEE3-D596-4867-9AC3-9EFEAF644D66}"/>
              </a:ext>
            </a:extLst>
          </p:cNvPr>
          <p:cNvSpPr txBox="1"/>
          <p:nvPr/>
        </p:nvSpPr>
        <p:spPr>
          <a:xfrm>
            <a:off x="9447038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6AEEE4E-6A7C-41D0-A223-E6BBE0F33C1F}"/>
              </a:ext>
            </a:extLst>
          </p:cNvPr>
          <p:cNvSpPr txBox="1"/>
          <p:nvPr/>
        </p:nvSpPr>
        <p:spPr>
          <a:xfrm>
            <a:off x="9839555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C80C897-E833-48B4-A83E-8D3EC61E1616}"/>
              </a:ext>
            </a:extLst>
          </p:cNvPr>
          <p:cNvSpPr txBox="1"/>
          <p:nvPr/>
        </p:nvSpPr>
        <p:spPr>
          <a:xfrm>
            <a:off x="10245918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ED6EFD-37D3-444C-BA02-64A5F94AB4F7}"/>
              </a:ext>
            </a:extLst>
          </p:cNvPr>
          <p:cNvSpPr/>
          <p:nvPr/>
        </p:nvSpPr>
        <p:spPr>
          <a:xfrm>
            <a:off x="4594146" y="3821987"/>
            <a:ext cx="1649862" cy="606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FNV-1a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B16D476-D5C1-4F35-A3A5-B8F7C1D99F57}"/>
              </a:ext>
            </a:extLst>
          </p:cNvPr>
          <p:cNvSpPr/>
          <p:nvPr/>
        </p:nvSpPr>
        <p:spPr>
          <a:xfrm>
            <a:off x="3963406" y="3932243"/>
            <a:ext cx="630740" cy="385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3287852D-64C2-429B-8359-DFE3DD3D5629}"/>
              </a:ext>
            </a:extLst>
          </p:cNvPr>
          <p:cNvSpPr/>
          <p:nvPr/>
        </p:nvSpPr>
        <p:spPr>
          <a:xfrm>
            <a:off x="6244008" y="3932243"/>
            <a:ext cx="630740" cy="385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73214E4-0E0A-43F6-AA51-203CCE665A9F}"/>
              </a:ext>
            </a:extLst>
          </p:cNvPr>
          <p:cNvSpPr/>
          <p:nvPr/>
        </p:nvSpPr>
        <p:spPr>
          <a:xfrm>
            <a:off x="4594146" y="4644114"/>
            <a:ext cx="1649862" cy="606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Murmur3</a:t>
            </a:r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EFBB7DF2-3411-491B-BB2A-FF652BE4F756}"/>
              </a:ext>
            </a:extLst>
          </p:cNvPr>
          <p:cNvSpPr/>
          <p:nvPr/>
        </p:nvSpPr>
        <p:spPr>
          <a:xfrm>
            <a:off x="3963406" y="4754370"/>
            <a:ext cx="630740" cy="385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3AE677C9-95EE-45E6-AF42-19BA41F28369}"/>
              </a:ext>
            </a:extLst>
          </p:cNvPr>
          <p:cNvSpPr/>
          <p:nvPr/>
        </p:nvSpPr>
        <p:spPr>
          <a:xfrm>
            <a:off x="6244008" y="4754370"/>
            <a:ext cx="630740" cy="385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DE2C4-6C3C-4E68-86C9-476F8DA3D70D}"/>
              </a:ext>
            </a:extLst>
          </p:cNvPr>
          <p:cNvSpPr txBox="1"/>
          <p:nvPr/>
        </p:nvSpPr>
        <p:spPr>
          <a:xfrm>
            <a:off x="1940492" y="4317867"/>
            <a:ext cx="94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“auto”</a:t>
            </a:r>
          </a:p>
        </p:txBody>
      </p:sp>
    </p:spTree>
    <p:extLst>
      <p:ext uri="{BB962C8B-B14F-4D97-AF65-F5344CB8AC3E}">
        <p14:creationId xmlns:p14="http://schemas.microsoft.com/office/powerpoint/2010/main" val="5890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4BE30F1-7749-4DA4-8E4F-46AA44E5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– Insert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410B1-6771-4991-AE93-D60E4A8FC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Allan Deutsch | CppCon 2017 | allan@allandeutsch.com | linkedin.com/AllanDeutsch | @RealAllanD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346AB-5A44-4F90-8EAF-E7A64AA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85DA2F-F869-465E-9D86-378DF30FE160}"/>
              </a:ext>
            </a:extLst>
          </p:cNvPr>
          <p:cNvSpPr/>
          <p:nvPr/>
        </p:nvSpPr>
        <p:spPr>
          <a:xfrm>
            <a:off x="1056579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135FCF-25C1-462A-A4A9-42B388BF138E}"/>
              </a:ext>
            </a:extLst>
          </p:cNvPr>
          <p:cNvSpPr/>
          <p:nvPr/>
        </p:nvSpPr>
        <p:spPr>
          <a:xfrm>
            <a:off x="1455612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34CE100-E99C-4FFD-AC8C-EA591F28A8AA}"/>
              </a:ext>
            </a:extLst>
          </p:cNvPr>
          <p:cNvSpPr/>
          <p:nvPr/>
        </p:nvSpPr>
        <p:spPr>
          <a:xfrm>
            <a:off x="1854645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08D1AF2-C48C-4038-B0FF-5EC92302E747}"/>
              </a:ext>
            </a:extLst>
          </p:cNvPr>
          <p:cNvSpPr/>
          <p:nvPr/>
        </p:nvSpPr>
        <p:spPr>
          <a:xfrm>
            <a:off x="2253678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CC59AA-8B8B-4B6E-9994-774FDA869363}"/>
              </a:ext>
            </a:extLst>
          </p:cNvPr>
          <p:cNvSpPr/>
          <p:nvPr/>
        </p:nvSpPr>
        <p:spPr>
          <a:xfrm>
            <a:off x="2652711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EAF0A9E-52C0-44A2-B940-246A3D9EC1C2}"/>
              </a:ext>
            </a:extLst>
          </p:cNvPr>
          <p:cNvSpPr/>
          <p:nvPr/>
        </p:nvSpPr>
        <p:spPr>
          <a:xfrm>
            <a:off x="3051744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B46556F-6533-491E-A8E3-A6D97E4C523A}"/>
              </a:ext>
            </a:extLst>
          </p:cNvPr>
          <p:cNvSpPr/>
          <p:nvPr/>
        </p:nvSpPr>
        <p:spPr>
          <a:xfrm>
            <a:off x="3450777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EA52BF-B369-4B78-908A-B401E4894FD0}"/>
              </a:ext>
            </a:extLst>
          </p:cNvPr>
          <p:cNvSpPr/>
          <p:nvPr/>
        </p:nvSpPr>
        <p:spPr>
          <a:xfrm>
            <a:off x="3849810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BDB15A-2C84-4C47-BBBD-D86851CE14E0}"/>
              </a:ext>
            </a:extLst>
          </p:cNvPr>
          <p:cNvSpPr/>
          <p:nvPr/>
        </p:nvSpPr>
        <p:spPr>
          <a:xfrm>
            <a:off x="4248843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5B5FDA-9590-4C46-80E4-25469530D817}"/>
              </a:ext>
            </a:extLst>
          </p:cNvPr>
          <p:cNvSpPr/>
          <p:nvPr/>
        </p:nvSpPr>
        <p:spPr>
          <a:xfrm>
            <a:off x="4647876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BE6B8E-E404-4405-AAC2-1F013785649C}"/>
              </a:ext>
            </a:extLst>
          </p:cNvPr>
          <p:cNvSpPr/>
          <p:nvPr/>
        </p:nvSpPr>
        <p:spPr>
          <a:xfrm>
            <a:off x="5046909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D805B0F-FD2B-426C-B042-5A92583829FB}"/>
              </a:ext>
            </a:extLst>
          </p:cNvPr>
          <p:cNvSpPr/>
          <p:nvPr/>
        </p:nvSpPr>
        <p:spPr>
          <a:xfrm>
            <a:off x="5444313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BFFC805-C0FD-474B-AF6A-CF56A2779237}"/>
              </a:ext>
            </a:extLst>
          </p:cNvPr>
          <p:cNvSpPr/>
          <p:nvPr/>
        </p:nvSpPr>
        <p:spPr>
          <a:xfrm>
            <a:off x="5846604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0920E73-6F28-40BA-A0CE-B893B05891DB}"/>
              </a:ext>
            </a:extLst>
          </p:cNvPr>
          <p:cNvSpPr/>
          <p:nvPr/>
        </p:nvSpPr>
        <p:spPr>
          <a:xfrm>
            <a:off x="6244008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CBDC111-63A2-42B9-8AC5-F1672A16C3E0}"/>
              </a:ext>
            </a:extLst>
          </p:cNvPr>
          <p:cNvSpPr/>
          <p:nvPr/>
        </p:nvSpPr>
        <p:spPr>
          <a:xfrm>
            <a:off x="6643041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A7710F-AA55-4BCA-8A4C-E40ADD03F7A1}"/>
              </a:ext>
            </a:extLst>
          </p:cNvPr>
          <p:cNvSpPr/>
          <p:nvPr/>
        </p:nvSpPr>
        <p:spPr>
          <a:xfrm>
            <a:off x="7042074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894E616-19CC-4137-858A-EECF7D9622D8}"/>
              </a:ext>
            </a:extLst>
          </p:cNvPr>
          <p:cNvSpPr/>
          <p:nvPr/>
        </p:nvSpPr>
        <p:spPr>
          <a:xfrm>
            <a:off x="7441107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505904-415F-4E31-8516-3EFB580FFD42}"/>
              </a:ext>
            </a:extLst>
          </p:cNvPr>
          <p:cNvSpPr/>
          <p:nvPr/>
        </p:nvSpPr>
        <p:spPr>
          <a:xfrm>
            <a:off x="7840140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DE466C-A28C-4DEF-A755-6FDC14440A39}"/>
              </a:ext>
            </a:extLst>
          </p:cNvPr>
          <p:cNvSpPr/>
          <p:nvPr/>
        </p:nvSpPr>
        <p:spPr>
          <a:xfrm>
            <a:off x="8239173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25CE465-18FF-4547-A351-3B64ACC8E33C}"/>
              </a:ext>
            </a:extLst>
          </p:cNvPr>
          <p:cNvSpPr/>
          <p:nvPr/>
        </p:nvSpPr>
        <p:spPr>
          <a:xfrm>
            <a:off x="8638206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6B4EC64-C43E-4734-A500-4B9CCA80D28A}"/>
              </a:ext>
            </a:extLst>
          </p:cNvPr>
          <p:cNvSpPr/>
          <p:nvPr/>
        </p:nvSpPr>
        <p:spPr>
          <a:xfrm>
            <a:off x="9037239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0FB918A-F1AB-4C88-9558-72A036620058}"/>
              </a:ext>
            </a:extLst>
          </p:cNvPr>
          <p:cNvSpPr/>
          <p:nvPr/>
        </p:nvSpPr>
        <p:spPr>
          <a:xfrm>
            <a:off x="9447038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520D062-1B00-46FF-8D95-8CF0573A1A48}"/>
              </a:ext>
            </a:extLst>
          </p:cNvPr>
          <p:cNvSpPr/>
          <p:nvPr/>
        </p:nvSpPr>
        <p:spPr>
          <a:xfrm>
            <a:off x="9846071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562543-DC44-4183-AECC-6955C7093AFC}"/>
              </a:ext>
            </a:extLst>
          </p:cNvPr>
          <p:cNvSpPr/>
          <p:nvPr/>
        </p:nvSpPr>
        <p:spPr>
          <a:xfrm>
            <a:off x="10245104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F869EEA-5321-4D89-A230-228A4766BCE4}"/>
              </a:ext>
            </a:extLst>
          </p:cNvPr>
          <p:cNvSpPr txBox="1"/>
          <p:nvPr/>
        </p:nvSpPr>
        <p:spPr>
          <a:xfrm>
            <a:off x="964932" y="2353320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 field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D3349B1-C120-4A61-96B4-EED77382CB2A}"/>
              </a:ext>
            </a:extLst>
          </p:cNvPr>
          <p:cNvSpPr txBox="1"/>
          <p:nvPr/>
        </p:nvSpPr>
        <p:spPr>
          <a:xfrm>
            <a:off x="1056578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BFC8C0-77D0-4EE9-9887-46F033C05562}"/>
              </a:ext>
            </a:extLst>
          </p:cNvPr>
          <p:cNvSpPr txBox="1"/>
          <p:nvPr/>
        </p:nvSpPr>
        <p:spPr>
          <a:xfrm>
            <a:off x="1458870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5B47F7B-982B-4495-8F7C-95A1389FBAC3}"/>
              </a:ext>
            </a:extLst>
          </p:cNvPr>
          <p:cNvSpPr txBox="1"/>
          <p:nvPr/>
        </p:nvSpPr>
        <p:spPr>
          <a:xfrm>
            <a:off x="1853015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FFFF310-33AD-4FD2-8142-6948A6B87A1A}"/>
              </a:ext>
            </a:extLst>
          </p:cNvPr>
          <p:cNvSpPr txBox="1"/>
          <p:nvPr/>
        </p:nvSpPr>
        <p:spPr>
          <a:xfrm>
            <a:off x="2253678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9B55331-A6B7-428B-B7CE-B5304D8507D0}"/>
              </a:ext>
            </a:extLst>
          </p:cNvPr>
          <p:cNvSpPr txBox="1"/>
          <p:nvPr/>
        </p:nvSpPr>
        <p:spPr>
          <a:xfrm>
            <a:off x="2654341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081BCE-7956-4AAE-9B8E-5A6946270D19}"/>
              </a:ext>
            </a:extLst>
          </p:cNvPr>
          <p:cNvSpPr txBox="1"/>
          <p:nvPr/>
        </p:nvSpPr>
        <p:spPr>
          <a:xfrm>
            <a:off x="3048487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A3A7A65-AEE9-4597-9E82-B09D40018028}"/>
              </a:ext>
            </a:extLst>
          </p:cNvPr>
          <p:cNvSpPr txBox="1"/>
          <p:nvPr/>
        </p:nvSpPr>
        <p:spPr>
          <a:xfrm>
            <a:off x="3448388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533A30F-A3E7-4B79-BF5E-12BDC0BCECC9}"/>
              </a:ext>
            </a:extLst>
          </p:cNvPr>
          <p:cNvSpPr txBox="1"/>
          <p:nvPr/>
        </p:nvSpPr>
        <p:spPr>
          <a:xfrm>
            <a:off x="3849810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04D455A-FDF7-4899-99E5-7E02B1510E18}"/>
              </a:ext>
            </a:extLst>
          </p:cNvPr>
          <p:cNvSpPr txBox="1"/>
          <p:nvPr/>
        </p:nvSpPr>
        <p:spPr>
          <a:xfrm>
            <a:off x="4250473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01A5A59-6725-4B60-A1B5-AC4954FFBDBD}"/>
              </a:ext>
            </a:extLst>
          </p:cNvPr>
          <p:cNvSpPr txBox="1"/>
          <p:nvPr/>
        </p:nvSpPr>
        <p:spPr>
          <a:xfrm>
            <a:off x="4650319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D9091B7-E1F8-4D44-9105-6A5081D2C706}"/>
              </a:ext>
            </a:extLst>
          </p:cNvPr>
          <p:cNvSpPr txBox="1"/>
          <p:nvPr/>
        </p:nvSpPr>
        <p:spPr>
          <a:xfrm>
            <a:off x="5048945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E98F8DF-F3D4-4061-A484-C45AC2254DBE}"/>
              </a:ext>
            </a:extLst>
          </p:cNvPr>
          <p:cNvSpPr txBox="1"/>
          <p:nvPr/>
        </p:nvSpPr>
        <p:spPr>
          <a:xfrm>
            <a:off x="5448182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CEDA13A-6378-4F2C-AFDB-061F71E49831}"/>
              </a:ext>
            </a:extLst>
          </p:cNvPr>
          <p:cNvSpPr txBox="1"/>
          <p:nvPr/>
        </p:nvSpPr>
        <p:spPr>
          <a:xfrm>
            <a:off x="5848233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C5B5EA3-9E71-4B9D-9B75-231912E23E96}"/>
              </a:ext>
            </a:extLst>
          </p:cNvPr>
          <p:cNvSpPr txBox="1"/>
          <p:nvPr/>
        </p:nvSpPr>
        <p:spPr>
          <a:xfrm>
            <a:off x="6248895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7C6A4F6-F024-4F0C-941B-A5EBEAAEEBE9}"/>
              </a:ext>
            </a:extLst>
          </p:cNvPr>
          <p:cNvSpPr txBox="1"/>
          <p:nvPr/>
        </p:nvSpPr>
        <p:spPr>
          <a:xfrm>
            <a:off x="6647928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C131B33-6075-4A48-B67F-E0BEFC6800E4}"/>
              </a:ext>
            </a:extLst>
          </p:cNvPr>
          <p:cNvSpPr txBox="1"/>
          <p:nvPr/>
        </p:nvSpPr>
        <p:spPr>
          <a:xfrm>
            <a:off x="7046961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8ADE66-DE6E-4D2F-ADA9-45D251ED2BFF}"/>
              </a:ext>
            </a:extLst>
          </p:cNvPr>
          <p:cNvSpPr txBox="1"/>
          <p:nvPr/>
        </p:nvSpPr>
        <p:spPr>
          <a:xfrm>
            <a:off x="7445994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DA1E81C-FCCA-4860-99BE-12CC85C665AE}"/>
              </a:ext>
            </a:extLst>
          </p:cNvPr>
          <p:cNvSpPr txBox="1"/>
          <p:nvPr/>
        </p:nvSpPr>
        <p:spPr>
          <a:xfrm>
            <a:off x="7845027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67E9BDF-4778-46DF-B40A-DEF4C2F0F11F}"/>
              </a:ext>
            </a:extLst>
          </p:cNvPr>
          <p:cNvSpPr txBox="1"/>
          <p:nvPr/>
        </p:nvSpPr>
        <p:spPr>
          <a:xfrm>
            <a:off x="8244060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77D351A-D7C7-41C5-BC90-D27FB00DCAA2}"/>
              </a:ext>
            </a:extLst>
          </p:cNvPr>
          <p:cNvSpPr txBox="1"/>
          <p:nvPr/>
        </p:nvSpPr>
        <p:spPr>
          <a:xfrm>
            <a:off x="8636577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6B0BA24-F56E-4991-B810-14D29600008A}"/>
              </a:ext>
            </a:extLst>
          </p:cNvPr>
          <p:cNvSpPr txBox="1"/>
          <p:nvPr/>
        </p:nvSpPr>
        <p:spPr>
          <a:xfrm>
            <a:off x="9042940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A1CDEE3-D596-4867-9AC3-9EFEAF644D66}"/>
              </a:ext>
            </a:extLst>
          </p:cNvPr>
          <p:cNvSpPr txBox="1"/>
          <p:nvPr/>
        </p:nvSpPr>
        <p:spPr>
          <a:xfrm>
            <a:off x="9447038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6AEEE4E-6A7C-41D0-A223-E6BBE0F33C1F}"/>
              </a:ext>
            </a:extLst>
          </p:cNvPr>
          <p:cNvSpPr txBox="1"/>
          <p:nvPr/>
        </p:nvSpPr>
        <p:spPr>
          <a:xfrm>
            <a:off x="9839555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C80C897-E833-48B4-A83E-8D3EC61E1616}"/>
              </a:ext>
            </a:extLst>
          </p:cNvPr>
          <p:cNvSpPr txBox="1"/>
          <p:nvPr/>
        </p:nvSpPr>
        <p:spPr>
          <a:xfrm>
            <a:off x="10245918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ED6EFD-37D3-444C-BA02-64A5F94AB4F7}"/>
              </a:ext>
            </a:extLst>
          </p:cNvPr>
          <p:cNvSpPr/>
          <p:nvPr/>
        </p:nvSpPr>
        <p:spPr>
          <a:xfrm>
            <a:off x="4594146" y="3821987"/>
            <a:ext cx="1649862" cy="606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FNV-1a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B16D476-D5C1-4F35-A3A5-B8F7C1D99F57}"/>
              </a:ext>
            </a:extLst>
          </p:cNvPr>
          <p:cNvSpPr/>
          <p:nvPr/>
        </p:nvSpPr>
        <p:spPr>
          <a:xfrm>
            <a:off x="3963406" y="3932243"/>
            <a:ext cx="630740" cy="385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3287852D-64C2-429B-8359-DFE3DD3D5629}"/>
              </a:ext>
            </a:extLst>
          </p:cNvPr>
          <p:cNvSpPr/>
          <p:nvPr/>
        </p:nvSpPr>
        <p:spPr>
          <a:xfrm>
            <a:off x="6244008" y="3932243"/>
            <a:ext cx="630740" cy="385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73214E4-0E0A-43F6-AA51-203CCE665A9F}"/>
              </a:ext>
            </a:extLst>
          </p:cNvPr>
          <p:cNvSpPr/>
          <p:nvPr/>
        </p:nvSpPr>
        <p:spPr>
          <a:xfrm>
            <a:off x="4594146" y="4644114"/>
            <a:ext cx="1649862" cy="606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Murmur3</a:t>
            </a:r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EFBB7DF2-3411-491B-BB2A-FF652BE4F756}"/>
              </a:ext>
            </a:extLst>
          </p:cNvPr>
          <p:cNvSpPr/>
          <p:nvPr/>
        </p:nvSpPr>
        <p:spPr>
          <a:xfrm>
            <a:off x="3963406" y="4754370"/>
            <a:ext cx="630740" cy="385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3AE677C9-95EE-45E6-AF42-19BA41F28369}"/>
              </a:ext>
            </a:extLst>
          </p:cNvPr>
          <p:cNvSpPr/>
          <p:nvPr/>
        </p:nvSpPr>
        <p:spPr>
          <a:xfrm>
            <a:off x="6244008" y="4754370"/>
            <a:ext cx="630740" cy="385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DE2C4-6C3C-4E68-86C9-476F8DA3D70D}"/>
              </a:ext>
            </a:extLst>
          </p:cNvPr>
          <p:cNvSpPr txBox="1"/>
          <p:nvPr/>
        </p:nvSpPr>
        <p:spPr>
          <a:xfrm>
            <a:off x="1940492" y="4317867"/>
            <a:ext cx="94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“auto”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15B1A1-BFDC-41A0-AEA4-5FC9FB65F0EF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2887693" y="4125055"/>
            <a:ext cx="1075713" cy="3774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0B1715-E145-41C9-8BAD-59A6C6511754}"/>
              </a:ext>
            </a:extLst>
          </p:cNvPr>
          <p:cNvCxnSpPr>
            <a:cxnSpLocks/>
            <a:stCxn id="3" idx="3"/>
            <a:endCxn id="87" idx="1"/>
          </p:cNvCxnSpPr>
          <p:nvPr/>
        </p:nvCxnSpPr>
        <p:spPr>
          <a:xfrm>
            <a:off x="2887693" y="4502533"/>
            <a:ext cx="1075713" cy="4446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71DC7E5-0C95-4C75-BB27-467A97042522}"/>
              </a:ext>
            </a:extLst>
          </p:cNvPr>
          <p:cNvSpPr txBox="1"/>
          <p:nvPr/>
        </p:nvSpPr>
        <p:spPr>
          <a:xfrm>
            <a:off x="6992362" y="3944462"/>
            <a:ext cx="65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B9590D2-BA27-4310-9833-423882643EA2}"/>
              </a:ext>
            </a:extLst>
          </p:cNvPr>
          <p:cNvSpPr txBox="1"/>
          <p:nvPr/>
        </p:nvSpPr>
        <p:spPr>
          <a:xfrm>
            <a:off x="6992362" y="4762516"/>
            <a:ext cx="65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9885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Being Solved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Items need unique identifier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Consistent performance matters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Memory reuse desirable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Avoid ABA-like problems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Allan Deutsch | CppCon 2017 | allan@allandeutsch.com | linkedin.com/AllanDeutsch | @RealAllanD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41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4BE30F1-7749-4DA4-8E4F-46AA44E5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– Insert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410B1-6771-4991-AE93-D60E4A8FC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Allan Deutsch | CppCon 2017 | allan@allandeutsch.com | linkedin.com/AllanDeutsch | @RealAllanD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346AB-5A44-4F90-8EAF-E7A64AA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85DA2F-F869-465E-9D86-378DF30FE160}"/>
              </a:ext>
            </a:extLst>
          </p:cNvPr>
          <p:cNvSpPr/>
          <p:nvPr/>
        </p:nvSpPr>
        <p:spPr>
          <a:xfrm>
            <a:off x="1056579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135FCF-25C1-462A-A4A9-42B388BF138E}"/>
              </a:ext>
            </a:extLst>
          </p:cNvPr>
          <p:cNvSpPr/>
          <p:nvPr/>
        </p:nvSpPr>
        <p:spPr>
          <a:xfrm>
            <a:off x="1455612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34CE100-E99C-4FFD-AC8C-EA591F28A8AA}"/>
              </a:ext>
            </a:extLst>
          </p:cNvPr>
          <p:cNvSpPr/>
          <p:nvPr/>
        </p:nvSpPr>
        <p:spPr>
          <a:xfrm>
            <a:off x="1854645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08D1AF2-C48C-4038-B0FF-5EC92302E747}"/>
              </a:ext>
            </a:extLst>
          </p:cNvPr>
          <p:cNvSpPr/>
          <p:nvPr/>
        </p:nvSpPr>
        <p:spPr>
          <a:xfrm>
            <a:off x="2253678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CC59AA-8B8B-4B6E-9994-774FDA869363}"/>
              </a:ext>
            </a:extLst>
          </p:cNvPr>
          <p:cNvSpPr/>
          <p:nvPr/>
        </p:nvSpPr>
        <p:spPr>
          <a:xfrm>
            <a:off x="2652711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EAF0A9E-52C0-44A2-B940-246A3D9EC1C2}"/>
              </a:ext>
            </a:extLst>
          </p:cNvPr>
          <p:cNvSpPr/>
          <p:nvPr/>
        </p:nvSpPr>
        <p:spPr>
          <a:xfrm>
            <a:off x="3051744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B46556F-6533-491E-A8E3-A6D97E4C523A}"/>
              </a:ext>
            </a:extLst>
          </p:cNvPr>
          <p:cNvSpPr/>
          <p:nvPr/>
        </p:nvSpPr>
        <p:spPr>
          <a:xfrm>
            <a:off x="3450777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EA52BF-B369-4B78-908A-B401E4894FD0}"/>
              </a:ext>
            </a:extLst>
          </p:cNvPr>
          <p:cNvSpPr/>
          <p:nvPr/>
        </p:nvSpPr>
        <p:spPr>
          <a:xfrm>
            <a:off x="3849810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BDB15A-2C84-4C47-BBBD-D86851CE14E0}"/>
              </a:ext>
            </a:extLst>
          </p:cNvPr>
          <p:cNvSpPr/>
          <p:nvPr/>
        </p:nvSpPr>
        <p:spPr>
          <a:xfrm>
            <a:off x="4248843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5B5FDA-9590-4C46-80E4-25469530D817}"/>
              </a:ext>
            </a:extLst>
          </p:cNvPr>
          <p:cNvSpPr/>
          <p:nvPr/>
        </p:nvSpPr>
        <p:spPr>
          <a:xfrm>
            <a:off x="4647876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BE6B8E-E404-4405-AAC2-1F013785649C}"/>
              </a:ext>
            </a:extLst>
          </p:cNvPr>
          <p:cNvSpPr/>
          <p:nvPr/>
        </p:nvSpPr>
        <p:spPr>
          <a:xfrm>
            <a:off x="5046909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D805B0F-FD2B-426C-B042-5A92583829FB}"/>
              </a:ext>
            </a:extLst>
          </p:cNvPr>
          <p:cNvSpPr/>
          <p:nvPr/>
        </p:nvSpPr>
        <p:spPr>
          <a:xfrm>
            <a:off x="5444313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BFFC805-C0FD-474B-AF6A-CF56A2779237}"/>
              </a:ext>
            </a:extLst>
          </p:cNvPr>
          <p:cNvSpPr/>
          <p:nvPr/>
        </p:nvSpPr>
        <p:spPr>
          <a:xfrm>
            <a:off x="5846604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0920E73-6F28-40BA-A0CE-B893B05891DB}"/>
              </a:ext>
            </a:extLst>
          </p:cNvPr>
          <p:cNvSpPr/>
          <p:nvPr/>
        </p:nvSpPr>
        <p:spPr>
          <a:xfrm>
            <a:off x="6244008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CBDC111-63A2-42B9-8AC5-F1672A16C3E0}"/>
              </a:ext>
            </a:extLst>
          </p:cNvPr>
          <p:cNvSpPr/>
          <p:nvPr/>
        </p:nvSpPr>
        <p:spPr>
          <a:xfrm>
            <a:off x="6643041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A7710F-AA55-4BCA-8A4C-E40ADD03F7A1}"/>
              </a:ext>
            </a:extLst>
          </p:cNvPr>
          <p:cNvSpPr/>
          <p:nvPr/>
        </p:nvSpPr>
        <p:spPr>
          <a:xfrm>
            <a:off x="7042074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894E616-19CC-4137-858A-EECF7D9622D8}"/>
              </a:ext>
            </a:extLst>
          </p:cNvPr>
          <p:cNvSpPr/>
          <p:nvPr/>
        </p:nvSpPr>
        <p:spPr>
          <a:xfrm>
            <a:off x="7441107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505904-415F-4E31-8516-3EFB580FFD42}"/>
              </a:ext>
            </a:extLst>
          </p:cNvPr>
          <p:cNvSpPr/>
          <p:nvPr/>
        </p:nvSpPr>
        <p:spPr>
          <a:xfrm>
            <a:off x="7840140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DE466C-A28C-4DEF-A755-6FDC14440A39}"/>
              </a:ext>
            </a:extLst>
          </p:cNvPr>
          <p:cNvSpPr/>
          <p:nvPr/>
        </p:nvSpPr>
        <p:spPr>
          <a:xfrm>
            <a:off x="8239173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25CE465-18FF-4547-A351-3B64ACC8E33C}"/>
              </a:ext>
            </a:extLst>
          </p:cNvPr>
          <p:cNvSpPr/>
          <p:nvPr/>
        </p:nvSpPr>
        <p:spPr>
          <a:xfrm>
            <a:off x="8638206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6B4EC64-C43E-4734-A500-4B9CCA80D28A}"/>
              </a:ext>
            </a:extLst>
          </p:cNvPr>
          <p:cNvSpPr/>
          <p:nvPr/>
        </p:nvSpPr>
        <p:spPr>
          <a:xfrm>
            <a:off x="9037239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0FB918A-F1AB-4C88-9558-72A036620058}"/>
              </a:ext>
            </a:extLst>
          </p:cNvPr>
          <p:cNvSpPr/>
          <p:nvPr/>
        </p:nvSpPr>
        <p:spPr>
          <a:xfrm>
            <a:off x="9447038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520D062-1B00-46FF-8D95-8CF0573A1A48}"/>
              </a:ext>
            </a:extLst>
          </p:cNvPr>
          <p:cNvSpPr/>
          <p:nvPr/>
        </p:nvSpPr>
        <p:spPr>
          <a:xfrm>
            <a:off x="9846071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562543-DC44-4183-AECC-6955C7093AFC}"/>
              </a:ext>
            </a:extLst>
          </p:cNvPr>
          <p:cNvSpPr/>
          <p:nvPr/>
        </p:nvSpPr>
        <p:spPr>
          <a:xfrm>
            <a:off x="10245104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F869EEA-5321-4D89-A230-228A4766BCE4}"/>
              </a:ext>
            </a:extLst>
          </p:cNvPr>
          <p:cNvSpPr txBox="1"/>
          <p:nvPr/>
        </p:nvSpPr>
        <p:spPr>
          <a:xfrm>
            <a:off x="964932" y="2353320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 field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D3349B1-C120-4A61-96B4-EED77382CB2A}"/>
              </a:ext>
            </a:extLst>
          </p:cNvPr>
          <p:cNvSpPr txBox="1"/>
          <p:nvPr/>
        </p:nvSpPr>
        <p:spPr>
          <a:xfrm>
            <a:off x="1056578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BFC8C0-77D0-4EE9-9887-46F033C05562}"/>
              </a:ext>
            </a:extLst>
          </p:cNvPr>
          <p:cNvSpPr txBox="1"/>
          <p:nvPr/>
        </p:nvSpPr>
        <p:spPr>
          <a:xfrm>
            <a:off x="1458870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5B47F7B-982B-4495-8F7C-95A1389FBAC3}"/>
              </a:ext>
            </a:extLst>
          </p:cNvPr>
          <p:cNvSpPr txBox="1"/>
          <p:nvPr/>
        </p:nvSpPr>
        <p:spPr>
          <a:xfrm>
            <a:off x="1853015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FFFF310-33AD-4FD2-8142-6948A6B87A1A}"/>
              </a:ext>
            </a:extLst>
          </p:cNvPr>
          <p:cNvSpPr txBox="1"/>
          <p:nvPr/>
        </p:nvSpPr>
        <p:spPr>
          <a:xfrm>
            <a:off x="2253678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9B55331-A6B7-428B-B7CE-B5304D8507D0}"/>
              </a:ext>
            </a:extLst>
          </p:cNvPr>
          <p:cNvSpPr txBox="1"/>
          <p:nvPr/>
        </p:nvSpPr>
        <p:spPr>
          <a:xfrm>
            <a:off x="2654341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081BCE-7956-4AAE-9B8E-5A6946270D19}"/>
              </a:ext>
            </a:extLst>
          </p:cNvPr>
          <p:cNvSpPr txBox="1"/>
          <p:nvPr/>
        </p:nvSpPr>
        <p:spPr>
          <a:xfrm>
            <a:off x="3048487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A3A7A65-AEE9-4597-9E82-B09D40018028}"/>
              </a:ext>
            </a:extLst>
          </p:cNvPr>
          <p:cNvSpPr txBox="1"/>
          <p:nvPr/>
        </p:nvSpPr>
        <p:spPr>
          <a:xfrm>
            <a:off x="3448388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533A30F-A3E7-4B79-BF5E-12BDC0BCECC9}"/>
              </a:ext>
            </a:extLst>
          </p:cNvPr>
          <p:cNvSpPr txBox="1"/>
          <p:nvPr/>
        </p:nvSpPr>
        <p:spPr>
          <a:xfrm>
            <a:off x="3849810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04D455A-FDF7-4899-99E5-7E02B1510E18}"/>
              </a:ext>
            </a:extLst>
          </p:cNvPr>
          <p:cNvSpPr txBox="1"/>
          <p:nvPr/>
        </p:nvSpPr>
        <p:spPr>
          <a:xfrm>
            <a:off x="4250473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01A5A59-6725-4B60-A1B5-AC4954FFBDBD}"/>
              </a:ext>
            </a:extLst>
          </p:cNvPr>
          <p:cNvSpPr txBox="1"/>
          <p:nvPr/>
        </p:nvSpPr>
        <p:spPr>
          <a:xfrm>
            <a:off x="4650319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D9091B7-E1F8-4D44-9105-6A5081D2C706}"/>
              </a:ext>
            </a:extLst>
          </p:cNvPr>
          <p:cNvSpPr txBox="1"/>
          <p:nvPr/>
        </p:nvSpPr>
        <p:spPr>
          <a:xfrm>
            <a:off x="5048945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E98F8DF-F3D4-4061-A484-C45AC2254DBE}"/>
              </a:ext>
            </a:extLst>
          </p:cNvPr>
          <p:cNvSpPr txBox="1"/>
          <p:nvPr/>
        </p:nvSpPr>
        <p:spPr>
          <a:xfrm>
            <a:off x="5448182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CEDA13A-6378-4F2C-AFDB-061F71E49831}"/>
              </a:ext>
            </a:extLst>
          </p:cNvPr>
          <p:cNvSpPr txBox="1"/>
          <p:nvPr/>
        </p:nvSpPr>
        <p:spPr>
          <a:xfrm>
            <a:off x="5848233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C5B5EA3-9E71-4B9D-9B75-231912E23E96}"/>
              </a:ext>
            </a:extLst>
          </p:cNvPr>
          <p:cNvSpPr txBox="1"/>
          <p:nvPr/>
        </p:nvSpPr>
        <p:spPr>
          <a:xfrm>
            <a:off x="6248895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7C6A4F6-F024-4F0C-941B-A5EBEAAEEBE9}"/>
              </a:ext>
            </a:extLst>
          </p:cNvPr>
          <p:cNvSpPr txBox="1"/>
          <p:nvPr/>
        </p:nvSpPr>
        <p:spPr>
          <a:xfrm>
            <a:off x="6647928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C131B33-6075-4A48-B67F-E0BEFC6800E4}"/>
              </a:ext>
            </a:extLst>
          </p:cNvPr>
          <p:cNvSpPr txBox="1"/>
          <p:nvPr/>
        </p:nvSpPr>
        <p:spPr>
          <a:xfrm>
            <a:off x="7046961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8ADE66-DE6E-4D2F-ADA9-45D251ED2BFF}"/>
              </a:ext>
            </a:extLst>
          </p:cNvPr>
          <p:cNvSpPr txBox="1"/>
          <p:nvPr/>
        </p:nvSpPr>
        <p:spPr>
          <a:xfrm>
            <a:off x="7445994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DA1E81C-FCCA-4860-99BE-12CC85C665AE}"/>
              </a:ext>
            </a:extLst>
          </p:cNvPr>
          <p:cNvSpPr txBox="1"/>
          <p:nvPr/>
        </p:nvSpPr>
        <p:spPr>
          <a:xfrm>
            <a:off x="7845027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67E9BDF-4778-46DF-B40A-DEF4C2F0F11F}"/>
              </a:ext>
            </a:extLst>
          </p:cNvPr>
          <p:cNvSpPr txBox="1"/>
          <p:nvPr/>
        </p:nvSpPr>
        <p:spPr>
          <a:xfrm>
            <a:off x="8244060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77D351A-D7C7-41C5-BC90-D27FB00DCAA2}"/>
              </a:ext>
            </a:extLst>
          </p:cNvPr>
          <p:cNvSpPr txBox="1"/>
          <p:nvPr/>
        </p:nvSpPr>
        <p:spPr>
          <a:xfrm>
            <a:off x="8636577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6B0BA24-F56E-4991-B810-14D29600008A}"/>
              </a:ext>
            </a:extLst>
          </p:cNvPr>
          <p:cNvSpPr txBox="1"/>
          <p:nvPr/>
        </p:nvSpPr>
        <p:spPr>
          <a:xfrm>
            <a:off x="9042940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A1CDEE3-D596-4867-9AC3-9EFEAF644D66}"/>
              </a:ext>
            </a:extLst>
          </p:cNvPr>
          <p:cNvSpPr txBox="1"/>
          <p:nvPr/>
        </p:nvSpPr>
        <p:spPr>
          <a:xfrm>
            <a:off x="9447038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6AEEE4E-6A7C-41D0-A223-E6BBE0F33C1F}"/>
              </a:ext>
            </a:extLst>
          </p:cNvPr>
          <p:cNvSpPr txBox="1"/>
          <p:nvPr/>
        </p:nvSpPr>
        <p:spPr>
          <a:xfrm>
            <a:off x="9839555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C80C897-E833-48B4-A83E-8D3EC61E1616}"/>
              </a:ext>
            </a:extLst>
          </p:cNvPr>
          <p:cNvSpPr txBox="1"/>
          <p:nvPr/>
        </p:nvSpPr>
        <p:spPr>
          <a:xfrm>
            <a:off x="10245918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ED6EFD-37D3-444C-BA02-64A5F94AB4F7}"/>
              </a:ext>
            </a:extLst>
          </p:cNvPr>
          <p:cNvSpPr/>
          <p:nvPr/>
        </p:nvSpPr>
        <p:spPr>
          <a:xfrm>
            <a:off x="4594146" y="3821987"/>
            <a:ext cx="1649862" cy="606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FNV-1a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B16D476-D5C1-4F35-A3A5-B8F7C1D99F57}"/>
              </a:ext>
            </a:extLst>
          </p:cNvPr>
          <p:cNvSpPr/>
          <p:nvPr/>
        </p:nvSpPr>
        <p:spPr>
          <a:xfrm>
            <a:off x="3963406" y="3932243"/>
            <a:ext cx="630740" cy="385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3287852D-64C2-429B-8359-DFE3DD3D5629}"/>
              </a:ext>
            </a:extLst>
          </p:cNvPr>
          <p:cNvSpPr/>
          <p:nvPr/>
        </p:nvSpPr>
        <p:spPr>
          <a:xfrm>
            <a:off x="6244008" y="3932243"/>
            <a:ext cx="630740" cy="385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73214E4-0E0A-43F6-AA51-203CCE665A9F}"/>
              </a:ext>
            </a:extLst>
          </p:cNvPr>
          <p:cNvSpPr/>
          <p:nvPr/>
        </p:nvSpPr>
        <p:spPr>
          <a:xfrm>
            <a:off x="4594146" y="4644114"/>
            <a:ext cx="1649862" cy="606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Murmur3</a:t>
            </a:r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EFBB7DF2-3411-491B-BB2A-FF652BE4F756}"/>
              </a:ext>
            </a:extLst>
          </p:cNvPr>
          <p:cNvSpPr/>
          <p:nvPr/>
        </p:nvSpPr>
        <p:spPr>
          <a:xfrm>
            <a:off x="3963406" y="4754370"/>
            <a:ext cx="630740" cy="385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3AE677C9-95EE-45E6-AF42-19BA41F28369}"/>
              </a:ext>
            </a:extLst>
          </p:cNvPr>
          <p:cNvSpPr/>
          <p:nvPr/>
        </p:nvSpPr>
        <p:spPr>
          <a:xfrm>
            <a:off x="6244008" y="4754370"/>
            <a:ext cx="630740" cy="385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DE2C4-6C3C-4E68-86C9-476F8DA3D70D}"/>
              </a:ext>
            </a:extLst>
          </p:cNvPr>
          <p:cNvSpPr txBox="1"/>
          <p:nvPr/>
        </p:nvSpPr>
        <p:spPr>
          <a:xfrm>
            <a:off x="1940492" y="4317867"/>
            <a:ext cx="94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“auto”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15B1A1-BFDC-41A0-AEA4-5FC9FB65F0EF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2887693" y="4125055"/>
            <a:ext cx="1075713" cy="3774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0B1715-E145-41C9-8BAD-59A6C6511754}"/>
              </a:ext>
            </a:extLst>
          </p:cNvPr>
          <p:cNvCxnSpPr>
            <a:cxnSpLocks/>
            <a:stCxn id="3" idx="3"/>
            <a:endCxn id="87" idx="1"/>
          </p:cNvCxnSpPr>
          <p:nvPr/>
        </p:nvCxnSpPr>
        <p:spPr>
          <a:xfrm>
            <a:off x="2887693" y="4502533"/>
            <a:ext cx="1075713" cy="4446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71DC7E5-0C95-4C75-BB27-467A97042522}"/>
              </a:ext>
            </a:extLst>
          </p:cNvPr>
          <p:cNvSpPr txBox="1"/>
          <p:nvPr/>
        </p:nvSpPr>
        <p:spPr>
          <a:xfrm>
            <a:off x="6992362" y="3944462"/>
            <a:ext cx="65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B9590D2-BA27-4310-9833-423882643EA2}"/>
              </a:ext>
            </a:extLst>
          </p:cNvPr>
          <p:cNvSpPr txBox="1"/>
          <p:nvPr/>
        </p:nvSpPr>
        <p:spPr>
          <a:xfrm>
            <a:off x="6992362" y="4762516"/>
            <a:ext cx="65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0C20273-5B16-4998-9251-B8A69BF67668}"/>
              </a:ext>
            </a:extLst>
          </p:cNvPr>
          <p:cNvSpPr txBox="1"/>
          <p:nvPr/>
        </p:nvSpPr>
        <p:spPr>
          <a:xfrm>
            <a:off x="8507002" y="3932243"/>
            <a:ext cx="2527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“auto”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2574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4BE30F1-7749-4DA4-8E4F-46AA44E5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– Insert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410B1-6771-4991-AE93-D60E4A8FC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Allan Deutsch | CppCon 2017 | allan@allandeutsch.com | linkedin.com/AllanDeutsch | @RealAllanD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346AB-5A44-4F90-8EAF-E7A64AA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85DA2F-F869-465E-9D86-378DF30FE160}"/>
              </a:ext>
            </a:extLst>
          </p:cNvPr>
          <p:cNvSpPr/>
          <p:nvPr/>
        </p:nvSpPr>
        <p:spPr>
          <a:xfrm>
            <a:off x="1056579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135FCF-25C1-462A-A4A9-42B388BF138E}"/>
              </a:ext>
            </a:extLst>
          </p:cNvPr>
          <p:cNvSpPr/>
          <p:nvPr/>
        </p:nvSpPr>
        <p:spPr>
          <a:xfrm>
            <a:off x="1455612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34CE100-E99C-4FFD-AC8C-EA591F28A8AA}"/>
              </a:ext>
            </a:extLst>
          </p:cNvPr>
          <p:cNvSpPr/>
          <p:nvPr/>
        </p:nvSpPr>
        <p:spPr>
          <a:xfrm>
            <a:off x="1854645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08D1AF2-C48C-4038-B0FF-5EC92302E747}"/>
              </a:ext>
            </a:extLst>
          </p:cNvPr>
          <p:cNvSpPr/>
          <p:nvPr/>
        </p:nvSpPr>
        <p:spPr>
          <a:xfrm>
            <a:off x="2253678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CC59AA-8B8B-4B6E-9994-774FDA869363}"/>
              </a:ext>
            </a:extLst>
          </p:cNvPr>
          <p:cNvSpPr/>
          <p:nvPr/>
        </p:nvSpPr>
        <p:spPr>
          <a:xfrm>
            <a:off x="2652711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EAF0A9E-52C0-44A2-B940-246A3D9EC1C2}"/>
              </a:ext>
            </a:extLst>
          </p:cNvPr>
          <p:cNvSpPr/>
          <p:nvPr/>
        </p:nvSpPr>
        <p:spPr>
          <a:xfrm>
            <a:off x="3051744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B46556F-6533-491E-A8E3-A6D97E4C523A}"/>
              </a:ext>
            </a:extLst>
          </p:cNvPr>
          <p:cNvSpPr/>
          <p:nvPr/>
        </p:nvSpPr>
        <p:spPr>
          <a:xfrm>
            <a:off x="3450777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EA52BF-B369-4B78-908A-B401E4894FD0}"/>
              </a:ext>
            </a:extLst>
          </p:cNvPr>
          <p:cNvSpPr/>
          <p:nvPr/>
        </p:nvSpPr>
        <p:spPr>
          <a:xfrm>
            <a:off x="3849810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BDB15A-2C84-4C47-BBBD-D86851CE14E0}"/>
              </a:ext>
            </a:extLst>
          </p:cNvPr>
          <p:cNvSpPr/>
          <p:nvPr/>
        </p:nvSpPr>
        <p:spPr>
          <a:xfrm>
            <a:off x="4248843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5B5FDA-9590-4C46-80E4-25469530D817}"/>
              </a:ext>
            </a:extLst>
          </p:cNvPr>
          <p:cNvSpPr/>
          <p:nvPr/>
        </p:nvSpPr>
        <p:spPr>
          <a:xfrm>
            <a:off x="4647876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BE6B8E-E404-4405-AAC2-1F013785649C}"/>
              </a:ext>
            </a:extLst>
          </p:cNvPr>
          <p:cNvSpPr/>
          <p:nvPr/>
        </p:nvSpPr>
        <p:spPr>
          <a:xfrm>
            <a:off x="5046909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D805B0F-FD2B-426C-B042-5A92583829FB}"/>
              </a:ext>
            </a:extLst>
          </p:cNvPr>
          <p:cNvSpPr/>
          <p:nvPr/>
        </p:nvSpPr>
        <p:spPr>
          <a:xfrm>
            <a:off x="5444313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BFFC805-C0FD-474B-AF6A-CF56A2779237}"/>
              </a:ext>
            </a:extLst>
          </p:cNvPr>
          <p:cNvSpPr/>
          <p:nvPr/>
        </p:nvSpPr>
        <p:spPr>
          <a:xfrm>
            <a:off x="5846604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0920E73-6F28-40BA-A0CE-B893B05891DB}"/>
              </a:ext>
            </a:extLst>
          </p:cNvPr>
          <p:cNvSpPr/>
          <p:nvPr/>
        </p:nvSpPr>
        <p:spPr>
          <a:xfrm>
            <a:off x="6244008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CBDC111-63A2-42B9-8AC5-F1672A16C3E0}"/>
              </a:ext>
            </a:extLst>
          </p:cNvPr>
          <p:cNvSpPr/>
          <p:nvPr/>
        </p:nvSpPr>
        <p:spPr>
          <a:xfrm>
            <a:off x="6643041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A7710F-AA55-4BCA-8A4C-E40ADD03F7A1}"/>
              </a:ext>
            </a:extLst>
          </p:cNvPr>
          <p:cNvSpPr/>
          <p:nvPr/>
        </p:nvSpPr>
        <p:spPr>
          <a:xfrm>
            <a:off x="7042074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894E616-19CC-4137-858A-EECF7D9622D8}"/>
              </a:ext>
            </a:extLst>
          </p:cNvPr>
          <p:cNvSpPr/>
          <p:nvPr/>
        </p:nvSpPr>
        <p:spPr>
          <a:xfrm>
            <a:off x="7441107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505904-415F-4E31-8516-3EFB580FFD42}"/>
              </a:ext>
            </a:extLst>
          </p:cNvPr>
          <p:cNvSpPr/>
          <p:nvPr/>
        </p:nvSpPr>
        <p:spPr>
          <a:xfrm>
            <a:off x="7840140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DE466C-A28C-4DEF-A755-6FDC14440A39}"/>
              </a:ext>
            </a:extLst>
          </p:cNvPr>
          <p:cNvSpPr/>
          <p:nvPr/>
        </p:nvSpPr>
        <p:spPr>
          <a:xfrm>
            <a:off x="8239173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25CE465-18FF-4547-A351-3B64ACC8E33C}"/>
              </a:ext>
            </a:extLst>
          </p:cNvPr>
          <p:cNvSpPr/>
          <p:nvPr/>
        </p:nvSpPr>
        <p:spPr>
          <a:xfrm>
            <a:off x="8638206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6B4EC64-C43E-4734-A500-4B9CCA80D28A}"/>
              </a:ext>
            </a:extLst>
          </p:cNvPr>
          <p:cNvSpPr/>
          <p:nvPr/>
        </p:nvSpPr>
        <p:spPr>
          <a:xfrm>
            <a:off x="9037239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0FB918A-F1AB-4C88-9558-72A036620058}"/>
              </a:ext>
            </a:extLst>
          </p:cNvPr>
          <p:cNvSpPr/>
          <p:nvPr/>
        </p:nvSpPr>
        <p:spPr>
          <a:xfrm>
            <a:off x="9447038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520D062-1B00-46FF-8D95-8CF0573A1A48}"/>
              </a:ext>
            </a:extLst>
          </p:cNvPr>
          <p:cNvSpPr/>
          <p:nvPr/>
        </p:nvSpPr>
        <p:spPr>
          <a:xfrm>
            <a:off x="9846071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562543-DC44-4183-AECC-6955C7093AFC}"/>
              </a:ext>
            </a:extLst>
          </p:cNvPr>
          <p:cNvSpPr/>
          <p:nvPr/>
        </p:nvSpPr>
        <p:spPr>
          <a:xfrm>
            <a:off x="10245104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F869EEA-5321-4D89-A230-228A4766BCE4}"/>
              </a:ext>
            </a:extLst>
          </p:cNvPr>
          <p:cNvSpPr txBox="1"/>
          <p:nvPr/>
        </p:nvSpPr>
        <p:spPr>
          <a:xfrm>
            <a:off x="964932" y="2353320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 field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D3349B1-C120-4A61-96B4-EED77382CB2A}"/>
              </a:ext>
            </a:extLst>
          </p:cNvPr>
          <p:cNvSpPr txBox="1"/>
          <p:nvPr/>
        </p:nvSpPr>
        <p:spPr>
          <a:xfrm>
            <a:off x="1056578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BFC8C0-77D0-4EE9-9887-46F033C05562}"/>
              </a:ext>
            </a:extLst>
          </p:cNvPr>
          <p:cNvSpPr txBox="1"/>
          <p:nvPr/>
        </p:nvSpPr>
        <p:spPr>
          <a:xfrm>
            <a:off x="1458870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5B47F7B-982B-4495-8F7C-95A1389FBAC3}"/>
              </a:ext>
            </a:extLst>
          </p:cNvPr>
          <p:cNvSpPr txBox="1"/>
          <p:nvPr/>
        </p:nvSpPr>
        <p:spPr>
          <a:xfrm>
            <a:off x="1853015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FFFF310-33AD-4FD2-8142-6948A6B87A1A}"/>
              </a:ext>
            </a:extLst>
          </p:cNvPr>
          <p:cNvSpPr txBox="1"/>
          <p:nvPr/>
        </p:nvSpPr>
        <p:spPr>
          <a:xfrm>
            <a:off x="2253678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9B55331-A6B7-428B-B7CE-B5304D8507D0}"/>
              </a:ext>
            </a:extLst>
          </p:cNvPr>
          <p:cNvSpPr txBox="1"/>
          <p:nvPr/>
        </p:nvSpPr>
        <p:spPr>
          <a:xfrm>
            <a:off x="2654341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081BCE-7956-4AAE-9B8E-5A6946270D19}"/>
              </a:ext>
            </a:extLst>
          </p:cNvPr>
          <p:cNvSpPr txBox="1"/>
          <p:nvPr/>
        </p:nvSpPr>
        <p:spPr>
          <a:xfrm>
            <a:off x="3048487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A3A7A65-AEE9-4597-9E82-B09D40018028}"/>
              </a:ext>
            </a:extLst>
          </p:cNvPr>
          <p:cNvSpPr txBox="1"/>
          <p:nvPr/>
        </p:nvSpPr>
        <p:spPr>
          <a:xfrm>
            <a:off x="3448388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533A30F-A3E7-4B79-BF5E-12BDC0BCECC9}"/>
              </a:ext>
            </a:extLst>
          </p:cNvPr>
          <p:cNvSpPr txBox="1"/>
          <p:nvPr/>
        </p:nvSpPr>
        <p:spPr>
          <a:xfrm>
            <a:off x="3849810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04D455A-FDF7-4899-99E5-7E02B1510E18}"/>
              </a:ext>
            </a:extLst>
          </p:cNvPr>
          <p:cNvSpPr txBox="1"/>
          <p:nvPr/>
        </p:nvSpPr>
        <p:spPr>
          <a:xfrm>
            <a:off x="4250473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01A5A59-6725-4B60-A1B5-AC4954FFBDBD}"/>
              </a:ext>
            </a:extLst>
          </p:cNvPr>
          <p:cNvSpPr txBox="1"/>
          <p:nvPr/>
        </p:nvSpPr>
        <p:spPr>
          <a:xfrm>
            <a:off x="4650319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D9091B7-E1F8-4D44-9105-6A5081D2C706}"/>
              </a:ext>
            </a:extLst>
          </p:cNvPr>
          <p:cNvSpPr txBox="1"/>
          <p:nvPr/>
        </p:nvSpPr>
        <p:spPr>
          <a:xfrm>
            <a:off x="5048945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E98F8DF-F3D4-4061-A484-C45AC2254DBE}"/>
              </a:ext>
            </a:extLst>
          </p:cNvPr>
          <p:cNvSpPr txBox="1"/>
          <p:nvPr/>
        </p:nvSpPr>
        <p:spPr>
          <a:xfrm>
            <a:off x="5448182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CEDA13A-6378-4F2C-AFDB-061F71E49831}"/>
              </a:ext>
            </a:extLst>
          </p:cNvPr>
          <p:cNvSpPr txBox="1"/>
          <p:nvPr/>
        </p:nvSpPr>
        <p:spPr>
          <a:xfrm>
            <a:off x="5848233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C5B5EA3-9E71-4B9D-9B75-231912E23E96}"/>
              </a:ext>
            </a:extLst>
          </p:cNvPr>
          <p:cNvSpPr txBox="1"/>
          <p:nvPr/>
        </p:nvSpPr>
        <p:spPr>
          <a:xfrm>
            <a:off x="6248895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7C6A4F6-F024-4F0C-941B-A5EBEAAEEBE9}"/>
              </a:ext>
            </a:extLst>
          </p:cNvPr>
          <p:cNvSpPr txBox="1"/>
          <p:nvPr/>
        </p:nvSpPr>
        <p:spPr>
          <a:xfrm>
            <a:off x="6647928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C131B33-6075-4A48-B67F-E0BEFC6800E4}"/>
              </a:ext>
            </a:extLst>
          </p:cNvPr>
          <p:cNvSpPr txBox="1"/>
          <p:nvPr/>
        </p:nvSpPr>
        <p:spPr>
          <a:xfrm>
            <a:off x="7046961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8ADE66-DE6E-4D2F-ADA9-45D251ED2BFF}"/>
              </a:ext>
            </a:extLst>
          </p:cNvPr>
          <p:cNvSpPr txBox="1"/>
          <p:nvPr/>
        </p:nvSpPr>
        <p:spPr>
          <a:xfrm>
            <a:off x="7445994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DA1E81C-FCCA-4860-99BE-12CC85C665AE}"/>
              </a:ext>
            </a:extLst>
          </p:cNvPr>
          <p:cNvSpPr txBox="1"/>
          <p:nvPr/>
        </p:nvSpPr>
        <p:spPr>
          <a:xfrm>
            <a:off x="7845027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67E9BDF-4778-46DF-B40A-DEF4C2F0F11F}"/>
              </a:ext>
            </a:extLst>
          </p:cNvPr>
          <p:cNvSpPr txBox="1"/>
          <p:nvPr/>
        </p:nvSpPr>
        <p:spPr>
          <a:xfrm>
            <a:off x="8244060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77D351A-D7C7-41C5-BC90-D27FB00DCAA2}"/>
              </a:ext>
            </a:extLst>
          </p:cNvPr>
          <p:cNvSpPr txBox="1"/>
          <p:nvPr/>
        </p:nvSpPr>
        <p:spPr>
          <a:xfrm>
            <a:off x="8636577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6B0BA24-F56E-4991-B810-14D29600008A}"/>
              </a:ext>
            </a:extLst>
          </p:cNvPr>
          <p:cNvSpPr txBox="1"/>
          <p:nvPr/>
        </p:nvSpPr>
        <p:spPr>
          <a:xfrm>
            <a:off x="9042940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A1CDEE3-D596-4867-9AC3-9EFEAF644D66}"/>
              </a:ext>
            </a:extLst>
          </p:cNvPr>
          <p:cNvSpPr txBox="1"/>
          <p:nvPr/>
        </p:nvSpPr>
        <p:spPr>
          <a:xfrm>
            <a:off x="9447038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6AEEE4E-6A7C-41D0-A223-E6BBE0F33C1F}"/>
              </a:ext>
            </a:extLst>
          </p:cNvPr>
          <p:cNvSpPr txBox="1"/>
          <p:nvPr/>
        </p:nvSpPr>
        <p:spPr>
          <a:xfrm>
            <a:off x="9839555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C80C897-E833-48B4-A83E-8D3EC61E1616}"/>
              </a:ext>
            </a:extLst>
          </p:cNvPr>
          <p:cNvSpPr txBox="1"/>
          <p:nvPr/>
        </p:nvSpPr>
        <p:spPr>
          <a:xfrm>
            <a:off x="10245918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ED6EFD-37D3-444C-BA02-64A5F94AB4F7}"/>
              </a:ext>
            </a:extLst>
          </p:cNvPr>
          <p:cNvSpPr/>
          <p:nvPr/>
        </p:nvSpPr>
        <p:spPr>
          <a:xfrm>
            <a:off x="4594146" y="3821987"/>
            <a:ext cx="1649862" cy="606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FNV-1a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B16D476-D5C1-4F35-A3A5-B8F7C1D99F57}"/>
              </a:ext>
            </a:extLst>
          </p:cNvPr>
          <p:cNvSpPr/>
          <p:nvPr/>
        </p:nvSpPr>
        <p:spPr>
          <a:xfrm>
            <a:off x="3963406" y="3932243"/>
            <a:ext cx="630740" cy="385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3287852D-64C2-429B-8359-DFE3DD3D5629}"/>
              </a:ext>
            </a:extLst>
          </p:cNvPr>
          <p:cNvSpPr/>
          <p:nvPr/>
        </p:nvSpPr>
        <p:spPr>
          <a:xfrm>
            <a:off x="6244008" y="3932243"/>
            <a:ext cx="630740" cy="385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73214E4-0E0A-43F6-AA51-203CCE665A9F}"/>
              </a:ext>
            </a:extLst>
          </p:cNvPr>
          <p:cNvSpPr/>
          <p:nvPr/>
        </p:nvSpPr>
        <p:spPr>
          <a:xfrm>
            <a:off x="4594146" y="4644114"/>
            <a:ext cx="1649862" cy="606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Murmur3</a:t>
            </a:r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EFBB7DF2-3411-491B-BB2A-FF652BE4F756}"/>
              </a:ext>
            </a:extLst>
          </p:cNvPr>
          <p:cNvSpPr/>
          <p:nvPr/>
        </p:nvSpPr>
        <p:spPr>
          <a:xfrm>
            <a:off x="3963406" y="4754370"/>
            <a:ext cx="630740" cy="385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3AE677C9-95EE-45E6-AF42-19BA41F28369}"/>
              </a:ext>
            </a:extLst>
          </p:cNvPr>
          <p:cNvSpPr/>
          <p:nvPr/>
        </p:nvSpPr>
        <p:spPr>
          <a:xfrm>
            <a:off x="6244008" y="4754370"/>
            <a:ext cx="630740" cy="385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DE2C4-6C3C-4E68-86C9-476F8DA3D70D}"/>
              </a:ext>
            </a:extLst>
          </p:cNvPr>
          <p:cNvSpPr txBox="1"/>
          <p:nvPr/>
        </p:nvSpPr>
        <p:spPr>
          <a:xfrm>
            <a:off x="1853015" y="4317867"/>
            <a:ext cx="103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“struct”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15B1A1-BFDC-41A0-AEA4-5FC9FB65F0EF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2887693" y="4125055"/>
            <a:ext cx="1075713" cy="3774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0B1715-E145-41C9-8BAD-59A6C6511754}"/>
              </a:ext>
            </a:extLst>
          </p:cNvPr>
          <p:cNvCxnSpPr>
            <a:cxnSpLocks/>
            <a:stCxn id="3" idx="3"/>
            <a:endCxn id="87" idx="1"/>
          </p:cNvCxnSpPr>
          <p:nvPr/>
        </p:nvCxnSpPr>
        <p:spPr>
          <a:xfrm>
            <a:off x="2887693" y="4502533"/>
            <a:ext cx="1075713" cy="4446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71DC7E5-0C95-4C75-BB27-467A97042522}"/>
              </a:ext>
            </a:extLst>
          </p:cNvPr>
          <p:cNvSpPr txBox="1"/>
          <p:nvPr/>
        </p:nvSpPr>
        <p:spPr>
          <a:xfrm>
            <a:off x="6992362" y="3944462"/>
            <a:ext cx="65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B9590D2-BA27-4310-9833-423882643EA2}"/>
              </a:ext>
            </a:extLst>
          </p:cNvPr>
          <p:cNvSpPr txBox="1"/>
          <p:nvPr/>
        </p:nvSpPr>
        <p:spPr>
          <a:xfrm>
            <a:off x="6992362" y="4762516"/>
            <a:ext cx="65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BCC34F-5FD4-40EB-B71D-A4E8477EDB4C}"/>
              </a:ext>
            </a:extLst>
          </p:cNvPr>
          <p:cNvSpPr txBox="1"/>
          <p:nvPr/>
        </p:nvSpPr>
        <p:spPr>
          <a:xfrm>
            <a:off x="8507002" y="3932243"/>
            <a:ext cx="2527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“auto”,</a:t>
            </a:r>
          </a:p>
          <a:p>
            <a:r>
              <a:rPr lang="en-US" dirty="0"/>
              <a:t>“struct”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21015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4BE30F1-7749-4DA4-8E4F-46AA44E5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– Insert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410B1-6771-4991-AE93-D60E4A8FC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Allan Deutsch | CppCon 2017 | allan@allandeutsch.com | linkedin.com/AllanDeutsch | @RealAllanD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346AB-5A44-4F90-8EAF-E7A64AA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85DA2F-F869-465E-9D86-378DF30FE160}"/>
              </a:ext>
            </a:extLst>
          </p:cNvPr>
          <p:cNvSpPr/>
          <p:nvPr/>
        </p:nvSpPr>
        <p:spPr>
          <a:xfrm>
            <a:off x="1056579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135FCF-25C1-462A-A4A9-42B388BF138E}"/>
              </a:ext>
            </a:extLst>
          </p:cNvPr>
          <p:cNvSpPr/>
          <p:nvPr/>
        </p:nvSpPr>
        <p:spPr>
          <a:xfrm>
            <a:off x="1455612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34CE100-E99C-4FFD-AC8C-EA591F28A8AA}"/>
              </a:ext>
            </a:extLst>
          </p:cNvPr>
          <p:cNvSpPr/>
          <p:nvPr/>
        </p:nvSpPr>
        <p:spPr>
          <a:xfrm>
            <a:off x="1854645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08D1AF2-C48C-4038-B0FF-5EC92302E747}"/>
              </a:ext>
            </a:extLst>
          </p:cNvPr>
          <p:cNvSpPr/>
          <p:nvPr/>
        </p:nvSpPr>
        <p:spPr>
          <a:xfrm>
            <a:off x="2253678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CC59AA-8B8B-4B6E-9994-774FDA869363}"/>
              </a:ext>
            </a:extLst>
          </p:cNvPr>
          <p:cNvSpPr/>
          <p:nvPr/>
        </p:nvSpPr>
        <p:spPr>
          <a:xfrm>
            <a:off x="2652711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EAF0A9E-52C0-44A2-B940-246A3D9EC1C2}"/>
              </a:ext>
            </a:extLst>
          </p:cNvPr>
          <p:cNvSpPr/>
          <p:nvPr/>
        </p:nvSpPr>
        <p:spPr>
          <a:xfrm>
            <a:off x="3051744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B46556F-6533-491E-A8E3-A6D97E4C523A}"/>
              </a:ext>
            </a:extLst>
          </p:cNvPr>
          <p:cNvSpPr/>
          <p:nvPr/>
        </p:nvSpPr>
        <p:spPr>
          <a:xfrm>
            <a:off x="3450777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EA52BF-B369-4B78-908A-B401E4894FD0}"/>
              </a:ext>
            </a:extLst>
          </p:cNvPr>
          <p:cNvSpPr/>
          <p:nvPr/>
        </p:nvSpPr>
        <p:spPr>
          <a:xfrm>
            <a:off x="3849810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BDB15A-2C84-4C47-BBBD-D86851CE14E0}"/>
              </a:ext>
            </a:extLst>
          </p:cNvPr>
          <p:cNvSpPr/>
          <p:nvPr/>
        </p:nvSpPr>
        <p:spPr>
          <a:xfrm>
            <a:off x="4248843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5B5FDA-9590-4C46-80E4-25469530D817}"/>
              </a:ext>
            </a:extLst>
          </p:cNvPr>
          <p:cNvSpPr/>
          <p:nvPr/>
        </p:nvSpPr>
        <p:spPr>
          <a:xfrm>
            <a:off x="4647876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BE6B8E-E404-4405-AAC2-1F013785649C}"/>
              </a:ext>
            </a:extLst>
          </p:cNvPr>
          <p:cNvSpPr/>
          <p:nvPr/>
        </p:nvSpPr>
        <p:spPr>
          <a:xfrm>
            <a:off x="5046909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D805B0F-FD2B-426C-B042-5A92583829FB}"/>
              </a:ext>
            </a:extLst>
          </p:cNvPr>
          <p:cNvSpPr/>
          <p:nvPr/>
        </p:nvSpPr>
        <p:spPr>
          <a:xfrm>
            <a:off x="5444313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BFFC805-C0FD-474B-AF6A-CF56A2779237}"/>
              </a:ext>
            </a:extLst>
          </p:cNvPr>
          <p:cNvSpPr/>
          <p:nvPr/>
        </p:nvSpPr>
        <p:spPr>
          <a:xfrm>
            <a:off x="5846604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0920E73-6F28-40BA-A0CE-B893B05891DB}"/>
              </a:ext>
            </a:extLst>
          </p:cNvPr>
          <p:cNvSpPr/>
          <p:nvPr/>
        </p:nvSpPr>
        <p:spPr>
          <a:xfrm>
            <a:off x="6244008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CBDC111-63A2-42B9-8AC5-F1672A16C3E0}"/>
              </a:ext>
            </a:extLst>
          </p:cNvPr>
          <p:cNvSpPr/>
          <p:nvPr/>
        </p:nvSpPr>
        <p:spPr>
          <a:xfrm>
            <a:off x="6643041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A7710F-AA55-4BCA-8A4C-E40ADD03F7A1}"/>
              </a:ext>
            </a:extLst>
          </p:cNvPr>
          <p:cNvSpPr/>
          <p:nvPr/>
        </p:nvSpPr>
        <p:spPr>
          <a:xfrm>
            <a:off x="7042074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894E616-19CC-4137-858A-EECF7D9622D8}"/>
              </a:ext>
            </a:extLst>
          </p:cNvPr>
          <p:cNvSpPr/>
          <p:nvPr/>
        </p:nvSpPr>
        <p:spPr>
          <a:xfrm>
            <a:off x="7441107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505904-415F-4E31-8516-3EFB580FFD42}"/>
              </a:ext>
            </a:extLst>
          </p:cNvPr>
          <p:cNvSpPr/>
          <p:nvPr/>
        </p:nvSpPr>
        <p:spPr>
          <a:xfrm>
            <a:off x="7840140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DE466C-A28C-4DEF-A755-6FDC14440A39}"/>
              </a:ext>
            </a:extLst>
          </p:cNvPr>
          <p:cNvSpPr/>
          <p:nvPr/>
        </p:nvSpPr>
        <p:spPr>
          <a:xfrm>
            <a:off x="8239173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25CE465-18FF-4547-A351-3B64ACC8E33C}"/>
              </a:ext>
            </a:extLst>
          </p:cNvPr>
          <p:cNvSpPr/>
          <p:nvPr/>
        </p:nvSpPr>
        <p:spPr>
          <a:xfrm>
            <a:off x="8638206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6B4EC64-C43E-4734-A500-4B9CCA80D28A}"/>
              </a:ext>
            </a:extLst>
          </p:cNvPr>
          <p:cNvSpPr/>
          <p:nvPr/>
        </p:nvSpPr>
        <p:spPr>
          <a:xfrm>
            <a:off x="9037239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0FB918A-F1AB-4C88-9558-72A036620058}"/>
              </a:ext>
            </a:extLst>
          </p:cNvPr>
          <p:cNvSpPr/>
          <p:nvPr/>
        </p:nvSpPr>
        <p:spPr>
          <a:xfrm>
            <a:off x="9447038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520D062-1B00-46FF-8D95-8CF0573A1A48}"/>
              </a:ext>
            </a:extLst>
          </p:cNvPr>
          <p:cNvSpPr/>
          <p:nvPr/>
        </p:nvSpPr>
        <p:spPr>
          <a:xfrm>
            <a:off x="9846071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562543-DC44-4183-AECC-6955C7093AFC}"/>
              </a:ext>
            </a:extLst>
          </p:cNvPr>
          <p:cNvSpPr/>
          <p:nvPr/>
        </p:nvSpPr>
        <p:spPr>
          <a:xfrm>
            <a:off x="10245104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F869EEA-5321-4D89-A230-228A4766BCE4}"/>
              </a:ext>
            </a:extLst>
          </p:cNvPr>
          <p:cNvSpPr txBox="1"/>
          <p:nvPr/>
        </p:nvSpPr>
        <p:spPr>
          <a:xfrm>
            <a:off x="964932" y="2353320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 field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D3349B1-C120-4A61-96B4-EED77382CB2A}"/>
              </a:ext>
            </a:extLst>
          </p:cNvPr>
          <p:cNvSpPr txBox="1"/>
          <p:nvPr/>
        </p:nvSpPr>
        <p:spPr>
          <a:xfrm>
            <a:off x="1056578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BFC8C0-77D0-4EE9-9887-46F033C05562}"/>
              </a:ext>
            </a:extLst>
          </p:cNvPr>
          <p:cNvSpPr txBox="1"/>
          <p:nvPr/>
        </p:nvSpPr>
        <p:spPr>
          <a:xfrm>
            <a:off x="1458870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5B47F7B-982B-4495-8F7C-95A1389FBAC3}"/>
              </a:ext>
            </a:extLst>
          </p:cNvPr>
          <p:cNvSpPr txBox="1"/>
          <p:nvPr/>
        </p:nvSpPr>
        <p:spPr>
          <a:xfrm>
            <a:off x="1853015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FFFF310-33AD-4FD2-8142-6948A6B87A1A}"/>
              </a:ext>
            </a:extLst>
          </p:cNvPr>
          <p:cNvSpPr txBox="1"/>
          <p:nvPr/>
        </p:nvSpPr>
        <p:spPr>
          <a:xfrm>
            <a:off x="2253678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9B55331-A6B7-428B-B7CE-B5304D8507D0}"/>
              </a:ext>
            </a:extLst>
          </p:cNvPr>
          <p:cNvSpPr txBox="1"/>
          <p:nvPr/>
        </p:nvSpPr>
        <p:spPr>
          <a:xfrm>
            <a:off x="2654341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081BCE-7956-4AAE-9B8E-5A6946270D19}"/>
              </a:ext>
            </a:extLst>
          </p:cNvPr>
          <p:cNvSpPr txBox="1"/>
          <p:nvPr/>
        </p:nvSpPr>
        <p:spPr>
          <a:xfrm>
            <a:off x="3048487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A3A7A65-AEE9-4597-9E82-B09D40018028}"/>
              </a:ext>
            </a:extLst>
          </p:cNvPr>
          <p:cNvSpPr txBox="1"/>
          <p:nvPr/>
        </p:nvSpPr>
        <p:spPr>
          <a:xfrm>
            <a:off x="3448388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533A30F-A3E7-4B79-BF5E-12BDC0BCECC9}"/>
              </a:ext>
            </a:extLst>
          </p:cNvPr>
          <p:cNvSpPr txBox="1"/>
          <p:nvPr/>
        </p:nvSpPr>
        <p:spPr>
          <a:xfrm>
            <a:off x="3849810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04D455A-FDF7-4899-99E5-7E02B1510E18}"/>
              </a:ext>
            </a:extLst>
          </p:cNvPr>
          <p:cNvSpPr txBox="1"/>
          <p:nvPr/>
        </p:nvSpPr>
        <p:spPr>
          <a:xfrm>
            <a:off x="4250473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01A5A59-6725-4B60-A1B5-AC4954FFBDBD}"/>
              </a:ext>
            </a:extLst>
          </p:cNvPr>
          <p:cNvSpPr txBox="1"/>
          <p:nvPr/>
        </p:nvSpPr>
        <p:spPr>
          <a:xfrm>
            <a:off x="4650319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D9091B7-E1F8-4D44-9105-6A5081D2C706}"/>
              </a:ext>
            </a:extLst>
          </p:cNvPr>
          <p:cNvSpPr txBox="1"/>
          <p:nvPr/>
        </p:nvSpPr>
        <p:spPr>
          <a:xfrm>
            <a:off x="5048945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E98F8DF-F3D4-4061-A484-C45AC2254DBE}"/>
              </a:ext>
            </a:extLst>
          </p:cNvPr>
          <p:cNvSpPr txBox="1"/>
          <p:nvPr/>
        </p:nvSpPr>
        <p:spPr>
          <a:xfrm>
            <a:off x="5448182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CEDA13A-6378-4F2C-AFDB-061F71E49831}"/>
              </a:ext>
            </a:extLst>
          </p:cNvPr>
          <p:cNvSpPr txBox="1"/>
          <p:nvPr/>
        </p:nvSpPr>
        <p:spPr>
          <a:xfrm>
            <a:off x="5848233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C5B5EA3-9E71-4B9D-9B75-231912E23E96}"/>
              </a:ext>
            </a:extLst>
          </p:cNvPr>
          <p:cNvSpPr txBox="1"/>
          <p:nvPr/>
        </p:nvSpPr>
        <p:spPr>
          <a:xfrm>
            <a:off x="6248895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7C6A4F6-F024-4F0C-941B-A5EBEAAEEBE9}"/>
              </a:ext>
            </a:extLst>
          </p:cNvPr>
          <p:cNvSpPr txBox="1"/>
          <p:nvPr/>
        </p:nvSpPr>
        <p:spPr>
          <a:xfrm>
            <a:off x="6647928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C131B33-6075-4A48-B67F-E0BEFC6800E4}"/>
              </a:ext>
            </a:extLst>
          </p:cNvPr>
          <p:cNvSpPr txBox="1"/>
          <p:nvPr/>
        </p:nvSpPr>
        <p:spPr>
          <a:xfrm>
            <a:off x="7046961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8ADE66-DE6E-4D2F-ADA9-45D251ED2BFF}"/>
              </a:ext>
            </a:extLst>
          </p:cNvPr>
          <p:cNvSpPr txBox="1"/>
          <p:nvPr/>
        </p:nvSpPr>
        <p:spPr>
          <a:xfrm>
            <a:off x="7445994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DA1E81C-FCCA-4860-99BE-12CC85C665AE}"/>
              </a:ext>
            </a:extLst>
          </p:cNvPr>
          <p:cNvSpPr txBox="1"/>
          <p:nvPr/>
        </p:nvSpPr>
        <p:spPr>
          <a:xfrm>
            <a:off x="7845027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67E9BDF-4778-46DF-B40A-DEF4C2F0F11F}"/>
              </a:ext>
            </a:extLst>
          </p:cNvPr>
          <p:cNvSpPr txBox="1"/>
          <p:nvPr/>
        </p:nvSpPr>
        <p:spPr>
          <a:xfrm>
            <a:off x="8244060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77D351A-D7C7-41C5-BC90-D27FB00DCAA2}"/>
              </a:ext>
            </a:extLst>
          </p:cNvPr>
          <p:cNvSpPr txBox="1"/>
          <p:nvPr/>
        </p:nvSpPr>
        <p:spPr>
          <a:xfrm>
            <a:off x="8636577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6B0BA24-F56E-4991-B810-14D29600008A}"/>
              </a:ext>
            </a:extLst>
          </p:cNvPr>
          <p:cNvSpPr txBox="1"/>
          <p:nvPr/>
        </p:nvSpPr>
        <p:spPr>
          <a:xfrm>
            <a:off x="9042940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A1CDEE3-D596-4867-9AC3-9EFEAF644D66}"/>
              </a:ext>
            </a:extLst>
          </p:cNvPr>
          <p:cNvSpPr txBox="1"/>
          <p:nvPr/>
        </p:nvSpPr>
        <p:spPr>
          <a:xfrm>
            <a:off x="9447038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6AEEE4E-6A7C-41D0-A223-E6BBE0F33C1F}"/>
              </a:ext>
            </a:extLst>
          </p:cNvPr>
          <p:cNvSpPr txBox="1"/>
          <p:nvPr/>
        </p:nvSpPr>
        <p:spPr>
          <a:xfrm>
            <a:off x="9839555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C80C897-E833-48B4-A83E-8D3EC61E1616}"/>
              </a:ext>
            </a:extLst>
          </p:cNvPr>
          <p:cNvSpPr txBox="1"/>
          <p:nvPr/>
        </p:nvSpPr>
        <p:spPr>
          <a:xfrm>
            <a:off x="10245918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ED6EFD-37D3-444C-BA02-64A5F94AB4F7}"/>
              </a:ext>
            </a:extLst>
          </p:cNvPr>
          <p:cNvSpPr/>
          <p:nvPr/>
        </p:nvSpPr>
        <p:spPr>
          <a:xfrm>
            <a:off x="4594146" y="3821987"/>
            <a:ext cx="1649862" cy="606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FNV-1a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B16D476-D5C1-4F35-A3A5-B8F7C1D99F57}"/>
              </a:ext>
            </a:extLst>
          </p:cNvPr>
          <p:cNvSpPr/>
          <p:nvPr/>
        </p:nvSpPr>
        <p:spPr>
          <a:xfrm>
            <a:off x="3963406" y="3932243"/>
            <a:ext cx="630740" cy="385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3287852D-64C2-429B-8359-DFE3DD3D5629}"/>
              </a:ext>
            </a:extLst>
          </p:cNvPr>
          <p:cNvSpPr/>
          <p:nvPr/>
        </p:nvSpPr>
        <p:spPr>
          <a:xfrm>
            <a:off x="6244008" y="3932243"/>
            <a:ext cx="630740" cy="385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73214E4-0E0A-43F6-AA51-203CCE665A9F}"/>
              </a:ext>
            </a:extLst>
          </p:cNvPr>
          <p:cNvSpPr/>
          <p:nvPr/>
        </p:nvSpPr>
        <p:spPr>
          <a:xfrm>
            <a:off x="4594146" y="4644114"/>
            <a:ext cx="1649862" cy="606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Murmur3</a:t>
            </a:r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EFBB7DF2-3411-491B-BB2A-FF652BE4F756}"/>
              </a:ext>
            </a:extLst>
          </p:cNvPr>
          <p:cNvSpPr/>
          <p:nvPr/>
        </p:nvSpPr>
        <p:spPr>
          <a:xfrm>
            <a:off x="3963406" y="4754370"/>
            <a:ext cx="630740" cy="385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3AE677C9-95EE-45E6-AF42-19BA41F28369}"/>
              </a:ext>
            </a:extLst>
          </p:cNvPr>
          <p:cNvSpPr/>
          <p:nvPr/>
        </p:nvSpPr>
        <p:spPr>
          <a:xfrm>
            <a:off x="6244008" y="4754370"/>
            <a:ext cx="630740" cy="385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DE2C4-6C3C-4E68-86C9-476F8DA3D70D}"/>
              </a:ext>
            </a:extLst>
          </p:cNvPr>
          <p:cNvSpPr txBox="1"/>
          <p:nvPr/>
        </p:nvSpPr>
        <p:spPr>
          <a:xfrm>
            <a:off x="1402641" y="4317867"/>
            <a:ext cx="148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“template”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15B1A1-BFDC-41A0-AEA4-5FC9FB65F0EF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2887693" y="4125055"/>
            <a:ext cx="1075713" cy="3774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0B1715-E145-41C9-8BAD-59A6C6511754}"/>
              </a:ext>
            </a:extLst>
          </p:cNvPr>
          <p:cNvCxnSpPr>
            <a:cxnSpLocks/>
            <a:stCxn id="3" idx="3"/>
            <a:endCxn id="87" idx="1"/>
          </p:cNvCxnSpPr>
          <p:nvPr/>
        </p:nvCxnSpPr>
        <p:spPr>
          <a:xfrm>
            <a:off x="2887693" y="4502533"/>
            <a:ext cx="1075713" cy="4446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71DC7E5-0C95-4C75-BB27-467A97042522}"/>
              </a:ext>
            </a:extLst>
          </p:cNvPr>
          <p:cNvSpPr txBox="1"/>
          <p:nvPr/>
        </p:nvSpPr>
        <p:spPr>
          <a:xfrm>
            <a:off x="6992362" y="3944462"/>
            <a:ext cx="65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B9590D2-BA27-4310-9833-423882643EA2}"/>
              </a:ext>
            </a:extLst>
          </p:cNvPr>
          <p:cNvSpPr txBox="1"/>
          <p:nvPr/>
        </p:nvSpPr>
        <p:spPr>
          <a:xfrm>
            <a:off x="6992362" y="4762516"/>
            <a:ext cx="65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BCC34F-5FD4-40EB-B71D-A4E8477EDB4C}"/>
              </a:ext>
            </a:extLst>
          </p:cNvPr>
          <p:cNvSpPr txBox="1"/>
          <p:nvPr/>
        </p:nvSpPr>
        <p:spPr>
          <a:xfrm>
            <a:off x="8507002" y="3932243"/>
            <a:ext cx="25274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“auto”,</a:t>
            </a:r>
          </a:p>
          <a:p>
            <a:r>
              <a:rPr lang="en-US" dirty="0"/>
              <a:t>“struct”,</a:t>
            </a:r>
          </a:p>
          <a:p>
            <a:r>
              <a:rPr lang="en-US" dirty="0"/>
              <a:t>“template”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1458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4BE30F1-7749-4DA4-8E4F-46AA44E5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– Insert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410B1-6771-4991-AE93-D60E4A8FC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Allan Deutsch | CppCon 2017 | allan@allandeutsch.com | linkedin.com/AllanDeutsch | @RealAllanD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346AB-5A44-4F90-8EAF-E7A64AA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85DA2F-F869-465E-9D86-378DF30FE160}"/>
              </a:ext>
            </a:extLst>
          </p:cNvPr>
          <p:cNvSpPr/>
          <p:nvPr/>
        </p:nvSpPr>
        <p:spPr>
          <a:xfrm>
            <a:off x="1056579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135FCF-25C1-462A-A4A9-42B388BF138E}"/>
              </a:ext>
            </a:extLst>
          </p:cNvPr>
          <p:cNvSpPr/>
          <p:nvPr/>
        </p:nvSpPr>
        <p:spPr>
          <a:xfrm>
            <a:off x="1455612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34CE100-E99C-4FFD-AC8C-EA591F28A8AA}"/>
              </a:ext>
            </a:extLst>
          </p:cNvPr>
          <p:cNvSpPr/>
          <p:nvPr/>
        </p:nvSpPr>
        <p:spPr>
          <a:xfrm>
            <a:off x="1854645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08D1AF2-C48C-4038-B0FF-5EC92302E747}"/>
              </a:ext>
            </a:extLst>
          </p:cNvPr>
          <p:cNvSpPr/>
          <p:nvPr/>
        </p:nvSpPr>
        <p:spPr>
          <a:xfrm>
            <a:off x="2253678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CC59AA-8B8B-4B6E-9994-774FDA869363}"/>
              </a:ext>
            </a:extLst>
          </p:cNvPr>
          <p:cNvSpPr/>
          <p:nvPr/>
        </p:nvSpPr>
        <p:spPr>
          <a:xfrm>
            <a:off x="2652711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EAF0A9E-52C0-44A2-B940-246A3D9EC1C2}"/>
              </a:ext>
            </a:extLst>
          </p:cNvPr>
          <p:cNvSpPr/>
          <p:nvPr/>
        </p:nvSpPr>
        <p:spPr>
          <a:xfrm>
            <a:off x="3051744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B46556F-6533-491E-A8E3-A6D97E4C523A}"/>
              </a:ext>
            </a:extLst>
          </p:cNvPr>
          <p:cNvSpPr/>
          <p:nvPr/>
        </p:nvSpPr>
        <p:spPr>
          <a:xfrm>
            <a:off x="3450777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EA52BF-B369-4B78-908A-B401E4894FD0}"/>
              </a:ext>
            </a:extLst>
          </p:cNvPr>
          <p:cNvSpPr/>
          <p:nvPr/>
        </p:nvSpPr>
        <p:spPr>
          <a:xfrm>
            <a:off x="3849810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BDB15A-2C84-4C47-BBBD-D86851CE14E0}"/>
              </a:ext>
            </a:extLst>
          </p:cNvPr>
          <p:cNvSpPr/>
          <p:nvPr/>
        </p:nvSpPr>
        <p:spPr>
          <a:xfrm>
            <a:off x="4248843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5B5FDA-9590-4C46-80E4-25469530D817}"/>
              </a:ext>
            </a:extLst>
          </p:cNvPr>
          <p:cNvSpPr/>
          <p:nvPr/>
        </p:nvSpPr>
        <p:spPr>
          <a:xfrm>
            <a:off x="4647876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BE6B8E-E404-4405-AAC2-1F013785649C}"/>
              </a:ext>
            </a:extLst>
          </p:cNvPr>
          <p:cNvSpPr/>
          <p:nvPr/>
        </p:nvSpPr>
        <p:spPr>
          <a:xfrm>
            <a:off x="5046909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D805B0F-FD2B-426C-B042-5A92583829FB}"/>
              </a:ext>
            </a:extLst>
          </p:cNvPr>
          <p:cNvSpPr/>
          <p:nvPr/>
        </p:nvSpPr>
        <p:spPr>
          <a:xfrm>
            <a:off x="5444313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BFFC805-C0FD-474B-AF6A-CF56A2779237}"/>
              </a:ext>
            </a:extLst>
          </p:cNvPr>
          <p:cNvSpPr/>
          <p:nvPr/>
        </p:nvSpPr>
        <p:spPr>
          <a:xfrm>
            <a:off x="5846604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0920E73-6F28-40BA-A0CE-B893B05891DB}"/>
              </a:ext>
            </a:extLst>
          </p:cNvPr>
          <p:cNvSpPr/>
          <p:nvPr/>
        </p:nvSpPr>
        <p:spPr>
          <a:xfrm>
            <a:off x="6244008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CBDC111-63A2-42B9-8AC5-F1672A16C3E0}"/>
              </a:ext>
            </a:extLst>
          </p:cNvPr>
          <p:cNvSpPr/>
          <p:nvPr/>
        </p:nvSpPr>
        <p:spPr>
          <a:xfrm>
            <a:off x="6643041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A7710F-AA55-4BCA-8A4C-E40ADD03F7A1}"/>
              </a:ext>
            </a:extLst>
          </p:cNvPr>
          <p:cNvSpPr/>
          <p:nvPr/>
        </p:nvSpPr>
        <p:spPr>
          <a:xfrm>
            <a:off x="7042074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894E616-19CC-4137-858A-EECF7D9622D8}"/>
              </a:ext>
            </a:extLst>
          </p:cNvPr>
          <p:cNvSpPr/>
          <p:nvPr/>
        </p:nvSpPr>
        <p:spPr>
          <a:xfrm>
            <a:off x="7441107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505904-415F-4E31-8516-3EFB580FFD42}"/>
              </a:ext>
            </a:extLst>
          </p:cNvPr>
          <p:cNvSpPr/>
          <p:nvPr/>
        </p:nvSpPr>
        <p:spPr>
          <a:xfrm>
            <a:off x="7840140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DE466C-A28C-4DEF-A755-6FDC14440A39}"/>
              </a:ext>
            </a:extLst>
          </p:cNvPr>
          <p:cNvSpPr/>
          <p:nvPr/>
        </p:nvSpPr>
        <p:spPr>
          <a:xfrm>
            <a:off x="8239173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25CE465-18FF-4547-A351-3B64ACC8E33C}"/>
              </a:ext>
            </a:extLst>
          </p:cNvPr>
          <p:cNvSpPr/>
          <p:nvPr/>
        </p:nvSpPr>
        <p:spPr>
          <a:xfrm>
            <a:off x="8638206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6B4EC64-C43E-4734-A500-4B9CCA80D28A}"/>
              </a:ext>
            </a:extLst>
          </p:cNvPr>
          <p:cNvSpPr/>
          <p:nvPr/>
        </p:nvSpPr>
        <p:spPr>
          <a:xfrm>
            <a:off x="9037239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0FB918A-F1AB-4C88-9558-72A036620058}"/>
              </a:ext>
            </a:extLst>
          </p:cNvPr>
          <p:cNvSpPr/>
          <p:nvPr/>
        </p:nvSpPr>
        <p:spPr>
          <a:xfrm>
            <a:off x="9447038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520D062-1B00-46FF-8D95-8CF0573A1A48}"/>
              </a:ext>
            </a:extLst>
          </p:cNvPr>
          <p:cNvSpPr/>
          <p:nvPr/>
        </p:nvSpPr>
        <p:spPr>
          <a:xfrm>
            <a:off x="9846071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562543-DC44-4183-AECC-6955C7093AFC}"/>
              </a:ext>
            </a:extLst>
          </p:cNvPr>
          <p:cNvSpPr/>
          <p:nvPr/>
        </p:nvSpPr>
        <p:spPr>
          <a:xfrm>
            <a:off x="10245104" y="2732926"/>
            <a:ext cx="349321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F869EEA-5321-4D89-A230-228A4766BCE4}"/>
              </a:ext>
            </a:extLst>
          </p:cNvPr>
          <p:cNvSpPr txBox="1"/>
          <p:nvPr/>
        </p:nvSpPr>
        <p:spPr>
          <a:xfrm>
            <a:off x="964932" y="2353320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 field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D3349B1-C120-4A61-96B4-EED77382CB2A}"/>
              </a:ext>
            </a:extLst>
          </p:cNvPr>
          <p:cNvSpPr txBox="1"/>
          <p:nvPr/>
        </p:nvSpPr>
        <p:spPr>
          <a:xfrm>
            <a:off x="1056578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BFC8C0-77D0-4EE9-9887-46F033C05562}"/>
              </a:ext>
            </a:extLst>
          </p:cNvPr>
          <p:cNvSpPr txBox="1"/>
          <p:nvPr/>
        </p:nvSpPr>
        <p:spPr>
          <a:xfrm>
            <a:off x="1458870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5B47F7B-982B-4495-8F7C-95A1389FBAC3}"/>
              </a:ext>
            </a:extLst>
          </p:cNvPr>
          <p:cNvSpPr txBox="1"/>
          <p:nvPr/>
        </p:nvSpPr>
        <p:spPr>
          <a:xfrm>
            <a:off x="1853015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FFFF310-33AD-4FD2-8142-6948A6B87A1A}"/>
              </a:ext>
            </a:extLst>
          </p:cNvPr>
          <p:cNvSpPr txBox="1"/>
          <p:nvPr/>
        </p:nvSpPr>
        <p:spPr>
          <a:xfrm>
            <a:off x="2253678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9B55331-A6B7-428B-B7CE-B5304D8507D0}"/>
              </a:ext>
            </a:extLst>
          </p:cNvPr>
          <p:cNvSpPr txBox="1"/>
          <p:nvPr/>
        </p:nvSpPr>
        <p:spPr>
          <a:xfrm>
            <a:off x="2654341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081BCE-7956-4AAE-9B8E-5A6946270D19}"/>
              </a:ext>
            </a:extLst>
          </p:cNvPr>
          <p:cNvSpPr txBox="1"/>
          <p:nvPr/>
        </p:nvSpPr>
        <p:spPr>
          <a:xfrm>
            <a:off x="3048487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A3A7A65-AEE9-4597-9E82-B09D40018028}"/>
              </a:ext>
            </a:extLst>
          </p:cNvPr>
          <p:cNvSpPr txBox="1"/>
          <p:nvPr/>
        </p:nvSpPr>
        <p:spPr>
          <a:xfrm>
            <a:off x="3448388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533A30F-A3E7-4B79-BF5E-12BDC0BCECC9}"/>
              </a:ext>
            </a:extLst>
          </p:cNvPr>
          <p:cNvSpPr txBox="1"/>
          <p:nvPr/>
        </p:nvSpPr>
        <p:spPr>
          <a:xfrm>
            <a:off x="3849810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04D455A-FDF7-4899-99E5-7E02B1510E18}"/>
              </a:ext>
            </a:extLst>
          </p:cNvPr>
          <p:cNvSpPr txBox="1"/>
          <p:nvPr/>
        </p:nvSpPr>
        <p:spPr>
          <a:xfrm>
            <a:off x="4250473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01A5A59-6725-4B60-A1B5-AC4954FFBDBD}"/>
              </a:ext>
            </a:extLst>
          </p:cNvPr>
          <p:cNvSpPr txBox="1"/>
          <p:nvPr/>
        </p:nvSpPr>
        <p:spPr>
          <a:xfrm>
            <a:off x="4650319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D9091B7-E1F8-4D44-9105-6A5081D2C706}"/>
              </a:ext>
            </a:extLst>
          </p:cNvPr>
          <p:cNvSpPr txBox="1"/>
          <p:nvPr/>
        </p:nvSpPr>
        <p:spPr>
          <a:xfrm>
            <a:off x="5048945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E98F8DF-F3D4-4061-A484-C45AC2254DBE}"/>
              </a:ext>
            </a:extLst>
          </p:cNvPr>
          <p:cNvSpPr txBox="1"/>
          <p:nvPr/>
        </p:nvSpPr>
        <p:spPr>
          <a:xfrm>
            <a:off x="5448182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CEDA13A-6378-4F2C-AFDB-061F71E49831}"/>
              </a:ext>
            </a:extLst>
          </p:cNvPr>
          <p:cNvSpPr txBox="1"/>
          <p:nvPr/>
        </p:nvSpPr>
        <p:spPr>
          <a:xfrm>
            <a:off x="5848233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C5B5EA3-9E71-4B9D-9B75-231912E23E96}"/>
              </a:ext>
            </a:extLst>
          </p:cNvPr>
          <p:cNvSpPr txBox="1"/>
          <p:nvPr/>
        </p:nvSpPr>
        <p:spPr>
          <a:xfrm>
            <a:off x="6248895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7C6A4F6-F024-4F0C-941B-A5EBEAAEEBE9}"/>
              </a:ext>
            </a:extLst>
          </p:cNvPr>
          <p:cNvSpPr txBox="1"/>
          <p:nvPr/>
        </p:nvSpPr>
        <p:spPr>
          <a:xfrm>
            <a:off x="6647928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C131B33-6075-4A48-B67F-E0BEFC6800E4}"/>
              </a:ext>
            </a:extLst>
          </p:cNvPr>
          <p:cNvSpPr txBox="1"/>
          <p:nvPr/>
        </p:nvSpPr>
        <p:spPr>
          <a:xfrm>
            <a:off x="7046961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8ADE66-DE6E-4D2F-ADA9-45D251ED2BFF}"/>
              </a:ext>
            </a:extLst>
          </p:cNvPr>
          <p:cNvSpPr txBox="1"/>
          <p:nvPr/>
        </p:nvSpPr>
        <p:spPr>
          <a:xfrm>
            <a:off x="7445994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DA1E81C-FCCA-4860-99BE-12CC85C665AE}"/>
              </a:ext>
            </a:extLst>
          </p:cNvPr>
          <p:cNvSpPr txBox="1"/>
          <p:nvPr/>
        </p:nvSpPr>
        <p:spPr>
          <a:xfrm>
            <a:off x="7845027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67E9BDF-4778-46DF-B40A-DEF4C2F0F11F}"/>
              </a:ext>
            </a:extLst>
          </p:cNvPr>
          <p:cNvSpPr txBox="1"/>
          <p:nvPr/>
        </p:nvSpPr>
        <p:spPr>
          <a:xfrm>
            <a:off x="8244060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77D351A-D7C7-41C5-BC90-D27FB00DCAA2}"/>
              </a:ext>
            </a:extLst>
          </p:cNvPr>
          <p:cNvSpPr txBox="1"/>
          <p:nvPr/>
        </p:nvSpPr>
        <p:spPr>
          <a:xfrm>
            <a:off x="8636577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6B0BA24-F56E-4991-B810-14D29600008A}"/>
              </a:ext>
            </a:extLst>
          </p:cNvPr>
          <p:cNvSpPr txBox="1"/>
          <p:nvPr/>
        </p:nvSpPr>
        <p:spPr>
          <a:xfrm>
            <a:off x="9042940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A1CDEE3-D596-4867-9AC3-9EFEAF644D66}"/>
              </a:ext>
            </a:extLst>
          </p:cNvPr>
          <p:cNvSpPr txBox="1"/>
          <p:nvPr/>
        </p:nvSpPr>
        <p:spPr>
          <a:xfrm>
            <a:off x="9447038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6AEEE4E-6A7C-41D0-A223-E6BBE0F33C1F}"/>
              </a:ext>
            </a:extLst>
          </p:cNvPr>
          <p:cNvSpPr txBox="1"/>
          <p:nvPr/>
        </p:nvSpPr>
        <p:spPr>
          <a:xfrm>
            <a:off x="9839555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C80C897-E833-48B4-A83E-8D3EC61E1616}"/>
              </a:ext>
            </a:extLst>
          </p:cNvPr>
          <p:cNvSpPr txBox="1"/>
          <p:nvPr/>
        </p:nvSpPr>
        <p:spPr>
          <a:xfrm>
            <a:off x="10245918" y="3030876"/>
            <a:ext cx="3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ED6EFD-37D3-444C-BA02-64A5F94AB4F7}"/>
              </a:ext>
            </a:extLst>
          </p:cNvPr>
          <p:cNvSpPr/>
          <p:nvPr/>
        </p:nvSpPr>
        <p:spPr>
          <a:xfrm>
            <a:off x="4594146" y="3821987"/>
            <a:ext cx="1649862" cy="606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FNV-1a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B16D476-D5C1-4F35-A3A5-B8F7C1D99F57}"/>
              </a:ext>
            </a:extLst>
          </p:cNvPr>
          <p:cNvSpPr/>
          <p:nvPr/>
        </p:nvSpPr>
        <p:spPr>
          <a:xfrm>
            <a:off x="3963406" y="3932243"/>
            <a:ext cx="630740" cy="385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3287852D-64C2-429B-8359-DFE3DD3D5629}"/>
              </a:ext>
            </a:extLst>
          </p:cNvPr>
          <p:cNvSpPr/>
          <p:nvPr/>
        </p:nvSpPr>
        <p:spPr>
          <a:xfrm>
            <a:off x="6244008" y="3932243"/>
            <a:ext cx="630740" cy="385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73214E4-0E0A-43F6-AA51-203CCE665A9F}"/>
              </a:ext>
            </a:extLst>
          </p:cNvPr>
          <p:cNvSpPr/>
          <p:nvPr/>
        </p:nvSpPr>
        <p:spPr>
          <a:xfrm>
            <a:off x="4594146" y="4644114"/>
            <a:ext cx="1649862" cy="606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Murmur3</a:t>
            </a:r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EFBB7DF2-3411-491B-BB2A-FF652BE4F756}"/>
              </a:ext>
            </a:extLst>
          </p:cNvPr>
          <p:cNvSpPr/>
          <p:nvPr/>
        </p:nvSpPr>
        <p:spPr>
          <a:xfrm>
            <a:off x="3963406" y="4754370"/>
            <a:ext cx="630740" cy="385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3AE677C9-95EE-45E6-AF42-19BA41F28369}"/>
              </a:ext>
            </a:extLst>
          </p:cNvPr>
          <p:cNvSpPr/>
          <p:nvPr/>
        </p:nvSpPr>
        <p:spPr>
          <a:xfrm>
            <a:off x="6244008" y="4754370"/>
            <a:ext cx="630740" cy="385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DE2C4-6C3C-4E68-86C9-476F8DA3D70D}"/>
              </a:ext>
            </a:extLst>
          </p:cNvPr>
          <p:cNvSpPr txBox="1"/>
          <p:nvPr/>
        </p:nvSpPr>
        <p:spPr>
          <a:xfrm>
            <a:off x="1946291" y="4317867"/>
            <a:ext cx="941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“class”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15B1A1-BFDC-41A0-AEA4-5FC9FB65F0EF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2887693" y="4125055"/>
            <a:ext cx="1075713" cy="3774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0B1715-E145-41C9-8BAD-59A6C6511754}"/>
              </a:ext>
            </a:extLst>
          </p:cNvPr>
          <p:cNvCxnSpPr>
            <a:cxnSpLocks/>
            <a:stCxn id="3" idx="3"/>
            <a:endCxn id="87" idx="1"/>
          </p:cNvCxnSpPr>
          <p:nvPr/>
        </p:nvCxnSpPr>
        <p:spPr>
          <a:xfrm>
            <a:off x="2887693" y="4502533"/>
            <a:ext cx="1075713" cy="4446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71DC7E5-0C95-4C75-BB27-467A97042522}"/>
              </a:ext>
            </a:extLst>
          </p:cNvPr>
          <p:cNvSpPr txBox="1"/>
          <p:nvPr/>
        </p:nvSpPr>
        <p:spPr>
          <a:xfrm>
            <a:off x="6992362" y="3944462"/>
            <a:ext cx="65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B9590D2-BA27-4310-9833-423882643EA2}"/>
              </a:ext>
            </a:extLst>
          </p:cNvPr>
          <p:cNvSpPr txBox="1"/>
          <p:nvPr/>
        </p:nvSpPr>
        <p:spPr>
          <a:xfrm>
            <a:off x="6992362" y="4762516"/>
            <a:ext cx="65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BCC34F-5FD4-40EB-B71D-A4E8477EDB4C}"/>
              </a:ext>
            </a:extLst>
          </p:cNvPr>
          <p:cNvSpPr txBox="1"/>
          <p:nvPr/>
        </p:nvSpPr>
        <p:spPr>
          <a:xfrm>
            <a:off x="8507002" y="3932243"/>
            <a:ext cx="25274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“auto”,</a:t>
            </a:r>
          </a:p>
          <a:p>
            <a:r>
              <a:rPr lang="en-US" dirty="0"/>
              <a:t>“struct”,</a:t>
            </a:r>
          </a:p>
          <a:p>
            <a:r>
              <a:rPr lang="en-US" dirty="0"/>
              <a:t>“template”,</a:t>
            </a:r>
          </a:p>
          <a:p>
            <a:r>
              <a:rPr lang="en-US"/>
              <a:t>“class”</a:t>
            </a:r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1225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454BC-DFBA-479F-BE84-9DA8F158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Mesh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E325A-A232-42AE-94A0-7BB9C5B1CC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  <a:p>
            <a:r>
              <a:rPr lang="en-US" dirty="0"/>
              <a:t>2D and 3D</a:t>
            </a:r>
          </a:p>
          <a:p>
            <a:r>
              <a:rPr lang="en-US" dirty="0"/>
              <a:t>Fewer nodes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099579-CF3B-4BF6-8360-D45117BC2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Allan Deutsch | CppCon 2017 | allan@allandeutsch.com | linkedin.com/AllanDeutsch | @RealAllanD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7AA72-2689-4E52-89C9-06813CF17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35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Game Engines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String pool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Allan Deutsch | CppCon 2017 | allan@allandeutsch.com | linkedin.com/AllanDeutsch | @RealAllanD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241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Guarantees of a slot_map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True constant time lookup, erase, and insert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Dense contiguous element storage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Insert calls return a unique key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Keys to erased values won’t work</a:t>
            </a:r>
            <a:r>
              <a:rPr lang="en-US" sz="2400" dirty="0">
                <a:solidFill>
                  <a:schemeClr val="accent6"/>
                </a:solidFill>
              </a:rPr>
              <a:t>*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68166" y="551722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*Until an integer overflow occurs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Allan Deutsch | CppCon 2017 | allan@allandeutsch.com | linkedin.com/AllanDeutsch | @RealAllanD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723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Alternatives: Hash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6"/>
                </a:solidFill>
              </a:rPr>
              <a:t>Lookup cost is inconsistent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6"/>
                </a:solidFill>
              </a:rPr>
              <a:t>Hashing has high overhead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6"/>
                </a:solidFill>
              </a:rPr>
              <a:t>User must make keys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6"/>
                </a:solidFill>
              </a:rPr>
              <a:t>ABA problem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6"/>
                </a:solidFill>
              </a:rPr>
              <a:t>Not contiguous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Allan Deutsch | CppCon 2017 | allan@allandeutsch.com | linkedin.com/AllanDeutsch | @RealAllanD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96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Alternatives: Array/Vector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3"/>
                </a:solidFill>
              </a:rPr>
              <a:t>Indices as “keys”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3"/>
                </a:solidFill>
              </a:rPr>
              <a:t>Less memory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6"/>
                </a:solidFill>
              </a:rPr>
              <a:t>Removing an element </a:t>
            </a:r>
            <a:r>
              <a:rPr lang="en-US" sz="2400" dirty="0" err="1">
                <a:solidFill>
                  <a:schemeClr val="accent6"/>
                </a:solidFill>
              </a:rPr>
              <a:t>invalides</a:t>
            </a:r>
            <a:r>
              <a:rPr lang="en-US" sz="2400" dirty="0">
                <a:solidFill>
                  <a:schemeClr val="accent6"/>
                </a:solidFill>
              </a:rPr>
              <a:t> “keys”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6"/>
                </a:solidFill>
              </a:rPr>
              <a:t>Prone to ABA problem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Allan Deutsch | CppCon 2017 | allan@allandeutsch.com | linkedin.com/AllanDeutsch | @RealAllanD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98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Works: Overview</a:t>
            </a:r>
          </a:p>
        </p:txBody>
      </p:sp>
      <p:sp>
        <p:nvSpPr>
          <p:cNvPr id="4" name="Rectangle 3"/>
          <p:cNvSpPr/>
          <p:nvPr/>
        </p:nvSpPr>
        <p:spPr>
          <a:xfrm>
            <a:off x="810000" y="2897312"/>
            <a:ext cx="1792841" cy="2915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10000" y="2502294"/>
            <a:ext cx="179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slot_map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8989" y="3128481"/>
            <a:ext cx="114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indices[]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8989" y="3523499"/>
            <a:ext cx="114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data[]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23589" y="5093390"/>
            <a:ext cx="6611420" cy="71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cxnSpLocks/>
            <a:stCxn id="6" idx="3"/>
            <a:endCxn id="29" idx="1"/>
          </p:cNvCxnSpPr>
          <p:nvPr/>
        </p:nvCxnSpPr>
        <p:spPr>
          <a:xfrm flipV="1">
            <a:off x="2044557" y="3224878"/>
            <a:ext cx="2183259" cy="8826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7" idx="3"/>
            <a:endCxn id="10" idx="1"/>
          </p:cNvCxnSpPr>
          <p:nvPr/>
        </p:nvCxnSpPr>
        <p:spPr>
          <a:xfrm>
            <a:off x="2044557" y="3708165"/>
            <a:ext cx="2179032" cy="174482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95508" y="5160171"/>
            <a:ext cx="652409" cy="585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…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25883" y="5162739"/>
            <a:ext cx="652409" cy="585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…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5750211" y="5160171"/>
            <a:ext cx="652409" cy="585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…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6474539" y="5160171"/>
            <a:ext cx="652409" cy="585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…</a:t>
            </a:r>
            <a:endParaRPr lang="en-US" b="1" dirty="0"/>
          </a:p>
        </p:txBody>
      </p:sp>
      <p:sp>
        <p:nvSpPr>
          <p:cNvPr id="22" name="Rectangle 21"/>
          <p:cNvSpPr/>
          <p:nvPr/>
        </p:nvSpPr>
        <p:spPr>
          <a:xfrm>
            <a:off x="7198867" y="5160170"/>
            <a:ext cx="652409" cy="585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…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7923195" y="5149893"/>
            <a:ext cx="652409" cy="585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…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8647523" y="5149892"/>
            <a:ext cx="652409" cy="585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…</a:t>
            </a:r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9371851" y="5149891"/>
            <a:ext cx="652409" cy="5856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100" b="1">
                <a:solidFill>
                  <a:prstClr val="black"/>
                </a:solidFill>
              </a:rPr>
              <a:t>empty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096179" y="5149890"/>
            <a:ext cx="652409" cy="5856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100" b="1">
                <a:solidFill>
                  <a:prstClr val="black"/>
                </a:solidFill>
              </a:rPr>
              <a:t>empty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227816" y="2865282"/>
            <a:ext cx="6611420" cy="71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299735" y="2932063"/>
            <a:ext cx="652409" cy="585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 dirty="0">
                <a:solidFill>
                  <a:prstClr val="white"/>
                </a:solidFill>
              </a:rPr>
              <a:t>ind:1</a:t>
            </a:r>
          </a:p>
          <a:p>
            <a:pPr lvl="0"/>
            <a:r>
              <a:rPr lang="en-US" sz="1200" dirty="0">
                <a:solidFill>
                  <a:prstClr val="white"/>
                </a:solidFill>
              </a:rPr>
              <a:t>gen:1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030110" y="2934631"/>
            <a:ext cx="652409" cy="585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>
                <a:solidFill>
                  <a:prstClr val="white"/>
                </a:solidFill>
              </a:rPr>
              <a:t>ind:3</a:t>
            </a:r>
          </a:p>
          <a:p>
            <a:pPr lvl="0"/>
            <a:r>
              <a:rPr lang="en-US" sz="1200">
                <a:solidFill>
                  <a:prstClr val="white"/>
                </a:solidFill>
              </a:rPr>
              <a:t>gen:3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754438" y="2932063"/>
            <a:ext cx="652409" cy="585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>
                <a:solidFill>
                  <a:prstClr val="white"/>
                </a:solidFill>
              </a:rPr>
              <a:t>ind:2</a:t>
            </a:r>
          </a:p>
          <a:p>
            <a:pPr lvl="0"/>
            <a:r>
              <a:rPr lang="en-US" sz="1200">
                <a:solidFill>
                  <a:prstClr val="white"/>
                </a:solidFill>
              </a:rPr>
              <a:t>gen:3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478766" y="2932063"/>
            <a:ext cx="652409" cy="585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>
                <a:solidFill>
                  <a:prstClr val="white"/>
                </a:solidFill>
              </a:rPr>
              <a:t>ind:0</a:t>
            </a:r>
          </a:p>
          <a:p>
            <a:pPr lvl="0"/>
            <a:r>
              <a:rPr lang="en-US" sz="1200">
                <a:solidFill>
                  <a:prstClr val="white"/>
                </a:solidFill>
              </a:rPr>
              <a:t>gen:1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203094" y="2932062"/>
            <a:ext cx="652409" cy="585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>
                <a:solidFill>
                  <a:prstClr val="white"/>
                </a:solidFill>
              </a:rPr>
              <a:t>ind:5</a:t>
            </a:r>
          </a:p>
          <a:p>
            <a:pPr lvl="0"/>
            <a:r>
              <a:rPr lang="en-US" sz="1200">
                <a:solidFill>
                  <a:prstClr val="white"/>
                </a:solidFill>
              </a:rPr>
              <a:t>gen:7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927422" y="2921785"/>
            <a:ext cx="652409" cy="585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>
                <a:solidFill>
                  <a:prstClr val="white"/>
                </a:solidFill>
              </a:rPr>
              <a:t>ind:4</a:t>
            </a:r>
          </a:p>
          <a:p>
            <a:pPr lvl="0"/>
            <a:r>
              <a:rPr lang="en-US" sz="1200">
                <a:solidFill>
                  <a:prstClr val="white"/>
                </a:solidFill>
              </a:rPr>
              <a:t>gen:2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51750" y="2921784"/>
            <a:ext cx="652409" cy="5856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>
                <a:solidFill>
                  <a:prstClr val="black"/>
                </a:solidFill>
              </a:rPr>
              <a:t>ind:8</a:t>
            </a:r>
          </a:p>
          <a:p>
            <a:pPr lvl="0"/>
            <a:r>
              <a:rPr lang="en-US" sz="1200">
                <a:solidFill>
                  <a:prstClr val="black"/>
                </a:solidFill>
              </a:rPr>
              <a:t>gen:5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376078" y="2921783"/>
            <a:ext cx="652409" cy="585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>
                <a:solidFill>
                  <a:prstClr val="white"/>
                </a:solidFill>
              </a:rPr>
              <a:t>ind:6</a:t>
            </a:r>
          </a:p>
          <a:p>
            <a:pPr lvl="0"/>
            <a:r>
              <a:rPr lang="en-US" sz="1200">
                <a:solidFill>
                  <a:prstClr val="white"/>
                </a:solidFill>
              </a:rPr>
              <a:t>gen:6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100406" y="2921782"/>
            <a:ext cx="652409" cy="5856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>
                <a:solidFill>
                  <a:prstClr val="black"/>
                </a:solidFill>
              </a:rPr>
              <a:t>ind:8</a:t>
            </a:r>
          </a:p>
          <a:p>
            <a:pPr lvl="0"/>
            <a:r>
              <a:rPr lang="en-US" sz="1200">
                <a:solidFill>
                  <a:prstClr val="black"/>
                </a:solidFill>
              </a:rPr>
              <a:t>gen:6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41" name="Straight Arrow Connector 40"/>
          <p:cNvCxnSpPr>
            <a:stCxn id="30" idx="2"/>
            <a:endCxn id="19" idx="0"/>
          </p:cNvCxnSpPr>
          <p:nvPr/>
        </p:nvCxnSpPr>
        <p:spPr>
          <a:xfrm>
            <a:off x="4625940" y="3517690"/>
            <a:ext cx="726148" cy="164504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  <a:stCxn id="33" idx="2"/>
            <a:endCxn id="18" idx="0"/>
          </p:cNvCxnSpPr>
          <p:nvPr/>
        </p:nvCxnSpPr>
        <p:spPr>
          <a:xfrm flipH="1">
            <a:off x="4621713" y="3517690"/>
            <a:ext cx="2183258" cy="164248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  <a:stCxn id="31" idx="2"/>
            <a:endCxn id="21" idx="0"/>
          </p:cNvCxnSpPr>
          <p:nvPr/>
        </p:nvCxnSpPr>
        <p:spPr>
          <a:xfrm>
            <a:off x="5356315" y="3520258"/>
            <a:ext cx="1444429" cy="163991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  <a:stCxn id="32" idx="2"/>
            <a:endCxn id="20" idx="0"/>
          </p:cNvCxnSpPr>
          <p:nvPr/>
        </p:nvCxnSpPr>
        <p:spPr>
          <a:xfrm flipH="1">
            <a:off x="6076416" y="3517690"/>
            <a:ext cx="4227" cy="164248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  <a:stCxn id="34" idx="2"/>
            <a:endCxn id="23" idx="0"/>
          </p:cNvCxnSpPr>
          <p:nvPr/>
        </p:nvCxnSpPr>
        <p:spPr>
          <a:xfrm>
            <a:off x="7529299" y="3517689"/>
            <a:ext cx="720101" cy="163220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  <a:stCxn id="35" idx="2"/>
            <a:endCxn id="22" idx="0"/>
          </p:cNvCxnSpPr>
          <p:nvPr/>
        </p:nvCxnSpPr>
        <p:spPr>
          <a:xfrm flipH="1">
            <a:off x="7525072" y="3507412"/>
            <a:ext cx="728555" cy="165275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  <a:stCxn id="37" idx="2"/>
            <a:endCxn id="24" idx="0"/>
          </p:cNvCxnSpPr>
          <p:nvPr/>
        </p:nvCxnSpPr>
        <p:spPr>
          <a:xfrm flipH="1">
            <a:off x="8973728" y="3507410"/>
            <a:ext cx="728555" cy="164248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54494" y="3972706"/>
            <a:ext cx="170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 list head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54494" y="4316353"/>
            <a:ext cx="170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 list tail</a:t>
            </a:r>
          </a:p>
        </p:txBody>
      </p:sp>
      <p:cxnSp>
        <p:nvCxnSpPr>
          <p:cNvPr id="69" name="Connector: Curved 68"/>
          <p:cNvCxnSpPr>
            <a:cxnSpLocks/>
            <a:stCxn id="64" idx="3"/>
            <a:endCxn id="36" idx="2"/>
          </p:cNvCxnSpPr>
          <p:nvPr/>
        </p:nvCxnSpPr>
        <p:spPr>
          <a:xfrm flipV="1">
            <a:off x="2558346" y="3507411"/>
            <a:ext cx="6419609" cy="649961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Curved 85"/>
          <p:cNvCxnSpPr>
            <a:cxnSpLocks/>
            <a:stCxn id="65" idx="3"/>
            <a:endCxn id="38" idx="2"/>
          </p:cNvCxnSpPr>
          <p:nvPr/>
        </p:nvCxnSpPr>
        <p:spPr>
          <a:xfrm flipV="1">
            <a:off x="2558346" y="3507409"/>
            <a:ext cx="7868265" cy="993610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854494" y="4889251"/>
            <a:ext cx="1703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capacity</a:t>
            </a:r>
          </a:p>
          <a:p>
            <a:r>
              <a:rPr lang="en-US" dirty="0"/>
              <a:t>size</a:t>
            </a:r>
          </a:p>
          <a:p>
            <a:r>
              <a:rPr lang="en-US" dirty="0"/>
              <a:t>…</a:t>
            </a:r>
          </a:p>
        </p:txBody>
      </p:sp>
      <p:cxnSp>
        <p:nvCxnSpPr>
          <p:cNvPr id="132" name="Connector: Curved 131"/>
          <p:cNvCxnSpPr>
            <a:cxnSpLocks/>
            <a:stCxn id="36" idx="2"/>
            <a:endCxn id="38" idx="2"/>
          </p:cNvCxnSpPr>
          <p:nvPr/>
        </p:nvCxnSpPr>
        <p:spPr>
          <a:xfrm rot="5400000" flipH="1" flipV="1">
            <a:off x="9702282" y="2783082"/>
            <a:ext cx="2" cy="1448656"/>
          </a:xfrm>
          <a:prstGeom prst="curvedConnector3">
            <a:avLst>
              <a:gd name="adj1" fmla="val -114300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7CDF7D-9979-4452-9E77-E9BEC837B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Allan Deutsch | CppCon 2017 | allan@allandeutsch.com | linkedin.com/AllanDeutsch | @RealAllanD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54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Works: Insert</a:t>
            </a:r>
          </a:p>
        </p:txBody>
      </p:sp>
      <p:sp>
        <p:nvSpPr>
          <p:cNvPr id="4" name="Rectangle 3"/>
          <p:cNvSpPr/>
          <p:nvPr/>
        </p:nvSpPr>
        <p:spPr>
          <a:xfrm>
            <a:off x="810000" y="2897312"/>
            <a:ext cx="1792841" cy="2915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10000" y="2502294"/>
            <a:ext cx="179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slot_map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8989" y="3128481"/>
            <a:ext cx="114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indices[]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8989" y="3523499"/>
            <a:ext cx="114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data[]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27816" y="5093390"/>
            <a:ext cx="6611420" cy="71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cxnSpLocks/>
            <a:stCxn id="6" idx="3"/>
            <a:endCxn id="29" idx="1"/>
          </p:cNvCxnSpPr>
          <p:nvPr/>
        </p:nvCxnSpPr>
        <p:spPr>
          <a:xfrm flipV="1">
            <a:off x="2044557" y="3224878"/>
            <a:ext cx="2183259" cy="8826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7" idx="3"/>
            <a:endCxn id="10" idx="1"/>
          </p:cNvCxnSpPr>
          <p:nvPr/>
        </p:nvCxnSpPr>
        <p:spPr>
          <a:xfrm>
            <a:off x="2044557" y="3708165"/>
            <a:ext cx="2183259" cy="174482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99735" y="5160171"/>
            <a:ext cx="652409" cy="585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…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30110" y="5162739"/>
            <a:ext cx="652409" cy="585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…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5754438" y="5160171"/>
            <a:ext cx="652409" cy="585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…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6478766" y="5160171"/>
            <a:ext cx="652409" cy="585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…</a:t>
            </a:r>
            <a:endParaRPr lang="en-US" b="1" dirty="0"/>
          </a:p>
        </p:txBody>
      </p:sp>
      <p:sp>
        <p:nvSpPr>
          <p:cNvPr id="22" name="Rectangle 21"/>
          <p:cNvSpPr/>
          <p:nvPr/>
        </p:nvSpPr>
        <p:spPr>
          <a:xfrm>
            <a:off x="7203094" y="5160170"/>
            <a:ext cx="652409" cy="585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…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7927422" y="5149893"/>
            <a:ext cx="652409" cy="585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…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8651750" y="5149892"/>
            <a:ext cx="652409" cy="585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…</a:t>
            </a:r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9376078" y="4731242"/>
            <a:ext cx="652409" cy="5856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100" b="1">
                <a:solidFill>
                  <a:prstClr val="black"/>
                </a:solidFill>
              </a:rPr>
              <a:t>empty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100406" y="5149890"/>
            <a:ext cx="652409" cy="5856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100" b="1">
                <a:solidFill>
                  <a:prstClr val="black"/>
                </a:solidFill>
              </a:rPr>
              <a:t>empty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227816" y="2865282"/>
            <a:ext cx="6611420" cy="71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299735" y="2932063"/>
            <a:ext cx="652409" cy="585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 dirty="0">
                <a:solidFill>
                  <a:prstClr val="white"/>
                </a:solidFill>
              </a:rPr>
              <a:t>ind:1</a:t>
            </a:r>
          </a:p>
          <a:p>
            <a:pPr lvl="0"/>
            <a:r>
              <a:rPr lang="en-US" sz="1200" dirty="0">
                <a:solidFill>
                  <a:prstClr val="white"/>
                </a:solidFill>
              </a:rPr>
              <a:t>gen:1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030110" y="2934631"/>
            <a:ext cx="652409" cy="585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>
                <a:solidFill>
                  <a:prstClr val="white"/>
                </a:solidFill>
              </a:rPr>
              <a:t>ind:3</a:t>
            </a:r>
          </a:p>
          <a:p>
            <a:pPr lvl="0"/>
            <a:r>
              <a:rPr lang="en-US" sz="1200">
                <a:solidFill>
                  <a:prstClr val="white"/>
                </a:solidFill>
              </a:rPr>
              <a:t>gen:3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754438" y="2932063"/>
            <a:ext cx="652409" cy="585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>
                <a:solidFill>
                  <a:prstClr val="white"/>
                </a:solidFill>
              </a:rPr>
              <a:t>ind:2</a:t>
            </a:r>
          </a:p>
          <a:p>
            <a:pPr lvl="0"/>
            <a:r>
              <a:rPr lang="en-US" sz="1200">
                <a:solidFill>
                  <a:prstClr val="white"/>
                </a:solidFill>
              </a:rPr>
              <a:t>gen:3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478766" y="2932063"/>
            <a:ext cx="652409" cy="585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>
                <a:solidFill>
                  <a:prstClr val="white"/>
                </a:solidFill>
              </a:rPr>
              <a:t>ind:0</a:t>
            </a:r>
          </a:p>
          <a:p>
            <a:pPr lvl="0"/>
            <a:r>
              <a:rPr lang="en-US" sz="1200">
                <a:solidFill>
                  <a:prstClr val="white"/>
                </a:solidFill>
              </a:rPr>
              <a:t>gen:1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203094" y="2932062"/>
            <a:ext cx="652409" cy="585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>
                <a:solidFill>
                  <a:prstClr val="white"/>
                </a:solidFill>
              </a:rPr>
              <a:t>ind:5</a:t>
            </a:r>
          </a:p>
          <a:p>
            <a:pPr lvl="0"/>
            <a:r>
              <a:rPr lang="en-US" sz="1200">
                <a:solidFill>
                  <a:prstClr val="white"/>
                </a:solidFill>
              </a:rPr>
              <a:t>gen:7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927422" y="2921785"/>
            <a:ext cx="652409" cy="585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>
                <a:solidFill>
                  <a:prstClr val="white"/>
                </a:solidFill>
              </a:rPr>
              <a:t>ind:4</a:t>
            </a:r>
          </a:p>
          <a:p>
            <a:pPr lvl="0"/>
            <a:r>
              <a:rPr lang="en-US" sz="1200">
                <a:solidFill>
                  <a:prstClr val="white"/>
                </a:solidFill>
              </a:rPr>
              <a:t>gen:2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51750" y="2921784"/>
            <a:ext cx="652409" cy="5856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>
                <a:solidFill>
                  <a:prstClr val="black"/>
                </a:solidFill>
              </a:rPr>
              <a:t>ind:8</a:t>
            </a:r>
          </a:p>
          <a:p>
            <a:pPr lvl="0"/>
            <a:r>
              <a:rPr lang="en-US" sz="1200">
                <a:solidFill>
                  <a:prstClr val="black"/>
                </a:solidFill>
              </a:rPr>
              <a:t>gen:5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376078" y="2921783"/>
            <a:ext cx="652409" cy="585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>
                <a:solidFill>
                  <a:prstClr val="white"/>
                </a:solidFill>
              </a:rPr>
              <a:t>ind:6</a:t>
            </a:r>
          </a:p>
          <a:p>
            <a:pPr lvl="0"/>
            <a:r>
              <a:rPr lang="en-US" sz="1200">
                <a:solidFill>
                  <a:prstClr val="white"/>
                </a:solidFill>
              </a:rPr>
              <a:t>gen:6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100406" y="2921782"/>
            <a:ext cx="652409" cy="5856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>
                <a:solidFill>
                  <a:prstClr val="black"/>
                </a:solidFill>
              </a:rPr>
              <a:t>ind:8</a:t>
            </a:r>
          </a:p>
          <a:p>
            <a:pPr lvl="0"/>
            <a:r>
              <a:rPr lang="en-US" sz="1200">
                <a:solidFill>
                  <a:prstClr val="black"/>
                </a:solidFill>
              </a:rPr>
              <a:t>gen:6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54494" y="3972706"/>
            <a:ext cx="170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 list head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54494" y="4316353"/>
            <a:ext cx="170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 list tail</a:t>
            </a:r>
          </a:p>
        </p:txBody>
      </p:sp>
      <p:cxnSp>
        <p:nvCxnSpPr>
          <p:cNvPr id="69" name="Connector: Curved 68"/>
          <p:cNvCxnSpPr>
            <a:cxnSpLocks/>
            <a:stCxn id="64" idx="3"/>
            <a:endCxn id="36" idx="2"/>
          </p:cNvCxnSpPr>
          <p:nvPr/>
        </p:nvCxnSpPr>
        <p:spPr>
          <a:xfrm flipV="1">
            <a:off x="2558346" y="3507411"/>
            <a:ext cx="6419609" cy="649961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Curved 85"/>
          <p:cNvCxnSpPr>
            <a:cxnSpLocks/>
            <a:stCxn id="65" idx="3"/>
            <a:endCxn id="38" idx="2"/>
          </p:cNvCxnSpPr>
          <p:nvPr/>
        </p:nvCxnSpPr>
        <p:spPr>
          <a:xfrm flipV="1">
            <a:off x="2558346" y="3507409"/>
            <a:ext cx="7868265" cy="993610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854494" y="4889251"/>
            <a:ext cx="1703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capacity</a:t>
            </a:r>
          </a:p>
          <a:p>
            <a:r>
              <a:rPr lang="en-US" dirty="0"/>
              <a:t>size</a:t>
            </a:r>
          </a:p>
          <a:p>
            <a:r>
              <a:rPr lang="en-US" dirty="0"/>
              <a:t>…</a:t>
            </a:r>
          </a:p>
        </p:txBody>
      </p:sp>
      <p:sp>
        <p:nvSpPr>
          <p:cNvPr id="61" name="Rectangle 60"/>
          <p:cNvSpPr/>
          <p:nvPr/>
        </p:nvSpPr>
        <p:spPr>
          <a:xfrm>
            <a:off x="9376077" y="5149890"/>
            <a:ext cx="652409" cy="585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…</a:t>
            </a:r>
          </a:p>
        </p:txBody>
      </p:sp>
      <p:cxnSp>
        <p:nvCxnSpPr>
          <p:cNvPr id="66" name="Connector: Curved 65"/>
          <p:cNvCxnSpPr>
            <a:cxnSpLocks/>
            <a:stCxn id="64" idx="3"/>
            <a:endCxn id="38" idx="2"/>
          </p:cNvCxnSpPr>
          <p:nvPr/>
        </p:nvCxnSpPr>
        <p:spPr>
          <a:xfrm flipV="1">
            <a:off x="2558346" y="3507409"/>
            <a:ext cx="7868265" cy="649963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8651749" y="2921782"/>
            <a:ext cx="652409" cy="585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 dirty="0">
                <a:solidFill>
                  <a:prstClr val="white"/>
                </a:solidFill>
              </a:rPr>
              <a:t>ind:7</a:t>
            </a:r>
          </a:p>
          <a:p>
            <a:pPr lvl="0"/>
            <a:r>
              <a:rPr lang="en-US" sz="1200" dirty="0">
                <a:solidFill>
                  <a:prstClr val="white"/>
                </a:solidFill>
              </a:rPr>
              <a:t>gen:5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651748" y="2115530"/>
            <a:ext cx="652409" cy="585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 dirty="0">
                <a:solidFill>
                  <a:prstClr val="white"/>
                </a:solidFill>
              </a:rPr>
              <a:t>ind:6</a:t>
            </a:r>
          </a:p>
          <a:p>
            <a:pPr lvl="0"/>
            <a:r>
              <a:rPr lang="en-US" sz="1200" dirty="0">
                <a:solidFill>
                  <a:prstClr val="white"/>
                </a:solidFill>
              </a:rPr>
              <a:t>gen:5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26166" y="2115530"/>
            <a:ext cx="853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Key:</a:t>
            </a:r>
          </a:p>
        </p:txBody>
      </p:sp>
      <p:cxnSp>
        <p:nvCxnSpPr>
          <p:cNvPr id="70" name="Straight Arrow Connector 69"/>
          <p:cNvCxnSpPr>
            <a:cxnSpLocks/>
            <a:stCxn id="68" idx="2"/>
            <a:endCxn id="67" idx="0"/>
          </p:cNvCxnSpPr>
          <p:nvPr/>
        </p:nvCxnSpPr>
        <p:spPr>
          <a:xfrm>
            <a:off x="8977953" y="2701157"/>
            <a:ext cx="1" cy="22062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cxnSpLocks/>
            <a:stCxn id="67" idx="2"/>
            <a:endCxn id="61" idx="0"/>
          </p:cNvCxnSpPr>
          <p:nvPr/>
        </p:nvCxnSpPr>
        <p:spPr>
          <a:xfrm>
            <a:off x="8977954" y="3507409"/>
            <a:ext cx="724328" cy="164248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Connector: Curved 78"/>
          <p:cNvCxnSpPr>
            <a:cxnSpLocks/>
            <a:stCxn id="67" idx="2"/>
            <a:endCxn id="38" idx="2"/>
          </p:cNvCxnSpPr>
          <p:nvPr/>
        </p:nvCxnSpPr>
        <p:spPr>
          <a:xfrm rot="16200000" flipH="1">
            <a:off x="9702282" y="2783080"/>
            <a:ext cx="12700" cy="1448657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9382427" y="2157631"/>
            <a:ext cx="1854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=&gt; return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1396A4-1F30-4301-9D1D-7C6818691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Allan Deutsch | CppCon 2017 | allan@allandeutsch.com | linkedin.com/AllanDeutsch | @RealAllanD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5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6" grpId="0" animBg="1"/>
      <p:bldP spid="61" grpId="0" animBg="1"/>
      <p:bldP spid="67" grpId="0" animBg="1"/>
      <p:bldP spid="68" grpId="0" animBg="1"/>
      <p:bldP spid="14" grpId="0"/>
      <p:bldP spid="8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18572</TotalTime>
  <Words>2138</Words>
  <Application>Microsoft Office PowerPoint</Application>
  <PresentationFormat>Widescreen</PresentationFormat>
  <Paragraphs>833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Calibri</vt:lpstr>
      <vt:lpstr>Century Gothic</vt:lpstr>
      <vt:lpstr>Courier New</vt:lpstr>
      <vt:lpstr>Wingdings 2</vt:lpstr>
      <vt:lpstr>Quotable</vt:lpstr>
      <vt:lpstr>Esoteric Data Structures and Where to Find Them</vt:lpstr>
      <vt:lpstr>Slot Map</vt:lpstr>
      <vt:lpstr>Problems Being Solved</vt:lpstr>
      <vt:lpstr>Usage Examples</vt:lpstr>
      <vt:lpstr>Guarantees of a slot_map</vt:lpstr>
      <vt:lpstr>Alternatives: Hash Map</vt:lpstr>
      <vt:lpstr>Alternatives: Array/Vector</vt:lpstr>
      <vt:lpstr>How it Works: Overview</vt:lpstr>
      <vt:lpstr>How it Works: Insert</vt:lpstr>
      <vt:lpstr>How it Works: Erase</vt:lpstr>
      <vt:lpstr>Tradeoffs</vt:lpstr>
      <vt:lpstr>Common Variation: No Index Table</vt:lpstr>
      <vt:lpstr>Common Variations: Fixed Size Array</vt:lpstr>
      <vt:lpstr>Common Variations: Block Allocation</vt:lpstr>
      <vt:lpstr>How it Works: Keys</vt:lpstr>
      <vt:lpstr>Questions/Comments/Contribute</vt:lpstr>
      <vt:lpstr>Bloom Filter</vt:lpstr>
      <vt:lpstr>Problems Being Solved</vt:lpstr>
      <vt:lpstr>Guarantees of a Bloom Filter</vt:lpstr>
      <vt:lpstr>Alternatives: Hash Set</vt:lpstr>
      <vt:lpstr>Alternatives: Array/Vector</vt:lpstr>
      <vt:lpstr>Usage Examples</vt:lpstr>
      <vt:lpstr>How it Works - Storage</vt:lpstr>
      <vt:lpstr>How it Works - Storage</vt:lpstr>
      <vt:lpstr>How it Works – Hashing</vt:lpstr>
      <vt:lpstr>How it Works – Hashing</vt:lpstr>
      <vt:lpstr>How it Works – Hashing</vt:lpstr>
      <vt:lpstr>How it Works – Insert</vt:lpstr>
      <vt:lpstr>How it Works – Insert</vt:lpstr>
      <vt:lpstr>How it Works – Insert</vt:lpstr>
      <vt:lpstr>How it Works – Insert</vt:lpstr>
      <vt:lpstr>How it Works – Insert</vt:lpstr>
      <vt:lpstr>How it Works – Insert</vt:lpstr>
      <vt:lpstr>Navigation Mesh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Slot Map Data Structure</dc:title>
  <dc:creator>Allan Deutsch</dc:creator>
  <cp:lastModifiedBy>Allan Deutsch</cp:lastModifiedBy>
  <cp:revision>38</cp:revision>
  <dcterms:created xsi:type="dcterms:W3CDTF">2017-05-17T15:03:22Z</dcterms:created>
  <dcterms:modified xsi:type="dcterms:W3CDTF">2017-09-20T00:30:47Z</dcterms:modified>
</cp:coreProperties>
</file>