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noguim/flexclas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odbolt.org/z/v3hdhYnaT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noguim/flexclas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F488-A522-430B-82AA-91D3CC538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FlexClass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E8FD8-FF90-433F-9803-838613EC1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Classes with dynamic size for everyone</a:t>
            </a:r>
          </a:p>
          <a:p>
            <a:r>
              <a:rPr lang="en-US" dirty="0"/>
              <a:t>“C</a:t>
            </a:r>
            <a:r>
              <a:rPr lang="en-US" dirty="0">
                <a:solidFill>
                  <a:srgbClr val="FFC000"/>
                </a:solidFill>
              </a:rPr>
              <a:t>++</a:t>
            </a:r>
            <a:r>
              <a:rPr lang="en-US" dirty="0"/>
              <a:t> Flexible Array Members”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116FA13-2042-43C3-9435-699321337162}"/>
              </a:ext>
            </a:extLst>
          </p:cNvPr>
          <p:cNvSpPr txBox="1">
            <a:spLocks/>
          </p:cNvSpPr>
          <p:nvPr/>
        </p:nvSpPr>
        <p:spPr>
          <a:xfrm>
            <a:off x="556320" y="5242472"/>
            <a:ext cx="2479412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Breno Guimarães</a:t>
            </a:r>
          </a:p>
          <a:p>
            <a:pPr algn="l"/>
            <a:r>
              <a:rPr lang="en-US" dirty="0"/>
              <a:t>brenorg@gmail.com</a:t>
            </a:r>
          </a:p>
          <a:p>
            <a:pPr algn="l"/>
            <a:r>
              <a:rPr lang="en-US" dirty="0"/>
              <a:t>Twitter @</a:t>
            </a:r>
            <a:r>
              <a:rPr lang="en-US" dirty="0" err="1"/>
              <a:t>brenorg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70193-ADA5-43D8-A221-D47985A5AA66}"/>
              </a:ext>
            </a:extLst>
          </p:cNvPr>
          <p:cNvSpPr/>
          <p:nvPr/>
        </p:nvSpPr>
        <p:spPr>
          <a:xfrm>
            <a:off x="7830469" y="6292339"/>
            <a:ext cx="4167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https://github.com/brenoguim/flexclass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8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A5D9BF-4DE4-4352-81FF-44493611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&lt;T[]&gt;(n)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5524BC-06F5-4293-B019-E87D607E5A2F}"/>
              </a:ext>
            </a:extLst>
          </p:cNvPr>
          <p:cNvSpPr/>
          <p:nvPr/>
        </p:nvSpPr>
        <p:spPr>
          <a:xfrm>
            <a:off x="2810065" y="3112168"/>
            <a:ext cx="6561221" cy="633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34EAEE2F-99D3-401D-B88D-B7BAA3ADB638}"/>
              </a:ext>
            </a:extLst>
          </p:cNvPr>
          <p:cNvSpPr txBox="1">
            <a:spLocks/>
          </p:cNvSpPr>
          <p:nvPr/>
        </p:nvSpPr>
        <p:spPr>
          <a:xfrm>
            <a:off x="588233" y="5342020"/>
            <a:ext cx="4443663" cy="5775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std::</a:t>
            </a:r>
            <a:r>
              <a:rPr lang="en-US" sz="3200" dirty="0" err="1"/>
              <a:t>shared_ptr</a:t>
            </a:r>
            <a:r>
              <a:rPr lang="en-US" sz="3200" dirty="0"/>
              <a:t>&lt;T[]&gt;(block)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7BADE4-292B-4756-A62E-4AB0CACE47D9}"/>
              </a:ext>
            </a:extLst>
          </p:cNvPr>
          <p:cNvCxnSpPr>
            <a:stCxn id="11" idx="0"/>
          </p:cNvCxnSpPr>
          <p:nvPr/>
        </p:nvCxnSpPr>
        <p:spPr>
          <a:xfrm flipV="1">
            <a:off x="2810065" y="3745831"/>
            <a:ext cx="0" cy="159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9086D56-60F7-412D-9977-8C96F99DEF07}"/>
              </a:ext>
            </a:extLst>
          </p:cNvPr>
          <p:cNvSpPr/>
          <p:nvPr/>
        </p:nvSpPr>
        <p:spPr>
          <a:xfrm>
            <a:off x="2810063" y="3144203"/>
            <a:ext cx="1684415" cy="569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Block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FECAE-45D5-4B40-BAF7-3ACF4046DE51}"/>
              </a:ext>
            </a:extLst>
          </p:cNvPr>
          <p:cNvSpPr/>
          <p:nvPr/>
        </p:nvSpPr>
        <p:spPr>
          <a:xfrm>
            <a:off x="4494483" y="3144202"/>
            <a:ext cx="842210" cy="569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F7F55B-93BB-4E39-AF33-8899D5342387}"/>
              </a:ext>
            </a:extLst>
          </p:cNvPr>
          <p:cNvSpPr/>
          <p:nvPr/>
        </p:nvSpPr>
        <p:spPr>
          <a:xfrm>
            <a:off x="5336693" y="3144201"/>
            <a:ext cx="842210" cy="569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32937F-5BD6-4797-BE63-B49228CE27FD}"/>
              </a:ext>
            </a:extLst>
          </p:cNvPr>
          <p:cNvSpPr/>
          <p:nvPr/>
        </p:nvSpPr>
        <p:spPr>
          <a:xfrm>
            <a:off x="8440842" y="3144200"/>
            <a:ext cx="842210" cy="569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2170EE-38D0-4833-9232-17B542FE9433}"/>
              </a:ext>
            </a:extLst>
          </p:cNvPr>
          <p:cNvSpPr/>
          <p:nvPr/>
        </p:nvSpPr>
        <p:spPr>
          <a:xfrm>
            <a:off x="6178902" y="3144200"/>
            <a:ext cx="842210" cy="569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D37274-EEC8-4627-8E4A-B190A4B18B22}"/>
              </a:ext>
            </a:extLst>
          </p:cNvPr>
          <p:cNvSpPr/>
          <p:nvPr/>
        </p:nvSpPr>
        <p:spPr>
          <a:xfrm>
            <a:off x="7021111" y="3144200"/>
            <a:ext cx="842210" cy="569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8FE22D-B8BE-4669-9982-194DDA2AC1C7}"/>
              </a:ext>
            </a:extLst>
          </p:cNvPr>
          <p:cNvSpPr txBox="1"/>
          <p:nvPr/>
        </p:nvSpPr>
        <p:spPr>
          <a:xfrm>
            <a:off x="7927485" y="3360200"/>
            <a:ext cx="7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8C22DD-1897-46BE-BC2B-CA9A8F0F5F7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810065" y="3713791"/>
            <a:ext cx="1684412" cy="162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31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A5D9BF-4DE4-4352-81FF-44493611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my::</a:t>
            </a:r>
            <a:r>
              <a:rPr lang="en-US" dirty="0" err="1"/>
              <a:t>shared_ptr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5524BC-06F5-4293-B019-E87D607E5A2F}"/>
              </a:ext>
            </a:extLst>
          </p:cNvPr>
          <p:cNvSpPr/>
          <p:nvPr/>
        </p:nvSpPr>
        <p:spPr>
          <a:xfrm>
            <a:off x="2810065" y="3112168"/>
            <a:ext cx="6561221" cy="633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086D56-60F7-412D-9977-8C96F99DEF07}"/>
              </a:ext>
            </a:extLst>
          </p:cNvPr>
          <p:cNvSpPr/>
          <p:nvPr/>
        </p:nvSpPr>
        <p:spPr>
          <a:xfrm>
            <a:off x="2810064" y="3144203"/>
            <a:ext cx="842210" cy="569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Control Block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9544AB-ACF3-49E5-BF74-A3127C28AAFA}"/>
              </a:ext>
            </a:extLst>
          </p:cNvPr>
          <p:cNvSpPr/>
          <p:nvPr/>
        </p:nvSpPr>
        <p:spPr>
          <a:xfrm>
            <a:off x="3652274" y="3144202"/>
            <a:ext cx="842210" cy="569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FECAE-45D5-4B40-BAF7-3ACF4046DE51}"/>
              </a:ext>
            </a:extLst>
          </p:cNvPr>
          <p:cNvSpPr/>
          <p:nvPr/>
        </p:nvSpPr>
        <p:spPr>
          <a:xfrm>
            <a:off x="4494483" y="3144202"/>
            <a:ext cx="842210" cy="569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F7F55B-93BB-4E39-AF33-8899D5342387}"/>
              </a:ext>
            </a:extLst>
          </p:cNvPr>
          <p:cNvSpPr/>
          <p:nvPr/>
        </p:nvSpPr>
        <p:spPr>
          <a:xfrm>
            <a:off x="5336693" y="3144201"/>
            <a:ext cx="842210" cy="569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32937F-5BD6-4797-BE63-B49228CE27FD}"/>
              </a:ext>
            </a:extLst>
          </p:cNvPr>
          <p:cNvSpPr/>
          <p:nvPr/>
        </p:nvSpPr>
        <p:spPr>
          <a:xfrm>
            <a:off x="8440842" y="3144200"/>
            <a:ext cx="842210" cy="569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2170EE-38D0-4833-9232-17B542FE9433}"/>
              </a:ext>
            </a:extLst>
          </p:cNvPr>
          <p:cNvSpPr/>
          <p:nvPr/>
        </p:nvSpPr>
        <p:spPr>
          <a:xfrm>
            <a:off x="6178902" y="3144200"/>
            <a:ext cx="842210" cy="569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D37274-EEC8-4627-8E4A-B190A4B18B22}"/>
              </a:ext>
            </a:extLst>
          </p:cNvPr>
          <p:cNvSpPr/>
          <p:nvPr/>
        </p:nvSpPr>
        <p:spPr>
          <a:xfrm>
            <a:off x="7021111" y="3144200"/>
            <a:ext cx="842210" cy="569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8FE22D-B8BE-4669-9982-194DDA2AC1C7}"/>
              </a:ext>
            </a:extLst>
          </p:cNvPr>
          <p:cNvSpPr txBox="1"/>
          <p:nvPr/>
        </p:nvSpPr>
        <p:spPr>
          <a:xfrm>
            <a:off x="7927485" y="3360200"/>
            <a:ext cx="7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FA0F8F-33DA-474C-8500-3C0E7D505D5A}"/>
              </a:ext>
            </a:extLst>
          </p:cNvPr>
          <p:cNvSpPr/>
          <p:nvPr/>
        </p:nvSpPr>
        <p:spPr>
          <a:xfrm>
            <a:off x="5336693" y="4531892"/>
            <a:ext cx="1471852" cy="794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int </a:t>
            </a:r>
            <a:r>
              <a:rPr lang="en-US" dirty="0" err="1"/>
              <a:t>ref_cnt</a:t>
            </a:r>
            <a:r>
              <a:rPr lang="en-US" dirty="0"/>
              <a:t>;</a:t>
            </a:r>
          </a:p>
          <a:p>
            <a:r>
              <a:rPr lang="en-US" dirty="0"/>
              <a:t>int size;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7E37CA-5C84-452D-8A61-F12B226D579B}"/>
              </a:ext>
            </a:extLst>
          </p:cNvPr>
          <p:cNvCxnSpPr>
            <a:cxnSpLocks/>
          </p:cNvCxnSpPr>
          <p:nvPr/>
        </p:nvCxnSpPr>
        <p:spPr>
          <a:xfrm>
            <a:off x="3652274" y="3713791"/>
            <a:ext cx="3156270" cy="8181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9A4368-9CA8-4213-8DE8-1060B251422E}"/>
              </a:ext>
            </a:extLst>
          </p:cNvPr>
          <p:cNvCxnSpPr>
            <a:cxnSpLocks/>
          </p:cNvCxnSpPr>
          <p:nvPr/>
        </p:nvCxnSpPr>
        <p:spPr>
          <a:xfrm>
            <a:off x="2810064" y="3713791"/>
            <a:ext cx="2526628" cy="16122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5">
            <a:extLst>
              <a:ext uri="{FF2B5EF4-FFF2-40B4-BE49-F238E27FC236}">
                <a16:creationId xmlns:a16="http://schemas.microsoft.com/office/drawing/2014/main" id="{9E877322-362F-4FF4-8D97-3B13E2E9789C}"/>
              </a:ext>
            </a:extLst>
          </p:cNvPr>
          <p:cNvSpPr txBox="1">
            <a:spLocks/>
          </p:cNvSpPr>
          <p:nvPr/>
        </p:nvSpPr>
        <p:spPr>
          <a:xfrm>
            <a:off x="582840" y="5566310"/>
            <a:ext cx="4443663" cy="5775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my::</a:t>
            </a:r>
            <a:r>
              <a:rPr lang="en-US" sz="3200" dirty="0" err="1"/>
              <a:t>shared_ptr</a:t>
            </a:r>
            <a:r>
              <a:rPr lang="en-US" sz="3200" dirty="0"/>
              <a:t>&lt;T[]&gt;(block)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893CDC-B175-407B-B37C-16E182095FBD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804672" y="3725928"/>
            <a:ext cx="0" cy="1840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0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A5D9BF-4DE4-4352-81FF-44493611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will write it myself ™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5524BC-06F5-4293-B019-E87D607E5A2F}"/>
              </a:ext>
            </a:extLst>
          </p:cNvPr>
          <p:cNvSpPr/>
          <p:nvPr/>
        </p:nvSpPr>
        <p:spPr>
          <a:xfrm>
            <a:off x="2753917" y="2181726"/>
            <a:ext cx="6561221" cy="633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086D56-60F7-412D-9977-8C96F99DEF07}"/>
              </a:ext>
            </a:extLst>
          </p:cNvPr>
          <p:cNvSpPr/>
          <p:nvPr/>
        </p:nvSpPr>
        <p:spPr>
          <a:xfrm>
            <a:off x="2753916" y="2213761"/>
            <a:ext cx="842210" cy="569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Control Block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9544AB-ACF3-49E5-BF74-A3127C28AAFA}"/>
              </a:ext>
            </a:extLst>
          </p:cNvPr>
          <p:cNvSpPr/>
          <p:nvPr/>
        </p:nvSpPr>
        <p:spPr>
          <a:xfrm>
            <a:off x="3596126" y="2213760"/>
            <a:ext cx="842210" cy="569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FECAE-45D5-4B40-BAF7-3ACF4046DE51}"/>
              </a:ext>
            </a:extLst>
          </p:cNvPr>
          <p:cNvSpPr/>
          <p:nvPr/>
        </p:nvSpPr>
        <p:spPr>
          <a:xfrm>
            <a:off x="4438335" y="2213760"/>
            <a:ext cx="842210" cy="569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F7F55B-93BB-4E39-AF33-8899D5342387}"/>
              </a:ext>
            </a:extLst>
          </p:cNvPr>
          <p:cNvSpPr/>
          <p:nvPr/>
        </p:nvSpPr>
        <p:spPr>
          <a:xfrm>
            <a:off x="5280545" y="2213759"/>
            <a:ext cx="842210" cy="569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32937F-5BD6-4797-BE63-B49228CE27FD}"/>
              </a:ext>
            </a:extLst>
          </p:cNvPr>
          <p:cNvSpPr/>
          <p:nvPr/>
        </p:nvSpPr>
        <p:spPr>
          <a:xfrm>
            <a:off x="8384694" y="2213758"/>
            <a:ext cx="842210" cy="569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2170EE-38D0-4833-9232-17B542FE9433}"/>
              </a:ext>
            </a:extLst>
          </p:cNvPr>
          <p:cNvSpPr/>
          <p:nvPr/>
        </p:nvSpPr>
        <p:spPr>
          <a:xfrm>
            <a:off x="6122754" y="2213758"/>
            <a:ext cx="842210" cy="569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D37274-EEC8-4627-8E4A-B190A4B18B22}"/>
              </a:ext>
            </a:extLst>
          </p:cNvPr>
          <p:cNvSpPr/>
          <p:nvPr/>
        </p:nvSpPr>
        <p:spPr>
          <a:xfrm>
            <a:off x="6964963" y="2213758"/>
            <a:ext cx="842210" cy="569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8FE22D-B8BE-4669-9982-194DDA2AC1C7}"/>
              </a:ext>
            </a:extLst>
          </p:cNvPr>
          <p:cNvSpPr txBox="1"/>
          <p:nvPr/>
        </p:nvSpPr>
        <p:spPr>
          <a:xfrm>
            <a:off x="7871337" y="2429758"/>
            <a:ext cx="7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C7F343-4631-492D-9602-9AEC734E6873}"/>
              </a:ext>
            </a:extLst>
          </p:cNvPr>
          <p:cNvSpPr txBox="1"/>
          <p:nvPr/>
        </p:nvSpPr>
        <p:spPr>
          <a:xfrm>
            <a:off x="276778" y="3429000"/>
            <a:ext cx="64622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template&lt;class T&gt;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auto my::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make_shared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n)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Allocate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controlBlock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+ n*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(T) bytes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Cast and initialize the control block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Cast and initialize each T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return my::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&lt;T&gt;(block);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9BDB0C-B829-4649-97A2-A4D6F5D3D608}"/>
              </a:ext>
            </a:extLst>
          </p:cNvPr>
          <p:cNvSpPr/>
          <p:nvPr/>
        </p:nvSpPr>
        <p:spPr>
          <a:xfrm>
            <a:off x="6122754" y="3723957"/>
            <a:ext cx="550343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FixMe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What about alignment?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Are these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reinterpret_casts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safe?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CheckThis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What if T() throws?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Why am I manipulating bytes?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  This was supposed to be modern C++</a:t>
            </a:r>
          </a:p>
        </p:txBody>
      </p:sp>
    </p:spTree>
    <p:extLst>
      <p:ext uri="{BB962C8B-B14F-4D97-AF65-F5344CB8AC3E}">
        <p14:creationId xmlns:p14="http://schemas.microsoft.com/office/powerpoint/2010/main" val="250809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8E6F1-198B-4487-A77A-D3EF4716A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FlexClass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877AA-ED99-48C9-A179-3FAE96E14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tool in the shed</a:t>
            </a:r>
          </a:p>
        </p:txBody>
      </p:sp>
    </p:spTree>
    <p:extLst>
      <p:ext uri="{BB962C8B-B14F-4D97-AF65-F5344CB8AC3E}">
        <p14:creationId xmlns:p14="http://schemas.microsoft.com/office/powerpoint/2010/main" val="205003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4375F9-6B83-4A34-9C5E-940FB9D8A06E}"/>
              </a:ext>
            </a:extLst>
          </p:cNvPr>
          <p:cNvSpPr txBox="1"/>
          <p:nvPr/>
        </p:nvSpPr>
        <p:spPr>
          <a:xfrm>
            <a:off x="530233" y="586640"/>
            <a:ext cx="715873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&lt;flexclass.hpp&gt;</a:t>
            </a:r>
          </a:p>
          <a:p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&lt;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T&gt;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Block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fc_handles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return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fc::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(&amp;data);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size;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ref_cnt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fc::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AdjacentArray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&lt;T&gt; data;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&lt;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T&gt;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my::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make_shared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Block&lt;T&gt;* block = fc::make&lt;Block&lt;T&gt;&gt;(n)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return my::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&lt;T&gt;(block);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21FC2-CE59-489E-A4D2-520D7CEE4B71}"/>
              </a:ext>
            </a:extLst>
          </p:cNvPr>
          <p:cNvSpPr txBox="1"/>
          <p:nvPr/>
        </p:nvSpPr>
        <p:spPr>
          <a:xfrm>
            <a:off x="5884196" y="5521509"/>
            <a:ext cx="135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(n, 0);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D6BA52-90C3-4A51-989C-0F5729010123}"/>
              </a:ext>
            </a:extLst>
          </p:cNvPr>
          <p:cNvSpPr/>
          <p:nvPr/>
        </p:nvSpPr>
        <p:spPr>
          <a:xfrm>
            <a:off x="6561975" y="4011545"/>
            <a:ext cx="3618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https://godbolt.org/z/v3hdhYnaT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455C2D-16CA-4133-AE1E-39A4CFCB60AE}"/>
              </a:ext>
            </a:extLst>
          </p:cNvPr>
          <p:cNvSpPr/>
          <p:nvPr/>
        </p:nvSpPr>
        <p:spPr>
          <a:xfrm>
            <a:off x="6136503" y="4745265"/>
            <a:ext cx="578489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begin = block-&gt;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data.begin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end = std::advance(begin, block-&gt;size);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E90A6-85F9-46EE-9D1D-5260295F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975" y="1489399"/>
            <a:ext cx="49339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6D1F-E98E-4173-B330-7D8D8108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3D835-0748-452B-A001-AF325E747276}"/>
              </a:ext>
            </a:extLst>
          </p:cNvPr>
          <p:cNvSpPr txBox="1"/>
          <p:nvPr/>
        </p:nvSpPr>
        <p:spPr>
          <a:xfrm>
            <a:off x="188025" y="1886051"/>
            <a:ext cx="59026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&lt;flexclass.hpp&gt;</a:t>
            </a:r>
          </a:p>
          <a:p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Foo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fc_handles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return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fc::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(&amp;h1, &amp;h2, &amp;h3);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fc::Range&lt;std::string&gt; h1;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fc::Array&lt;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&gt; h2;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fc::Array&lt;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h3;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Foo* f = fc::make&lt;Foo&gt;(3, 17, 8)();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5108E-AE09-481F-97E4-85DA20F1F2A2}"/>
              </a:ext>
            </a:extLst>
          </p:cNvPr>
          <p:cNvSpPr txBox="1"/>
          <p:nvPr/>
        </p:nvSpPr>
        <p:spPr>
          <a:xfrm>
            <a:off x="6849477" y="2209216"/>
            <a:ext cx="51099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Non-trivial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Multiple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Correct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Exception 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Allocators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Customizable handles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1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B38A8E-9FE9-4B4D-92E2-242F0C8A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74CF4-5C62-4050-941C-2EABD5C025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brenorg</a:t>
            </a:r>
            <a:endParaRPr lang="en-US" dirty="0"/>
          </a:p>
          <a:p>
            <a:r>
              <a:rPr lang="en-US" dirty="0"/>
              <a:t>brenorg@gmail.com</a:t>
            </a:r>
          </a:p>
          <a:p>
            <a:r>
              <a:rPr lang="en-US" dirty="0">
                <a:hlinkClick r:id="rId2"/>
              </a:rPr>
              <a:t>https://github.com/brenoguim/flexclass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E7915F-E2D2-4C67-8656-7926CB918E59}"/>
              </a:ext>
            </a:extLst>
          </p:cNvPr>
          <p:cNvSpPr txBox="1"/>
          <p:nvPr/>
        </p:nvSpPr>
        <p:spPr>
          <a:xfrm>
            <a:off x="264695" y="6344471"/>
            <a:ext cx="1047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thanks </a:t>
            </a:r>
            <a:r>
              <a:rPr lang="en-US" dirty="0" err="1"/>
              <a:t>FlexClass</a:t>
            </a:r>
            <a:r>
              <a:rPr lang="en-US" dirty="0"/>
              <a:t> contributors: Thamara Andrade and Euller Borges</a:t>
            </a:r>
          </a:p>
        </p:txBody>
      </p:sp>
    </p:spTree>
    <p:extLst>
      <p:ext uri="{BB962C8B-B14F-4D97-AF65-F5344CB8AC3E}">
        <p14:creationId xmlns:p14="http://schemas.microsoft.com/office/powerpoint/2010/main" val="4235352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444</TotalTime>
  <Words>481</Words>
  <Application>Microsoft Office PowerPoint</Application>
  <PresentationFormat>Widescreen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Calisto MT</vt:lpstr>
      <vt:lpstr>Consolas</vt:lpstr>
      <vt:lpstr>Wingdings 2</vt:lpstr>
      <vt:lpstr>Slate</vt:lpstr>
      <vt:lpstr>FlexClass</vt:lpstr>
      <vt:lpstr>std::make_shared&lt;T[]&gt;(n)</vt:lpstr>
      <vt:lpstr>my::shared_ptr</vt:lpstr>
      <vt:lpstr>I will write it myself ™</vt:lpstr>
      <vt:lpstr>FlexClass</vt:lpstr>
      <vt:lpstr>PowerPoint Presentation</vt:lpstr>
      <vt:lpstr>Features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FlexClass</dc:title>
  <dc:creator>Breno Rodrigues Guimaraes</dc:creator>
  <cp:lastModifiedBy>Breno Rodrigues Guimaraes</cp:lastModifiedBy>
  <cp:revision>25</cp:revision>
  <dcterms:created xsi:type="dcterms:W3CDTF">2021-10-26T19:35:42Z</dcterms:created>
  <dcterms:modified xsi:type="dcterms:W3CDTF">2021-10-28T13:07:34Z</dcterms:modified>
</cp:coreProperties>
</file>