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8" r:id="rId3"/>
    <p:sldId id="277" r:id="rId4"/>
    <p:sldId id="278" r:id="rId5"/>
    <p:sldId id="257" r:id="rId6"/>
    <p:sldId id="259" r:id="rId7"/>
    <p:sldId id="260" r:id="rId8"/>
    <p:sldId id="294" r:id="rId9"/>
    <p:sldId id="262" r:id="rId10"/>
    <p:sldId id="261" r:id="rId11"/>
    <p:sldId id="263" r:id="rId12"/>
    <p:sldId id="264" r:id="rId13"/>
    <p:sldId id="279" r:id="rId14"/>
    <p:sldId id="265" r:id="rId15"/>
    <p:sldId id="281" r:id="rId16"/>
    <p:sldId id="282" r:id="rId17"/>
    <p:sldId id="266" r:id="rId18"/>
    <p:sldId id="268" r:id="rId19"/>
    <p:sldId id="280" r:id="rId20"/>
    <p:sldId id="288" r:id="rId21"/>
    <p:sldId id="267" r:id="rId22"/>
    <p:sldId id="283" r:id="rId23"/>
    <p:sldId id="269" r:id="rId24"/>
    <p:sldId id="271" r:id="rId25"/>
    <p:sldId id="273" r:id="rId26"/>
    <p:sldId id="274" r:id="rId27"/>
    <p:sldId id="275" r:id="rId28"/>
    <p:sldId id="272" r:id="rId29"/>
    <p:sldId id="292" r:id="rId30"/>
    <p:sldId id="289" r:id="rId31"/>
    <p:sldId id="291" r:id="rId32"/>
    <p:sldId id="284" r:id="rId33"/>
    <p:sldId id="293" r:id="rId34"/>
    <p:sldId id="285" r:id="rId35"/>
    <p:sldId id="287" r:id="rId36"/>
    <p:sldId id="276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72045A-FDAD-420C-B36A-24D90EDB1216}" v="370" dt="2022-10-14T14:35:45.0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shan Bhat" userId="28b0a0e0-702e-43f7-b796-63e34203aeb8" providerId="ADAL" clId="{C572045A-FDAD-420C-B36A-24D90EDB1216}"/>
    <pc:docChg chg="undo custSel addSld delSld modSld">
      <pc:chgData name="Darshan Bhat" userId="28b0a0e0-702e-43f7-b796-63e34203aeb8" providerId="ADAL" clId="{C572045A-FDAD-420C-B36A-24D90EDB1216}" dt="2022-10-14T14:35:45.059" v="6806"/>
      <pc:docMkLst>
        <pc:docMk/>
      </pc:docMkLst>
      <pc:sldChg chg="addSp delSp modSp mod setBg addAnim delAnim setClrOvrMap">
        <pc:chgData name="Darshan Bhat" userId="28b0a0e0-702e-43f7-b796-63e34203aeb8" providerId="ADAL" clId="{C572045A-FDAD-420C-B36A-24D90EDB1216}" dt="2022-10-11T13:05:25.976" v="4654" actId="20577"/>
        <pc:sldMkLst>
          <pc:docMk/>
          <pc:sldMk cId="790660564" sldId="256"/>
        </pc:sldMkLst>
        <pc:spChg chg="mod">
          <ac:chgData name="Darshan Bhat" userId="28b0a0e0-702e-43f7-b796-63e34203aeb8" providerId="ADAL" clId="{C572045A-FDAD-420C-B36A-24D90EDB1216}" dt="2022-10-11T13:05:25.976" v="4654" actId="20577"/>
          <ac:spMkLst>
            <pc:docMk/>
            <pc:sldMk cId="790660564" sldId="256"/>
            <ac:spMk id="2" creationId="{26AF954E-4019-470A-9F6A-11BF3FFD16DC}"/>
          </ac:spMkLst>
        </pc:spChg>
        <pc:spChg chg="mod">
          <ac:chgData name="Darshan Bhat" userId="28b0a0e0-702e-43f7-b796-63e34203aeb8" providerId="ADAL" clId="{C572045A-FDAD-420C-B36A-24D90EDB1216}" dt="2022-10-01T07:19:45.149" v="2336"/>
          <ac:spMkLst>
            <pc:docMk/>
            <pc:sldMk cId="790660564" sldId="256"/>
            <ac:spMk id="3" creationId="{FC62943C-6238-47A2-A9F7-8586826280EB}"/>
          </ac:spMkLst>
        </pc:spChg>
        <pc:spChg chg="add del">
          <ac:chgData name="Darshan Bhat" userId="28b0a0e0-702e-43f7-b796-63e34203aeb8" providerId="ADAL" clId="{C572045A-FDAD-420C-B36A-24D90EDB1216}" dt="2022-10-01T07:17:56.444" v="2331" actId="26606"/>
          <ac:spMkLst>
            <pc:docMk/>
            <pc:sldMk cId="790660564" sldId="256"/>
            <ac:spMk id="6" creationId="{E49CC64F-7275-4E33-961B-0C5CDC439875}"/>
          </ac:spMkLst>
        </pc:spChg>
        <pc:spChg chg="add del">
          <ac:chgData name="Darshan Bhat" userId="28b0a0e0-702e-43f7-b796-63e34203aeb8" providerId="ADAL" clId="{C572045A-FDAD-420C-B36A-24D90EDB1216}" dt="2022-10-01T07:19:02.438" v="2335" actId="26606"/>
          <ac:spMkLst>
            <pc:docMk/>
            <pc:sldMk cId="790660564" sldId="256"/>
            <ac:spMk id="8" creationId="{E49CC64F-7275-4E33-961B-0C5CDC439875}"/>
          </ac:spMkLst>
        </pc:spChg>
        <pc:spChg chg="add del">
          <ac:chgData name="Darshan Bhat" userId="28b0a0e0-702e-43f7-b796-63e34203aeb8" providerId="ADAL" clId="{C572045A-FDAD-420C-B36A-24D90EDB1216}" dt="2022-10-01T07:15:31.499" v="2323" actId="26606"/>
          <ac:spMkLst>
            <pc:docMk/>
            <pc:sldMk cId="790660564" sldId="256"/>
            <ac:spMk id="9" creationId="{E49CC64F-7275-4E33-961B-0C5CDC439875}"/>
          </ac:spMkLst>
        </pc:spChg>
        <pc:picChg chg="add del">
          <ac:chgData name="Darshan Bhat" userId="28b0a0e0-702e-43f7-b796-63e34203aeb8" providerId="ADAL" clId="{C572045A-FDAD-420C-B36A-24D90EDB1216}" dt="2022-10-01T07:15:31.499" v="2323" actId="26606"/>
          <ac:picMkLst>
            <pc:docMk/>
            <pc:sldMk cId="790660564" sldId="256"/>
            <ac:picMk id="5" creationId="{ED677635-8F09-7516-C512-62BDE78CDC15}"/>
          </ac:picMkLst>
        </pc:picChg>
        <pc:picChg chg="add del">
          <ac:chgData name="Darshan Bhat" userId="28b0a0e0-702e-43f7-b796-63e34203aeb8" providerId="ADAL" clId="{C572045A-FDAD-420C-B36A-24D90EDB1216}" dt="2022-10-01T07:17:56.444" v="2331" actId="26606"/>
          <ac:picMkLst>
            <pc:docMk/>
            <pc:sldMk cId="790660564" sldId="256"/>
            <ac:picMk id="7" creationId="{BD940DF8-A3EA-3CE2-5D53-589DE96E81D8}"/>
          </ac:picMkLst>
        </pc:picChg>
        <pc:picChg chg="add del">
          <ac:chgData name="Darshan Bhat" userId="28b0a0e0-702e-43f7-b796-63e34203aeb8" providerId="ADAL" clId="{C572045A-FDAD-420C-B36A-24D90EDB1216}" dt="2022-10-01T07:19:02.438" v="2335" actId="26606"/>
          <ac:picMkLst>
            <pc:docMk/>
            <pc:sldMk cId="790660564" sldId="256"/>
            <ac:picMk id="10" creationId="{7C4FB68D-2BB2-7E3E-9BEE-73CF86D288EE}"/>
          </ac:picMkLst>
        </pc:picChg>
      </pc:sldChg>
      <pc:sldChg chg="modAnim">
        <pc:chgData name="Darshan Bhat" userId="28b0a0e0-702e-43f7-b796-63e34203aeb8" providerId="ADAL" clId="{C572045A-FDAD-420C-B36A-24D90EDB1216}" dt="2022-10-14T13:59:32.535" v="6645"/>
        <pc:sldMkLst>
          <pc:docMk/>
          <pc:sldMk cId="1535195116" sldId="257"/>
        </pc:sldMkLst>
      </pc:sldChg>
      <pc:sldChg chg="modSp mod">
        <pc:chgData name="Darshan Bhat" userId="28b0a0e0-702e-43f7-b796-63e34203aeb8" providerId="ADAL" clId="{C572045A-FDAD-420C-B36A-24D90EDB1216}" dt="2022-10-11T13:26:03.474" v="4726" actId="20577"/>
        <pc:sldMkLst>
          <pc:docMk/>
          <pc:sldMk cId="1592653183" sldId="258"/>
        </pc:sldMkLst>
        <pc:spChg chg="mod">
          <ac:chgData name="Darshan Bhat" userId="28b0a0e0-702e-43f7-b796-63e34203aeb8" providerId="ADAL" clId="{C572045A-FDAD-420C-B36A-24D90EDB1216}" dt="2022-10-01T07:19:45.149" v="2336"/>
          <ac:spMkLst>
            <pc:docMk/>
            <pc:sldMk cId="1592653183" sldId="258"/>
            <ac:spMk id="2" creationId="{20770E59-2BC1-4F42-8967-B11B6C59FEFC}"/>
          </ac:spMkLst>
        </pc:spChg>
        <pc:spChg chg="mod">
          <ac:chgData name="Darshan Bhat" userId="28b0a0e0-702e-43f7-b796-63e34203aeb8" providerId="ADAL" clId="{C572045A-FDAD-420C-B36A-24D90EDB1216}" dt="2022-10-11T13:26:03.474" v="4726" actId="20577"/>
          <ac:spMkLst>
            <pc:docMk/>
            <pc:sldMk cId="1592653183" sldId="258"/>
            <ac:spMk id="3" creationId="{4429616A-DF8B-412E-8981-84E676BC3C9B}"/>
          </ac:spMkLst>
        </pc:spChg>
      </pc:sldChg>
      <pc:sldChg chg="modSp mod modAnim">
        <pc:chgData name="Darshan Bhat" userId="28b0a0e0-702e-43f7-b796-63e34203aeb8" providerId="ADAL" clId="{C572045A-FDAD-420C-B36A-24D90EDB1216}" dt="2022-10-14T14:03:27.470" v="6650"/>
        <pc:sldMkLst>
          <pc:docMk/>
          <pc:sldMk cId="3502962962" sldId="259"/>
        </pc:sldMkLst>
        <pc:spChg chg="mod">
          <ac:chgData name="Darshan Bhat" userId="28b0a0e0-702e-43f7-b796-63e34203aeb8" providerId="ADAL" clId="{C572045A-FDAD-420C-B36A-24D90EDB1216}" dt="2022-10-01T07:19:45.149" v="2336"/>
          <ac:spMkLst>
            <pc:docMk/>
            <pc:sldMk cId="3502962962" sldId="259"/>
            <ac:spMk id="2" creationId="{38BD7CE2-2AB2-4AB0-B2C9-A7B91A09B52E}"/>
          </ac:spMkLst>
        </pc:spChg>
        <pc:spChg chg="mod">
          <ac:chgData name="Darshan Bhat" userId="28b0a0e0-702e-43f7-b796-63e34203aeb8" providerId="ADAL" clId="{C572045A-FDAD-420C-B36A-24D90EDB1216}" dt="2022-10-12T04:48:25.310" v="5509" actId="20577"/>
          <ac:spMkLst>
            <pc:docMk/>
            <pc:sldMk cId="3502962962" sldId="259"/>
            <ac:spMk id="4" creationId="{181F29E0-D001-4626-86C7-1541D4FDC332}"/>
          </ac:spMkLst>
        </pc:spChg>
      </pc:sldChg>
      <pc:sldChg chg="modSp mod">
        <pc:chgData name="Darshan Bhat" userId="28b0a0e0-702e-43f7-b796-63e34203aeb8" providerId="ADAL" clId="{C572045A-FDAD-420C-B36A-24D90EDB1216}" dt="2022-10-14T14:04:54.286" v="6653" actId="208"/>
        <pc:sldMkLst>
          <pc:docMk/>
          <pc:sldMk cId="3371803681" sldId="260"/>
        </pc:sldMkLst>
        <pc:spChg chg="mod">
          <ac:chgData name="Darshan Bhat" userId="28b0a0e0-702e-43f7-b796-63e34203aeb8" providerId="ADAL" clId="{C572045A-FDAD-420C-B36A-24D90EDB1216}" dt="2022-10-14T14:04:09.004" v="6652" actId="1076"/>
          <ac:spMkLst>
            <pc:docMk/>
            <pc:sldMk cId="3371803681" sldId="260"/>
            <ac:spMk id="2" creationId="{AE31BF2E-55FF-4BCC-B10B-38B498FDEE4A}"/>
          </ac:spMkLst>
        </pc:spChg>
        <pc:cxnChg chg="mod">
          <ac:chgData name="Darshan Bhat" userId="28b0a0e0-702e-43f7-b796-63e34203aeb8" providerId="ADAL" clId="{C572045A-FDAD-420C-B36A-24D90EDB1216}" dt="2022-10-14T14:04:54.286" v="6653" actId="208"/>
          <ac:cxnSpMkLst>
            <pc:docMk/>
            <pc:sldMk cId="3371803681" sldId="260"/>
            <ac:cxnSpMk id="13" creationId="{BE7A6FC1-75CD-4976-B6B9-E7B08F2E8F6F}"/>
          </ac:cxnSpMkLst>
        </pc:cxnChg>
        <pc:cxnChg chg="mod">
          <ac:chgData name="Darshan Bhat" userId="28b0a0e0-702e-43f7-b796-63e34203aeb8" providerId="ADAL" clId="{C572045A-FDAD-420C-B36A-24D90EDB1216}" dt="2022-10-14T14:04:54.286" v="6653" actId="208"/>
          <ac:cxnSpMkLst>
            <pc:docMk/>
            <pc:sldMk cId="3371803681" sldId="260"/>
            <ac:cxnSpMk id="15" creationId="{24FEE940-D6EB-46B5-8E7A-EC8821BAFEFF}"/>
          </ac:cxnSpMkLst>
        </pc:cxnChg>
        <pc:cxnChg chg="mod">
          <ac:chgData name="Darshan Bhat" userId="28b0a0e0-702e-43f7-b796-63e34203aeb8" providerId="ADAL" clId="{C572045A-FDAD-420C-B36A-24D90EDB1216}" dt="2022-10-14T14:04:54.286" v="6653" actId="208"/>
          <ac:cxnSpMkLst>
            <pc:docMk/>
            <pc:sldMk cId="3371803681" sldId="260"/>
            <ac:cxnSpMk id="17" creationId="{3184939F-E711-4C8B-8B82-AEF06EE857DE}"/>
          </ac:cxnSpMkLst>
        </pc:cxnChg>
      </pc:sldChg>
      <pc:sldChg chg="addSp modSp mod">
        <pc:chgData name="Darshan Bhat" userId="28b0a0e0-702e-43f7-b796-63e34203aeb8" providerId="ADAL" clId="{C572045A-FDAD-420C-B36A-24D90EDB1216}" dt="2022-10-01T07:19:45.149" v="2336"/>
        <pc:sldMkLst>
          <pc:docMk/>
          <pc:sldMk cId="616728549" sldId="261"/>
        </pc:sldMkLst>
        <pc:spChg chg="mod">
          <ac:chgData name="Darshan Bhat" userId="28b0a0e0-702e-43f7-b796-63e34203aeb8" providerId="ADAL" clId="{C572045A-FDAD-420C-B36A-24D90EDB1216}" dt="2022-10-01T07:19:45.149" v="2336"/>
          <ac:spMkLst>
            <pc:docMk/>
            <pc:sldMk cId="616728549" sldId="261"/>
            <ac:spMk id="2" creationId="{4B0121BE-93A9-4DE5-A170-D1A1A66392E6}"/>
          </ac:spMkLst>
        </pc:spChg>
        <pc:graphicFrameChg chg="add mod modGraphic">
          <ac:chgData name="Darshan Bhat" userId="28b0a0e0-702e-43f7-b796-63e34203aeb8" providerId="ADAL" clId="{C572045A-FDAD-420C-B36A-24D90EDB1216}" dt="2022-09-18T14:05:39.867" v="266" actId="20577"/>
          <ac:graphicFrameMkLst>
            <pc:docMk/>
            <pc:sldMk cId="616728549" sldId="261"/>
            <ac:graphicFrameMk id="4" creationId="{66353993-A051-4820-B5F2-105B97F61D43}"/>
          </ac:graphicFrameMkLst>
        </pc:graphicFrameChg>
      </pc:sldChg>
      <pc:sldChg chg="addSp modSp mod">
        <pc:chgData name="Darshan Bhat" userId="28b0a0e0-702e-43f7-b796-63e34203aeb8" providerId="ADAL" clId="{C572045A-FDAD-420C-B36A-24D90EDB1216}" dt="2022-10-01T07:19:45.149" v="2336"/>
        <pc:sldMkLst>
          <pc:docMk/>
          <pc:sldMk cId="1969921478" sldId="262"/>
        </pc:sldMkLst>
        <pc:spChg chg="mod">
          <ac:chgData name="Darshan Bhat" userId="28b0a0e0-702e-43f7-b796-63e34203aeb8" providerId="ADAL" clId="{C572045A-FDAD-420C-B36A-24D90EDB1216}" dt="2022-10-01T07:19:45.149" v="2336"/>
          <ac:spMkLst>
            <pc:docMk/>
            <pc:sldMk cId="1969921478" sldId="262"/>
            <ac:spMk id="2" creationId="{A4B1CBE3-FC8A-44A2-A106-87D84B436F29}"/>
          </ac:spMkLst>
        </pc:spChg>
        <pc:spChg chg="add mod">
          <ac:chgData name="Darshan Bhat" userId="28b0a0e0-702e-43f7-b796-63e34203aeb8" providerId="ADAL" clId="{C572045A-FDAD-420C-B36A-24D90EDB1216}" dt="2022-09-18T13:56:17.804" v="34" actId="1076"/>
          <ac:spMkLst>
            <pc:docMk/>
            <pc:sldMk cId="1969921478" sldId="262"/>
            <ac:spMk id="4" creationId="{08E12B3E-0938-447C-90F9-484840A6FB33}"/>
          </ac:spMkLst>
        </pc:spChg>
        <pc:spChg chg="add mod">
          <ac:chgData name="Darshan Bhat" userId="28b0a0e0-702e-43f7-b796-63e34203aeb8" providerId="ADAL" clId="{C572045A-FDAD-420C-B36A-24D90EDB1216}" dt="2022-09-18T13:56:17.804" v="34" actId="1076"/>
          <ac:spMkLst>
            <pc:docMk/>
            <pc:sldMk cId="1969921478" sldId="262"/>
            <ac:spMk id="5" creationId="{9AD917AE-6F9F-40D9-A441-954946243508}"/>
          </ac:spMkLst>
        </pc:spChg>
        <pc:spChg chg="add mod">
          <ac:chgData name="Darshan Bhat" userId="28b0a0e0-702e-43f7-b796-63e34203aeb8" providerId="ADAL" clId="{C572045A-FDAD-420C-B36A-24D90EDB1216}" dt="2022-09-18T13:56:17.804" v="34" actId="1076"/>
          <ac:spMkLst>
            <pc:docMk/>
            <pc:sldMk cId="1969921478" sldId="262"/>
            <ac:spMk id="6" creationId="{C1539527-7B94-40BD-A921-A745E3BC03FF}"/>
          </ac:spMkLst>
        </pc:spChg>
        <pc:spChg chg="add mod">
          <ac:chgData name="Darshan Bhat" userId="28b0a0e0-702e-43f7-b796-63e34203aeb8" providerId="ADAL" clId="{C572045A-FDAD-420C-B36A-24D90EDB1216}" dt="2022-09-18T13:56:17.804" v="34" actId="1076"/>
          <ac:spMkLst>
            <pc:docMk/>
            <pc:sldMk cId="1969921478" sldId="262"/>
            <ac:spMk id="7" creationId="{1430F9D7-81BF-4541-9A91-CACFF5C3E84F}"/>
          </ac:spMkLst>
        </pc:spChg>
        <pc:spChg chg="add mod">
          <ac:chgData name="Darshan Bhat" userId="28b0a0e0-702e-43f7-b796-63e34203aeb8" providerId="ADAL" clId="{C572045A-FDAD-420C-B36A-24D90EDB1216}" dt="2022-09-18T13:56:04.495" v="33" actId="20577"/>
          <ac:spMkLst>
            <pc:docMk/>
            <pc:sldMk cId="1969921478" sldId="262"/>
            <ac:spMk id="8" creationId="{EABC065E-F44D-4A66-9012-F20FE1E27514}"/>
          </ac:spMkLst>
        </pc:spChg>
        <pc:spChg chg="add mod">
          <ac:chgData name="Darshan Bhat" userId="28b0a0e0-702e-43f7-b796-63e34203aeb8" providerId="ADAL" clId="{C572045A-FDAD-420C-B36A-24D90EDB1216}" dt="2022-09-18T13:56:31.811" v="38" actId="20577"/>
          <ac:spMkLst>
            <pc:docMk/>
            <pc:sldMk cId="1969921478" sldId="262"/>
            <ac:spMk id="9" creationId="{4529F938-C94C-4159-BA0B-1D5E4F534BDB}"/>
          </ac:spMkLst>
        </pc:spChg>
        <pc:spChg chg="add mod">
          <ac:chgData name="Darshan Bhat" userId="28b0a0e0-702e-43f7-b796-63e34203aeb8" providerId="ADAL" clId="{C572045A-FDAD-420C-B36A-24D90EDB1216}" dt="2022-09-18T13:56:35.943" v="41" actId="20577"/>
          <ac:spMkLst>
            <pc:docMk/>
            <pc:sldMk cId="1969921478" sldId="262"/>
            <ac:spMk id="10" creationId="{62C368C6-18EB-49AA-ABBE-1137D8E07BD1}"/>
          </ac:spMkLst>
        </pc:spChg>
        <pc:spChg chg="add mod">
          <ac:chgData name="Darshan Bhat" userId="28b0a0e0-702e-43f7-b796-63e34203aeb8" providerId="ADAL" clId="{C572045A-FDAD-420C-B36A-24D90EDB1216}" dt="2022-09-18T13:57:21.518" v="53" actId="20577"/>
          <ac:spMkLst>
            <pc:docMk/>
            <pc:sldMk cId="1969921478" sldId="262"/>
            <ac:spMk id="11" creationId="{C6DA7130-5B85-4B2D-8A77-FAFA77E47982}"/>
          </ac:spMkLst>
        </pc:spChg>
        <pc:spChg chg="add mod">
          <ac:chgData name="Darshan Bhat" userId="28b0a0e0-702e-43f7-b796-63e34203aeb8" providerId="ADAL" clId="{C572045A-FDAD-420C-B36A-24D90EDB1216}" dt="2022-09-18T13:57:27.072" v="61" actId="20577"/>
          <ac:spMkLst>
            <pc:docMk/>
            <pc:sldMk cId="1969921478" sldId="262"/>
            <ac:spMk id="12" creationId="{6ECA8A92-B102-47B0-99BB-EDCEBC0E1510}"/>
          </ac:spMkLst>
        </pc:spChg>
        <pc:cxnChg chg="add">
          <ac:chgData name="Darshan Bhat" userId="28b0a0e0-702e-43f7-b796-63e34203aeb8" providerId="ADAL" clId="{C572045A-FDAD-420C-B36A-24D90EDB1216}" dt="2022-09-18T13:57:41.113" v="62" actId="11529"/>
          <ac:cxnSpMkLst>
            <pc:docMk/>
            <pc:sldMk cId="1969921478" sldId="262"/>
            <ac:cxnSpMk id="14" creationId="{5DB29D58-D03E-448F-AC75-7F5E035EDA42}"/>
          </ac:cxnSpMkLst>
        </pc:cxnChg>
        <pc:cxnChg chg="add">
          <ac:chgData name="Darshan Bhat" userId="28b0a0e0-702e-43f7-b796-63e34203aeb8" providerId="ADAL" clId="{C572045A-FDAD-420C-B36A-24D90EDB1216}" dt="2022-09-18T13:57:48.650" v="63" actId="11529"/>
          <ac:cxnSpMkLst>
            <pc:docMk/>
            <pc:sldMk cId="1969921478" sldId="262"/>
            <ac:cxnSpMk id="16" creationId="{9E1665BE-6DD8-4E74-845C-F617B7CDA440}"/>
          </ac:cxnSpMkLst>
        </pc:cxnChg>
        <pc:cxnChg chg="add">
          <ac:chgData name="Darshan Bhat" userId="28b0a0e0-702e-43f7-b796-63e34203aeb8" providerId="ADAL" clId="{C572045A-FDAD-420C-B36A-24D90EDB1216}" dt="2022-09-18T13:57:54.677" v="64" actId="11529"/>
          <ac:cxnSpMkLst>
            <pc:docMk/>
            <pc:sldMk cId="1969921478" sldId="262"/>
            <ac:cxnSpMk id="18" creationId="{6E3308DC-1C61-49D1-A96D-EC977EE9A3DB}"/>
          </ac:cxnSpMkLst>
        </pc:cxnChg>
        <pc:cxnChg chg="add">
          <ac:chgData name="Darshan Bhat" userId="28b0a0e0-702e-43f7-b796-63e34203aeb8" providerId="ADAL" clId="{C572045A-FDAD-420C-B36A-24D90EDB1216}" dt="2022-09-18T13:58:01.162" v="65" actId="11529"/>
          <ac:cxnSpMkLst>
            <pc:docMk/>
            <pc:sldMk cId="1969921478" sldId="262"/>
            <ac:cxnSpMk id="20" creationId="{A6C5ECD3-0E45-41F5-BFDF-DDE89B8CA397}"/>
          </ac:cxnSpMkLst>
        </pc:cxnChg>
        <pc:cxnChg chg="add">
          <ac:chgData name="Darshan Bhat" userId="28b0a0e0-702e-43f7-b796-63e34203aeb8" providerId="ADAL" clId="{C572045A-FDAD-420C-B36A-24D90EDB1216}" dt="2022-09-18T13:58:09.960" v="66" actId="11529"/>
          <ac:cxnSpMkLst>
            <pc:docMk/>
            <pc:sldMk cId="1969921478" sldId="262"/>
            <ac:cxnSpMk id="22" creationId="{CC7F9C26-5961-4585-8385-E32DBF6657CA}"/>
          </ac:cxnSpMkLst>
        </pc:cxnChg>
        <pc:cxnChg chg="add">
          <ac:chgData name="Darshan Bhat" userId="28b0a0e0-702e-43f7-b796-63e34203aeb8" providerId="ADAL" clId="{C572045A-FDAD-420C-B36A-24D90EDB1216}" dt="2022-09-18T13:58:16.136" v="67" actId="11529"/>
          <ac:cxnSpMkLst>
            <pc:docMk/>
            <pc:sldMk cId="1969921478" sldId="262"/>
            <ac:cxnSpMk id="24" creationId="{71D89A15-ABD4-49C8-A479-D4F0542AF2EB}"/>
          </ac:cxnSpMkLst>
        </pc:cxnChg>
        <pc:cxnChg chg="add">
          <ac:chgData name="Darshan Bhat" userId="28b0a0e0-702e-43f7-b796-63e34203aeb8" providerId="ADAL" clId="{C572045A-FDAD-420C-B36A-24D90EDB1216}" dt="2022-09-18T13:58:22.538" v="68" actId="11529"/>
          <ac:cxnSpMkLst>
            <pc:docMk/>
            <pc:sldMk cId="1969921478" sldId="262"/>
            <ac:cxnSpMk id="26" creationId="{C69577EB-BAD4-4D18-B6D2-366CA6C3750C}"/>
          </ac:cxnSpMkLst>
        </pc:cxnChg>
        <pc:cxnChg chg="add">
          <ac:chgData name="Darshan Bhat" userId="28b0a0e0-702e-43f7-b796-63e34203aeb8" providerId="ADAL" clId="{C572045A-FDAD-420C-B36A-24D90EDB1216}" dt="2022-09-18T13:58:28.314" v="69" actId="11529"/>
          <ac:cxnSpMkLst>
            <pc:docMk/>
            <pc:sldMk cId="1969921478" sldId="262"/>
            <ac:cxnSpMk id="28" creationId="{BCF82F09-4602-4AA4-9CB7-4DE43AF29981}"/>
          </ac:cxnSpMkLst>
        </pc:cxnChg>
      </pc:sldChg>
      <pc:sldChg chg="addSp delSp modSp new mod modAnim">
        <pc:chgData name="Darshan Bhat" userId="28b0a0e0-702e-43f7-b796-63e34203aeb8" providerId="ADAL" clId="{C572045A-FDAD-420C-B36A-24D90EDB1216}" dt="2022-10-14T14:08:08.075" v="6656"/>
        <pc:sldMkLst>
          <pc:docMk/>
          <pc:sldMk cId="1121958048" sldId="263"/>
        </pc:sldMkLst>
        <pc:spChg chg="mod">
          <ac:chgData name="Darshan Bhat" userId="28b0a0e0-702e-43f7-b796-63e34203aeb8" providerId="ADAL" clId="{C572045A-FDAD-420C-B36A-24D90EDB1216}" dt="2022-10-01T07:19:45.149" v="2336"/>
          <ac:spMkLst>
            <pc:docMk/>
            <pc:sldMk cId="1121958048" sldId="263"/>
            <ac:spMk id="2" creationId="{71D2616D-0732-4528-8119-9597D1EBB5C0}"/>
          </ac:spMkLst>
        </pc:spChg>
        <pc:spChg chg="del">
          <ac:chgData name="Darshan Bhat" userId="28b0a0e0-702e-43f7-b796-63e34203aeb8" providerId="ADAL" clId="{C572045A-FDAD-420C-B36A-24D90EDB1216}" dt="2022-09-18T14:06:39.745" v="292" actId="478"/>
          <ac:spMkLst>
            <pc:docMk/>
            <pc:sldMk cId="1121958048" sldId="263"/>
            <ac:spMk id="3" creationId="{EB611CFA-4C37-4417-950F-8A5928A1A236}"/>
          </ac:spMkLst>
        </pc:spChg>
        <pc:spChg chg="add mod">
          <ac:chgData name="Darshan Bhat" userId="28b0a0e0-702e-43f7-b796-63e34203aeb8" providerId="ADAL" clId="{C572045A-FDAD-420C-B36A-24D90EDB1216}" dt="2022-10-13T08:18:28.319" v="6620" actId="5793"/>
          <ac:spMkLst>
            <pc:docMk/>
            <pc:sldMk cId="1121958048" sldId="263"/>
            <ac:spMk id="4" creationId="{F844CCE7-6EB8-482C-82AC-8E15705DA44E}"/>
          </ac:spMkLst>
        </pc:spChg>
        <pc:spChg chg="add del mod">
          <ac:chgData name="Darshan Bhat" userId="28b0a0e0-702e-43f7-b796-63e34203aeb8" providerId="ADAL" clId="{C572045A-FDAD-420C-B36A-24D90EDB1216}" dt="2022-09-18T14:13:29.946" v="490"/>
          <ac:spMkLst>
            <pc:docMk/>
            <pc:sldMk cId="1121958048" sldId="263"/>
            <ac:spMk id="5" creationId="{A6A4EF56-D0A6-421D-93E8-158429F025DD}"/>
          </ac:spMkLst>
        </pc:spChg>
        <pc:spChg chg="add del mod">
          <ac:chgData name="Darshan Bhat" userId="28b0a0e0-702e-43f7-b796-63e34203aeb8" providerId="ADAL" clId="{C572045A-FDAD-420C-B36A-24D90EDB1216}" dt="2022-09-18T14:13:29.946" v="490"/>
          <ac:spMkLst>
            <pc:docMk/>
            <pc:sldMk cId="1121958048" sldId="263"/>
            <ac:spMk id="6" creationId="{A6A529B3-2CB2-4B1E-ABDE-28B95D2B8C97}"/>
          </ac:spMkLst>
        </pc:spChg>
        <pc:spChg chg="add del mod">
          <ac:chgData name="Darshan Bhat" userId="28b0a0e0-702e-43f7-b796-63e34203aeb8" providerId="ADAL" clId="{C572045A-FDAD-420C-B36A-24D90EDB1216}" dt="2022-09-18T14:13:29.946" v="490"/>
          <ac:spMkLst>
            <pc:docMk/>
            <pc:sldMk cId="1121958048" sldId="263"/>
            <ac:spMk id="7" creationId="{9B1535AD-6B80-44C3-9F58-B197135C1A4F}"/>
          </ac:spMkLst>
        </pc:spChg>
        <pc:spChg chg="add del mod">
          <ac:chgData name="Darshan Bhat" userId="28b0a0e0-702e-43f7-b796-63e34203aeb8" providerId="ADAL" clId="{C572045A-FDAD-420C-B36A-24D90EDB1216}" dt="2022-09-18T14:13:29.946" v="490"/>
          <ac:spMkLst>
            <pc:docMk/>
            <pc:sldMk cId="1121958048" sldId="263"/>
            <ac:spMk id="8" creationId="{6D042D1C-95F3-423B-8E34-8325BBC637B3}"/>
          </ac:spMkLst>
        </pc:spChg>
        <pc:spChg chg="add del mod">
          <ac:chgData name="Darshan Bhat" userId="28b0a0e0-702e-43f7-b796-63e34203aeb8" providerId="ADAL" clId="{C572045A-FDAD-420C-B36A-24D90EDB1216}" dt="2022-09-18T14:13:29.946" v="490"/>
          <ac:spMkLst>
            <pc:docMk/>
            <pc:sldMk cId="1121958048" sldId="263"/>
            <ac:spMk id="9" creationId="{73D79780-3252-4AD7-8C6E-ACEB081CDC57}"/>
          </ac:spMkLst>
        </pc:spChg>
        <pc:spChg chg="add del mod">
          <ac:chgData name="Darshan Bhat" userId="28b0a0e0-702e-43f7-b796-63e34203aeb8" providerId="ADAL" clId="{C572045A-FDAD-420C-B36A-24D90EDB1216}" dt="2022-09-18T14:13:29.946" v="490"/>
          <ac:spMkLst>
            <pc:docMk/>
            <pc:sldMk cId="1121958048" sldId="263"/>
            <ac:spMk id="10" creationId="{54F65D4A-6A0F-4847-B8B8-3FD5FAD668FB}"/>
          </ac:spMkLst>
        </pc:spChg>
        <pc:spChg chg="add del mod">
          <ac:chgData name="Darshan Bhat" userId="28b0a0e0-702e-43f7-b796-63e34203aeb8" providerId="ADAL" clId="{C572045A-FDAD-420C-B36A-24D90EDB1216}" dt="2022-09-18T14:13:29.946" v="490"/>
          <ac:spMkLst>
            <pc:docMk/>
            <pc:sldMk cId="1121958048" sldId="263"/>
            <ac:spMk id="11" creationId="{168714E0-8EC4-4858-A7E1-C1E7AEB30D92}"/>
          </ac:spMkLst>
        </pc:spChg>
        <pc:spChg chg="add del mod">
          <ac:chgData name="Darshan Bhat" userId="28b0a0e0-702e-43f7-b796-63e34203aeb8" providerId="ADAL" clId="{C572045A-FDAD-420C-B36A-24D90EDB1216}" dt="2022-09-18T14:13:29.946" v="490"/>
          <ac:spMkLst>
            <pc:docMk/>
            <pc:sldMk cId="1121958048" sldId="263"/>
            <ac:spMk id="12" creationId="{61320D29-3DA7-4FF6-A7EE-131B0344F544}"/>
          </ac:spMkLst>
        </pc:spChg>
        <pc:spChg chg="add del mod">
          <ac:chgData name="Darshan Bhat" userId="28b0a0e0-702e-43f7-b796-63e34203aeb8" providerId="ADAL" clId="{C572045A-FDAD-420C-B36A-24D90EDB1216}" dt="2022-09-18T14:13:29.946" v="490"/>
          <ac:spMkLst>
            <pc:docMk/>
            <pc:sldMk cId="1121958048" sldId="263"/>
            <ac:spMk id="13" creationId="{1F606F4F-7C2E-4AF8-8C05-F07E6C67FE20}"/>
          </ac:spMkLst>
        </pc:spChg>
        <pc:spChg chg="add mod">
          <ac:chgData name="Darshan Bhat" userId="28b0a0e0-702e-43f7-b796-63e34203aeb8" providerId="ADAL" clId="{C572045A-FDAD-420C-B36A-24D90EDB1216}" dt="2022-09-18T14:15:06.701" v="518" actId="20577"/>
          <ac:spMkLst>
            <pc:docMk/>
            <pc:sldMk cId="1121958048" sldId="263"/>
            <ac:spMk id="30" creationId="{B16E31B1-D9B4-47C7-A0E9-7342380E583C}"/>
          </ac:spMkLst>
        </pc:spChg>
        <pc:spChg chg="add mod">
          <ac:chgData name="Darshan Bhat" userId="28b0a0e0-702e-43f7-b796-63e34203aeb8" providerId="ADAL" clId="{C572045A-FDAD-420C-B36A-24D90EDB1216}" dt="2022-09-18T14:16:07.622" v="556" actId="1076"/>
          <ac:spMkLst>
            <pc:docMk/>
            <pc:sldMk cId="1121958048" sldId="263"/>
            <ac:spMk id="31" creationId="{DA76792E-7654-40F4-A257-814BF647C002}"/>
          </ac:spMkLst>
        </pc:spChg>
        <pc:spChg chg="add mod">
          <ac:chgData name="Darshan Bhat" userId="28b0a0e0-702e-43f7-b796-63e34203aeb8" providerId="ADAL" clId="{C572045A-FDAD-420C-B36A-24D90EDB1216}" dt="2022-09-18T14:15:31.696" v="545" actId="20577"/>
          <ac:spMkLst>
            <pc:docMk/>
            <pc:sldMk cId="1121958048" sldId="263"/>
            <ac:spMk id="32" creationId="{088EB172-3BDB-4385-AE57-7679942BB752}"/>
          </ac:spMkLst>
        </pc:spChg>
        <pc:spChg chg="add mod">
          <ac:chgData name="Darshan Bhat" userId="28b0a0e0-702e-43f7-b796-63e34203aeb8" providerId="ADAL" clId="{C572045A-FDAD-420C-B36A-24D90EDB1216}" dt="2022-09-18T14:15:49.337" v="550" actId="1076"/>
          <ac:spMkLst>
            <pc:docMk/>
            <pc:sldMk cId="1121958048" sldId="263"/>
            <ac:spMk id="33" creationId="{6B6D8E58-BFF4-4BAC-9207-63A1B931C68D}"/>
          </ac:spMkLst>
        </pc:spChg>
        <pc:spChg chg="add mod">
          <ac:chgData name="Darshan Bhat" userId="28b0a0e0-702e-43f7-b796-63e34203aeb8" providerId="ADAL" clId="{C572045A-FDAD-420C-B36A-24D90EDB1216}" dt="2022-09-18T14:15:58.238" v="554" actId="20577"/>
          <ac:spMkLst>
            <pc:docMk/>
            <pc:sldMk cId="1121958048" sldId="263"/>
            <ac:spMk id="34" creationId="{728D3B05-9886-4830-BB09-8C2E39D02D5B}"/>
          </ac:spMkLst>
        </pc:spChg>
        <pc:spChg chg="add mod">
          <ac:chgData name="Darshan Bhat" userId="28b0a0e0-702e-43f7-b796-63e34203aeb8" providerId="ADAL" clId="{C572045A-FDAD-420C-B36A-24D90EDB1216}" dt="2022-09-18T14:16:03.012" v="555" actId="1076"/>
          <ac:spMkLst>
            <pc:docMk/>
            <pc:sldMk cId="1121958048" sldId="263"/>
            <ac:spMk id="35" creationId="{4C534DD0-7C2B-48D9-856A-33162C361F09}"/>
          </ac:spMkLst>
        </pc:spChg>
        <pc:spChg chg="add mod">
          <ac:chgData name="Darshan Bhat" userId="28b0a0e0-702e-43f7-b796-63e34203aeb8" providerId="ADAL" clId="{C572045A-FDAD-420C-B36A-24D90EDB1216}" dt="2022-09-18T14:14:38.741" v="503" actId="1076"/>
          <ac:spMkLst>
            <pc:docMk/>
            <pc:sldMk cId="1121958048" sldId="263"/>
            <ac:spMk id="36" creationId="{90F5602F-CF00-41FB-8255-7042AE158619}"/>
          </ac:spMkLst>
        </pc:spChg>
        <pc:spChg chg="add mod">
          <ac:chgData name="Darshan Bhat" userId="28b0a0e0-702e-43f7-b796-63e34203aeb8" providerId="ADAL" clId="{C572045A-FDAD-420C-B36A-24D90EDB1216}" dt="2022-09-18T14:14:34.222" v="502" actId="1076"/>
          <ac:spMkLst>
            <pc:docMk/>
            <pc:sldMk cId="1121958048" sldId="263"/>
            <ac:spMk id="37" creationId="{851811FE-4122-4C13-AF1C-9D98B7AF3708}"/>
          </ac:spMkLst>
        </pc:spChg>
        <pc:spChg chg="add del mod">
          <ac:chgData name="Darshan Bhat" userId="28b0a0e0-702e-43f7-b796-63e34203aeb8" providerId="ADAL" clId="{C572045A-FDAD-420C-B36A-24D90EDB1216}" dt="2022-09-18T14:14:27.478" v="500" actId="478"/>
          <ac:spMkLst>
            <pc:docMk/>
            <pc:sldMk cId="1121958048" sldId="263"/>
            <ac:spMk id="38" creationId="{13A9D50F-7B61-4D01-AF1F-F771F4032FBD}"/>
          </ac:spMkLst>
        </pc:spChg>
        <pc:spChg chg="add mod">
          <ac:chgData name="Darshan Bhat" userId="28b0a0e0-702e-43f7-b796-63e34203aeb8" providerId="ADAL" clId="{C572045A-FDAD-420C-B36A-24D90EDB1216}" dt="2022-09-18T14:17:22.476" v="562" actId="20577"/>
          <ac:spMkLst>
            <pc:docMk/>
            <pc:sldMk cId="1121958048" sldId="263"/>
            <ac:spMk id="65" creationId="{EE78EB12-3152-4D02-9FE5-405FDF6C684D}"/>
          </ac:spMkLst>
        </pc:spChg>
        <pc:cxnChg chg="add del mod">
          <ac:chgData name="Darshan Bhat" userId="28b0a0e0-702e-43f7-b796-63e34203aeb8" providerId="ADAL" clId="{C572045A-FDAD-420C-B36A-24D90EDB1216}" dt="2022-09-18T14:13:29.946" v="490"/>
          <ac:cxnSpMkLst>
            <pc:docMk/>
            <pc:sldMk cId="1121958048" sldId="263"/>
            <ac:cxnSpMk id="14" creationId="{FB76B4F1-78E6-41C2-86D6-560005935711}"/>
          </ac:cxnSpMkLst>
        </pc:cxnChg>
        <pc:cxnChg chg="add del mod">
          <ac:chgData name="Darshan Bhat" userId="28b0a0e0-702e-43f7-b796-63e34203aeb8" providerId="ADAL" clId="{C572045A-FDAD-420C-B36A-24D90EDB1216}" dt="2022-09-18T14:13:29.946" v="490"/>
          <ac:cxnSpMkLst>
            <pc:docMk/>
            <pc:sldMk cId="1121958048" sldId="263"/>
            <ac:cxnSpMk id="15" creationId="{AEDBE73A-22C9-408D-821B-01C02BB2D6D3}"/>
          </ac:cxnSpMkLst>
        </pc:cxnChg>
        <pc:cxnChg chg="add del mod">
          <ac:chgData name="Darshan Bhat" userId="28b0a0e0-702e-43f7-b796-63e34203aeb8" providerId="ADAL" clId="{C572045A-FDAD-420C-B36A-24D90EDB1216}" dt="2022-09-18T14:13:29.946" v="490"/>
          <ac:cxnSpMkLst>
            <pc:docMk/>
            <pc:sldMk cId="1121958048" sldId="263"/>
            <ac:cxnSpMk id="16" creationId="{7826B89D-0878-4FD5-A3C4-9BF5274F4CE0}"/>
          </ac:cxnSpMkLst>
        </pc:cxnChg>
        <pc:cxnChg chg="add del mod">
          <ac:chgData name="Darshan Bhat" userId="28b0a0e0-702e-43f7-b796-63e34203aeb8" providerId="ADAL" clId="{C572045A-FDAD-420C-B36A-24D90EDB1216}" dt="2022-09-18T14:13:29.946" v="490"/>
          <ac:cxnSpMkLst>
            <pc:docMk/>
            <pc:sldMk cId="1121958048" sldId="263"/>
            <ac:cxnSpMk id="17" creationId="{6A6F87B6-9B89-4A3F-8269-776328234D16}"/>
          </ac:cxnSpMkLst>
        </pc:cxnChg>
        <pc:cxnChg chg="add del mod">
          <ac:chgData name="Darshan Bhat" userId="28b0a0e0-702e-43f7-b796-63e34203aeb8" providerId="ADAL" clId="{C572045A-FDAD-420C-B36A-24D90EDB1216}" dt="2022-09-18T14:13:29.946" v="490"/>
          <ac:cxnSpMkLst>
            <pc:docMk/>
            <pc:sldMk cId="1121958048" sldId="263"/>
            <ac:cxnSpMk id="18" creationId="{94308BF6-F037-4E02-9F57-41E9BE21D3F9}"/>
          </ac:cxnSpMkLst>
        </pc:cxnChg>
        <pc:cxnChg chg="add del mod">
          <ac:chgData name="Darshan Bhat" userId="28b0a0e0-702e-43f7-b796-63e34203aeb8" providerId="ADAL" clId="{C572045A-FDAD-420C-B36A-24D90EDB1216}" dt="2022-09-18T14:13:29.946" v="490"/>
          <ac:cxnSpMkLst>
            <pc:docMk/>
            <pc:sldMk cId="1121958048" sldId="263"/>
            <ac:cxnSpMk id="19" creationId="{A2E4145E-B5C3-4724-ABFC-DAA2884E921F}"/>
          </ac:cxnSpMkLst>
        </pc:cxnChg>
        <pc:cxnChg chg="add del mod">
          <ac:chgData name="Darshan Bhat" userId="28b0a0e0-702e-43f7-b796-63e34203aeb8" providerId="ADAL" clId="{C572045A-FDAD-420C-B36A-24D90EDB1216}" dt="2022-09-18T14:13:29.946" v="490"/>
          <ac:cxnSpMkLst>
            <pc:docMk/>
            <pc:sldMk cId="1121958048" sldId="263"/>
            <ac:cxnSpMk id="20" creationId="{B5CD0F24-546D-4602-B4C2-A895CDEDB836}"/>
          </ac:cxnSpMkLst>
        </pc:cxnChg>
        <pc:cxnChg chg="add del mod">
          <ac:chgData name="Darshan Bhat" userId="28b0a0e0-702e-43f7-b796-63e34203aeb8" providerId="ADAL" clId="{C572045A-FDAD-420C-B36A-24D90EDB1216}" dt="2022-09-18T14:13:29.946" v="490"/>
          <ac:cxnSpMkLst>
            <pc:docMk/>
            <pc:sldMk cId="1121958048" sldId="263"/>
            <ac:cxnSpMk id="21" creationId="{885685FC-35C0-4AB0-807C-14DD8F938869}"/>
          </ac:cxnSpMkLst>
        </pc:cxnChg>
        <pc:cxnChg chg="add mod">
          <ac:chgData name="Darshan Bhat" userId="28b0a0e0-702e-43f7-b796-63e34203aeb8" providerId="ADAL" clId="{C572045A-FDAD-420C-B36A-24D90EDB1216}" dt="2022-09-18T14:14:53.485" v="505" actId="1076"/>
          <ac:cxnSpMkLst>
            <pc:docMk/>
            <pc:sldMk cId="1121958048" sldId="263"/>
            <ac:cxnSpMk id="39" creationId="{0E1D2C13-3589-4B6D-BEAF-551456CF7059}"/>
          </ac:cxnSpMkLst>
        </pc:cxnChg>
        <pc:cxnChg chg="add mod">
          <ac:chgData name="Darshan Bhat" userId="28b0a0e0-702e-43f7-b796-63e34203aeb8" providerId="ADAL" clId="{C572045A-FDAD-420C-B36A-24D90EDB1216}" dt="2022-09-18T14:16:07.622" v="556" actId="1076"/>
          <ac:cxnSpMkLst>
            <pc:docMk/>
            <pc:sldMk cId="1121958048" sldId="263"/>
            <ac:cxnSpMk id="40" creationId="{640EEBEC-13AA-4F2F-876F-9B5E5631E9C8}"/>
          </ac:cxnSpMkLst>
        </pc:cxnChg>
        <pc:cxnChg chg="add mod">
          <ac:chgData name="Darshan Bhat" userId="28b0a0e0-702e-43f7-b796-63e34203aeb8" providerId="ADAL" clId="{C572045A-FDAD-420C-B36A-24D90EDB1216}" dt="2022-09-18T14:14:47.625" v="504" actId="1076"/>
          <ac:cxnSpMkLst>
            <pc:docMk/>
            <pc:sldMk cId="1121958048" sldId="263"/>
            <ac:cxnSpMk id="41" creationId="{061FE1DF-07BC-4043-A6AA-EA8000A7F362}"/>
          </ac:cxnSpMkLst>
        </pc:cxnChg>
        <pc:cxnChg chg="add mod">
          <ac:chgData name="Darshan Bhat" userId="28b0a0e0-702e-43f7-b796-63e34203aeb8" providerId="ADAL" clId="{C572045A-FDAD-420C-B36A-24D90EDB1216}" dt="2022-09-18T14:15:49.337" v="550" actId="1076"/>
          <ac:cxnSpMkLst>
            <pc:docMk/>
            <pc:sldMk cId="1121958048" sldId="263"/>
            <ac:cxnSpMk id="42" creationId="{E7FBD4E7-0F8F-4792-8B59-8B3F157A6DD1}"/>
          </ac:cxnSpMkLst>
        </pc:cxnChg>
        <pc:cxnChg chg="add mod">
          <ac:chgData name="Darshan Bhat" userId="28b0a0e0-702e-43f7-b796-63e34203aeb8" providerId="ADAL" clId="{C572045A-FDAD-420C-B36A-24D90EDB1216}" dt="2022-09-18T14:16:03.012" v="555" actId="1076"/>
          <ac:cxnSpMkLst>
            <pc:docMk/>
            <pc:sldMk cId="1121958048" sldId="263"/>
            <ac:cxnSpMk id="43" creationId="{41D5A562-9DDD-4095-B420-629D01A57726}"/>
          </ac:cxnSpMkLst>
        </pc:cxnChg>
        <pc:cxnChg chg="add mod">
          <ac:chgData name="Darshan Bhat" userId="28b0a0e0-702e-43f7-b796-63e34203aeb8" providerId="ADAL" clId="{C572045A-FDAD-420C-B36A-24D90EDB1216}" dt="2022-09-18T14:14:47.625" v="504" actId="1076"/>
          <ac:cxnSpMkLst>
            <pc:docMk/>
            <pc:sldMk cId="1121958048" sldId="263"/>
            <ac:cxnSpMk id="44" creationId="{C143355F-057A-4A43-829C-B7AFCD5B7BAF}"/>
          </ac:cxnSpMkLst>
        </pc:cxnChg>
        <pc:cxnChg chg="add mod">
          <ac:chgData name="Darshan Bhat" userId="28b0a0e0-702e-43f7-b796-63e34203aeb8" providerId="ADAL" clId="{C572045A-FDAD-420C-B36A-24D90EDB1216}" dt="2022-09-18T14:14:47.625" v="504" actId="1076"/>
          <ac:cxnSpMkLst>
            <pc:docMk/>
            <pc:sldMk cId="1121958048" sldId="263"/>
            <ac:cxnSpMk id="45" creationId="{D1AD3DD5-31C4-40F2-AC0A-8A6A3DC60109}"/>
          </ac:cxnSpMkLst>
        </pc:cxnChg>
        <pc:cxnChg chg="add del mod">
          <ac:chgData name="Darshan Bhat" userId="28b0a0e0-702e-43f7-b796-63e34203aeb8" providerId="ADAL" clId="{C572045A-FDAD-420C-B36A-24D90EDB1216}" dt="2022-09-18T14:14:30.227" v="501" actId="478"/>
          <ac:cxnSpMkLst>
            <pc:docMk/>
            <pc:sldMk cId="1121958048" sldId="263"/>
            <ac:cxnSpMk id="46" creationId="{3E53DAAE-DBF9-46E9-BD7F-667ADC5AF10B}"/>
          </ac:cxnSpMkLst>
        </pc:cxnChg>
        <pc:cxnChg chg="add">
          <ac:chgData name="Darshan Bhat" userId="28b0a0e0-702e-43f7-b796-63e34203aeb8" providerId="ADAL" clId="{C572045A-FDAD-420C-B36A-24D90EDB1216}" dt="2022-09-18T14:17:35.559" v="563" actId="11529"/>
          <ac:cxnSpMkLst>
            <pc:docMk/>
            <pc:sldMk cId="1121958048" sldId="263"/>
            <ac:cxnSpMk id="67" creationId="{5D9E7316-6D04-4096-BF7F-C9215E518C00}"/>
          </ac:cxnSpMkLst>
        </pc:cxnChg>
      </pc:sldChg>
      <pc:sldChg chg="addSp delSp modSp new mod modAnim">
        <pc:chgData name="Darshan Bhat" userId="28b0a0e0-702e-43f7-b796-63e34203aeb8" providerId="ADAL" clId="{C572045A-FDAD-420C-B36A-24D90EDB1216}" dt="2022-10-14T14:09:36.041" v="6662"/>
        <pc:sldMkLst>
          <pc:docMk/>
          <pc:sldMk cId="3348524577" sldId="264"/>
        </pc:sldMkLst>
        <pc:spChg chg="mod">
          <ac:chgData name="Darshan Bhat" userId="28b0a0e0-702e-43f7-b796-63e34203aeb8" providerId="ADAL" clId="{C572045A-FDAD-420C-B36A-24D90EDB1216}" dt="2022-10-01T07:19:45.149" v="2336"/>
          <ac:spMkLst>
            <pc:docMk/>
            <pc:sldMk cId="3348524577" sldId="264"/>
            <ac:spMk id="2" creationId="{E6758ADC-F7AC-47CD-8CFA-1DA711647FBC}"/>
          </ac:spMkLst>
        </pc:spChg>
        <pc:spChg chg="del">
          <ac:chgData name="Darshan Bhat" userId="28b0a0e0-702e-43f7-b796-63e34203aeb8" providerId="ADAL" clId="{C572045A-FDAD-420C-B36A-24D90EDB1216}" dt="2022-09-18T14:19:31.788" v="603" actId="478"/>
          <ac:spMkLst>
            <pc:docMk/>
            <pc:sldMk cId="3348524577" sldId="264"/>
            <ac:spMk id="3" creationId="{D623CCAE-DEAC-486C-8BA5-FA2403C021C7}"/>
          </ac:spMkLst>
        </pc:spChg>
        <pc:spChg chg="add del mod">
          <ac:chgData name="Darshan Bhat" userId="28b0a0e0-702e-43f7-b796-63e34203aeb8" providerId="ADAL" clId="{C572045A-FDAD-420C-B36A-24D90EDB1216}" dt="2022-09-18T14:22:03.925" v="607"/>
          <ac:spMkLst>
            <pc:docMk/>
            <pc:sldMk cId="3348524577" sldId="264"/>
            <ac:spMk id="4" creationId="{E7093853-A179-4094-992E-5F22617FEEAD}"/>
          </ac:spMkLst>
        </pc:spChg>
        <pc:spChg chg="add mod">
          <ac:chgData name="Darshan Bhat" userId="28b0a0e0-702e-43f7-b796-63e34203aeb8" providerId="ADAL" clId="{C572045A-FDAD-420C-B36A-24D90EDB1216}" dt="2022-10-12T06:12:43.386" v="5520" actId="20577"/>
          <ac:spMkLst>
            <pc:docMk/>
            <pc:sldMk cId="3348524577" sldId="264"/>
            <ac:spMk id="5" creationId="{B882BAFF-2E21-409A-8C04-72AF8FBDC9AC}"/>
          </ac:spMkLst>
        </pc:spChg>
        <pc:spChg chg="add mod">
          <ac:chgData name="Darshan Bhat" userId="28b0a0e0-702e-43f7-b796-63e34203aeb8" providerId="ADAL" clId="{C572045A-FDAD-420C-B36A-24D90EDB1216}" dt="2022-10-01T07:44:18.046" v="3390" actId="1076"/>
          <ac:spMkLst>
            <pc:docMk/>
            <pc:sldMk cId="3348524577" sldId="264"/>
            <ac:spMk id="9" creationId="{2C6D51B5-9C4B-41A9-949A-45DDCFC3E2FC}"/>
          </ac:spMkLst>
        </pc:spChg>
        <pc:spChg chg="add mod">
          <ac:chgData name="Darshan Bhat" userId="28b0a0e0-702e-43f7-b796-63e34203aeb8" providerId="ADAL" clId="{C572045A-FDAD-420C-B36A-24D90EDB1216}" dt="2022-09-18T14:33:12.953" v="1042" actId="14100"/>
          <ac:spMkLst>
            <pc:docMk/>
            <pc:sldMk cId="3348524577" sldId="264"/>
            <ac:spMk id="10" creationId="{B4552481-B2DB-4DF3-B58E-1B22BABB8D04}"/>
          </ac:spMkLst>
        </pc:spChg>
        <pc:picChg chg="add mod">
          <ac:chgData name="Darshan Bhat" userId="28b0a0e0-702e-43f7-b796-63e34203aeb8" providerId="ADAL" clId="{C572045A-FDAD-420C-B36A-24D90EDB1216}" dt="2022-09-18T14:30:12.660" v="939" actId="1076"/>
          <ac:picMkLst>
            <pc:docMk/>
            <pc:sldMk cId="3348524577" sldId="264"/>
            <ac:picMk id="6" creationId="{909427A7-EC20-448C-BBDB-BF9D80675861}"/>
          </ac:picMkLst>
        </pc:picChg>
        <pc:cxnChg chg="add mod">
          <ac:chgData name="Darshan Bhat" userId="28b0a0e0-702e-43f7-b796-63e34203aeb8" providerId="ADAL" clId="{C572045A-FDAD-420C-B36A-24D90EDB1216}" dt="2022-09-18T14:30:12.660" v="939" actId="1076"/>
          <ac:cxnSpMkLst>
            <pc:docMk/>
            <pc:sldMk cId="3348524577" sldId="264"/>
            <ac:cxnSpMk id="8" creationId="{DEFD9810-4FF2-4813-9E3B-E09E64DD92E8}"/>
          </ac:cxnSpMkLst>
        </pc:cxnChg>
      </pc:sldChg>
      <pc:sldChg chg="addSp delSp modSp new mod modAnim">
        <pc:chgData name="Darshan Bhat" userId="28b0a0e0-702e-43f7-b796-63e34203aeb8" providerId="ADAL" clId="{C572045A-FDAD-420C-B36A-24D90EDB1216}" dt="2022-10-14T14:11:26.431" v="6665"/>
        <pc:sldMkLst>
          <pc:docMk/>
          <pc:sldMk cId="2033689992" sldId="265"/>
        </pc:sldMkLst>
        <pc:spChg chg="mod">
          <ac:chgData name="Darshan Bhat" userId="28b0a0e0-702e-43f7-b796-63e34203aeb8" providerId="ADAL" clId="{C572045A-FDAD-420C-B36A-24D90EDB1216}" dt="2022-10-01T07:19:45.149" v="2336"/>
          <ac:spMkLst>
            <pc:docMk/>
            <pc:sldMk cId="2033689992" sldId="265"/>
            <ac:spMk id="2" creationId="{3A8A0C0D-6F46-4144-BEEE-3D8F5ACDEB3E}"/>
          </ac:spMkLst>
        </pc:spChg>
        <pc:spChg chg="del">
          <ac:chgData name="Darshan Bhat" userId="28b0a0e0-702e-43f7-b796-63e34203aeb8" providerId="ADAL" clId="{C572045A-FDAD-420C-B36A-24D90EDB1216}" dt="2022-09-18T14:35:04.842" v="1078" actId="478"/>
          <ac:spMkLst>
            <pc:docMk/>
            <pc:sldMk cId="2033689992" sldId="265"/>
            <ac:spMk id="3" creationId="{1FD3B51A-C52D-45F6-854A-5B792A9B9CBA}"/>
          </ac:spMkLst>
        </pc:spChg>
        <pc:spChg chg="add del mod">
          <ac:chgData name="Darshan Bhat" userId="28b0a0e0-702e-43f7-b796-63e34203aeb8" providerId="ADAL" clId="{C572045A-FDAD-420C-B36A-24D90EDB1216}" dt="2022-09-18T14:38:52.739" v="1141"/>
          <ac:spMkLst>
            <pc:docMk/>
            <pc:sldMk cId="2033689992" sldId="265"/>
            <ac:spMk id="5" creationId="{383A446A-C04D-428C-9FB0-494D48712819}"/>
          </ac:spMkLst>
        </pc:spChg>
        <pc:spChg chg="add mod">
          <ac:chgData name="Darshan Bhat" userId="28b0a0e0-702e-43f7-b796-63e34203aeb8" providerId="ADAL" clId="{C572045A-FDAD-420C-B36A-24D90EDB1216}" dt="2022-09-18T14:39:40.890" v="1199" actId="1076"/>
          <ac:spMkLst>
            <pc:docMk/>
            <pc:sldMk cId="2033689992" sldId="265"/>
            <ac:spMk id="6" creationId="{B34C591F-03F5-4EB4-A0C2-BB717CCDFABF}"/>
          </ac:spMkLst>
        </pc:spChg>
        <pc:spChg chg="add mod">
          <ac:chgData name="Darshan Bhat" userId="28b0a0e0-702e-43f7-b796-63e34203aeb8" providerId="ADAL" clId="{C572045A-FDAD-420C-B36A-24D90EDB1216}" dt="2022-09-18T14:41:04.032" v="1302" actId="1076"/>
          <ac:spMkLst>
            <pc:docMk/>
            <pc:sldMk cId="2033689992" sldId="265"/>
            <ac:spMk id="7" creationId="{E97798A5-4407-4C9A-9348-79EAC4C4F548}"/>
          </ac:spMkLst>
        </pc:spChg>
        <pc:spChg chg="add mod">
          <ac:chgData name="Darshan Bhat" userId="28b0a0e0-702e-43f7-b796-63e34203aeb8" providerId="ADAL" clId="{C572045A-FDAD-420C-B36A-24D90EDB1216}" dt="2022-10-12T06:13:29.271" v="5546" actId="313"/>
          <ac:spMkLst>
            <pc:docMk/>
            <pc:sldMk cId="2033689992" sldId="265"/>
            <ac:spMk id="8" creationId="{DD1CA8B9-327C-47B1-8BA2-AA63F6E7311A}"/>
          </ac:spMkLst>
        </pc:spChg>
        <pc:graphicFrameChg chg="add mod modGraphic">
          <ac:chgData name="Darshan Bhat" userId="28b0a0e0-702e-43f7-b796-63e34203aeb8" providerId="ADAL" clId="{C572045A-FDAD-420C-B36A-24D90EDB1216}" dt="2022-09-18T14:38:11.657" v="1128"/>
          <ac:graphicFrameMkLst>
            <pc:docMk/>
            <pc:sldMk cId="2033689992" sldId="265"/>
            <ac:graphicFrameMk id="4" creationId="{C73C30C0-FCD6-4F84-912A-F4E6A93C0DC9}"/>
          </ac:graphicFrameMkLst>
        </pc:graphicFrameChg>
      </pc:sldChg>
      <pc:sldChg chg="addSp delSp modSp new mod modAnim">
        <pc:chgData name="Darshan Bhat" userId="28b0a0e0-702e-43f7-b796-63e34203aeb8" providerId="ADAL" clId="{C572045A-FDAD-420C-B36A-24D90EDB1216}" dt="2022-10-14T14:17:14.607" v="6741"/>
        <pc:sldMkLst>
          <pc:docMk/>
          <pc:sldMk cId="2932047685" sldId="266"/>
        </pc:sldMkLst>
        <pc:spChg chg="mod">
          <ac:chgData name="Darshan Bhat" userId="28b0a0e0-702e-43f7-b796-63e34203aeb8" providerId="ADAL" clId="{C572045A-FDAD-420C-B36A-24D90EDB1216}" dt="2022-10-01T07:19:45.149" v="2336"/>
          <ac:spMkLst>
            <pc:docMk/>
            <pc:sldMk cId="2932047685" sldId="266"/>
            <ac:spMk id="2" creationId="{1FADCA6F-5875-4908-970D-7EAF8BE91A93}"/>
          </ac:spMkLst>
        </pc:spChg>
        <pc:spChg chg="add mod">
          <ac:chgData name="Darshan Bhat" userId="28b0a0e0-702e-43f7-b796-63e34203aeb8" providerId="ADAL" clId="{C572045A-FDAD-420C-B36A-24D90EDB1216}" dt="2022-10-01T08:17:29.323" v="3525" actId="113"/>
          <ac:spMkLst>
            <pc:docMk/>
            <pc:sldMk cId="2932047685" sldId="266"/>
            <ac:spMk id="3" creationId="{3ED23CFA-C552-406F-B455-2EB8D0719A41}"/>
          </ac:spMkLst>
        </pc:spChg>
        <pc:spChg chg="del">
          <ac:chgData name="Darshan Bhat" userId="28b0a0e0-702e-43f7-b796-63e34203aeb8" providerId="ADAL" clId="{C572045A-FDAD-420C-B36A-24D90EDB1216}" dt="2022-09-18T14:46:25.296" v="1387" actId="478"/>
          <ac:spMkLst>
            <pc:docMk/>
            <pc:sldMk cId="2932047685" sldId="266"/>
            <ac:spMk id="3" creationId="{E98D1158-89D8-4601-90EF-053598FD38BE}"/>
          </ac:spMkLst>
        </pc:spChg>
        <pc:spChg chg="add mod">
          <ac:chgData name="Darshan Bhat" userId="28b0a0e0-702e-43f7-b796-63e34203aeb8" providerId="ADAL" clId="{C572045A-FDAD-420C-B36A-24D90EDB1216}" dt="2022-10-01T08:18:02.604" v="3533" actId="207"/>
          <ac:spMkLst>
            <pc:docMk/>
            <pc:sldMk cId="2932047685" sldId="266"/>
            <ac:spMk id="8" creationId="{11030F34-28B5-4096-8FFC-82DD7C929C6D}"/>
          </ac:spMkLst>
        </pc:spChg>
        <pc:spChg chg="add mod">
          <ac:chgData name="Darshan Bhat" userId="28b0a0e0-702e-43f7-b796-63e34203aeb8" providerId="ADAL" clId="{C572045A-FDAD-420C-B36A-24D90EDB1216}" dt="2022-10-01T08:16:04.691" v="3508" actId="1076"/>
          <ac:spMkLst>
            <pc:docMk/>
            <pc:sldMk cId="2932047685" sldId="266"/>
            <ac:spMk id="9" creationId="{40AB9673-7B7A-4979-8561-597221816FCF}"/>
          </ac:spMkLst>
        </pc:spChg>
        <pc:spChg chg="add mod">
          <ac:chgData name="Darshan Bhat" userId="28b0a0e0-702e-43f7-b796-63e34203aeb8" providerId="ADAL" clId="{C572045A-FDAD-420C-B36A-24D90EDB1216}" dt="2022-10-01T08:18:07.368" v="3534" actId="207"/>
          <ac:spMkLst>
            <pc:docMk/>
            <pc:sldMk cId="2932047685" sldId="266"/>
            <ac:spMk id="10" creationId="{EE997400-E1B5-431C-AA87-1481B65C5263}"/>
          </ac:spMkLst>
        </pc:spChg>
        <pc:spChg chg="add mod">
          <ac:chgData name="Darshan Bhat" userId="28b0a0e0-702e-43f7-b796-63e34203aeb8" providerId="ADAL" clId="{C572045A-FDAD-420C-B36A-24D90EDB1216}" dt="2022-10-01T08:18:12.602" v="3535" actId="207"/>
          <ac:spMkLst>
            <pc:docMk/>
            <pc:sldMk cId="2932047685" sldId="266"/>
            <ac:spMk id="15" creationId="{A5C52027-2F2B-41B9-B1B3-7E322FA7F043}"/>
          </ac:spMkLst>
        </pc:spChg>
        <pc:picChg chg="add mod">
          <ac:chgData name="Darshan Bhat" userId="28b0a0e0-702e-43f7-b796-63e34203aeb8" providerId="ADAL" clId="{C572045A-FDAD-420C-B36A-24D90EDB1216}" dt="2022-09-18T14:48:17.237" v="1404" actId="1076"/>
          <ac:picMkLst>
            <pc:docMk/>
            <pc:sldMk cId="2932047685" sldId="266"/>
            <ac:picMk id="5" creationId="{600C7828-D931-4325-A84E-867A40FE1B56}"/>
          </ac:picMkLst>
        </pc:picChg>
        <pc:picChg chg="add mod">
          <ac:chgData name="Darshan Bhat" userId="28b0a0e0-702e-43f7-b796-63e34203aeb8" providerId="ADAL" clId="{C572045A-FDAD-420C-B36A-24D90EDB1216}" dt="2022-09-18T14:48:15.528" v="1403" actId="1076"/>
          <ac:picMkLst>
            <pc:docMk/>
            <pc:sldMk cId="2932047685" sldId="266"/>
            <ac:picMk id="7" creationId="{6C5D9B1D-97BB-49EF-B547-CC03CBFD37AE}"/>
          </ac:picMkLst>
        </pc:picChg>
        <pc:cxnChg chg="add mod">
          <ac:chgData name="Darshan Bhat" userId="28b0a0e0-702e-43f7-b796-63e34203aeb8" providerId="ADAL" clId="{C572045A-FDAD-420C-B36A-24D90EDB1216}" dt="2022-10-01T08:16:15.910" v="3510" actId="13822"/>
          <ac:cxnSpMkLst>
            <pc:docMk/>
            <pc:sldMk cId="2932047685" sldId="266"/>
            <ac:cxnSpMk id="6" creationId="{C3D8DDAF-DEE5-46D1-9C68-EDBCA21D8557}"/>
          </ac:cxnSpMkLst>
        </pc:cxnChg>
        <pc:cxnChg chg="add mod">
          <ac:chgData name="Darshan Bhat" userId="28b0a0e0-702e-43f7-b796-63e34203aeb8" providerId="ADAL" clId="{C572045A-FDAD-420C-B36A-24D90EDB1216}" dt="2022-10-01T08:16:27.007" v="3512" actId="13822"/>
          <ac:cxnSpMkLst>
            <pc:docMk/>
            <pc:sldMk cId="2932047685" sldId="266"/>
            <ac:cxnSpMk id="12" creationId="{9C1EF485-C3F4-4559-B32A-8965FE0652EA}"/>
          </ac:cxnSpMkLst>
        </pc:cxnChg>
        <pc:cxnChg chg="add mod">
          <ac:chgData name="Darshan Bhat" userId="28b0a0e0-702e-43f7-b796-63e34203aeb8" providerId="ADAL" clId="{C572045A-FDAD-420C-B36A-24D90EDB1216}" dt="2022-10-01T08:16:55.137" v="3516" actId="13822"/>
          <ac:cxnSpMkLst>
            <pc:docMk/>
            <pc:sldMk cId="2932047685" sldId="266"/>
            <ac:cxnSpMk id="17" creationId="{9675D0EA-1BFF-4DD3-82C4-A393E5ED551F}"/>
          </ac:cxnSpMkLst>
        </pc:cxnChg>
      </pc:sldChg>
      <pc:sldChg chg="addSp delSp modSp new mod modAnim">
        <pc:chgData name="Darshan Bhat" userId="28b0a0e0-702e-43f7-b796-63e34203aeb8" providerId="ADAL" clId="{C572045A-FDAD-420C-B36A-24D90EDB1216}" dt="2022-10-14T14:20:59.058" v="6751"/>
        <pc:sldMkLst>
          <pc:docMk/>
          <pc:sldMk cId="2459423672" sldId="267"/>
        </pc:sldMkLst>
        <pc:spChg chg="mod">
          <ac:chgData name="Darshan Bhat" userId="28b0a0e0-702e-43f7-b796-63e34203aeb8" providerId="ADAL" clId="{C572045A-FDAD-420C-B36A-24D90EDB1216}" dt="2022-10-01T07:19:45.149" v="2336"/>
          <ac:spMkLst>
            <pc:docMk/>
            <pc:sldMk cId="2459423672" sldId="267"/>
            <ac:spMk id="2" creationId="{201335EA-585A-4CA8-B9A7-27F6A28C6335}"/>
          </ac:spMkLst>
        </pc:spChg>
        <pc:spChg chg="del">
          <ac:chgData name="Darshan Bhat" userId="28b0a0e0-702e-43f7-b796-63e34203aeb8" providerId="ADAL" clId="{C572045A-FDAD-420C-B36A-24D90EDB1216}" dt="2022-09-18T14:51:44.231" v="1415" actId="478"/>
          <ac:spMkLst>
            <pc:docMk/>
            <pc:sldMk cId="2459423672" sldId="267"/>
            <ac:spMk id="3" creationId="{033AA6D1-D837-4333-AC0E-92B977FA9669}"/>
          </ac:spMkLst>
        </pc:spChg>
        <pc:picChg chg="add mod">
          <ac:chgData name="Darshan Bhat" userId="28b0a0e0-702e-43f7-b796-63e34203aeb8" providerId="ADAL" clId="{C572045A-FDAD-420C-B36A-24D90EDB1216}" dt="2022-10-11T05:50:44.507" v="3887" actId="1076"/>
          <ac:picMkLst>
            <pc:docMk/>
            <pc:sldMk cId="2459423672" sldId="267"/>
            <ac:picMk id="4" creationId="{9D35BC3E-D290-4BE2-AF43-A58FF9970A60}"/>
          </ac:picMkLst>
        </pc:picChg>
        <pc:picChg chg="add mod">
          <ac:chgData name="Darshan Bhat" userId="28b0a0e0-702e-43f7-b796-63e34203aeb8" providerId="ADAL" clId="{C572045A-FDAD-420C-B36A-24D90EDB1216}" dt="2022-10-11T05:51:12.817" v="3889" actId="1076"/>
          <ac:picMkLst>
            <pc:docMk/>
            <pc:sldMk cId="2459423672" sldId="267"/>
            <ac:picMk id="6" creationId="{6E4B4406-5070-49D5-AD7D-9FDED7D7A246}"/>
          </ac:picMkLst>
        </pc:picChg>
      </pc:sldChg>
      <pc:sldChg chg="addSp delSp modSp new mod">
        <pc:chgData name="Darshan Bhat" userId="28b0a0e0-702e-43f7-b796-63e34203aeb8" providerId="ADAL" clId="{C572045A-FDAD-420C-B36A-24D90EDB1216}" dt="2022-10-01T07:19:45.149" v="2336"/>
        <pc:sldMkLst>
          <pc:docMk/>
          <pc:sldMk cId="686993202" sldId="268"/>
        </pc:sldMkLst>
        <pc:spChg chg="mod">
          <ac:chgData name="Darshan Bhat" userId="28b0a0e0-702e-43f7-b796-63e34203aeb8" providerId="ADAL" clId="{C572045A-FDAD-420C-B36A-24D90EDB1216}" dt="2022-10-01T07:19:45.149" v="2336"/>
          <ac:spMkLst>
            <pc:docMk/>
            <pc:sldMk cId="686993202" sldId="268"/>
            <ac:spMk id="2" creationId="{370D10F9-7FC7-4D1D-9561-C7741A3C6A6C}"/>
          </ac:spMkLst>
        </pc:spChg>
        <pc:spChg chg="del">
          <ac:chgData name="Darshan Bhat" userId="28b0a0e0-702e-43f7-b796-63e34203aeb8" providerId="ADAL" clId="{C572045A-FDAD-420C-B36A-24D90EDB1216}" dt="2022-09-18T14:57:23.012" v="1441" actId="478"/>
          <ac:spMkLst>
            <pc:docMk/>
            <pc:sldMk cId="686993202" sldId="268"/>
            <ac:spMk id="3" creationId="{8DAB7828-CB36-467F-A4A8-78F948C18FE5}"/>
          </ac:spMkLst>
        </pc:spChg>
        <pc:picChg chg="add mod">
          <ac:chgData name="Darshan Bhat" userId="28b0a0e0-702e-43f7-b796-63e34203aeb8" providerId="ADAL" clId="{C572045A-FDAD-420C-B36A-24D90EDB1216}" dt="2022-09-18T15:06:11.870" v="1450" actId="13822"/>
          <ac:picMkLst>
            <pc:docMk/>
            <pc:sldMk cId="686993202" sldId="268"/>
            <ac:picMk id="5" creationId="{62B217E0-D8FC-4291-9FBA-1CE3C0649061}"/>
          </ac:picMkLst>
        </pc:picChg>
        <pc:picChg chg="add mod">
          <ac:chgData name="Darshan Bhat" userId="28b0a0e0-702e-43f7-b796-63e34203aeb8" providerId="ADAL" clId="{C572045A-FDAD-420C-B36A-24D90EDB1216}" dt="2022-09-18T15:06:49.184" v="1455" actId="13822"/>
          <ac:picMkLst>
            <pc:docMk/>
            <pc:sldMk cId="686993202" sldId="268"/>
            <ac:picMk id="7" creationId="{402ABAC0-24F9-4ECA-A600-2F2FE165E742}"/>
          </ac:picMkLst>
        </pc:picChg>
      </pc:sldChg>
      <pc:sldChg chg="addSp delSp modSp new mod">
        <pc:chgData name="Darshan Bhat" userId="28b0a0e0-702e-43f7-b796-63e34203aeb8" providerId="ADAL" clId="{C572045A-FDAD-420C-B36A-24D90EDB1216}" dt="2022-10-11T06:24:11.483" v="4025" actId="207"/>
        <pc:sldMkLst>
          <pc:docMk/>
          <pc:sldMk cId="263567520" sldId="269"/>
        </pc:sldMkLst>
        <pc:spChg chg="mod">
          <ac:chgData name="Darshan Bhat" userId="28b0a0e0-702e-43f7-b796-63e34203aeb8" providerId="ADAL" clId="{C572045A-FDAD-420C-B36A-24D90EDB1216}" dt="2022-10-01T07:19:45.149" v="2336"/>
          <ac:spMkLst>
            <pc:docMk/>
            <pc:sldMk cId="263567520" sldId="269"/>
            <ac:spMk id="2" creationId="{0D5A830B-C68B-4537-B75E-A88BE1C4C0BE}"/>
          </ac:spMkLst>
        </pc:spChg>
        <pc:spChg chg="del">
          <ac:chgData name="Darshan Bhat" userId="28b0a0e0-702e-43f7-b796-63e34203aeb8" providerId="ADAL" clId="{C572045A-FDAD-420C-B36A-24D90EDB1216}" dt="2022-09-18T15:16:10.447" v="1475" actId="478"/>
          <ac:spMkLst>
            <pc:docMk/>
            <pc:sldMk cId="263567520" sldId="269"/>
            <ac:spMk id="3" creationId="{47F561FF-0BF5-480C-A610-86359E66D180}"/>
          </ac:spMkLst>
        </pc:spChg>
        <pc:spChg chg="add mod">
          <ac:chgData name="Darshan Bhat" userId="28b0a0e0-702e-43f7-b796-63e34203aeb8" providerId="ADAL" clId="{C572045A-FDAD-420C-B36A-24D90EDB1216}" dt="2022-10-11T06:24:11.483" v="4025" actId="207"/>
          <ac:spMkLst>
            <pc:docMk/>
            <pc:sldMk cId="263567520" sldId="269"/>
            <ac:spMk id="6" creationId="{2925A450-551E-4F02-8A36-60209C7BA178}"/>
          </ac:spMkLst>
        </pc:spChg>
        <pc:picChg chg="add mod">
          <ac:chgData name="Darshan Bhat" userId="28b0a0e0-702e-43f7-b796-63e34203aeb8" providerId="ADAL" clId="{C572045A-FDAD-420C-B36A-24D90EDB1216}" dt="2022-09-25T05:40:49.099" v="1529" actId="1076"/>
          <ac:picMkLst>
            <pc:docMk/>
            <pc:sldMk cId="263567520" sldId="269"/>
            <ac:picMk id="5" creationId="{E69B1962-11D5-4F55-95E2-F51B6AD3C024}"/>
          </ac:picMkLst>
        </pc:picChg>
        <pc:picChg chg="add mod">
          <ac:chgData name="Darshan Bhat" userId="28b0a0e0-702e-43f7-b796-63e34203aeb8" providerId="ADAL" clId="{C572045A-FDAD-420C-B36A-24D90EDB1216}" dt="2022-09-25T05:41:27.575" v="1531" actId="1076"/>
          <ac:picMkLst>
            <pc:docMk/>
            <pc:sldMk cId="263567520" sldId="269"/>
            <ac:picMk id="7" creationId="{AA28637C-415D-4007-B225-FB573B188293}"/>
          </ac:picMkLst>
        </pc:picChg>
      </pc:sldChg>
      <pc:sldChg chg="delSp modSp new del mod">
        <pc:chgData name="Darshan Bhat" userId="28b0a0e0-702e-43f7-b796-63e34203aeb8" providerId="ADAL" clId="{C572045A-FDAD-420C-B36A-24D90EDB1216}" dt="2022-09-27T01:48:13.274" v="2216" actId="47"/>
        <pc:sldMkLst>
          <pc:docMk/>
          <pc:sldMk cId="372173684" sldId="270"/>
        </pc:sldMkLst>
        <pc:spChg chg="mod">
          <ac:chgData name="Darshan Bhat" userId="28b0a0e0-702e-43f7-b796-63e34203aeb8" providerId="ADAL" clId="{C572045A-FDAD-420C-B36A-24D90EDB1216}" dt="2022-09-18T15:16:22.672" v="1488" actId="20577"/>
          <ac:spMkLst>
            <pc:docMk/>
            <pc:sldMk cId="372173684" sldId="270"/>
            <ac:spMk id="2" creationId="{B992FFE2-FD8F-49E2-BC26-7800566F86C5}"/>
          </ac:spMkLst>
        </pc:spChg>
        <pc:spChg chg="del">
          <ac:chgData name="Darshan Bhat" userId="28b0a0e0-702e-43f7-b796-63e34203aeb8" providerId="ADAL" clId="{C572045A-FDAD-420C-B36A-24D90EDB1216}" dt="2022-09-18T15:16:27.312" v="1489" actId="478"/>
          <ac:spMkLst>
            <pc:docMk/>
            <pc:sldMk cId="372173684" sldId="270"/>
            <ac:spMk id="3" creationId="{BEF0D6BA-6AD7-46BF-A528-482CB9DA6B4A}"/>
          </ac:spMkLst>
        </pc:spChg>
      </pc:sldChg>
      <pc:sldChg chg="addSp delSp modSp add mod">
        <pc:chgData name="Darshan Bhat" userId="28b0a0e0-702e-43f7-b796-63e34203aeb8" providerId="ADAL" clId="{C572045A-FDAD-420C-B36A-24D90EDB1216}" dt="2022-09-25T05:43:53.034" v="1543" actId="1076"/>
        <pc:sldMkLst>
          <pc:docMk/>
          <pc:sldMk cId="3867186931" sldId="271"/>
        </pc:sldMkLst>
        <pc:spChg chg="mod">
          <ac:chgData name="Darshan Bhat" userId="28b0a0e0-702e-43f7-b796-63e34203aeb8" providerId="ADAL" clId="{C572045A-FDAD-420C-B36A-24D90EDB1216}" dt="2022-09-25T05:43:11.038" v="1540" actId="1076"/>
          <ac:spMkLst>
            <pc:docMk/>
            <pc:sldMk cId="3867186931" sldId="271"/>
            <ac:spMk id="2" creationId="{0D5A830B-C68B-4537-B75E-A88BE1C4C0BE}"/>
          </ac:spMkLst>
        </pc:spChg>
        <pc:picChg chg="add del mod">
          <ac:chgData name="Darshan Bhat" userId="28b0a0e0-702e-43f7-b796-63e34203aeb8" providerId="ADAL" clId="{C572045A-FDAD-420C-B36A-24D90EDB1216}" dt="2022-09-25T05:42:58.403" v="1535" actId="478"/>
          <ac:picMkLst>
            <pc:docMk/>
            <pc:sldMk cId="3867186931" sldId="271"/>
            <ac:picMk id="4" creationId="{6A375D6F-84CA-4BF6-9C2A-540E7B7FDE77}"/>
          </ac:picMkLst>
        </pc:picChg>
        <pc:picChg chg="add mod">
          <ac:chgData name="Darshan Bhat" userId="28b0a0e0-702e-43f7-b796-63e34203aeb8" providerId="ADAL" clId="{C572045A-FDAD-420C-B36A-24D90EDB1216}" dt="2022-09-25T05:43:16.927" v="1541" actId="1076"/>
          <ac:picMkLst>
            <pc:docMk/>
            <pc:sldMk cId="3867186931" sldId="271"/>
            <ac:picMk id="6" creationId="{8796891B-0A2A-4C9C-9113-85D6FB9FB320}"/>
          </ac:picMkLst>
        </pc:picChg>
        <pc:picChg chg="add mod">
          <ac:chgData name="Darshan Bhat" userId="28b0a0e0-702e-43f7-b796-63e34203aeb8" providerId="ADAL" clId="{C572045A-FDAD-420C-B36A-24D90EDB1216}" dt="2022-09-25T05:43:53.034" v="1543" actId="1076"/>
          <ac:picMkLst>
            <pc:docMk/>
            <pc:sldMk cId="3867186931" sldId="271"/>
            <ac:picMk id="8" creationId="{8070BFC8-3575-4167-AD69-8174E224EC26}"/>
          </ac:picMkLst>
        </pc:picChg>
      </pc:sldChg>
      <pc:sldChg chg="addSp delSp modSp new mod modAnim">
        <pc:chgData name="Darshan Bhat" userId="28b0a0e0-702e-43f7-b796-63e34203aeb8" providerId="ADAL" clId="{C572045A-FDAD-420C-B36A-24D90EDB1216}" dt="2022-10-14T14:28:16.873" v="6773"/>
        <pc:sldMkLst>
          <pc:docMk/>
          <pc:sldMk cId="3768394374" sldId="272"/>
        </pc:sldMkLst>
        <pc:spChg chg="mod">
          <ac:chgData name="Darshan Bhat" userId="28b0a0e0-702e-43f7-b796-63e34203aeb8" providerId="ADAL" clId="{C572045A-FDAD-420C-B36A-24D90EDB1216}" dt="2022-10-01T07:19:45.149" v="2336"/>
          <ac:spMkLst>
            <pc:docMk/>
            <pc:sldMk cId="3768394374" sldId="272"/>
            <ac:spMk id="2" creationId="{2D73D2F9-781E-448B-8F88-9B058A09E769}"/>
          </ac:spMkLst>
        </pc:spChg>
        <pc:spChg chg="del">
          <ac:chgData name="Darshan Bhat" userId="28b0a0e0-702e-43f7-b796-63e34203aeb8" providerId="ADAL" clId="{C572045A-FDAD-420C-B36A-24D90EDB1216}" dt="2022-09-27T01:35:47.365" v="2061" actId="478"/>
          <ac:spMkLst>
            <pc:docMk/>
            <pc:sldMk cId="3768394374" sldId="272"/>
            <ac:spMk id="3" creationId="{D554FF8B-E7AE-402A-A35F-3A088DD27BA7}"/>
          </ac:spMkLst>
        </pc:spChg>
        <pc:spChg chg="add mod">
          <ac:chgData name="Darshan Bhat" userId="28b0a0e0-702e-43f7-b796-63e34203aeb8" providerId="ADAL" clId="{C572045A-FDAD-420C-B36A-24D90EDB1216}" dt="2022-09-27T01:42:21.898" v="2098" actId="1076"/>
          <ac:spMkLst>
            <pc:docMk/>
            <pc:sldMk cId="3768394374" sldId="272"/>
            <ac:spMk id="8" creationId="{CCDFCCEB-D332-4CA6-BA8B-35AC6C48A176}"/>
          </ac:spMkLst>
        </pc:spChg>
        <pc:spChg chg="add mod">
          <ac:chgData name="Darshan Bhat" userId="28b0a0e0-702e-43f7-b796-63e34203aeb8" providerId="ADAL" clId="{C572045A-FDAD-420C-B36A-24D90EDB1216}" dt="2022-09-27T01:46:48.096" v="2104" actId="20577"/>
          <ac:spMkLst>
            <pc:docMk/>
            <pc:sldMk cId="3768394374" sldId="272"/>
            <ac:spMk id="9" creationId="{2532829A-0383-4DB9-A0B6-84F2AFD15B45}"/>
          </ac:spMkLst>
        </pc:spChg>
        <pc:spChg chg="add mod">
          <ac:chgData name="Darshan Bhat" userId="28b0a0e0-702e-43f7-b796-63e34203aeb8" providerId="ADAL" clId="{C572045A-FDAD-420C-B36A-24D90EDB1216}" dt="2022-10-13T04:08:34.411" v="6126" actId="1076"/>
          <ac:spMkLst>
            <pc:docMk/>
            <pc:sldMk cId="3768394374" sldId="272"/>
            <ac:spMk id="10" creationId="{1A77058A-0ED3-4CF5-B4E0-33D017DEEFF2}"/>
          </ac:spMkLst>
        </pc:spChg>
        <pc:spChg chg="add mod">
          <ac:chgData name="Darshan Bhat" userId="28b0a0e0-702e-43f7-b796-63e34203aeb8" providerId="ADAL" clId="{C572045A-FDAD-420C-B36A-24D90EDB1216}" dt="2022-10-13T04:08:34.411" v="6126" actId="1076"/>
          <ac:spMkLst>
            <pc:docMk/>
            <pc:sldMk cId="3768394374" sldId="272"/>
            <ac:spMk id="11" creationId="{14249EC6-F070-48A7-9730-CAA788CE8441}"/>
          </ac:spMkLst>
        </pc:spChg>
        <pc:spChg chg="add mod">
          <ac:chgData name="Darshan Bhat" userId="28b0a0e0-702e-43f7-b796-63e34203aeb8" providerId="ADAL" clId="{C572045A-FDAD-420C-B36A-24D90EDB1216}" dt="2022-10-13T04:08:34.411" v="6126" actId="1076"/>
          <ac:spMkLst>
            <pc:docMk/>
            <pc:sldMk cId="3768394374" sldId="272"/>
            <ac:spMk id="12" creationId="{E157CAAB-C201-4B40-A92A-5BAAF3DF8BF8}"/>
          </ac:spMkLst>
        </pc:spChg>
        <pc:spChg chg="add mod">
          <ac:chgData name="Darshan Bhat" userId="28b0a0e0-702e-43f7-b796-63e34203aeb8" providerId="ADAL" clId="{C572045A-FDAD-420C-B36A-24D90EDB1216}" dt="2022-10-13T04:10:11.711" v="6169" actId="255"/>
          <ac:spMkLst>
            <pc:docMk/>
            <pc:sldMk cId="3768394374" sldId="272"/>
            <ac:spMk id="14" creationId="{32033250-D1B9-49D5-93D0-C355880F2626}"/>
          </ac:spMkLst>
        </pc:spChg>
        <pc:spChg chg="add del mod">
          <ac:chgData name="Darshan Bhat" userId="28b0a0e0-702e-43f7-b796-63e34203aeb8" providerId="ADAL" clId="{C572045A-FDAD-420C-B36A-24D90EDB1216}" dt="2022-10-13T04:14:48.587" v="6175"/>
          <ac:spMkLst>
            <pc:docMk/>
            <pc:sldMk cId="3768394374" sldId="272"/>
            <ac:spMk id="17" creationId="{4DDC45D6-629B-4F9E-839A-885BA138EE4F}"/>
          </ac:spMkLst>
        </pc:spChg>
        <pc:spChg chg="add mod">
          <ac:chgData name="Darshan Bhat" userId="28b0a0e0-702e-43f7-b796-63e34203aeb8" providerId="ADAL" clId="{C572045A-FDAD-420C-B36A-24D90EDB1216}" dt="2022-10-13T04:15:15.159" v="6191" actId="20577"/>
          <ac:spMkLst>
            <pc:docMk/>
            <pc:sldMk cId="3768394374" sldId="272"/>
            <ac:spMk id="18" creationId="{99AF996D-B8A0-467F-9BF7-D3E19CEB6D86}"/>
          </ac:spMkLst>
        </pc:spChg>
        <pc:spChg chg="add mod">
          <ac:chgData name="Darshan Bhat" userId="28b0a0e0-702e-43f7-b796-63e34203aeb8" providerId="ADAL" clId="{C572045A-FDAD-420C-B36A-24D90EDB1216}" dt="2022-10-13T04:15:50.849" v="6194" actId="571"/>
          <ac:spMkLst>
            <pc:docMk/>
            <pc:sldMk cId="3768394374" sldId="272"/>
            <ac:spMk id="21" creationId="{48686554-68BD-481F-8499-5EF0CF06B1C3}"/>
          </ac:spMkLst>
        </pc:spChg>
        <pc:picChg chg="add mod">
          <ac:chgData name="Darshan Bhat" userId="28b0a0e0-702e-43f7-b796-63e34203aeb8" providerId="ADAL" clId="{C572045A-FDAD-420C-B36A-24D90EDB1216}" dt="2022-10-13T04:08:41.207" v="6128" actId="1076"/>
          <ac:picMkLst>
            <pc:docMk/>
            <pc:sldMk cId="3768394374" sldId="272"/>
            <ac:picMk id="4" creationId="{130D896A-B827-474A-937B-1324634960EF}"/>
          </ac:picMkLst>
        </pc:picChg>
        <pc:picChg chg="add mod">
          <ac:chgData name="Darshan Bhat" userId="28b0a0e0-702e-43f7-b796-63e34203aeb8" providerId="ADAL" clId="{C572045A-FDAD-420C-B36A-24D90EDB1216}" dt="2022-09-27T01:39:19.277" v="2086" actId="13822"/>
          <ac:picMkLst>
            <pc:docMk/>
            <pc:sldMk cId="3768394374" sldId="272"/>
            <ac:picMk id="5" creationId="{D7D78E95-0649-4573-B57A-22259844FF90}"/>
          </ac:picMkLst>
        </pc:picChg>
        <pc:picChg chg="add mod">
          <ac:chgData name="Darshan Bhat" userId="28b0a0e0-702e-43f7-b796-63e34203aeb8" providerId="ADAL" clId="{C572045A-FDAD-420C-B36A-24D90EDB1216}" dt="2022-09-27T01:41:13.532" v="2093" actId="1076"/>
          <ac:picMkLst>
            <pc:docMk/>
            <pc:sldMk cId="3768394374" sldId="272"/>
            <ac:picMk id="7" creationId="{B309C61F-2904-4A1B-8F4A-40006FDE079F}"/>
          </ac:picMkLst>
        </pc:picChg>
        <pc:cxnChg chg="add">
          <ac:chgData name="Darshan Bhat" userId="28b0a0e0-702e-43f7-b796-63e34203aeb8" providerId="ADAL" clId="{C572045A-FDAD-420C-B36A-24D90EDB1216}" dt="2022-10-13T04:09:13.610" v="6129" actId="11529"/>
          <ac:cxnSpMkLst>
            <pc:docMk/>
            <pc:sldMk cId="3768394374" sldId="272"/>
            <ac:cxnSpMk id="13" creationId="{6E89E184-0574-4272-9934-8B6917361F15}"/>
          </ac:cxnSpMkLst>
        </pc:cxnChg>
        <pc:cxnChg chg="add mod">
          <ac:chgData name="Darshan Bhat" userId="28b0a0e0-702e-43f7-b796-63e34203aeb8" providerId="ADAL" clId="{C572045A-FDAD-420C-B36A-24D90EDB1216}" dt="2022-10-13T04:14:39.300" v="6172" actId="1076"/>
          <ac:cxnSpMkLst>
            <pc:docMk/>
            <pc:sldMk cId="3768394374" sldId="272"/>
            <ac:cxnSpMk id="15" creationId="{9EE86CBC-5E9B-4136-A161-E6C0C9AD559B}"/>
          </ac:cxnSpMkLst>
        </pc:cxnChg>
        <pc:cxnChg chg="add mod">
          <ac:chgData name="Darshan Bhat" userId="28b0a0e0-702e-43f7-b796-63e34203aeb8" providerId="ADAL" clId="{C572045A-FDAD-420C-B36A-24D90EDB1216}" dt="2022-10-13T04:15:43.512" v="6193" actId="14100"/>
          <ac:cxnSpMkLst>
            <pc:docMk/>
            <pc:sldMk cId="3768394374" sldId="272"/>
            <ac:cxnSpMk id="19" creationId="{9899247F-ADA6-4658-9311-03B7369FAFA2}"/>
          </ac:cxnSpMkLst>
        </pc:cxnChg>
      </pc:sldChg>
      <pc:sldChg chg="addSp delSp modSp new mod modAnim">
        <pc:chgData name="Darshan Bhat" userId="28b0a0e0-702e-43f7-b796-63e34203aeb8" providerId="ADAL" clId="{C572045A-FDAD-420C-B36A-24D90EDB1216}" dt="2022-10-14T14:26:34.936" v="6770" actId="1076"/>
        <pc:sldMkLst>
          <pc:docMk/>
          <pc:sldMk cId="4113527751" sldId="273"/>
        </pc:sldMkLst>
        <pc:spChg chg="mod">
          <ac:chgData name="Darshan Bhat" userId="28b0a0e0-702e-43f7-b796-63e34203aeb8" providerId="ADAL" clId="{C572045A-FDAD-420C-B36A-24D90EDB1216}" dt="2022-10-14T14:26:34.936" v="6770" actId="1076"/>
          <ac:spMkLst>
            <pc:docMk/>
            <pc:sldMk cId="4113527751" sldId="273"/>
            <ac:spMk id="2" creationId="{3A263E65-D5AD-4A27-B3EF-48AA4DF76196}"/>
          </ac:spMkLst>
        </pc:spChg>
        <pc:spChg chg="del">
          <ac:chgData name="Darshan Bhat" userId="28b0a0e0-702e-43f7-b796-63e34203aeb8" providerId="ADAL" clId="{C572045A-FDAD-420C-B36A-24D90EDB1216}" dt="2022-09-25T05:44:37.287" v="1565" actId="478"/>
          <ac:spMkLst>
            <pc:docMk/>
            <pc:sldMk cId="4113527751" sldId="273"/>
            <ac:spMk id="3" creationId="{F76E18C6-55A7-4788-8DCA-F605EE3E2625}"/>
          </ac:spMkLst>
        </pc:spChg>
        <pc:spChg chg="add del">
          <ac:chgData name="Darshan Bhat" userId="28b0a0e0-702e-43f7-b796-63e34203aeb8" providerId="ADAL" clId="{C572045A-FDAD-420C-B36A-24D90EDB1216}" dt="2022-09-25T06:21:44.093" v="1568" actId="22"/>
          <ac:spMkLst>
            <pc:docMk/>
            <pc:sldMk cId="4113527751" sldId="273"/>
            <ac:spMk id="5" creationId="{756ADB11-17ED-4DF2-8A45-053A99BD8DF5}"/>
          </ac:spMkLst>
        </pc:spChg>
        <pc:spChg chg="add mod">
          <ac:chgData name="Darshan Bhat" userId="28b0a0e0-702e-43f7-b796-63e34203aeb8" providerId="ADAL" clId="{C572045A-FDAD-420C-B36A-24D90EDB1216}" dt="2022-10-14T14:23:51.413" v="6760" actId="20577"/>
          <ac:spMkLst>
            <pc:docMk/>
            <pc:sldMk cId="4113527751" sldId="273"/>
            <ac:spMk id="12" creationId="{C8864E1E-A1E5-4B7B-87E1-0635871FB576}"/>
          </ac:spMkLst>
        </pc:spChg>
        <pc:spChg chg="add mod">
          <ac:chgData name="Darshan Bhat" userId="28b0a0e0-702e-43f7-b796-63e34203aeb8" providerId="ADAL" clId="{C572045A-FDAD-420C-B36A-24D90EDB1216}" dt="2022-09-25T06:32:33.413" v="1691" actId="20577"/>
          <ac:spMkLst>
            <pc:docMk/>
            <pc:sldMk cId="4113527751" sldId="273"/>
            <ac:spMk id="13" creationId="{FCAC4B56-6070-41A8-910B-766982BFEB0D}"/>
          </ac:spMkLst>
        </pc:spChg>
        <pc:spChg chg="add mod">
          <ac:chgData name="Darshan Bhat" userId="28b0a0e0-702e-43f7-b796-63e34203aeb8" providerId="ADAL" clId="{C572045A-FDAD-420C-B36A-24D90EDB1216}" dt="2022-10-14T14:24:19.210" v="6763" actId="1076"/>
          <ac:spMkLst>
            <pc:docMk/>
            <pc:sldMk cId="4113527751" sldId="273"/>
            <ac:spMk id="14" creationId="{6B5C1566-1870-4C95-BEB9-2860B1943FCB}"/>
          </ac:spMkLst>
        </pc:spChg>
        <pc:spChg chg="add mod">
          <ac:chgData name="Darshan Bhat" userId="28b0a0e0-702e-43f7-b796-63e34203aeb8" providerId="ADAL" clId="{C572045A-FDAD-420C-B36A-24D90EDB1216}" dt="2022-09-25T06:36:12.808" v="1741" actId="20577"/>
          <ac:spMkLst>
            <pc:docMk/>
            <pc:sldMk cId="4113527751" sldId="273"/>
            <ac:spMk id="17" creationId="{36EE9E2A-04B4-4DF3-9508-6B682AE1B774}"/>
          </ac:spMkLst>
        </pc:spChg>
        <pc:picChg chg="add mod">
          <ac:chgData name="Darshan Bhat" userId="28b0a0e0-702e-43f7-b796-63e34203aeb8" providerId="ADAL" clId="{C572045A-FDAD-420C-B36A-24D90EDB1216}" dt="2022-09-25T06:32:02.843" v="1676" actId="1076"/>
          <ac:picMkLst>
            <pc:docMk/>
            <pc:sldMk cId="4113527751" sldId="273"/>
            <ac:picMk id="7" creationId="{DB864369-692A-4A51-BE6D-A292A4D980E8}"/>
          </ac:picMkLst>
        </pc:picChg>
        <pc:picChg chg="add mod">
          <ac:chgData name="Darshan Bhat" userId="28b0a0e0-702e-43f7-b796-63e34203aeb8" providerId="ADAL" clId="{C572045A-FDAD-420C-B36A-24D90EDB1216}" dt="2022-10-11T06:25:48.894" v="4026" actId="1076"/>
          <ac:picMkLst>
            <pc:docMk/>
            <pc:sldMk cId="4113527751" sldId="273"/>
            <ac:picMk id="9" creationId="{11137D52-CE97-4BD3-AEEF-DF0CF98138EC}"/>
          </ac:picMkLst>
        </pc:picChg>
        <pc:picChg chg="add mod">
          <ac:chgData name="Darshan Bhat" userId="28b0a0e0-702e-43f7-b796-63e34203aeb8" providerId="ADAL" clId="{C572045A-FDAD-420C-B36A-24D90EDB1216}" dt="2022-09-25T06:32:08.958" v="1678" actId="1076"/>
          <ac:picMkLst>
            <pc:docMk/>
            <pc:sldMk cId="4113527751" sldId="273"/>
            <ac:picMk id="11" creationId="{67A9C2FD-A3A6-4850-904A-394BE52364B2}"/>
          </ac:picMkLst>
        </pc:picChg>
        <pc:picChg chg="add mod">
          <ac:chgData name="Darshan Bhat" userId="28b0a0e0-702e-43f7-b796-63e34203aeb8" providerId="ADAL" clId="{C572045A-FDAD-420C-B36A-24D90EDB1216}" dt="2022-09-25T06:34:23.921" v="1726" actId="1076"/>
          <ac:picMkLst>
            <pc:docMk/>
            <pc:sldMk cId="4113527751" sldId="273"/>
            <ac:picMk id="16" creationId="{D4AE8974-E47B-4BDD-A17C-F1B14F4DBD87}"/>
          </ac:picMkLst>
        </pc:picChg>
      </pc:sldChg>
      <pc:sldChg chg="addSp modSp add mod modAnim">
        <pc:chgData name="Darshan Bhat" userId="28b0a0e0-702e-43f7-b796-63e34203aeb8" providerId="ADAL" clId="{C572045A-FDAD-420C-B36A-24D90EDB1216}" dt="2022-10-14T14:25:27.317" v="6766"/>
        <pc:sldMkLst>
          <pc:docMk/>
          <pc:sldMk cId="3347582881" sldId="274"/>
        </pc:sldMkLst>
        <pc:spChg chg="mod">
          <ac:chgData name="Darshan Bhat" userId="28b0a0e0-702e-43f7-b796-63e34203aeb8" providerId="ADAL" clId="{C572045A-FDAD-420C-B36A-24D90EDB1216}" dt="2022-09-25T07:00:57.844" v="1929" actId="1076"/>
          <ac:spMkLst>
            <pc:docMk/>
            <pc:sldMk cId="3347582881" sldId="274"/>
            <ac:spMk id="2" creationId="{3A263E65-D5AD-4A27-B3EF-48AA4DF76196}"/>
          </ac:spMkLst>
        </pc:spChg>
        <pc:spChg chg="add mod">
          <ac:chgData name="Darshan Bhat" userId="28b0a0e0-702e-43f7-b796-63e34203aeb8" providerId="ADAL" clId="{C572045A-FDAD-420C-B36A-24D90EDB1216}" dt="2022-10-11T06:30:17.198" v="4037" actId="1076"/>
          <ac:spMkLst>
            <pc:docMk/>
            <pc:sldMk cId="3347582881" sldId="274"/>
            <ac:spMk id="7" creationId="{FDAB131C-5A5D-41C3-8040-65D66DC485DD}"/>
          </ac:spMkLst>
        </pc:spChg>
        <pc:spChg chg="add mod">
          <ac:chgData name="Darshan Bhat" userId="28b0a0e0-702e-43f7-b796-63e34203aeb8" providerId="ADAL" clId="{C572045A-FDAD-420C-B36A-24D90EDB1216}" dt="2022-09-25T06:57:55.394" v="1779" actId="14100"/>
          <ac:spMkLst>
            <pc:docMk/>
            <pc:sldMk cId="3347582881" sldId="274"/>
            <ac:spMk id="8" creationId="{D3CC98CC-E483-4960-9916-4EA91B403778}"/>
          </ac:spMkLst>
        </pc:spChg>
        <pc:spChg chg="add mod">
          <ac:chgData name="Darshan Bhat" userId="28b0a0e0-702e-43f7-b796-63e34203aeb8" providerId="ADAL" clId="{C572045A-FDAD-420C-B36A-24D90EDB1216}" dt="2022-10-11T06:29:48.072" v="4035" actId="20577"/>
          <ac:spMkLst>
            <pc:docMk/>
            <pc:sldMk cId="3347582881" sldId="274"/>
            <ac:spMk id="9" creationId="{EA8AC684-2E03-4153-889F-89FF1C86175A}"/>
          </ac:spMkLst>
        </pc:spChg>
        <pc:spChg chg="add mod">
          <ac:chgData name="Darshan Bhat" userId="28b0a0e0-702e-43f7-b796-63e34203aeb8" providerId="ADAL" clId="{C572045A-FDAD-420C-B36A-24D90EDB1216}" dt="2022-10-11T06:32:05.954" v="4042" actId="207"/>
          <ac:spMkLst>
            <pc:docMk/>
            <pc:sldMk cId="3347582881" sldId="274"/>
            <ac:spMk id="10" creationId="{550FE2CC-BF0B-4F88-9F96-843C8BB324AB}"/>
          </ac:spMkLst>
        </pc:spChg>
        <pc:picChg chg="add mod">
          <ac:chgData name="Darshan Bhat" userId="28b0a0e0-702e-43f7-b796-63e34203aeb8" providerId="ADAL" clId="{C572045A-FDAD-420C-B36A-24D90EDB1216}" dt="2022-09-25T06:59:38.706" v="1781" actId="1076"/>
          <ac:picMkLst>
            <pc:docMk/>
            <pc:sldMk cId="3347582881" sldId="274"/>
            <ac:picMk id="4" creationId="{BA02BD24-4ABD-40D9-BFB7-C1B7D144D2B7}"/>
          </ac:picMkLst>
        </pc:picChg>
        <pc:picChg chg="add mod">
          <ac:chgData name="Darshan Bhat" userId="28b0a0e0-702e-43f7-b796-63e34203aeb8" providerId="ADAL" clId="{C572045A-FDAD-420C-B36A-24D90EDB1216}" dt="2022-09-25T06:57:29.977" v="1774" actId="1076"/>
          <ac:picMkLst>
            <pc:docMk/>
            <pc:sldMk cId="3347582881" sldId="274"/>
            <ac:picMk id="6" creationId="{B9906B28-3BB4-4FE2-B0C3-C0261664E7F3}"/>
          </ac:picMkLst>
        </pc:picChg>
      </pc:sldChg>
      <pc:sldChg chg="addSp delSp modSp new mod modAnim">
        <pc:chgData name="Darshan Bhat" userId="28b0a0e0-702e-43f7-b796-63e34203aeb8" providerId="ADAL" clId="{C572045A-FDAD-420C-B36A-24D90EDB1216}" dt="2022-10-14T14:26:03.425" v="6769"/>
        <pc:sldMkLst>
          <pc:docMk/>
          <pc:sldMk cId="1507081134" sldId="275"/>
        </pc:sldMkLst>
        <pc:spChg chg="mod">
          <ac:chgData name="Darshan Bhat" userId="28b0a0e0-702e-43f7-b796-63e34203aeb8" providerId="ADAL" clId="{C572045A-FDAD-420C-B36A-24D90EDB1216}" dt="2022-10-12T06:18:24.759" v="5551" actId="20577"/>
          <ac:spMkLst>
            <pc:docMk/>
            <pc:sldMk cId="1507081134" sldId="275"/>
            <ac:spMk id="2" creationId="{839B538E-0958-48E5-ACE6-E3F89931062C}"/>
          </ac:spMkLst>
        </pc:spChg>
        <pc:spChg chg="del">
          <ac:chgData name="Darshan Bhat" userId="28b0a0e0-702e-43f7-b796-63e34203aeb8" providerId="ADAL" clId="{C572045A-FDAD-420C-B36A-24D90EDB1216}" dt="2022-09-25T07:19:00.711" v="1973" actId="478"/>
          <ac:spMkLst>
            <pc:docMk/>
            <pc:sldMk cId="1507081134" sldId="275"/>
            <ac:spMk id="3" creationId="{F5EB5D7B-41DF-4777-9508-83985E29B3A0}"/>
          </ac:spMkLst>
        </pc:spChg>
        <pc:spChg chg="add del">
          <ac:chgData name="Darshan Bhat" userId="28b0a0e0-702e-43f7-b796-63e34203aeb8" providerId="ADAL" clId="{C572045A-FDAD-420C-B36A-24D90EDB1216}" dt="2022-09-25T07:22:43.384" v="1997" actId="11529"/>
          <ac:spMkLst>
            <pc:docMk/>
            <pc:sldMk cId="1507081134" sldId="275"/>
            <ac:spMk id="12" creationId="{A862F909-27E8-4296-8578-1D4B4FD40109}"/>
          </ac:spMkLst>
        </pc:spChg>
        <pc:spChg chg="add mod">
          <ac:chgData name="Darshan Bhat" userId="28b0a0e0-702e-43f7-b796-63e34203aeb8" providerId="ADAL" clId="{C572045A-FDAD-420C-B36A-24D90EDB1216}" dt="2022-10-11T06:35:04.104" v="4047" actId="1076"/>
          <ac:spMkLst>
            <pc:docMk/>
            <pc:sldMk cId="1507081134" sldId="275"/>
            <ac:spMk id="13" creationId="{779D1B4D-8AAF-496F-95DB-08591F695F69}"/>
          </ac:spMkLst>
        </pc:spChg>
        <pc:spChg chg="add mod">
          <ac:chgData name="Darshan Bhat" userId="28b0a0e0-702e-43f7-b796-63e34203aeb8" providerId="ADAL" clId="{C572045A-FDAD-420C-B36A-24D90EDB1216}" dt="2022-10-11T06:34:43.175" v="4046" actId="1076"/>
          <ac:spMkLst>
            <pc:docMk/>
            <pc:sldMk cId="1507081134" sldId="275"/>
            <ac:spMk id="14" creationId="{952FD26B-6301-4DDE-88BF-3F3E0C8287DF}"/>
          </ac:spMkLst>
        </pc:spChg>
        <pc:spChg chg="add mod">
          <ac:chgData name="Darshan Bhat" userId="28b0a0e0-702e-43f7-b796-63e34203aeb8" providerId="ADAL" clId="{C572045A-FDAD-420C-B36A-24D90EDB1216}" dt="2022-09-25T07:24:30.966" v="2060" actId="1076"/>
          <ac:spMkLst>
            <pc:docMk/>
            <pc:sldMk cId="1507081134" sldId="275"/>
            <ac:spMk id="15" creationId="{761CA412-2AB5-44A3-9AA8-4129A0468A21}"/>
          </ac:spMkLst>
        </pc:spChg>
        <pc:spChg chg="add mod">
          <ac:chgData name="Darshan Bhat" userId="28b0a0e0-702e-43f7-b796-63e34203aeb8" providerId="ADAL" clId="{C572045A-FDAD-420C-B36A-24D90EDB1216}" dt="2022-09-25T07:24:25.102" v="2059" actId="1076"/>
          <ac:spMkLst>
            <pc:docMk/>
            <pc:sldMk cId="1507081134" sldId="275"/>
            <ac:spMk id="16" creationId="{9D0F5822-7C9F-4157-A0AF-A836B903E1F0}"/>
          </ac:spMkLst>
        </pc:spChg>
        <pc:picChg chg="add mod">
          <ac:chgData name="Darshan Bhat" userId="28b0a0e0-702e-43f7-b796-63e34203aeb8" providerId="ADAL" clId="{C572045A-FDAD-420C-B36A-24D90EDB1216}" dt="2022-09-25T07:23:50.655" v="2012" actId="1076"/>
          <ac:picMkLst>
            <pc:docMk/>
            <pc:sldMk cId="1507081134" sldId="275"/>
            <ac:picMk id="5" creationId="{2BF7980A-141B-48D2-8DA7-0412DEBF8B44}"/>
          </ac:picMkLst>
        </pc:picChg>
        <pc:picChg chg="add mod">
          <ac:chgData name="Darshan Bhat" userId="28b0a0e0-702e-43f7-b796-63e34203aeb8" providerId="ADAL" clId="{C572045A-FDAD-420C-B36A-24D90EDB1216}" dt="2022-09-25T07:23:52.526" v="2013" actId="1076"/>
          <ac:picMkLst>
            <pc:docMk/>
            <pc:sldMk cId="1507081134" sldId="275"/>
            <ac:picMk id="7" creationId="{BC42EED4-EBB1-410F-95E1-86BA4B2ABC9F}"/>
          </ac:picMkLst>
        </pc:picChg>
        <pc:picChg chg="add mod">
          <ac:chgData name="Darshan Bhat" userId="28b0a0e0-702e-43f7-b796-63e34203aeb8" providerId="ADAL" clId="{C572045A-FDAD-420C-B36A-24D90EDB1216}" dt="2022-09-25T07:20:49.490" v="1987" actId="1076"/>
          <ac:picMkLst>
            <pc:docMk/>
            <pc:sldMk cId="1507081134" sldId="275"/>
            <ac:picMk id="9" creationId="{E87D0A75-94C0-4B69-B891-9397DD125354}"/>
          </ac:picMkLst>
        </pc:picChg>
        <pc:picChg chg="add mod">
          <ac:chgData name="Darshan Bhat" userId="28b0a0e0-702e-43f7-b796-63e34203aeb8" providerId="ADAL" clId="{C572045A-FDAD-420C-B36A-24D90EDB1216}" dt="2022-09-25T07:23:37.515" v="2008" actId="1076"/>
          <ac:picMkLst>
            <pc:docMk/>
            <pc:sldMk cId="1507081134" sldId="275"/>
            <ac:picMk id="11" creationId="{438AA6FC-E087-4C9A-A7B5-C3CBF401D84F}"/>
          </ac:picMkLst>
        </pc:picChg>
      </pc:sldChg>
      <pc:sldChg chg="delSp modSp new del mod">
        <pc:chgData name="Darshan Bhat" userId="28b0a0e0-702e-43f7-b796-63e34203aeb8" providerId="ADAL" clId="{C572045A-FDAD-420C-B36A-24D90EDB1216}" dt="2022-09-27T01:49:31.961" v="2293" actId="47"/>
        <pc:sldMkLst>
          <pc:docMk/>
          <pc:sldMk cId="3116263197" sldId="276"/>
        </pc:sldMkLst>
        <pc:spChg chg="mod">
          <ac:chgData name="Darshan Bhat" userId="28b0a0e0-702e-43f7-b796-63e34203aeb8" providerId="ADAL" clId="{C572045A-FDAD-420C-B36A-24D90EDB1216}" dt="2022-09-27T01:48:22.384" v="2232" actId="20577"/>
          <ac:spMkLst>
            <pc:docMk/>
            <pc:sldMk cId="3116263197" sldId="276"/>
            <ac:spMk id="2" creationId="{A3039AEF-A66E-4EE4-BC4B-486DBCDD16A1}"/>
          </ac:spMkLst>
        </pc:spChg>
        <pc:spChg chg="del">
          <ac:chgData name="Darshan Bhat" userId="28b0a0e0-702e-43f7-b796-63e34203aeb8" providerId="ADAL" clId="{C572045A-FDAD-420C-B36A-24D90EDB1216}" dt="2022-09-27T01:48:27.123" v="2233" actId="478"/>
          <ac:spMkLst>
            <pc:docMk/>
            <pc:sldMk cId="3116263197" sldId="276"/>
            <ac:spMk id="3" creationId="{DC9DE544-F2D3-4456-A296-8C61E14629CB}"/>
          </ac:spMkLst>
        </pc:spChg>
      </pc:sldChg>
      <pc:sldChg chg="addSp delSp modSp new mod">
        <pc:chgData name="Darshan Bhat" userId="28b0a0e0-702e-43f7-b796-63e34203aeb8" providerId="ADAL" clId="{C572045A-FDAD-420C-B36A-24D90EDB1216}" dt="2022-10-12T04:39:12.833" v="5495" actId="1076"/>
        <pc:sldMkLst>
          <pc:docMk/>
          <pc:sldMk cId="3223239500" sldId="276"/>
        </pc:sldMkLst>
        <pc:spChg chg="mod">
          <ac:chgData name="Darshan Bhat" userId="28b0a0e0-702e-43f7-b796-63e34203aeb8" providerId="ADAL" clId="{C572045A-FDAD-420C-B36A-24D90EDB1216}" dt="2022-10-01T07:19:45.149" v="2336"/>
          <ac:spMkLst>
            <pc:docMk/>
            <pc:sldMk cId="3223239500" sldId="276"/>
            <ac:spMk id="2" creationId="{4EB194F1-C4A9-49A9-ACE9-3AA9C8EDC242}"/>
          </ac:spMkLst>
        </pc:spChg>
        <pc:spChg chg="del">
          <ac:chgData name="Darshan Bhat" userId="28b0a0e0-702e-43f7-b796-63e34203aeb8" providerId="ADAL" clId="{C572045A-FDAD-420C-B36A-24D90EDB1216}" dt="2022-09-27T01:49:58.773" v="2304" actId="478"/>
          <ac:spMkLst>
            <pc:docMk/>
            <pc:sldMk cId="3223239500" sldId="276"/>
            <ac:spMk id="3" creationId="{B0DDBDD1-6E7E-480D-A2B4-3C3B7542CE4A}"/>
          </ac:spMkLst>
        </pc:spChg>
        <pc:spChg chg="add mod">
          <ac:chgData name="Darshan Bhat" userId="28b0a0e0-702e-43f7-b796-63e34203aeb8" providerId="ADAL" clId="{C572045A-FDAD-420C-B36A-24D90EDB1216}" dt="2022-10-12T04:39:12.833" v="5495" actId="1076"/>
          <ac:spMkLst>
            <pc:docMk/>
            <pc:sldMk cId="3223239500" sldId="276"/>
            <ac:spMk id="3" creationId="{EA128B36-1CFF-4A3D-8656-DB4A6030963F}"/>
          </ac:spMkLst>
        </pc:spChg>
        <pc:spChg chg="add mod">
          <ac:chgData name="Darshan Bhat" userId="28b0a0e0-702e-43f7-b796-63e34203aeb8" providerId="ADAL" clId="{C572045A-FDAD-420C-B36A-24D90EDB1216}" dt="2022-09-27T01:51:59.617" v="2317" actId="14100"/>
          <ac:spMkLst>
            <pc:docMk/>
            <pc:sldMk cId="3223239500" sldId="276"/>
            <ac:spMk id="4" creationId="{94A4B7E4-B5E4-4E2C-94EF-C6AC71571E81}"/>
          </ac:spMkLst>
        </pc:spChg>
      </pc:sldChg>
      <pc:sldChg chg="modSp new mod modAnim">
        <pc:chgData name="Darshan Bhat" userId="28b0a0e0-702e-43f7-b796-63e34203aeb8" providerId="ADAL" clId="{C572045A-FDAD-420C-B36A-24D90EDB1216}" dt="2022-10-14T13:54:33.999" v="6637"/>
        <pc:sldMkLst>
          <pc:docMk/>
          <pc:sldMk cId="282396036" sldId="277"/>
        </pc:sldMkLst>
        <pc:spChg chg="mod">
          <ac:chgData name="Darshan Bhat" userId="28b0a0e0-702e-43f7-b796-63e34203aeb8" providerId="ADAL" clId="{C572045A-FDAD-420C-B36A-24D90EDB1216}" dt="2022-10-01T07:21:36.387" v="2385" actId="20577"/>
          <ac:spMkLst>
            <pc:docMk/>
            <pc:sldMk cId="282396036" sldId="277"/>
            <ac:spMk id="2" creationId="{E65E90C0-CF9C-4067-9F5E-2A4FA65335BD}"/>
          </ac:spMkLst>
        </pc:spChg>
        <pc:spChg chg="mod">
          <ac:chgData name="Darshan Bhat" userId="28b0a0e0-702e-43f7-b796-63e34203aeb8" providerId="ADAL" clId="{C572045A-FDAD-420C-B36A-24D90EDB1216}" dt="2022-10-12T07:01:55.043" v="5566" actId="20577"/>
          <ac:spMkLst>
            <pc:docMk/>
            <pc:sldMk cId="282396036" sldId="277"/>
            <ac:spMk id="3" creationId="{AFFAEF13-9377-4734-992D-9393A797B659}"/>
          </ac:spMkLst>
        </pc:spChg>
      </pc:sldChg>
      <pc:sldChg chg="modSp new mod modAnim">
        <pc:chgData name="Darshan Bhat" userId="28b0a0e0-702e-43f7-b796-63e34203aeb8" providerId="ADAL" clId="{C572045A-FDAD-420C-B36A-24D90EDB1216}" dt="2022-10-14T13:55:04.206" v="6642"/>
        <pc:sldMkLst>
          <pc:docMk/>
          <pc:sldMk cId="4272650847" sldId="278"/>
        </pc:sldMkLst>
        <pc:spChg chg="mod">
          <ac:chgData name="Darshan Bhat" userId="28b0a0e0-702e-43f7-b796-63e34203aeb8" providerId="ADAL" clId="{C572045A-FDAD-420C-B36A-24D90EDB1216}" dt="2022-10-01T07:24:40.961" v="2634" actId="20577"/>
          <ac:spMkLst>
            <pc:docMk/>
            <pc:sldMk cId="4272650847" sldId="278"/>
            <ac:spMk id="2" creationId="{AA0E6919-4F9A-4E1E-9F79-ADF07D48ED13}"/>
          </ac:spMkLst>
        </pc:spChg>
        <pc:spChg chg="mod">
          <ac:chgData name="Darshan Bhat" userId="28b0a0e0-702e-43f7-b796-63e34203aeb8" providerId="ADAL" clId="{C572045A-FDAD-420C-B36A-24D90EDB1216}" dt="2022-10-13T08:01:10.771" v="6617" actId="20577"/>
          <ac:spMkLst>
            <pc:docMk/>
            <pc:sldMk cId="4272650847" sldId="278"/>
            <ac:spMk id="3" creationId="{589A418F-E3DF-459F-8582-05ACDD35BDAA}"/>
          </ac:spMkLst>
        </pc:spChg>
      </pc:sldChg>
      <pc:sldChg chg="addSp delSp modSp new mod">
        <pc:chgData name="Darshan Bhat" userId="28b0a0e0-702e-43f7-b796-63e34203aeb8" providerId="ADAL" clId="{C572045A-FDAD-420C-B36A-24D90EDB1216}" dt="2022-10-01T07:58:25.159" v="3482" actId="1076"/>
        <pc:sldMkLst>
          <pc:docMk/>
          <pc:sldMk cId="3600146633" sldId="279"/>
        </pc:sldMkLst>
        <pc:spChg chg="mod">
          <ac:chgData name="Darshan Bhat" userId="28b0a0e0-702e-43f7-b796-63e34203aeb8" providerId="ADAL" clId="{C572045A-FDAD-420C-B36A-24D90EDB1216}" dt="2022-10-01T07:45:36.257" v="3403" actId="20577"/>
          <ac:spMkLst>
            <pc:docMk/>
            <pc:sldMk cId="3600146633" sldId="279"/>
            <ac:spMk id="2" creationId="{0F82170E-1AE8-41D0-B62C-DDC8EAF10BF9}"/>
          </ac:spMkLst>
        </pc:spChg>
        <pc:spChg chg="del">
          <ac:chgData name="Darshan Bhat" userId="28b0a0e0-702e-43f7-b796-63e34203aeb8" providerId="ADAL" clId="{C572045A-FDAD-420C-B36A-24D90EDB1216}" dt="2022-10-01T07:45:40.730" v="3404" actId="478"/>
          <ac:spMkLst>
            <pc:docMk/>
            <pc:sldMk cId="3600146633" sldId="279"/>
            <ac:spMk id="3" creationId="{C015308B-5202-4C3F-A88D-4CF164E28189}"/>
          </ac:spMkLst>
        </pc:spChg>
        <pc:spChg chg="add del mod">
          <ac:chgData name="Darshan Bhat" userId="28b0a0e0-702e-43f7-b796-63e34203aeb8" providerId="ADAL" clId="{C572045A-FDAD-420C-B36A-24D90EDB1216}" dt="2022-10-01T07:48:14.960" v="3408" actId="478"/>
          <ac:spMkLst>
            <pc:docMk/>
            <pc:sldMk cId="3600146633" sldId="279"/>
            <ac:spMk id="4" creationId="{258B1E7D-544E-4202-B96D-45DE571C569A}"/>
          </ac:spMkLst>
        </pc:spChg>
        <pc:spChg chg="add mod">
          <ac:chgData name="Darshan Bhat" userId="28b0a0e0-702e-43f7-b796-63e34203aeb8" providerId="ADAL" clId="{C572045A-FDAD-420C-B36A-24D90EDB1216}" dt="2022-10-01T07:48:49.063" v="3419" actId="1076"/>
          <ac:spMkLst>
            <pc:docMk/>
            <pc:sldMk cId="3600146633" sldId="279"/>
            <ac:spMk id="5" creationId="{134D2C5A-05E7-4418-B657-879D06E8E09F}"/>
          </ac:spMkLst>
        </pc:spChg>
        <pc:spChg chg="add mod">
          <ac:chgData name="Darshan Bhat" userId="28b0a0e0-702e-43f7-b796-63e34203aeb8" providerId="ADAL" clId="{C572045A-FDAD-420C-B36A-24D90EDB1216}" dt="2022-10-01T07:48:57.149" v="3421" actId="1076"/>
          <ac:spMkLst>
            <pc:docMk/>
            <pc:sldMk cId="3600146633" sldId="279"/>
            <ac:spMk id="6" creationId="{C6C91BEE-3FA9-49DF-B7F4-85A0B763B42D}"/>
          </ac:spMkLst>
        </pc:spChg>
        <pc:spChg chg="add mod">
          <ac:chgData name="Darshan Bhat" userId="28b0a0e0-702e-43f7-b796-63e34203aeb8" providerId="ADAL" clId="{C572045A-FDAD-420C-B36A-24D90EDB1216}" dt="2022-10-01T07:49:42.572" v="3435" actId="1076"/>
          <ac:spMkLst>
            <pc:docMk/>
            <pc:sldMk cId="3600146633" sldId="279"/>
            <ac:spMk id="7" creationId="{4FFBFEE0-0454-4027-BDF1-9D2620ACDBEF}"/>
          </ac:spMkLst>
        </pc:spChg>
        <pc:spChg chg="add mod">
          <ac:chgData name="Darshan Bhat" userId="28b0a0e0-702e-43f7-b796-63e34203aeb8" providerId="ADAL" clId="{C572045A-FDAD-420C-B36A-24D90EDB1216}" dt="2022-10-01T07:49:55.086" v="3436" actId="1076"/>
          <ac:spMkLst>
            <pc:docMk/>
            <pc:sldMk cId="3600146633" sldId="279"/>
            <ac:spMk id="8" creationId="{8136EF4F-0ED3-4168-9B6C-4E097072CB23}"/>
          </ac:spMkLst>
        </pc:spChg>
        <pc:spChg chg="add mod">
          <ac:chgData name="Darshan Bhat" userId="28b0a0e0-702e-43f7-b796-63e34203aeb8" providerId="ADAL" clId="{C572045A-FDAD-420C-B36A-24D90EDB1216}" dt="2022-10-01T07:50:26.331" v="3457" actId="20577"/>
          <ac:spMkLst>
            <pc:docMk/>
            <pc:sldMk cId="3600146633" sldId="279"/>
            <ac:spMk id="13" creationId="{370B1A01-320B-4EF8-B48C-E361C906F21B}"/>
          </ac:spMkLst>
        </pc:spChg>
        <pc:spChg chg="add mod">
          <ac:chgData name="Darshan Bhat" userId="28b0a0e0-702e-43f7-b796-63e34203aeb8" providerId="ADAL" clId="{C572045A-FDAD-420C-B36A-24D90EDB1216}" dt="2022-10-01T07:51:20.576" v="3471" actId="1076"/>
          <ac:spMkLst>
            <pc:docMk/>
            <pc:sldMk cId="3600146633" sldId="279"/>
            <ac:spMk id="14" creationId="{1B2CAF81-F45E-4C29-B5C1-F249B67562B4}"/>
          </ac:spMkLst>
        </pc:spChg>
        <pc:spChg chg="add mod">
          <ac:chgData name="Darshan Bhat" userId="28b0a0e0-702e-43f7-b796-63e34203aeb8" providerId="ADAL" clId="{C572045A-FDAD-420C-B36A-24D90EDB1216}" dt="2022-10-01T07:50:50.319" v="3463" actId="20577"/>
          <ac:spMkLst>
            <pc:docMk/>
            <pc:sldMk cId="3600146633" sldId="279"/>
            <ac:spMk id="15" creationId="{816D0525-BD46-46B4-B148-29A1541A168A}"/>
          </ac:spMkLst>
        </pc:spChg>
        <pc:spChg chg="add mod">
          <ac:chgData name="Darshan Bhat" userId="28b0a0e0-702e-43f7-b796-63e34203aeb8" providerId="ADAL" clId="{C572045A-FDAD-420C-B36A-24D90EDB1216}" dt="2022-10-01T07:51:07.321" v="3469" actId="1076"/>
          <ac:spMkLst>
            <pc:docMk/>
            <pc:sldMk cId="3600146633" sldId="279"/>
            <ac:spMk id="16" creationId="{C1E5A64D-AE50-4580-9A8A-9F3161655382}"/>
          </ac:spMkLst>
        </pc:spChg>
        <pc:picChg chg="add mod">
          <ac:chgData name="Darshan Bhat" userId="28b0a0e0-702e-43f7-b796-63e34203aeb8" providerId="ADAL" clId="{C572045A-FDAD-420C-B36A-24D90EDB1216}" dt="2022-10-01T07:57:31.892" v="3473" actId="1076"/>
          <ac:picMkLst>
            <pc:docMk/>
            <pc:sldMk cId="3600146633" sldId="279"/>
            <ac:picMk id="18" creationId="{064200A6-EDBA-4D6E-A0A3-B4AB1135685A}"/>
          </ac:picMkLst>
        </pc:picChg>
        <pc:picChg chg="add mod">
          <ac:chgData name="Darshan Bhat" userId="28b0a0e0-702e-43f7-b796-63e34203aeb8" providerId="ADAL" clId="{C572045A-FDAD-420C-B36A-24D90EDB1216}" dt="2022-10-01T07:58:25.159" v="3482" actId="1076"/>
          <ac:picMkLst>
            <pc:docMk/>
            <pc:sldMk cId="3600146633" sldId="279"/>
            <ac:picMk id="20" creationId="{FD454DC3-98FA-4253-A6F5-77E8754E5856}"/>
          </ac:picMkLst>
        </pc:picChg>
        <pc:cxnChg chg="add mod">
          <ac:chgData name="Darshan Bhat" userId="28b0a0e0-702e-43f7-b796-63e34203aeb8" providerId="ADAL" clId="{C572045A-FDAD-420C-B36A-24D90EDB1216}" dt="2022-10-01T07:49:42.572" v="3435" actId="1076"/>
          <ac:cxnSpMkLst>
            <pc:docMk/>
            <pc:sldMk cId="3600146633" sldId="279"/>
            <ac:cxnSpMk id="10" creationId="{5335F96C-5054-4A65-B42C-30DE5E027EF7}"/>
          </ac:cxnSpMkLst>
        </pc:cxnChg>
        <pc:cxnChg chg="add mod">
          <ac:chgData name="Darshan Bhat" userId="28b0a0e0-702e-43f7-b796-63e34203aeb8" providerId="ADAL" clId="{C572045A-FDAD-420C-B36A-24D90EDB1216}" dt="2022-10-01T07:50:02.310" v="3437" actId="571"/>
          <ac:cxnSpMkLst>
            <pc:docMk/>
            <pc:sldMk cId="3600146633" sldId="279"/>
            <ac:cxnSpMk id="12" creationId="{54FCDF1A-7D19-4533-9ACF-7C0ECF2BE04C}"/>
          </ac:cxnSpMkLst>
        </pc:cxnChg>
      </pc:sldChg>
      <pc:sldChg chg="addSp delSp modSp new mod">
        <pc:chgData name="Darshan Bhat" userId="28b0a0e0-702e-43f7-b796-63e34203aeb8" providerId="ADAL" clId="{C572045A-FDAD-420C-B36A-24D90EDB1216}" dt="2022-10-13T10:41:34.422" v="6623" actId="571"/>
        <pc:sldMkLst>
          <pc:docMk/>
          <pc:sldMk cId="1661332789" sldId="280"/>
        </pc:sldMkLst>
        <pc:spChg chg="mod">
          <ac:chgData name="Darshan Bhat" userId="28b0a0e0-702e-43f7-b796-63e34203aeb8" providerId="ADAL" clId="{C572045A-FDAD-420C-B36A-24D90EDB1216}" dt="2022-10-01T08:13:17.619" v="3497" actId="20577"/>
          <ac:spMkLst>
            <pc:docMk/>
            <pc:sldMk cId="1661332789" sldId="280"/>
            <ac:spMk id="2" creationId="{10F89153-0AF8-4643-8605-5F20DB7F3C13}"/>
          </ac:spMkLst>
        </pc:spChg>
        <pc:spChg chg="del">
          <ac:chgData name="Darshan Bhat" userId="28b0a0e0-702e-43f7-b796-63e34203aeb8" providerId="ADAL" clId="{C572045A-FDAD-420C-B36A-24D90EDB1216}" dt="2022-10-01T08:13:22.961" v="3498" actId="478"/>
          <ac:spMkLst>
            <pc:docMk/>
            <pc:sldMk cId="1661332789" sldId="280"/>
            <ac:spMk id="3" creationId="{5D4A7344-91EC-4C8E-A3FD-0AF384C73EB8}"/>
          </ac:spMkLst>
        </pc:spChg>
        <pc:spChg chg="add mod">
          <ac:chgData name="Darshan Bhat" userId="28b0a0e0-702e-43f7-b796-63e34203aeb8" providerId="ADAL" clId="{C572045A-FDAD-420C-B36A-24D90EDB1216}" dt="2022-10-13T10:41:22.816" v="6622" actId="207"/>
          <ac:spMkLst>
            <pc:docMk/>
            <pc:sldMk cId="1661332789" sldId="280"/>
            <ac:spMk id="3" creationId="{6B13E59B-995E-49CA-B0DA-52FD1095C491}"/>
          </ac:spMkLst>
        </pc:spChg>
        <pc:spChg chg="add mod">
          <ac:chgData name="Darshan Bhat" userId="28b0a0e0-702e-43f7-b796-63e34203aeb8" providerId="ADAL" clId="{C572045A-FDAD-420C-B36A-24D90EDB1216}" dt="2022-10-13T10:41:34.422" v="6623" actId="571"/>
          <ac:spMkLst>
            <pc:docMk/>
            <pc:sldMk cId="1661332789" sldId="280"/>
            <ac:spMk id="9" creationId="{7DE06953-E4D2-42A7-837B-B5E02FD3D9F3}"/>
          </ac:spMkLst>
        </pc:spChg>
        <pc:picChg chg="add mod">
          <ac:chgData name="Darshan Bhat" userId="28b0a0e0-702e-43f7-b796-63e34203aeb8" providerId="ADAL" clId="{C572045A-FDAD-420C-B36A-24D90EDB1216}" dt="2022-10-06T14:06:30.644" v="3875" actId="1076"/>
          <ac:picMkLst>
            <pc:docMk/>
            <pc:sldMk cId="1661332789" sldId="280"/>
            <ac:picMk id="4" creationId="{C4E2B6A8-5D52-4F84-9A8B-10B46DB47051}"/>
          </ac:picMkLst>
        </pc:picChg>
        <pc:picChg chg="add mod">
          <ac:chgData name="Darshan Bhat" userId="28b0a0e0-702e-43f7-b796-63e34203aeb8" providerId="ADAL" clId="{C572045A-FDAD-420C-B36A-24D90EDB1216}" dt="2022-10-06T14:07:22.829" v="3877" actId="1076"/>
          <ac:picMkLst>
            <pc:docMk/>
            <pc:sldMk cId="1661332789" sldId="280"/>
            <ac:picMk id="6" creationId="{1351B8B7-1AF4-4B42-9AA4-F480C39A15BA}"/>
          </ac:picMkLst>
        </pc:picChg>
        <pc:picChg chg="add mod">
          <ac:chgData name="Darshan Bhat" userId="28b0a0e0-702e-43f7-b796-63e34203aeb8" providerId="ADAL" clId="{C572045A-FDAD-420C-B36A-24D90EDB1216}" dt="2022-10-06T14:12:44.376" v="3883" actId="1076"/>
          <ac:picMkLst>
            <pc:docMk/>
            <pc:sldMk cId="1661332789" sldId="280"/>
            <ac:picMk id="10" creationId="{B920D6C8-5005-4BF7-9F48-8D09B342CC0B}"/>
          </ac:picMkLst>
        </pc:picChg>
        <pc:cxnChg chg="add mod">
          <ac:chgData name="Darshan Bhat" userId="28b0a0e0-702e-43f7-b796-63e34203aeb8" providerId="ADAL" clId="{C572045A-FDAD-420C-B36A-24D90EDB1216}" dt="2022-10-06T14:08:09.095" v="3881" actId="1582"/>
          <ac:cxnSpMkLst>
            <pc:docMk/>
            <pc:sldMk cId="1661332789" sldId="280"/>
            <ac:cxnSpMk id="8" creationId="{34B7FED5-9F79-4E0F-A53B-BDD192BE4207}"/>
          </ac:cxnSpMkLst>
        </pc:cxnChg>
        <pc:cxnChg chg="add mod">
          <ac:chgData name="Darshan Bhat" userId="28b0a0e0-702e-43f7-b796-63e34203aeb8" providerId="ADAL" clId="{C572045A-FDAD-420C-B36A-24D90EDB1216}" dt="2022-10-06T14:13:06.125" v="3886" actId="14100"/>
          <ac:cxnSpMkLst>
            <pc:docMk/>
            <pc:sldMk cId="1661332789" sldId="280"/>
            <ac:cxnSpMk id="11" creationId="{85FDAADF-C3BC-44C2-BA33-1D7415FD4871}"/>
          </ac:cxnSpMkLst>
        </pc:cxnChg>
      </pc:sldChg>
      <pc:sldChg chg="new del">
        <pc:chgData name="Darshan Bhat" userId="28b0a0e0-702e-43f7-b796-63e34203aeb8" providerId="ADAL" clId="{C572045A-FDAD-420C-B36A-24D90EDB1216}" dt="2022-10-01T08:20:58.774" v="3537" actId="47"/>
        <pc:sldMkLst>
          <pc:docMk/>
          <pc:sldMk cId="1323563955" sldId="281"/>
        </pc:sldMkLst>
      </pc:sldChg>
      <pc:sldChg chg="addSp delSp modSp new mod">
        <pc:chgData name="Darshan Bhat" userId="28b0a0e0-702e-43f7-b796-63e34203aeb8" providerId="ADAL" clId="{C572045A-FDAD-420C-B36A-24D90EDB1216}" dt="2022-10-06T13:09:11.976" v="3617" actId="1076"/>
        <pc:sldMkLst>
          <pc:docMk/>
          <pc:sldMk cId="2946080861" sldId="281"/>
        </pc:sldMkLst>
        <pc:spChg chg="mod">
          <ac:chgData name="Darshan Bhat" userId="28b0a0e0-702e-43f7-b796-63e34203aeb8" providerId="ADAL" clId="{C572045A-FDAD-420C-B36A-24D90EDB1216}" dt="2022-10-06T12:47:08.284" v="3560" actId="20577"/>
          <ac:spMkLst>
            <pc:docMk/>
            <pc:sldMk cId="2946080861" sldId="281"/>
            <ac:spMk id="2" creationId="{3EFA6BF5-4D17-4BE2-A506-3EACDCD99B33}"/>
          </ac:spMkLst>
        </pc:spChg>
        <pc:spChg chg="del">
          <ac:chgData name="Darshan Bhat" userId="28b0a0e0-702e-43f7-b796-63e34203aeb8" providerId="ADAL" clId="{C572045A-FDAD-420C-B36A-24D90EDB1216}" dt="2022-10-06T12:47:11.873" v="3561" actId="478"/>
          <ac:spMkLst>
            <pc:docMk/>
            <pc:sldMk cId="2946080861" sldId="281"/>
            <ac:spMk id="3" creationId="{34A14E01-F497-46C2-BC66-80B67B76925F}"/>
          </ac:spMkLst>
        </pc:spChg>
        <pc:spChg chg="add del">
          <ac:chgData name="Darshan Bhat" userId="28b0a0e0-702e-43f7-b796-63e34203aeb8" providerId="ADAL" clId="{C572045A-FDAD-420C-B36A-24D90EDB1216}" dt="2022-10-06T12:47:54.577" v="3564" actId="478"/>
          <ac:spMkLst>
            <pc:docMk/>
            <pc:sldMk cId="2946080861" sldId="281"/>
            <ac:spMk id="4" creationId="{7EDAF6FA-D3A5-4A51-B55D-4F0CC6E5B3A4}"/>
          </ac:spMkLst>
        </pc:spChg>
        <pc:spChg chg="add del mod">
          <ac:chgData name="Darshan Bhat" userId="28b0a0e0-702e-43f7-b796-63e34203aeb8" providerId="ADAL" clId="{C572045A-FDAD-420C-B36A-24D90EDB1216}" dt="2022-10-06T12:47:57.003" v="3565" actId="478"/>
          <ac:spMkLst>
            <pc:docMk/>
            <pc:sldMk cId="2946080861" sldId="281"/>
            <ac:spMk id="5" creationId="{735EC33C-35AA-4D91-A0C0-36B293E1D06F}"/>
          </ac:spMkLst>
        </pc:spChg>
        <pc:spChg chg="add">
          <ac:chgData name="Darshan Bhat" userId="28b0a0e0-702e-43f7-b796-63e34203aeb8" providerId="ADAL" clId="{C572045A-FDAD-420C-B36A-24D90EDB1216}" dt="2022-10-06T13:06:28.425" v="3601" actId="11529"/>
          <ac:spMkLst>
            <pc:docMk/>
            <pc:sldMk cId="2946080861" sldId="281"/>
            <ac:spMk id="13" creationId="{2032D491-8E96-47EA-A80F-26F4732A610F}"/>
          </ac:spMkLst>
        </pc:spChg>
        <pc:spChg chg="add del mod">
          <ac:chgData name="Darshan Bhat" userId="28b0a0e0-702e-43f7-b796-63e34203aeb8" providerId="ADAL" clId="{C572045A-FDAD-420C-B36A-24D90EDB1216}" dt="2022-10-06T13:07:47.861" v="3605" actId="478"/>
          <ac:spMkLst>
            <pc:docMk/>
            <pc:sldMk cId="2946080861" sldId="281"/>
            <ac:spMk id="14" creationId="{61291056-1503-4AAB-9CCF-FD5EF5B8EF50}"/>
          </ac:spMkLst>
        </pc:spChg>
        <pc:spChg chg="add mod">
          <ac:chgData name="Darshan Bhat" userId="28b0a0e0-702e-43f7-b796-63e34203aeb8" providerId="ADAL" clId="{C572045A-FDAD-420C-B36A-24D90EDB1216}" dt="2022-10-06T13:08:01.502" v="3608" actId="1076"/>
          <ac:spMkLst>
            <pc:docMk/>
            <pc:sldMk cId="2946080861" sldId="281"/>
            <ac:spMk id="15" creationId="{87C32F46-E369-467E-B7A5-E5BFD9C39F02}"/>
          </ac:spMkLst>
        </pc:spChg>
        <pc:spChg chg="add mod">
          <ac:chgData name="Darshan Bhat" userId="28b0a0e0-702e-43f7-b796-63e34203aeb8" providerId="ADAL" clId="{C572045A-FDAD-420C-B36A-24D90EDB1216}" dt="2022-10-06T13:08:26.075" v="3610" actId="14100"/>
          <ac:spMkLst>
            <pc:docMk/>
            <pc:sldMk cId="2946080861" sldId="281"/>
            <ac:spMk id="16" creationId="{1A15D90D-A9F8-4860-9A11-D7240E8BFDA0}"/>
          </ac:spMkLst>
        </pc:spChg>
        <pc:spChg chg="add mod">
          <ac:chgData name="Darshan Bhat" userId="28b0a0e0-702e-43f7-b796-63e34203aeb8" providerId="ADAL" clId="{C572045A-FDAD-420C-B36A-24D90EDB1216}" dt="2022-10-06T13:09:11.976" v="3617" actId="1076"/>
          <ac:spMkLst>
            <pc:docMk/>
            <pc:sldMk cId="2946080861" sldId="281"/>
            <ac:spMk id="17" creationId="{A191F428-0ADD-4A29-A726-5D128D0E8F48}"/>
          </ac:spMkLst>
        </pc:spChg>
        <pc:picChg chg="add mod">
          <ac:chgData name="Darshan Bhat" userId="28b0a0e0-702e-43f7-b796-63e34203aeb8" providerId="ADAL" clId="{C572045A-FDAD-420C-B36A-24D90EDB1216}" dt="2022-10-06T12:48:53.814" v="3568" actId="14100"/>
          <ac:picMkLst>
            <pc:docMk/>
            <pc:sldMk cId="2946080861" sldId="281"/>
            <ac:picMk id="6" creationId="{040778F0-E5E7-46BC-8A30-C27B0A3235E7}"/>
          </ac:picMkLst>
        </pc:picChg>
        <pc:picChg chg="add mod">
          <ac:chgData name="Darshan Bhat" userId="28b0a0e0-702e-43f7-b796-63e34203aeb8" providerId="ADAL" clId="{C572045A-FDAD-420C-B36A-24D90EDB1216}" dt="2022-10-06T13:06:03.322" v="3598" actId="1076"/>
          <ac:picMkLst>
            <pc:docMk/>
            <pc:sldMk cId="2946080861" sldId="281"/>
            <ac:picMk id="7" creationId="{5C6B62D0-40FA-4560-A85F-9D4F9D7DAA47}"/>
          </ac:picMkLst>
        </pc:picChg>
        <pc:picChg chg="add mod">
          <ac:chgData name="Darshan Bhat" userId="28b0a0e0-702e-43f7-b796-63e34203aeb8" providerId="ADAL" clId="{C572045A-FDAD-420C-B36A-24D90EDB1216}" dt="2022-10-06T13:06:04.808" v="3599" actId="1076"/>
          <ac:picMkLst>
            <pc:docMk/>
            <pc:sldMk cId="2946080861" sldId="281"/>
            <ac:picMk id="8" creationId="{5184A373-63E3-4BAD-8E3F-137D801779DC}"/>
          </ac:picMkLst>
        </pc:picChg>
        <pc:picChg chg="add mod">
          <ac:chgData name="Darshan Bhat" userId="28b0a0e0-702e-43f7-b796-63e34203aeb8" providerId="ADAL" clId="{C572045A-FDAD-420C-B36A-24D90EDB1216}" dt="2022-10-06T13:06:00.408" v="3596" actId="1076"/>
          <ac:picMkLst>
            <pc:docMk/>
            <pc:sldMk cId="2946080861" sldId="281"/>
            <ac:picMk id="10" creationId="{7CBDE508-5955-4837-BE98-43C304BE051C}"/>
          </ac:picMkLst>
        </pc:picChg>
        <pc:picChg chg="add mod">
          <ac:chgData name="Darshan Bhat" userId="28b0a0e0-702e-43f7-b796-63e34203aeb8" providerId="ADAL" clId="{C572045A-FDAD-420C-B36A-24D90EDB1216}" dt="2022-10-06T13:06:06.909" v="3600" actId="1076"/>
          <ac:picMkLst>
            <pc:docMk/>
            <pc:sldMk cId="2946080861" sldId="281"/>
            <ac:picMk id="12" creationId="{9206C07E-E8CB-4B88-9BB4-CFB02225EAD7}"/>
          </ac:picMkLst>
        </pc:picChg>
      </pc:sldChg>
      <pc:sldChg chg="addSp delSp modSp new mod modAnim">
        <pc:chgData name="Darshan Bhat" userId="28b0a0e0-702e-43f7-b796-63e34203aeb8" providerId="ADAL" clId="{C572045A-FDAD-420C-B36A-24D90EDB1216}" dt="2022-10-14T14:15:37.845" v="6738"/>
        <pc:sldMkLst>
          <pc:docMk/>
          <pc:sldMk cId="4183689171" sldId="282"/>
        </pc:sldMkLst>
        <pc:spChg chg="mod">
          <ac:chgData name="Darshan Bhat" userId="28b0a0e0-702e-43f7-b796-63e34203aeb8" providerId="ADAL" clId="{C572045A-FDAD-420C-B36A-24D90EDB1216}" dt="2022-10-06T13:09:39.481" v="3636" actId="20577"/>
          <ac:spMkLst>
            <pc:docMk/>
            <pc:sldMk cId="4183689171" sldId="282"/>
            <ac:spMk id="2" creationId="{2DAB1E14-8FE2-44DF-9749-B04826FD641D}"/>
          </ac:spMkLst>
        </pc:spChg>
        <pc:spChg chg="del">
          <ac:chgData name="Darshan Bhat" userId="28b0a0e0-702e-43f7-b796-63e34203aeb8" providerId="ADAL" clId="{C572045A-FDAD-420C-B36A-24D90EDB1216}" dt="2022-10-06T13:09:46.469" v="3637" actId="478"/>
          <ac:spMkLst>
            <pc:docMk/>
            <pc:sldMk cId="4183689171" sldId="282"/>
            <ac:spMk id="3" creationId="{90535F91-F12B-4B31-9CA1-2977980E9EC0}"/>
          </ac:spMkLst>
        </pc:spChg>
        <pc:spChg chg="add mod">
          <ac:chgData name="Darshan Bhat" userId="28b0a0e0-702e-43f7-b796-63e34203aeb8" providerId="ADAL" clId="{C572045A-FDAD-420C-B36A-24D90EDB1216}" dt="2022-10-14T14:15:04.340" v="6679" actId="1076"/>
          <ac:spMkLst>
            <pc:docMk/>
            <pc:sldMk cId="4183689171" sldId="282"/>
            <ac:spMk id="4" creationId="{1487E000-652E-42E0-BE88-132B41E906BF}"/>
          </ac:spMkLst>
        </pc:spChg>
        <pc:spChg chg="add del mod">
          <ac:chgData name="Darshan Bhat" userId="28b0a0e0-702e-43f7-b796-63e34203aeb8" providerId="ADAL" clId="{C572045A-FDAD-420C-B36A-24D90EDB1216}" dt="2022-10-06T13:14:54.416" v="3693"/>
          <ac:spMkLst>
            <pc:docMk/>
            <pc:sldMk cId="4183689171" sldId="282"/>
            <ac:spMk id="7" creationId="{E7B5B458-319F-4117-94DD-822E61D88926}"/>
          </ac:spMkLst>
        </pc:spChg>
        <pc:spChg chg="add mod">
          <ac:chgData name="Darshan Bhat" userId="28b0a0e0-702e-43f7-b796-63e34203aeb8" providerId="ADAL" clId="{C572045A-FDAD-420C-B36A-24D90EDB1216}" dt="2022-10-06T13:21:32.825" v="3790" actId="1076"/>
          <ac:spMkLst>
            <pc:docMk/>
            <pc:sldMk cId="4183689171" sldId="282"/>
            <ac:spMk id="8" creationId="{5B8A2640-74D3-4A2F-A636-22738C9DC66A}"/>
          </ac:spMkLst>
        </pc:spChg>
        <pc:spChg chg="add mod">
          <ac:chgData name="Darshan Bhat" userId="28b0a0e0-702e-43f7-b796-63e34203aeb8" providerId="ADAL" clId="{C572045A-FDAD-420C-B36A-24D90EDB1216}" dt="2022-10-14T14:15:29.650" v="6736" actId="20577"/>
          <ac:spMkLst>
            <pc:docMk/>
            <pc:sldMk cId="4183689171" sldId="282"/>
            <ac:spMk id="13" creationId="{52351CA7-7955-4153-B7BB-93703B5BA735}"/>
          </ac:spMkLst>
        </pc:spChg>
        <pc:spChg chg="add mod">
          <ac:chgData name="Darshan Bhat" userId="28b0a0e0-702e-43f7-b796-63e34203aeb8" providerId="ADAL" clId="{C572045A-FDAD-420C-B36A-24D90EDB1216}" dt="2022-10-14T14:14:53.821" v="6677" actId="1076"/>
          <ac:spMkLst>
            <pc:docMk/>
            <pc:sldMk cId="4183689171" sldId="282"/>
            <ac:spMk id="19" creationId="{143E1436-52AC-4D19-B09C-41F353112C1C}"/>
          </ac:spMkLst>
        </pc:spChg>
        <pc:picChg chg="add mod">
          <ac:chgData name="Darshan Bhat" userId="28b0a0e0-702e-43f7-b796-63e34203aeb8" providerId="ADAL" clId="{C572045A-FDAD-420C-B36A-24D90EDB1216}" dt="2022-10-06T13:14:39.275" v="3690" actId="1076"/>
          <ac:picMkLst>
            <pc:docMk/>
            <pc:sldMk cId="4183689171" sldId="282"/>
            <ac:picMk id="6" creationId="{F43BB451-FE69-41F7-9297-80FE8EA0A0E6}"/>
          </ac:picMkLst>
        </pc:picChg>
        <pc:cxnChg chg="add mod">
          <ac:chgData name="Darshan Bhat" userId="28b0a0e0-702e-43f7-b796-63e34203aeb8" providerId="ADAL" clId="{C572045A-FDAD-420C-B36A-24D90EDB1216}" dt="2022-10-06T13:21:56.905" v="3792" actId="208"/>
          <ac:cxnSpMkLst>
            <pc:docMk/>
            <pc:sldMk cId="4183689171" sldId="282"/>
            <ac:cxnSpMk id="10" creationId="{411AF9C2-DB24-4F4F-90DB-A332CBD37428}"/>
          </ac:cxnSpMkLst>
        </pc:cxnChg>
        <pc:cxnChg chg="add mod">
          <ac:chgData name="Darshan Bhat" userId="28b0a0e0-702e-43f7-b796-63e34203aeb8" providerId="ADAL" clId="{C572045A-FDAD-420C-B36A-24D90EDB1216}" dt="2022-10-06T13:22:13.877" v="3794" actId="208"/>
          <ac:cxnSpMkLst>
            <pc:docMk/>
            <pc:sldMk cId="4183689171" sldId="282"/>
            <ac:cxnSpMk id="12" creationId="{D4935C02-3EA9-43B0-AB89-16C1D63489E4}"/>
          </ac:cxnSpMkLst>
        </pc:cxnChg>
        <pc:cxnChg chg="add mod">
          <ac:chgData name="Darshan Bhat" userId="28b0a0e0-702e-43f7-b796-63e34203aeb8" providerId="ADAL" clId="{C572045A-FDAD-420C-B36A-24D90EDB1216}" dt="2022-10-06T13:22:41.705" v="3796" actId="208"/>
          <ac:cxnSpMkLst>
            <pc:docMk/>
            <pc:sldMk cId="4183689171" sldId="282"/>
            <ac:cxnSpMk id="14" creationId="{82072A1E-79A8-44ED-B491-7271DFB8AAB1}"/>
          </ac:cxnSpMkLst>
        </pc:cxnChg>
        <pc:cxnChg chg="add mod">
          <ac:chgData name="Darshan Bhat" userId="28b0a0e0-702e-43f7-b796-63e34203aeb8" providerId="ADAL" clId="{C572045A-FDAD-420C-B36A-24D90EDB1216}" dt="2022-10-06T13:22:53.675" v="3798" actId="14100"/>
          <ac:cxnSpMkLst>
            <pc:docMk/>
            <pc:sldMk cId="4183689171" sldId="282"/>
            <ac:cxnSpMk id="15" creationId="{7C228E7A-B1A6-4880-B3A9-D33F4C3BCD23}"/>
          </ac:cxnSpMkLst>
        </pc:cxnChg>
        <pc:cxnChg chg="add mod">
          <ac:chgData name="Darshan Bhat" userId="28b0a0e0-702e-43f7-b796-63e34203aeb8" providerId="ADAL" clId="{C572045A-FDAD-420C-B36A-24D90EDB1216}" dt="2022-10-06T13:23:43.276" v="3800" actId="208"/>
          <ac:cxnSpMkLst>
            <pc:docMk/>
            <pc:sldMk cId="4183689171" sldId="282"/>
            <ac:cxnSpMk id="18" creationId="{67AF0AA3-4E01-458B-8341-A77093C3C260}"/>
          </ac:cxnSpMkLst>
        </pc:cxnChg>
      </pc:sldChg>
      <pc:sldChg chg="addSp delSp modSp add mod">
        <pc:chgData name="Darshan Bhat" userId="28b0a0e0-702e-43f7-b796-63e34203aeb8" providerId="ADAL" clId="{C572045A-FDAD-420C-B36A-24D90EDB1216}" dt="2022-10-13T10:52:02.886" v="6633" actId="1076"/>
        <pc:sldMkLst>
          <pc:docMk/>
          <pc:sldMk cId="795105914" sldId="283"/>
        </pc:sldMkLst>
        <pc:spChg chg="add mod">
          <ac:chgData name="Darshan Bhat" userId="28b0a0e0-702e-43f7-b796-63e34203aeb8" providerId="ADAL" clId="{C572045A-FDAD-420C-B36A-24D90EDB1216}" dt="2022-10-11T06:22:38.861" v="4016" actId="1076"/>
          <ac:spMkLst>
            <pc:docMk/>
            <pc:sldMk cId="795105914" sldId="283"/>
            <ac:spMk id="35" creationId="{DF18F171-F7DE-4A86-842A-03670C2354DB}"/>
          </ac:spMkLst>
        </pc:spChg>
        <pc:picChg chg="del">
          <ac:chgData name="Darshan Bhat" userId="28b0a0e0-702e-43f7-b796-63e34203aeb8" providerId="ADAL" clId="{C572045A-FDAD-420C-B36A-24D90EDB1216}" dt="2022-10-11T06:05:21.997" v="3891" actId="478"/>
          <ac:picMkLst>
            <pc:docMk/>
            <pc:sldMk cId="795105914" sldId="283"/>
            <ac:picMk id="4" creationId="{9D35BC3E-D290-4BE2-AF43-A58FF9970A60}"/>
          </ac:picMkLst>
        </pc:picChg>
        <pc:picChg chg="add mod">
          <ac:chgData name="Darshan Bhat" userId="28b0a0e0-702e-43f7-b796-63e34203aeb8" providerId="ADAL" clId="{C572045A-FDAD-420C-B36A-24D90EDB1216}" dt="2022-10-13T10:51:08.145" v="6626" actId="1076"/>
          <ac:picMkLst>
            <pc:docMk/>
            <pc:sldMk cId="795105914" sldId="283"/>
            <ac:picMk id="4" creationId="{D3899BBD-0754-4546-9125-C260B185070D}"/>
          </ac:picMkLst>
        </pc:picChg>
        <pc:picChg chg="add del mod">
          <ac:chgData name="Darshan Bhat" userId="28b0a0e0-702e-43f7-b796-63e34203aeb8" providerId="ADAL" clId="{C572045A-FDAD-420C-B36A-24D90EDB1216}" dt="2022-10-11T06:12:03.808" v="3910" actId="478"/>
          <ac:picMkLst>
            <pc:docMk/>
            <pc:sldMk cId="795105914" sldId="283"/>
            <ac:picMk id="5" creationId="{A5B9E7D0-6DCE-41C6-831B-19C0B8ED374F}"/>
          </ac:picMkLst>
        </pc:picChg>
        <pc:picChg chg="del">
          <ac:chgData name="Darshan Bhat" userId="28b0a0e0-702e-43f7-b796-63e34203aeb8" providerId="ADAL" clId="{C572045A-FDAD-420C-B36A-24D90EDB1216}" dt="2022-10-11T06:05:24.121" v="3892" actId="478"/>
          <ac:picMkLst>
            <pc:docMk/>
            <pc:sldMk cId="795105914" sldId="283"/>
            <ac:picMk id="6" creationId="{6E4B4406-5070-49D5-AD7D-9FDED7D7A246}"/>
          </ac:picMkLst>
        </pc:picChg>
        <pc:picChg chg="add mod">
          <ac:chgData name="Darshan Bhat" userId="28b0a0e0-702e-43f7-b796-63e34203aeb8" providerId="ADAL" clId="{C572045A-FDAD-420C-B36A-24D90EDB1216}" dt="2022-10-13T10:51:32.327" v="6629" actId="1076"/>
          <ac:picMkLst>
            <pc:docMk/>
            <pc:sldMk cId="795105914" sldId="283"/>
            <ac:picMk id="6" creationId="{D2868AEB-2983-45A1-ABDD-C188849C3582}"/>
          </ac:picMkLst>
        </pc:picChg>
        <pc:picChg chg="add del mod">
          <ac:chgData name="Darshan Bhat" userId="28b0a0e0-702e-43f7-b796-63e34203aeb8" providerId="ADAL" clId="{C572045A-FDAD-420C-B36A-24D90EDB1216}" dt="2022-10-11T06:12:05.913" v="3911" actId="478"/>
          <ac:picMkLst>
            <pc:docMk/>
            <pc:sldMk cId="795105914" sldId="283"/>
            <ac:picMk id="8" creationId="{723A5B95-671B-4709-917E-ABB38F12FC8D}"/>
          </ac:picMkLst>
        </pc:picChg>
        <pc:picChg chg="add mod">
          <ac:chgData name="Darshan Bhat" userId="28b0a0e0-702e-43f7-b796-63e34203aeb8" providerId="ADAL" clId="{C572045A-FDAD-420C-B36A-24D90EDB1216}" dt="2022-10-13T10:52:02.886" v="6633" actId="1076"/>
          <ac:picMkLst>
            <pc:docMk/>
            <pc:sldMk cId="795105914" sldId="283"/>
            <ac:picMk id="9" creationId="{F5EB4852-9FD0-413A-8003-53F62AE6E96E}"/>
          </ac:picMkLst>
        </pc:picChg>
        <pc:picChg chg="add del mod">
          <ac:chgData name="Darshan Bhat" userId="28b0a0e0-702e-43f7-b796-63e34203aeb8" providerId="ADAL" clId="{C572045A-FDAD-420C-B36A-24D90EDB1216}" dt="2022-10-11T06:12:07.782" v="3912" actId="478"/>
          <ac:picMkLst>
            <pc:docMk/>
            <pc:sldMk cId="795105914" sldId="283"/>
            <ac:picMk id="10" creationId="{644F755A-7848-4557-972B-A8DB1F93D2AD}"/>
          </ac:picMkLst>
        </pc:picChg>
        <pc:picChg chg="add del mod">
          <ac:chgData name="Darshan Bhat" userId="28b0a0e0-702e-43f7-b796-63e34203aeb8" providerId="ADAL" clId="{C572045A-FDAD-420C-B36A-24D90EDB1216}" dt="2022-10-11T06:12:09.800" v="3913" actId="478"/>
          <ac:picMkLst>
            <pc:docMk/>
            <pc:sldMk cId="795105914" sldId="283"/>
            <ac:picMk id="12" creationId="{0675E145-B665-48C0-A90D-62B2BF9B7F66}"/>
          </ac:picMkLst>
        </pc:picChg>
        <pc:picChg chg="add del mod">
          <ac:chgData name="Darshan Bhat" userId="28b0a0e0-702e-43f7-b796-63e34203aeb8" providerId="ADAL" clId="{C572045A-FDAD-420C-B36A-24D90EDB1216}" dt="2022-10-11T06:16:03.208" v="3919" actId="478"/>
          <ac:picMkLst>
            <pc:docMk/>
            <pc:sldMk cId="795105914" sldId="283"/>
            <ac:picMk id="14" creationId="{908EE7B5-132B-490F-BD0E-92F33AB8CFFF}"/>
          </ac:picMkLst>
        </pc:picChg>
        <pc:picChg chg="add del mod">
          <ac:chgData name="Darshan Bhat" userId="28b0a0e0-702e-43f7-b796-63e34203aeb8" providerId="ADAL" clId="{C572045A-FDAD-420C-B36A-24D90EDB1216}" dt="2022-10-11T06:16:05.567" v="3920" actId="478"/>
          <ac:picMkLst>
            <pc:docMk/>
            <pc:sldMk cId="795105914" sldId="283"/>
            <ac:picMk id="16" creationId="{AACCB653-394B-4A2C-B34C-4E76751F5643}"/>
          </ac:picMkLst>
        </pc:picChg>
        <pc:picChg chg="add mod">
          <ac:chgData name="Darshan Bhat" userId="28b0a0e0-702e-43f7-b796-63e34203aeb8" providerId="ADAL" clId="{C572045A-FDAD-420C-B36A-24D90EDB1216}" dt="2022-10-11T06:16:34.225" v="3922" actId="1076"/>
          <ac:picMkLst>
            <pc:docMk/>
            <pc:sldMk cId="795105914" sldId="283"/>
            <ac:picMk id="18" creationId="{119F6284-7FB8-4BF4-92D6-60932AAD44A3}"/>
          </ac:picMkLst>
        </pc:picChg>
        <pc:picChg chg="add del mod">
          <ac:chgData name="Darshan Bhat" userId="28b0a0e0-702e-43f7-b796-63e34203aeb8" providerId="ADAL" clId="{C572045A-FDAD-420C-B36A-24D90EDB1216}" dt="2022-10-13T10:51:01.805" v="6624" actId="478"/>
          <ac:picMkLst>
            <pc:docMk/>
            <pc:sldMk cId="795105914" sldId="283"/>
            <ac:picMk id="20" creationId="{EA2A2507-E301-41B8-9C2F-6F5ECF1A4F95}"/>
          </ac:picMkLst>
        </pc:picChg>
        <pc:picChg chg="add del mod">
          <ac:chgData name="Darshan Bhat" userId="28b0a0e0-702e-43f7-b796-63e34203aeb8" providerId="ADAL" clId="{C572045A-FDAD-420C-B36A-24D90EDB1216}" dt="2022-10-13T10:51:27.206" v="6627" actId="478"/>
          <ac:picMkLst>
            <pc:docMk/>
            <pc:sldMk cId="795105914" sldId="283"/>
            <ac:picMk id="22" creationId="{CB10989D-F1D6-45C2-A946-D29B528D9C07}"/>
          </ac:picMkLst>
        </pc:picChg>
        <pc:picChg chg="add del mod">
          <ac:chgData name="Darshan Bhat" userId="28b0a0e0-702e-43f7-b796-63e34203aeb8" providerId="ADAL" clId="{C572045A-FDAD-420C-B36A-24D90EDB1216}" dt="2022-10-13T10:51:56.882" v="6631" actId="478"/>
          <ac:picMkLst>
            <pc:docMk/>
            <pc:sldMk cId="795105914" sldId="283"/>
            <ac:picMk id="24" creationId="{BD6D1102-B0DD-4C1E-AD2B-2E06B7F05321}"/>
          </ac:picMkLst>
        </pc:picChg>
        <pc:cxnChg chg="add mod">
          <ac:chgData name="Darshan Bhat" userId="28b0a0e0-702e-43f7-b796-63e34203aeb8" providerId="ADAL" clId="{C572045A-FDAD-420C-B36A-24D90EDB1216}" dt="2022-10-13T10:51:27.206" v="6627" actId="478"/>
          <ac:cxnSpMkLst>
            <pc:docMk/>
            <pc:sldMk cId="795105914" sldId="283"/>
            <ac:cxnSpMk id="26" creationId="{CA7DEEF7-0CE4-45F3-B4BB-1FC12DAD3033}"/>
          </ac:cxnSpMkLst>
        </pc:cxnChg>
        <pc:cxnChg chg="add mod">
          <ac:chgData name="Darshan Bhat" userId="28b0a0e0-702e-43f7-b796-63e34203aeb8" providerId="ADAL" clId="{C572045A-FDAD-420C-B36A-24D90EDB1216}" dt="2022-10-13T10:51:56.882" v="6631" actId="478"/>
          <ac:cxnSpMkLst>
            <pc:docMk/>
            <pc:sldMk cId="795105914" sldId="283"/>
            <ac:cxnSpMk id="27" creationId="{7F3223F5-39F9-49CF-8D56-B3008011A5AD}"/>
          </ac:cxnSpMkLst>
        </pc:cxnChg>
        <pc:cxnChg chg="add mod">
          <ac:chgData name="Darshan Bhat" userId="28b0a0e0-702e-43f7-b796-63e34203aeb8" providerId="ADAL" clId="{C572045A-FDAD-420C-B36A-24D90EDB1216}" dt="2022-10-13T10:51:36.200" v="6630" actId="14100"/>
          <ac:cxnSpMkLst>
            <pc:docMk/>
            <pc:sldMk cId="795105914" sldId="283"/>
            <ac:cxnSpMk id="30" creationId="{1FDEF992-DF0A-4CCB-A07C-BFA06F2B9DC8}"/>
          </ac:cxnSpMkLst>
        </pc:cxnChg>
      </pc:sldChg>
      <pc:sldChg chg="addSp delSp modSp new mod">
        <pc:chgData name="Darshan Bhat" userId="28b0a0e0-702e-43f7-b796-63e34203aeb8" providerId="ADAL" clId="{C572045A-FDAD-420C-B36A-24D90EDB1216}" dt="2022-10-11T07:08:26.100" v="4144" actId="1076"/>
        <pc:sldMkLst>
          <pc:docMk/>
          <pc:sldMk cId="645305513" sldId="284"/>
        </pc:sldMkLst>
        <pc:spChg chg="mod">
          <ac:chgData name="Darshan Bhat" userId="28b0a0e0-702e-43f7-b796-63e34203aeb8" providerId="ADAL" clId="{C572045A-FDAD-420C-B36A-24D90EDB1216}" dt="2022-10-11T06:38:19.619" v="4069" actId="20577"/>
          <ac:spMkLst>
            <pc:docMk/>
            <pc:sldMk cId="645305513" sldId="284"/>
            <ac:spMk id="2" creationId="{3AEB5DDE-1FE0-40A1-A904-FB1EB3236121}"/>
          </ac:spMkLst>
        </pc:spChg>
        <pc:spChg chg="del">
          <ac:chgData name="Darshan Bhat" userId="28b0a0e0-702e-43f7-b796-63e34203aeb8" providerId="ADAL" clId="{C572045A-FDAD-420C-B36A-24D90EDB1216}" dt="2022-10-11T06:38:23.672" v="4070" actId="478"/>
          <ac:spMkLst>
            <pc:docMk/>
            <pc:sldMk cId="645305513" sldId="284"/>
            <ac:spMk id="3" creationId="{8164E38E-E9A5-40E4-B12A-9C3647282912}"/>
          </ac:spMkLst>
        </pc:spChg>
        <pc:spChg chg="add mod">
          <ac:chgData name="Darshan Bhat" userId="28b0a0e0-702e-43f7-b796-63e34203aeb8" providerId="ADAL" clId="{C572045A-FDAD-420C-B36A-24D90EDB1216}" dt="2022-10-11T06:59:20.034" v="4091" actId="14100"/>
          <ac:spMkLst>
            <pc:docMk/>
            <pc:sldMk cId="645305513" sldId="284"/>
            <ac:spMk id="14" creationId="{6286A0B6-712B-4415-8E2D-7621D3B358E9}"/>
          </ac:spMkLst>
        </pc:spChg>
        <pc:spChg chg="add mod">
          <ac:chgData name="Darshan Bhat" userId="28b0a0e0-702e-43f7-b796-63e34203aeb8" providerId="ADAL" clId="{C572045A-FDAD-420C-B36A-24D90EDB1216}" dt="2022-10-11T07:00:27.002" v="4110" actId="113"/>
          <ac:spMkLst>
            <pc:docMk/>
            <pc:sldMk cId="645305513" sldId="284"/>
            <ac:spMk id="15" creationId="{D64E6301-F175-4E1E-A5BA-0C55ED8EE0B7}"/>
          </ac:spMkLst>
        </pc:spChg>
        <pc:spChg chg="add mod">
          <ac:chgData name="Darshan Bhat" userId="28b0a0e0-702e-43f7-b796-63e34203aeb8" providerId="ADAL" clId="{C572045A-FDAD-420C-B36A-24D90EDB1216}" dt="2022-10-11T07:00:42.156" v="4122" actId="1076"/>
          <ac:spMkLst>
            <pc:docMk/>
            <pc:sldMk cId="645305513" sldId="284"/>
            <ac:spMk id="16" creationId="{48543D5E-6240-4B0F-A97F-26A3BFBB3CEF}"/>
          </ac:spMkLst>
        </pc:spChg>
        <pc:spChg chg="add mod">
          <ac:chgData name="Darshan Bhat" userId="28b0a0e0-702e-43f7-b796-63e34203aeb8" providerId="ADAL" clId="{C572045A-FDAD-420C-B36A-24D90EDB1216}" dt="2022-10-11T07:00:55.113" v="4134" actId="20577"/>
          <ac:spMkLst>
            <pc:docMk/>
            <pc:sldMk cId="645305513" sldId="284"/>
            <ac:spMk id="17" creationId="{414BAD12-1844-442D-9281-C1E56FD7C709}"/>
          </ac:spMkLst>
        </pc:spChg>
        <pc:spChg chg="add mod">
          <ac:chgData name="Darshan Bhat" userId="28b0a0e0-702e-43f7-b796-63e34203aeb8" providerId="ADAL" clId="{C572045A-FDAD-420C-B36A-24D90EDB1216}" dt="2022-10-11T07:02:36.709" v="4142" actId="14100"/>
          <ac:spMkLst>
            <pc:docMk/>
            <pc:sldMk cId="645305513" sldId="284"/>
            <ac:spMk id="18" creationId="{22B428CD-1537-4E94-99FD-A284E8EBC372}"/>
          </ac:spMkLst>
        </pc:spChg>
        <pc:spChg chg="add mod">
          <ac:chgData name="Darshan Bhat" userId="28b0a0e0-702e-43f7-b796-63e34203aeb8" providerId="ADAL" clId="{C572045A-FDAD-420C-B36A-24D90EDB1216}" dt="2022-10-11T07:02:25.633" v="4140" actId="14100"/>
          <ac:spMkLst>
            <pc:docMk/>
            <pc:sldMk cId="645305513" sldId="284"/>
            <ac:spMk id="19" creationId="{CD62016F-8C5A-48AA-A08A-1FBEE811B120}"/>
          </ac:spMkLst>
        </pc:spChg>
        <pc:picChg chg="add del mod">
          <ac:chgData name="Darshan Bhat" userId="28b0a0e0-702e-43f7-b796-63e34203aeb8" providerId="ADAL" clId="{C572045A-FDAD-420C-B36A-24D90EDB1216}" dt="2022-10-11T06:55:36.112" v="4077" actId="478"/>
          <ac:picMkLst>
            <pc:docMk/>
            <pc:sldMk cId="645305513" sldId="284"/>
            <ac:picMk id="5" creationId="{02A42E7F-E0D2-4214-8ED4-7D2EB2DF06F5}"/>
          </ac:picMkLst>
        </pc:picChg>
        <pc:picChg chg="add del mod">
          <ac:chgData name="Darshan Bhat" userId="28b0a0e0-702e-43f7-b796-63e34203aeb8" providerId="ADAL" clId="{C572045A-FDAD-420C-B36A-24D90EDB1216}" dt="2022-10-11T06:55:38.408" v="4078" actId="478"/>
          <ac:picMkLst>
            <pc:docMk/>
            <pc:sldMk cId="645305513" sldId="284"/>
            <ac:picMk id="7" creationId="{5C4598FA-0AB9-4FF9-8B3E-6BF33C0C9746}"/>
          </ac:picMkLst>
        </pc:picChg>
        <pc:picChg chg="add mod">
          <ac:chgData name="Darshan Bhat" userId="28b0a0e0-702e-43f7-b796-63e34203aeb8" providerId="ADAL" clId="{C572045A-FDAD-420C-B36A-24D90EDB1216}" dt="2022-10-11T06:57:30.059" v="4080" actId="1076"/>
          <ac:picMkLst>
            <pc:docMk/>
            <pc:sldMk cId="645305513" sldId="284"/>
            <ac:picMk id="9" creationId="{369886B8-F2DC-4BDE-A672-B08694D7AD44}"/>
          </ac:picMkLst>
        </pc:picChg>
        <pc:picChg chg="add mod">
          <ac:chgData name="Darshan Bhat" userId="28b0a0e0-702e-43f7-b796-63e34203aeb8" providerId="ADAL" clId="{C572045A-FDAD-420C-B36A-24D90EDB1216}" dt="2022-10-11T06:58:35.456" v="4085" actId="1076"/>
          <ac:picMkLst>
            <pc:docMk/>
            <pc:sldMk cId="645305513" sldId="284"/>
            <ac:picMk id="11" creationId="{F0DF9162-2B89-4F27-9700-FDDCB0F74D09}"/>
          </ac:picMkLst>
        </pc:picChg>
        <pc:picChg chg="add mod">
          <ac:chgData name="Darshan Bhat" userId="28b0a0e0-702e-43f7-b796-63e34203aeb8" providerId="ADAL" clId="{C572045A-FDAD-420C-B36A-24D90EDB1216}" dt="2022-10-11T06:58:40.004" v="4087" actId="1076"/>
          <ac:picMkLst>
            <pc:docMk/>
            <pc:sldMk cId="645305513" sldId="284"/>
            <ac:picMk id="13" creationId="{E979B1FA-6E81-414B-885F-5414BF8629D7}"/>
          </ac:picMkLst>
        </pc:picChg>
        <pc:picChg chg="add mod">
          <ac:chgData name="Darshan Bhat" userId="28b0a0e0-702e-43f7-b796-63e34203aeb8" providerId="ADAL" clId="{C572045A-FDAD-420C-B36A-24D90EDB1216}" dt="2022-10-11T07:08:26.100" v="4144" actId="1076"/>
          <ac:picMkLst>
            <pc:docMk/>
            <pc:sldMk cId="645305513" sldId="284"/>
            <ac:picMk id="21" creationId="{03281021-6743-4391-AE89-DBD51DC28333}"/>
          </ac:picMkLst>
        </pc:picChg>
      </pc:sldChg>
      <pc:sldChg chg="addSp delSp modSp new mod modAnim">
        <pc:chgData name="Darshan Bhat" userId="28b0a0e0-702e-43f7-b796-63e34203aeb8" providerId="ADAL" clId="{C572045A-FDAD-420C-B36A-24D90EDB1216}" dt="2022-10-14T14:35:45.059" v="6806"/>
        <pc:sldMkLst>
          <pc:docMk/>
          <pc:sldMk cId="708422630" sldId="285"/>
        </pc:sldMkLst>
        <pc:spChg chg="mod">
          <ac:chgData name="Darshan Bhat" userId="28b0a0e0-702e-43f7-b796-63e34203aeb8" providerId="ADAL" clId="{C572045A-FDAD-420C-B36A-24D90EDB1216}" dt="2022-10-11T07:10:58.924" v="4160" actId="20577"/>
          <ac:spMkLst>
            <pc:docMk/>
            <pc:sldMk cId="708422630" sldId="285"/>
            <ac:spMk id="2" creationId="{06E03ACC-68EE-4074-979F-E3BA9676CEEE}"/>
          </ac:spMkLst>
        </pc:spChg>
        <pc:spChg chg="del">
          <ac:chgData name="Darshan Bhat" userId="28b0a0e0-702e-43f7-b796-63e34203aeb8" providerId="ADAL" clId="{C572045A-FDAD-420C-B36A-24D90EDB1216}" dt="2022-10-11T07:11:02.064" v="4161" actId="478"/>
          <ac:spMkLst>
            <pc:docMk/>
            <pc:sldMk cId="708422630" sldId="285"/>
            <ac:spMk id="3" creationId="{6523F821-DB21-4765-9E93-511B45014102}"/>
          </ac:spMkLst>
        </pc:spChg>
        <pc:spChg chg="add mod">
          <ac:chgData name="Darshan Bhat" userId="28b0a0e0-702e-43f7-b796-63e34203aeb8" providerId="ADAL" clId="{C572045A-FDAD-420C-B36A-24D90EDB1216}" dt="2022-10-11T08:03:05.761" v="4404" actId="20577"/>
          <ac:spMkLst>
            <pc:docMk/>
            <pc:sldMk cId="708422630" sldId="285"/>
            <ac:spMk id="4" creationId="{F362E79D-5EFF-4B60-AA0D-5FA59ED018C4}"/>
          </ac:spMkLst>
        </pc:spChg>
      </pc:sldChg>
      <pc:sldChg chg="delSp modSp new del mod">
        <pc:chgData name="Darshan Bhat" userId="28b0a0e0-702e-43f7-b796-63e34203aeb8" providerId="ADAL" clId="{C572045A-FDAD-420C-B36A-24D90EDB1216}" dt="2022-10-11T13:18:45.363" v="4659" actId="47"/>
        <pc:sldMkLst>
          <pc:docMk/>
          <pc:sldMk cId="187252882" sldId="286"/>
        </pc:sldMkLst>
        <pc:spChg chg="mod">
          <ac:chgData name="Darshan Bhat" userId="28b0a0e0-702e-43f7-b796-63e34203aeb8" providerId="ADAL" clId="{C572045A-FDAD-420C-B36A-24D90EDB1216}" dt="2022-10-11T07:22:49.146" v="4171" actId="20577"/>
          <ac:spMkLst>
            <pc:docMk/>
            <pc:sldMk cId="187252882" sldId="286"/>
            <ac:spMk id="2" creationId="{327CE39F-FFCC-41F6-B7C5-C4E8923970FC}"/>
          </ac:spMkLst>
        </pc:spChg>
        <pc:spChg chg="del">
          <ac:chgData name="Darshan Bhat" userId="28b0a0e0-702e-43f7-b796-63e34203aeb8" providerId="ADAL" clId="{C572045A-FDAD-420C-B36A-24D90EDB1216}" dt="2022-10-11T07:22:52.267" v="4172" actId="478"/>
          <ac:spMkLst>
            <pc:docMk/>
            <pc:sldMk cId="187252882" sldId="286"/>
            <ac:spMk id="3" creationId="{C30682B0-F375-496B-8BED-647376C408CF}"/>
          </ac:spMkLst>
        </pc:spChg>
      </pc:sldChg>
      <pc:sldChg chg="addSp delSp modSp new mod">
        <pc:chgData name="Darshan Bhat" userId="28b0a0e0-702e-43f7-b796-63e34203aeb8" providerId="ADAL" clId="{C572045A-FDAD-420C-B36A-24D90EDB1216}" dt="2022-10-12T10:21:32.775" v="5711" actId="1076"/>
        <pc:sldMkLst>
          <pc:docMk/>
          <pc:sldMk cId="852792934" sldId="287"/>
        </pc:sldMkLst>
        <pc:spChg chg="mod">
          <ac:chgData name="Darshan Bhat" userId="28b0a0e0-702e-43f7-b796-63e34203aeb8" providerId="ADAL" clId="{C572045A-FDAD-420C-B36A-24D90EDB1216}" dt="2022-10-11T08:02:43.384" v="4344" actId="20577"/>
          <ac:spMkLst>
            <pc:docMk/>
            <pc:sldMk cId="852792934" sldId="287"/>
            <ac:spMk id="2" creationId="{78576507-A8AF-4028-B253-81ACC0D4AF8B}"/>
          </ac:spMkLst>
        </pc:spChg>
        <pc:spChg chg="del">
          <ac:chgData name="Darshan Bhat" userId="28b0a0e0-702e-43f7-b796-63e34203aeb8" providerId="ADAL" clId="{C572045A-FDAD-420C-B36A-24D90EDB1216}" dt="2022-10-11T08:03:13.323" v="4405" actId="478"/>
          <ac:spMkLst>
            <pc:docMk/>
            <pc:sldMk cId="852792934" sldId="287"/>
            <ac:spMk id="3" creationId="{8354EFCA-942B-4511-90CD-354F1DE82E2F}"/>
          </ac:spMkLst>
        </pc:spChg>
        <pc:spChg chg="add del">
          <ac:chgData name="Darshan Bhat" userId="28b0a0e0-702e-43f7-b796-63e34203aeb8" providerId="ADAL" clId="{C572045A-FDAD-420C-B36A-24D90EDB1216}" dt="2022-10-12T10:20:08.676" v="5661"/>
          <ac:spMkLst>
            <pc:docMk/>
            <pc:sldMk cId="852792934" sldId="287"/>
            <ac:spMk id="3" creationId="{8CE0CA0F-88A5-41C6-88F3-CC328586B1DF}"/>
          </ac:spMkLst>
        </pc:spChg>
        <pc:spChg chg="add mod">
          <ac:chgData name="Darshan Bhat" userId="28b0a0e0-702e-43f7-b796-63e34203aeb8" providerId="ADAL" clId="{C572045A-FDAD-420C-B36A-24D90EDB1216}" dt="2022-10-12T09:38:00.170" v="5656" actId="1076"/>
          <ac:spMkLst>
            <pc:docMk/>
            <pc:sldMk cId="852792934" sldId="287"/>
            <ac:spMk id="6" creationId="{C95E41B9-3FB7-4B39-9AA4-3CA38DA7C650}"/>
          </ac:spMkLst>
        </pc:spChg>
        <pc:spChg chg="add mod">
          <ac:chgData name="Darshan Bhat" userId="28b0a0e0-702e-43f7-b796-63e34203aeb8" providerId="ADAL" clId="{C572045A-FDAD-420C-B36A-24D90EDB1216}" dt="2022-10-11T12:58:23.371" v="4426" actId="20577"/>
          <ac:spMkLst>
            <pc:docMk/>
            <pc:sldMk cId="852792934" sldId="287"/>
            <ac:spMk id="7" creationId="{7471C89F-79BD-4709-ADD4-668C76863F82}"/>
          </ac:spMkLst>
        </pc:spChg>
        <pc:spChg chg="add mod">
          <ac:chgData name="Darshan Bhat" userId="28b0a0e0-702e-43f7-b796-63e34203aeb8" providerId="ADAL" clId="{C572045A-FDAD-420C-B36A-24D90EDB1216}" dt="2022-10-11T12:59:52.494" v="4449" actId="1076"/>
          <ac:spMkLst>
            <pc:docMk/>
            <pc:sldMk cId="852792934" sldId="287"/>
            <ac:spMk id="12" creationId="{721CF500-5883-48F6-9EE6-C9A73A3CB8F0}"/>
          </ac:spMkLst>
        </pc:spChg>
        <pc:spChg chg="add mod">
          <ac:chgData name="Darshan Bhat" userId="28b0a0e0-702e-43f7-b796-63e34203aeb8" providerId="ADAL" clId="{C572045A-FDAD-420C-B36A-24D90EDB1216}" dt="2022-10-11T12:59:41.434" v="4447" actId="571"/>
          <ac:spMkLst>
            <pc:docMk/>
            <pc:sldMk cId="852792934" sldId="287"/>
            <ac:spMk id="13" creationId="{C667EEE7-8DDB-4076-A533-F2992E20CA79}"/>
          </ac:spMkLst>
        </pc:spChg>
        <pc:spChg chg="add mod">
          <ac:chgData name="Darshan Bhat" userId="28b0a0e0-702e-43f7-b796-63e34203aeb8" providerId="ADAL" clId="{C572045A-FDAD-420C-B36A-24D90EDB1216}" dt="2022-10-11T12:59:56.212" v="4450" actId="1076"/>
          <ac:spMkLst>
            <pc:docMk/>
            <pc:sldMk cId="852792934" sldId="287"/>
            <ac:spMk id="14" creationId="{A7BE48E8-8700-404D-8096-53BDBE850854}"/>
          </ac:spMkLst>
        </pc:spChg>
        <pc:spChg chg="add mod">
          <ac:chgData name="Darshan Bhat" userId="28b0a0e0-702e-43f7-b796-63e34203aeb8" providerId="ADAL" clId="{C572045A-FDAD-420C-B36A-24D90EDB1216}" dt="2022-10-12T09:39:01.262" v="5659" actId="20577"/>
          <ac:spMkLst>
            <pc:docMk/>
            <pc:sldMk cId="852792934" sldId="287"/>
            <ac:spMk id="15" creationId="{C5926389-69C4-4B8E-A8DB-8669126261C7}"/>
          </ac:spMkLst>
        </pc:spChg>
        <pc:spChg chg="add mod">
          <ac:chgData name="Darshan Bhat" userId="28b0a0e0-702e-43f7-b796-63e34203aeb8" providerId="ADAL" clId="{C572045A-FDAD-420C-B36A-24D90EDB1216}" dt="2022-10-12T10:21:32.775" v="5711" actId="1076"/>
          <ac:spMkLst>
            <pc:docMk/>
            <pc:sldMk cId="852792934" sldId="287"/>
            <ac:spMk id="16" creationId="{29D1F884-96DF-46C9-AF1B-49288CCA7BF4}"/>
          </ac:spMkLst>
        </pc:spChg>
        <pc:picChg chg="add mod">
          <ac:chgData name="Darshan Bhat" userId="28b0a0e0-702e-43f7-b796-63e34203aeb8" providerId="ADAL" clId="{C572045A-FDAD-420C-B36A-24D90EDB1216}" dt="2022-10-12T09:37:57.509" v="5655" actId="1076"/>
          <ac:picMkLst>
            <pc:docMk/>
            <pc:sldMk cId="852792934" sldId="287"/>
            <ac:picMk id="4" creationId="{C83B5FBA-81DC-45EE-B563-E45B27A93EF2}"/>
          </ac:picMkLst>
        </pc:picChg>
        <pc:picChg chg="add mod">
          <ac:chgData name="Darshan Bhat" userId="28b0a0e0-702e-43f7-b796-63e34203aeb8" providerId="ADAL" clId="{C572045A-FDAD-420C-B36A-24D90EDB1216}" dt="2022-10-11T12:56:24.565" v="4407" actId="1076"/>
          <ac:picMkLst>
            <pc:docMk/>
            <pc:sldMk cId="852792934" sldId="287"/>
            <ac:picMk id="5" creationId="{6C29243C-23F7-48BC-BF69-7E80CB1443E6}"/>
          </ac:picMkLst>
        </pc:picChg>
        <pc:cxnChg chg="add mod">
          <ac:chgData name="Darshan Bhat" userId="28b0a0e0-702e-43f7-b796-63e34203aeb8" providerId="ADAL" clId="{C572045A-FDAD-420C-B36A-24D90EDB1216}" dt="2022-10-11T12:58:16.739" v="4416" actId="1076"/>
          <ac:cxnSpMkLst>
            <pc:docMk/>
            <pc:sldMk cId="852792934" sldId="287"/>
            <ac:cxnSpMk id="9" creationId="{666EAEA0-2969-4F63-9D51-AC9D3A25D48B}"/>
          </ac:cxnSpMkLst>
        </pc:cxnChg>
        <pc:cxnChg chg="add mod">
          <ac:chgData name="Darshan Bhat" userId="28b0a0e0-702e-43f7-b796-63e34203aeb8" providerId="ADAL" clId="{C572045A-FDAD-420C-B36A-24D90EDB1216}" dt="2022-10-11T12:57:46.141" v="4412" actId="571"/>
          <ac:cxnSpMkLst>
            <pc:docMk/>
            <pc:sldMk cId="852792934" sldId="287"/>
            <ac:cxnSpMk id="10" creationId="{AC8E968F-E60C-439A-BD0C-A8A2D70D061D}"/>
          </ac:cxnSpMkLst>
        </pc:cxnChg>
        <pc:cxnChg chg="add mod">
          <ac:chgData name="Darshan Bhat" userId="28b0a0e0-702e-43f7-b796-63e34203aeb8" providerId="ADAL" clId="{C572045A-FDAD-420C-B36A-24D90EDB1216}" dt="2022-10-11T12:57:55.045" v="4413" actId="571"/>
          <ac:cxnSpMkLst>
            <pc:docMk/>
            <pc:sldMk cId="852792934" sldId="287"/>
            <ac:cxnSpMk id="11" creationId="{55A32D40-97D1-49BB-86EF-FCFE30300684}"/>
          </ac:cxnSpMkLst>
        </pc:cxnChg>
      </pc:sldChg>
      <pc:sldChg chg="addSp delSp modSp new mod modAnim">
        <pc:chgData name="Darshan Bhat" userId="28b0a0e0-702e-43f7-b796-63e34203aeb8" providerId="ADAL" clId="{C572045A-FDAD-420C-B36A-24D90EDB1216}" dt="2022-10-14T14:20:35.528" v="6750"/>
        <pc:sldMkLst>
          <pc:docMk/>
          <pc:sldMk cId="3597377529" sldId="288"/>
        </pc:sldMkLst>
        <pc:spChg chg="mod">
          <ac:chgData name="Darshan Bhat" userId="28b0a0e0-702e-43f7-b796-63e34203aeb8" providerId="ADAL" clId="{C572045A-FDAD-420C-B36A-24D90EDB1216}" dt="2022-10-11T13:37:55.659" v="4748" actId="20577"/>
          <ac:spMkLst>
            <pc:docMk/>
            <pc:sldMk cId="3597377529" sldId="288"/>
            <ac:spMk id="2" creationId="{278226C7-84BA-4826-92FB-A983E6F38B7A}"/>
          </ac:spMkLst>
        </pc:spChg>
        <pc:spChg chg="del">
          <ac:chgData name="Darshan Bhat" userId="28b0a0e0-702e-43f7-b796-63e34203aeb8" providerId="ADAL" clId="{C572045A-FDAD-420C-B36A-24D90EDB1216}" dt="2022-10-11T13:37:58.984" v="4749" actId="478"/>
          <ac:spMkLst>
            <pc:docMk/>
            <pc:sldMk cId="3597377529" sldId="288"/>
            <ac:spMk id="3" creationId="{91F04E9F-7A42-491F-9EAF-2FC884DB6376}"/>
          </ac:spMkLst>
        </pc:spChg>
        <pc:spChg chg="add mod">
          <ac:chgData name="Darshan Bhat" userId="28b0a0e0-702e-43f7-b796-63e34203aeb8" providerId="ADAL" clId="{C572045A-FDAD-420C-B36A-24D90EDB1216}" dt="2022-10-11T14:02:11.029" v="5141" actId="207"/>
          <ac:spMkLst>
            <pc:docMk/>
            <pc:sldMk cId="3597377529" sldId="288"/>
            <ac:spMk id="4" creationId="{EB44CC13-DEE4-424E-A67B-885F980A37CA}"/>
          </ac:spMkLst>
        </pc:spChg>
        <pc:spChg chg="add mod">
          <ac:chgData name="Darshan Bhat" userId="28b0a0e0-702e-43f7-b796-63e34203aeb8" providerId="ADAL" clId="{C572045A-FDAD-420C-B36A-24D90EDB1216}" dt="2022-10-11T14:04:52.489" v="5145" actId="1076"/>
          <ac:spMkLst>
            <pc:docMk/>
            <pc:sldMk cId="3597377529" sldId="288"/>
            <ac:spMk id="10" creationId="{17EF638F-03A6-4642-B82A-AE8BD764A944}"/>
          </ac:spMkLst>
        </pc:spChg>
        <pc:picChg chg="add mod">
          <ac:chgData name="Darshan Bhat" userId="28b0a0e0-702e-43f7-b796-63e34203aeb8" providerId="ADAL" clId="{C572045A-FDAD-420C-B36A-24D90EDB1216}" dt="2022-10-11T13:58:16.343" v="5127" actId="1076"/>
          <ac:picMkLst>
            <pc:docMk/>
            <pc:sldMk cId="3597377529" sldId="288"/>
            <ac:picMk id="6" creationId="{3E3DD8AF-B789-4A24-826C-1AAA022C59D8}"/>
          </ac:picMkLst>
        </pc:picChg>
        <pc:picChg chg="add mod">
          <ac:chgData name="Darshan Bhat" userId="28b0a0e0-702e-43f7-b796-63e34203aeb8" providerId="ADAL" clId="{C572045A-FDAD-420C-B36A-24D90EDB1216}" dt="2022-10-11T13:59:41.528" v="5133" actId="1076"/>
          <ac:picMkLst>
            <pc:docMk/>
            <pc:sldMk cId="3597377529" sldId="288"/>
            <ac:picMk id="8" creationId="{BAE7AFE9-D3DD-4283-B4E0-5E981AB76B27}"/>
          </ac:picMkLst>
        </pc:picChg>
      </pc:sldChg>
      <pc:sldChg chg="addSp delSp modSp new mod modAnim">
        <pc:chgData name="Darshan Bhat" userId="28b0a0e0-702e-43f7-b796-63e34203aeb8" providerId="ADAL" clId="{C572045A-FDAD-420C-B36A-24D90EDB1216}" dt="2022-10-14T14:31:23.928" v="6787" actId="20577"/>
        <pc:sldMkLst>
          <pc:docMk/>
          <pc:sldMk cId="1815425986" sldId="289"/>
        </pc:sldMkLst>
        <pc:spChg chg="mod">
          <ac:chgData name="Darshan Bhat" userId="28b0a0e0-702e-43f7-b796-63e34203aeb8" providerId="ADAL" clId="{C572045A-FDAD-420C-B36A-24D90EDB1216}" dt="2022-10-14T14:31:23.928" v="6787" actId="20577"/>
          <ac:spMkLst>
            <pc:docMk/>
            <pc:sldMk cId="1815425986" sldId="289"/>
            <ac:spMk id="2" creationId="{0A53F50B-9C85-4A04-8ED5-B9D37304BD9B}"/>
          </ac:spMkLst>
        </pc:spChg>
        <pc:spChg chg="del">
          <ac:chgData name="Darshan Bhat" userId="28b0a0e0-702e-43f7-b796-63e34203aeb8" providerId="ADAL" clId="{C572045A-FDAD-420C-B36A-24D90EDB1216}" dt="2022-10-12T04:00:54.702" v="5160" actId="478"/>
          <ac:spMkLst>
            <pc:docMk/>
            <pc:sldMk cId="1815425986" sldId="289"/>
            <ac:spMk id="3" creationId="{2BEF0AFF-A92C-49F9-A937-FE6E08D659D6}"/>
          </ac:spMkLst>
        </pc:spChg>
        <pc:spChg chg="add mod">
          <ac:chgData name="Darshan Bhat" userId="28b0a0e0-702e-43f7-b796-63e34203aeb8" providerId="ADAL" clId="{C572045A-FDAD-420C-B36A-24D90EDB1216}" dt="2022-10-12T04:22:35.427" v="5167" actId="207"/>
          <ac:spMkLst>
            <pc:docMk/>
            <pc:sldMk cId="1815425986" sldId="289"/>
            <ac:spMk id="8" creationId="{4785AF15-7C8B-4938-AA32-68167A9F941B}"/>
          </ac:spMkLst>
        </pc:spChg>
        <pc:spChg chg="add mod">
          <ac:chgData name="Darshan Bhat" userId="28b0a0e0-702e-43f7-b796-63e34203aeb8" providerId="ADAL" clId="{C572045A-FDAD-420C-B36A-24D90EDB1216}" dt="2022-10-12T04:22:44.156" v="5168" actId="571"/>
          <ac:spMkLst>
            <pc:docMk/>
            <pc:sldMk cId="1815425986" sldId="289"/>
            <ac:spMk id="9" creationId="{4EA87A12-442E-46D1-914B-60D0F0DB02FC}"/>
          </ac:spMkLst>
        </pc:spChg>
        <pc:spChg chg="add mod">
          <ac:chgData name="Darshan Bhat" userId="28b0a0e0-702e-43f7-b796-63e34203aeb8" providerId="ADAL" clId="{C572045A-FDAD-420C-B36A-24D90EDB1216}" dt="2022-10-12T04:23:09.656" v="5170" actId="208"/>
          <ac:spMkLst>
            <pc:docMk/>
            <pc:sldMk cId="1815425986" sldId="289"/>
            <ac:spMk id="10" creationId="{70EF6D7F-0CC7-424C-ADF6-C279E4E8D033}"/>
          </ac:spMkLst>
        </pc:spChg>
        <pc:spChg chg="add mod">
          <ac:chgData name="Darshan Bhat" userId="28b0a0e0-702e-43f7-b796-63e34203aeb8" providerId="ADAL" clId="{C572045A-FDAD-420C-B36A-24D90EDB1216}" dt="2022-10-12T04:23:18.517" v="5171" actId="571"/>
          <ac:spMkLst>
            <pc:docMk/>
            <pc:sldMk cId="1815425986" sldId="289"/>
            <ac:spMk id="11" creationId="{F03989ED-8067-4B89-8843-BFFDB8A3958E}"/>
          </ac:spMkLst>
        </pc:spChg>
        <pc:spChg chg="add mod">
          <ac:chgData name="Darshan Bhat" userId="28b0a0e0-702e-43f7-b796-63e34203aeb8" providerId="ADAL" clId="{C572045A-FDAD-420C-B36A-24D90EDB1216}" dt="2022-10-12T04:25:19.230" v="5276" actId="13822"/>
          <ac:spMkLst>
            <pc:docMk/>
            <pc:sldMk cId="1815425986" sldId="289"/>
            <ac:spMk id="12" creationId="{2F04E6E8-6FCE-4BA2-971C-3874EA95B513}"/>
          </ac:spMkLst>
        </pc:spChg>
        <pc:spChg chg="add mod">
          <ac:chgData name="Darshan Bhat" userId="28b0a0e0-702e-43f7-b796-63e34203aeb8" providerId="ADAL" clId="{C572045A-FDAD-420C-B36A-24D90EDB1216}" dt="2022-10-12T04:25:46.945" v="5278" actId="1076"/>
          <ac:spMkLst>
            <pc:docMk/>
            <pc:sldMk cId="1815425986" sldId="289"/>
            <ac:spMk id="13" creationId="{53336F16-6496-43B6-8AF1-AF155B59F4CF}"/>
          </ac:spMkLst>
        </pc:spChg>
        <pc:spChg chg="add mod">
          <ac:chgData name="Darshan Bhat" userId="28b0a0e0-702e-43f7-b796-63e34203aeb8" providerId="ADAL" clId="{C572045A-FDAD-420C-B36A-24D90EDB1216}" dt="2022-10-12T04:26:24.315" v="5316" actId="20577"/>
          <ac:spMkLst>
            <pc:docMk/>
            <pc:sldMk cId="1815425986" sldId="289"/>
            <ac:spMk id="14" creationId="{1D3AA6A4-426F-4C64-9E16-72853510E6FD}"/>
          </ac:spMkLst>
        </pc:spChg>
        <pc:picChg chg="add mod">
          <ac:chgData name="Darshan Bhat" userId="28b0a0e0-702e-43f7-b796-63e34203aeb8" providerId="ADAL" clId="{C572045A-FDAD-420C-B36A-24D90EDB1216}" dt="2022-10-12T04:21:29.136" v="5162" actId="1076"/>
          <ac:picMkLst>
            <pc:docMk/>
            <pc:sldMk cId="1815425986" sldId="289"/>
            <ac:picMk id="5" creationId="{10C015A2-D25F-45B7-80B1-F08DD7D812C9}"/>
          </ac:picMkLst>
        </pc:picChg>
        <pc:picChg chg="add mod">
          <ac:chgData name="Darshan Bhat" userId="28b0a0e0-702e-43f7-b796-63e34203aeb8" providerId="ADAL" clId="{C572045A-FDAD-420C-B36A-24D90EDB1216}" dt="2022-10-12T04:21:54.880" v="5164" actId="1076"/>
          <ac:picMkLst>
            <pc:docMk/>
            <pc:sldMk cId="1815425986" sldId="289"/>
            <ac:picMk id="7" creationId="{C7B25777-C35A-4A3D-8B2F-E78E420FF66C}"/>
          </ac:picMkLst>
        </pc:picChg>
      </pc:sldChg>
      <pc:sldChg chg="new del">
        <pc:chgData name="Darshan Bhat" userId="28b0a0e0-702e-43f7-b796-63e34203aeb8" providerId="ADAL" clId="{C572045A-FDAD-420C-B36A-24D90EDB1216}" dt="2022-10-12T04:27:14.332" v="5319" actId="47"/>
        <pc:sldMkLst>
          <pc:docMk/>
          <pc:sldMk cId="552476645" sldId="290"/>
        </pc:sldMkLst>
      </pc:sldChg>
      <pc:sldChg chg="addSp delSp modSp add mod modAnim">
        <pc:chgData name="Darshan Bhat" userId="28b0a0e0-702e-43f7-b796-63e34203aeb8" providerId="ADAL" clId="{C572045A-FDAD-420C-B36A-24D90EDB1216}" dt="2022-10-14T14:32:53.742" v="6797"/>
        <pc:sldMkLst>
          <pc:docMk/>
          <pc:sldMk cId="3715113215" sldId="291"/>
        </pc:sldMkLst>
        <pc:spChg chg="mod">
          <ac:chgData name="Darshan Bhat" userId="28b0a0e0-702e-43f7-b796-63e34203aeb8" providerId="ADAL" clId="{C572045A-FDAD-420C-B36A-24D90EDB1216}" dt="2022-10-12T04:31:52.112" v="5350" actId="1076"/>
          <ac:spMkLst>
            <pc:docMk/>
            <pc:sldMk cId="3715113215" sldId="291"/>
            <ac:spMk id="2" creationId="{0A53F50B-9C85-4A04-8ED5-B9D37304BD9B}"/>
          </ac:spMkLst>
        </pc:spChg>
        <pc:spChg chg="add mod">
          <ac:chgData name="Darshan Bhat" userId="28b0a0e0-702e-43f7-b796-63e34203aeb8" providerId="ADAL" clId="{C572045A-FDAD-420C-B36A-24D90EDB1216}" dt="2022-10-12T04:32:31.406" v="5353" actId="1076"/>
          <ac:spMkLst>
            <pc:docMk/>
            <pc:sldMk cId="3715113215" sldId="291"/>
            <ac:spMk id="3" creationId="{5DFC65AB-117F-4687-8BEE-37BAC070ACBF}"/>
          </ac:spMkLst>
        </pc:spChg>
        <pc:spChg chg="del">
          <ac:chgData name="Darshan Bhat" userId="28b0a0e0-702e-43f7-b796-63e34203aeb8" providerId="ADAL" clId="{C572045A-FDAD-420C-B36A-24D90EDB1216}" dt="2022-10-12T04:27:42.430" v="5333" actId="478"/>
          <ac:spMkLst>
            <pc:docMk/>
            <pc:sldMk cId="3715113215" sldId="291"/>
            <ac:spMk id="8" creationId="{4785AF15-7C8B-4938-AA32-68167A9F941B}"/>
          </ac:spMkLst>
        </pc:spChg>
        <pc:spChg chg="del">
          <ac:chgData name="Darshan Bhat" userId="28b0a0e0-702e-43f7-b796-63e34203aeb8" providerId="ADAL" clId="{C572045A-FDAD-420C-B36A-24D90EDB1216}" dt="2022-10-12T04:27:48.178" v="5335" actId="478"/>
          <ac:spMkLst>
            <pc:docMk/>
            <pc:sldMk cId="3715113215" sldId="291"/>
            <ac:spMk id="9" creationId="{4EA87A12-442E-46D1-914B-60D0F0DB02FC}"/>
          </ac:spMkLst>
        </pc:spChg>
        <pc:spChg chg="del">
          <ac:chgData name="Darshan Bhat" userId="28b0a0e0-702e-43f7-b796-63e34203aeb8" providerId="ADAL" clId="{C572045A-FDAD-420C-B36A-24D90EDB1216}" dt="2022-10-12T04:27:42.430" v="5333" actId="478"/>
          <ac:spMkLst>
            <pc:docMk/>
            <pc:sldMk cId="3715113215" sldId="291"/>
            <ac:spMk id="10" creationId="{70EF6D7F-0CC7-424C-ADF6-C279E4E8D033}"/>
          </ac:spMkLst>
        </pc:spChg>
        <pc:spChg chg="del">
          <ac:chgData name="Darshan Bhat" userId="28b0a0e0-702e-43f7-b796-63e34203aeb8" providerId="ADAL" clId="{C572045A-FDAD-420C-B36A-24D90EDB1216}" dt="2022-10-12T04:27:48.178" v="5335" actId="478"/>
          <ac:spMkLst>
            <pc:docMk/>
            <pc:sldMk cId="3715113215" sldId="291"/>
            <ac:spMk id="11" creationId="{F03989ED-8067-4B89-8843-BFFDB8A3958E}"/>
          </ac:spMkLst>
        </pc:spChg>
        <pc:spChg chg="del">
          <ac:chgData name="Darshan Bhat" userId="28b0a0e0-702e-43f7-b796-63e34203aeb8" providerId="ADAL" clId="{C572045A-FDAD-420C-B36A-24D90EDB1216}" dt="2022-10-12T04:27:42.430" v="5333" actId="478"/>
          <ac:spMkLst>
            <pc:docMk/>
            <pc:sldMk cId="3715113215" sldId="291"/>
            <ac:spMk id="12" creationId="{2F04E6E8-6FCE-4BA2-971C-3874EA95B513}"/>
          </ac:spMkLst>
        </pc:spChg>
        <pc:spChg chg="del">
          <ac:chgData name="Darshan Bhat" userId="28b0a0e0-702e-43f7-b796-63e34203aeb8" providerId="ADAL" clId="{C572045A-FDAD-420C-B36A-24D90EDB1216}" dt="2022-10-12T04:27:42.430" v="5333" actId="478"/>
          <ac:spMkLst>
            <pc:docMk/>
            <pc:sldMk cId="3715113215" sldId="291"/>
            <ac:spMk id="13" creationId="{53336F16-6496-43B6-8AF1-AF155B59F4CF}"/>
          </ac:spMkLst>
        </pc:spChg>
        <pc:spChg chg="del">
          <ac:chgData name="Darshan Bhat" userId="28b0a0e0-702e-43f7-b796-63e34203aeb8" providerId="ADAL" clId="{C572045A-FDAD-420C-B36A-24D90EDB1216}" dt="2022-10-12T04:27:42.430" v="5333" actId="478"/>
          <ac:spMkLst>
            <pc:docMk/>
            <pc:sldMk cId="3715113215" sldId="291"/>
            <ac:spMk id="14" creationId="{1D3AA6A4-426F-4C64-9E16-72853510E6FD}"/>
          </ac:spMkLst>
        </pc:spChg>
        <pc:spChg chg="add mod">
          <ac:chgData name="Darshan Bhat" userId="28b0a0e0-702e-43f7-b796-63e34203aeb8" providerId="ADAL" clId="{C572045A-FDAD-420C-B36A-24D90EDB1216}" dt="2022-10-12T04:32:31.406" v="5353" actId="1076"/>
          <ac:spMkLst>
            <pc:docMk/>
            <pc:sldMk cId="3715113215" sldId="291"/>
            <ac:spMk id="16" creationId="{E9D84EA2-5994-4336-B0F8-98F4F1F273E1}"/>
          </ac:spMkLst>
        </pc:spChg>
        <pc:spChg chg="add mod">
          <ac:chgData name="Darshan Bhat" userId="28b0a0e0-702e-43f7-b796-63e34203aeb8" providerId="ADAL" clId="{C572045A-FDAD-420C-B36A-24D90EDB1216}" dt="2022-10-12T04:31:25.440" v="5344" actId="571"/>
          <ac:spMkLst>
            <pc:docMk/>
            <pc:sldMk cId="3715113215" sldId="291"/>
            <ac:spMk id="17" creationId="{3AE13499-AAEF-4A4B-A4C2-559EBA0B1083}"/>
          </ac:spMkLst>
        </pc:spChg>
        <pc:spChg chg="add mod">
          <ac:chgData name="Darshan Bhat" userId="28b0a0e0-702e-43f7-b796-63e34203aeb8" providerId="ADAL" clId="{C572045A-FDAD-420C-B36A-24D90EDB1216}" dt="2022-10-12T04:31:25.440" v="5344" actId="571"/>
          <ac:spMkLst>
            <pc:docMk/>
            <pc:sldMk cId="3715113215" sldId="291"/>
            <ac:spMk id="19" creationId="{9920F3C6-57DE-4443-9C50-868C8B8949F3}"/>
          </ac:spMkLst>
        </pc:spChg>
        <pc:spChg chg="add mod">
          <ac:chgData name="Darshan Bhat" userId="28b0a0e0-702e-43f7-b796-63e34203aeb8" providerId="ADAL" clId="{C572045A-FDAD-420C-B36A-24D90EDB1216}" dt="2022-10-12T04:31:25.440" v="5344" actId="571"/>
          <ac:spMkLst>
            <pc:docMk/>
            <pc:sldMk cId="3715113215" sldId="291"/>
            <ac:spMk id="20" creationId="{7F5C02F0-A22A-4A2B-AB1D-C3639CE53110}"/>
          </ac:spMkLst>
        </pc:spChg>
        <pc:spChg chg="add mod">
          <ac:chgData name="Darshan Bhat" userId="28b0a0e0-702e-43f7-b796-63e34203aeb8" providerId="ADAL" clId="{C572045A-FDAD-420C-B36A-24D90EDB1216}" dt="2022-10-12T04:31:40.937" v="5348" actId="571"/>
          <ac:spMkLst>
            <pc:docMk/>
            <pc:sldMk cId="3715113215" sldId="291"/>
            <ac:spMk id="21" creationId="{1E1A5732-22C8-4B4B-8BC1-B2047543945F}"/>
          </ac:spMkLst>
        </pc:spChg>
        <pc:spChg chg="add mod">
          <ac:chgData name="Darshan Bhat" userId="28b0a0e0-702e-43f7-b796-63e34203aeb8" providerId="ADAL" clId="{C572045A-FDAD-420C-B36A-24D90EDB1216}" dt="2022-10-12T04:31:40.937" v="5348" actId="571"/>
          <ac:spMkLst>
            <pc:docMk/>
            <pc:sldMk cId="3715113215" sldId="291"/>
            <ac:spMk id="23" creationId="{91CE4963-530E-411E-AABE-FB0329C7AAAF}"/>
          </ac:spMkLst>
        </pc:spChg>
        <pc:spChg chg="add mod">
          <ac:chgData name="Darshan Bhat" userId="28b0a0e0-702e-43f7-b796-63e34203aeb8" providerId="ADAL" clId="{C572045A-FDAD-420C-B36A-24D90EDB1216}" dt="2022-10-12T04:31:40.937" v="5348" actId="571"/>
          <ac:spMkLst>
            <pc:docMk/>
            <pc:sldMk cId="3715113215" sldId="291"/>
            <ac:spMk id="24" creationId="{9B08E17C-3177-4F58-959F-9A8699152524}"/>
          </ac:spMkLst>
        </pc:spChg>
        <pc:spChg chg="add mod">
          <ac:chgData name="Darshan Bhat" userId="28b0a0e0-702e-43f7-b796-63e34203aeb8" providerId="ADAL" clId="{C572045A-FDAD-420C-B36A-24D90EDB1216}" dt="2022-10-12T04:34:44.205" v="5375" actId="1076"/>
          <ac:spMkLst>
            <pc:docMk/>
            <pc:sldMk cId="3715113215" sldId="291"/>
            <ac:spMk id="26" creationId="{FAB06B75-8017-4ABB-B9C9-3575FDC6C4DA}"/>
          </ac:spMkLst>
        </pc:spChg>
        <pc:spChg chg="add mod">
          <ac:chgData name="Darshan Bhat" userId="28b0a0e0-702e-43f7-b796-63e34203aeb8" providerId="ADAL" clId="{C572045A-FDAD-420C-B36A-24D90EDB1216}" dt="2022-10-12T04:35:13.480" v="5386" actId="20577"/>
          <ac:spMkLst>
            <pc:docMk/>
            <pc:sldMk cId="3715113215" sldId="291"/>
            <ac:spMk id="31" creationId="{6968AD04-B71D-48CC-AC65-5B60D0E292A9}"/>
          </ac:spMkLst>
        </pc:spChg>
        <pc:spChg chg="add mod">
          <ac:chgData name="Darshan Bhat" userId="28b0a0e0-702e-43f7-b796-63e34203aeb8" providerId="ADAL" clId="{C572045A-FDAD-420C-B36A-24D90EDB1216}" dt="2022-10-12T04:36:29.874" v="5392" actId="1076"/>
          <ac:spMkLst>
            <pc:docMk/>
            <pc:sldMk cId="3715113215" sldId="291"/>
            <ac:spMk id="32" creationId="{0FC54CE8-9F1D-4444-8B45-158CE1A6D177}"/>
          </ac:spMkLst>
        </pc:spChg>
        <pc:spChg chg="add mod">
          <ac:chgData name="Darshan Bhat" userId="28b0a0e0-702e-43f7-b796-63e34203aeb8" providerId="ADAL" clId="{C572045A-FDAD-420C-B36A-24D90EDB1216}" dt="2022-10-12T04:36:37.543" v="5393" actId="571"/>
          <ac:spMkLst>
            <pc:docMk/>
            <pc:sldMk cId="3715113215" sldId="291"/>
            <ac:spMk id="33" creationId="{E253805B-41C0-4689-8765-4C7053BC0020}"/>
          </ac:spMkLst>
        </pc:spChg>
        <pc:spChg chg="add mod">
          <ac:chgData name="Darshan Bhat" userId="28b0a0e0-702e-43f7-b796-63e34203aeb8" providerId="ADAL" clId="{C572045A-FDAD-420C-B36A-24D90EDB1216}" dt="2022-10-12T04:37:05.040" v="5398" actId="571"/>
          <ac:spMkLst>
            <pc:docMk/>
            <pc:sldMk cId="3715113215" sldId="291"/>
            <ac:spMk id="37" creationId="{98CF4DD8-BD77-46BE-A59F-F267B9A0EF1B}"/>
          </ac:spMkLst>
        </pc:spChg>
        <pc:spChg chg="add mod">
          <ac:chgData name="Darshan Bhat" userId="28b0a0e0-702e-43f7-b796-63e34203aeb8" providerId="ADAL" clId="{C572045A-FDAD-420C-B36A-24D90EDB1216}" dt="2022-10-12T04:37:28.378" v="5403" actId="571"/>
          <ac:spMkLst>
            <pc:docMk/>
            <pc:sldMk cId="3715113215" sldId="291"/>
            <ac:spMk id="41" creationId="{9F174002-2FE6-473B-900C-5A8466F6FDBB}"/>
          </ac:spMkLst>
        </pc:spChg>
        <pc:spChg chg="add mod">
          <ac:chgData name="Darshan Bhat" userId="28b0a0e0-702e-43f7-b796-63e34203aeb8" providerId="ADAL" clId="{C572045A-FDAD-420C-B36A-24D90EDB1216}" dt="2022-10-12T04:38:05.834" v="5483" actId="20577"/>
          <ac:spMkLst>
            <pc:docMk/>
            <pc:sldMk cId="3715113215" sldId="291"/>
            <ac:spMk id="42" creationId="{BD8E46EF-34B9-4CBF-AE56-1B0A0A623406}"/>
          </ac:spMkLst>
        </pc:spChg>
        <pc:picChg chg="del">
          <ac:chgData name="Darshan Bhat" userId="28b0a0e0-702e-43f7-b796-63e34203aeb8" providerId="ADAL" clId="{C572045A-FDAD-420C-B36A-24D90EDB1216}" dt="2022-10-12T04:27:42.430" v="5333" actId="478"/>
          <ac:picMkLst>
            <pc:docMk/>
            <pc:sldMk cId="3715113215" sldId="291"/>
            <ac:picMk id="5" creationId="{10C015A2-D25F-45B7-80B1-F08DD7D812C9}"/>
          </ac:picMkLst>
        </pc:picChg>
        <pc:picChg chg="del">
          <ac:chgData name="Darshan Bhat" userId="28b0a0e0-702e-43f7-b796-63e34203aeb8" providerId="ADAL" clId="{C572045A-FDAD-420C-B36A-24D90EDB1216}" dt="2022-10-12T04:27:29.680" v="5330" actId="478"/>
          <ac:picMkLst>
            <pc:docMk/>
            <pc:sldMk cId="3715113215" sldId="291"/>
            <ac:picMk id="7" creationId="{C7B25777-C35A-4A3D-8B2F-E78E420FF66C}"/>
          </ac:picMkLst>
        </pc:picChg>
        <pc:picChg chg="add mod">
          <ac:chgData name="Darshan Bhat" userId="28b0a0e0-702e-43f7-b796-63e34203aeb8" providerId="ADAL" clId="{C572045A-FDAD-420C-B36A-24D90EDB1216}" dt="2022-10-12T04:36:23.695" v="5391" actId="1076"/>
          <ac:picMkLst>
            <pc:docMk/>
            <pc:sldMk cId="3715113215" sldId="291"/>
            <ac:picMk id="15" creationId="{B13EDF9B-959F-4291-BA46-C68C4D155B00}"/>
          </ac:picMkLst>
        </pc:picChg>
        <pc:picChg chg="add mod">
          <ac:chgData name="Darshan Bhat" userId="28b0a0e0-702e-43f7-b796-63e34203aeb8" providerId="ADAL" clId="{C572045A-FDAD-420C-B36A-24D90EDB1216}" dt="2022-10-12T04:31:25.440" v="5344" actId="571"/>
          <ac:picMkLst>
            <pc:docMk/>
            <pc:sldMk cId="3715113215" sldId="291"/>
            <ac:picMk id="18" creationId="{002DEBA1-AC9D-486B-8E4F-E5804B42A6C8}"/>
          </ac:picMkLst>
        </pc:picChg>
        <pc:picChg chg="add mod">
          <ac:chgData name="Darshan Bhat" userId="28b0a0e0-702e-43f7-b796-63e34203aeb8" providerId="ADAL" clId="{C572045A-FDAD-420C-B36A-24D90EDB1216}" dt="2022-10-12T04:31:40.937" v="5348" actId="571"/>
          <ac:picMkLst>
            <pc:docMk/>
            <pc:sldMk cId="3715113215" sldId="291"/>
            <ac:picMk id="22" creationId="{10CCEA1A-4F62-4887-80DB-512FDEABD81C}"/>
          </ac:picMkLst>
        </pc:picChg>
        <pc:cxnChg chg="add mod">
          <ac:chgData name="Darshan Bhat" userId="28b0a0e0-702e-43f7-b796-63e34203aeb8" providerId="ADAL" clId="{C572045A-FDAD-420C-B36A-24D90EDB1216}" dt="2022-10-12T04:34:21.722" v="5357" actId="1582"/>
          <ac:cxnSpMkLst>
            <pc:docMk/>
            <pc:sldMk cId="3715113215" sldId="291"/>
            <ac:cxnSpMk id="6" creationId="{54CE43CD-E5B6-4B17-8CEC-C19AA7A7B94D}"/>
          </ac:cxnSpMkLst>
        </pc:cxnChg>
        <pc:cxnChg chg="add del mod">
          <ac:chgData name="Darshan Bhat" userId="28b0a0e0-702e-43f7-b796-63e34203aeb8" providerId="ADAL" clId="{C572045A-FDAD-420C-B36A-24D90EDB1216}" dt="2022-10-12T04:34:54.317" v="5377" actId="11529"/>
          <ac:cxnSpMkLst>
            <pc:docMk/>
            <pc:sldMk cId="3715113215" sldId="291"/>
            <ac:cxnSpMk id="28" creationId="{A9AF9C37-36D2-4BA5-BAC5-43D0CCC6A35D}"/>
          </ac:cxnSpMkLst>
        </pc:cxnChg>
        <pc:cxnChg chg="add mod">
          <ac:chgData name="Darshan Bhat" userId="28b0a0e0-702e-43f7-b796-63e34203aeb8" providerId="ADAL" clId="{C572045A-FDAD-420C-B36A-24D90EDB1216}" dt="2022-10-12T04:35:03.874" v="5379" actId="14100"/>
          <ac:cxnSpMkLst>
            <pc:docMk/>
            <pc:sldMk cId="3715113215" sldId="291"/>
            <ac:cxnSpMk id="29" creationId="{6C2DA36D-3E57-4BD8-9E64-11F02BDAAED4}"/>
          </ac:cxnSpMkLst>
        </pc:cxnChg>
        <pc:cxnChg chg="add mod">
          <ac:chgData name="Darshan Bhat" userId="28b0a0e0-702e-43f7-b796-63e34203aeb8" providerId="ADAL" clId="{C572045A-FDAD-420C-B36A-24D90EDB1216}" dt="2022-10-12T04:36:56.113" v="5397" actId="14100"/>
          <ac:cxnSpMkLst>
            <pc:docMk/>
            <pc:sldMk cId="3715113215" sldId="291"/>
            <ac:cxnSpMk id="34" creationId="{D4B18848-BD0C-4F81-93C2-EF58AD6DEE4C}"/>
          </ac:cxnSpMkLst>
        </pc:cxnChg>
        <pc:cxnChg chg="add mod">
          <ac:chgData name="Darshan Bhat" userId="28b0a0e0-702e-43f7-b796-63e34203aeb8" providerId="ADAL" clId="{C572045A-FDAD-420C-B36A-24D90EDB1216}" dt="2022-10-12T04:37:21.578" v="5402" actId="14100"/>
          <ac:cxnSpMkLst>
            <pc:docMk/>
            <pc:sldMk cId="3715113215" sldId="291"/>
            <ac:cxnSpMk id="38" creationId="{B7B24523-0687-4AB3-B596-2670A6F8FF4F}"/>
          </ac:cxnSpMkLst>
        </pc:cxnChg>
      </pc:sldChg>
      <pc:sldChg chg="addSp delSp modSp new mod modAnim">
        <pc:chgData name="Darshan Bhat" userId="28b0a0e0-702e-43f7-b796-63e34203aeb8" providerId="ADAL" clId="{C572045A-FDAD-420C-B36A-24D90EDB1216}" dt="2022-10-14T14:29:07.715" v="6777"/>
        <pc:sldMkLst>
          <pc:docMk/>
          <pc:sldMk cId="658218261" sldId="292"/>
        </pc:sldMkLst>
        <pc:spChg chg="mod">
          <ac:chgData name="Darshan Bhat" userId="28b0a0e0-702e-43f7-b796-63e34203aeb8" providerId="ADAL" clId="{C572045A-FDAD-420C-B36A-24D90EDB1216}" dt="2022-10-12T07:31:47.412" v="5581" actId="20577"/>
          <ac:spMkLst>
            <pc:docMk/>
            <pc:sldMk cId="658218261" sldId="292"/>
            <ac:spMk id="2" creationId="{AFE7115D-FC37-4FC4-811B-3D6380ACFF4F}"/>
          </ac:spMkLst>
        </pc:spChg>
        <pc:spChg chg="del">
          <ac:chgData name="Darshan Bhat" userId="28b0a0e0-702e-43f7-b796-63e34203aeb8" providerId="ADAL" clId="{C572045A-FDAD-420C-B36A-24D90EDB1216}" dt="2022-10-12T07:31:50.705" v="5582" actId="478"/>
          <ac:spMkLst>
            <pc:docMk/>
            <pc:sldMk cId="658218261" sldId="292"/>
            <ac:spMk id="3" creationId="{D19B27EE-C7F1-4959-B978-C90815471695}"/>
          </ac:spMkLst>
        </pc:spChg>
        <pc:spChg chg="add del mod">
          <ac:chgData name="Darshan Bhat" userId="28b0a0e0-702e-43f7-b796-63e34203aeb8" providerId="ADAL" clId="{C572045A-FDAD-420C-B36A-24D90EDB1216}" dt="2022-10-13T03:59:46.684" v="6064"/>
          <ac:spMkLst>
            <pc:docMk/>
            <pc:sldMk cId="658218261" sldId="292"/>
            <ac:spMk id="4" creationId="{4463667D-015D-40B1-9162-C7B466F6BA55}"/>
          </ac:spMkLst>
        </pc:spChg>
        <pc:spChg chg="add mod">
          <ac:chgData name="Darshan Bhat" userId="28b0a0e0-702e-43f7-b796-63e34203aeb8" providerId="ADAL" clId="{C572045A-FDAD-420C-B36A-24D90EDB1216}" dt="2022-10-13T04:18:38.576" v="6218" actId="255"/>
          <ac:spMkLst>
            <pc:docMk/>
            <pc:sldMk cId="658218261" sldId="292"/>
            <ac:spMk id="10" creationId="{CCB74B0B-CB9D-43CA-9EF6-A5078A45E70D}"/>
          </ac:spMkLst>
        </pc:spChg>
        <pc:spChg chg="add mod">
          <ac:chgData name="Darshan Bhat" userId="28b0a0e0-702e-43f7-b796-63e34203aeb8" providerId="ADAL" clId="{C572045A-FDAD-420C-B36A-24D90EDB1216}" dt="2022-10-13T04:18:42.188" v="6219" actId="255"/>
          <ac:spMkLst>
            <pc:docMk/>
            <pc:sldMk cId="658218261" sldId="292"/>
            <ac:spMk id="11" creationId="{2971D554-E710-42F7-AD53-E88064CBF547}"/>
          </ac:spMkLst>
        </pc:spChg>
        <pc:spChg chg="add mod">
          <ac:chgData name="Darshan Bhat" userId="28b0a0e0-702e-43f7-b796-63e34203aeb8" providerId="ADAL" clId="{C572045A-FDAD-420C-B36A-24D90EDB1216}" dt="2022-10-13T04:19:04.628" v="6243" actId="1076"/>
          <ac:spMkLst>
            <pc:docMk/>
            <pc:sldMk cId="658218261" sldId="292"/>
            <ac:spMk id="12" creationId="{4503DC70-B104-42F5-92D3-9E22C35569C1}"/>
          </ac:spMkLst>
        </pc:spChg>
        <pc:spChg chg="add mod">
          <ac:chgData name="Darshan Bhat" userId="28b0a0e0-702e-43f7-b796-63e34203aeb8" providerId="ADAL" clId="{C572045A-FDAD-420C-B36A-24D90EDB1216}" dt="2022-10-13T04:19:57.702" v="6388" actId="313"/>
          <ac:spMkLst>
            <pc:docMk/>
            <pc:sldMk cId="658218261" sldId="292"/>
            <ac:spMk id="13" creationId="{7C86C474-422A-4789-9BC5-A016A2B896DD}"/>
          </ac:spMkLst>
        </pc:spChg>
        <pc:spChg chg="add del mod">
          <ac:chgData name="Darshan Bhat" userId="28b0a0e0-702e-43f7-b796-63e34203aeb8" providerId="ADAL" clId="{C572045A-FDAD-420C-B36A-24D90EDB1216}" dt="2022-10-13T04:52:56.155" v="6408"/>
          <ac:spMkLst>
            <pc:docMk/>
            <pc:sldMk cId="658218261" sldId="292"/>
            <ac:spMk id="14" creationId="{3E3A5C7B-994A-4C5C-814A-8DD7D61DDA3C}"/>
          </ac:spMkLst>
        </pc:spChg>
        <pc:spChg chg="add del">
          <ac:chgData name="Darshan Bhat" userId="28b0a0e0-702e-43f7-b796-63e34203aeb8" providerId="ADAL" clId="{C572045A-FDAD-420C-B36A-24D90EDB1216}" dt="2022-10-13T04:27:22.964" v="6391"/>
          <ac:spMkLst>
            <pc:docMk/>
            <pc:sldMk cId="658218261" sldId="292"/>
            <ac:spMk id="15" creationId="{C82D6E79-D402-4B4E-9BA5-787207AD26E9}"/>
          </ac:spMkLst>
        </pc:spChg>
        <pc:spChg chg="add del">
          <ac:chgData name="Darshan Bhat" userId="28b0a0e0-702e-43f7-b796-63e34203aeb8" providerId="ADAL" clId="{C572045A-FDAD-420C-B36A-24D90EDB1216}" dt="2022-10-13T04:47:23.615" v="6402"/>
          <ac:spMkLst>
            <pc:docMk/>
            <pc:sldMk cId="658218261" sldId="292"/>
            <ac:spMk id="16" creationId="{8224A0CA-B9DA-4096-B204-45F2D48D45F3}"/>
          </ac:spMkLst>
        </pc:spChg>
        <pc:spChg chg="add mod">
          <ac:chgData name="Darshan Bhat" userId="28b0a0e0-702e-43f7-b796-63e34203aeb8" providerId="ADAL" clId="{C572045A-FDAD-420C-B36A-24D90EDB1216}" dt="2022-10-13T04:53:29.402" v="6412" actId="20577"/>
          <ac:spMkLst>
            <pc:docMk/>
            <pc:sldMk cId="658218261" sldId="292"/>
            <ac:spMk id="18" creationId="{4386795A-C0C5-4035-987F-A2377AEFD385}"/>
          </ac:spMkLst>
        </pc:spChg>
        <pc:picChg chg="add mod">
          <ac:chgData name="Darshan Bhat" userId="28b0a0e0-702e-43f7-b796-63e34203aeb8" providerId="ADAL" clId="{C572045A-FDAD-420C-B36A-24D90EDB1216}" dt="2022-10-13T04:16:37.863" v="6196" actId="1076"/>
          <ac:picMkLst>
            <pc:docMk/>
            <pc:sldMk cId="658218261" sldId="292"/>
            <ac:picMk id="6" creationId="{75EBCB3D-4700-4D04-B435-FB46E52A3036}"/>
          </ac:picMkLst>
        </pc:picChg>
        <pc:picChg chg="add mod">
          <ac:chgData name="Darshan Bhat" userId="28b0a0e0-702e-43f7-b796-63e34203aeb8" providerId="ADAL" clId="{C572045A-FDAD-420C-B36A-24D90EDB1216}" dt="2022-10-13T04:17:34.498" v="6207" actId="1076"/>
          <ac:picMkLst>
            <pc:docMk/>
            <pc:sldMk cId="658218261" sldId="292"/>
            <ac:picMk id="8" creationId="{125AC998-2C0F-469D-B5B5-54859889E648}"/>
          </ac:picMkLst>
        </pc:picChg>
        <pc:picChg chg="add mod">
          <ac:chgData name="Darshan Bhat" userId="28b0a0e0-702e-43f7-b796-63e34203aeb8" providerId="ADAL" clId="{C572045A-FDAD-420C-B36A-24D90EDB1216}" dt="2022-10-13T04:17:36.321" v="6208" actId="1076"/>
          <ac:picMkLst>
            <pc:docMk/>
            <pc:sldMk cId="658218261" sldId="292"/>
            <ac:picMk id="9" creationId="{EF02F4B0-C8C4-49EF-86C6-D550EE293AFE}"/>
          </ac:picMkLst>
        </pc:picChg>
      </pc:sldChg>
      <pc:sldChg chg="addSp delSp modSp new mod modAnim">
        <pc:chgData name="Darshan Bhat" userId="28b0a0e0-702e-43f7-b796-63e34203aeb8" providerId="ADAL" clId="{C572045A-FDAD-420C-B36A-24D90EDB1216}" dt="2022-10-14T14:34:40.553" v="6801"/>
        <pc:sldMkLst>
          <pc:docMk/>
          <pc:sldMk cId="299893599" sldId="293"/>
        </pc:sldMkLst>
        <pc:spChg chg="mod">
          <ac:chgData name="Darshan Bhat" userId="28b0a0e0-702e-43f7-b796-63e34203aeb8" providerId="ADAL" clId="{C572045A-FDAD-420C-B36A-24D90EDB1216}" dt="2022-10-12T07:32:35.648" v="5610" actId="20577"/>
          <ac:spMkLst>
            <pc:docMk/>
            <pc:sldMk cId="299893599" sldId="293"/>
            <ac:spMk id="2" creationId="{ABDC04C7-F638-44D9-B823-DF0FCA618BF0}"/>
          </ac:spMkLst>
        </pc:spChg>
        <pc:spChg chg="del">
          <ac:chgData name="Darshan Bhat" userId="28b0a0e0-702e-43f7-b796-63e34203aeb8" providerId="ADAL" clId="{C572045A-FDAD-420C-B36A-24D90EDB1216}" dt="2022-10-12T07:32:19.931" v="5606" actId="478"/>
          <ac:spMkLst>
            <pc:docMk/>
            <pc:sldMk cId="299893599" sldId="293"/>
            <ac:spMk id="3" creationId="{1979A438-4FCD-4538-874A-0A133AA9281A}"/>
          </ac:spMkLst>
        </pc:spChg>
        <pc:spChg chg="add mod">
          <ac:chgData name="Darshan Bhat" userId="28b0a0e0-702e-43f7-b796-63e34203aeb8" providerId="ADAL" clId="{C572045A-FDAD-420C-B36A-24D90EDB1216}" dt="2022-10-13T05:07:21.400" v="6518" actId="2711"/>
          <ac:spMkLst>
            <pc:docMk/>
            <pc:sldMk cId="299893599" sldId="293"/>
            <ac:spMk id="5" creationId="{D7D7AB6E-DC66-4C4F-9C6B-50D7030AB2D9}"/>
          </ac:spMkLst>
        </pc:spChg>
        <pc:spChg chg="add del mod">
          <ac:chgData name="Darshan Bhat" userId="28b0a0e0-702e-43f7-b796-63e34203aeb8" providerId="ADAL" clId="{C572045A-FDAD-420C-B36A-24D90EDB1216}" dt="2022-10-13T04:59:02.141" v="6418"/>
          <ac:spMkLst>
            <pc:docMk/>
            <pc:sldMk cId="299893599" sldId="293"/>
            <ac:spMk id="6" creationId="{6FDAAD21-1A57-431F-B3D8-47F417BE82CA}"/>
          </ac:spMkLst>
        </pc:spChg>
        <pc:spChg chg="add mod">
          <ac:chgData name="Darshan Bhat" userId="28b0a0e0-702e-43f7-b796-63e34203aeb8" providerId="ADAL" clId="{C572045A-FDAD-420C-B36A-24D90EDB1216}" dt="2022-10-13T05:07:45.838" v="6532" actId="20577"/>
          <ac:spMkLst>
            <pc:docMk/>
            <pc:sldMk cId="299893599" sldId="293"/>
            <ac:spMk id="8" creationId="{6341103D-2850-4484-83CC-B7FB1DAD08E2}"/>
          </ac:spMkLst>
        </pc:spChg>
        <pc:spChg chg="add mod">
          <ac:chgData name="Darshan Bhat" userId="28b0a0e0-702e-43f7-b796-63e34203aeb8" providerId="ADAL" clId="{C572045A-FDAD-420C-B36A-24D90EDB1216}" dt="2022-10-13T05:07:21.400" v="6518" actId="2711"/>
          <ac:spMkLst>
            <pc:docMk/>
            <pc:sldMk cId="299893599" sldId="293"/>
            <ac:spMk id="10" creationId="{C2141D1F-02AF-4EC6-902B-812A140C0944}"/>
          </ac:spMkLst>
        </pc:spChg>
      </pc:sldChg>
      <pc:sldChg chg="addSp delSp modSp new mod modAnim">
        <pc:chgData name="Darshan Bhat" userId="28b0a0e0-702e-43f7-b796-63e34203aeb8" providerId="ADAL" clId="{C572045A-FDAD-420C-B36A-24D90EDB1216}" dt="2022-10-14T14:07:10.709" v="6655"/>
        <pc:sldMkLst>
          <pc:docMk/>
          <pc:sldMk cId="401216036" sldId="294"/>
        </pc:sldMkLst>
        <pc:spChg chg="mod">
          <ac:chgData name="Darshan Bhat" userId="28b0a0e0-702e-43f7-b796-63e34203aeb8" providerId="ADAL" clId="{C572045A-FDAD-420C-B36A-24D90EDB1216}" dt="2022-10-12T10:26:28.581" v="5730" actId="20577"/>
          <ac:spMkLst>
            <pc:docMk/>
            <pc:sldMk cId="401216036" sldId="294"/>
            <ac:spMk id="2" creationId="{FA33B754-4C09-4EA0-ADA9-6C7BC84C09FB}"/>
          </ac:spMkLst>
        </pc:spChg>
        <pc:spChg chg="del">
          <ac:chgData name="Darshan Bhat" userId="28b0a0e0-702e-43f7-b796-63e34203aeb8" providerId="ADAL" clId="{C572045A-FDAD-420C-B36A-24D90EDB1216}" dt="2022-10-12T10:26:32.274" v="5731" actId="478"/>
          <ac:spMkLst>
            <pc:docMk/>
            <pc:sldMk cId="401216036" sldId="294"/>
            <ac:spMk id="3" creationId="{1A865CEE-9888-463C-B11A-B8A93D2CC336}"/>
          </ac:spMkLst>
        </pc:spChg>
        <pc:spChg chg="add mod">
          <ac:chgData name="Darshan Bhat" userId="28b0a0e0-702e-43f7-b796-63e34203aeb8" providerId="ADAL" clId="{C572045A-FDAD-420C-B36A-24D90EDB1216}" dt="2022-10-12T10:56:45.092" v="5787" actId="14100"/>
          <ac:spMkLst>
            <pc:docMk/>
            <pc:sldMk cId="401216036" sldId="294"/>
            <ac:spMk id="8" creationId="{AB9B187E-61A5-404B-85E7-FE292E993D60}"/>
          </ac:spMkLst>
        </pc:spChg>
        <pc:spChg chg="add mod">
          <ac:chgData name="Darshan Bhat" userId="28b0a0e0-702e-43f7-b796-63e34203aeb8" providerId="ADAL" clId="{C572045A-FDAD-420C-B36A-24D90EDB1216}" dt="2022-10-12T10:58:05.664" v="5838" actId="20577"/>
          <ac:spMkLst>
            <pc:docMk/>
            <pc:sldMk cId="401216036" sldId="294"/>
            <ac:spMk id="9" creationId="{36CC77DE-E787-4A4C-86CB-D532C39DAFF1}"/>
          </ac:spMkLst>
        </pc:spChg>
        <pc:spChg chg="add mod">
          <ac:chgData name="Darshan Bhat" userId="28b0a0e0-702e-43f7-b796-63e34203aeb8" providerId="ADAL" clId="{C572045A-FDAD-420C-B36A-24D90EDB1216}" dt="2022-10-12T11:08:00.028" v="6061" actId="1076"/>
          <ac:spMkLst>
            <pc:docMk/>
            <pc:sldMk cId="401216036" sldId="294"/>
            <ac:spMk id="11" creationId="{C4E02B0C-CF77-4A84-A6D1-8C86D0725CA5}"/>
          </ac:spMkLst>
        </pc:spChg>
        <pc:picChg chg="add mod">
          <ac:chgData name="Darshan Bhat" userId="28b0a0e0-702e-43f7-b796-63e34203aeb8" providerId="ADAL" clId="{C572045A-FDAD-420C-B36A-24D90EDB1216}" dt="2022-10-12T10:27:17.023" v="5735" actId="1076"/>
          <ac:picMkLst>
            <pc:docMk/>
            <pc:sldMk cId="401216036" sldId="294"/>
            <ac:picMk id="5" creationId="{F311C996-696E-4DD2-B1AF-4E45E06971AA}"/>
          </ac:picMkLst>
        </pc:picChg>
        <pc:cxnChg chg="add mod">
          <ac:chgData name="Darshan Bhat" userId="28b0a0e0-702e-43f7-b796-63e34203aeb8" providerId="ADAL" clId="{C572045A-FDAD-420C-B36A-24D90EDB1216}" dt="2022-10-12T10:52:49.509" v="5737" actId="13822"/>
          <ac:cxnSpMkLst>
            <pc:docMk/>
            <pc:sldMk cId="401216036" sldId="294"/>
            <ac:cxnSpMk id="7" creationId="{17E515D0-38D0-43F3-9925-51095D9249D9}"/>
          </ac:cxnSpMkLst>
        </pc:cxnChg>
        <pc:cxnChg chg="add mod">
          <ac:chgData name="Darshan Bhat" userId="28b0a0e0-702e-43f7-b796-63e34203aeb8" providerId="ADAL" clId="{C572045A-FDAD-420C-B36A-24D90EDB1216}" dt="2022-10-12T10:57:02.734" v="5790" actId="571"/>
          <ac:cxnSpMkLst>
            <pc:docMk/>
            <pc:sldMk cId="401216036" sldId="294"/>
            <ac:cxnSpMk id="10" creationId="{B33CB22F-A02D-4DDC-AC10-80389103DC6D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1E8A7D-04D8-4D9E-94DF-C7EA327CE3FE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412173F-EAA7-4762-9DDD-4E0875A26F33}">
      <dgm:prSet phldrT="[Text]" custT="1"/>
      <dgm:spPr/>
      <dgm:t>
        <a:bodyPr/>
        <a:lstStyle/>
        <a:p>
          <a:r>
            <a:rPr lang="en-US" sz="3200" dirty="0"/>
            <a:t>Front end</a:t>
          </a:r>
        </a:p>
      </dgm:t>
    </dgm:pt>
    <dgm:pt modelId="{2D6415EB-5884-485C-93D5-FA457BC6F9EB}" type="parTrans" cxnId="{D7D34019-7DCD-44A2-A820-FE98D5EA156F}">
      <dgm:prSet/>
      <dgm:spPr/>
      <dgm:t>
        <a:bodyPr/>
        <a:lstStyle/>
        <a:p>
          <a:endParaRPr lang="en-US"/>
        </a:p>
      </dgm:t>
    </dgm:pt>
    <dgm:pt modelId="{46213E21-A13A-4DB7-BFB5-F809B258BB35}" type="sibTrans" cxnId="{D7D34019-7DCD-44A2-A820-FE98D5EA156F}">
      <dgm:prSet/>
      <dgm:spPr/>
      <dgm:t>
        <a:bodyPr/>
        <a:lstStyle/>
        <a:p>
          <a:endParaRPr lang="en-US"/>
        </a:p>
      </dgm:t>
    </dgm:pt>
    <dgm:pt modelId="{C2AC4B5B-4FB3-412B-9BAD-9E4B2A07B5BC}">
      <dgm:prSet phldrT="[Text]" custT="1"/>
      <dgm:spPr/>
      <dgm:t>
        <a:bodyPr/>
        <a:lstStyle/>
        <a:p>
          <a:r>
            <a:rPr lang="en-US" sz="3200" dirty="0"/>
            <a:t>Middle end</a:t>
          </a:r>
        </a:p>
      </dgm:t>
    </dgm:pt>
    <dgm:pt modelId="{930645A1-C685-4A47-9CD7-62161C013D15}" type="parTrans" cxnId="{725D82B2-DE93-4B03-8BF0-7122BBEAFFE3}">
      <dgm:prSet/>
      <dgm:spPr/>
      <dgm:t>
        <a:bodyPr/>
        <a:lstStyle/>
        <a:p>
          <a:endParaRPr lang="en-US"/>
        </a:p>
      </dgm:t>
    </dgm:pt>
    <dgm:pt modelId="{8D13DD3C-178D-4667-BD82-C6996F01297A}" type="sibTrans" cxnId="{725D82B2-DE93-4B03-8BF0-7122BBEAFFE3}">
      <dgm:prSet/>
      <dgm:spPr/>
      <dgm:t>
        <a:bodyPr/>
        <a:lstStyle/>
        <a:p>
          <a:endParaRPr lang="en-US"/>
        </a:p>
      </dgm:t>
    </dgm:pt>
    <dgm:pt modelId="{9F431E95-62BA-4BE0-A55B-323B1C134ECF}">
      <dgm:prSet phldrT="[Text]" custT="1"/>
      <dgm:spPr/>
      <dgm:t>
        <a:bodyPr/>
        <a:lstStyle/>
        <a:p>
          <a:r>
            <a:rPr lang="en-US" sz="3200" dirty="0"/>
            <a:t>Backend</a:t>
          </a:r>
        </a:p>
      </dgm:t>
    </dgm:pt>
    <dgm:pt modelId="{9BB120C8-2FE2-44CA-9BF7-25601D8CDF60}" type="parTrans" cxnId="{30AF6B1F-9CD6-44E6-BE93-404B6F24472E}">
      <dgm:prSet/>
      <dgm:spPr/>
      <dgm:t>
        <a:bodyPr/>
        <a:lstStyle/>
        <a:p>
          <a:endParaRPr lang="en-US"/>
        </a:p>
      </dgm:t>
    </dgm:pt>
    <dgm:pt modelId="{F89687C3-2BA4-485B-BD1C-066F36D69434}" type="sibTrans" cxnId="{30AF6B1F-9CD6-44E6-BE93-404B6F24472E}">
      <dgm:prSet/>
      <dgm:spPr/>
      <dgm:t>
        <a:bodyPr/>
        <a:lstStyle/>
        <a:p>
          <a:endParaRPr lang="en-US"/>
        </a:p>
      </dgm:t>
    </dgm:pt>
    <dgm:pt modelId="{F2718DE0-F0E7-4805-BCF5-107ED5A786DD}" type="pres">
      <dgm:prSet presAssocID="{401E8A7D-04D8-4D9E-94DF-C7EA327CE3FE}" presName="Name0" presStyleCnt="0">
        <dgm:presLayoutVars>
          <dgm:dir/>
          <dgm:resizeHandles val="exact"/>
        </dgm:presLayoutVars>
      </dgm:prSet>
      <dgm:spPr/>
    </dgm:pt>
    <dgm:pt modelId="{1A05C84C-18E3-46DE-9CE3-96B5C8610DC1}" type="pres">
      <dgm:prSet presAssocID="{3412173F-EAA7-4762-9DDD-4E0875A26F33}" presName="parTxOnly" presStyleLbl="node1" presStyleIdx="0" presStyleCnt="3">
        <dgm:presLayoutVars>
          <dgm:bulletEnabled val="1"/>
        </dgm:presLayoutVars>
      </dgm:prSet>
      <dgm:spPr/>
    </dgm:pt>
    <dgm:pt modelId="{6002786F-4D41-4A71-8C34-D344A8B95A29}" type="pres">
      <dgm:prSet presAssocID="{46213E21-A13A-4DB7-BFB5-F809B258BB35}" presName="parSpace" presStyleCnt="0"/>
      <dgm:spPr/>
    </dgm:pt>
    <dgm:pt modelId="{41501D6F-67AF-47FF-8EBE-42AB43BBEC41}" type="pres">
      <dgm:prSet presAssocID="{C2AC4B5B-4FB3-412B-9BAD-9E4B2A07B5BC}" presName="parTxOnly" presStyleLbl="node1" presStyleIdx="1" presStyleCnt="3">
        <dgm:presLayoutVars>
          <dgm:bulletEnabled val="1"/>
        </dgm:presLayoutVars>
      </dgm:prSet>
      <dgm:spPr/>
    </dgm:pt>
    <dgm:pt modelId="{AEB920D2-847B-4242-9B8D-9D13ABD1309A}" type="pres">
      <dgm:prSet presAssocID="{8D13DD3C-178D-4667-BD82-C6996F01297A}" presName="parSpace" presStyleCnt="0"/>
      <dgm:spPr/>
    </dgm:pt>
    <dgm:pt modelId="{0883504E-4B26-4A99-8B84-E0F6027D53FF}" type="pres">
      <dgm:prSet presAssocID="{9F431E95-62BA-4BE0-A55B-323B1C134ECF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D7D34019-7DCD-44A2-A820-FE98D5EA156F}" srcId="{401E8A7D-04D8-4D9E-94DF-C7EA327CE3FE}" destId="{3412173F-EAA7-4762-9DDD-4E0875A26F33}" srcOrd="0" destOrd="0" parTransId="{2D6415EB-5884-485C-93D5-FA457BC6F9EB}" sibTransId="{46213E21-A13A-4DB7-BFB5-F809B258BB35}"/>
    <dgm:cxn modelId="{30AF6B1F-9CD6-44E6-BE93-404B6F24472E}" srcId="{401E8A7D-04D8-4D9E-94DF-C7EA327CE3FE}" destId="{9F431E95-62BA-4BE0-A55B-323B1C134ECF}" srcOrd="2" destOrd="0" parTransId="{9BB120C8-2FE2-44CA-9BF7-25601D8CDF60}" sibTransId="{F89687C3-2BA4-485B-BD1C-066F36D69434}"/>
    <dgm:cxn modelId="{124A843F-C050-4A7E-AC06-12AACCBC3CFA}" type="presOf" srcId="{9F431E95-62BA-4BE0-A55B-323B1C134ECF}" destId="{0883504E-4B26-4A99-8B84-E0F6027D53FF}" srcOrd="0" destOrd="0" presId="urn:microsoft.com/office/officeart/2005/8/layout/hChevron3"/>
    <dgm:cxn modelId="{ABF17463-A43F-46BE-BE06-CADF52D5A6EF}" type="presOf" srcId="{C2AC4B5B-4FB3-412B-9BAD-9E4B2A07B5BC}" destId="{41501D6F-67AF-47FF-8EBE-42AB43BBEC41}" srcOrd="0" destOrd="0" presId="urn:microsoft.com/office/officeart/2005/8/layout/hChevron3"/>
    <dgm:cxn modelId="{05F70079-8E4D-4987-9B29-F9E24058EA01}" type="presOf" srcId="{401E8A7D-04D8-4D9E-94DF-C7EA327CE3FE}" destId="{F2718DE0-F0E7-4805-BCF5-107ED5A786DD}" srcOrd="0" destOrd="0" presId="urn:microsoft.com/office/officeart/2005/8/layout/hChevron3"/>
    <dgm:cxn modelId="{725D82B2-DE93-4B03-8BF0-7122BBEAFFE3}" srcId="{401E8A7D-04D8-4D9E-94DF-C7EA327CE3FE}" destId="{C2AC4B5B-4FB3-412B-9BAD-9E4B2A07B5BC}" srcOrd="1" destOrd="0" parTransId="{930645A1-C685-4A47-9CD7-62161C013D15}" sibTransId="{8D13DD3C-178D-4667-BD82-C6996F01297A}"/>
    <dgm:cxn modelId="{4DE822B5-DD40-48BC-BBAC-E9EB49B3E4D0}" type="presOf" srcId="{3412173F-EAA7-4762-9DDD-4E0875A26F33}" destId="{1A05C84C-18E3-46DE-9CE3-96B5C8610DC1}" srcOrd="0" destOrd="0" presId="urn:microsoft.com/office/officeart/2005/8/layout/hChevron3"/>
    <dgm:cxn modelId="{53839941-1EA4-499E-8C2B-EA6B5807614E}" type="presParOf" srcId="{F2718DE0-F0E7-4805-BCF5-107ED5A786DD}" destId="{1A05C84C-18E3-46DE-9CE3-96B5C8610DC1}" srcOrd="0" destOrd="0" presId="urn:microsoft.com/office/officeart/2005/8/layout/hChevron3"/>
    <dgm:cxn modelId="{CC0A7E8E-C410-41AF-B2FA-02FD86DBF4DC}" type="presParOf" srcId="{F2718DE0-F0E7-4805-BCF5-107ED5A786DD}" destId="{6002786F-4D41-4A71-8C34-D344A8B95A29}" srcOrd="1" destOrd="0" presId="urn:microsoft.com/office/officeart/2005/8/layout/hChevron3"/>
    <dgm:cxn modelId="{4E2A10BF-A08A-4059-A520-7535358C4EE1}" type="presParOf" srcId="{F2718DE0-F0E7-4805-BCF5-107ED5A786DD}" destId="{41501D6F-67AF-47FF-8EBE-42AB43BBEC41}" srcOrd="2" destOrd="0" presId="urn:microsoft.com/office/officeart/2005/8/layout/hChevron3"/>
    <dgm:cxn modelId="{0B4F5746-3A2A-4639-83B3-7446D2824DE7}" type="presParOf" srcId="{F2718DE0-F0E7-4805-BCF5-107ED5A786DD}" destId="{AEB920D2-847B-4242-9B8D-9D13ABD1309A}" srcOrd="3" destOrd="0" presId="urn:microsoft.com/office/officeart/2005/8/layout/hChevron3"/>
    <dgm:cxn modelId="{EC1F1625-9E80-4FDE-879A-F474097B79C6}" type="presParOf" srcId="{F2718DE0-F0E7-4805-BCF5-107ED5A786DD}" destId="{0883504E-4B26-4A99-8B84-E0F6027D53F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05C84C-18E3-46DE-9CE3-96B5C8610DC1}">
      <dsp:nvSpPr>
        <dsp:cNvPr id="0" name=""/>
        <dsp:cNvSpPr/>
      </dsp:nvSpPr>
      <dsp:spPr>
        <a:xfrm>
          <a:off x="4780" y="461781"/>
          <a:ext cx="4179996" cy="167199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Front end</a:t>
          </a:r>
        </a:p>
      </dsp:txBody>
      <dsp:txXfrm>
        <a:off x="4780" y="461781"/>
        <a:ext cx="3761997" cy="1671998"/>
      </dsp:txXfrm>
    </dsp:sp>
    <dsp:sp modelId="{41501D6F-67AF-47FF-8EBE-42AB43BBEC41}">
      <dsp:nvSpPr>
        <dsp:cNvPr id="0" name=""/>
        <dsp:cNvSpPr/>
      </dsp:nvSpPr>
      <dsp:spPr>
        <a:xfrm>
          <a:off x="3348776" y="461781"/>
          <a:ext cx="4179996" cy="16719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85344" rIns="42672" bIns="8534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Middle end</a:t>
          </a:r>
        </a:p>
      </dsp:txBody>
      <dsp:txXfrm>
        <a:off x="4184775" y="461781"/>
        <a:ext cx="2507998" cy="1671998"/>
      </dsp:txXfrm>
    </dsp:sp>
    <dsp:sp modelId="{0883504E-4B26-4A99-8B84-E0F6027D53FF}">
      <dsp:nvSpPr>
        <dsp:cNvPr id="0" name=""/>
        <dsp:cNvSpPr/>
      </dsp:nvSpPr>
      <dsp:spPr>
        <a:xfrm>
          <a:off x="6692773" y="461781"/>
          <a:ext cx="4179996" cy="16719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85344" rIns="42672" bIns="8534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Backend</a:t>
          </a:r>
        </a:p>
      </dsp:txBody>
      <dsp:txXfrm>
        <a:off x="7528772" y="461781"/>
        <a:ext cx="2507998" cy="16719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08F3-3253-4605-AAD8-240A3B2C7C3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346A-B58E-4118-9EAB-0147722F6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84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08F3-3253-4605-AAD8-240A3B2C7C3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346A-B58E-4118-9EAB-0147722F6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14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08F3-3253-4605-AAD8-240A3B2C7C3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346A-B58E-4118-9EAB-0147722F6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58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08F3-3253-4605-AAD8-240A3B2C7C3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346A-B58E-4118-9EAB-0147722F67D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5666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08F3-3253-4605-AAD8-240A3B2C7C3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346A-B58E-4118-9EAB-0147722F6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66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08F3-3253-4605-AAD8-240A3B2C7C3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346A-B58E-4118-9EAB-0147722F6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93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08F3-3253-4605-AAD8-240A3B2C7C3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346A-B58E-4118-9EAB-0147722F6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51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08F3-3253-4605-AAD8-240A3B2C7C3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346A-B58E-4118-9EAB-0147722F6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53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08F3-3253-4605-AAD8-240A3B2C7C3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346A-B58E-4118-9EAB-0147722F6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57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08F3-3253-4605-AAD8-240A3B2C7C3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346A-B58E-4118-9EAB-0147722F6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38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08F3-3253-4605-AAD8-240A3B2C7C3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346A-B58E-4118-9EAB-0147722F6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4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08F3-3253-4605-AAD8-240A3B2C7C3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346A-B58E-4118-9EAB-0147722F6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5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08F3-3253-4605-AAD8-240A3B2C7C3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346A-B58E-4118-9EAB-0147722F6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7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08F3-3253-4605-AAD8-240A3B2C7C3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346A-B58E-4118-9EAB-0147722F6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74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08F3-3253-4605-AAD8-240A3B2C7C3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346A-B58E-4118-9EAB-0147722F6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05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08F3-3253-4605-AAD8-240A3B2C7C3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346A-B58E-4118-9EAB-0147722F6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51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08F3-3253-4605-AAD8-240A3B2C7C3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346A-B58E-4118-9EAB-0147722F6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0B108F3-3253-4605-AAD8-240A3B2C7C3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B346A-B58E-4118-9EAB-0147722F6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318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odbolt.org/z/hYW16nWKb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clang.llvm.org/docs/LibASTMatchersTutorial.html" TargetMode="External"/><Relationship Id="rId3" Type="http://schemas.openxmlformats.org/officeDocument/2006/relationships/hyperlink" Target="https://clang.llvm.org/extra/clang-tidy/checks/readability/redundant-string-init.html" TargetMode="External"/><Relationship Id="rId7" Type="http://schemas.openxmlformats.org/officeDocument/2006/relationships/hyperlink" Target="https://clang.llvm.org/extra/clang-tidy/checks/list.html" TargetMode="External"/><Relationship Id="rId2" Type="http://schemas.openxmlformats.org/officeDocument/2006/relationships/hyperlink" Target="https://clang.llvm.org/extra/clang-tidy/checks/readability/duplicate-includ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hyperlink" Target="https://clang.llvm.org/extra/clang-tidy/checks/performance/faster-string-find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lvm.org/docs/Passes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LgrgYD4aibg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eleases.llvm.org/4.0.0/tools/clang/docs/AttributeReference.html" TargetMode="External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clang.llvm.org/" TargetMode="External"/><Relationship Id="rId2" Type="http://schemas.openxmlformats.org/officeDocument/2006/relationships/hyperlink" Target="https://llvm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lvm.org/docs/Passes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odbolt.org/z/aMznenzM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F954E-4019-470A-9F6A-11BF3FFD16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 A Compiler’s Perspective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62943C-6238-47A2-A9F7-8586826280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Darshan Bhat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660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121BE-93A9-4DE5-A170-D1A1A6639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Family of C++ compilers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6353993-A051-4820-B5F2-105B97F61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510780"/>
              </p:ext>
            </p:extLst>
          </p:nvPr>
        </p:nvGraphicFramePr>
        <p:xfrm>
          <a:off x="1022350" y="1910291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6139069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2279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standard 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675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C++20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811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GCC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C++20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84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AOCC (AMD)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C++20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6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MSVC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C++20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183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ICC (Intel)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C++17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468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Armcc</a:t>
                      </a:r>
                      <a:r>
                        <a:rPr lang="en-US" dirty="0"/>
                        <a:t> (ARM)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C++14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857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728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2616D-0732-4528-8119-9597D1EBB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LLVM &amp; Clang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44CCE7-6EB8-482C-82AC-8E15705DA44E}"/>
              </a:ext>
            </a:extLst>
          </p:cNvPr>
          <p:cNvSpPr txBox="1"/>
          <p:nvPr/>
        </p:nvSpPr>
        <p:spPr>
          <a:xfrm>
            <a:off x="186225" y="1385120"/>
            <a:ext cx="107805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LLVM stands for Low Level Virtual Machine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Project started in 2000, aimed for providing common IR for static and </a:t>
            </a:r>
          </a:p>
          <a:p>
            <a:r>
              <a:rPr lang="en-US" sz="2400" dirty="0"/>
              <a:t>dynamic languages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16E31B1-D9B4-47C7-A0E9-7342380E583C}"/>
              </a:ext>
            </a:extLst>
          </p:cNvPr>
          <p:cNvSpPr/>
          <p:nvPr/>
        </p:nvSpPr>
        <p:spPr>
          <a:xfrm>
            <a:off x="1076325" y="3162481"/>
            <a:ext cx="1552575" cy="676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Clang (C&amp;C++)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A76792E-7654-40F4-A257-814BF647C002}"/>
              </a:ext>
            </a:extLst>
          </p:cNvPr>
          <p:cNvSpPr/>
          <p:nvPr/>
        </p:nvSpPr>
        <p:spPr>
          <a:xfrm>
            <a:off x="1076324" y="4048305"/>
            <a:ext cx="1552575" cy="676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llgo</a:t>
            </a:r>
            <a:r>
              <a:rPr lang="en-US" dirty="0"/>
              <a:t> (go)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88EB172-3BDB-4385-AE57-7679942BB752}"/>
              </a:ext>
            </a:extLst>
          </p:cNvPr>
          <p:cNvSpPr/>
          <p:nvPr/>
        </p:nvSpPr>
        <p:spPr>
          <a:xfrm>
            <a:off x="1076325" y="4895849"/>
            <a:ext cx="1552575" cy="676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Flang</a:t>
            </a:r>
            <a:r>
              <a:rPr lang="en-US" dirty="0"/>
              <a:t> (</a:t>
            </a:r>
            <a:r>
              <a:rPr lang="en-US" dirty="0" err="1"/>
              <a:t>fortran</a:t>
            </a:r>
            <a:r>
              <a:rPr lang="en-US" dirty="0"/>
              <a:t>)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B6D8E58-BFF4-4BAC-9207-63A1B931C68D}"/>
              </a:ext>
            </a:extLst>
          </p:cNvPr>
          <p:cNvSpPr/>
          <p:nvPr/>
        </p:nvSpPr>
        <p:spPr>
          <a:xfrm>
            <a:off x="1076325" y="5871988"/>
            <a:ext cx="1552575" cy="676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Rust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28D3B05-9886-4830-BB09-8C2E39D02D5B}"/>
              </a:ext>
            </a:extLst>
          </p:cNvPr>
          <p:cNvSpPr/>
          <p:nvPr/>
        </p:nvSpPr>
        <p:spPr>
          <a:xfrm>
            <a:off x="4978910" y="4795666"/>
            <a:ext cx="1938621" cy="98142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LLVM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C534DD0-7C2B-48D9-856A-33162C361F09}"/>
              </a:ext>
            </a:extLst>
          </p:cNvPr>
          <p:cNvSpPr/>
          <p:nvPr/>
        </p:nvSpPr>
        <p:spPr>
          <a:xfrm>
            <a:off x="9267541" y="3357170"/>
            <a:ext cx="1552575" cy="676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x86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0F5602F-CF00-41FB-8255-7042AE158619}"/>
              </a:ext>
            </a:extLst>
          </p:cNvPr>
          <p:cNvSpPr/>
          <p:nvPr/>
        </p:nvSpPr>
        <p:spPr>
          <a:xfrm>
            <a:off x="9267542" y="4257587"/>
            <a:ext cx="1552575" cy="676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51811FE-4122-4C13-AF1C-9D98B7AF3708}"/>
              </a:ext>
            </a:extLst>
          </p:cNvPr>
          <p:cNvSpPr/>
          <p:nvPr/>
        </p:nvSpPr>
        <p:spPr>
          <a:xfrm>
            <a:off x="9267542" y="5153025"/>
            <a:ext cx="1552575" cy="676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assembly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E1D2C13-3589-4B6D-BEAF-551456CF7059}"/>
              </a:ext>
            </a:extLst>
          </p:cNvPr>
          <p:cNvCxnSpPr>
            <a:stCxn id="30" idx="3"/>
            <a:endCxn id="34" idx="1"/>
          </p:cNvCxnSpPr>
          <p:nvPr/>
        </p:nvCxnSpPr>
        <p:spPr>
          <a:xfrm>
            <a:off x="2628900" y="3500619"/>
            <a:ext cx="2350010" cy="1785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40EEBEC-13AA-4F2F-876F-9B5E5631E9C8}"/>
              </a:ext>
            </a:extLst>
          </p:cNvPr>
          <p:cNvCxnSpPr>
            <a:stCxn id="31" idx="3"/>
            <a:endCxn id="34" idx="1"/>
          </p:cNvCxnSpPr>
          <p:nvPr/>
        </p:nvCxnSpPr>
        <p:spPr>
          <a:xfrm>
            <a:off x="2628899" y="4386443"/>
            <a:ext cx="2350011" cy="89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61FE1DF-07BC-4043-A6AA-EA8000A7F362}"/>
              </a:ext>
            </a:extLst>
          </p:cNvPr>
          <p:cNvCxnSpPr>
            <a:stCxn id="32" idx="3"/>
            <a:endCxn id="34" idx="1"/>
          </p:cNvCxnSpPr>
          <p:nvPr/>
        </p:nvCxnSpPr>
        <p:spPr>
          <a:xfrm>
            <a:off x="2628900" y="5233987"/>
            <a:ext cx="2350010" cy="52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7FBD4E7-0F8F-4792-8B59-8B3F157A6DD1}"/>
              </a:ext>
            </a:extLst>
          </p:cNvPr>
          <p:cNvCxnSpPr>
            <a:stCxn id="33" idx="3"/>
            <a:endCxn id="34" idx="1"/>
          </p:cNvCxnSpPr>
          <p:nvPr/>
        </p:nvCxnSpPr>
        <p:spPr>
          <a:xfrm flipV="1">
            <a:off x="2628900" y="5286378"/>
            <a:ext cx="2350010" cy="923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1D5A562-9DDD-4095-B420-629D01A57726}"/>
              </a:ext>
            </a:extLst>
          </p:cNvPr>
          <p:cNvCxnSpPr>
            <a:stCxn id="34" idx="3"/>
            <a:endCxn id="35" idx="1"/>
          </p:cNvCxnSpPr>
          <p:nvPr/>
        </p:nvCxnSpPr>
        <p:spPr>
          <a:xfrm flipV="1">
            <a:off x="6917531" y="3695308"/>
            <a:ext cx="2350010" cy="1591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143355F-057A-4A43-829C-B7AFCD5B7BAF}"/>
              </a:ext>
            </a:extLst>
          </p:cNvPr>
          <p:cNvCxnSpPr>
            <a:stCxn id="34" idx="3"/>
            <a:endCxn id="36" idx="1"/>
          </p:cNvCxnSpPr>
          <p:nvPr/>
        </p:nvCxnSpPr>
        <p:spPr>
          <a:xfrm flipV="1">
            <a:off x="6917531" y="4595725"/>
            <a:ext cx="2350011" cy="69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1AD3DD5-31C4-40F2-AC0A-8A6A3DC60109}"/>
              </a:ext>
            </a:extLst>
          </p:cNvPr>
          <p:cNvCxnSpPr>
            <a:stCxn id="34" idx="3"/>
            <a:endCxn id="37" idx="1"/>
          </p:cNvCxnSpPr>
          <p:nvPr/>
        </p:nvCxnSpPr>
        <p:spPr>
          <a:xfrm>
            <a:off x="6917531" y="5286378"/>
            <a:ext cx="2350011" cy="204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EE78EB12-3152-4D02-9FE5-405FDF6C684D}"/>
              </a:ext>
            </a:extLst>
          </p:cNvPr>
          <p:cNvSpPr/>
          <p:nvPr/>
        </p:nvSpPr>
        <p:spPr>
          <a:xfrm>
            <a:off x="9267542" y="5988804"/>
            <a:ext cx="1552575" cy="676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MIPS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D9E7316-6D04-4096-BF7F-C9215E518C00}"/>
              </a:ext>
            </a:extLst>
          </p:cNvPr>
          <p:cNvCxnSpPr>
            <a:stCxn id="34" idx="3"/>
            <a:endCxn id="65" idx="1"/>
          </p:cNvCxnSpPr>
          <p:nvPr/>
        </p:nvCxnSpPr>
        <p:spPr>
          <a:xfrm>
            <a:off x="6917531" y="5286378"/>
            <a:ext cx="2350011" cy="1040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95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6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58ADC-F7AC-47CD-8CFA-1DA711647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Set Architecture (ISA)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82BAFF-2E21-409A-8C04-72AF8FBDC9AC}"/>
              </a:ext>
            </a:extLst>
          </p:cNvPr>
          <p:cNvSpPr txBox="1"/>
          <p:nvPr/>
        </p:nvSpPr>
        <p:spPr>
          <a:xfrm>
            <a:off x="838200" y="1528809"/>
            <a:ext cx="84048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Set of instructions defined by a Hardware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Primary abstraction between software and hardware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9427A7-EC20-448C-BBDB-BF9D80675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117" y="3016683"/>
            <a:ext cx="3847783" cy="175227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FD9810-4FF2-4813-9E3B-E09E64DD92E8}"/>
              </a:ext>
            </a:extLst>
          </p:cNvPr>
          <p:cNvCxnSpPr/>
          <p:nvPr/>
        </p:nvCxnSpPr>
        <p:spPr>
          <a:xfrm>
            <a:off x="1914891" y="3521508"/>
            <a:ext cx="4829175" cy="85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C6D51B5-9C4B-41A9-949A-45DDCFC3E2FC}"/>
              </a:ext>
            </a:extLst>
          </p:cNvPr>
          <p:cNvSpPr txBox="1"/>
          <p:nvPr/>
        </p:nvSpPr>
        <p:spPr>
          <a:xfrm>
            <a:off x="6876784" y="3102705"/>
            <a:ext cx="43712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of x86 ISA</a:t>
            </a:r>
          </a:p>
          <a:p>
            <a:r>
              <a:rPr lang="en-US" dirty="0"/>
              <a:t>“</a:t>
            </a:r>
            <a:r>
              <a:rPr lang="en-US" dirty="0" err="1"/>
              <a:t>imul</a:t>
            </a:r>
            <a:r>
              <a:rPr lang="en-US" dirty="0"/>
              <a:t>” could be implemented using different</a:t>
            </a:r>
          </a:p>
          <a:p>
            <a:r>
              <a:rPr lang="en-US" dirty="0"/>
              <a:t>logic ( hardware) by different vendors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552481-B2DB-4DF3-B58E-1B22BABB8D04}"/>
              </a:ext>
            </a:extLst>
          </p:cNvPr>
          <p:cNvSpPr txBox="1"/>
          <p:nvPr/>
        </p:nvSpPr>
        <p:spPr>
          <a:xfrm>
            <a:off x="953451" y="5221351"/>
            <a:ext cx="7333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x86 vendors : Intel, AMD, VIA, </a:t>
            </a:r>
            <a:r>
              <a:rPr lang="en-US" sz="2400" dirty="0" err="1"/>
              <a:t>Zhaoxin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ARM vendors : Apple, Broadcom, Nvidia, Samsung</a:t>
            </a:r>
          </a:p>
        </p:txBody>
      </p:sp>
    </p:spTree>
    <p:extLst>
      <p:ext uri="{BB962C8B-B14F-4D97-AF65-F5344CB8AC3E}">
        <p14:creationId xmlns:p14="http://schemas.microsoft.com/office/powerpoint/2010/main" val="3348524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2170E-1AE8-41D0-B62C-DDC8EAF10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 vs CISC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34D2C5A-05E7-4418-B657-879D06E8E09F}"/>
              </a:ext>
            </a:extLst>
          </p:cNvPr>
          <p:cNvSpPr/>
          <p:nvPr/>
        </p:nvSpPr>
        <p:spPr>
          <a:xfrm>
            <a:off x="1400175" y="1853248"/>
            <a:ext cx="1619250" cy="542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6C91BEE-3FA9-49DF-B7F4-85A0B763B42D}"/>
              </a:ext>
            </a:extLst>
          </p:cNvPr>
          <p:cNvSpPr/>
          <p:nvPr/>
        </p:nvSpPr>
        <p:spPr>
          <a:xfrm>
            <a:off x="5725504" y="1853248"/>
            <a:ext cx="1619250" cy="542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FFBFEE0-0454-4027-BDF1-9D2620ACDBEF}"/>
              </a:ext>
            </a:extLst>
          </p:cNvPr>
          <p:cNvSpPr/>
          <p:nvPr/>
        </p:nvSpPr>
        <p:spPr>
          <a:xfrm>
            <a:off x="1400175" y="4190364"/>
            <a:ext cx="1619250" cy="542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Processor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136EF4F-0ED3-4168-9B6C-4E097072CB23}"/>
              </a:ext>
            </a:extLst>
          </p:cNvPr>
          <p:cNvSpPr/>
          <p:nvPr/>
        </p:nvSpPr>
        <p:spPr>
          <a:xfrm>
            <a:off x="5725504" y="4190364"/>
            <a:ext cx="1619250" cy="542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335F96C-5054-4A65-B42C-30DE5E027EF7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2209800" y="2396173"/>
            <a:ext cx="0" cy="17941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4FCDF1A-7D19-4533-9ACF-7C0ECF2BE04C}"/>
              </a:ext>
            </a:extLst>
          </p:cNvPr>
          <p:cNvCxnSpPr/>
          <p:nvPr/>
        </p:nvCxnSpPr>
        <p:spPr>
          <a:xfrm>
            <a:off x="6497029" y="2396173"/>
            <a:ext cx="0" cy="17941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70B1A01-320B-4EF8-B48C-E361C906F21B}"/>
              </a:ext>
            </a:extLst>
          </p:cNvPr>
          <p:cNvSpPr txBox="1"/>
          <p:nvPr/>
        </p:nvSpPr>
        <p:spPr>
          <a:xfrm>
            <a:off x="2407953" y="3821032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Greater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2CAF81-F45E-4C29-B5C1-F249B67562B4}"/>
              </a:ext>
            </a:extLst>
          </p:cNvPr>
          <p:cNvSpPr txBox="1"/>
          <p:nvPr/>
        </p:nvSpPr>
        <p:spPr>
          <a:xfrm>
            <a:off x="7344754" y="1780898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Greater complexity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6D0525-BD46-46B4-B148-29A1541A168A}"/>
              </a:ext>
            </a:extLst>
          </p:cNvPr>
          <p:cNvSpPr txBox="1"/>
          <p:nvPr/>
        </p:nvSpPr>
        <p:spPr>
          <a:xfrm>
            <a:off x="1905000" y="137160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CISC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E5A64D-AE50-4580-9A8A-9F3161655382}"/>
              </a:ext>
            </a:extLst>
          </p:cNvPr>
          <p:cNvSpPr txBox="1"/>
          <p:nvPr/>
        </p:nvSpPr>
        <p:spPr>
          <a:xfrm>
            <a:off x="6157032" y="1371600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RISC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64200A6-EDBA-4D6E-A0A3-B4AB11356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4900612"/>
            <a:ext cx="2305050" cy="17811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D454DC3-98FA-4253-A6F5-77E8754E5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2152" y="4733289"/>
            <a:ext cx="1600335" cy="207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146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A0C0D-6F46-4144-BEEE-3D8F5ACDE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anatomy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73C30C0-FCD6-4F84-912A-F4E6A93C0D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6093692"/>
              </p:ext>
            </p:extLst>
          </p:nvPr>
        </p:nvGraphicFramePr>
        <p:xfrm>
          <a:off x="838200" y="1690688"/>
          <a:ext cx="10877550" cy="2595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34C591F-03F5-4EB4-A0C2-BB717CCDFABF}"/>
              </a:ext>
            </a:extLst>
          </p:cNvPr>
          <p:cNvSpPr txBox="1"/>
          <p:nvPr/>
        </p:nvSpPr>
        <p:spPr>
          <a:xfrm>
            <a:off x="1247775" y="5081587"/>
            <a:ext cx="22819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Language parsing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AST construction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AST transformation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798A5-4407-4C9A-9348-79EAC4C4F548}"/>
              </a:ext>
            </a:extLst>
          </p:cNvPr>
          <p:cNvSpPr txBox="1"/>
          <p:nvPr/>
        </p:nvSpPr>
        <p:spPr>
          <a:xfrm>
            <a:off x="4657725" y="5076824"/>
            <a:ext cx="3400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Various </a:t>
            </a:r>
            <a:r>
              <a:rPr lang="en-US" dirty="0" err="1"/>
              <a:t>llvm</a:t>
            </a:r>
            <a:r>
              <a:rPr lang="en-US" dirty="0"/>
              <a:t> IR transformation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1CA8B9-327C-47B1-8BA2-AA63F6E7311A}"/>
              </a:ext>
            </a:extLst>
          </p:cNvPr>
          <p:cNvSpPr txBox="1"/>
          <p:nvPr/>
        </p:nvSpPr>
        <p:spPr>
          <a:xfrm>
            <a:off x="8477250" y="5081587"/>
            <a:ext cx="3592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Instruction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Machine specific transforms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 emission ( assembly)</a:t>
            </a:r>
          </a:p>
        </p:txBody>
      </p:sp>
    </p:spTree>
    <p:extLst>
      <p:ext uri="{BB962C8B-B14F-4D97-AF65-F5344CB8AC3E}">
        <p14:creationId xmlns:p14="http://schemas.microsoft.com/office/powerpoint/2010/main" val="203368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A6BF5-4D17-4BE2-A506-3EACDCD99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Progressive Lowering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0778F0-E5E7-46BC-8A30-C27B0A323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509295"/>
            <a:ext cx="3332929" cy="91005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6B62D0-40FA-4560-A85F-9D4F9D7DA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066" y="1196881"/>
            <a:ext cx="4358150" cy="233334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84A373-63E3-4BAD-8E3F-137D801779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0945" y="3730487"/>
            <a:ext cx="5662766" cy="147828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BDE508-5955-4837-BE98-43C304BE05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11" y="3818463"/>
            <a:ext cx="3657600" cy="17335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06C07E-E8CB-4B88-9BB4-CFB02225EA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7066" y="5407466"/>
            <a:ext cx="3101421" cy="1297758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2032D491-8E96-47EA-A80F-26F4732A610F}"/>
              </a:ext>
            </a:extLst>
          </p:cNvPr>
          <p:cNvSpPr/>
          <p:nvPr/>
        </p:nvSpPr>
        <p:spPr>
          <a:xfrm>
            <a:off x="3856383" y="1853248"/>
            <a:ext cx="1003852" cy="4526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87C32F46-E369-467E-B7A5-E5BFD9C39F02}"/>
              </a:ext>
            </a:extLst>
          </p:cNvPr>
          <p:cNvSpPr/>
          <p:nvPr/>
        </p:nvSpPr>
        <p:spPr>
          <a:xfrm rot="5400000">
            <a:off x="9196800" y="2397284"/>
            <a:ext cx="1447800" cy="101834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1A15D90D-A9F8-4860-9A11-D7240E8BFDA0}"/>
              </a:ext>
            </a:extLst>
          </p:cNvPr>
          <p:cNvSpPr/>
          <p:nvPr/>
        </p:nvSpPr>
        <p:spPr>
          <a:xfrm>
            <a:off x="4505325" y="4267200"/>
            <a:ext cx="1771650" cy="533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Bent-Up 16">
            <a:extLst>
              <a:ext uri="{FF2B5EF4-FFF2-40B4-BE49-F238E27FC236}">
                <a16:creationId xmlns:a16="http://schemas.microsoft.com/office/drawing/2014/main" id="{A191F428-0ADD-4A29-A726-5D128D0E8F48}"/>
              </a:ext>
            </a:extLst>
          </p:cNvPr>
          <p:cNvSpPr/>
          <p:nvPr/>
        </p:nvSpPr>
        <p:spPr>
          <a:xfrm rot="5400000">
            <a:off x="2886924" y="4673771"/>
            <a:ext cx="952878" cy="276514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80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B1E14-8FE2-44DF-9749-B04826FD6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 complex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87E000-652E-42E0-BE88-132B41E906BF}"/>
              </a:ext>
            </a:extLst>
          </p:cNvPr>
          <p:cNvSpPr txBox="1"/>
          <p:nvPr/>
        </p:nvSpPr>
        <p:spPr>
          <a:xfrm>
            <a:off x="737297" y="2306449"/>
            <a:ext cx="28648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What is 3 x 4 ?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What is 0111 x 0100 ?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3BB451-FE69-41F7-9297-80FE8EA0A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3429000"/>
            <a:ext cx="2724150" cy="1895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8A2640-74D3-4A2F-A636-22738C9DC66A}"/>
              </a:ext>
            </a:extLst>
          </p:cNvPr>
          <p:cNvSpPr txBox="1"/>
          <p:nvPr/>
        </p:nvSpPr>
        <p:spPr>
          <a:xfrm>
            <a:off x="5514975" y="3019594"/>
            <a:ext cx="49835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foo(int, int, int):</a:t>
            </a:r>
          </a:p>
          <a:p>
            <a:pPr lvl="1"/>
            <a:r>
              <a:rPr lang="en-US" b="0" dirty="0">
                <a:effectLst/>
                <a:latin typeface="Consolas" panose="020B0609020204030204" pitchFamily="49" charset="0"/>
              </a:rPr>
              <a:t>mov  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rbp</a:t>
            </a:r>
            <a:r>
              <a:rPr lang="en-US" b="0" dirty="0"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rsp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 	add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eax</a:t>
            </a:r>
            <a:r>
              <a:rPr lang="en-US" b="0" dirty="0"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dword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b="0" dirty="0">
                <a:effectLst/>
                <a:latin typeface="Consolas" panose="020B0609020204030204" pitchFamily="49" charset="0"/>
              </a:rPr>
              <a:t> [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rbp</a:t>
            </a:r>
            <a:r>
              <a:rPr lang="en-US" b="0" dirty="0">
                <a:effectLst/>
                <a:latin typeface="Consolas" panose="020B0609020204030204" pitchFamily="49" charset="0"/>
              </a:rPr>
              <a:t> - 8]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	mov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dword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b="0" dirty="0">
                <a:effectLst/>
                <a:latin typeface="Consolas" panose="020B0609020204030204" pitchFamily="49" charset="0"/>
              </a:rPr>
              <a:t> [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rbp</a:t>
            </a:r>
            <a:r>
              <a:rPr lang="en-US" b="0" dirty="0">
                <a:effectLst/>
                <a:latin typeface="Consolas" panose="020B0609020204030204" pitchFamily="49" charset="0"/>
              </a:rPr>
              <a:t> - 20], 0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.LBB0_1: 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	&lt;&gt;</a:t>
            </a:r>
          </a:p>
          <a:p>
            <a:r>
              <a:rPr lang="en-US" dirty="0">
                <a:latin typeface="Consolas" panose="020B0609020204030204" pitchFamily="49" charset="0"/>
              </a:rPr>
              <a:t>	&lt;&gt;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	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jmp</a:t>
            </a:r>
            <a:r>
              <a:rPr lang="en-US" b="0" dirty="0">
                <a:effectLst/>
                <a:latin typeface="Consolas" panose="020B0609020204030204" pitchFamily="49" charset="0"/>
              </a:rPr>
              <a:t> .LBB0_1</a:t>
            </a:r>
          </a:p>
          <a:p>
            <a:r>
              <a:rPr lang="en-US" dirty="0">
                <a:latin typeface="Consolas" panose="020B0609020204030204" pitchFamily="49" charset="0"/>
              </a:rPr>
              <a:t>.Lbb0_2: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	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idiv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dword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b="0" dirty="0">
                <a:effectLst/>
                <a:latin typeface="Consolas" panose="020B0609020204030204" pitchFamily="49" charset="0"/>
              </a:rPr>
              <a:t> [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rbp</a:t>
            </a:r>
            <a:r>
              <a:rPr lang="en-US" b="0" dirty="0">
                <a:effectLst/>
                <a:latin typeface="Consolas" panose="020B0609020204030204" pitchFamily="49" charset="0"/>
              </a:rPr>
              <a:t> - 12]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b="0" dirty="0">
                <a:effectLst/>
                <a:latin typeface="Consolas" panose="020B0609020204030204" pitchFamily="49" charset="0"/>
              </a:rPr>
              <a:t>add  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eax</a:t>
            </a:r>
            <a:r>
              <a:rPr lang="en-US" b="0" dirty="0"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dword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b="0" dirty="0">
                <a:effectLst/>
                <a:latin typeface="Consolas" panose="020B0609020204030204" pitchFamily="49" charset="0"/>
              </a:rPr>
              <a:t> [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rbp</a:t>
            </a:r>
            <a:r>
              <a:rPr lang="en-US" b="0" dirty="0">
                <a:effectLst/>
                <a:latin typeface="Consolas" panose="020B0609020204030204" pitchFamily="49" charset="0"/>
              </a:rPr>
              <a:t> - 20]</a:t>
            </a:r>
          </a:p>
          <a:p>
            <a:r>
              <a:rPr lang="en-US" dirty="0">
                <a:latin typeface="Consolas" panose="020B0609020204030204" pitchFamily="49" charset="0"/>
              </a:rPr>
              <a:t>	ret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endParaRPr lang="en-US" b="0" dirty="0">
              <a:effectLst/>
              <a:latin typeface="Consolas" panose="020B0609020204030204" pitchFamily="49" charset="0"/>
            </a:endParaRPr>
          </a:p>
          <a:p>
            <a:endParaRPr lang="en-US" b="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1AF9C2-DB24-4F4F-90DB-A332CBD37428}"/>
              </a:ext>
            </a:extLst>
          </p:cNvPr>
          <p:cNvCxnSpPr/>
          <p:nvPr/>
        </p:nvCxnSpPr>
        <p:spPr>
          <a:xfrm flipV="1">
            <a:off x="3019425" y="3209925"/>
            <a:ext cx="2571750" cy="35242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935C02-3EA9-43B0-AB89-16C1D63489E4}"/>
              </a:ext>
            </a:extLst>
          </p:cNvPr>
          <p:cNvCxnSpPr/>
          <p:nvPr/>
        </p:nvCxnSpPr>
        <p:spPr>
          <a:xfrm flipV="1">
            <a:off x="2085975" y="3724275"/>
            <a:ext cx="3886200" cy="6667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2072A1E-79A8-44ED-B491-7271DFB8AAB1}"/>
              </a:ext>
            </a:extLst>
          </p:cNvPr>
          <p:cNvCxnSpPr/>
          <p:nvPr/>
        </p:nvCxnSpPr>
        <p:spPr>
          <a:xfrm flipV="1">
            <a:off x="1552575" y="4010025"/>
            <a:ext cx="4419600" cy="8572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C228E7A-B1A6-4880-B3A9-D33F4C3BCD23}"/>
              </a:ext>
            </a:extLst>
          </p:cNvPr>
          <p:cNvCxnSpPr>
            <a:cxnSpLocks/>
          </p:cNvCxnSpPr>
          <p:nvPr/>
        </p:nvCxnSpPr>
        <p:spPr>
          <a:xfrm>
            <a:off x="2924175" y="4305131"/>
            <a:ext cx="266700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7AF0AA3-4E01-458B-8341-A77093C3C260}"/>
              </a:ext>
            </a:extLst>
          </p:cNvPr>
          <p:cNvCxnSpPr/>
          <p:nvPr/>
        </p:nvCxnSpPr>
        <p:spPr>
          <a:xfrm>
            <a:off x="2924175" y="4305131"/>
            <a:ext cx="3171825" cy="88599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43E1436-52AC-4D19-B09C-41F353112C1C}"/>
              </a:ext>
            </a:extLst>
          </p:cNvPr>
          <p:cNvSpPr txBox="1"/>
          <p:nvPr/>
        </p:nvSpPr>
        <p:spPr>
          <a:xfrm>
            <a:off x="737297" y="1329263"/>
            <a:ext cx="6896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Why not build a one pass compiler or string manipulator 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351CA7-7955-4153-B7BB-93703B5BA735}"/>
              </a:ext>
            </a:extLst>
          </p:cNvPr>
          <p:cNvSpPr txBox="1"/>
          <p:nvPr/>
        </p:nvSpPr>
        <p:spPr>
          <a:xfrm>
            <a:off x="737297" y="1789212"/>
            <a:ext cx="5992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But, could you detect that ‘k’ is a loop invariant ?</a:t>
            </a:r>
          </a:p>
        </p:txBody>
      </p:sp>
    </p:spTree>
    <p:extLst>
      <p:ext uri="{BB962C8B-B14F-4D97-AF65-F5344CB8AC3E}">
        <p14:creationId xmlns:p14="http://schemas.microsoft.com/office/powerpoint/2010/main" val="418368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9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DCA6F-5875-4908-970D-7EAF8BE91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Clang AST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0C7828-D931-4325-A84E-867A40FE1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1585495"/>
            <a:ext cx="4224426" cy="115347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5D9B1D-97BB-49EF-B547-CC03CBFD3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" y="2911058"/>
            <a:ext cx="6457950" cy="34575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AB9673-7B7A-4979-8561-597221816FCF}"/>
              </a:ext>
            </a:extLst>
          </p:cNvPr>
          <p:cNvSpPr txBox="1"/>
          <p:nvPr/>
        </p:nvSpPr>
        <p:spPr>
          <a:xfrm>
            <a:off x="7315200" y="56446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https://godbolt.org/z/hYW16nWKb</a:t>
            </a:r>
            <a:endParaRPr lang="en-US" dirty="0"/>
          </a:p>
          <a:p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ED23CFA-C552-406F-B455-2EB8D0719A41}"/>
              </a:ext>
            </a:extLst>
          </p:cNvPr>
          <p:cNvSpPr/>
          <p:nvPr/>
        </p:nvSpPr>
        <p:spPr>
          <a:xfrm>
            <a:off x="7877175" y="1366836"/>
            <a:ext cx="933450" cy="73342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return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1030F34-28B5-4096-8FFC-82DD7C929C6D}"/>
              </a:ext>
            </a:extLst>
          </p:cNvPr>
          <p:cNvSpPr/>
          <p:nvPr/>
        </p:nvSpPr>
        <p:spPr>
          <a:xfrm>
            <a:off x="7877175" y="2372260"/>
            <a:ext cx="933450" cy="73342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E997400-E1B5-431C-AA87-1481B65C5263}"/>
              </a:ext>
            </a:extLst>
          </p:cNvPr>
          <p:cNvSpPr/>
          <p:nvPr/>
        </p:nvSpPr>
        <p:spPr>
          <a:xfrm>
            <a:off x="7143750" y="3256478"/>
            <a:ext cx="933450" cy="73342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3D8DDAF-DEE5-46D1-9C68-EDBCA21D8557}"/>
              </a:ext>
            </a:extLst>
          </p:cNvPr>
          <p:cNvCxnSpPr>
            <a:stCxn id="3" idx="4"/>
            <a:endCxn id="8" idx="0"/>
          </p:cNvCxnSpPr>
          <p:nvPr/>
        </p:nvCxnSpPr>
        <p:spPr>
          <a:xfrm>
            <a:off x="8343900" y="2100261"/>
            <a:ext cx="0" cy="271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C1EF485-C3F4-4559-B32A-8965FE0652EA}"/>
              </a:ext>
            </a:extLst>
          </p:cNvPr>
          <p:cNvCxnSpPr>
            <a:stCxn id="8" idx="3"/>
            <a:endCxn id="10" idx="0"/>
          </p:cNvCxnSpPr>
          <p:nvPr/>
        </p:nvCxnSpPr>
        <p:spPr>
          <a:xfrm flipH="1">
            <a:off x="7610475" y="2998277"/>
            <a:ext cx="403401" cy="258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5C52027-2F2B-41B9-B1B3-7E322FA7F043}"/>
              </a:ext>
            </a:extLst>
          </p:cNvPr>
          <p:cNvSpPr/>
          <p:nvPr/>
        </p:nvSpPr>
        <p:spPr>
          <a:xfrm>
            <a:off x="8810625" y="3309401"/>
            <a:ext cx="933450" cy="73342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cc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75D0EA-1BFF-4DD3-82C4-A393E5ED551F}"/>
              </a:ext>
            </a:extLst>
          </p:cNvPr>
          <p:cNvCxnSpPr>
            <a:cxnSpLocks/>
            <a:stCxn id="8" idx="5"/>
            <a:endCxn id="15" idx="0"/>
          </p:cNvCxnSpPr>
          <p:nvPr/>
        </p:nvCxnSpPr>
        <p:spPr>
          <a:xfrm>
            <a:off x="8673924" y="2998277"/>
            <a:ext cx="603426" cy="311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04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 animBg="1"/>
      <p:bldP spid="8" grpId="0" animBg="1"/>
      <p:bldP spid="10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D10F9-7FC7-4D1D-9561-C7741A3C6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instantiation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B217E0-D8FC-4291-9FBA-1CE3C0649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1524000"/>
            <a:ext cx="3371850" cy="1676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2ABAC0-24F9-4ECA-A600-2F2FE165E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424" y="3609191"/>
            <a:ext cx="6524625" cy="31162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686993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89153-0AF8-4643-8605-5F20DB7F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deduction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E2B6A8-5D52-4F84-9A8B-10B46DB47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94" y="1475547"/>
            <a:ext cx="2952750" cy="2952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51B8B7-1AF4-4B42-9AA4-F480C39A1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888" y="1314864"/>
            <a:ext cx="5857875" cy="166687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4B7FED5-9F79-4E0F-A53B-BDD192BE4207}"/>
              </a:ext>
            </a:extLst>
          </p:cNvPr>
          <p:cNvCxnSpPr/>
          <p:nvPr/>
        </p:nvCxnSpPr>
        <p:spPr>
          <a:xfrm flipV="1">
            <a:off x="2266502" y="1647624"/>
            <a:ext cx="2763078" cy="223231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B920D6C8-5005-4BF7-9F48-8D09B342C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1550" y="4752975"/>
            <a:ext cx="7048500" cy="12954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FDAADF-C3BC-44C2-BA33-1D7415FD4871}"/>
              </a:ext>
            </a:extLst>
          </p:cNvPr>
          <p:cNvCxnSpPr>
            <a:cxnSpLocks/>
          </p:cNvCxnSpPr>
          <p:nvPr/>
        </p:nvCxnSpPr>
        <p:spPr>
          <a:xfrm>
            <a:off x="2018472" y="3954353"/>
            <a:ext cx="2667828" cy="1256023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B13E59B-995E-49CA-B0DA-52FD1095C491}"/>
              </a:ext>
            </a:extLst>
          </p:cNvPr>
          <p:cNvSpPr/>
          <p:nvPr/>
        </p:nvSpPr>
        <p:spPr>
          <a:xfrm>
            <a:off x="7675927" y="4882393"/>
            <a:ext cx="1812022" cy="2265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DE06953-E4D2-42A7-837B-B5E02FD3D9F3}"/>
              </a:ext>
            </a:extLst>
          </p:cNvPr>
          <p:cNvSpPr/>
          <p:nvPr/>
        </p:nvSpPr>
        <p:spPr>
          <a:xfrm>
            <a:off x="8364120" y="1362296"/>
            <a:ext cx="1812022" cy="2265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32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70E59-2BC1-4F42-8967-B11B6C59F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9616A-DF8B-412E-8981-84E676BC3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681443"/>
            <a:ext cx="8946541" cy="4195481"/>
          </a:xfrm>
        </p:spPr>
        <p:txBody>
          <a:bodyPr/>
          <a:lstStyle/>
          <a:p>
            <a:r>
              <a:rPr lang="en-US" dirty="0"/>
              <a:t>Who am I ?</a:t>
            </a:r>
          </a:p>
          <a:p>
            <a:r>
              <a:rPr lang="en-US" dirty="0"/>
              <a:t>What to expect &amp; not to ?</a:t>
            </a:r>
          </a:p>
          <a:p>
            <a:r>
              <a:rPr lang="en-US" dirty="0"/>
              <a:t>Compiler motivation</a:t>
            </a:r>
          </a:p>
          <a:p>
            <a:r>
              <a:rPr lang="en-US" dirty="0"/>
              <a:t>Compiler family</a:t>
            </a:r>
          </a:p>
          <a:p>
            <a:r>
              <a:rPr lang="en-US" dirty="0"/>
              <a:t>RISC vs CISC</a:t>
            </a:r>
          </a:p>
          <a:p>
            <a:r>
              <a:rPr lang="en-US" dirty="0"/>
              <a:t>Intro to Clang &amp; LLVM</a:t>
            </a:r>
          </a:p>
          <a:p>
            <a:r>
              <a:rPr lang="en-US" dirty="0"/>
              <a:t>Optimization examples</a:t>
            </a:r>
          </a:p>
          <a:p>
            <a:r>
              <a:rPr lang="en-US" dirty="0"/>
              <a:t>Intro to JIT ( if </a:t>
            </a:r>
            <a:r>
              <a:rPr lang="en-US"/>
              <a:t>time permits)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653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226C7-84BA-4826-92FB-A983E6F38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AST consumer projects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44CC13-DEE4-424E-A67B-885F980A37CA}"/>
              </a:ext>
            </a:extLst>
          </p:cNvPr>
          <p:cNvSpPr txBox="1"/>
          <p:nvPr/>
        </p:nvSpPr>
        <p:spPr>
          <a:xfrm>
            <a:off x="781050" y="1853248"/>
            <a:ext cx="1041022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After building AST lots of code analysis can be done.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Clang sub-project called “</a:t>
            </a:r>
            <a:r>
              <a:rPr lang="en-US" dirty="0" err="1"/>
              <a:t>Libtooling</a:t>
            </a:r>
            <a:r>
              <a:rPr lang="en-US" dirty="0"/>
              <a:t>” allows people to write code analysis tools using AST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Clang-tidy is a famous </a:t>
            </a:r>
            <a:r>
              <a:rPr lang="en-US" dirty="0" err="1"/>
              <a:t>Libtool</a:t>
            </a:r>
            <a:r>
              <a:rPr lang="en-US" dirty="0"/>
              <a:t> which has various code analysis checks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i="0" u="none" strike="noStrike" dirty="0">
                <a:solidFill>
                  <a:schemeClr val="tx2"/>
                </a:solidFill>
                <a:effectLst/>
                <a:latin typeface="DejaVu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readability-duplicate-include</a:t>
            </a:r>
            <a:r>
              <a:rPr lang="en-US" b="1" i="0" u="none" strike="noStrike" dirty="0">
                <a:solidFill>
                  <a:schemeClr val="tx2"/>
                </a:solidFill>
                <a:effectLst/>
                <a:latin typeface="DejaVu Sans"/>
              </a:rPr>
              <a:t>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b="1" i="0" u="none" strike="noStrike" dirty="0">
              <a:solidFill>
                <a:schemeClr val="tx2"/>
              </a:solidFill>
              <a:effectLst/>
              <a:latin typeface="DejaVu Sans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i="0" u="none" strike="noStrike" dirty="0">
                <a:solidFill>
                  <a:schemeClr val="tx2"/>
                </a:solidFill>
                <a:effectLst/>
                <a:latin typeface="DejaVu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readability-redundant-string-</a:t>
            </a:r>
            <a:r>
              <a:rPr lang="en-US" b="1" i="0" u="none" strike="noStrike" dirty="0" err="1">
                <a:solidFill>
                  <a:schemeClr val="tx2"/>
                </a:solidFill>
                <a:effectLst/>
                <a:latin typeface="DejaVu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init</a:t>
            </a:r>
            <a:r>
              <a:rPr lang="en-US" b="1" dirty="0">
                <a:solidFill>
                  <a:schemeClr val="tx2"/>
                </a:solidFill>
                <a:latin typeface="DejaVu Sans"/>
              </a:rPr>
              <a:t> 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b="1" i="0" u="none" strike="noStrike" dirty="0">
              <a:solidFill>
                <a:schemeClr val="tx2"/>
              </a:solidFill>
              <a:effectLst/>
              <a:latin typeface="DejaVu Sans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tx2"/>
              </a:solidFill>
              <a:latin typeface="DejaVu Sans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i="0" u="none" strike="noStrike" dirty="0">
                <a:solidFill>
                  <a:schemeClr val="tx2"/>
                </a:solidFill>
                <a:effectLst/>
                <a:latin typeface="DejaVu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performance-faster-string-find</a:t>
            </a:r>
            <a:endParaRPr lang="en-US" b="1" i="0" u="none" strike="noStrike" dirty="0">
              <a:solidFill>
                <a:schemeClr val="tx2"/>
              </a:solidFill>
              <a:effectLst/>
              <a:latin typeface="DejaVu San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3DD8AF-B789-4A24-826C-1AAA022C59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4162" y="3381375"/>
            <a:ext cx="4048125" cy="1247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E7AFE9-D3DD-4283-B4E0-5E981AB76B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4764" y="4919662"/>
            <a:ext cx="1038225" cy="866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EF638F-03A6-4642-B82A-AE8BD764A944}"/>
              </a:ext>
            </a:extLst>
          </p:cNvPr>
          <p:cNvSpPr txBox="1"/>
          <p:nvPr/>
        </p:nvSpPr>
        <p:spPr>
          <a:xfrm>
            <a:off x="1219199" y="6076949"/>
            <a:ext cx="79914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7"/>
              </a:rPr>
              <a:t>https://clang.llvm.org/extra/clang-tidy/checks/list.html</a:t>
            </a:r>
            <a:endParaRPr lang="en-US" dirty="0"/>
          </a:p>
          <a:p>
            <a:r>
              <a:rPr lang="en-US" dirty="0">
                <a:hlinkClick r:id="rId8"/>
              </a:rPr>
              <a:t>https://clang.llvm.org/docs/LibASTMatchersTutorial.html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37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335EA-585A-4CA8-B9A7-27F6A28C6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LLVM IR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35BC3E-D290-4BE2-AF43-A58FF9970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490245"/>
            <a:ext cx="4224426" cy="115347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4B4406-5070-49D5-AD7D-9FDED7D7A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787" y="3526473"/>
            <a:ext cx="5662766" cy="147828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45942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335EA-585A-4CA8-B9A7-27F6A28C6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LLVM IR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9F6284-7FB8-4BF4-92D6-60932AAD4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55" y="1427715"/>
            <a:ext cx="4076700" cy="1895475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A7DEEF7-0CE4-45F3-B4BB-1FC12DAD3033}"/>
              </a:ext>
            </a:extLst>
          </p:cNvPr>
          <p:cNvCxnSpPr>
            <a:cxnSpLocks/>
          </p:cNvCxnSpPr>
          <p:nvPr/>
        </p:nvCxnSpPr>
        <p:spPr>
          <a:xfrm>
            <a:off x="7764947" y="2719860"/>
            <a:ext cx="1367020" cy="5766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F3223F5-39F9-49CF-8D56-B3008011A5AD}"/>
              </a:ext>
            </a:extLst>
          </p:cNvPr>
          <p:cNvCxnSpPr>
            <a:cxnSpLocks/>
          </p:cNvCxnSpPr>
          <p:nvPr/>
        </p:nvCxnSpPr>
        <p:spPr>
          <a:xfrm flipH="1">
            <a:off x="3931547" y="2719860"/>
            <a:ext cx="2821678" cy="26620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FDEF992-DF0A-4CCB-A07C-BFA06F2B9DC8}"/>
              </a:ext>
            </a:extLst>
          </p:cNvPr>
          <p:cNvCxnSpPr>
            <a:cxnSpLocks/>
          </p:cNvCxnSpPr>
          <p:nvPr/>
        </p:nvCxnSpPr>
        <p:spPr>
          <a:xfrm flipH="1">
            <a:off x="4714875" y="4177186"/>
            <a:ext cx="3733582" cy="11532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F18F171-F7DE-4A86-842A-03670C2354DB}"/>
              </a:ext>
            </a:extLst>
          </p:cNvPr>
          <p:cNvSpPr txBox="1"/>
          <p:nvPr/>
        </p:nvSpPr>
        <p:spPr>
          <a:xfrm>
            <a:off x="7433425" y="5758951"/>
            <a:ext cx="3397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Basic blocks are formed</a:t>
            </a:r>
          </a:p>
          <a:p>
            <a:r>
              <a:rPr lang="en-US" dirty="0"/>
              <a:t>Code inside each BB is linear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899BBD-0754-4546-9125-C260B1850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625" y="1658724"/>
            <a:ext cx="4981575" cy="1009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868AEB-2983-45A1-ABDD-C188849C35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775" y="3317732"/>
            <a:ext cx="3209925" cy="838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EB4852-9FD0-413A-8003-53F62AE6E9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7141" y="5403161"/>
            <a:ext cx="30099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05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A830B-C68B-4537-B75E-A88BE1C4C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LLVM Analysis Passes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9B1962-11D5-4F55-95E2-F51B6AD3C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3" y="1384100"/>
            <a:ext cx="5767387" cy="48820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28637C-415D-4007-B225-FB573B188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110" y="1384100"/>
            <a:ext cx="5067300" cy="2800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25A450-551E-4F02-8A36-60209C7BA178}"/>
              </a:ext>
            </a:extLst>
          </p:cNvPr>
          <p:cNvSpPr txBox="1"/>
          <p:nvPr/>
        </p:nvSpPr>
        <p:spPr>
          <a:xfrm>
            <a:off x="6677025" y="4839137"/>
            <a:ext cx="4686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https://llvm.org/docs/Passes.html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67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A830B-C68B-4537-B75E-A88BE1C4C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286" y="0"/>
            <a:ext cx="10515600" cy="1325563"/>
          </a:xfrm>
        </p:spPr>
        <p:txBody>
          <a:bodyPr/>
          <a:lstStyle/>
          <a:p>
            <a:r>
              <a:rPr lang="en-US" dirty="0"/>
              <a:t>LLVM optimizations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96891B-0A2A-4C9C-9113-85D6FB9FB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86" y="1198880"/>
            <a:ext cx="4238206" cy="54965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70BFC8-3575-4167-AD69-8174E224E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355" y="1142047"/>
            <a:ext cx="4895850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1869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63E65-D5AD-4A27-B3EF-48AA4DF76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759"/>
            <a:ext cx="10515600" cy="1325563"/>
          </a:xfrm>
        </p:spPr>
        <p:txBody>
          <a:bodyPr/>
          <a:lstStyle/>
          <a:p>
            <a:r>
              <a:rPr lang="en-US" dirty="0"/>
              <a:t>Example optimization :  DCE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864369-692A-4A51-BE6D-A292A4D98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39" y="3031491"/>
            <a:ext cx="5172075" cy="3714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137D52-CE97-4BD3-AEEF-DF0CF9813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520" y="3195320"/>
            <a:ext cx="5943600" cy="9715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A9C2FD-A3A6-4850-904A-394BE52364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37" y="919599"/>
            <a:ext cx="2524125" cy="13144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8864E1E-A1E5-4B7B-87E1-0635871FB576}"/>
              </a:ext>
            </a:extLst>
          </p:cNvPr>
          <p:cNvSpPr txBox="1"/>
          <p:nvPr/>
        </p:nvSpPr>
        <p:spPr>
          <a:xfrm>
            <a:off x="3373120" y="1392158"/>
            <a:ext cx="879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clang++  -O2 -Wall -std=</a:t>
            </a:r>
            <a:r>
              <a:rPr lang="en-US" dirty="0" err="1">
                <a:latin typeface="Consolas" panose="020B0609020204030204" pitchFamily="49" charset="0"/>
              </a:rPr>
              <a:t>c++</a:t>
            </a:r>
            <a:r>
              <a:rPr lang="en-US" dirty="0">
                <a:latin typeface="Consolas" panose="020B0609020204030204" pitchFamily="49" charset="0"/>
              </a:rPr>
              <a:t>11  -c -</a:t>
            </a:r>
            <a:r>
              <a:rPr lang="en-US" dirty="0" err="1">
                <a:latin typeface="Consolas" panose="020B0609020204030204" pitchFamily="49" charset="0"/>
              </a:rPr>
              <a:t>mllvm</a:t>
            </a:r>
            <a:r>
              <a:rPr lang="en-US" dirty="0">
                <a:latin typeface="Consolas" panose="020B0609020204030204" pitchFamily="49" charset="0"/>
              </a:rPr>
              <a:t> –print-after=</a:t>
            </a:r>
            <a:r>
              <a:rPr lang="en-US" dirty="0" err="1">
                <a:latin typeface="Consolas" panose="020B0609020204030204" pitchFamily="49" charset="0"/>
              </a:rPr>
              <a:t>adce</a:t>
            </a:r>
            <a:r>
              <a:rPr lang="en-US" dirty="0">
                <a:latin typeface="Consolas" panose="020B0609020204030204" pitchFamily="49" charset="0"/>
              </a:rPr>
              <a:t> Test.cpp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AC4B56-6070-41A8-910B-766982BFEB0D}"/>
              </a:ext>
            </a:extLst>
          </p:cNvPr>
          <p:cNvSpPr txBox="1"/>
          <p:nvPr/>
        </p:nvSpPr>
        <p:spPr>
          <a:xfrm>
            <a:off x="1371600" y="2621280"/>
            <a:ext cx="128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IR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5C1566-1870-4C95-BEB9-2860B1943FCB}"/>
              </a:ext>
            </a:extLst>
          </p:cNvPr>
          <p:cNvSpPr txBox="1"/>
          <p:nvPr/>
        </p:nvSpPr>
        <p:spPr>
          <a:xfrm>
            <a:off x="8251191" y="2436614"/>
            <a:ext cx="298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Dead Code Elimination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4AE8974-E47B-4BDD-A17C-F1B14F4DBD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808617"/>
            <a:ext cx="5400675" cy="6572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6EE9E2A-04B4-4DF3-9508-6B682AE1B774}"/>
              </a:ext>
            </a:extLst>
          </p:cNvPr>
          <p:cNvSpPr txBox="1"/>
          <p:nvPr/>
        </p:nvSpPr>
        <p:spPr>
          <a:xfrm>
            <a:off x="7416166" y="5465842"/>
            <a:ext cx="298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assembly</a:t>
            </a:r>
          </a:p>
        </p:txBody>
      </p:sp>
    </p:spTree>
    <p:extLst>
      <p:ext uri="{BB962C8B-B14F-4D97-AF65-F5344CB8AC3E}">
        <p14:creationId xmlns:p14="http://schemas.microsoft.com/office/powerpoint/2010/main" val="411352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63E65-D5AD-4A27-B3EF-48AA4DF76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452"/>
            <a:ext cx="10515600" cy="1325563"/>
          </a:xfrm>
        </p:spPr>
        <p:txBody>
          <a:bodyPr/>
          <a:lstStyle/>
          <a:p>
            <a:r>
              <a:rPr lang="en-US" dirty="0"/>
              <a:t>Example optimization : </a:t>
            </a:r>
            <a:r>
              <a:rPr lang="en-US" dirty="0" err="1"/>
              <a:t>ConstExpr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02BD24-4ABD-40D9-BFB7-C1B7D144D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140" y="4859974"/>
            <a:ext cx="3562350" cy="962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906B28-3BB4-4FE2-B0C3-C0261664E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40" y="1517013"/>
            <a:ext cx="3943350" cy="2057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CC98CC-E483-4960-9916-4EA91B403778}"/>
              </a:ext>
            </a:extLst>
          </p:cNvPr>
          <p:cNvSpPr txBox="1"/>
          <p:nvPr/>
        </p:nvSpPr>
        <p:spPr>
          <a:xfrm>
            <a:off x="4486275" y="2361046"/>
            <a:ext cx="75247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clang++  -O2 -Wall -std=</a:t>
            </a:r>
            <a:r>
              <a:rPr lang="en-US" dirty="0" err="1">
                <a:latin typeface="Consolas" panose="020B0609020204030204" pitchFamily="49" charset="0"/>
              </a:rPr>
              <a:t>c++</a:t>
            </a:r>
            <a:r>
              <a:rPr lang="en-US" dirty="0">
                <a:latin typeface="Consolas" panose="020B0609020204030204" pitchFamily="49" charset="0"/>
              </a:rPr>
              <a:t>11  -c -</a:t>
            </a:r>
            <a:r>
              <a:rPr lang="en-US" dirty="0" err="1">
                <a:latin typeface="Consolas" panose="020B0609020204030204" pitchFamily="49" charset="0"/>
              </a:rPr>
              <a:t>mllvm</a:t>
            </a:r>
            <a:r>
              <a:rPr lang="en-US" dirty="0">
                <a:latin typeface="Consolas" panose="020B0609020204030204" pitchFamily="49" charset="0"/>
              </a:rPr>
              <a:t> –print-after-all Test.cpp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8AC684-2E03-4153-889F-89FF1C86175A}"/>
              </a:ext>
            </a:extLst>
          </p:cNvPr>
          <p:cNvSpPr txBox="1"/>
          <p:nvPr/>
        </p:nvSpPr>
        <p:spPr>
          <a:xfrm>
            <a:off x="5046720" y="4898669"/>
            <a:ext cx="684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IR already contains the constant value, that means the evaluation is done in AST transformation itself.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AB131C-5A5D-41C3-8040-65D66DC485DD}"/>
              </a:ext>
            </a:extLst>
          </p:cNvPr>
          <p:cNvSpPr txBox="1"/>
          <p:nvPr/>
        </p:nvSpPr>
        <p:spPr>
          <a:xfrm>
            <a:off x="1623270" y="4529337"/>
            <a:ext cx="128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IR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0FE2CC-BF0B-4F88-9F96-843C8BB324AB}"/>
              </a:ext>
            </a:extLst>
          </p:cNvPr>
          <p:cNvSpPr txBox="1"/>
          <p:nvPr/>
        </p:nvSpPr>
        <p:spPr>
          <a:xfrm>
            <a:off x="5136159" y="5888964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https://www.youtube.com/watch?v=LgrgYD4aibg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58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7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B538E-0958-48E5-ACE6-E3F899310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13" y="87499"/>
            <a:ext cx="10515600" cy="1325563"/>
          </a:xfrm>
        </p:spPr>
        <p:txBody>
          <a:bodyPr/>
          <a:lstStyle/>
          <a:p>
            <a:r>
              <a:rPr lang="en-US" dirty="0"/>
              <a:t>Inter-procedural constant propagation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F7980A-141B-48D2-8DA7-0412DEBF8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737" y="1162050"/>
            <a:ext cx="4829175" cy="226695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42EED4-EBB1-410F-95E1-86BA4B2AB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737" y="3535176"/>
            <a:ext cx="5619750" cy="22969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7D0A75-94C0-4B69-B891-9397DD125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712" y="1413062"/>
            <a:ext cx="3819525" cy="27527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8AA6FC-E087-4C9A-A7B5-C3CBF401D8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513" y="4872518"/>
            <a:ext cx="5164773" cy="68241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79D1B4D-8AAF-496F-95DB-08591F695F69}"/>
              </a:ext>
            </a:extLst>
          </p:cNvPr>
          <p:cNvSpPr/>
          <p:nvPr/>
        </p:nvSpPr>
        <p:spPr>
          <a:xfrm>
            <a:off x="191612" y="4620791"/>
            <a:ext cx="5362574" cy="1185864"/>
          </a:xfrm>
          <a:prstGeom prst="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2FD26B-6301-4DDE-88BF-3F3E0C8287DF}"/>
              </a:ext>
            </a:extLst>
          </p:cNvPr>
          <p:cNvSpPr/>
          <p:nvPr/>
        </p:nvSpPr>
        <p:spPr>
          <a:xfrm>
            <a:off x="6172960" y="1048450"/>
            <a:ext cx="5967413" cy="4973451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1CA412-2AB5-44A3-9AA8-4129A0468A21}"/>
              </a:ext>
            </a:extLst>
          </p:cNvPr>
          <p:cNvSpPr txBox="1"/>
          <p:nvPr/>
        </p:nvSpPr>
        <p:spPr>
          <a:xfrm>
            <a:off x="8420100" y="6086475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IR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0F5822-7C9F-4157-A0AF-A836B903E1F0}"/>
              </a:ext>
            </a:extLst>
          </p:cNvPr>
          <p:cNvSpPr txBox="1"/>
          <p:nvPr/>
        </p:nvSpPr>
        <p:spPr>
          <a:xfrm>
            <a:off x="1192061" y="5964793"/>
            <a:ext cx="3176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constant propagation pass</a:t>
            </a:r>
          </a:p>
        </p:txBody>
      </p:sp>
    </p:spTree>
    <p:extLst>
      <p:ext uri="{BB962C8B-B14F-4D97-AF65-F5344CB8AC3E}">
        <p14:creationId xmlns:p14="http://schemas.microsoft.com/office/powerpoint/2010/main" val="150708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2F9-781E-448B-8F88-9B058A09E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Tricky optimizations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D78E95-0649-4573-B57A-22259844F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" y="1862138"/>
            <a:ext cx="4563428" cy="169173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09C61F-2904-4A1B-8F4A-40006FDE0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512" y="2201189"/>
            <a:ext cx="3220403" cy="10136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DFCCEB-D332-4CA6-BA8B-35AC6C48A176}"/>
              </a:ext>
            </a:extLst>
          </p:cNvPr>
          <p:cNvSpPr txBox="1"/>
          <p:nvPr/>
        </p:nvSpPr>
        <p:spPr>
          <a:xfrm>
            <a:off x="5705475" y="2525274"/>
            <a:ext cx="781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Eras Bold ITC" panose="020B0907030504020204" pitchFamily="34" charset="0"/>
              </a:rPr>
              <a:t> =</a:t>
            </a:r>
            <a:endParaRPr 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32829A-0383-4DB9-A0B6-84F2AFD15B45}"/>
              </a:ext>
            </a:extLst>
          </p:cNvPr>
          <p:cNvSpPr txBox="1"/>
          <p:nvPr/>
        </p:nvSpPr>
        <p:spPr>
          <a:xfrm>
            <a:off x="10420350" y="2415618"/>
            <a:ext cx="781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Eras Bold ITC" panose="020B0907030504020204" pitchFamily="34" charset="0"/>
              </a:rPr>
              <a:t> </a:t>
            </a:r>
            <a:r>
              <a:rPr lang="en-US" sz="3200" dirty="0">
                <a:latin typeface="Questrial" panose="020B0604020202020204" pitchFamily="2" charset="0"/>
                <a:ea typeface="Questrial" panose="020B0604020202020204" pitchFamily="2" charset="0"/>
                <a:cs typeface="Questrial" panose="020B0604020202020204" pitchFamily="2" charset="0"/>
              </a:rPr>
              <a:t>?</a:t>
            </a:r>
            <a:endParaRPr 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7058A-0ED3-4CF5-B4E0-33D017DEEFF2}"/>
              </a:ext>
            </a:extLst>
          </p:cNvPr>
          <p:cNvSpPr txBox="1"/>
          <p:nvPr/>
        </p:nvSpPr>
        <p:spPr>
          <a:xfrm>
            <a:off x="709612" y="5408990"/>
            <a:ext cx="8356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Result will be different when ‘</a:t>
            </a:r>
            <a:r>
              <a:rPr lang="en-US" dirty="0" err="1"/>
              <a:t>xp</a:t>
            </a:r>
            <a:r>
              <a:rPr lang="en-US" dirty="0"/>
              <a:t>’ and ‘</a:t>
            </a:r>
            <a:r>
              <a:rPr lang="en-US" dirty="0" err="1"/>
              <a:t>yp</a:t>
            </a:r>
            <a:r>
              <a:rPr lang="en-US" dirty="0"/>
              <a:t>’ are pointing to the same memory location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249EC6-F070-48A7-9730-CAA788CE8441}"/>
              </a:ext>
            </a:extLst>
          </p:cNvPr>
          <p:cNvSpPr txBox="1"/>
          <p:nvPr/>
        </p:nvSpPr>
        <p:spPr>
          <a:xfrm>
            <a:off x="709612" y="6296459"/>
            <a:ext cx="5424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Alias analysis will be used to prove such equivalence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57CAAB-C201-4B40-A92A-5BAAF3DF8BF8}"/>
              </a:ext>
            </a:extLst>
          </p:cNvPr>
          <p:cNvSpPr txBox="1"/>
          <p:nvPr/>
        </p:nvSpPr>
        <p:spPr>
          <a:xfrm>
            <a:off x="709612" y="5852817"/>
            <a:ext cx="7088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Every optimization should guarantee numerical correctness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D896A-B827-474A-937B-132463496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4430" y="3819445"/>
            <a:ext cx="3381375" cy="132397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89E184-0574-4272-9934-8B6917361F15}"/>
              </a:ext>
            </a:extLst>
          </p:cNvPr>
          <p:cNvCxnSpPr/>
          <p:nvPr/>
        </p:nvCxnSpPr>
        <p:spPr>
          <a:xfrm flipV="1">
            <a:off x="7063530" y="3976382"/>
            <a:ext cx="1795244" cy="142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2033250-D1B9-49D5-93D0-C355880F2626}"/>
              </a:ext>
            </a:extLst>
          </p:cNvPr>
          <p:cNvSpPr txBox="1"/>
          <p:nvPr/>
        </p:nvSpPr>
        <p:spPr>
          <a:xfrm>
            <a:off x="8973829" y="3800362"/>
            <a:ext cx="2717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Loads </a:t>
            </a:r>
            <a:r>
              <a:rPr lang="en-US" sz="1400" dirty="0" err="1"/>
              <a:t>xp</a:t>
            </a:r>
            <a:r>
              <a:rPr lang="en-US" sz="1400" dirty="0"/>
              <a:t> from memory to </a:t>
            </a:r>
            <a:r>
              <a:rPr lang="en-US" sz="1400" dirty="0" err="1"/>
              <a:t>rax</a:t>
            </a:r>
            <a:endParaRPr lang="en-US" sz="1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EE86CBC-5E9B-4136-A161-E6C0C9AD559B}"/>
              </a:ext>
            </a:extLst>
          </p:cNvPr>
          <p:cNvCxnSpPr>
            <a:cxnSpLocks/>
          </p:cNvCxnSpPr>
          <p:nvPr/>
        </p:nvCxnSpPr>
        <p:spPr>
          <a:xfrm flipV="1">
            <a:off x="7063530" y="4313257"/>
            <a:ext cx="1812022" cy="71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9AF996D-B8A0-467F-9BF7-D3E19CEB6D86}"/>
              </a:ext>
            </a:extLst>
          </p:cNvPr>
          <p:cNvSpPr txBox="1"/>
          <p:nvPr/>
        </p:nvSpPr>
        <p:spPr>
          <a:xfrm>
            <a:off x="8973829" y="4159368"/>
            <a:ext cx="1467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</a:t>
            </a:r>
            <a:r>
              <a:rPr lang="en-US" sz="1400" dirty="0" err="1"/>
              <a:t>xp</a:t>
            </a:r>
            <a:r>
              <a:rPr lang="en-US" sz="1400" dirty="0"/>
              <a:t> = *</a:t>
            </a:r>
            <a:r>
              <a:rPr lang="en-US" sz="1400" dirty="0" err="1"/>
              <a:t>xp</a:t>
            </a:r>
            <a:r>
              <a:rPr lang="en-US" sz="1400" dirty="0"/>
              <a:t> + *</a:t>
            </a:r>
            <a:r>
              <a:rPr lang="en-US" sz="1400" dirty="0" err="1"/>
              <a:t>yp</a:t>
            </a:r>
            <a:endParaRPr lang="en-US" sz="1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899247F-ADA6-4658-9311-03B7369FAFA2}"/>
              </a:ext>
            </a:extLst>
          </p:cNvPr>
          <p:cNvCxnSpPr>
            <a:cxnSpLocks/>
          </p:cNvCxnSpPr>
          <p:nvPr/>
        </p:nvCxnSpPr>
        <p:spPr>
          <a:xfrm flipV="1">
            <a:off x="7161807" y="4650132"/>
            <a:ext cx="1812022" cy="72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8686554-68BD-481F-8499-5EF0CF06B1C3}"/>
              </a:ext>
            </a:extLst>
          </p:cNvPr>
          <p:cNvSpPr txBox="1"/>
          <p:nvPr/>
        </p:nvSpPr>
        <p:spPr>
          <a:xfrm>
            <a:off x="8973829" y="4547730"/>
            <a:ext cx="1467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</a:t>
            </a:r>
            <a:r>
              <a:rPr lang="en-US" sz="1400" dirty="0" err="1"/>
              <a:t>xp</a:t>
            </a:r>
            <a:r>
              <a:rPr lang="en-US" sz="1400" dirty="0"/>
              <a:t> = *</a:t>
            </a:r>
            <a:r>
              <a:rPr lang="en-US" sz="1400" dirty="0" err="1"/>
              <a:t>xp</a:t>
            </a:r>
            <a:r>
              <a:rPr lang="en-US" sz="1400" dirty="0"/>
              <a:t> + *</a:t>
            </a:r>
            <a:r>
              <a:rPr lang="en-US" sz="1400" dirty="0" err="1"/>
              <a:t>yp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6839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4" grpId="0"/>
      <p:bldP spid="18" grpId="0"/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7115D-FC37-4FC4-811B-3D6380ACF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hints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EBCB3D-4700-4D04-B435-FB46E52A3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348661"/>
            <a:ext cx="4572000" cy="771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5AC998-2C0F-469D-B5B5-54859889E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499" y="1308001"/>
            <a:ext cx="2857500" cy="942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02F4B0-C8C4-49EF-86C6-D550EE293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9534" y="1308001"/>
            <a:ext cx="3381375" cy="13239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B74B0B-CB9D-43CA-9EF6-A5078A45E70D}"/>
              </a:ext>
            </a:extLst>
          </p:cNvPr>
          <p:cNvSpPr txBox="1"/>
          <p:nvPr/>
        </p:nvSpPr>
        <p:spPr>
          <a:xfrm>
            <a:off x="6437745" y="2339199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71D554-E710-42F7-AD53-E88064CBF547}"/>
              </a:ext>
            </a:extLst>
          </p:cNvPr>
          <p:cNvSpPr txBox="1"/>
          <p:nvPr/>
        </p:nvSpPr>
        <p:spPr>
          <a:xfrm>
            <a:off x="10270836" y="2699417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Old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03DC70-B104-42F5-92D3-9E22C35569C1}"/>
              </a:ext>
            </a:extLst>
          </p:cNvPr>
          <p:cNvSpPr txBox="1"/>
          <p:nvPr/>
        </p:nvSpPr>
        <p:spPr>
          <a:xfrm>
            <a:off x="1686187" y="2179647"/>
            <a:ext cx="1943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With restrict keywork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86C474-422A-4789-9BC5-A016A2B896DD}"/>
              </a:ext>
            </a:extLst>
          </p:cNvPr>
          <p:cNvSpPr txBox="1"/>
          <p:nvPr/>
        </p:nvSpPr>
        <p:spPr>
          <a:xfrm>
            <a:off x="646111" y="3429000"/>
            <a:ext cx="83279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Compiler hints / pragmas will help compilers to do more optimizations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Behavior will be undefined if the user breaks the contract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3A5C7B-994A-4C5C-814A-8DD7D61DDA3C}"/>
              </a:ext>
            </a:extLst>
          </p:cNvPr>
          <p:cNvSpPr txBox="1"/>
          <p:nvPr/>
        </p:nvSpPr>
        <p:spPr>
          <a:xfrm>
            <a:off x="869083" y="4776267"/>
            <a:ext cx="33025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#pragma unroll</a:t>
            </a:r>
          </a:p>
          <a:p>
            <a:r>
              <a:rPr lang="en-US" sz="1600" dirty="0"/>
              <a:t>__attribute__((</a:t>
            </a:r>
            <a:r>
              <a:rPr lang="en-US" sz="1600" dirty="0" err="1"/>
              <a:t>noinline</a:t>
            </a:r>
            <a:r>
              <a:rPr lang="en-US" sz="1600" dirty="0"/>
              <a:t>))</a:t>
            </a:r>
          </a:p>
          <a:p>
            <a:r>
              <a:rPr lang="en-US" sz="1600" dirty="0"/>
              <a:t>__attribute__((</a:t>
            </a:r>
            <a:r>
              <a:rPr lang="en-US" sz="1600" dirty="0" err="1"/>
              <a:t>align_value</a:t>
            </a:r>
            <a:r>
              <a:rPr lang="en-US" sz="1600" dirty="0"/>
              <a:t>(128))</a:t>
            </a:r>
          </a:p>
          <a:p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86795A-C0C5-4035-987F-A2377AEFD385}"/>
              </a:ext>
            </a:extLst>
          </p:cNvPr>
          <p:cNvSpPr txBox="1"/>
          <p:nvPr/>
        </p:nvSpPr>
        <p:spPr>
          <a:xfrm>
            <a:off x="869083" y="5891976"/>
            <a:ext cx="107580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https://releases.llvm.org/4.0.0/tools/clang/docs/AttributeReference.html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21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E90C0-CF9C-4067-9F5E-2A4FA6533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AEF13-9377-4734-992D-9393A797B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633819"/>
            <a:ext cx="8793164" cy="2804832"/>
          </a:xfrm>
        </p:spPr>
        <p:txBody>
          <a:bodyPr/>
          <a:lstStyle/>
          <a:p>
            <a:r>
              <a:rPr lang="en-US" dirty="0"/>
              <a:t>Graduated in E &amp; C from PES university</a:t>
            </a:r>
          </a:p>
          <a:p>
            <a:r>
              <a:rPr lang="en-US" dirty="0" err="1"/>
              <a:t>M.Tech</a:t>
            </a:r>
            <a:r>
              <a:rPr lang="en-US" dirty="0"/>
              <a:t> in Information Technology from IIIT Bangalore</a:t>
            </a:r>
          </a:p>
          <a:p>
            <a:r>
              <a:rPr lang="en-US" dirty="0"/>
              <a:t>Work in between hardware and software ( Compilers </a:t>
            </a:r>
            <a:r>
              <a:rPr lang="en-US" dirty="0">
                <a:sym typeface="Wingdings" panose="05000000000000000000" pitchFamily="2" charset="2"/>
              </a:rPr>
              <a:t> )</a:t>
            </a:r>
          </a:p>
          <a:p>
            <a:r>
              <a:rPr lang="en-US" dirty="0">
                <a:sym typeface="Wingdings" panose="05000000000000000000" pitchFamily="2" charset="2"/>
              </a:rPr>
              <a:t>Currently employed by Intel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9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3F50B-9C85-4A04-8ED5-B9D37304B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LLVM SSA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C015A2-D25F-45B7-80B1-F08DD7D81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3571875"/>
            <a:ext cx="7191375" cy="1657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B25777-C35A-4A3D-8B2F-E78E420FF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1453183"/>
            <a:ext cx="2095500" cy="100965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785AF15-7C8B-4938-AA32-68167A9F941B}"/>
              </a:ext>
            </a:extLst>
          </p:cNvPr>
          <p:cNvSpPr/>
          <p:nvPr/>
        </p:nvSpPr>
        <p:spPr>
          <a:xfrm>
            <a:off x="934278" y="4224130"/>
            <a:ext cx="298174" cy="26835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EA87A12-442E-46D1-914B-60D0F0DB02FC}"/>
              </a:ext>
            </a:extLst>
          </p:cNvPr>
          <p:cNvSpPr/>
          <p:nvPr/>
        </p:nvSpPr>
        <p:spPr>
          <a:xfrm>
            <a:off x="1232452" y="1628775"/>
            <a:ext cx="298174" cy="26835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0EF6D7F-0CC7-424C-ADF6-C279E4E8D033}"/>
              </a:ext>
            </a:extLst>
          </p:cNvPr>
          <p:cNvSpPr/>
          <p:nvPr/>
        </p:nvSpPr>
        <p:spPr>
          <a:xfrm>
            <a:off x="957055" y="4509880"/>
            <a:ext cx="298174" cy="268357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03989ED-8067-4B89-8843-BFFDB8A3958E}"/>
              </a:ext>
            </a:extLst>
          </p:cNvPr>
          <p:cNvSpPr/>
          <p:nvPr/>
        </p:nvSpPr>
        <p:spPr>
          <a:xfrm>
            <a:off x="934278" y="1853248"/>
            <a:ext cx="298174" cy="268357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04E6E8-6FCE-4BA2-971C-3874EA95B513}"/>
              </a:ext>
            </a:extLst>
          </p:cNvPr>
          <p:cNvSpPr txBox="1"/>
          <p:nvPr/>
        </p:nvSpPr>
        <p:spPr>
          <a:xfrm>
            <a:off x="8610600" y="3571875"/>
            <a:ext cx="3350597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foo(int&amp; a, int&amp; b) {</a:t>
            </a:r>
          </a:p>
          <a:p>
            <a:r>
              <a:rPr lang="en-US" dirty="0">
                <a:latin typeface="Consolas" panose="020B0609020204030204" pitchFamily="49" charset="0"/>
              </a:rPr>
              <a:t>int sum = a*b;</a:t>
            </a:r>
          </a:p>
          <a:p>
            <a:r>
              <a:rPr lang="en-US" dirty="0">
                <a:latin typeface="Consolas" panose="020B0609020204030204" pitchFamily="49" charset="0"/>
              </a:rPr>
              <a:t>int sum1 = </a:t>
            </a:r>
            <a:r>
              <a:rPr lang="en-US" dirty="0" err="1">
                <a:latin typeface="Consolas" panose="020B0609020204030204" pitchFamily="49" charset="0"/>
              </a:rPr>
              <a:t>sum+b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return sum1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336F16-6496-43B6-8AF1-AF155B59F4CF}"/>
              </a:ext>
            </a:extLst>
          </p:cNvPr>
          <p:cNvSpPr txBox="1"/>
          <p:nvPr/>
        </p:nvSpPr>
        <p:spPr>
          <a:xfrm>
            <a:off x="7833518" y="4108162"/>
            <a:ext cx="781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Eras Bold ITC" panose="020B0907030504020204" pitchFamily="34" charset="0"/>
              </a:rPr>
              <a:t> =</a:t>
            </a:r>
            <a:endParaRPr lang="en-US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3AA6A4-426F-4C64-9E16-72853510E6FD}"/>
              </a:ext>
            </a:extLst>
          </p:cNvPr>
          <p:cNvSpPr txBox="1"/>
          <p:nvPr/>
        </p:nvSpPr>
        <p:spPr>
          <a:xfrm>
            <a:off x="646111" y="5857875"/>
            <a:ext cx="4083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Static Single Assignment (SSA) form</a:t>
            </a:r>
          </a:p>
        </p:txBody>
      </p:sp>
    </p:spTree>
    <p:extLst>
      <p:ext uri="{BB962C8B-B14F-4D97-AF65-F5344CB8AC3E}">
        <p14:creationId xmlns:p14="http://schemas.microsoft.com/office/powerpoint/2010/main" val="181542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3F50B-9C85-4A04-8ED5-B9D37304B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311" y="219075"/>
            <a:ext cx="9404723" cy="1400530"/>
          </a:xfrm>
        </p:spPr>
        <p:txBody>
          <a:bodyPr/>
          <a:lstStyle/>
          <a:p>
            <a:r>
              <a:rPr lang="en-US" dirty="0"/>
              <a:t>LLVM Use-Def Analysis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13EDF9B-959F-4291-BA46-C68C4D155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11" y="2686050"/>
            <a:ext cx="7191375" cy="165735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DFC65AB-117F-4687-8BEE-37BAC070ACBF}"/>
              </a:ext>
            </a:extLst>
          </p:cNvPr>
          <p:cNvSpPr/>
          <p:nvPr/>
        </p:nvSpPr>
        <p:spPr>
          <a:xfrm>
            <a:off x="752475" y="2933700"/>
            <a:ext cx="342900" cy="25717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9D84EA2-5994-4336-B0F8-98F4F1F273E1}"/>
              </a:ext>
            </a:extLst>
          </p:cNvPr>
          <p:cNvSpPr/>
          <p:nvPr/>
        </p:nvSpPr>
        <p:spPr>
          <a:xfrm>
            <a:off x="3105150" y="3386137"/>
            <a:ext cx="342900" cy="25717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4CE43CD-E5B6-4B17-8CEC-C19AA7A7B94D}"/>
              </a:ext>
            </a:extLst>
          </p:cNvPr>
          <p:cNvCxnSpPr>
            <a:cxnSpLocks/>
          </p:cNvCxnSpPr>
          <p:nvPr/>
        </p:nvCxnSpPr>
        <p:spPr>
          <a:xfrm flipV="1">
            <a:off x="1095375" y="1828800"/>
            <a:ext cx="2009775" cy="110490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AB06B75-8017-4ABB-B9C9-3575FDC6C4DA}"/>
              </a:ext>
            </a:extLst>
          </p:cNvPr>
          <p:cNvSpPr txBox="1"/>
          <p:nvPr/>
        </p:nvSpPr>
        <p:spPr>
          <a:xfrm>
            <a:off x="3198769" y="1528703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 Instruction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C2DA36D-3E57-4BD8-9E64-11F02BDAAED4}"/>
              </a:ext>
            </a:extLst>
          </p:cNvPr>
          <p:cNvCxnSpPr>
            <a:cxnSpLocks/>
          </p:cNvCxnSpPr>
          <p:nvPr/>
        </p:nvCxnSpPr>
        <p:spPr>
          <a:xfrm flipV="1">
            <a:off x="3198769" y="2072042"/>
            <a:ext cx="2401931" cy="1333323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968AD04-B71D-48CC-AC65-5B60D0E292A9}"/>
              </a:ext>
            </a:extLst>
          </p:cNvPr>
          <p:cNvSpPr txBox="1"/>
          <p:nvPr/>
        </p:nvSpPr>
        <p:spPr>
          <a:xfrm>
            <a:off x="5456194" y="1539537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Instruction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FC54CE8-9F1D-4444-8B45-158CE1A6D177}"/>
              </a:ext>
            </a:extLst>
          </p:cNvPr>
          <p:cNvSpPr/>
          <p:nvPr/>
        </p:nvSpPr>
        <p:spPr>
          <a:xfrm>
            <a:off x="752475" y="3593127"/>
            <a:ext cx="342900" cy="25717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253805B-41C0-4689-8765-4C7053BC0020}"/>
              </a:ext>
            </a:extLst>
          </p:cNvPr>
          <p:cNvSpPr/>
          <p:nvPr/>
        </p:nvSpPr>
        <p:spPr>
          <a:xfrm>
            <a:off x="1619250" y="3795713"/>
            <a:ext cx="342900" cy="25717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4B18848-BD0C-4F81-93C2-EF58AD6DEE4C}"/>
              </a:ext>
            </a:extLst>
          </p:cNvPr>
          <p:cNvCxnSpPr>
            <a:cxnSpLocks/>
          </p:cNvCxnSpPr>
          <p:nvPr/>
        </p:nvCxnSpPr>
        <p:spPr>
          <a:xfrm>
            <a:off x="923925" y="3850302"/>
            <a:ext cx="933450" cy="1426548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8CF4DD8-BD77-46BE-A59F-F267B9A0EF1B}"/>
              </a:ext>
            </a:extLst>
          </p:cNvPr>
          <p:cNvSpPr txBox="1"/>
          <p:nvPr/>
        </p:nvSpPr>
        <p:spPr>
          <a:xfrm>
            <a:off x="923925" y="5349359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 Instruction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B24523-0687-4AB3-B596-2670A6F8FF4F}"/>
              </a:ext>
            </a:extLst>
          </p:cNvPr>
          <p:cNvCxnSpPr>
            <a:cxnSpLocks/>
          </p:cNvCxnSpPr>
          <p:nvPr/>
        </p:nvCxnSpPr>
        <p:spPr>
          <a:xfrm>
            <a:off x="1962150" y="4052888"/>
            <a:ext cx="1236619" cy="1147762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F174002-2FE6-473B-900C-5A8466F6FDBB}"/>
              </a:ext>
            </a:extLst>
          </p:cNvPr>
          <p:cNvSpPr txBox="1"/>
          <p:nvPr/>
        </p:nvSpPr>
        <p:spPr>
          <a:xfrm>
            <a:off x="2960644" y="5329297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Instruction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8E46EF-34B9-4CBF-AE56-1B0A0A623406}"/>
              </a:ext>
            </a:extLst>
          </p:cNvPr>
          <p:cNvSpPr txBox="1"/>
          <p:nvPr/>
        </p:nvSpPr>
        <p:spPr>
          <a:xfrm>
            <a:off x="739194" y="6008786"/>
            <a:ext cx="826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How will you write a simple dead code elimination using this analysis ?</a:t>
            </a:r>
          </a:p>
        </p:txBody>
      </p:sp>
    </p:spTree>
    <p:extLst>
      <p:ext uri="{BB962C8B-B14F-4D97-AF65-F5344CB8AC3E}">
        <p14:creationId xmlns:p14="http://schemas.microsoft.com/office/powerpoint/2010/main" val="3715113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  <p:bldP spid="26" grpId="0"/>
      <p:bldP spid="31" grpId="0"/>
      <p:bldP spid="32" grpId="0" animBg="1"/>
      <p:bldP spid="33" grpId="0" animBg="1"/>
      <p:bldP spid="37" grpId="0"/>
      <p:bldP spid="41" grpId="0"/>
      <p:bldP spid="4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B5DDE-1FE0-40A1-A904-FB1EB3236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Selection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9886B8-F2DC-4BDE-A672-B08694D7A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60" y="1616765"/>
            <a:ext cx="2495550" cy="762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DF9162-2B89-4F27-9700-FDDCB0F74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778" y="2667000"/>
            <a:ext cx="3914775" cy="1066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979B1FA-6E81-414B-885F-5414BF862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4557" y="4114288"/>
            <a:ext cx="7439231" cy="2580958"/>
          </a:xfrm>
          <a:prstGeom prst="rect">
            <a:avLst/>
          </a:prstGeom>
        </p:spPr>
      </p:pic>
      <p:sp>
        <p:nvSpPr>
          <p:cNvPr id="14" name="Arrow: Bent 13">
            <a:extLst>
              <a:ext uri="{FF2B5EF4-FFF2-40B4-BE49-F238E27FC236}">
                <a16:creationId xmlns:a16="http://schemas.microsoft.com/office/drawing/2014/main" id="{6286A0B6-712B-4415-8E2D-7621D3B358E9}"/>
              </a:ext>
            </a:extLst>
          </p:cNvPr>
          <p:cNvSpPr/>
          <p:nvPr/>
        </p:nvSpPr>
        <p:spPr>
          <a:xfrm rot="5400000">
            <a:off x="6398315" y="3145223"/>
            <a:ext cx="1066799" cy="87133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4E6301-F175-4E1E-A5BA-0C55ED8EE0B7}"/>
              </a:ext>
            </a:extLst>
          </p:cNvPr>
          <p:cNvSpPr txBox="1"/>
          <p:nvPr/>
        </p:nvSpPr>
        <p:spPr>
          <a:xfrm>
            <a:off x="7367380" y="3059668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Isel</a:t>
            </a:r>
            <a:r>
              <a:rPr lang="en-US" b="1" dirty="0"/>
              <a:t>-Lowering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543D5E-6240-4B0F-A97F-26A3BFBB3CEF}"/>
              </a:ext>
            </a:extLst>
          </p:cNvPr>
          <p:cNvSpPr txBox="1"/>
          <p:nvPr/>
        </p:nvSpPr>
        <p:spPr>
          <a:xfrm>
            <a:off x="9629775" y="3733800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 IR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4BAD12-1844-442D-9281-C1E56FD7C709}"/>
              </a:ext>
            </a:extLst>
          </p:cNvPr>
          <p:cNvSpPr txBox="1"/>
          <p:nvPr/>
        </p:nvSpPr>
        <p:spPr>
          <a:xfrm>
            <a:off x="4876800" y="2233736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LLVM IR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2B428CD-1537-4E94-99FD-A284E8EBC372}"/>
              </a:ext>
            </a:extLst>
          </p:cNvPr>
          <p:cNvSpPr/>
          <p:nvPr/>
        </p:nvSpPr>
        <p:spPr>
          <a:xfrm>
            <a:off x="4676775" y="6095999"/>
            <a:ext cx="2457450" cy="15240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D62016F-8C5A-48AA-A08A-1FBEE811B120}"/>
              </a:ext>
            </a:extLst>
          </p:cNvPr>
          <p:cNvSpPr/>
          <p:nvPr/>
        </p:nvSpPr>
        <p:spPr>
          <a:xfrm>
            <a:off x="2562225" y="3192517"/>
            <a:ext cx="1962150" cy="23648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281021-6743-4391-AE89-DBD51DC283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460" y="4528857"/>
            <a:ext cx="330517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3055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C04C7-F638-44D9-B823-DF0FCA618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 of LLVM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D7AB6E-DC66-4C4F-9C6B-50D7030AB2D9}"/>
              </a:ext>
            </a:extLst>
          </p:cNvPr>
          <p:cNvSpPr txBox="1"/>
          <p:nvPr/>
        </p:nvSpPr>
        <p:spPr>
          <a:xfrm>
            <a:off x="799052" y="1668582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$ clang -</a:t>
            </a:r>
            <a:r>
              <a:rPr lang="en-US" dirty="0" err="1">
                <a:latin typeface="Consolas" panose="020B0609020204030204" pitchFamily="49" charset="0"/>
              </a:rPr>
              <a:t>Xclang</a:t>
            </a:r>
            <a:r>
              <a:rPr lang="en-US" dirty="0">
                <a:latin typeface="Consolas" panose="020B0609020204030204" pitchFamily="49" charset="0"/>
              </a:rPr>
              <a:t> -</a:t>
            </a:r>
            <a:r>
              <a:rPr lang="en-US" dirty="0" err="1">
                <a:latin typeface="Consolas" panose="020B0609020204030204" pitchFamily="49" charset="0"/>
              </a:rPr>
              <a:t>ast</a:t>
            </a:r>
            <a:r>
              <a:rPr lang="en-US" dirty="0">
                <a:latin typeface="Consolas" panose="020B0609020204030204" pitchFamily="49" charset="0"/>
              </a:rPr>
              <a:t>-dump -</a:t>
            </a:r>
            <a:r>
              <a:rPr lang="en-US" dirty="0" err="1">
                <a:latin typeface="Consolas" panose="020B0609020204030204" pitchFamily="49" charset="0"/>
              </a:rPr>
              <a:t>fsyntax</a:t>
            </a:r>
            <a:r>
              <a:rPr lang="en-US" dirty="0">
                <a:latin typeface="Consolas" panose="020B0609020204030204" pitchFamily="49" charset="0"/>
              </a:rPr>
              <a:t>-only test.cc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41103D-2850-4484-83CC-B7FB1DAD08E2}"/>
              </a:ext>
            </a:extLst>
          </p:cNvPr>
          <p:cNvSpPr txBox="1"/>
          <p:nvPr/>
        </p:nvSpPr>
        <p:spPr>
          <a:xfrm>
            <a:off x="799052" y="229999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$ clang -S -emit-llvm foo.c -o foo.ll 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141D1F-02AF-4EC6-902B-812A140C0944}"/>
              </a:ext>
            </a:extLst>
          </p:cNvPr>
          <p:cNvSpPr txBox="1"/>
          <p:nvPr/>
        </p:nvSpPr>
        <p:spPr>
          <a:xfrm>
            <a:off x="799052" y="2850890"/>
            <a:ext cx="6094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$ opt -</a:t>
            </a:r>
            <a:r>
              <a:rPr lang="en-US" dirty="0" err="1">
                <a:latin typeface="Consolas" panose="020B0609020204030204" pitchFamily="49" charset="0"/>
              </a:rPr>
              <a:t>adce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input.ll</a:t>
            </a:r>
            <a:r>
              <a:rPr lang="en-US" dirty="0">
                <a:latin typeface="Consolas" panose="020B0609020204030204" pitchFamily="49" charset="0"/>
              </a:rPr>
              <a:t> -o </a:t>
            </a:r>
            <a:r>
              <a:rPr lang="en-US" dirty="0" err="1">
                <a:latin typeface="Consolas" panose="020B0609020204030204" pitchFamily="49" charset="0"/>
              </a:rPr>
              <a:t>output.ll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$ </a:t>
            </a:r>
            <a:r>
              <a:rPr lang="en-US" dirty="0" err="1">
                <a:latin typeface="Consolas" panose="020B0609020204030204" pitchFamily="49" charset="0"/>
              </a:rPr>
              <a:t>llc</a:t>
            </a:r>
            <a:r>
              <a:rPr lang="en-US" dirty="0">
                <a:latin typeface="Consolas" panose="020B0609020204030204" pitchFamily="49" charset="0"/>
              </a:rPr>
              <a:t> –march=&lt;&gt; -</a:t>
            </a:r>
            <a:r>
              <a:rPr lang="en-US" dirty="0" err="1">
                <a:latin typeface="Consolas" panose="020B0609020204030204" pitchFamily="49" charset="0"/>
              </a:rPr>
              <a:t>mcpu</a:t>
            </a:r>
            <a:r>
              <a:rPr lang="en-US" dirty="0">
                <a:latin typeface="Consolas" panose="020B0609020204030204" pitchFamily="49" charset="0"/>
              </a:rPr>
              <a:t>=&lt;&gt; </a:t>
            </a:r>
            <a:r>
              <a:rPr lang="en-US" dirty="0" err="1">
                <a:latin typeface="Consolas" panose="020B0609020204030204" pitchFamily="49" charset="0"/>
              </a:rPr>
              <a:t>input.ll</a:t>
            </a:r>
            <a:r>
              <a:rPr lang="en-US" dirty="0">
                <a:latin typeface="Consolas" panose="020B0609020204030204" pitchFamily="49" charset="0"/>
              </a:rPr>
              <a:t> –o </a:t>
            </a:r>
            <a:r>
              <a:rPr lang="en-US" dirty="0" err="1">
                <a:latin typeface="Consolas" panose="020B0609020204030204" pitchFamily="49" charset="0"/>
              </a:rPr>
              <a:t>output.s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9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03ACC-68EE-4074-979F-E3BA9676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JIT Compilation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62E79D-5EFF-4B60-AA0D-5FA59ED018C4}"/>
              </a:ext>
            </a:extLst>
          </p:cNvPr>
          <p:cNvSpPr txBox="1"/>
          <p:nvPr/>
        </p:nvSpPr>
        <p:spPr>
          <a:xfrm>
            <a:off x="742950" y="2066925"/>
            <a:ext cx="642675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Just In Time Compilation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Tradeoff between Compile time vs Run time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Interpreted languages vs Compiled Languages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JIT is best of both the worlds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Java is one of the example of JIT kind of compilation</a:t>
            </a:r>
          </a:p>
        </p:txBody>
      </p:sp>
    </p:spTree>
    <p:extLst>
      <p:ext uri="{BB962C8B-B14F-4D97-AF65-F5344CB8AC3E}">
        <p14:creationId xmlns:p14="http://schemas.microsoft.com/office/powerpoint/2010/main" val="70842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76507-A8AF-4028-B253-81ACC0D4A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LLVM JIT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3B5FBA-81DC-45EE-B563-E45B27A93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276509"/>
            <a:ext cx="4224426" cy="115347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29243C-23F7-48BC-BF69-7E80CB144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3475138"/>
            <a:ext cx="5662766" cy="147828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C95E41B9-3FB7-4B39-9AA4-3CA38DA7C650}"/>
              </a:ext>
            </a:extLst>
          </p:cNvPr>
          <p:cNvSpPr/>
          <p:nvPr/>
        </p:nvSpPr>
        <p:spPr>
          <a:xfrm>
            <a:off x="2177299" y="2465410"/>
            <a:ext cx="581025" cy="8314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471C89F-79BD-4709-ADD4-668C76863F82}"/>
              </a:ext>
            </a:extLst>
          </p:cNvPr>
          <p:cNvSpPr/>
          <p:nvPr/>
        </p:nvSpPr>
        <p:spPr>
          <a:xfrm>
            <a:off x="7477125" y="3948112"/>
            <a:ext cx="2333625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JIT Engine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66EAEA0-2969-4F63-9D51-AC9D3A25D48B}"/>
              </a:ext>
            </a:extLst>
          </p:cNvPr>
          <p:cNvCxnSpPr>
            <a:cxnSpLocks/>
          </p:cNvCxnSpPr>
          <p:nvPr/>
        </p:nvCxnSpPr>
        <p:spPr>
          <a:xfrm>
            <a:off x="3390900" y="4081462"/>
            <a:ext cx="38766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C8E968F-E60C-439A-BD0C-A8A2D70D061D}"/>
              </a:ext>
            </a:extLst>
          </p:cNvPr>
          <p:cNvCxnSpPr/>
          <p:nvPr/>
        </p:nvCxnSpPr>
        <p:spPr>
          <a:xfrm>
            <a:off x="3390900" y="4371975"/>
            <a:ext cx="38766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5A32D40-97D1-49BB-86EF-FCFE30300684}"/>
              </a:ext>
            </a:extLst>
          </p:cNvPr>
          <p:cNvCxnSpPr/>
          <p:nvPr/>
        </p:nvCxnSpPr>
        <p:spPr>
          <a:xfrm>
            <a:off x="3390900" y="4648200"/>
            <a:ext cx="38766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21CF500-5883-48F6-9EE6-C9A73A3CB8F0}"/>
              </a:ext>
            </a:extLst>
          </p:cNvPr>
          <p:cNvSpPr txBox="1"/>
          <p:nvPr/>
        </p:nvSpPr>
        <p:spPr>
          <a:xfrm>
            <a:off x="5007240" y="3749989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Execute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67EEE7-8DDB-4076-A533-F2992E20CA79}"/>
              </a:ext>
            </a:extLst>
          </p:cNvPr>
          <p:cNvSpPr txBox="1"/>
          <p:nvPr/>
        </p:nvSpPr>
        <p:spPr>
          <a:xfrm>
            <a:off x="5012002" y="4081462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Execute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BE48E8-8700-404D-8096-53BDBE850854}"/>
              </a:ext>
            </a:extLst>
          </p:cNvPr>
          <p:cNvSpPr txBox="1"/>
          <p:nvPr/>
        </p:nvSpPr>
        <p:spPr>
          <a:xfrm>
            <a:off x="5007240" y="4345475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Execute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26389-69C4-4B8E-A8DB-8669126261C7}"/>
              </a:ext>
            </a:extLst>
          </p:cNvPr>
          <p:cNvSpPr txBox="1"/>
          <p:nvPr/>
        </p:nvSpPr>
        <p:spPr>
          <a:xfrm>
            <a:off x="795188" y="5109333"/>
            <a:ext cx="73613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On the fly compilation + execution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JIT Engine should support the target hardware ( x86, ARM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D1F884-96DF-46C9-AF1B-49288CCA7BF4}"/>
              </a:ext>
            </a:extLst>
          </p:cNvPr>
          <p:cNvSpPr txBox="1"/>
          <p:nvPr/>
        </p:nvSpPr>
        <p:spPr>
          <a:xfrm>
            <a:off x="795188" y="6146359"/>
            <a:ext cx="82814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$ clang -emit-llvm -c sum-main.c -o sum-main.bc</a:t>
            </a:r>
          </a:p>
          <a:p>
            <a:r>
              <a:rPr lang="pt-BR" dirty="0"/>
              <a:t>     $ lli sum-main.bc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929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194F1-C4A9-49A9-ACE9-3AA9C8EDC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A4B7E4-B5E4-4E2C-94EF-C6AC71571E81}"/>
              </a:ext>
            </a:extLst>
          </p:cNvPr>
          <p:cNvSpPr txBox="1"/>
          <p:nvPr/>
        </p:nvSpPr>
        <p:spPr>
          <a:xfrm>
            <a:off x="1028700" y="2066925"/>
            <a:ext cx="71818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2"/>
              </a:rPr>
              <a:t>https://llvm.org/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3"/>
              </a:rPr>
              <a:t>https://clang.llvm.org/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4"/>
              </a:rPr>
              <a:t>https://llvm.org/docs/Passes.html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128B36-1CFF-4A3D-8656-DB4A6030963F}"/>
              </a:ext>
            </a:extLst>
          </p:cNvPr>
          <p:cNvSpPr txBox="1"/>
          <p:nvPr/>
        </p:nvSpPr>
        <p:spPr>
          <a:xfrm>
            <a:off x="3924300" y="4200525"/>
            <a:ext cx="36134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23239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E6919-4F9A-4E1E-9F79-ADF07D48E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expect from the talk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A418F-E3DF-459F-8582-05ACDD35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am not a C++ expert !</a:t>
            </a:r>
          </a:p>
          <a:p>
            <a:r>
              <a:rPr lang="en-US" dirty="0"/>
              <a:t>This talk is more about how a compiler sees a language, not about</a:t>
            </a:r>
          </a:p>
          <a:p>
            <a:pPr marL="0" indent="0">
              <a:buNone/>
            </a:pPr>
            <a:r>
              <a:rPr lang="en-US" dirty="0"/>
              <a:t>the C++ advanced concepts and tricks</a:t>
            </a:r>
          </a:p>
          <a:p>
            <a:r>
              <a:rPr lang="en-US" dirty="0"/>
              <a:t>Having the compiler knowledge will give you more insight and confidence about the language. </a:t>
            </a:r>
          </a:p>
          <a:p>
            <a:r>
              <a:rPr lang="en-US" dirty="0"/>
              <a:t>Basics of compilers and LLVM, not an advanced talk in compilers.</a:t>
            </a:r>
          </a:p>
          <a:p>
            <a:r>
              <a:rPr lang="en-US" dirty="0"/>
              <a:t>Interrupt me anytime, lets make it more interactive. </a:t>
            </a:r>
          </a:p>
        </p:txBody>
      </p:sp>
    </p:spTree>
    <p:extLst>
      <p:ext uri="{BB962C8B-B14F-4D97-AF65-F5344CB8AC3E}">
        <p14:creationId xmlns:p14="http://schemas.microsoft.com/office/powerpoint/2010/main" val="427265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428AF-62EF-4B7B-BE82-1FA20EB5F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196419"/>
            <a:ext cx="10515600" cy="1325563"/>
          </a:xfrm>
        </p:spPr>
        <p:txBody>
          <a:bodyPr/>
          <a:lstStyle/>
          <a:p>
            <a:r>
              <a:rPr lang="en-US" dirty="0"/>
              <a:t>What is this code doing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00E8A8-3245-4117-81A1-35460799C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1428750"/>
            <a:ext cx="5638800" cy="18383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C2A4A2-2049-4B18-BE23-ED7BDF8F02A1}"/>
              </a:ext>
            </a:extLst>
          </p:cNvPr>
          <p:cNvSpPr txBox="1"/>
          <p:nvPr/>
        </p:nvSpPr>
        <p:spPr>
          <a:xfrm>
            <a:off x="981075" y="647279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https://godbolt.org/z/aMznenzMG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476740-87D1-4738-A762-78C0D8DD72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3325" y="3379617"/>
            <a:ext cx="3038475" cy="125502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24E7F44-7C31-42CF-BC37-8CDFD58EA3F4}"/>
              </a:ext>
            </a:extLst>
          </p:cNvPr>
          <p:cNvSpPr txBox="1"/>
          <p:nvPr/>
        </p:nvSpPr>
        <p:spPr>
          <a:xfrm>
            <a:off x="7291073" y="197858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-O2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F764641-7AD9-4129-A596-073B26CEC9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075" y="4419600"/>
            <a:ext cx="4714875" cy="20193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FC28E2B-BF61-4E22-A6B7-EF167A591FFD}"/>
              </a:ext>
            </a:extLst>
          </p:cNvPr>
          <p:cNvSpPr txBox="1"/>
          <p:nvPr/>
        </p:nvSpPr>
        <p:spPr>
          <a:xfrm>
            <a:off x="7291073" y="542925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-O0</a:t>
            </a:r>
          </a:p>
        </p:txBody>
      </p:sp>
    </p:spTree>
    <p:extLst>
      <p:ext uri="{BB962C8B-B14F-4D97-AF65-F5344CB8AC3E}">
        <p14:creationId xmlns:p14="http://schemas.microsoft.com/office/powerpoint/2010/main" val="153519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D7CE2-2AB2-4AB0-B2C9-A7B91A09B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compilers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1F29E0-D001-4626-86C7-1541D4FDC332}"/>
              </a:ext>
            </a:extLst>
          </p:cNvPr>
          <p:cNvSpPr txBox="1"/>
          <p:nvPr/>
        </p:nvSpPr>
        <p:spPr>
          <a:xfrm>
            <a:off x="202820" y="1724025"/>
            <a:ext cx="1205169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err="1"/>
              <a:t>Hardwares</a:t>
            </a:r>
            <a:r>
              <a:rPr lang="en-US" sz="2400" dirty="0"/>
              <a:t> understand only bits ( assembly)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Only crazy people code in assembly  </a:t>
            </a:r>
            <a:r>
              <a:rPr lang="en-US" sz="2400" dirty="0">
                <a:sym typeface="Wingdings" panose="05000000000000000000" pitchFamily="2" charset="2"/>
              </a:rPr>
              <a:t>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ym typeface="Wingdings" panose="05000000000000000000" pitchFamily="2" charset="2"/>
              </a:rPr>
              <a:t>Modern compilers will outperform reasonably hand-written assembly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ym typeface="Wingdings" panose="05000000000000000000" pitchFamily="2" charset="2"/>
              </a:rPr>
              <a:t>Easy to re-target the code for different numbers for architectures / </a:t>
            </a:r>
            <a:r>
              <a:rPr lang="en-US" sz="2400" dirty="0" err="1">
                <a:sym typeface="Wingdings" panose="05000000000000000000" pitchFamily="2" charset="2"/>
              </a:rPr>
              <a:t>hardwares</a:t>
            </a:r>
            <a:endParaRPr lang="en-US" sz="2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ym typeface="Wingdings" panose="05000000000000000000" pitchFamily="2" charset="2"/>
              </a:rPr>
              <a:t>Most of the high-level languages are built on top hard work done by compiled</a:t>
            </a:r>
          </a:p>
          <a:p>
            <a:r>
              <a:rPr lang="en-US" sz="2400" dirty="0">
                <a:sym typeface="Wingdings" panose="05000000000000000000" pitchFamily="2" charset="2"/>
              </a:rPr>
              <a:t>languages. </a:t>
            </a:r>
          </a:p>
        </p:txBody>
      </p:sp>
    </p:spTree>
    <p:extLst>
      <p:ext uri="{BB962C8B-B14F-4D97-AF65-F5344CB8AC3E}">
        <p14:creationId xmlns:p14="http://schemas.microsoft.com/office/powerpoint/2010/main" val="350296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1BF2E-55FF-4BCC-B10B-38B498FDE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537" y="28222"/>
            <a:ext cx="9404723" cy="1400530"/>
          </a:xfrm>
        </p:spPr>
        <p:txBody>
          <a:bodyPr/>
          <a:lstStyle/>
          <a:p>
            <a:r>
              <a:rPr lang="en-US" dirty="0"/>
              <a:t>Different architectures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68279D-CF5B-4896-9704-79115DAE1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082" y="1440656"/>
            <a:ext cx="1666875" cy="9429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544F3E-E712-469E-A5FC-AB74E2107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37" y="3429000"/>
            <a:ext cx="3847783" cy="16551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54A804-D247-41EC-977F-34D210B93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4401" y="3429000"/>
            <a:ext cx="3847783" cy="175227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2D4D95-70A1-4EF5-810B-90CD435672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2265" y="3513455"/>
            <a:ext cx="2543175" cy="131445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7A6FC1-75CD-4976-B6B9-E7B08F2E8F6F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2160429" y="2383631"/>
            <a:ext cx="2889091" cy="1045369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FEE940-D6EB-46B5-8E7A-EC8821BAFEFF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5049520" y="2383631"/>
            <a:ext cx="1618773" cy="1045369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184939F-E711-4C8B-8B82-AEF06EE857DE}"/>
              </a:ext>
            </a:extLst>
          </p:cNvPr>
          <p:cNvCxnSpPr>
            <a:stCxn id="5" idx="2"/>
            <a:endCxn id="11" idx="0"/>
          </p:cNvCxnSpPr>
          <p:nvPr/>
        </p:nvCxnSpPr>
        <p:spPr>
          <a:xfrm>
            <a:off x="5049520" y="2383631"/>
            <a:ext cx="5474333" cy="1129824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8E2E9EF-5EDF-4833-8316-B9FF22956F9A}"/>
              </a:ext>
            </a:extLst>
          </p:cNvPr>
          <p:cNvSpPr txBox="1"/>
          <p:nvPr/>
        </p:nvSpPr>
        <p:spPr>
          <a:xfrm>
            <a:off x="1285875" y="5181277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ARM 64 bit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5756F1-96DD-494B-8C48-EBC72D5ABFF5}"/>
              </a:ext>
            </a:extLst>
          </p:cNvPr>
          <p:cNvSpPr txBox="1"/>
          <p:nvPr/>
        </p:nvSpPr>
        <p:spPr>
          <a:xfrm>
            <a:off x="5858906" y="5232678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x86 64 bit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91593C-B28B-4F0A-8540-CD3F6F6E26EE}"/>
              </a:ext>
            </a:extLst>
          </p:cNvPr>
          <p:cNvSpPr txBox="1"/>
          <p:nvPr/>
        </p:nvSpPr>
        <p:spPr>
          <a:xfrm>
            <a:off x="10264483" y="4996611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MIPS</a:t>
            </a:r>
          </a:p>
        </p:txBody>
      </p:sp>
    </p:spTree>
    <p:extLst>
      <p:ext uri="{BB962C8B-B14F-4D97-AF65-F5344CB8AC3E}">
        <p14:creationId xmlns:p14="http://schemas.microsoft.com/office/powerpoint/2010/main" val="3371803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3B754-4C09-4EA0-ADA9-6C7BC84C0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11C996-696E-4DD2-B1AF-4E45E0697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223" y="1853248"/>
            <a:ext cx="8552040" cy="164182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7E515D0-38D0-43F3-9925-51095D9249D9}"/>
              </a:ext>
            </a:extLst>
          </p:cNvPr>
          <p:cNvCxnSpPr/>
          <p:nvPr/>
        </p:nvCxnSpPr>
        <p:spPr>
          <a:xfrm>
            <a:off x="5830349" y="2818701"/>
            <a:ext cx="0" cy="15016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B9B187E-61A5-404B-85E7-FE292E993D60}"/>
              </a:ext>
            </a:extLst>
          </p:cNvPr>
          <p:cNvSpPr txBox="1"/>
          <p:nvPr/>
        </p:nvSpPr>
        <p:spPr>
          <a:xfrm>
            <a:off x="5181600" y="4460526"/>
            <a:ext cx="16218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GNU assembler</a:t>
            </a:r>
          </a:p>
          <a:p>
            <a:r>
              <a:rPr lang="en-US" sz="1400" dirty="0"/>
              <a:t>VASM</a:t>
            </a:r>
          </a:p>
          <a:p>
            <a:r>
              <a:rPr lang="en-US" sz="1400" dirty="0"/>
              <a:t>MASM</a:t>
            </a:r>
          </a:p>
          <a:p>
            <a:r>
              <a:rPr lang="en-US" sz="1400" dirty="0"/>
              <a:t>LLLVM-inbuilt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CC77DE-E787-4A4C-86CB-D532C39DAFF1}"/>
              </a:ext>
            </a:extLst>
          </p:cNvPr>
          <p:cNvSpPr txBox="1"/>
          <p:nvPr/>
        </p:nvSpPr>
        <p:spPr>
          <a:xfrm>
            <a:off x="7111068" y="4460526"/>
            <a:ext cx="16218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GNU </a:t>
            </a:r>
            <a:r>
              <a:rPr lang="en-US" sz="1400" dirty="0" err="1"/>
              <a:t>ld</a:t>
            </a:r>
            <a:endParaRPr lang="en-US" sz="1400" dirty="0"/>
          </a:p>
          <a:p>
            <a:r>
              <a:rPr lang="en-US" sz="1400" dirty="0"/>
              <a:t>GNU gold</a:t>
            </a:r>
          </a:p>
          <a:p>
            <a:r>
              <a:rPr lang="en-US" sz="1400" dirty="0"/>
              <a:t>LLVM </a:t>
            </a:r>
            <a:r>
              <a:rPr lang="en-US" sz="1400" dirty="0" err="1"/>
              <a:t>lld</a:t>
            </a:r>
            <a:endParaRPr lang="en-US" sz="1400" dirty="0"/>
          </a:p>
          <a:p>
            <a:r>
              <a:rPr lang="en-US" sz="1400" dirty="0"/>
              <a:t>MSVC link.exe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3CB22F-A02D-4DDC-AC10-80389103DC6D}"/>
              </a:ext>
            </a:extLst>
          </p:cNvPr>
          <p:cNvCxnSpPr/>
          <p:nvPr/>
        </p:nvCxnSpPr>
        <p:spPr>
          <a:xfrm>
            <a:off x="7659149" y="2852257"/>
            <a:ext cx="0" cy="15016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4E02B0C-CF77-4A84-A6D1-8C86D0725CA5}"/>
              </a:ext>
            </a:extLst>
          </p:cNvPr>
          <p:cNvSpPr txBox="1"/>
          <p:nvPr/>
        </p:nvSpPr>
        <p:spPr>
          <a:xfrm>
            <a:off x="646111" y="5204953"/>
            <a:ext cx="4186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clang -E </a:t>
            </a:r>
            <a:r>
              <a:rPr lang="en-US" dirty="0" err="1">
                <a:latin typeface="Consolas" panose="020B0609020204030204" pitchFamily="49" charset="0"/>
              </a:rPr>
              <a:t>hello.c</a:t>
            </a:r>
            <a:r>
              <a:rPr lang="en-US" dirty="0">
                <a:latin typeface="Consolas" panose="020B0609020204030204" pitchFamily="49" charset="0"/>
              </a:rPr>
              <a:t> (preprocessed)</a:t>
            </a:r>
          </a:p>
          <a:p>
            <a:r>
              <a:rPr lang="en-US" dirty="0">
                <a:latin typeface="Consolas" panose="020B0609020204030204" pitchFamily="49" charset="0"/>
              </a:rPr>
              <a:t>clang -s </a:t>
            </a:r>
            <a:r>
              <a:rPr lang="en-US" dirty="0" err="1">
                <a:latin typeface="Consolas" panose="020B0609020204030204" pitchFamily="49" charset="0"/>
              </a:rPr>
              <a:t>hello.c</a:t>
            </a:r>
            <a:r>
              <a:rPr lang="en-US" dirty="0">
                <a:latin typeface="Consolas" panose="020B0609020204030204" pitchFamily="49" charset="0"/>
              </a:rPr>
              <a:t> (Assembly)</a:t>
            </a:r>
          </a:p>
          <a:p>
            <a:r>
              <a:rPr lang="en-US" dirty="0">
                <a:latin typeface="Consolas" panose="020B0609020204030204" pitchFamily="49" charset="0"/>
              </a:rPr>
              <a:t>clang -c </a:t>
            </a:r>
            <a:r>
              <a:rPr lang="en-US" dirty="0" err="1">
                <a:latin typeface="Consolas" panose="020B0609020204030204" pitchFamily="49" charset="0"/>
              </a:rPr>
              <a:t>hello.c</a:t>
            </a:r>
            <a:r>
              <a:rPr lang="en-US" dirty="0">
                <a:latin typeface="Consolas" panose="020B0609020204030204" pitchFamily="49" charset="0"/>
              </a:rPr>
              <a:t> (Object)</a:t>
            </a:r>
          </a:p>
          <a:p>
            <a:r>
              <a:rPr lang="en-US" dirty="0">
                <a:latin typeface="Consolas" panose="020B0609020204030204" pitchFamily="49" charset="0"/>
              </a:rPr>
              <a:t>clang </a:t>
            </a:r>
            <a:r>
              <a:rPr lang="en-US" dirty="0" err="1">
                <a:latin typeface="Consolas" panose="020B0609020204030204" pitchFamily="49" charset="0"/>
              </a:rPr>
              <a:t>hello.c</a:t>
            </a:r>
            <a:r>
              <a:rPr lang="en-US" dirty="0">
                <a:latin typeface="Consolas" panose="020B0609020204030204" pitchFamily="49" charset="0"/>
              </a:rPr>
              <a:t> 	   (Object / exe)</a:t>
            </a:r>
          </a:p>
        </p:txBody>
      </p:sp>
    </p:spTree>
    <p:extLst>
      <p:ext uri="{BB962C8B-B14F-4D97-AF65-F5344CB8AC3E}">
        <p14:creationId xmlns:p14="http://schemas.microsoft.com/office/powerpoint/2010/main" val="40121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1CBE3-FC8A-44A2-A106-87D84B436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Compiled languages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8E12B3E-0938-447C-90F9-484840A6FB33}"/>
              </a:ext>
            </a:extLst>
          </p:cNvPr>
          <p:cNvSpPr/>
          <p:nvPr/>
        </p:nvSpPr>
        <p:spPr>
          <a:xfrm>
            <a:off x="976312" y="1809750"/>
            <a:ext cx="1762125" cy="781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&amp; C++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AD917AE-6F9F-40D9-A441-954946243508}"/>
              </a:ext>
            </a:extLst>
          </p:cNvPr>
          <p:cNvSpPr/>
          <p:nvPr/>
        </p:nvSpPr>
        <p:spPr>
          <a:xfrm>
            <a:off x="976312" y="2962275"/>
            <a:ext cx="1762125" cy="781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1539527-7B94-40BD-A921-A745E3BC03FF}"/>
              </a:ext>
            </a:extLst>
          </p:cNvPr>
          <p:cNvSpPr/>
          <p:nvPr/>
        </p:nvSpPr>
        <p:spPr>
          <a:xfrm>
            <a:off x="976312" y="4095750"/>
            <a:ext cx="1762125" cy="781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430F9D7-81BF-4541-9A91-CACFF5C3E84F}"/>
              </a:ext>
            </a:extLst>
          </p:cNvPr>
          <p:cNvSpPr/>
          <p:nvPr/>
        </p:nvSpPr>
        <p:spPr>
          <a:xfrm>
            <a:off x="976312" y="5295900"/>
            <a:ext cx="1762125" cy="781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ABC065E-F44D-4A66-9012-F20FE1E27514}"/>
              </a:ext>
            </a:extLst>
          </p:cNvPr>
          <p:cNvSpPr/>
          <p:nvPr/>
        </p:nvSpPr>
        <p:spPr>
          <a:xfrm>
            <a:off x="4743450" y="3324225"/>
            <a:ext cx="2200275" cy="113347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529F938-C94C-4159-BA0B-1D5E4F534BDB}"/>
              </a:ext>
            </a:extLst>
          </p:cNvPr>
          <p:cNvSpPr/>
          <p:nvPr/>
        </p:nvSpPr>
        <p:spPr>
          <a:xfrm>
            <a:off x="9101137" y="1690688"/>
            <a:ext cx="1762125" cy="781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x86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2C368C6-18EB-49AA-ABBE-1137D8E07BD1}"/>
              </a:ext>
            </a:extLst>
          </p:cNvPr>
          <p:cNvSpPr/>
          <p:nvPr/>
        </p:nvSpPr>
        <p:spPr>
          <a:xfrm>
            <a:off x="9101137" y="2843213"/>
            <a:ext cx="1762125" cy="781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6DA7130-5B85-4B2D-8A77-FAFA77E47982}"/>
              </a:ext>
            </a:extLst>
          </p:cNvPr>
          <p:cNvSpPr/>
          <p:nvPr/>
        </p:nvSpPr>
        <p:spPr>
          <a:xfrm>
            <a:off x="9101137" y="3976688"/>
            <a:ext cx="1762125" cy="781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assembly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ECA8A92-B102-47B0-99BB-EDCEBC0E1510}"/>
              </a:ext>
            </a:extLst>
          </p:cNvPr>
          <p:cNvSpPr/>
          <p:nvPr/>
        </p:nvSpPr>
        <p:spPr>
          <a:xfrm>
            <a:off x="9101137" y="5176838"/>
            <a:ext cx="1762125" cy="781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Bytecode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B29D58-D03E-448F-AC75-7F5E035EDA42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2738437" y="2200275"/>
            <a:ext cx="2005013" cy="1690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1665BE-6DD8-4E74-845C-F617B7CDA440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2738437" y="3352800"/>
            <a:ext cx="2005013" cy="538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E3308DC-1C61-49D1-A96D-EC977EE9A3DB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2738437" y="3890963"/>
            <a:ext cx="2005013" cy="595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C5ECD3-0E45-41F5-BFDF-DDE89B8CA397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2738437" y="3890963"/>
            <a:ext cx="2005013" cy="1795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C7F9C26-5961-4585-8385-E32DBF6657CA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6943725" y="2081213"/>
            <a:ext cx="2157412" cy="1809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1D89A15-ABD4-49C8-A479-D4F0542AF2EB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6943725" y="3233738"/>
            <a:ext cx="2157412" cy="65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9577EB-BAD4-4D18-B6D2-366CA6C3750C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6943725" y="3890963"/>
            <a:ext cx="2157412" cy="47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CF82F09-4602-4AA4-9CB7-4DE43AF29981}"/>
              </a:ext>
            </a:extLst>
          </p:cNvPr>
          <p:cNvCxnSpPr>
            <a:stCxn id="8" idx="3"/>
            <a:endCxn id="12" idx="1"/>
          </p:cNvCxnSpPr>
          <p:nvPr/>
        </p:nvCxnSpPr>
        <p:spPr>
          <a:xfrm>
            <a:off x="6943725" y="3890963"/>
            <a:ext cx="2157412" cy="167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9214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17665</TotalTime>
  <Words>1191</Words>
  <Application>Microsoft Office PowerPoint</Application>
  <PresentationFormat>Widescreen</PresentationFormat>
  <Paragraphs>255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Century Gothic</vt:lpstr>
      <vt:lpstr>Consolas</vt:lpstr>
      <vt:lpstr>DejaVu Sans</vt:lpstr>
      <vt:lpstr>Eras Bold ITC</vt:lpstr>
      <vt:lpstr>Questrial</vt:lpstr>
      <vt:lpstr>Wingdings</vt:lpstr>
      <vt:lpstr>Wingdings 3</vt:lpstr>
      <vt:lpstr>Ion</vt:lpstr>
      <vt:lpstr>C++ A Compiler’s Perspective</vt:lpstr>
      <vt:lpstr>Agenda</vt:lpstr>
      <vt:lpstr>Who am I ?</vt:lpstr>
      <vt:lpstr>What to expect from the talk ?</vt:lpstr>
      <vt:lpstr>What is this code doing ?</vt:lpstr>
      <vt:lpstr>Why do we need compilers ?</vt:lpstr>
      <vt:lpstr>Different architectures </vt:lpstr>
      <vt:lpstr>Compilation System</vt:lpstr>
      <vt:lpstr>Compiled languages</vt:lpstr>
      <vt:lpstr>Family of C++ compilers</vt:lpstr>
      <vt:lpstr>LLVM &amp; Clang</vt:lpstr>
      <vt:lpstr>Instruction Set Architecture (ISA)</vt:lpstr>
      <vt:lpstr>RISC vs CISC</vt:lpstr>
      <vt:lpstr>Compiler anatomy </vt:lpstr>
      <vt:lpstr>Progressive Lowering</vt:lpstr>
      <vt:lpstr>Why so complex ?</vt:lpstr>
      <vt:lpstr>Clang AST</vt:lpstr>
      <vt:lpstr>Template instantiation</vt:lpstr>
      <vt:lpstr>Auto deduction</vt:lpstr>
      <vt:lpstr>AST consumer projects</vt:lpstr>
      <vt:lpstr>LLVM IR</vt:lpstr>
      <vt:lpstr>LLVM IR</vt:lpstr>
      <vt:lpstr>LLVM Analysis Passes</vt:lpstr>
      <vt:lpstr>LLVM optimizations</vt:lpstr>
      <vt:lpstr>Example optimization :  DCE</vt:lpstr>
      <vt:lpstr>Example optimization : ConstExpr</vt:lpstr>
      <vt:lpstr>Inter-procedural constant propagation</vt:lpstr>
      <vt:lpstr>Tricky optimizations</vt:lpstr>
      <vt:lpstr>Compiler hints</vt:lpstr>
      <vt:lpstr>LLVM SSA</vt:lpstr>
      <vt:lpstr>LLVM Use-Def Analysis</vt:lpstr>
      <vt:lpstr>Instruction Selection</vt:lpstr>
      <vt:lpstr>Modularity of LLVM</vt:lpstr>
      <vt:lpstr>JIT Compilation</vt:lpstr>
      <vt:lpstr>LLVM JIT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A Compilers perspective</dc:title>
  <dc:creator>Darshan Bhat</dc:creator>
  <cp:lastModifiedBy>Darshan Bhat</cp:lastModifiedBy>
  <cp:revision>1</cp:revision>
  <dcterms:created xsi:type="dcterms:W3CDTF">2022-09-18T06:39:42Z</dcterms:created>
  <dcterms:modified xsi:type="dcterms:W3CDTF">2022-10-14T14:35:45Z</dcterms:modified>
</cp:coreProperties>
</file>