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1F0E72FB.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13"/>
  </p:notesMasterIdLst>
  <p:handoutMasterIdLst>
    <p:handoutMasterId r:id="rId14"/>
  </p:handoutMasterIdLst>
  <p:sldIdLst>
    <p:sldId id="256"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A0E56C4-7A75-5FED-03E3-0528D171CDA5}" name="Guest User" initials="GU" userId="S::urn:spo:anon#128ed99b2b9d010dd29500cd8bb34786b69abd1cfd90d3ee2ee789ac135469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4FB67B-255C-917D-E2A7-1B4A41331966}" v="4" dt="2022-04-21T08:01:04.343"/>
    <p1510:client id="{3BBB09F7-2ADB-467F-A6D6-C75FA8669FB6}" v="1071" dt="2022-04-19T18:23:24.138"/>
    <p1510:client id="{410445FC-7719-E83D-4E85-11EB74FC2369}" v="1" dt="2022-04-22T17:29:21.672"/>
    <p1510:client id="{8CB29D0A-A1D4-4C77-B9D2-8333D77A0F6D}" v="1" dt="2022-04-22T07:06:15.902"/>
    <p1510:client id="{C1565E1D-ADAF-A014-DD86-3C47C8C7743A}" v="43" dt="2022-04-21T17:47:10.013"/>
    <p1510:client id="{D8198148-A20C-49B5-8303-70DDA40815FD}" v="2" dt="2022-04-21T04:03:11.176"/>
    <p1510:client id="{FF1951D9-C94B-F440-5CB9-EECED9249822}" v="2" dt="2022-04-22T17:54:4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eeraj Jha" userId="S::contact@jhadheeraj.com::51609b25-8552-4855-8006-c3a3a7d9f2bf" providerId="AD" clId="Web-{3BBB09F7-2ADB-467F-A6D6-C75FA8669FB6}"/>
    <pc:docChg chg="mod addSld delSld modSld sldOrd addMainMaster delMainMaster modMainMaster">
      <pc:chgData name="Dheeraj Jha" userId="S::contact@jhadheeraj.com::51609b25-8552-4855-8006-c3a3a7d9f2bf" providerId="AD" clId="Web-{3BBB09F7-2ADB-467F-A6D6-C75FA8669FB6}" dt="2022-04-19T18:23:24.138" v="824"/>
      <pc:docMkLst>
        <pc:docMk/>
      </pc:docMkLst>
      <pc:sldChg chg="addSp delSp modSp mod modTransition setBg modClrScheme chgLayout">
        <pc:chgData name="Dheeraj Jha" userId="S::contact@jhadheeraj.com::51609b25-8552-4855-8006-c3a3a7d9f2bf" providerId="AD" clId="Web-{3BBB09F7-2ADB-467F-A6D6-C75FA8669FB6}" dt="2022-04-19T18:22:36.825" v="823"/>
        <pc:sldMkLst>
          <pc:docMk/>
          <pc:sldMk cId="521040635" sldId="256"/>
        </pc:sldMkLst>
        <pc:spChg chg="mod ord">
          <ac:chgData name="Dheeraj Jha" userId="S::contact@jhadheeraj.com::51609b25-8552-4855-8006-c3a3a7d9f2bf" providerId="AD" clId="Web-{3BBB09F7-2ADB-467F-A6D6-C75FA8669FB6}" dt="2022-04-19T15:19:18.789" v="16"/>
          <ac:spMkLst>
            <pc:docMk/>
            <pc:sldMk cId="521040635" sldId="256"/>
            <ac:spMk id="2" creationId="{00000000-0000-0000-0000-000000000000}"/>
          </ac:spMkLst>
        </pc:spChg>
        <pc:spChg chg="mod">
          <ac:chgData name="Dheeraj Jha" userId="S::contact@jhadheeraj.com::51609b25-8552-4855-8006-c3a3a7d9f2bf" providerId="AD" clId="Web-{3BBB09F7-2ADB-467F-A6D6-C75FA8669FB6}" dt="2022-04-19T15:19:18.789" v="16"/>
          <ac:spMkLst>
            <pc:docMk/>
            <pc:sldMk cId="521040635" sldId="256"/>
            <ac:spMk id="3" creationId="{00000000-0000-0000-0000-000000000000}"/>
          </ac:spMkLst>
        </pc:spChg>
        <pc:spChg chg="add mod">
          <ac:chgData name="Dheeraj Jha" userId="S::contact@jhadheeraj.com::51609b25-8552-4855-8006-c3a3a7d9f2bf" providerId="AD" clId="Web-{3BBB09F7-2ADB-467F-A6D6-C75FA8669FB6}" dt="2022-04-19T17:31:15.844" v="481"/>
          <ac:spMkLst>
            <pc:docMk/>
            <pc:sldMk cId="521040635" sldId="256"/>
            <ac:spMk id="4" creationId="{CE6B80A5-3F08-66BE-8D55-030BB2F31447}"/>
          </ac:spMkLst>
        </pc:spChg>
        <pc:spChg chg="add del mod">
          <ac:chgData name="Dheeraj Jha" userId="S::contact@jhadheeraj.com::51609b25-8552-4855-8006-c3a3a7d9f2bf" providerId="AD" clId="Web-{3BBB09F7-2ADB-467F-A6D6-C75FA8669FB6}" dt="2022-04-19T17:33:16.407" v="518"/>
          <ac:spMkLst>
            <pc:docMk/>
            <pc:sldMk cId="521040635" sldId="256"/>
            <ac:spMk id="6" creationId="{EC9236CD-383E-EE3D-DC47-CE9000C500E2}"/>
          </ac:spMkLst>
        </pc:spChg>
        <pc:spChg chg="add mod">
          <ac:chgData name="Dheeraj Jha" userId="S::contact@jhadheeraj.com::51609b25-8552-4855-8006-c3a3a7d9f2bf" providerId="AD" clId="Web-{3BBB09F7-2ADB-467F-A6D6-C75FA8669FB6}" dt="2022-04-19T17:33:54.658" v="553" actId="14100"/>
          <ac:spMkLst>
            <pc:docMk/>
            <pc:sldMk cId="521040635" sldId="256"/>
            <ac:spMk id="7" creationId="{31229C63-CF0C-F90D-762B-4BC1AC96DB73}"/>
          </ac:spMkLst>
        </pc:spChg>
        <pc:spChg chg="add del">
          <ac:chgData name="Dheeraj Jha" userId="S::contact@jhadheeraj.com::51609b25-8552-4855-8006-c3a3a7d9f2bf" providerId="AD" clId="Web-{3BBB09F7-2ADB-467F-A6D6-C75FA8669FB6}" dt="2022-04-19T15:18:46.008" v="12"/>
          <ac:spMkLst>
            <pc:docMk/>
            <pc:sldMk cId="521040635" sldId="256"/>
            <ac:spMk id="9" creationId="{39E0238D-E295-49BE-9BFE-E9189D69ED3A}"/>
          </ac:spMkLst>
        </pc:spChg>
        <pc:spChg chg="add del">
          <ac:chgData name="Dheeraj Jha" userId="S::contact@jhadheeraj.com::51609b25-8552-4855-8006-c3a3a7d9f2bf" providerId="AD" clId="Web-{3BBB09F7-2ADB-467F-A6D6-C75FA8669FB6}" dt="2022-04-19T15:18:46.008" v="12"/>
          <ac:spMkLst>
            <pc:docMk/>
            <pc:sldMk cId="521040635" sldId="256"/>
            <ac:spMk id="11" creationId="{D85E9A4A-0183-4A3C-B68E-A229278915E2}"/>
          </ac:spMkLst>
        </pc:spChg>
        <pc:spChg chg="add del">
          <ac:chgData name="Dheeraj Jha" userId="S::contact@jhadheeraj.com::51609b25-8552-4855-8006-c3a3a7d9f2bf" providerId="AD" clId="Web-{3BBB09F7-2ADB-467F-A6D6-C75FA8669FB6}" dt="2022-04-19T15:18:46.008" v="12"/>
          <ac:spMkLst>
            <pc:docMk/>
            <pc:sldMk cId="521040635" sldId="256"/>
            <ac:spMk id="13" creationId="{13A48C6C-3CC4-4EE5-A773-EC1EB7F59CD4}"/>
          </ac:spMkLst>
        </pc:spChg>
        <pc:spChg chg="add del">
          <ac:chgData name="Dheeraj Jha" userId="S::contact@jhadheeraj.com::51609b25-8552-4855-8006-c3a3a7d9f2bf" providerId="AD" clId="Web-{3BBB09F7-2ADB-467F-A6D6-C75FA8669FB6}" dt="2022-04-19T15:18:46.008" v="12"/>
          <ac:spMkLst>
            <pc:docMk/>
            <pc:sldMk cId="521040635" sldId="256"/>
            <ac:spMk id="15" creationId="{F489C2E0-4895-4B72-85EA-7EE9FAFFDC7E}"/>
          </ac:spMkLst>
        </pc:spChg>
        <pc:spChg chg="add del">
          <ac:chgData name="Dheeraj Jha" userId="S::contact@jhadheeraj.com::51609b25-8552-4855-8006-c3a3a7d9f2bf" providerId="AD" clId="Web-{3BBB09F7-2ADB-467F-A6D6-C75FA8669FB6}" dt="2022-04-19T15:18:45.976" v="11"/>
          <ac:spMkLst>
            <pc:docMk/>
            <pc:sldMk cId="521040635" sldId="256"/>
            <ac:spMk id="22" creationId="{4905C695-F54E-4EF8-8AEF-811D460E7AFE}"/>
          </ac:spMkLst>
        </pc:spChg>
        <pc:spChg chg="add del">
          <ac:chgData name="Dheeraj Jha" userId="S::contact@jhadheeraj.com::51609b25-8552-4855-8006-c3a3a7d9f2bf" providerId="AD" clId="Web-{3BBB09F7-2ADB-467F-A6D6-C75FA8669FB6}" dt="2022-04-19T15:18:45.976" v="11"/>
          <ac:spMkLst>
            <pc:docMk/>
            <pc:sldMk cId="521040635" sldId="256"/>
            <ac:spMk id="24" creationId="{485CD2A3-2099-476E-9A85-55DC735FA2B7}"/>
          </ac:spMkLst>
        </pc:spChg>
        <pc:spChg chg="add del">
          <ac:chgData name="Dheeraj Jha" userId="S::contact@jhadheeraj.com::51609b25-8552-4855-8006-c3a3a7d9f2bf" providerId="AD" clId="Web-{3BBB09F7-2ADB-467F-A6D6-C75FA8669FB6}" dt="2022-04-19T15:19:18.789" v="16"/>
          <ac:spMkLst>
            <pc:docMk/>
            <pc:sldMk cId="521040635" sldId="256"/>
            <ac:spMk id="31" creationId="{B99FAEB5-D20D-48E2-B67F-57D161AE47D4}"/>
          </ac:spMkLst>
        </pc:spChg>
        <pc:spChg chg="add del">
          <ac:chgData name="Dheeraj Jha" userId="S::contact@jhadheeraj.com::51609b25-8552-4855-8006-c3a3a7d9f2bf" providerId="AD" clId="Web-{3BBB09F7-2ADB-467F-A6D6-C75FA8669FB6}" dt="2022-04-19T15:19:18.789" v="16"/>
          <ac:spMkLst>
            <pc:docMk/>
            <pc:sldMk cId="521040635" sldId="256"/>
            <ac:spMk id="32" creationId="{B2C335F7-F61C-4EB4-80F2-4B1438FE66BB}"/>
          </ac:spMkLst>
        </pc:spChg>
        <pc:spChg chg="add del">
          <ac:chgData name="Dheeraj Jha" userId="S::contact@jhadheeraj.com::51609b25-8552-4855-8006-c3a3a7d9f2bf" providerId="AD" clId="Web-{3BBB09F7-2ADB-467F-A6D6-C75FA8669FB6}" dt="2022-04-19T15:19:18.789" v="16"/>
          <ac:spMkLst>
            <pc:docMk/>
            <pc:sldMk cId="521040635" sldId="256"/>
            <ac:spMk id="33" creationId="{77632950-D278-4CFA-808C-361D65D66E65}"/>
          </ac:spMkLst>
        </pc:spChg>
        <pc:spChg chg="add del">
          <ac:chgData name="Dheeraj Jha" userId="S::contact@jhadheeraj.com::51609b25-8552-4855-8006-c3a3a7d9f2bf" providerId="AD" clId="Web-{3BBB09F7-2ADB-467F-A6D6-C75FA8669FB6}" dt="2022-04-19T15:23:25.652" v="61"/>
          <ac:spMkLst>
            <pc:docMk/>
            <pc:sldMk cId="521040635" sldId="256"/>
            <ac:spMk id="38" creationId="{E91DC736-0EF8-4F87-9146-EBF1D2EE4D3D}"/>
          </ac:spMkLst>
        </pc:spChg>
        <pc:spChg chg="add del">
          <ac:chgData name="Dheeraj Jha" userId="S::contact@jhadheeraj.com::51609b25-8552-4855-8006-c3a3a7d9f2bf" providerId="AD" clId="Web-{3BBB09F7-2ADB-467F-A6D6-C75FA8669FB6}" dt="2022-04-19T15:23:25.652" v="61"/>
          <ac:spMkLst>
            <pc:docMk/>
            <pc:sldMk cId="521040635" sldId="256"/>
            <ac:spMk id="40" creationId="{097CD68E-23E3-4007-8847-CD0944C4F7BE}"/>
          </ac:spMkLst>
        </pc:spChg>
        <pc:spChg chg="add del">
          <ac:chgData name="Dheeraj Jha" userId="S::contact@jhadheeraj.com::51609b25-8552-4855-8006-c3a3a7d9f2bf" providerId="AD" clId="Web-{3BBB09F7-2ADB-467F-A6D6-C75FA8669FB6}" dt="2022-04-19T15:23:25.652" v="61"/>
          <ac:spMkLst>
            <pc:docMk/>
            <pc:sldMk cId="521040635" sldId="256"/>
            <ac:spMk id="42" creationId="{AF2F604E-43BE-4DC3-B983-E071523364F8}"/>
          </ac:spMkLst>
        </pc:spChg>
        <pc:spChg chg="add del">
          <ac:chgData name="Dheeraj Jha" userId="S::contact@jhadheeraj.com::51609b25-8552-4855-8006-c3a3a7d9f2bf" providerId="AD" clId="Web-{3BBB09F7-2ADB-467F-A6D6-C75FA8669FB6}" dt="2022-04-19T15:23:25.652" v="61"/>
          <ac:spMkLst>
            <pc:docMk/>
            <pc:sldMk cId="521040635" sldId="256"/>
            <ac:spMk id="44" creationId="{08C9B587-E65E-4B52-B37C-ABEBB6E87928}"/>
          </ac:spMkLst>
        </pc:spChg>
        <pc:spChg chg="add">
          <ac:chgData name="Dheeraj Jha" userId="S::contact@jhadheeraj.com::51609b25-8552-4855-8006-c3a3a7d9f2bf" providerId="AD" clId="Web-{3BBB09F7-2ADB-467F-A6D6-C75FA8669FB6}" dt="2022-04-19T15:23:25.652" v="61"/>
          <ac:spMkLst>
            <pc:docMk/>
            <pc:sldMk cId="521040635" sldId="256"/>
            <ac:spMk id="50" creationId="{E91DC736-0EF8-4F87-9146-EBF1D2EE4D3D}"/>
          </ac:spMkLst>
        </pc:spChg>
        <pc:spChg chg="add">
          <ac:chgData name="Dheeraj Jha" userId="S::contact@jhadheeraj.com::51609b25-8552-4855-8006-c3a3a7d9f2bf" providerId="AD" clId="Web-{3BBB09F7-2ADB-467F-A6D6-C75FA8669FB6}" dt="2022-04-19T15:23:25.652" v="61"/>
          <ac:spMkLst>
            <pc:docMk/>
            <pc:sldMk cId="521040635" sldId="256"/>
            <ac:spMk id="52" creationId="{097CD68E-23E3-4007-8847-CD0944C4F7BE}"/>
          </ac:spMkLst>
        </pc:spChg>
        <pc:spChg chg="add">
          <ac:chgData name="Dheeraj Jha" userId="S::contact@jhadheeraj.com::51609b25-8552-4855-8006-c3a3a7d9f2bf" providerId="AD" clId="Web-{3BBB09F7-2ADB-467F-A6D6-C75FA8669FB6}" dt="2022-04-19T15:23:25.652" v="61"/>
          <ac:spMkLst>
            <pc:docMk/>
            <pc:sldMk cId="521040635" sldId="256"/>
            <ac:spMk id="54" creationId="{AF2F604E-43BE-4DC3-B983-E071523364F8}"/>
          </ac:spMkLst>
        </pc:spChg>
        <pc:spChg chg="add">
          <ac:chgData name="Dheeraj Jha" userId="S::contact@jhadheeraj.com::51609b25-8552-4855-8006-c3a3a7d9f2bf" providerId="AD" clId="Web-{3BBB09F7-2ADB-467F-A6D6-C75FA8669FB6}" dt="2022-04-19T15:23:25.652" v="61"/>
          <ac:spMkLst>
            <pc:docMk/>
            <pc:sldMk cId="521040635" sldId="256"/>
            <ac:spMk id="56" creationId="{08C9B587-E65E-4B52-B37C-ABEBB6E87928}"/>
          </ac:spMkLst>
        </pc:spChg>
        <pc:grpChg chg="add del">
          <ac:chgData name="Dheeraj Jha" userId="S::contact@jhadheeraj.com::51609b25-8552-4855-8006-c3a3a7d9f2bf" providerId="AD" clId="Web-{3BBB09F7-2ADB-467F-A6D6-C75FA8669FB6}" dt="2022-04-19T15:18:45.976" v="11"/>
          <ac:grpSpMkLst>
            <pc:docMk/>
            <pc:sldMk cId="521040635" sldId="256"/>
            <ac:grpSpMk id="26" creationId="{E92979E8-2E86-433E-A7E4-5F102E45A8EE}"/>
          </ac:grpSpMkLst>
        </pc:grpChg>
        <pc:picChg chg="add del">
          <ac:chgData name="Dheeraj Jha" userId="S::contact@jhadheeraj.com::51609b25-8552-4855-8006-c3a3a7d9f2bf" providerId="AD" clId="Web-{3BBB09F7-2ADB-467F-A6D6-C75FA8669FB6}" dt="2022-04-19T15:17:47.272" v="2"/>
          <ac:picMkLst>
            <pc:docMk/>
            <pc:sldMk cId="521040635" sldId="256"/>
            <ac:picMk id="4" creationId="{35076352-0D19-7447-EE6D-82564DEA0778}"/>
          </ac:picMkLst>
        </pc:picChg>
        <pc:picChg chg="add mod ord">
          <ac:chgData name="Dheeraj Jha" userId="S::contact@jhadheeraj.com::51609b25-8552-4855-8006-c3a3a7d9f2bf" providerId="AD" clId="Web-{3BBB09F7-2ADB-467F-A6D6-C75FA8669FB6}" dt="2022-04-19T15:19:18.789" v="16"/>
          <ac:picMkLst>
            <pc:docMk/>
            <pc:sldMk cId="521040635" sldId="256"/>
            <ac:picMk id="5" creationId="{5CEE8F46-A524-65C0-BD77-40EC189080A2}"/>
          </ac:picMkLst>
        </pc:picChg>
        <pc:cxnChg chg="add del">
          <ac:chgData name="Dheeraj Jha" userId="S::contact@jhadheeraj.com::51609b25-8552-4855-8006-c3a3a7d9f2bf" providerId="AD" clId="Web-{3BBB09F7-2ADB-467F-A6D6-C75FA8669FB6}" dt="2022-04-19T15:18:46.008" v="12"/>
          <ac:cxnSpMkLst>
            <pc:docMk/>
            <pc:sldMk cId="521040635" sldId="256"/>
            <ac:cxnSpMk id="17" creationId="{872DAFA4-5D2E-4391-AD38-B26F579F40C5}"/>
          </ac:cxnSpMkLst>
        </pc:cxnChg>
      </pc:sldChg>
      <pc:sldChg chg="new del">
        <pc:chgData name="Dheeraj Jha" userId="S::contact@jhadheeraj.com::51609b25-8552-4855-8006-c3a3a7d9f2bf" providerId="AD" clId="Web-{3BBB09F7-2ADB-467F-A6D6-C75FA8669FB6}" dt="2022-04-19T15:20:13.915" v="21"/>
        <pc:sldMkLst>
          <pc:docMk/>
          <pc:sldMk cId="2610929131" sldId="257"/>
        </pc:sldMkLst>
      </pc:sldChg>
      <pc:sldChg chg="new del">
        <pc:chgData name="Dheeraj Jha" userId="S::contact@jhadheeraj.com::51609b25-8552-4855-8006-c3a3a7d9f2bf" providerId="AD" clId="Web-{3BBB09F7-2ADB-467F-A6D6-C75FA8669FB6}" dt="2022-04-19T15:20:14.821" v="22"/>
        <pc:sldMkLst>
          <pc:docMk/>
          <pc:sldMk cId="3042390168" sldId="258"/>
        </pc:sldMkLst>
      </pc:sldChg>
      <pc:sldChg chg="addSp delSp modSp new mod modTransition setBg">
        <pc:chgData name="Dheeraj Jha" userId="S::contact@jhadheeraj.com::51609b25-8552-4855-8006-c3a3a7d9f2bf" providerId="AD" clId="Web-{3BBB09F7-2ADB-467F-A6D6-C75FA8669FB6}" dt="2022-04-19T18:22:36.825" v="823"/>
        <pc:sldMkLst>
          <pc:docMk/>
          <pc:sldMk cId="1311321148" sldId="259"/>
        </pc:sldMkLst>
        <pc:spChg chg="mod">
          <ac:chgData name="Dheeraj Jha" userId="S::contact@jhadheeraj.com::51609b25-8552-4855-8006-c3a3a7d9f2bf" providerId="AD" clId="Web-{3BBB09F7-2ADB-467F-A6D6-C75FA8669FB6}" dt="2022-04-19T15:20:33.493" v="26" actId="20577"/>
          <ac:spMkLst>
            <pc:docMk/>
            <pc:sldMk cId="1311321148" sldId="259"/>
            <ac:spMk id="2" creationId="{BF4AA829-0E32-7325-E54D-180C53B24775}"/>
          </ac:spMkLst>
        </pc:spChg>
        <pc:spChg chg="mod">
          <ac:chgData name="Dheeraj Jha" userId="S::contact@jhadheeraj.com::51609b25-8552-4855-8006-c3a3a7d9f2bf" providerId="AD" clId="Web-{3BBB09F7-2ADB-467F-A6D6-C75FA8669FB6}" dt="2022-04-19T15:31:01.439" v="136" actId="1076"/>
          <ac:spMkLst>
            <pc:docMk/>
            <pc:sldMk cId="1311321148" sldId="259"/>
            <ac:spMk id="3" creationId="{A968E39D-EA38-ACF2-E25C-A03C94DD18EC}"/>
          </ac:spMkLst>
        </pc:spChg>
        <pc:spChg chg="add mod">
          <ac:chgData name="Dheeraj Jha" userId="S::contact@jhadheeraj.com::51609b25-8552-4855-8006-c3a3a7d9f2bf" providerId="AD" clId="Web-{3BBB09F7-2ADB-467F-A6D6-C75FA8669FB6}" dt="2022-04-19T16:27:47.221" v="297" actId="20577"/>
          <ac:spMkLst>
            <pc:docMk/>
            <pc:sldMk cId="1311321148" sldId="259"/>
            <ac:spMk id="4" creationId="{E8B90D52-478F-1AB7-5733-0B8FF9EB5545}"/>
          </ac:spMkLst>
        </pc:spChg>
        <pc:spChg chg="add del mod">
          <ac:chgData name="Dheeraj Jha" userId="S::contact@jhadheeraj.com::51609b25-8552-4855-8006-c3a3a7d9f2bf" providerId="AD" clId="Web-{3BBB09F7-2ADB-467F-A6D6-C75FA8669FB6}" dt="2022-04-19T17:33:10.517" v="517"/>
          <ac:spMkLst>
            <pc:docMk/>
            <pc:sldMk cId="1311321148" sldId="259"/>
            <ac:spMk id="5" creationId="{8B5D44D2-C3A7-E253-1E62-5D52115023B3}"/>
          </ac:spMkLst>
        </pc:spChg>
        <pc:spChg chg="add mod">
          <ac:chgData name="Dheeraj Jha" userId="S::contact@jhadheeraj.com::51609b25-8552-4855-8006-c3a3a7d9f2bf" providerId="AD" clId="Web-{3BBB09F7-2ADB-467F-A6D6-C75FA8669FB6}" dt="2022-04-19T17:32:09.688" v="513"/>
          <ac:spMkLst>
            <pc:docMk/>
            <pc:sldMk cId="1311321148" sldId="259"/>
            <ac:spMk id="6" creationId="{2156E0C0-5C0E-5A92-B641-F2DC9A3B573C}"/>
          </ac:spMkLst>
        </pc:spChg>
        <pc:spChg chg="add">
          <ac:chgData name="Dheeraj Jha" userId="S::contact@jhadheeraj.com::51609b25-8552-4855-8006-c3a3a7d9f2bf" providerId="AD" clId="Web-{3BBB09F7-2ADB-467F-A6D6-C75FA8669FB6}" dt="2022-04-19T15:20:07.040" v="20"/>
          <ac:spMkLst>
            <pc:docMk/>
            <pc:sldMk cId="1311321148" sldId="259"/>
            <ac:spMk id="8" creationId="{2029D5AD-8348-4446-B191-6A9B6FE03F21}"/>
          </ac:spMkLst>
        </pc:spChg>
        <pc:spChg chg="add">
          <ac:chgData name="Dheeraj Jha" userId="S::contact@jhadheeraj.com::51609b25-8552-4855-8006-c3a3a7d9f2bf" providerId="AD" clId="Web-{3BBB09F7-2ADB-467F-A6D6-C75FA8669FB6}" dt="2022-04-19T15:20:07.040" v="20"/>
          <ac:spMkLst>
            <pc:docMk/>
            <pc:sldMk cId="1311321148" sldId="259"/>
            <ac:spMk id="10" creationId="{A3F395A2-2B64-4749-BD93-2F159C7E1FB5}"/>
          </ac:spMkLst>
        </pc:spChg>
        <pc:spChg chg="add">
          <ac:chgData name="Dheeraj Jha" userId="S::contact@jhadheeraj.com::51609b25-8552-4855-8006-c3a3a7d9f2bf" providerId="AD" clId="Web-{3BBB09F7-2ADB-467F-A6D6-C75FA8669FB6}" dt="2022-04-19T15:20:07.040" v="20"/>
          <ac:spMkLst>
            <pc:docMk/>
            <pc:sldMk cId="1311321148" sldId="259"/>
            <ac:spMk id="12" creationId="{5CF0135B-EAB8-4CA0-896C-2D897ECD28BC}"/>
          </ac:spMkLst>
        </pc:spChg>
        <pc:spChg chg="add">
          <ac:chgData name="Dheeraj Jha" userId="S::contact@jhadheeraj.com::51609b25-8552-4855-8006-c3a3a7d9f2bf" providerId="AD" clId="Web-{3BBB09F7-2ADB-467F-A6D6-C75FA8669FB6}" dt="2022-04-19T15:20:07.040" v="20"/>
          <ac:spMkLst>
            <pc:docMk/>
            <pc:sldMk cId="1311321148" sldId="259"/>
            <ac:spMk id="14" creationId="{92C3387C-D24F-4737-8A37-1DC5CFF09CFA}"/>
          </ac:spMkLst>
        </pc:spChg>
        <pc:picChg chg="add del mod">
          <ac:chgData name="Dheeraj Jha" userId="S::contact@jhadheeraj.com::51609b25-8552-4855-8006-c3a3a7d9f2bf" providerId="AD" clId="Web-{3BBB09F7-2ADB-467F-A6D6-C75FA8669FB6}" dt="2022-04-19T17:41:07.927" v="580"/>
          <ac:picMkLst>
            <pc:docMk/>
            <pc:sldMk cId="1311321148" sldId="259"/>
            <ac:picMk id="7" creationId="{28348AA3-C891-074F-8ACF-2250B25C305E}"/>
          </ac:picMkLst>
        </pc:picChg>
      </pc:sldChg>
      <pc:sldChg chg="addSp delSp modSp new del">
        <pc:chgData name="Dheeraj Jha" userId="S::contact@jhadheeraj.com::51609b25-8552-4855-8006-c3a3a7d9f2bf" providerId="AD" clId="Web-{3BBB09F7-2ADB-467F-A6D6-C75FA8669FB6}" dt="2022-04-19T15:22:14.573" v="36"/>
        <pc:sldMkLst>
          <pc:docMk/>
          <pc:sldMk cId="1828652972" sldId="260"/>
        </pc:sldMkLst>
        <pc:spChg chg="mod">
          <ac:chgData name="Dheeraj Jha" userId="S::contact@jhadheeraj.com::51609b25-8552-4855-8006-c3a3a7d9f2bf" providerId="AD" clId="Web-{3BBB09F7-2ADB-467F-A6D6-C75FA8669FB6}" dt="2022-04-19T15:22:06.635" v="35" actId="20577"/>
          <ac:spMkLst>
            <pc:docMk/>
            <pc:sldMk cId="1828652972" sldId="260"/>
            <ac:spMk id="2" creationId="{C62E8D5E-078A-A63B-4131-616F5FEEB787}"/>
          </ac:spMkLst>
        </pc:spChg>
        <pc:spChg chg="mod">
          <ac:chgData name="Dheeraj Jha" userId="S::contact@jhadheeraj.com::51609b25-8552-4855-8006-c3a3a7d9f2bf" providerId="AD" clId="Web-{3BBB09F7-2ADB-467F-A6D6-C75FA8669FB6}" dt="2022-04-19T15:22:03.057" v="34" actId="14100"/>
          <ac:spMkLst>
            <pc:docMk/>
            <pc:sldMk cId="1828652972" sldId="260"/>
            <ac:spMk id="3" creationId="{62A77678-DE93-CB53-4490-1007C717DA0D}"/>
          </ac:spMkLst>
        </pc:spChg>
        <pc:spChg chg="del">
          <ac:chgData name="Dheeraj Jha" userId="S::contact@jhadheeraj.com::51609b25-8552-4855-8006-c3a3a7d9f2bf" providerId="AD" clId="Web-{3BBB09F7-2ADB-467F-A6D6-C75FA8669FB6}" dt="2022-04-19T15:21:36.588" v="31"/>
          <ac:spMkLst>
            <pc:docMk/>
            <pc:sldMk cId="1828652972" sldId="260"/>
            <ac:spMk id="4" creationId="{106AF57D-35A7-4DEA-6DF9-EAB326985BE7}"/>
          </ac:spMkLst>
        </pc:spChg>
        <pc:spChg chg="add del mod">
          <ac:chgData name="Dheeraj Jha" userId="S::contact@jhadheeraj.com::51609b25-8552-4855-8006-c3a3a7d9f2bf" providerId="AD" clId="Web-{3BBB09F7-2ADB-467F-A6D6-C75FA8669FB6}" dt="2022-04-19T15:21:53.010" v="33"/>
          <ac:spMkLst>
            <pc:docMk/>
            <pc:sldMk cId="1828652972" sldId="260"/>
            <ac:spMk id="7" creationId="{AD8F8552-F8D7-9EB8-DED1-DC5EAA68916F}"/>
          </ac:spMkLst>
        </pc:spChg>
        <pc:picChg chg="add del mod ord">
          <ac:chgData name="Dheeraj Jha" userId="S::contact@jhadheeraj.com::51609b25-8552-4855-8006-c3a3a7d9f2bf" providerId="AD" clId="Web-{3BBB09F7-2ADB-467F-A6D6-C75FA8669FB6}" dt="2022-04-19T15:21:49.994" v="32"/>
          <ac:picMkLst>
            <pc:docMk/>
            <pc:sldMk cId="1828652972" sldId="260"/>
            <ac:picMk id="5" creationId="{6DB18662-5077-2040-A476-E76F2581AAC8}"/>
          </ac:picMkLst>
        </pc:picChg>
      </pc:sldChg>
      <pc:sldChg chg="addSp delSp modSp add mod replId modTransition addAnim modAnim">
        <pc:chgData name="Dheeraj Jha" userId="S::contact@jhadheeraj.com::51609b25-8552-4855-8006-c3a3a7d9f2bf" providerId="AD" clId="Web-{3BBB09F7-2ADB-467F-A6D6-C75FA8669FB6}" dt="2022-04-19T18:22:36.825" v="823"/>
        <pc:sldMkLst>
          <pc:docMk/>
          <pc:sldMk cId="2223555321" sldId="260"/>
        </pc:sldMkLst>
        <pc:spChg chg="mod">
          <ac:chgData name="Dheeraj Jha" userId="S::contact@jhadheeraj.com::51609b25-8552-4855-8006-c3a3a7d9f2bf" providerId="AD" clId="Web-{3BBB09F7-2ADB-467F-A6D6-C75FA8669FB6}" dt="2022-04-19T16:22:19.702" v="281" actId="20577"/>
          <ac:spMkLst>
            <pc:docMk/>
            <pc:sldMk cId="2223555321" sldId="260"/>
            <ac:spMk id="2" creationId="{BF4AA829-0E32-7325-E54D-180C53B24775}"/>
          </ac:spMkLst>
        </pc:spChg>
        <pc:spChg chg="add del mod">
          <ac:chgData name="Dheeraj Jha" userId="S::contact@jhadheeraj.com::51609b25-8552-4855-8006-c3a3a7d9f2bf" providerId="AD" clId="Web-{3BBB09F7-2ADB-467F-A6D6-C75FA8669FB6}" dt="2022-04-19T17:33:16.407" v="518"/>
          <ac:spMkLst>
            <pc:docMk/>
            <pc:sldMk cId="2223555321" sldId="260"/>
            <ac:spMk id="3" creationId="{2CDD8231-2504-CD6F-3BEE-FF9B4A6F63B8}"/>
          </ac:spMkLst>
        </pc:spChg>
        <pc:spChg chg="del">
          <ac:chgData name="Dheeraj Jha" userId="S::contact@jhadheeraj.com::51609b25-8552-4855-8006-c3a3a7d9f2bf" providerId="AD" clId="Web-{3BBB09F7-2ADB-467F-A6D6-C75FA8669FB6}" dt="2022-04-19T16:20:50.607" v="268"/>
          <ac:spMkLst>
            <pc:docMk/>
            <pc:sldMk cId="2223555321" sldId="260"/>
            <ac:spMk id="3" creationId="{A968E39D-EA38-ACF2-E25C-A03C94DD18EC}"/>
          </ac:spMkLst>
        </pc:spChg>
        <pc:spChg chg="mod">
          <ac:chgData name="Dheeraj Jha" userId="S::contact@jhadheeraj.com::51609b25-8552-4855-8006-c3a3a7d9f2bf" providerId="AD" clId="Web-{3BBB09F7-2ADB-467F-A6D6-C75FA8669FB6}" dt="2022-04-19T16:25:25.267" v="294" actId="20577"/>
          <ac:spMkLst>
            <pc:docMk/>
            <pc:sldMk cId="2223555321" sldId="260"/>
            <ac:spMk id="4" creationId="{E8B90D52-478F-1AB7-5733-0B8FF9EB5545}"/>
          </ac:spMkLst>
        </pc:spChg>
        <pc:spChg chg="add mod">
          <ac:chgData name="Dheeraj Jha" userId="S::contact@jhadheeraj.com::51609b25-8552-4855-8006-c3a3a7d9f2bf" providerId="AD" clId="Web-{3BBB09F7-2ADB-467F-A6D6-C75FA8669FB6}" dt="2022-04-19T17:32:09.688" v="513"/>
          <ac:spMkLst>
            <pc:docMk/>
            <pc:sldMk cId="2223555321" sldId="260"/>
            <ac:spMk id="5" creationId="{CC6A4F27-A468-2071-4F97-0A8B82FB0A70}"/>
          </ac:spMkLst>
        </pc:spChg>
        <pc:spChg chg="add del mod">
          <ac:chgData name="Dheeraj Jha" userId="S::contact@jhadheeraj.com::51609b25-8552-4855-8006-c3a3a7d9f2bf" providerId="AD" clId="Web-{3BBB09F7-2ADB-467F-A6D6-C75FA8669FB6}" dt="2022-04-19T16:21:16.842" v="271"/>
          <ac:spMkLst>
            <pc:docMk/>
            <pc:sldMk cId="2223555321" sldId="260"/>
            <ac:spMk id="6" creationId="{E61F83E4-D964-25EC-CB31-32954652E361}"/>
          </ac:spMkLst>
        </pc:spChg>
        <pc:spChg chg="add mod">
          <ac:chgData name="Dheeraj Jha" userId="S::contact@jhadheeraj.com::51609b25-8552-4855-8006-c3a3a7d9f2bf" providerId="AD" clId="Web-{3BBB09F7-2ADB-467F-A6D6-C75FA8669FB6}" dt="2022-04-19T17:15:33.740" v="312" actId="20577"/>
          <ac:spMkLst>
            <pc:docMk/>
            <pc:sldMk cId="2223555321" sldId="260"/>
            <ac:spMk id="11" creationId="{9CD05C21-731E-C680-40A2-82BBB13239B9}"/>
          </ac:spMkLst>
        </pc:spChg>
        <pc:spChg chg="add mod">
          <ac:chgData name="Dheeraj Jha" userId="S::contact@jhadheeraj.com::51609b25-8552-4855-8006-c3a3a7d9f2bf" providerId="AD" clId="Web-{3BBB09F7-2ADB-467F-A6D6-C75FA8669FB6}" dt="2022-04-19T17:16:56.303" v="315" actId="1076"/>
          <ac:spMkLst>
            <pc:docMk/>
            <pc:sldMk cId="2223555321" sldId="260"/>
            <ac:spMk id="13" creationId="{57F75FBA-A6A5-4BB9-AFF5-D6AD09F3638F}"/>
          </ac:spMkLst>
        </pc:spChg>
        <pc:spChg chg="add mod">
          <ac:chgData name="Dheeraj Jha" userId="S::contact@jhadheeraj.com::51609b25-8552-4855-8006-c3a3a7d9f2bf" providerId="AD" clId="Web-{3BBB09F7-2ADB-467F-A6D6-C75FA8669FB6}" dt="2022-04-19T17:15:40.552" v="314" actId="1076"/>
          <ac:spMkLst>
            <pc:docMk/>
            <pc:sldMk cId="2223555321" sldId="260"/>
            <ac:spMk id="15" creationId="{EBE1F674-EF43-BF95-B257-1C1CABBA0D4A}"/>
          </ac:spMkLst>
        </pc:spChg>
        <pc:spChg chg="add mod">
          <ac:chgData name="Dheeraj Jha" userId="S::contact@jhadheeraj.com::51609b25-8552-4855-8006-c3a3a7d9f2bf" providerId="AD" clId="Web-{3BBB09F7-2ADB-467F-A6D6-C75FA8669FB6}" dt="2022-04-19T17:17:21.522" v="320" actId="20577"/>
          <ac:spMkLst>
            <pc:docMk/>
            <pc:sldMk cId="2223555321" sldId="260"/>
            <ac:spMk id="16" creationId="{329F94C2-563D-C744-0209-827F246A6E22}"/>
          </ac:spMkLst>
        </pc:spChg>
      </pc:sldChg>
      <pc:sldChg chg="addSp delSp modSp add mod replId modTransition setBg addAnim delAnim modAnim">
        <pc:chgData name="Dheeraj Jha" userId="S::contact@jhadheeraj.com::51609b25-8552-4855-8006-c3a3a7d9f2bf" providerId="AD" clId="Web-{3BBB09F7-2ADB-467F-A6D6-C75FA8669FB6}" dt="2022-04-19T18:22:36.825" v="823"/>
        <pc:sldMkLst>
          <pc:docMk/>
          <pc:sldMk cId="4123659634" sldId="261"/>
        </pc:sldMkLst>
        <pc:spChg chg="mod">
          <ac:chgData name="Dheeraj Jha" userId="S::contact@jhadheeraj.com::51609b25-8552-4855-8006-c3a3a7d9f2bf" providerId="AD" clId="Web-{3BBB09F7-2ADB-467F-A6D6-C75FA8669FB6}" dt="2022-04-19T17:22:53.337" v="364" actId="20577"/>
          <ac:spMkLst>
            <pc:docMk/>
            <pc:sldMk cId="4123659634" sldId="261"/>
            <ac:spMk id="2" creationId="{BF4AA829-0E32-7325-E54D-180C53B24775}"/>
          </ac:spMkLst>
        </pc:spChg>
        <pc:spChg chg="del">
          <ac:chgData name="Dheeraj Jha" userId="S::contact@jhadheeraj.com::51609b25-8552-4855-8006-c3a3a7d9f2bf" providerId="AD" clId="Web-{3BBB09F7-2ADB-467F-A6D6-C75FA8669FB6}" dt="2022-04-19T16:20:55.248" v="269"/>
          <ac:spMkLst>
            <pc:docMk/>
            <pc:sldMk cId="4123659634" sldId="261"/>
            <ac:spMk id="3" creationId="{A968E39D-EA38-ACF2-E25C-A03C94DD18EC}"/>
          </ac:spMkLst>
        </pc:spChg>
        <pc:spChg chg="add mod">
          <ac:chgData name="Dheeraj Jha" userId="S::contact@jhadheeraj.com::51609b25-8552-4855-8006-c3a3a7d9f2bf" providerId="AD" clId="Web-{3BBB09F7-2ADB-467F-A6D6-C75FA8669FB6}" dt="2022-04-19T17:25:02.276" v="400" actId="1076"/>
          <ac:spMkLst>
            <pc:docMk/>
            <pc:sldMk cId="4123659634" sldId="261"/>
            <ac:spMk id="3" creationId="{F88B2C76-46B6-F3A8-44CB-2EB7015C73A3}"/>
          </ac:spMkLst>
        </pc:spChg>
        <pc:spChg chg="del mod">
          <ac:chgData name="Dheeraj Jha" userId="S::contact@jhadheeraj.com::51609b25-8552-4855-8006-c3a3a7d9f2bf" providerId="AD" clId="Web-{3BBB09F7-2ADB-467F-A6D6-C75FA8669FB6}" dt="2022-04-19T17:29:58.249" v="477"/>
          <ac:spMkLst>
            <pc:docMk/>
            <pc:sldMk cId="4123659634" sldId="261"/>
            <ac:spMk id="4" creationId="{E8B90D52-478F-1AB7-5733-0B8FF9EB5545}"/>
          </ac:spMkLst>
        </pc:spChg>
        <pc:spChg chg="add del mod">
          <ac:chgData name="Dheeraj Jha" userId="S::contact@jhadheeraj.com::51609b25-8552-4855-8006-c3a3a7d9f2bf" providerId="AD" clId="Web-{3BBB09F7-2ADB-467F-A6D6-C75FA8669FB6}" dt="2022-04-19T17:33:16.407" v="518"/>
          <ac:spMkLst>
            <pc:docMk/>
            <pc:sldMk cId="4123659634" sldId="261"/>
            <ac:spMk id="5" creationId="{2028A393-A016-8114-C5CE-3B7B86D7E38B}"/>
          </ac:spMkLst>
        </pc:spChg>
        <pc:spChg chg="add del mod">
          <ac:chgData name="Dheeraj Jha" userId="S::contact@jhadheeraj.com::51609b25-8552-4855-8006-c3a3a7d9f2bf" providerId="AD" clId="Web-{3BBB09F7-2ADB-467F-A6D6-C75FA8669FB6}" dt="2022-04-19T16:21:13.326" v="270"/>
          <ac:spMkLst>
            <pc:docMk/>
            <pc:sldMk cId="4123659634" sldId="261"/>
            <ac:spMk id="6" creationId="{88240BE1-3649-BBA2-125C-C7B08592EB5D}"/>
          </ac:spMkLst>
        </pc:spChg>
        <pc:spChg chg="add mod">
          <ac:chgData name="Dheeraj Jha" userId="S::contact@jhadheeraj.com::51609b25-8552-4855-8006-c3a3a7d9f2bf" providerId="AD" clId="Web-{3BBB09F7-2ADB-467F-A6D6-C75FA8669FB6}" dt="2022-04-19T17:32:09.688" v="513"/>
          <ac:spMkLst>
            <pc:docMk/>
            <pc:sldMk cId="4123659634" sldId="261"/>
            <ac:spMk id="6" creationId="{DD0045DA-D743-C930-E517-F41BB76B1CB3}"/>
          </ac:spMkLst>
        </pc:spChg>
        <pc:spChg chg="add mod">
          <ac:chgData name="Dheeraj Jha" userId="S::contact@jhadheeraj.com::51609b25-8552-4855-8006-c3a3a7d9f2bf" providerId="AD" clId="Web-{3BBB09F7-2ADB-467F-A6D6-C75FA8669FB6}" dt="2022-04-19T17:26:32.966" v="413" actId="20577"/>
          <ac:spMkLst>
            <pc:docMk/>
            <pc:sldMk cId="4123659634" sldId="261"/>
            <ac:spMk id="9" creationId="{5B76B5E1-2605-AE08-6CAE-8D286458B907}"/>
          </ac:spMkLst>
        </pc:spChg>
        <pc:spChg chg="add mod">
          <ac:chgData name="Dheeraj Jha" userId="S::contact@jhadheeraj.com::51609b25-8552-4855-8006-c3a3a7d9f2bf" providerId="AD" clId="Web-{3BBB09F7-2ADB-467F-A6D6-C75FA8669FB6}" dt="2022-04-19T17:26:46.669" v="418" actId="20577"/>
          <ac:spMkLst>
            <pc:docMk/>
            <pc:sldMk cId="4123659634" sldId="261"/>
            <ac:spMk id="11" creationId="{7861C2BE-6CB6-7CD8-7250-2CACAE36481D}"/>
          </ac:spMkLst>
        </pc:spChg>
        <pc:spChg chg="add mod">
          <ac:chgData name="Dheeraj Jha" userId="S::contact@jhadheeraj.com::51609b25-8552-4855-8006-c3a3a7d9f2bf" providerId="AD" clId="Web-{3BBB09F7-2ADB-467F-A6D6-C75FA8669FB6}" dt="2022-04-19T17:26:59.560" v="422" actId="14100"/>
          <ac:spMkLst>
            <pc:docMk/>
            <pc:sldMk cId="4123659634" sldId="261"/>
            <ac:spMk id="13" creationId="{A9730937-0E5A-5046-B3EE-06F925A53148}"/>
          </ac:spMkLst>
        </pc:spChg>
        <pc:spChg chg="add mod">
          <ac:chgData name="Dheeraj Jha" userId="S::contact@jhadheeraj.com::51609b25-8552-4855-8006-c3a3a7d9f2bf" providerId="AD" clId="Web-{3BBB09F7-2ADB-467F-A6D6-C75FA8669FB6}" dt="2022-04-19T17:27:41.670" v="438" actId="14100"/>
          <ac:spMkLst>
            <pc:docMk/>
            <pc:sldMk cId="4123659634" sldId="261"/>
            <ac:spMk id="15" creationId="{3284830A-5F47-DCAF-EAE5-198B6EC8473F}"/>
          </ac:spMkLst>
        </pc:spChg>
        <pc:spChg chg="add mod">
          <ac:chgData name="Dheeraj Jha" userId="S::contact@jhadheeraj.com::51609b25-8552-4855-8006-c3a3a7d9f2bf" providerId="AD" clId="Web-{3BBB09F7-2ADB-467F-A6D6-C75FA8669FB6}" dt="2022-04-19T17:28:27.748" v="451" actId="14100"/>
          <ac:spMkLst>
            <pc:docMk/>
            <pc:sldMk cId="4123659634" sldId="261"/>
            <ac:spMk id="16" creationId="{4FD07A73-A950-FED7-9D9A-7CA2A2ACB070}"/>
          </ac:spMkLst>
        </pc:spChg>
        <pc:spChg chg="add mod">
          <ac:chgData name="Dheeraj Jha" userId="S::contact@jhadheeraj.com::51609b25-8552-4855-8006-c3a3a7d9f2bf" providerId="AD" clId="Web-{3BBB09F7-2ADB-467F-A6D6-C75FA8669FB6}" dt="2022-04-19T17:28:54.061" v="459" actId="14100"/>
          <ac:spMkLst>
            <pc:docMk/>
            <pc:sldMk cId="4123659634" sldId="261"/>
            <ac:spMk id="17" creationId="{0F8889E9-32F1-A63D-EEBC-F9C36D750FB7}"/>
          </ac:spMkLst>
        </pc:spChg>
        <pc:spChg chg="add mod">
          <ac:chgData name="Dheeraj Jha" userId="S::contact@jhadheeraj.com::51609b25-8552-4855-8006-c3a3a7d9f2bf" providerId="AD" clId="Web-{3BBB09F7-2ADB-467F-A6D6-C75FA8669FB6}" dt="2022-04-19T17:29:45.562" v="474" actId="20577"/>
          <ac:spMkLst>
            <pc:docMk/>
            <pc:sldMk cId="4123659634" sldId="261"/>
            <ac:spMk id="18" creationId="{1F526708-EF59-46A1-AB3F-F39D8B1D0CA9}"/>
          </ac:spMkLst>
        </pc:spChg>
        <pc:spChg chg="add mod">
          <ac:chgData name="Dheeraj Jha" userId="S::contact@jhadheeraj.com::51609b25-8552-4855-8006-c3a3a7d9f2bf" providerId="AD" clId="Web-{3BBB09F7-2ADB-467F-A6D6-C75FA8669FB6}" dt="2022-04-19T17:29:56.062" v="476" actId="20577"/>
          <ac:spMkLst>
            <pc:docMk/>
            <pc:sldMk cId="4123659634" sldId="261"/>
            <ac:spMk id="19" creationId="{AC548F83-7A04-3824-5B8A-F9D1F26A9094}"/>
          </ac:spMkLst>
        </pc:spChg>
      </pc:sldChg>
      <pc:sldChg chg="add del">
        <pc:chgData name="Dheeraj Jha" userId="S::contact@jhadheeraj.com::51609b25-8552-4855-8006-c3a3a7d9f2bf" providerId="AD" clId="Web-{3BBB09F7-2ADB-467F-A6D6-C75FA8669FB6}" dt="2022-04-19T15:23:41.168" v="64"/>
        <pc:sldMkLst>
          <pc:docMk/>
          <pc:sldMk cId="146638241" sldId="262"/>
        </pc:sldMkLst>
      </pc:sldChg>
      <pc:sldChg chg="addSp delSp modSp add mod ord replId modTransition">
        <pc:chgData name="Dheeraj Jha" userId="S::contact@jhadheeraj.com::51609b25-8552-4855-8006-c3a3a7d9f2bf" providerId="AD" clId="Web-{3BBB09F7-2ADB-467F-A6D6-C75FA8669FB6}" dt="2022-04-19T18:22:36.825" v="823"/>
        <pc:sldMkLst>
          <pc:docMk/>
          <pc:sldMk cId="815481634" sldId="262"/>
        </pc:sldMkLst>
        <pc:spChg chg="mod">
          <ac:chgData name="Dheeraj Jha" userId="S::contact@jhadheeraj.com::51609b25-8552-4855-8006-c3a3a7d9f2bf" providerId="AD" clId="Web-{3BBB09F7-2ADB-467F-A6D6-C75FA8669FB6}" dt="2022-04-19T17:44:21.710" v="594" actId="1076"/>
          <ac:spMkLst>
            <pc:docMk/>
            <pc:sldMk cId="815481634" sldId="262"/>
            <ac:spMk id="2" creationId="{BF4AA829-0E32-7325-E54D-180C53B24775}"/>
          </ac:spMkLst>
        </pc:spChg>
        <pc:spChg chg="del">
          <ac:chgData name="Dheeraj Jha" userId="S::contact@jhadheeraj.com::51609b25-8552-4855-8006-c3a3a7d9f2bf" providerId="AD" clId="Web-{3BBB09F7-2ADB-467F-A6D6-C75FA8669FB6}" dt="2022-04-19T17:43:11.678" v="593"/>
          <ac:spMkLst>
            <pc:docMk/>
            <pc:sldMk cId="815481634" sldId="262"/>
            <ac:spMk id="3" creationId="{F88B2C76-46B6-F3A8-44CB-2EB7015C73A3}"/>
          </ac:spMkLst>
        </pc:spChg>
        <pc:spChg chg="del">
          <ac:chgData name="Dheeraj Jha" userId="S::contact@jhadheeraj.com::51609b25-8552-4855-8006-c3a3a7d9f2bf" providerId="AD" clId="Web-{3BBB09F7-2ADB-467F-A6D6-C75FA8669FB6}" dt="2022-04-19T17:43:11.678" v="592"/>
          <ac:spMkLst>
            <pc:docMk/>
            <pc:sldMk cId="815481634" sldId="262"/>
            <ac:spMk id="9" creationId="{5B76B5E1-2605-AE08-6CAE-8D286458B907}"/>
          </ac:spMkLst>
        </pc:spChg>
        <pc:spChg chg="del">
          <ac:chgData name="Dheeraj Jha" userId="S::contact@jhadheeraj.com::51609b25-8552-4855-8006-c3a3a7d9f2bf" providerId="AD" clId="Web-{3BBB09F7-2ADB-467F-A6D6-C75FA8669FB6}" dt="2022-04-19T17:43:11.678" v="591"/>
          <ac:spMkLst>
            <pc:docMk/>
            <pc:sldMk cId="815481634" sldId="262"/>
            <ac:spMk id="11" creationId="{7861C2BE-6CB6-7CD8-7250-2CACAE36481D}"/>
          </ac:spMkLst>
        </pc:spChg>
        <pc:spChg chg="del">
          <ac:chgData name="Dheeraj Jha" userId="S::contact@jhadheeraj.com::51609b25-8552-4855-8006-c3a3a7d9f2bf" providerId="AD" clId="Web-{3BBB09F7-2ADB-467F-A6D6-C75FA8669FB6}" dt="2022-04-19T17:43:11.678" v="590"/>
          <ac:spMkLst>
            <pc:docMk/>
            <pc:sldMk cId="815481634" sldId="262"/>
            <ac:spMk id="13" creationId="{A9730937-0E5A-5046-B3EE-06F925A53148}"/>
          </ac:spMkLst>
        </pc:spChg>
        <pc:spChg chg="del">
          <ac:chgData name="Dheeraj Jha" userId="S::contact@jhadheeraj.com::51609b25-8552-4855-8006-c3a3a7d9f2bf" providerId="AD" clId="Web-{3BBB09F7-2ADB-467F-A6D6-C75FA8669FB6}" dt="2022-04-19T17:43:11.678" v="589"/>
          <ac:spMkLst>
            <pc:docMk/>
            <pc:sldMk cId="815481634" sldId="262"/>
            <ac:spMk id="15" creationId="{3284830A-5F47-DCAF-EAE5-198B6EC8473F}"/>
          </ac:spMkLst>
        </pc:spChg>
        <pc:spChg chg="del">
          <ac:chgData name="Dheeraj Jha" userId="S::contact@jhadheeraj.com::51609b25-8552-4855-8006-c3a3a7d9f2bf" providerId="AD" clId="Web-{3BBB09F7-2ADB-467F-A6D6-C75FA8669FB6}" dt="2022-04-19T17:43:11.678" v="588"/>
          <ac:spMkLst>
            <pc:docMk/>
            <pc:sldMk cId="815481634" sldId="262"/>
            <ac:spMk id="16" creationId="{4FD07A73-A950-FED7-9D9A-7CA2A2ACB070}"/>
          </ac:spMkLst>
        </pc:spChg>
        <pc:spChg chg="del">
          <ac:chgData name="Dheeraj Jha" userId="S::contact@jhadheeraj.com::51609b25-8552-4855-8006-c3a3a7d9f2bf" providerId="AD" clId="Web-{3BBB09F7-2ADB-467F-A6D6-C75FA8669FB6}" dt="2022-04-19T17:43:11.678" v="587"/>
          <ac:spMkLst>
            <pc:docMk/>
            <pc:sldMk cId="815481634" sldId="262"/>
            <ac:spMk id="17" creationId="{0F8889E9-32F1-A63D-EEBC-F9C36D750FB7}"/>
          </ac:spMkLst>
        </pc:spChg>
        <pc:spChg chg="del">
          <ac:chgData name="Dheeraj Jha" userId="S::contact@jhadheeraj.com::51609b25-8552-4855-8006-c3a3a7d9f2bf" providerId="AD" clId="Web-{3BBB09F7-2ADB-467F-A6D6-C75FA8669FB6}" dt="2022-04-19T17:43:11.678" v="586"/>
          <ac:spMkLst>
            <pc:docMk/>
            <pc:sldMk cId="815481634" sldId="262"/>
            <ac:spMk id="18" creationId="{1F526708-EF59-46A1-AB3F-F39D8B1D0CA9}"/>
          </ac:spMkLst>
        </pc:spChg>
        <pc:spChg chg="del">
          <ac:chgData name="Dheeraj Jha" userId="S::contact@jhadheeraj.com::51609b25-8552-4855-8006-c3a3a7d9f2bf" providerId="AD" clId="Web-{3BBB09F7-2ADB-467F-A6D6-C75FA8669FB6}" dt="2022-04-19T17:43:11.678" v="585"/>
          <ac:spMkLst>
            <pc:docMk/>
            <pc:sldMk cId="815481634" sldId="262"/>
            <ac:spMk id="19" creationId="{AC548F83-7A04-3824-5B8A-F9D1F26A9094}"/>
          </ac:spMkLst>
        </pc:spChg>
        <pc:spChg chg="add del mod">
          <ac:chgData name="Dheeraj Jha" userId="S::contact@jhadheeraj.com::51609b25-8552-4855-8006-c3a3a7d9f2bf" providerId="AD" clId="Web-{3BBB09F7-2ADB-467F-A6D6-C75FA8669FB6}" dt="2022-04-19T17:33:16.407" v="518"/>
          <ac:spMkLst>
            <pc:docMk/>
            <pc:sldMk cId="815481634" sldId="262"/>
            <ac:spMk id="23" creationId="{56724185-DBF6-C022-611F-F7F494719306}"/>
          </ac:spMkLst>
        </pc:spChg>
        <pc:spChg chg="add mod">
          <ac:chgData name="Dheeraj Jha" userId="S::contact@jhadheeraj.com::51609b25-8552-4855-8006-c3a3a7d9f2bf" providerId="AD" clId="Web-{3BBB09F7-2ADB-467F-A6D6-C75FA8669FB6}" dt="2022-04-19T17:32:09.688" v="513"/>
          <ac:spMkLst>
            <pc:docMk/>
            <pc:sldMk cId="815481634" sldId="262"/>
            <ac:spMk id="24" creationId="{88B48E3A-EB2C-4A38-3BA2-5B9AE911E547}"/>
          </ac:spMkLst>
        </pc:spChg>
        <pc:graphicFrameChg chg="add del mod modGraphic">
          <ac:chgData name="Dheeraj Jha" userId="S::contact@jhadheeraj.com::51609b25-8552-4855-8006-c3a3a7d9f2bf" providerId="AD" clId="Web-{3BBB09F7-2ADB-467F-A6D6-C75FA8669FB6}" dt="2022-04-19T17:31:07.047" v="480"/>
          <ac:graphicFrameMkLst>
            <pc:docMk/>
            <pc:sldMk cId="815481634" sldId="262"/>
            <ac:graphicFrameMk id="4" creationId="{06B891E2-F5D2-6740-B5B2-46E64D66E54F}"/>
          </ac:graphicFrameMkLst>
        </pc:graphicFrameChg>
      </pc:sldChg>
      <pc:sldChg chg="addSp delSp modSp add replId modTransition addAnim delAnim modAnim">
        <pc:chgData name="Dheeraj Jha" userId="S::contact@jhadheeraj.com::51609b25-8552-4855-8006-c3a3a7d9f2bf" providerId="AD" clId="Web-{3BBB09F7-2ADB-467F-A6D6-C75FA8669FB6}" dt="2022-04-19T18:22:36.825" v="823"/>
        <pc:sldMkLst>
          <pc:docMk/>
          <pc:sldMk cId="879985267" sldId="263"/>
        </pc:sldMkLst>
        <pc:spChg chg="mod">
          <ac:chgData name="Dheeraj Jha" userId="S::contact@jhadheeraj.com::51609b25-8552-4855-8006-c3a3a7d9f2bf" providerId="AD" clId="Web-{3BBB09F7-2ADB-467F-A6D6-C75FA8669FB6}" dt="2022-04-19T17:45:19.867" v="610" actId="20577"/>
          <ac:spMkLst>
            <pc:docMk/>
            <pc:sldMk cId="879985267" sldId="263"/>
            <ac:spMk id="2" creationId="{BF4AA829-0E32-7325-E54D-180C53B24775}"/>
          </ac:spMkLst>
        </pc:spChg>
        <pc:spChg chg="del">
          <ac:chgData name="Dheeraj Jha" userId="S::contact@jhadheeraj.com::51609b25-8552-4855-8006-c3a3a7d9f2bf" providerId="AD" clId="Web-{3BBB09F7-2ADB-467F-A6D6-C75FA8669FB6}" dt="2022-04-19T17:45:24.804" v="617"/>
          <ac:spMkLst>
            <pc:docMk/>
            <pc:sldMk cId="879985267" sldId="263"/>
            <ac:spMk id="3" creationId="{F88B2C76-46B6-F3A8-44CB-2EB7015C73A3}"/>
          </ac:spMkLst>
        </pc:spChg>
        <pc:spChg chg="add mod">
          <ac:chgData name="Dheeraj Jha" userId="S::contact@jhadheeraj.com::51609b25-8552-4855-8006-c3a3a7d9f2bf" providerId="AD" clId="Web-{3BBB09F7-2ADB-467F-A6D6-C75FA8669FB6}" dt="2022-04-19T17:48:51.603" v="655" actId="1076"/>
          <ac:spMkLst>
            <pc:docMk/>
            <pc:sldMk cId="879985267" sldId="263"/>
            <ac:spMk id="4" creationId="{7047D96D-6B42-6621-46EC-56BEF463217E}"/>
          </ac:spMkLst>
        </pc:spChg>
        <pc:spChg chg="del">
          <ac:chgData name="Dheeraj Jha" userId="S::contact@jhadheeraj.com::51609b25-8552-4855-8006-c3a3a7d9f2bf" providerId="AD" clId="Web-{3BBB09F7-2ADB-467F-A6D6-C75FA8669FB6}" dt="2022-04-19T17:45:24.804" v="616"/>
          <ac:spMkLst>
            <pc:docMk/>
            <pc:sldMk cId="879985267" sldId="263"/>
            <ac:spMk id="9" creationId="{5B76B5E1-2605-AE08-6CAE-8D286458B907}"/>
          </ac:spMkLst>
        </pc:spChg>
        <pc:spChg chg="del">
          <ac:chgData name="Dheeraj Jha" userId="S::contact@jhadheeraj.com::51609b25-8552-4855-8006-c3a3a7d9f2bf" providerId="AD" clId="Web-{3BBB09F7-2ADB-467F-A6D6-C75FA8669FB6}" dt="2022-04-19T17:45:24.804" v="615"/>
          <ac:spMkLst>
            <pc:docMk/>
            <pc:sldMk cId="879985267" sldId="263"/>
            <ac:spMk id="11" creationId="{7861C2BE-6CB6-7CD8-7250-2CACAE36481D}"/>
          </ac:spMkLst>
        </pc:spChg>
        <pc:spChg chg="del">
          <ac:chgData name="Dheeraj Jha" userId="S::contact@jhadheeraj.com::51609b25-8552-4855-8006-c3a3a7d9f2bf" providerId="AD" clId="Web-{3BBB09F7-2ADB-467F-A6D6-C75FA8669FB6}" dt="2022-04-19T17:45:24.804" v="614"/>
          <ac:spMkLst>
            <pc:docMk/>
            <pc:sldMk cId="879985267" sldId="263"/>
            <ac:spMk id="13" creationId="{A9730937-0E5A-5046-B3EE-06F925A53148}"/>
          </ac:spMkLst>
        </pc:spChg>
        <pc:spChg chg="del">
          <ac:chgData name="Dheeraj Jha" userId="S::contact@jhadheeraj.com::51609b25-8552-4855-8006-c3a3a7d9f2bf" providerId="AD" clId="Web-{3BBB09F7-2ADB-467F-A6D6-C75FA8669FB6}" dt="2022-04-19T17:45:24.804" v="613"/>
          <ac:spMkLst>
            <pc:docMk/>
            <pc:sldMk cId="879985267" sldId="263"/>
            <ac:spMk id="15" creationId="{3284830A-5F47-DCAF-EAE5-198B6EC8473F}"/>
          </ac:spMkLst>
        </pc:spChg>
        <pc:spChg chg="del">
          <ac:chgData name="Dheeraj Jha" userId="S::contact@jhadheeraj.com::51609b25-8552-4855-8006-c3a3a7d9f2bf" providerId="AD" clId="Web-{3BBB09F7-2ADB-467F-A6D6-C75FA8669FB6}" dt="2022-04-19T17:45:24.804" v="612"/>
          <ac:spMkLst>
            <pc:docMk/>
            <pc:sldMk cId="879985267" sldId="263"/>
            <ac:spMk id="16" creationId="{4FD07A73-A950-FED7-9D9A-7CA2A2ACB070}"/>
          </ac:spMkLst>
        </pc:spChg>
        <pc:spChg chg="del">
          <ac:chgData name="Dheeraj Jha" userId="S::contact@jhadheeraj.com::51609b25-8552-4855-8006-c3a3a7d9f2bf" providerId="AD" clId="Web-{3BBB09F7-2ADB-467F-A6D6-C75FA8669FB6}" dt="2022-04-19T17:45:24.789" v="611"/>
          <ac:spMkLst>
            <pc:docMk/>
            <pc:sldMk cId="879985267" sldId="263"/>
            <ac:spMk id="17" creationId="{0F8889E9-32F1-A63D-EEBC-F9C36D750FB7}"/>
          </ac:spMkLst>
        </pc:spChg>
        <pc:spChg chg="mod">
          <ac:chgData name="Dheeraj Jha" userId="S::contact@jhadheeraj.com::51609b25-8552-4855-8006-c3a3a7d9f2bf" providerId="AD" clId="Web-{3BBB09F7-2ADB-467F-A6D6-C75FA8669FB6}" dt="2022-04-19T17:48:51.603" v="654" actId="1076"/>
          <ac:spMkLst>
            <pc:docMk/>
            <pc:sldMk cId="879985267" sldId="263"/>
            <ac:spMk id="18" creationId="{1F526708-EF59-46A1-AB3F-F39D8B1D0CA9}"/>
          </ac:spMkLst>
        </pc:spChg>
        <pc:spChg chg="del">
          <ac:chgData name="Dheeraj Jha" userId="S::contact@jhadheeraj.com::51609b25-8552-4855-8006-c3a3a7d9f2bf" providerId="AD" clId="Web-{3BBB09F7-2ADB-467F-A6D6-C75FA8669FB6}" dt="2022-04-19T17:45:33.695" v="619"/>
          <ac:spMkLst>
            <pc:docMk/>
            <pc:sldMk cId="879985267" sldId="263"/>
            <ac:spMk id="19" creationId="{AC548F83-7A04-3824-5B8A-F9D1F26A9094}"/>
          </ac:spMkLst>
        </pc:spChg>
      </pc:sldChg>
      <pc:sldChg chg="add del replId">
        <pc:chgData name="Dheeraj Jha" userId="S::contact@jhadheeraj.com::51609b25-8552-4855-8006-c3a3a7d9f2bf" providerId="AD" clId="Web-{3BBB09F7-2ADB-467F-A6D6-C75FA8669FB6}" dt="2022-04-19T17:44:36.523" v="596"/>
        <pc:sldMkLst>
          <pc:docMk/>
          <pc:sldMk cId="1093313857" sldId="263"/>
        </pc:sldMkLst>
      </pc:sldChg>
      <pc:sldChg chg="add del">
        <pc:chgData name="Dheeraj Jha" userId="S::contact@jhadheeraj.com::51609b25-8552-4855-8006-c3a3a7d9f2bf" providerId="AD" clId="Web-{3BBB09F7-2ADB-467F-A6D6-C75FA8669FB6}" dt="2022-04-19T15:23:41.168" v="63"/>
        <pc:sldMkLst>
          <pc:docMk/>
          <pc:sldMk cId="3888496241" sldId="263"/>
        </pc:sldMkLst>
      </pc:sldChg>
      <pc:sldChg chg="add del">
        <pc:chgData name="Dheeraj Jha" userId="S::contact@jhadheeraj.com::51609b25-8552-4855-8006-c3a3a7d9f2bf" providerId="AD" clId="Web-{3BBB09F7-2ADB-467F-A6D6-C75FA8669FB6}" dt="2022-04-19T15:23:41.168" v="62"/>
        <pc:sldMkLst>
          <pc:docMk/>
          <pc:sldMk cId="2534585177" sldId="264"/>
        </pc:sldMkLst>
      </pc:sldChg>
      <pc:sldChg chg="addSp modSp add replId modTransition addAnim delAnim modAnim">
        <pc:chgData name="Dheeraj Jha" userId="S::contact@jhadheeraj.com::51609b25-8552-4855-8006-c3a3a7d9f2bf" providerId="AD" clId="Web-{3BBB09F7-2ADB-467F-A6D6-C75FA8669FB6}" dt="2022-04-19T18:22:36.825" v="823"/>
        <pc:sldMkLst>
          <pc:docMk/>
          <pc:sldMk cId="3821334809" sldId="264"/>
        </pc:sldMkLst>
        <pc:spChg chg="mod">
          <ac:chgData name="Dheeraj Jha" userId="S::contact@jhadheeraj.com::51609b25-8552-4855-8006-c3a3a7d9f2bf" providerId="AD" clId="Web-{3BBB09F7-2ADB-467F-A6D6-C75FA8669FB6}" dt="2022-04-19T17:49:26.994" v="665" actId="20577"/>
          <ac:spMkLst>
            <pc:docMk/>
            <pc:sldMk cId="3821334809" sldId="264"/>
            <ac:spMk id="2" creationId="{BF4AA829-0E32-7325-E54D-180C53B24775}"/>
          </ac:spMkLst>
        </pc:spChg>
        <pc:spChg chg="add mod">
          <ac:chgData name="Dheeraj Jha" userId="S::contact@jhadheeraj.com::51609b25-8552-4855-8006-c3a3a7d9f2bf" providerId="AD" clId="Web-{3BBB09F7-2ADB-467F-A6D6-C75FA8669FB6}" dt="2022-04-19T17:50:40.432" v="672" actId="20577"/>
          <ac:spMkLst>
            <pc:docMk/>
            <pc:sldMk cId="3821334809" sldId="264"/>
            <ac:spMk id="3" creationId="{FF273037-9D36-D05E-3B4E-D799DC3099B7}"/>
          </ac:spMkLst>
        </pc:spChg>
        <pc:spChg chg="mod">
          <ac:chgData name="Dheeraj Jha" userId="S::contact@jhadheeraj.com::51609b25-8552-4855-8006-c3a3a7d9f2bf" providerId="AD" clId="Web-{3BBB09F7-2ADB-467F-A6D6-C75FA8669FB6}" dt="2022-04-19T17:52:20.386" v="678" actId="20577"/>
          <ac:spMkLst>
            <pc:docMk/>
            <pc:sldMk cId="3821334809" sldId="264"/>
            <ac:spMk id="4" creationId="{7047D96D-6B42-6621-46EC-56BEF463217E}"/>
          </ac:spMkLst>
        </pc:spChg>
        <pc:spChg chg="add mod">
          <ac:chgData name="Dheeraj Jha" userId="S::contact@jhadheeraj.com::51609b25-8552-4855-8006-c3a3a7d9f2bf" providerId="AD" clId="Web-{3BBB09F7-2ADB-467F-A6D6-C75FA8669FB6}" dt="2022-04-19T17:53:47.747" v="680" actId="20577"/>
          <ac:spMkLst>
            <pc:docMk/>
            <pc:sldMk cId="3821334809" sldId="264"/>
            <ac:spMk id="5" creationId="{77A43C7C-193C-0032-5DCB-9E8B992E208C}"/>
          </ac:spMkLst>
        </pc:spChg>
        <pc:spChg chg="add mod">
          <ac:chgData name="Dheeraj Jha" userId="S::contact@jhadheeraj.com::51609b25-8552-4855-8006-c3a3a7d9f2bf" providerId="AD" clId="Web-{3BBB09F7-2ADB-467F-A6D6-C75FA8669FB6}" dt="2022-04-19T17:54:05.278" v="683" actId="20577"/>
          <ac:spMkLst>
            <pc:docMk/>
            <pc:sldMk cId="3821334809" sldId="264"/>
            <ac:spMk id="7" creationId="{7DC3BB8D-926A-66F3-0B60-D80AEF8EFD1D}"/>
          </ac:spMkLst>
        </pc:spChg>
        <pc:spChg chg="mod">
          <ac:chgData name="Dheeraj Jha" userId="S::contact@jhadheeraj.com::51609b25-8552-4855-8006-c3a3a7d9f2bf" providerId="AD" clId="Web-{3BBB09F7-2ADB-467F-A6D6-C75FA8669FB6}" dt="2022-04-19T17:51:43.214" v="675" actId="20577"/>
          <ac:spMkLst>
            <pc:docMk/>
            <pc:sldMk cId="3821334809" sldId="264"/>
            <ac:spMk id="18" creationId="{1F526708-EF59-46A1-AB3F-F39D8B1D0CA9}"/>
          </ac:spMkLst>
        </pc:spChg>
      </pc:sldChg>
      <pc:sldChg chg="addSp delSp modSp add replId modTransition addAnim delAnim modAnim">
        <pc:chgData name="Dheeraj Jha" userId="S::contact@jhadheeraj.com::51609b25-8552-4855-8006-c3a3a7d9f2bf" providerId="AD" clId="Web-{3BBB09F7-2ADB-467F-A6D6-C75FA8669FB6}" dt="2022-04-19T18:22:36.825" v="823"/>
        <pc:sldMkLst>
          <pc:docMk/>
          <pc:sldMk cId="1605028258" sldId="265"/>
        </pc:sldMkLst>
        <pc:spChg chg="mod">
          <ac:chgData name="Dheeraj Jha" userId="S::contact@jhadheeraj.com::51609b25-8552-4855-8006-c3a3a7d9f2bf" providerId="AD" clId="Web-{3BBB09F7-2ADB-467F-A6D6-C75FA8669FB6}" dt="2022-04-19T17:55:25.857" v="693" actId="20577"/>
          <ac:spMkLst>
            <pc:docMk/>
            <pc:sldMk cId="1605028258" sldId="265"/>
            <ac:spMk id="2" creationId="{BF4AA829-0E32-7325-E54D-180C53B24775}"/>
          </ac:spMkLst>
        </pc:spChg>
        <pc:spChg chg="mod">
          <ac:chgData name="Dheeraj Jha" userId="S::contact@jhadheeraj.com::51609b25-8552-4855-8006-c3a3a7d9f2bf" providerId="AD" clId="Web-{3BBB09F7-2ADB-467F-A6D6-C75FA8669FB6}" dt="2022-04-19T17:55:45.607" v="695" actId="20577"/>
          <ac:spMkLst>
            <pc:docMk/>
            <pc:sldMk cId="1605028258" sldId="265"/>
            <ac:spMk id="3" creationId="{FF273037-9D36-D05E-3B4E-D799DC3099B7}"/>
          </ac:spMkLst>
        </pc:spChg>
        <pc:spChg chg="mod">
          <ac:chgData name="Dheeraj Jha" userId="S::contact@jhadheeraj.com::51609b25-8552-4855-8006-c3a3a7d9f2bf" providerId="AD" clId="Web-{3BBB09F7-2ADB-467F-A6D6-C75FA8669FB6}" dt="2022-04-19T17:56:27.904" v="699" actId="20577"/>
          <ac:spMkLst>
            <pc:docMk/>
            <pc:sldMk cId="1605028258" sldId="265"/>
            <ac:spMk id="4" creationId="{7047D96D-6B42-6621-46EC-56BEF463217E}"/>
          </ac:spMkLst>
        </pc:spChg>
        <pc:spChg chg="mod">
          <ac:chgData name="Dheeraj Jha" userId="S::contact@jhadheeraj.com::51609b25-8552-4855-8006-c3a3a7d9f2bf" providerId="AD" clId="Web-{3BBB09F7-2ADB-467F-A6D6-C75FA8669FB6}" dt="2022-04-19T17:56:49.748" v="701" actId="20577"/>
          <ac:spMkLst>
            <pc:docMk/>
            <pc:sldMk cId="1605028258" sldId="265"/>
            <ac:spMk id="5" creationId="{77A43C7C-193C-0032-5DCB-9E8B992E208C}"/>
          </ac:spMkLst>
        </pc:spChg>
        <pc:spChg chg="mod">
          <ac:chgData name="Dheeraj Jha" userId="S::contact@jhadheeraj.com::51609b25-8552-4855-8006-c3a3a7d9f2bf" providerId="AD" clId="Web-{3BBB09F7-2ADB-467F-A6D6-C75FA8669FB6}" dt="2022-04-19T17:58:46.093" v="703" actId="20577"/>
          <ac:spMkLst>
            <pc:docMk/>
            <pc:sldMk cId="1605028258" sldId="265"/>
            <ac:spMk id="7" creationId="{7DC3BB8D-926A-66F3-0B60-D80AEF8EFD1D}"/>
          </ac:spMkLst>
        </pc:spChg>
        <pc:spChg chg="add mod">
          <ac:chgData name="Dheeraj Jha" userId="S::contact@jhadheeraj.com::51609b25-8552-4855-8006-c3a3a7d9f2bf" providerId="AD" clId="Web-{3BBB09F7-2ADB-467F-A6D6-C75FA8669FB6}" dt="2022-04-19T17:59:02.265" v="710" actId="20577"/>
          <ac:spMkLst>
            <pc:docMk/>
            <pc:sldMk cId="1605028258" sldId="265"/>
            <ac:spMk id="9" creationId="{619C97EE-EF48-AEB3-BFF4-0A3FD2D4F60A}"/>
          </ac:spMkLst>
        </pc:spChg>
        <pc:spChg chg="add del">
          <ac:chgData name="Dheeraj Jha" userId="S::contact@jhadheeraj.com::51609b25-8552-4855-8006-c3a3a7d9f2bf" providerId="AD" clId="Web-{3BBB09F7-2ADB-467F-A6D6-C75FA8669FB6}" dt="2022-04-19T17:58:56.640" v="709"/>
          <ac:spMkLst>
            <pc:docMk/>
            <pc:sldMk cId="1605028258" sldId="265"/>
            <ac:spMk id="11" creationId="{12863914-7258-CC5E-2A0E-79045EF901A4}"/>
          </ac:spMkLst>
        </pc:spChg>
        <pc:spChg chg="mod">
          <ac:chgData name="Dheeraj Jha" userId="S::contact@jhadheeraj.com::51609b25-8552-4855-8006-c3a3a7d9f2bf" providerId="AD" clId="Web-{3BBB09F7-2ADB-467F-A6D6-C75FA8669FB6}" dt="2022-04-19T17:56:05.951" v="697" actId="20577"/>
          <ac:spMkLst>
            <pc:docMk/>
            <pc:sldMk cId="1605028258" sldId="265"/>
            <ac:spMk id="18" creationId="{1F526708-EF59-46A1-AB3F-F39D8B1D0CA9}"/>
          </ac:spMkLst>
        </pc:spChg>
      </pc:sldChg>
      <pc:sldChg chg="modSp add replId modTransition delAnim modAnim">
        <pc:chgData name="Dheeraj Jha" userId="S::contact@jhadheeraj.com::51609b25-8552-4855-8006-c3a3a7d9f2bf" providerId="AD" clId="Web-{3BBB09F7-2ADB-467F-A6D6-C75FA8669FB6}" dt="2022-04-19T18:22:36.825" v="823"/>
        <pc:sldMkLst>
          <pc:docMk/>
          <pc:sldMk cId="3364192514" sldId="266"/>
        </pc:sldMkLst>
        <pc:spChg chg="mod">
          <ac:chgData name="Dheeraj Jha" userId="S::contact@jhadheeraj.com::51609b25-8552-4855-8006-c3a3a7d9f2bf" providerId="AD" clId="Web-{3BBB09F7-2ADB-467F-A6D6-C75FA8669FB6}" dt="2022-04-19T18:00:13.844" v="718" actId="20577"/>
          <ac:spMkLst>
            <pc:docMk/>
            <pc:sldMk cId="3364192514" sldId="266"/>
            <ac:spMk id="2" creationId="{BF4AA829-0E32-7325-E54D-180C53B24775}"/>
          </ac:spMkLst>
        </pc:spChg>
        <pc:spChg chg="mod">
          <ac:chgData name="Dheeraj Jha" userId="S::contact@jhadheeraj.com::51609b25-8552-4855-8006-c3a3a7d9f2bf" providerId="AD" clId="Web-{3BBB09F7-2ADB-467F-A6D6-C75FA8669FB6}" dt="2022-04-19T18:00:44.219" v="720" actId="20577"/>
          <ac:spMkLst>
            <pc:docMk/>
            <pc:sldMk cId="3364192514" sldId="266"/>
            <ac:spMk id="3" creationId="{FF273037-9D36-D05E-3B4E-D799DC3099B7}"/>
          </ac:spMkLst>
        </pc:spChg>
        <pc:spChg chg="mod">
          <ac:chgData name="Dheeraj Jha" userId="S::contact@jhadheeraj.com::51609b25-8552-4855-8006-c3a3a7d9f2bf" providerId="AD" clId="Web-{3BBB09F7-2ADB-467F-A6D6-C75FA8669FB6}" dt="2022-04-19T18:01:18.563" v="723" actId="20577"/>
          <ac:spMkLst>
            <pc:docMk/>
            <pc:sldMk cId="3364192514" sldId="266"/>
            <ac:spMk id="4" creationId="{7047D96D-6B42-6621-46EC-56BEF463217E}"/>
          </ac:spMkLst>
        </pc:spChg>
        <pc:spChg chg="mod">
          <ac:chgData name="Dheeraj Jha" userId="S::contact@jhadheeraj.com::51609b25-8552-4855-8006-c3a3a7d9f2bf" providerId="AD" clId="Web-{3BBB09F7-2ADB-467F-A6D6-C75FA8669FB6}" dt="2022-04-19T18:01:26.282" v="725" actId="20577"/>
          <ac:spMkLst>
            <pc:docMk/>
            <pc:sldMk cId="3364192514" sldId="266"/>
            <ac:spMk id="5" creationId="{77A43C7C-193C-0032-5DCB-9E8B992E208C}"/>
          </ac:spMkLst>
        </pc:spChg>
        <pc:spChg chg="mod">
          <ac:chgData name="Dheeraj Jha" userId="S::contact@jhadheeraj.com::51609b25-8552-4855-8006-c3a3a7d9f2bf" providerId="AD" clId="Web-{3BBB09F7-2ADB-467F-A6D6-C75FA8669FB6}" dt="2022-04-19T18:01:38.766" v="730" actId="20577"/>
          <ac:spMkLst>
            <pc:docMk/>
            <pc:sldMk cId="3364192514" sldId="266"/>
            <ac:spMk id="7" creationId="{7DC3BB8D-926A-66F3-0B60-D80AEF8EFD1D}"/>
          </ac:spMkLst>
        </pc:spChg>
        <pc:spChg chg="mod">
          <ac:chgData name="Dheeraj Jha" userId="S::contact@jhadheeraj.com::51609b25-8552-4855-8006-c3a3a7d9f2bf" providerId="AD" clId="Web-{3BBB09F7-2ADB-467F-A6D6-C75FA8669FB6}" dt="2022-04-19T18:01:54.251" v="732" actId="20577"/>
          <ac:spMkLst>
            <pc:docMk/>
            <pc:sldMk cId="3364192514" sldId="266"/>
            <ac:spMk id="9" creationId="{619C97EE-EF48-AEB3-BFF4-0A3FD2D4F60A}"/>
          </ac:spMkLst>
        </pc:spChg>
        <pc:spChg chg="mod">
          <ac:chgData name="Dheeraj Jha" userId="S::contact@jhadheeraj.com::51609b25-8552-4855-8006-c3a3a7d9f2bf" providerId="AD" clId="Web-{3BBB09F7-2ADB-467F-A6D6-C75FA8669FB6}" dt="2022-04-19T18:00:46.500" v="721" actId="20577"/>
          <ac:spMkLst>
            <pc:docMk/>
            <pc:sldMk cId="3364192514" sldId="266"/>
            <ac:spMk id="18" creationId="{1F526708-EF59-46A1-AB3F-F39D8B1D0CA9}"/>
          </ac:spMkLst>
        </pc:spChg>
      </pc:sldChg>
      <pc:sldChg chg="delSp modSp add replId modTransition delAnim modAnim">
        <pc:chgData name="Dheeraj Jha" userId="S::contact@jhadheeraj.com::51609b25-8552-4855-8006-c3a3a7d9f2bf" providerId="AD" clId="Web-{3BBB09F7-2ADB-467F-A6D6-C75FA8669FB6}" dt="2022-04-19T18:22:36.825" v="823"/>
        <pc:sldMkLst>
          <pc:docMk/>
          <pc:sldMk cId="520654155" sldId="267"/>
        </pc:sldMkLst>
        <pc:spChg chg="mod">
          <ac:chgData name="Dheeraj Jha" userId="S::contact@jhadheeraj.com::51609b25-8552-4855-8006-c3a3a7d9f2bf" providerId="AD" clId="Web-{3BBB09F7-2ADB-467F-A6D6-C75FA8669FB6}" dt="2022-04-19T18:02:21.486" v="744" actId="20577"/>
          <ac:spMkLst>
            <pc:docMk/>
            <pc:sldMk cId="520654155" sldId="267"/>
            <ac:spMk id="2" creationId="{BF4AA829-0E32-7325-E54D-180C53B24775}"/>
          </ac:spMkLst>
        </pc:spChg>
        <pc:spChg chg="mod">
          <ac:chgData name="Dheeraj Jha" userId="S::contact@jhadheeraj.com::51609b25-8552-4855-8006-c3a3a7d9f2bf" providerId="AD" clId="Web-{3BBB09F7-2ADB-467F-A6D6-C75FA8669FB6}" dt="2022-04-19T18:02:50.970" v="746" actId="20577"/>
          <ac:spMkLst>
            <pc:docMk/>
            <pc:sldMk cId="520654155" sldId="267"/>
            <ac:spMk id="3" creationId="{FF273037-9D36-D05E-3B4E-D799DC3099B7}"/>
          </ac:spMkLst>
        </pc:spChg>
        <pc:spChg chg="mod">
          <ac:chgData name="Dheeraj Jha" userId="S::contact@jhadheeraj.com::51609b25-8552-4855-8006-c3a3a7d9f2bf" providerId="AD" clId="Web-{3BBB09F7-2ADB-467F-A6D6-C75FA8669FB6}" dt="2022-04-19T18:04:17.737" v="750" actId="20577"/>
          <ac:spMkLst>
            <pc:docMk/>
            <pc:sldMk cId="520654155" sldId="267"/>
            <ac:spMk id="4" creationId="{7047D96D-6B42-6621-46EC-56BEF463217E}"/>
          </ac:spMkLst>
        </pc:spChg>
        <pc:spChg chg="mod">
          <ac:chgData name="Dheeraj Jha" userId="S::contact@jhadheeraj.com::51609b25-8552-4855-8006-c3a3a7d9f2bf" providerId="AD" clId="Web-{3BBB09F7-2ADB-467F-A6D6-C75FA8669FB6}" dt="2022-04-19T18:04:35.002" v="751" actId="20577"/>
          <ac:spMkLst>
            <pc:docMk/>
            <pc:sldMk cId="520654155" sldId="267"/>
            <ac:spMk id="5" creationId="{77A43C7C-193C-0032-5DCB-9E8B992E208C}"/>
          </ac:spMkLst>
        </pc:spChg>
        <pc:spChg chg="del">
          <ac:chgData name="Dheeraj Jha" userId="S::contact@jhadheeraj.com::51609b25-8552-4855-8006-c3a3a7d9f2bf" providerId="AD" clId="Web-{3BBB09F7-2ADB-467F-A6D6-C75FA8669FB6}" dt="2022-04-19T18:04:44.362" v="753"/>
          <ac:spMkLst>
            <pc:docMk/>
            <pc:sldMk cId="520654155" sldId="267"/>
            <ac:spMk id="7" creationId="{7DC3BB8D-926A-66F3-0B60-D80AEF8EFD1D}"/>
          </ac:spMkLst>
        </pc:spChg>
        <pc:spChg chg="del">
          <ac:chgData name="Dheeraj Jha" userId="S::contact@jhadheeraj.com::51609b25-8552-4855-8006-c3a3a7d9f2bf" providerId="AD" clId="Web-{3BBB09F7-2ADB-467F-A6D6-C75FA8669FB6}" dt="2022-04-19T18:04:44.362" v="752"/>
          <ac:spMkLst>
            <pc:docMk/>
            <pc:sldMk cId="520654155" sldId="267"/>
            <ac:spMk id="9" creationId="{619C97EE-EF48-AEB3-BFF4-0A3FD2D4F60A}"/>
          </ac:spMkLst>
        </pc:spChg>
        <pc:spChg chg="mod">
          <ac:chgData name="Dheeraj Jha" userId="S::contact@jhadheeraj.com::51609b25-8552-4855-8006-c3a3a7d9f2bf" providerId="AD" clId="Web-{3BBB09F7-2ADB-467F-A6D6-C75FA8669FB6}" dt="2022-04-19T18:03:20.721" v="748" actId="20577"/>
          <ac:spMkLst>
            <pc:docMk/>
            <pc:sldMk cId="520654155" sldId="267"/>
            <ac:spMk id="18" creationId="{1F526708-EF59-46A1-AB3F-F39D8B1D0CA9}"/>
          </ac:spMkLst>
        </pc:spChg>
      </pc:sldChg>
      <pc:sldChg chg="addSp delSp modSp add mod replId modTransition setBg addAnim delAnim modAnim">
        <pc:chgData name="Dheeraj Jha" userId="S::contact@jhadheeraj.com::51609b25-8552-4855-8006-c3a3a7d9f2bf" providerId="AD" clId="Web-{3BBB09F7-2ADB-467F-A6D6-C75FA8669FB6}" dt="2022-04-19T18:23:24.138" v="824"/>
        <pc:sldMkLst>
          <pc:docMk/>
          <pc:sldMk cId="3879690034" sldId="268"/>
        </pc:sldMkLst>
        <pc:spChg chg="mod">
          <ac:chgData name="Dheeraj Jha" userId="S::contact@jhadheeraj.com::51609b25-8552-4855-8006-c3a3a7d9f2bf" providerId="AD" clId="Web-{3BBB09F7-2ADB-467F-A6D6-C75FA8669FB6}" dt="2022-04-19T18:14:32.023" v="779"/>
          <ac:spMkLst>
            <pc:docMk/>
            <pc:sldMk cId="3879690034" sldId="268"/>
            <ac:spMk id="2" creationId="{BF4AA829-0E32-7325-E54D-180C53B24775}"/>
          </ac:spMkLst>
        </pc:spChg>
        <pc:spChg chg="del">
          <ac:chgData name="Dheeraj Jha" userId="S::contact@jhadheeraj.com::51609b25-8552-4855-8006-c3a3a7d9f2bf" providerId="AD" clId="Web-{3BBB09F7-2ADB-467F-A6D6-C75FA8669FB6}" dt="2022-04-19T18:05:00.081" v="756"/>
          <ac:spMkLst>
            <pc:docMk/>
            <pc:sldMk cId="3879690034" sldId="268"/>
            <ac:spMk id="3" creationId="{FF273037-9D36-D05E-3B4E-D799DC3099B7}"/>
          </ac:spMkLst>
        </pc:spChg>
        <pc:spChg chg="del">
          <ac:chgData name="Dheeraj Jha" userId="S::contact@jhadheeraj.com::51609b25-8552-4855-8006-c3a3a7d9f2bf" providerId="AD" clId="Web-{3BBB09F7-2ADB-467F-A6D6-C75FA8669FB6}" dt="2022-04-19T18:05:00.081" v="757"/>
          <ac:spMkLst>
            <pc:docMk/>
            <pc:sldMk cId="3879690034" sldId="268"/>
            <ac:spMk id="4" creationId="{7047D96D-6B42-6621-46EC-56BEF463217E}"/>
          </ac:spMkLst>
        </pc:spChg>
        <pc:spChg chg="del">
          <ac:chgData name="Dheeraj Jha" userId="S::contact@jhadheeraj.com::51609b25-8552-4855-8006-c3a3a7d9f2bf" providerId="AD" clId="Web-{3BBB09F7-2ADB-467F-A6D6-C75FA8669FB6}" dt="2022-04-19T18:05:00.081" v="755"/>
          <ac:spMkLst>
            <pc:docMk/>
            <pc:sldMk cId="3879690034" sldId="268"/>
            <ac:spMk id="5" creationId="{77A43C7C-193C-0032-5DCB-9E8B992E208C}"/>
          </ac:spMkLst>
        </pc:spChg>
        <pc:spChg chg="mod ord">
          <ac:chgData name="Dheeraj Jha" userId="S::contact@jhadheeraj.com::51609b25-8552-4855-8006-c3a3a7d9f2bf" providerId="AD" clId="Web-{3BBB09F7-2ADB-467F-A6D6-C75FA8669FB6}" dt="2022-04-19T18:14:32.039" v="780"/>
          <ac:spMkLst>
            <pc:docMk/>
            <pc:sldMk cId="3879690034" sldId="268"/>
            <ac:spMk id="6" creationId="{DD0045DA-D743-C930-E517-F41BB76B1CB3}"/>
          </ac:spMkLst>
        </pc:spChg>
        <pc:spChg chg="del">
          <ac:chgData name="Dheeraj Jha" userId="S::contact@jhadheeraj.com::51609b25-8552-4855-8006-c3a3a7d9f2bf" providerId="AD" clId="Web-{3BBB09F7-2ADB-467F-A6D6-C75FA8669FB6}" dt="2022-04-19T18:05:31.019" v="762"/>
          <ac:spMkLst>
            <pc:docMk/>
            <pc:sldMk cId="3879690034" sldId="268"/>
            <ac:spMk id="8" creationId="{2029D5AD-8348-4446-B191-6A9B6FE03F21}"/>
          </ac:spMkLst>
        </pc:spChg>
        <pc:spChg chg="del">
          <ac:chgData name="Dheeraj Jha" userId="S::contact@jhadheeraj.com::51609b25-8552-4855-8006-c3a3a7d9f2bf" providerId="AD" clId="Web-{3BBB09F7-2ADB-467F-A6D6-C75FA8669FB6}" dt="2022-04-19T18:05:31.019" v="762"/>
          <ac:spMkLst>
            <pc:docMk/>
            <pc:sldMk cId="3879690034" sldId="268"/>
            <ac:spMk id="10" creationId="{A3F395A2-2B64-4749-BD93-2F159C7E1FB5}"/>
          </ac:spMkLst>
        </pc:spChg>
        <pc:spChg chg="del">
          <ac:chgData name="Dheeraj Jha" userId="S::contact@jhadheeraj.com::51609b25-8552-4855-8006-c3a3a7d9f2bf" providerId="AD" clId="Web-{3BBB09F7-2ADB-467F-A6D6-C75FA8669FB6}" dt="2022-04-19T18:05:31.019" v="762"/>
          <ac:spMkLst>
            <pc:docMk/>
            <pc:sldMk cId="3879690034" sldId="268"/>
            <ac:spMk id="12" creationId="{5CF0135B-EAB8-4CA0-896C-2D897ECD28BC}"/>
          </ac:spMkLst>
        </pc:spChg>
        <pc:spChg chg="del">
          <ac:chgData name="Dheeraj Jha" userId="S::contact@jhadheeraj.com::51609b25-8552-4855-8006-c3a3a7d9f2bf" providerId="AD" clId="Web-{3BBB09F7-2ADB-467F-A6D6-C75FA8669FB6}" dt="2022-04-19T18:05:31.019" v="762"/>
          <ac:spMkLst>
            <pc:docMk/>
            <pc:sldMk cId="3879690034" sldId="268"/>
            <ac:spMk id="14" creationId="{92C3387C-D24F-4737-8A37-1DC5CFF09CFA}"/>
          </ac:spMkLst>
        </pc:spChg>
        <pc:spChg chg="del">
          <ac:chgData name="Dheeraj Jha" userId="S::contact@jhadheeraj.com::51609b25-8552-4855-8006-c3a3a7d9f2bf" providerId="AD" clId="Web-{3BBB09F7-2ADB-467F-A6D6-C75FA8669FB6}" dt="2022-04-19T18:05:00.081" v="758"/>
          <ac:spMkLst>
            <pc:docMk/>
            <pc:sldMk cId="3879690034" sldId="268"/>
            <ac:spMk id="18" creationId="{1F526708-EF59-46A1-AB3F-F39D8B1D0CA9}"/>
          </ac:spMkLst>
        </pc:spChg>
        <pc:spChg chg="add del">
          <ac:chgData name="Dheeraj Jha" userId="S::contact@jhadheeraj.com::51609b25-8552-4855-8006-c3a3a7d9f2bf" providerId="AD" clId="Web-{3BBB09F7-2ADB-467F-A6D6-C75FA8669FB6}" dt="2022-04-19T18:06:16.425" v="764"/>
          <ac:spMkLst>
            <pc:docMk/>
            <pc:sldMk cId="3879690034" sldId="268"/>
            <ac:spMk id="19" creationId="{8D06CE56-3881-4ADA-8CEF-D18B02C242A3}"/>
          </ac:spMkLst>
        </pc:spChg>
        <pc:spChg chg="add del">
          <ac:chgData name="Dheeraj Jha" userId="S::contact@jhadheeraj.com::51609b25-8552-4855-8006-c3a3a7d9f2bf" providerId="AD" clId="Web-{3BBB09F7-2ADB-467F-A6D6-C75FA8669FB6}" dt="2022-04-19T18:06:16.425" v="764"/>
          <ac:spMkLst>
            <pc:docMk/>
            <pc:sldMk cId="3879690034" sldId="268"/>
            <ac:spMk id="21" creationId="{79F3C543-62EC-4433-9C93-A2CD8764E9B4}"/>
          </ac:spMkLst>
        </pc:spChg>
        <pc:spChg chg="add del">
          <ac:chgData name="Dheeraj Jha" userId="S::contact@jhadheeraj.com::51609b25-8552-4855-8006-c3a3a7d9f2bf" providerId="AD" clId="Web-{3BBB09F7-2ADB-467F-A6D6-C75FA8669FB6}" dt="2022-04-19T18:06:16.425" v="764"/>
          <ac:spMkLst>
            <pc:docMk/>
            <pc:sldMk cId="3879690034" sldId="268"/>
            <ac:spMk id="23" creationId="{5463EB0A-3D7C-4AA5-BFA5-8EE5B4BA5624}"/>
          </ac:spMkLst>
        </pc:spChg>
        <pc:spChg chg="add del">
          <ac:chgData name="Dheeraj Jha" userId="S::contact@jhadheeraj.com::51609b25-8552-4855-8006-c3a3a7d9f2bf" providerId="AD" clId="Web-{3BBB09F7-2ADB-467F-A6D6-C75FA8669FB6}" dt="2022-04-19T18:06:16.425" v="764"/>
          <ac:spMkLst>
            <pc:docMk/>
            <pc:sldMk cId="3879690034" sldId="268"/>
            <ac:spMk id="25" creationId="{7945AD00-F967-454D-A4B2-39ABA5C88C20}"/>
          </ac:spMkLst>
        </pc:spChg>
        <pc:spChg chg="add del">
          <ac:chgData name="Dheeraj Jha" userId="S::contact@jhadheeraj.com::51609b25-8552-4855-8006-c3a3a7d9f2bf" providerId="AD" clId="Web-{3BBB09F7-2ADB-467F-A6D6-C75FA8669FB6}" dt="2022-04-19T18:06:16.425" v="764"/>
          <ac:spMkLst>
            <pc:docMk/>
            <pc:sldMk cId="3879690034" sldId="268"/>
            <ac:spMk id="27" creationId="{E9BC5B79-B912-427C-8219-E3E50943FCDE}"/>
          </ac:spMkLst>
        </pc:spChg>
        <pc:spChg chg="add del">
          <ac:chgData name="Dheeraj Jha" userId="S::contact@jhadheeraj.com::51609b25-8552-4855-8006-c3a3a7d9f2bf" providerId="AD" clId="Web-{3BBB09F7-2ADB-467F-A6D6-C75FA8669FB6}" dt="2022-04-19T18:14:32.039" v="780"/>
          <ac:spMkLst>
            <pc:docMk/>
            <pc:sldMk cId="3879690034" sldId="268"/>
            <ac:spMk id="33" creationId="{8D06CE56-3881-4ADA-8CEF-D18B02C242A3}"/>
          </ac:spMkLst>
        </pc:spChg>
        <pc:spChg chg="add del">
          <ac:chgData name="Dheeraj Jha" userId="S::contact@jhadheeraj.com::51609b25-8552-4855-8006-c3a3a7d9f2bf" providerId="AD" clId="Web-{3BBB09F7-2ADB-467F-A6D6-C75FA8669FB6}" dt="2022-04-19T18:14:32.039" v="780"/>
          <ac:spMkLst>
            <pc:docMk/>
            <pc:sldMk cId="3879690034" sldId="268"/>
            <ac:spMk id="35" creationId="{79F3C543-62EC-4433-9C93-A2CD8764E9B4}"/>
          </ac:spMkLst>
        </pc:spChg>
        <pc:spChg chg="add del">
          <ac:chgData name="Dheeraj Jha" userId="S::contact@jhadheeraj.com::51609b25-8552-4855-8006-c3a3a7d9f2bf" providerId="AD" clId="Web-{3BBB09F7-2ADB-467F-A6D6-C75FA8669FB6}" dt="2022-04-19T18:14:32.039" v="780"/>
          <ac:spMkLst>
            <pc:docMk/>
            <pc:sldMk cId="3879690034" sldId="268"/>
            <ac:spMk id="37" creationId="{6CCA5F87-1D1E-45CB-8D83-FC7EEFAD9935}"/>
          </ac:spMkLst>
        </pc:spChg>
        <pc:spChg chg="add del">
          <ac:chgData name="Dheeraj Jha" userId="S::contact@jhadheeraj.com::51609b25-8552-4855-8006-c3a3a7d9f2bf" providerId="AD" clId="Web-{3BBB09F7-2ADB-467F-A6D6-C75FA8669FB6}" dt="2022-04-19T18:14:32.039" v="780"/>
          <ac:spMkLst>
            <pc:docMk/>
            <pc:sldMk cId="3879690034" sldId="268"/>
            <ac:spMk id="39" creationId="{7CCFC2C6-6238-4A2F-93DE-2ADF74AF635E}"/>
          </ac:spMkLst>
        </pc:spChg>
        <pc:spChg chg="add del">
          <ac:chgData name="Dheeraj Jha" userId="S::contact@jhadheeraj.com::51609b25-8552-4855-8006-c3a3a7d9f2bf" providerId="AD" clId="Web-{3BBB09F7-2ADB-467F-A6D6-C75FA8669FB6}" dt="2022-04-19T18:14:32.039" v="780"/>
          <ac:spMkLst>
            <pc:docMk/>
            <pc:sldMk cId="3879690034" sldId="268"/>
            <ac:spMk id="41" creationId="{AF2F604E-43BE-4DC3-B983-E071523364F8}"/>
          </ac:spMkLst>
        </pc:spChg>
        <pc:spChg chg="add del">
          <ac:chgData name="Dheeraj Jha" userId="S::contact@jhadheeraj.com::51609b25-8552-4855-8006-c3a3a7d9f2bf" providerId="AD" clId="Web-{3BBB09F7-2ADB-467F-A6D6-C75FA8669FB6}" dt="2022-04-19T18:14:32.039" v="780"/>
          <ac:spMkLst>
            <pc:docMk/>
            <pc:sldMk cId="3879690034" sldId="268"/>
            <ac:spMk id="43" creationId="{08C9B587-E65E-4B52-B37C-ABEBB6E87928}"/>
          </ac:spMkLst>
        </pc:spChg>
        <pc:spChg chg="add del">
          <ac:chgData name="Dheeraj Jha" userId="S::contact@jhadheeraj.com::51609b25-8552-4855-8006-c3a3a7d9f2bf" providerId="AD" clId="Web-{3BBB09F7-2ADB-467F-A6D6-C75FA8669FB6}" dt="2022-04-19T18:13:51.507" v="775"/>
          <ac:spMkLst>
            <pc:docMk/>
            <pc:sldMk cId="3879690034" sldId="268"/>
            <ac:spMk id="48" creationId="{8D06CE56-3881-4ADA-8CEF-D18B02C242A3}"/>
          </ac:spMkLst>
        </pc:spChg>
        <pc:spChg chg="add del">
          <ac:chgData name="Dheeraj Jha" userId="S::contact@jhadheeraj.com::51609b25-8552-4855-8006-c3a3a7d9f2bf" providerId="AD" clId="Web-{3BBB09F7-2ADB-467F-A6D6-C75FA8669FB6}" dt="2022-04-19T18:13:51.507" v="775"/>
          <ac:spMkLst>
            <pc:docMk/>
            <pc:sldMk cId="3879690034" sldId="268"/>
            <ac:spMk id="50" creationId="{79F3C543-62EC-4433-9C93-A2CD8764E9B4}"/>
          </ac:spMkLst>
        </pc:spChg>
        <pc:spChg chg="add del">
          <ac:chgData name="Dheeraj Jha" userId="S::contact@jhadheeraj.com::51609b25-8552-4855-8006-c3a3a7d9f2bf" providerId="AD" clId="Web-{3BBB09F7-2ADB-467F-A6D6-C75FA8669FB6}" dt="2022-04-19T18:13:51.507" v="775"/>
          <ac:spMkLst>
            <pc:docMk/>
            <pc:sldMk cId="3879690034" sldId="268"/>
            <ac:spMk id="52" creationId="{6CCA5F87-1D1E-45CB-8D83-FC7EEFAD9935}"/>
          </ac:spMkLst>
        </pc:spChg>
        <pc:spChg chg="add del">
          <ac:chgData name="Dheeraj Jha" userId="S::contact@jhadheeraj.com::51609b25-8552-4855-8006-c3a3a7d9f2bf" providerId="AD" clId="Web-{3BBB09F7-2ADB-467F-A6D6-C75FA8669FB6}" dt="2022-04-19T18:13:51.507" v="775"/>
          <ac:spMkLst>
            <pc:docMk/>
            <pc:sldMk cId="3879690034" sldId="268"/>
            <ac:spMk id="54" creationId="{7CCFC2C6-6238-4A2F-93DE-2ADF74AF635E}"/>
          </ac:spMkLst>
        </pc:spChg>
        <pc:spChg chg="add del">
          <ac:chgData name="Dheeraj Jha" userId="S::contact@jhadheeraj.com::51609b25-8552-4855-8006-c3a3a7d9f2bf" providerId="AD" clId="Web-{3BBB09F7-2ADB-467F-A6D6-C75FA8669FB6}" dt="2022-04-19T18:13:51.507" v="775"/>
          <ac:spMkLst>
            <pc:docMk/>
            <pc:sldMk cId="3879690034" sldId="268"/>
            <ac:spMk id="56" creationId="{AF2F604E-43BE-4DC3-B983-E071523364F8}"/>
          </ac:spMkLst>
        </pc:spChg>
        <pc:spChg chg="add del">
          <ac:chgData name="Dheeraj Jha" userId="S::contact@jhadheeraj.com::51609b25-8552-4855-8006-c3a3a7d9f2bf" providerId="AD" clId="Web-{3BBB09F7-2ADB-467F-A6D6-C75FA8669FB6}" dt="2022-04-19T18:13:51.507" v="775"/>
          <ac:spMkLst>
            <pc:docMk/>
            <pc:sldMk cId="3879690034" sldId="268"/>
            <ac:spMk id="58" creationId="{08C9B587-E65E-4B52-B37C-ABEBB6E87928}"/>
          </ac:spMkLst>
        </pc:spChg>
        <pc:spChg chg="add del">
          <ac:chgData name="Dheeraj Jha" userId="S::contact@jhadheeraj.com::51609b25-8552-4855-8006-c3a3a7d9f2bf" providerId="AD" clId="Web-{3BBB09F7-2ADB-467F-A6D6-C75FA8669FB6}" dt="2022-04-19T18:14:22.539" v="777"/>
          <ac:spMkLst>
            <pc:docMk/>
            <pc:sldMk cId="3879690034" sldId="268"/>
            <ac:spMk id="60" creationId="{8D06CE56-3881-4ADA-8CEF-D18B02C242A3}"/>
          </ac:spMkLst>
        </pc:spChg>
        <pc:spChg chg="add del">
          <ac:chgData name="Dheeraj Jha" userId="S::contact@jhadheeraj.com::51609b25-8552-4855-8006-c3a3a7d9f2bf" providerId="AD" clId="Web-{3BBB09F7-2ADB-467F-A6D6-C75FA8669FB6}" dt="2022-04-19T18:14:22.539" v="777"/>
          <ac:spMkLst>
            <pc:docMk/>
            <pc:sldMk cId="3879690034" sldId="268"/>
            <ac:spMk id="61" creationId="{79F3C543-62EC-4433-9C93-A2CD8764E9B4}"/>
          </ac:spMkLst>
        </pc:spChg>
        <pc:spChg chg="add del">
          <ac:chgData name="Dheeraj Jha" userId="S::contact@jhadheeraj.com::51609b25-8552-4855-8006-c3a3a7d9f2bf" providerId="AD" clId="Web-{3BBB09F7-2ADB-467F-A6D6-C75FA8669FB6}" dt="2022-04-19T18:14:22.539" v="777"/>
          <ac:spMkLst>
            <pc:docMk/>
            <pc:sldMk cId="3879690034" sldId="268"/>
            <ac:spMk id="62" creationId="{031EA4A4-5D79-4817-B146-24029A2F3CC7}"/>
          </ac:spMkLst>
        </pc:spChg>
        <pc:spChg chg="add del">
          <ac:chgData name="Dheeraj Jha" userId="S::contact@jhadheeraj.com::51609b25-8552-4855-8006-c3a3a7d9f2bf" providerId="AD" clId="Web-{3BBB09F7-2ADB-467F-A6D6-C75FA8669FB6}" dt="2022-04-19T18:14:22.539" v="777"/>
          <ac:spMkLst>
            <pc:docMk/>
            <pc:sldMk cId="3879690034" sldId="268"/>
            <ac:spMk id="63" creationId="{AF2F604E-43BE-4DC3-B983-E071523364F8}"/>
          </ac:spMkLst>
        </pc:spChg>
        <pc:spChg chg="add del">
          <ac:chgData name="Dheeraj Jha" userId="S::contact@jhadheeraj.com::51609b25-8552-4855-8006-c3a3a7d9f2bf" providerId="AD" clId="Web-{3BBB09F7-2ADB-467F-A6D6-C75FA8669FB6}" dt="2022-04-19T18:14:22.539" v="777"/>
          <ac:spMkLst>
            <pc:docMk/>
            <pc:sldMk cId="3879690034" sldId="268"/>
            <ac:spMk id="64" creationId="{08C9B587-E65E-4B52-B37C-ABEBB6E87928}"/>
          </ac:spMkLst>
        </pc:spChg>
        <pc:spChg chg="add del">
          <ac:chgData name="Dheeraj Jha" userId="S::contact@jhadheeraj.com::51609b25-8552-4855-8006-c3a3a7d9f2bf" providerId="AD" clId="Web-{3BBB09F7-2ADB-467F-A6D6-C75FA8669FB6}" dt="2022-04-19T18:14:32.023" v="779"/>
          <ac:spMkLst>
            <pc:docMk/>
            <pc:sldMk cId="3879690034" sldId="268"/>
            <ac:spMk id="66" creationId="{8D06CE56-3881-4ADA-8CEF-D18B02C242A3}"/>
          </ac:spMkLst>
        </pc:spChg>
        <pc:spChg chg="add del">
          <ac:chgData name="Dheeraj Jha" userId="S::contact@jhadheeraj.com::51609b25-8552-4855-8006-c3a3a7d9f2bf" providerId="AD" clId="Web-{3BBB09F7-2ADB-467F-A6D6-C75FA8669FB6}" dt="2022-04-19T18:14:32.023" v="779"/>
          <ac:spMkLst>
            <pc:docMk/>
            <pc:sldMk cId="3879690034" sldId="268"/>
            <ac:spMk id="67" creationId="{79F3C543-62EC-4433-9C93-A2CD8764E9B4}"/>
          </ac:spMkLst>
        </pc:spChg>
        <pc:spChg chg="add del">
          <ac:chgData name="Dheeraj Jha" userId="S::contact@jhadheeraj.com::51609b25-8552-4855-8006-c3a3a7d9f2bf" providerId="AD" clId="Web-{3BBB09F7-2ADB-467F-A6D6-C75FA8669FB6}" dt="2022-04-19T18:14:32.023" v="779"/>
          <ac:spMkLst>
            <pc:docMk/>
            <pc:sldMk cId="3879690034" sldId="268"/>
            <ac:spMk id="68" creationId="{0671A8AE-40A1-4631-A6B8-581AFF065482}"/>
          </ac:spMkLst>
        </pc:spChg>
        <pc:spChg chg="add del">
          <ac:chgData name="Dheeraj Jha" userId="S::contact@jhadheeraj.com::51609b25-8552-4855-8006-c3a3a7d9f2bf" providerId="AD" clId="Web-{3BBB09F7-2ADB-467F-A6D6-C75FA8669FB6}" dt="2022-04-19T18:14:32.023" v="779"/>
          <ac:spMkLst>
            <pc:docMk/>
            <pc:sldMk cId="3879690034" sldId="268"/>
            <ac:spMk id="69" creationId="{A44CD100-6267-4E62-AA64-2182A3A6A1C0}"/>
          </ac:spMkLst>
        </pc:spChg>
        <pc:spChg chg="add del">
          <ac:chgData name="Dheeraj Jha" userId="S::contact@jhadheeraj.com::51609b25-8552-4855-8006-c3a3a7d9f2bf" providerId="AD" clId="Web-{3BBB09F7-2ADB-467F-A6D6-C75FA8669FB6}" dt="2022-04-19T18:14:32.023" v="779"/>
          <ac:spMkLst>
            <pc:docMk/>
            <pc:sldMk cId="3879690034" sldId="268"/>
            <ac:spMk id="70" creationId="{AF2F604E-43BE-4DC3-B983-E071523364F8}"/>
          </ac:spMkLst>
        </pc:spChg>
        <pc:spChg chg="add del">
          <ac:chgData name="Dheeraj Jha" userId="S::contact@jhadheeraj.com::51609b25-8552-4855-8006-c3a3a7d9f2bf" providerId="AD" clId="Web-{3BBB09F7-2ADB-467F-A6D6-C75FA8669FB6}" dt="2022-04-19T18:14:32.023" v="779"/>
          <ac:spMkLst>
            <pc:docMk/>
            <pc:sldMk cId="3879690034" sldId="268"/>
            <ac:spMk id="71" creationId="{08C9B587-E65E-4B52-B37C-ABEBB6E87928}"/>
          </ac:spMkLst>
        </pc:spChg>
        <pc:spChg chg="add">
          <ac:chgData name="Dheeraj Jha" userId="S::contact@jhadheeraj.com::51609b25-8552-4855-8006-c3a3a7d9f2bf" providerId="AD" clId="Web-{3BBB09F7-2ADB-467F-A6D6-C75FA8669FB6}" dt="2022-04-19T18:14:32.039" v="780"/>
          <ac:spMkLst>
            <pc:docMk/>
            <pc:sldMk cId="3879690034" sldId="268"/>
            <ac:spMk id="73" creationId="{8D06CE56-3881-4ADA-8CEF-D18B02C242A3}"/>
          </ac:spMkLst>
        </pc:spChg>
        <pc:spChg chg="add">
          <ac:chgData name="Dheeraj Jha" userId="S::contact@jhadheeraj.com::51609b25-8552-4855-8006-c3a3a7d9f2bf" providerId="AD" clId="Web-{3BBB09F7-2ADB-467F-A6D6-C75FA8669FB6}" dt="2022-04-19T18:14:32.039" v="780"/>
          <ac:spMkLst>
            <pc:docMk/>
            <pc:sldMk cId="3879690034" sldId="268"/>
            <ac:spMk id="74" creationId="{79F3C543-62EC-4433-9C93-A2CD8764E9B4}"/>
          </ac:spMkLst>
        </pc:spChg>
        <pc:spChg chg="add">
          <ac:chgData name="Dheeraj Jha" userId="S::contact@jhadheeraj.com::51609b25-8552-4855-8006-c3a3a7d9f2bf" providerId="AD" clId="Web-{3BBB09F7-2ADB-467F-A6D6-C75FA8669FB6}" dt="2022-04-19T18:14:32.039" v="780"/>
          <ac:spMkLst>
            <pc:docMk/>
            <pc:sldMk cId="3879690034" sldId="268"/>
            <ac:spMk id="75" creationId="{031EA4A4-5D79-4817-B146-24029A2F3CC7}"/>
          </ac:spMkLst>
        </pc:spChg>
        <pc:spChg chg="add">
          <ac:chgData name="Dheeraj Jha" userId="S::contact@jhadheeraj.com::51609b25-8552-4855-8006-c3a3a7d9f2bf" providerId="AD" clId="Web-{3BBB09F7-2ADB-467F-A6D6-C75FA8669FB6}" dt="2022-04-19T18:14:32.039" v="780"/>
          <ac:spMkLst>
            <pc:docMk/>
            <pc:sldMk cId="3879690034" sldId="268"/>
            <ac:spMk id="76" creationId="{AF2F604E-43BE-4DC3-B983-E071523364F8}"/>
          </ac:spMkLst>
        </pc:spChg>
        <pc:spChg chg="add">
          <ac:chgData name="Dheeraj Jha" userId="S::contact@jhadheeraj.com::51609b25-8552-4855-8006-c3a3a7d9f2bf" providerId="AD" clId="Web-{3BBB09F7-2ADB-467F-A6D6-C75FA8669FB6}" dt="2022-04-19T18:14:32.039" v="780"/>
          <ac:spMkLst>
            <pc:docMk/>
            <pc:sldMk cId="3879690034" sldId="268"/>
            <ac:spMk id="77" creationId="{08C9B587-E65E-4B52-B37C-ABEBB6E87928}"/>
          </ac:spMkLst>
        </pc:spChg>
        <pc:picChg chg="add del mod">
          <ac:chgData name="Dheeraj Jha" userId="S::contact@jhadheeraj.com::51609b25-8552-4855-8006-c3a3a7d9f2bf" providerId="AD" clId="Web-{3BBB09F7-2ADB-467F-A6D6-C75FA8669FB6}" dt="2022-04-19T18:10:43.053" v="767"/>
          <ac:picMkLst>
            <pc:docMk/>
            <pc:sldMk cId="3879690034" sldId="268"/>
            <ac:picMk id="7" creationId="{4954AECA-E69B-0516-219C-184ED35FF665}"/>
          </ac:picMkLst>
        </pc:picChg>
        <pc:picChg chg="add del mod">
          <ac:chgData name="Dheeraj Jha" userId="S::contact@jhadheeraj.com::51609b25-8552-4855-8006-c3a3a7d9f2bf" providerId="AD" clId="Web-{3BBB09F7-2ADB-467F-A6D6-C75FA8669FB6}" dt="2022-04-19T18:11:59.116" v="769"/>
          <ac:picMkLst>
            <pc:docMk/>
            <pc:sldMk cId="3879690034" sldId="268"/>
            <ac:picMk id="9" creationId="{D2C78792-E6E4-EA18-F8EC-36845507360C}"/>
          </ac:picMkLst>
        </pc:picChg>
        <pc:picChg chg="add mod ord">
          <ac:chgData name="Dheeraj Jha" userId="S::contact@jhadheeraj.com::51609b25-8552-4855-8006-c3a3a7d9f2bf" providerId="AD" clId="Web-{3BBB09F7-2ADB-467F-A6D6-C75FA8669FB6}" dt="2022-04-19T18:14:32.039" v="780"/>
          <ac:picMkLst>
            <pc:docMk/>
            <pc:sldMk cId="3879690034" sldId="268"/>
            <ac:picMk id="11" creationId="{32EC18A8-BFE1-3DDC-4A21-010227F00649}"/>
          </ac:picMkLst>
        </pc:picChg>
        <pc:picChg chg="add del">
          <ac:chgData name="Dheeraj Jha" userId="S::contact@jhadheeraj.com::51609b25-8552-4855-8006-c3a3a7d9f2bf" providerId="AD" clId="Web-{3BBB09F7-2ADB-467F-A6D6-C75FA8669FB6}" dt="2022-04-19T18:13:33.445" v="772"/>
          <ac:picMkLst>
            <pc:docMk/>
            <pc:sldMk cId="3879690034" sldId="268"/>
            <ac:picMk id="29" creationId="{680F7728-8472-D1F2-9951-667EB52D5B16}"/>
          </ac:picMkLst>
        </pc:picChg>
      </pc:sldChg>
      <pc:sldMasterChg chg="del delSldLayout">
        <pc:chgData name="Dheeraj Jha" userId="S::contact@jhadheeraj.com::51609b25-8552-4855-8006-c3a3a7d9f2bf" providerId="AD" clId="Web-{3BBB09F7-2ADB-467F-A6D6-C75FA8669FB6}" dt="2022-04-19T15:17:33.491" v="0"/>
        <pc:sldMasterMkLst>
          <pc:docMk/>
          <pc:sldMasterMk cId="0" sldId="2147483648"/>
        </pc:sldMasterMkLst>
        <pc:sldLayoutChg chg="del">
          <pc:chgData name="Dheeraj Jha" userId="S::contact@jhadheeraj.com::51609b25-8552-4855-8006-c3a3a7d9f2bf" providerId="AD" clId="Web-{3BBB09F7-2ADB-467F-A6D6-C75FA8669FB6}" dt="2022-04-19T15:17:33.491" v="0"/>
          <pc:sldLayoutMkLst>
            <pc:docMk/>
            <pc:sldMasterMk cId="0" sldId="2147483648"/>
            <pc:sldLayoutMk cId="0" sldId="2147483649"/>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50"/>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51"/>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53"/>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54"/>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55"/>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57"/>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59"/>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60"/>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61"/>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62"/>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63"/>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64"/>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65"/>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66"/>
          </pc:sldLayoutMkLst>
        </pc:sldLayoutChg>
        <pc:sldLayoutChg chg="del">
          <pc:chgData name="Dheeraj Jha" userId="S::contact@jhadheeraj.com::51609b25-8552-4855-8006-c3a3a7d9f2bf" providerId="AD" clId="Web-{3BBB09F7-2ADB-467F-A6D6-C75FA8669FB6}" dt="2022-04-19T15:17:33.491" v="0"/>
          <pc:sldLayoutMkLst>
            <pc:docMk/>
            <pc:sldMasterMk cId="0" sldId="2147483648"/>
            <pc:sldLayoutMk cId="0" sldId="2147483667"/>
          </pc:sldLayoutMkLst>
        </pc:sldLayoutChg>
      </pc:sldMasterChg>
      <pc:sldMasterChg chg="modSp add mod replId modTransition setBg addSldLayout modSldLayout">
        <pc:chgData name="Dheeraj Jha" userId="S::contact@jhadheeraj.com::51609b25-8552-4855-8006-c3a3a7d9f2bf" providerId="AD" clId="Web-{3BBB09F7-2ADB-467F-A6D6-C75FA8669FB6}" dt="2022-04-19T18:22:36.825" v="823"/>
        <pc:sldMasterMkLst>
          <pc:docMk/>
          <pc:sldMasterMk cId="2245982056" sldId="2147483649"/>
        </pc:sldMasterMkLst>
        <pc:spChg chg="mod">
          <ac:chgData name="Dheeraj Jha" userId="S::contact@jhadheeraj.com::51609b25-8552-4855-8006-c3a3a7d9f2bf" providerId="AD" clId="Web-{3BBB09F7-2ADB-467F-A6D6-C75FA8669FB6}" dt="2022-04-19T17:32:09.688" v="513"/>
          <ac:spMkLst>
            <pc:docMk/>
            <pc:sldMasterMk cId="2245982056" sldId="2147483649"/>
            <ac:spMk id="5" creationId="{07D5A696-7B4B-4181-A961-7D66556D507F}"/>
          </ac:spMkLst>
        </pc:spChg>
        <pc:sldLayoutChg chg="modSp add mod replId modTransition">
          <pc:chgData name="Dheeraj Jha" userId="S::contact@jhadheeraj.com::51609b25-8552-4855-8006-c3a3a7d9f2bf" providerId="AD" clId="Web-{3BBB09F7-2ADB-467F-A6D6-C75FA8669FB6}" dt="2022-04-19T18:22:36.825" v="823"/>
          <pc:sldLayoutMkLst>
            <pc:docMk/>
            <pc:sldMasterMk cId="2245982056" sldId="2147483649"/>
            <pc:sldLayoutMk cId="3823386192" sldId="2147483654"/>
          </pc:sldLayoutMkLst>
          <pc:spChg chg="mod">
            <ac:chgData name="Dheeraj Jha" userId="S::contact@jhadheeraj.com::51609b25-8552-4855-8006-c3a3a7d9f2bf" providerId="AD" clId="Web-{3BBB09F7-2ADB-467F-A6D6-C75FA8669FB6}" dt="2022-04-19T17:32:09.688" v="513"/>
            <ac:spMkLst>
              <pc:docMk/>
              <pc:sldMasterMk cId="2245982056" sldId="2147483649"/>
              <pc:sldLayoutMk cId="3823386192" sldId="2147483654"/>
              <ac:spMk id="5" creationId="{8B8C0E86-A7F7-4BDC-A637-254E5252DED5}"/>
            </ac:spMkLst>
          </pc:spChg>
        </pc:sldLayoutChg>
        <pc:sldLayoutChg chg="modSp add mod replId modTransition">
          <pc:chgData name="Dheeraj Jha" userId="S::contact@jhadheeraj.com::51609b25-8552-4855-8006-c3a3a7d9f2bf" providerId="AD" clId="Web-{3BBB09F7-2ADB-467F-A6D6-C75FA8669FB6}" dt="2022-04-19T18:22:36.825" v="823"/>
          <pc:sldLayoutMkLst>
            <pc:docMk/>
            <pc:sldMasterMk cId="2245982056" sldId="2147483649"/>
            <pc:sldLayoutMk cId="2123891896" sldId="2147483655"/>
          </pc:sldLayoutMkLst>
          <pc:spChg chg="mod">
            <ac:chgData name="Dheeraj Jha" userId="S::contact@jhadheeraj.com::51609b25-8552-4855-8006-c3a3a7d9f2bf" providerId="AD" clId="Web-{3BBB09F7-2ADB-467F-A6D6-C75FA8669FB6}" dt="2022-04-19T17:32:09.688" v="513"/>
            <ac:spMkLst>
              <pc:docMk/>
              <pc:sldMasterMk cId="2245982056" sldId="2147483649"/>
              <pc:sldLayoutMk cId="2123891896" sldId="2147483655"/>
              <ac:spMk id="5" creationId="{36747CE3-4890-4BC1-94DB-5D49D02C9933}"/>
            </ac:spMkLst>
          </pc:spChg>
        </pc:sldLayoutChg>
        <pc:sldLayoutChg chg="modSp add mod modTransition">
          <pc:chgData name="Dheeraj Jha" userId="S::contact@jhadheeraj.com::51609b25-8552-4855-8006-c3a3a7d9f2bf" providerId="AD" clId="Web-{3BBB09F7-2ADB-467F-A6D6-C75FA8669FB6}" dt="2022-04-19T18:22:36.825" v="823"/>
          <pc:sldLayoutMkLst>
            <pc:docMk/>
            <pc:sldMasterMk cId="2245982056" sldId="2147483649"/>
            <pc:sldLayoutMk cId="3899299626" sldId="2147483740"/>
          </pc:sldLayoutMkLst>
          <pc:spChg chg="mod">
            <ac:chgData name="Dheeraj Jha" userId="S::contact@jhadheeraj.com::51609b25-8552-4855-8006-c3a3a7d9f2bf" providerId="AD" clId="Web-{3BBB09F7-2ADB-467F-A6D6-C75FA8669FB6}" dt="2022-04-19T17:32:09.688" v="513"/>
            <ac:spMkLst>
              <pc:docMk/>
              <pc:sldMasterMk cId="2245982056" sldId="2147483649"/>
              <pc:sldLayoutMk cId="3899299626" sldId="2147483740"/>
              <ac:spMk id="5" creationId="{49A909C5-AA19-4195-8376-9002D5DF4651}"/>
            </ac:spMkLst>
          </pc:spChg>
        </pc:sldLayoutChg>
        <pc:sldLayoutChg chg="modSp add mod modTransition">
          <pc:chgData name="Dheeraj Jha" userId="S::contact@jhadheeraj.com::51609b25-8552-4855-8006-c3a3a7d9f2bf" providerId="AD" clId="Web-{3BBB09F7-2ADB-467F-A6D6-C75FA8669FB6}" dt="2022-04-19T18:22:36.825" v="823"/>
          <pc:sldLayoutMkLst>
            <pc:docMk/>
            <pc:sldMasterMk cId="2245982056" sldId="2147483649"/>
            <pc:sldLayoutMk cId="1793493489" sldId="2147483741"/>
          </pc:sldLayoutMkLst>
          <pc:spChg chg="mod">
            <ac:chgData name="Dheeraj Jha" userId="S::contact@jhadheeraj.com::51609b25-8552-4855-8006-c3a3a7d9f2bf" providerId="AD" clId="Web-{3BBB09F7-2ADB-467F-A6D6-C75FA8669FB6}" dt="2022-04-19T17:32:09.688" v="513"/>
            <ac:spMkLst>
              <pc:docMk/>
              <pc:sldMasterMk cId="2245982056" sldId="2147483649"/>
              <pc:sldLayoutMk cId="1793493489" sldId="2147483741"/>
              <ac:spMk id="6" creationId="{76B3F71C-B897-4909-A75E-8716AD49C156}"/>
            </ac:spMkLst>
          </pc:spChg>
        </pc:sldLayoutChg>
        <pc:sldLayoutChg chg="modSp add mod modTransition">
          <pc:chgData name="Dheeraj Jha" userId="S::contact@jhadheeraj.com::51609b25-8552-4855-8006-c3a3a7d9f2bf" providerId="AD" clId="Web-{3BBB09F7-2ADB-467F-A6D6-C75FA8669FB6}" dt="2022-04-19T18:22:36.825" v="823"/>
          <pc:sldLayoutMkLst>
            <pc:docMk/>
            <pc:sldMasterMk cId="2245982056" sldId="2147483649"/>
            <pc:sldLayoutMk cId="2384384430" sldId="2147483742"/>
          </pc:sldLayoutMkLst>
          <pc:spChg chg="mod">
            <ac:chgData name="Dheeraj Jha" userId="S::contact@jhadheeraj.com::51609b25-8552-4855-8006-c3a3a7d9f2bf" providerId="AD" clId="Web-{3BBB09F7-2ADB-467F-A6D6-C75FA8669FB6}" dt="2022-04-19T17:32:09.688" v="513"/>
            <ac:spMkLst>
              <pc:docMk/>
              <pc:sldMasterMk cId="2245982056" sldId="2147483649"/>
              <pc:sldLayoutMk cId="2384384430" sldId="2147483742"/>
              <ac:spMk id="8" creationId="{69C5E5FA-26A9-467C-93E3-8476142D1D46}"/>
            </ac:spMkLst>
          </pc:spChg>
        </pc:sldLayoutChg>
        <pc:sldLayoutChg chg="modSp add mod modTransition">
          <pc:chgData name="Dheeraj Jha" userId="S::contact@jhadheeraj.com::51609b25-8552-4855-8006-c3a3a7d9f2bf" providerId="AD" clId="Web-{3BBB09F7-2ADB-467F-A6D6-C75FA8669FB6}" dt="2022-04-19T18:22:36.825" v="823"/>
          <pc:sldLayoutMkLst>
            <pc:docMk/>
            <pc:sldMasterMk cId="2245982056" sldId="2147483649"/>
            <pc:sldLayoutMk cId="2211587524" sldId="2147483743"/>
          </pc:sldLayoutMkLst>
          <pc:spChg chg="mod">
            <ac:chgData name="Dheeraj Jha" userId="S::contact@jhadheeraj.com::51609b25-8552-4855-8006-c3a3a7d9f2bf" providerId="AD" clId="Web-{3BBB09F7-2ADB-467F-A6D6-C75FA8669FB6}" dt="2022-04-19T17:32:09.688" v="513"/>
            <ac:spMkLst>
              <pc:docMk/>
              <pc:sldMasterMk cId="2245982056" sldId="2147483649"/>
              <pc:sldLayoutMk cId="2211587524" sldId="2147483743"/>
              <ac:spMk id="4" creationId="{22706D86-5479-487D-94C8-76093D84F377}"/>
            </ac:spMkLst>
          </pc:spChg>
        </pc:sldLayoutChg>
        <pc:sldLayoutChg chg="modSp add mod modTransition">
          <pc:chgData name="Dheeraj Jha" userId="S::contact@jhadheeraj.com::51609b25-8552-4855-8006-c3a3a7d9f2bf" providerId="AD" clId="Web-{3BBB09F7-2ADB-467F-A6D6-C75FA8669FB6}" dt="2022-04-19T18:22:36.825" v="823"/>
          <pc:sldLayoutMkLst>
            <pc:docMk/>
            <pc:sldMasterMk cId="2245982056" sldId="2147483649"/>
            <pc:sldLayoutMk cId="1208018438" sldId="2147483744"/>
          </pc:sldLayoutMkLst>
          <pc:spChg chg="mod">
            <ac:chgData name="Dheeraj Jha" userId="S::contact@jhadheeraj.com::51609b25-8552-4855-8006-c3a3a7d9f2bf" providerId="AD" clId="Web-{3BBB09F7-2ADB-467F-A6D6-C75FA8669FB6}" dt="2022-04-19T17:32:09.688" v="513"/>
            <ac:spMkLst>
              <pc:docMk/>
              <pc:sldMasterMk cId="2245982056" sldId="2147483649"/>
              <pc:sldLayoutMk cId="1208018438" sldId="2147483744"/>
              <ac:spMk id="3" creationId="{C9984CA0-2A78-4600-9F3D-19B09E790FE8}"/>
            </ac:spMkLst>
          </pc:spChg>
        </pc:sldLayoutChg>
        <pc:sldLayoutChg chg="modSp add mod modTransition">
          <pc:chgData name="Dheeraj Jha" userId="S::contact@jhadheeraj.com::51609b25-8552-4855-8006-c3a3a7d9f2bf" providerId="AD" clId="Web-{3BBB09F7-2ADB-467F-A6D6-C75FA8669FB6}" dt="2022-04-19T18:22:36.825" v="823"/>
          <pc:sldLayoutMkLst>
            <pc:docMk/>
            <pc:sldMasterMk cId="2245982056" sldId="2147483649"/>
            <pc:sldLayoutMk cId="2119172179" sldId="2147483745"/>
          </pc:sldLayoutMkLst>
          <pc:spChg chg="mod">
            <ac:chgData name="Dheeraj Jha" userId="S::contact@jhadheeraj.com::51609b25-8552-4855-8006-c3a3a7d9f2bf" providerId="AD" clId="Web-{3BBB09F7-2ADB-467F-A6D6-C75FA8669FB6}" dt="2022-04-19T17:32:09.688" v="513"/>
            <ac:spMkLst>
              <pc:docMk/>
              <pc:sldMasterMk cId="2245982056" sldId="2147483649"/>
              <pc:sldLayoutMk cId="2119172179" sldId="2147483745"/>
              <ac:spMk id="6" creationId="{9D6C7F66-2DFA-4146-BE1A-CE2890FE45E2}"/>
            </ac:spMkLst>
          </pc:spChg>
        </pc:sldLayoutChg>
        <pc:sldLayoutChg chg="modSp add mod modTransition">
          <pc:chgData name="Dheeraj Jha" userId="S::contact@jhadheeraj.com::51609b25-8552-4855-8006-c3a3a7d9f2bf" providerId="AD" clId="Web-{3BBB09F7-2ADB-467F-A6D6-C75FA8669FB6}" dt="2022-04-19T18:22:36.825" v="823"/>
          <pc:sldLayoutMkLst>
            <pc:docMk/>
            <pc:sldMasterMk cId="2245982056" sldId="2147483649"/>
            <pc:sldLayoutMk cId="4124858141" sldId="2147483746"/>
          </pc:sldLayoutMkLst>
          <pc:spChg chg="mod">
            <ac:chgData name="Dheeraj Jha" userId="S::contact@jhadheeraj.com::51609b25-8552-4855-8006-c3a3a7d9f2bf" providerId="AD" clId="Web-{3BBB09F7-2ADB-467F-A6D6-C75FA8669FB6}" dt="2022-04-19T17:32:09.688" v="513"/>
            <ac:spMkLst>
              <pc:docMk/>
              <pc:sldMasterMk cId="2245982056" sldId="2147483649"/>
              <pc:sldLayoutMk cId="4124858141" sldId="2147483746"/>
              <ac:spMk id="6" creationId="{788CD9AD-D667-4FD4-AA34-428AA0BCD09E}"/>
            </ac:spMkLst>
          </pc:spChg>
        </pc:sldLayoutChg>
        <pc:sldLayoutChg chg="modSp add mod modTransition">
          <pc:chgData name="Dheeraj Jha" userId="S::contact@jhadheeraj.com::51609b25-8552-4855-8006-c3a3a7d9f2bf" providerId="AD" clId="Web-{3BBB09F7-2ADB-467F-A6D6-C75FA8669FB6}" dt="2022-04-19T18:22:36.825" v="823"/>
          <pc:sldLayoutMkLst>
            <pc:docMk/>
            <pc:sldMasterMk cId="2245982056" sldId="2147483649"/>
            <pc:sldLayoutMk cId="155055289" sldId="2147483747"/>
          </pc:sldLayoutMkLst>
          <pc:spChg chg="mod">
            <ac:chgData name="Dheeraj Jha" userId="S::contact@jhadheeraj.com::51609b25-8552-4855-8006-c3a3a7d9f2bf" providerId="AD" clId="Web-{3BBB09F7-2ADB-467F-A6D6-C75FA8669FB6}" dt="2022-04-19T17:32:09.688" v="513"/>
            <ac:spMkLst>
              <pc:docMk/>
              <pc:sldMasterMk cId="2245982056" sldId="2147483649"/>
              <pc:sldLayoutMk cId="155055289" sldId="2147483747"/>
              <ac:spMk id="5" creationId="{61ECFCAC-80DB-43BB-B3F1-AC22BACEE360}"/>
            </ac:spMkLst>
          </pc:spChg>
        </pc:sldLayoutChg>
        <pc:sldLayoutChg chg="modSp add mod modTransition">
          <pc:chgData name="Dheeraj Jha" userId="S::contact@jhadheeraj.com::51609b25-8552-4855-8006-c3a3a7d9f2bf" providerId="AD" clId="Web-{3BBB09F7-2ADB-467F-A6D6-C75FA8669FB6}" dt="2022-04-19T18:22:36.825" v="823"/>
          <pc:sldLayoutMkLst>
            <pc:docMk/>
            <pc:sldMasterMk cId="2245982056" sldId="2147483649"/>
            <pc:sldLayoutMk cId="2138695562" sldId="2147483748"/>
          </pc:sldLayoutMkLst>
          <pc:spChg chg="mod">
            <ac:chgData name="Dheeraj Jha" userId="S::contact@jhadheeraj.com::51609b25-8552-4855-8006-c3a3a7d9f2bf" providerId="AD" clId="Web-{3BBB09F7-2ADB-467F-A6D6-C75FA8669FB6}" dt="2022-04-19T17:32:09.688" v="513"/>
            <ac:spMkLst>
              <pc:docMk/>
              <pc:sldMasterMk cId="2245982056" sldId="2147483649"/>
              <pc:sldLayoutMk cId="2138695562" sldId="2147483748"/>
              <ac:spMk id="5" creationId="{7ECE18AC-D6A9-4A61-885D-68E2B684A438}"/>
            </ac:spMkLst>
          </pc:spChg>
        </pc:sldLayoutChg>
      </pc:sldMasterChg>
      <pc:sldMasterChg chg="add del addSldLayout delSldLayout">
        <pc:chgData name="Dheeraj Jha" userId="S::contact@jhadheeraj.com::51609b25-8552-4855-8006-c3a3a7d9f2bf" providerId="AD" clId="Web-{3BBB09F7-2ADB-467F-A6D6-C75FA8669FB6}" dt="2022-04-19T15:18:46.008" v="12"/>
        <pc:sldMasterMkLst>
          <pc:docMk/>
          <pc:sldMasterMk cId="1418357780" sldId="2147483699"/>
        </pc:sldMasterMkLst>
        <pc:sldLayoutChg chg="add del">
          <pc:chgData name="Dheeraj Jha" userId="S::contact@jhadheeraj.com::51609b25-8552-4855-8006-c3a3a7d9f2bf" providerId="AD" clId="Web-{3BBB09F7-2ADB-467F-A6D6-C75FA8669FB6}" dt="2022-04-19T15:18:46.008" v="12"/>
          <pc:sldLayoutMkLst>
            <pc:docMk/>
            <pc:sldMasterMk cId="1418357780" sldId="2147483699"/>
            <pc:sldLayoutMk cId="3990251798" sldId="2147483688"/>
          </pc:sldLayoutMkLst>
        </pc:sldLayoutChg>
        <pc:sldLayoutChg chg="add del">
          <pc:chgData name="Dheeraj Jha" userId="S::contact@jhadheeraj.com::51609b25-8552-4855-8006-c3a3a7d9f2bf" providerId="AD" clId="Web-{3BBB09F7-2ADB-467F-A6D6-C75FA8669FB6}" dt="2022-04-19T15:18:46.008" v="12"/>
          <pc:sldLayoutMkLst>
            <pc:docMk/>
            <pc:sldMasterMk cId="1418357780" sldId="2147483699"/>
            <pc:sldLayoutMk cId="2432334552" sldId="2147483689"/>
          </pc:sldLayoutMkLst>
        </pc:sldLayoutChg>
        <pc:sldLayoutChg chg="add del">
          <pc:chgData name="Dheeraj Jha" userId="S::contact@jhadheeraj.com::51609b25-8552-4855-8006-c3a3a7d9f2bf" providerId="AD" clId="Web-{3BBB09F7-2ADB-467F-A6D6-C75FA8669FB6}" dt="2022-04-19T15:18:46.008" v="12"/>
          <pc:sldLayoutMkLst>
            <pc:docMk/>
            <pc:sldMasterMk cId="1418357780" sldId="2147483699"/>
            <pc:sldLayoutMk cId="3646740428" sldId="2147483690"/>
          </pc:sldLayoutMkLst>
        </pc:sldLayoutChg>
        <pc:sldLayoutChg chg="add del">
          <pc:chgData name="Dheeraj Jha" userId="S::contact@jhadheeraj.com::51609b25-8552-4855-8006-c3a3a7d9f2bf" providerId="AD" clId="Web-{3BBB09F7-2ADB-467F-A6D6-C75FA8669FB6}" dt="2022-04-19T15:18:46.008" v="12"/>
          <pc:sldLayoutMkLst>
            <pc:docMk/>
            <pc:sldMasterMk cId="1418357780" sldId="2147483699"/>
            <pc:sldLayoutMk cId="1360026817" sldId="2147483691"/>
          </pc:sldLayoutMkLst>
        </pc:sldLayoutChg>
        <pc:sldLayoutChg chg="add del">
          <pc:chgData name="Dheeraj Jha" userId="S::contact@jhadheeraj.com::51609b25-8552-4855-8006-c3a3a7d9f2bf" providerId="AD" clId="Web-{3BBB09F7-2ADB-467F-A6D6-C75FA8669FB6}" dt="2022-04-19T15:18:46.008" v="12"/>
          <pc:sldLayoutMkLst>
            <pc:docMk/>
            <pc:sldMasterMk cId="1418357780" sldId="2147483699"/>
            <pc:sldLayoutMk cId="3121460867" sldId="2147483692"/>
          </pc:sldLayoutMkLst>
        </pc:sldLayoutChg>
        <pc:sldLayoutChg chg="add del">
          <pc:chgData name="Dheeraj Jha" userId="S::contact@jhadheeraj.com::51609b25-8552-4855-8006-c3a3a7d9f2bf" providerId="AD" clId="Web-{3BBB09F7-2ADB-467F-A6D6-C75FA8669FB6}" dt="2022-04-19T15:18:46.008" v="12"/>
          <pc:sldLayoutMkLst>
            <pc:docMk/>
            <pc:sldMasterMk cId="1418357780" sldId="2147483699"/>
            <pc:sldLayoutMk cId="1558674500" sldId="2147483693"/>
          </pc:sldLayoutMkLst>
        </pc:sldLayoutChg>
        <pc:sldLayoutChg chg="add del">
          <pc:chgData name="Dheeraj Jha" userId="S::contact@jhadheeraj.com::51609b25-8552-4855-8006-c3a3a7d9f2bf" providerId="AD" clId="Web-{3BBB09F7-2ADB-467F-A6D6-C75FA8669FB6}" dt="2022-04-19T15:18:46.008" v="12"/>
          <pc:sldLayoutMkLst>
            <pc:docMk/>
            <pc:sldMasterMk cId="1418357780" sldId="2147483699"/>
            <pc:sldLayoutMk cId="3810456564" sldId="2147483694"/>
          </pc:sldLayoutMkLst>
        </pc:sldLayoutChg>
        <pc:sldLayoutChg chg="add del">
          <pc:chgData name="Dheeraj Jha" userId="S::contact@jhadheeraj.com::51609b25-8552-4855-8006-c3a3a7d9f2bf" providerId="AD" clId="Web-{3BBB09F7-2ADB-467F-A6D6-C75FA8669FB6}" dt="2022-04-19T15:18:46.008" v="12"/>
          <pc:sldLayoutMkLst>
            <pc:docMk/>
            <pc:sldMasterMk cId="1418357780" sldId="2147483699"/>
            <pc:sldLayoutMk cId="3081970205" sldId="2147483695"/>
          </pc:sldLayoutMkLst>
        </pc:sldLayoutChg>
        <pc:sldLayoutChg chg="add del">
          <pc:chgData name="Dheeraj Jha" userId="S::contact@jhadheeraj.com::51609b25-8552-4855-8006-c3a3a7d9f2bf" providerId="AD" clId="Web-{3BBB09F7-2ADB-467F-A6D6-C75FA8669FB6}" dt="2022-04-19T15:18:46.008" v="12"/>
          <pc:sldLayoutMkLst>
            <pc:docMk/>
            <pc:sldMasterMk cId="1418357780" sldId="2147483699"/>
            <pc:sldLayoutMk cId="2299446411" sldId="2147483696"/>
          </pc:sldLayoutMkLst>
        </pc:sldLayoutChg>
        <pc:sldLayoutChg chg="add del">
          <pc:chgData name="Dheeraj Jha" userId="S::contact@jhadheeraj.com::51609b25-8552-4855-8006-c3a3a7d9f2bf" providerId="AD" clId="Web-{3BBB09F7-2ADB-467F-A6D6-C75FA8669FB6}" dt="2022-04-19T15:18:46.008" v="12"/>
          <pc:sldLayoutMkLst>
            <pc:docMk/>
            <pc:sldMasterMk cId="1418357780" sldId="2147483699"/>
            <pc:sldLayoutMk cId="203039076" sldId="2147483697"/>
          </pc:sldLayoutMkLst>
        </pc:sldLayoutChg>
        <pc:sldLayoutChg chg="add del">
          <pc:chgData name="Dheeraj Jha" userId="S::contact@jhadheeraj.com::51609b25-8552-4855-8006-c3a3a7d9f2bf" providerId="AD" clId="Web-{3BBB09F7-2ADB-467F-A6D6-C75FA8669FB6}" dt="2022-04-19T15:18:46.008" v="12"/>
          <pc:sldLayoutMkLst>
            <pc:docMk/>
            <pc:sldMasterMk cId="1418357780" sldId="2147483699"/>
            <pc:sldLayoutMk cId="1238359227" sldId="2147483698"/>
          </pc:sldLayoutMkLst>
        </pc:sldLayoutChg>
      </pc:sldMasterChg>
      <pc:sldMasterChg chg="add del addSldLayout delSldLayout">
        <pc:chgData name="Dheeraj Jha" userId="S::contact@jhadheeraj.com::51609b25-8552-4855-8006-c3a3a7d9f2bf" providerId="AD" clId="Web-{3BBB09F7-2ADB-467F-A6D6-C75FA8669FB6}" dt="2022-04-19T15:18:45.976" v="11"/>
        <pc:sldMasterMkLst>
          <pc:docMk/>
          <pc:sldMasterMk cId="3103540229" sldId="2147483700"/>
        </pc:sldMasterMkLst>
        <pc:sldLayoutChg chg="add del">
          <pc:chgData name="Dheeraj Jha" userId="S::contact@jhadheeraj.com::51609b25-8552-4855-8006-c3a3a7d9f2bf" providerId="AD" clId="Web-{3BBB09F7-2ADB-467F-A6D6-C75FA8669FB6}" dt="2022-04-19T15:18:45.976" v="11"/>
          <pc:sldLayoutMkLst>
            <pc:docMk/>
            <pc:sldMasterMk cId="3103540229" sldId="2147483700"/>
            <pc:sldLayoutMk cId="2564271441" sldId="2147483701"/>
          </pc:sldLayoutMkLst>
        </pc:sldLayoutChg>
        <pc:sldLayoutChg chg="add del">
          <pc:chgData name="Dheeraj Jha" userId="S::contact@jhadheeraj.com::51609b25-8552-4855-8006-c3a3a7d9f2bf" providerId="AD" clId="Web-{3BBB09F7-2ADB-467F-A6D6-C75FA8669FB6}" dt="2022-04-19T15:18:45.976" v="11"/>
          <pc:sldLayoutMkLst>
            <pc:docMk/>
            <pc:sldMasterMk cId="3103540229" sldId="2147483700"/>
            <pc:sldLayoutMk cId="3242794955" sldId="2147483702"/>
          </pc:sldLayoutMkLst>
        </pc:sldLayoutChg>
        <pc:sldLayoutChg chg="add del">
          <pc:chgData name="Dheeraj Jha" userId="S::contact@jhadheeraj.com::51609b25-8552-4855-8006-c3a3a7d9f2bf" providerId="AD" clId="Web-{3BBB09F7-2ADB-467F-A6D6-C75FA8669FB6}" dt="2022-04-19T15:18:45.976" v="11"/>
          <pc:sldLayoutMkLst>
            <pc:docMk/>
            <pc:sldMasterMk cId="3103540229" sldId="2147483700"/>
            <pc:sldLayoutMk cId="1604540281" sldId="2147483703"/>
          </pc:sldLayoutMkLst>
        </pc:sldLayoutChg>
        <pc:sldLayoutChg chg="add del">
          <pc:chgData name="Dheeraj Jha" userId="S::contact@jhadheeraj.com::51609b25-8552-4855-8006-c3a3a7d9f2bf" providerId="AD" clId="Web-{3BBB09F7-2ADB-467F-A6D6-C75FA8669FB6}" dt="2022-04-19T15:18:45.976" v="11"/>
          <pc:sldLayoutMkLst>
            <pc:docMk/>
            <pc:sldMasterMk cId="3103540229" sldId="2147483700"/>
            <pc:sldLayoutMk cId="1708723062" sldId="2147483704"/>
          </pc:sldLayoutMkLst>
        </pc:sldLayoutChg>
        <pc:sldLayoutChg chg="add del">
          <pc:chgData name="Dheeraj Jha" userId="S::contact@jhadheeraj.com::51609b25-8552-4855-8006-c3a3a7d9f2bf" providerId="AD" clId="Web-{3BBB09F7-2ADB-467F-A6D6-C75FA8669FB6}" dt="2022-04-19T15:18:45.976" v="11"/>
          <pc:sldLayoutMkLst>
            <pc:docMk/>
            <pc:sldMasterMk cId="3103540229" sldId="2147483700"/>
            <pc:sldLayoutMk cId="426953146" sldId="2147483705"/>
          </pc:sldLayoutMkLst>
        </pc:sldLayoutChg>
        <pc:sldLayoutChg chg="add del">
          <pc:chgData name="Dheeraj Jha" userId="S::contact@jhadheeraj.com::51609b25-8552-4855-8006-c3a3a7d9f2bf" providerId="AD" clId="Web-{3BBB09F7-2ADB-467F-A6D6-C75FA8669FB6}" dt="2022-04-19T15:18:45.976" v="11"/>
          <pc:sldLayoutMkLst>
            <pc:docMk/>
            <pc:sldMasterMk cId="3103540229" sldId="2147483700"/>
            <pc:sldLayoutMk cId="3091250228" sldId="2147483706"/>
          </pc:sldLayoutMkLst>
        </pc:sldLayoutChg>
        <pc:sldLayoutChg chg="add del">
          <pc:chgData name="Dheeraj Jha" userId="S::contact@jhadheeraj.com::51609b25-8552-4855-8006-c3a3a7d9f2bf" providerId="AD" clId="Web-{3BBB09F7-2ADB-467F-A6D6-C75FA8669FB6}" dt="2022-04-19T15:18:45.976" v="11"/>
          <pc:sldLayoutMkLst>
            <pc:docMk/>
            <pc:sldMasterMk cId="3103540229" sldId="2147483700"/>
            <pc:sldLayoutMk cId="1567990534" sldId="2147483707"/>
          </pc:sldLayoutMkLst>
        </pc:sldLayoutChg>
        <pc:sldLayoutChg chg="add del">
          <pc:chgData name="Dheeraj Jha" userId="S::contact@jhadheeraj.com::51609b25-8552-4855-8006-c3a3a7d9f2bf" providerId="AD" clId="Web-{3BBB09F7-2ADB-467F-A6D6-C75FA8669FB6}" dt="2022-04-19T15:18:45.976" v="11"/>
          <pc:sldLayoutMkLst>
            <pc:docMk/>
            <pc:sldMasterMk cId="3103540229" sldId="2147483700"/>
            <pc:sldLayoutMk cId="4255239757" sldId="2147483708"/>
          </pc:sldLayoutMkLst>
        </pc:sldLayoutChg>
        <pc:sldLayoutChg chg="add del">
          <pc:chgData name="Dheeraj Jha" userId="S::contact@jhadheeraj.com::51609b25-8552-4855-8006-c3a3a7d9f2bf" providerId="AD" clId="Web-{3BBB09F7-2ADB-467F-A6D6-C75FA8669FB6}" dt="2022-04-19T15:18:45.976" v="11"/>
          <pc:sldLayoutMkLst>
            <pc:docMk/>
            <pc:sldMasterMk cId="3103540229" sldId="2147483700"/>
            <pc:sldLayoutMk cId="2721073390" sldId="2147483709"/>
          </pc:sldLayoutMkLst>
        </pc:sldLayoutChg>
        <pc:sldLayoutChg chg="add del">
          <pc:chgData name="Dheeraj Jha" userId="S::contact@jhadheeraj.com::51609b25-8552-4855-8006-c3a3a7d9f2bf" providerId="AD" clId="Web-{3BBB09F7-2ADB-467F-A6D6-C75FA8669FB6}" dt="2022-04-19T15:18:45.976" v="11"/>
          <pc:sldLayoutMkLst>
            <pc:docMk/>
            <pc:sldMasterMk cId="3103540229" sldId="2147483700"/>
            <pc:sldLayoutMk cId="335121576" sldId="2147483710"/>
          </pc:sldLayoutMkLst>
        </pc:sldLayoutChg>
        <pc:sldLayoutChg chg="add del">
          <pc:chgData name="Dheeraj Jha" userId="S::contact@jhadheeraj.com::51609b25-8552-4855-8006-c3a3a7d9f2bf" providerId="AD" clId="Web-{3BBB09F7-2ADB-467F-A6D6-C75FA8669FB6}" dt="2022-04-19T15:18:45.976" v="11"/>
          <pc:sldLayoutMkLst>
            <pc:docMk/>
            <pc:sldMasterMk cId="3103540229" sldId="2147483700"/>
            <pc:sldLayoutMk cId="3036243210" sldId="2147483711"/>
          </pc:sldLayoutMkLst>
        </pc:sldLayoutChg>
      </pc:sldMasterChg>
      <pc:sldMasterChg chg="add del addSldLayout delSldLayout">
        <pc:chgData name="Dheeraj Jha" userId="S::contact@jhadheeraj.com::51609b25-8552-4855-8006-c3a3a7d9f2bf" providerId="AD" clId="Web-{3BBB09F7-2ADB-467F-A6D6-C75FA8669FB6}" dt="2022-04-19T15:19:18.789" v="16"/>
        <pc:sldMasterMkLst>
          <pc:docMk/>
          <pc:sldMasterMk cId="2742020584" sldId="2147483736"/>
        </pc:sldMasterMkLst>
        <pc:sldLayoutChg chg="add del">
          <pc:chgData name="Dheeraj Jha" userId="S::contact@jhadheeraj.com::51609b25-8552-4855-8006-c3a3a7d9f2bf" providerId="AD" clId="Web-{3BBB09F7-2ADB-467F-A6D6-C75FA8669FB6}" dt="2022-04-19T15:19:18.789" v="16"/>
          <pc:sldLayoutMkLst>
            <pc:docMk/>
            <pc:sldMasterMk cId="2742020584" sldId="2147483736"/>
            <pc:sldLayoutMk cId="3931522138" sldId="2147483725"/>
          </pc:sldLayoutMkLst>
        </pc:sldLayoutChg>
        <pc:sldLayoutChg chg="add del">
          <pc:chgData name="Dheeraj Jha" userId="S::contact@jhadheeraj.com::51609b25-8552-4855-8006-c3a3a7d9f2bf" providerId="AD" clId="Web-{3BBB09F7-2ADB-467F-A6D6-C75FA8669FB6}" dt="2022-04-19T15:19:18.789" v="16"/>
          <pc:sldLayoutMkLst>
            <pc:docMk/>
            <pc:sldMasterMk cId="2742020584" sldId="2147483736"/>
            <pc:sldLayoutMk cId="3372369961" sldId="2147483726"/>
          </pc:sldLayoutMkLst>
        </pc:sldLayoutChg>
        <pc:sldLayoutChg chg="add del">
          <pc:chgData name="Dheeraj Jha" userId="S::contact@jhadheeraj.com::51609b25-8552-4855-8006-c3a3a7d9f2bf" providerId="AD" clId="Web-{3BBB09F7-2ADB-467F-A6D6-C75FA8669FB6}" dt="2022-04-19T15:19:18.789" v="16"/>
          <pc:sldLayoutMkLst>
            <pc:docMk/>
            <pc:sldMasterMk cId="2742020584" sldId="2147483736"/>
            <pc:sldLayoutMk cId="236921069" sldId="2147483727"/>
          </pc:sldLayoutMkLst>
        </pc:sldLayoutChg>
        <pc:sldLayoutChg chg="add del">
          <pc:chgData name="Dheeraj Jha" userId="S::contact@jhadheeraj.com::51609b25-8552-4855-8006-c3a3a7d9f2bf" providerId="AD" clId="Web-{3BBB09F7-2ADB-467F-A6D6-C75FA8669FB6}" dt="2022-04-19T15:19:18.789" v="16"/>
          <pc:sldLayoutMkLst>
            <pc:docMk/>
            <pc:sldMasterMk cId="2742020584" sldId="2147483736"/>
            <pc:sldLayoutMk cId="3080897096" sldId="2147483728"/>
          </pc:sldLayoutMkLst>
        </pc:sldLayoutChg>
        <pc:sldLayoutChg chg="add del">
          <pc:chgData name="Dheeraj Jha" userId="S::contact@jhadheeraj.com::51609b25-8552-4855-8006-c3a3a7d9f2bf" providerId="AD" clId="Web-{3BBB09F7-2ADB-467F-A6D6-C75FA8669FB6}" dt="2022-04-19T15:19:18.789" v="16"/>
          <pc:sldLayoutMkLst>
            <pc:docMk/>
            <pc:sldMasterMk cId="2742020584" sldId="2147483736"/>
            <pc:sldLayoutMk cId="2245145168" sldId="2147483729"/>
          </pc:sldLayoutMkLst>
        </pc:sldLayoutChg>
        <pc:sldLayoutChg chg="add del">
          <pc:chgData name="Dheeraj Jha" userId="S::contact@jhadheeraj.com::51609b25-8552-4855-8006-c3a3a7d9f2bf" providerId="AD" clId="Web-{3BBB09F7-2ADB-467F-A6D6-C75FA8669FB6}" dt="2022-04-19T15:19:18.789" v="16"/>
          <pc:sldLayoutMkLst>
            <pc:docMk/>
            <pc:sldMasterMk cId="2742020584" sldId="2147483736"/>
            <pc:sldLayoutMk cId="2178510647" sldId="2147483730"/>
          </pc:sldLayoutMkLst>
        </pc:sldLayoutChg>
        <pc:sldLayoutChg chg="add del">
          <pc:chgData name="Dheeraj Jha" userId="S::contact@jhadheeraj.com::51609b25-8552-4855-8006-c3a3a7d9f2bf" providerId="AD" clId="Web-{3BBB09F7-2ADB-467F-A6D6-C75FA8669FB6}" dt="2022-04-19T15:19:18.789" v="16"/>
          <pc:sldLayoutMkLst>
            <pc:docMk/>
            <pc:sldMasterMk cId="2742020584" sldId="2147483736"/>
            <pc:sldLayoutMk cId="3398538380" sldId="2147483731"/>
          </pc:sldLayoutMkLst>
        </pc:sldLayoutChg>
        <pc:sldLayoutChg chg="add del">
          <pc:chgData name="Dheeraj Jha" userId="S::contact@jhadheeraj.com::51609b25-8552-4855-8006-c3a3a7d9f2bf" providerId="AD" clId="Web-{3BBB09F7-2ADB-467F-A6D6-C75FA8669FB6}" dt="2022-04-19T15:19:18.789" v="16"/>
          <pc:sldLayoutMkLst>
            <pc:docMk/>
            <pc:sldMasterMk cId="2742020584" sldId="2147483736"/>
            <pc:sldLayoutMk cId="2760269853" sldId="2147483732"/>
          </pc:sldLayoutMkLst>
        </pc:sldLayoutChg>
        <pc:sldLayoutChg chg="add del">
          <pc:chgData name="Dheeraj Jha" userId="S::contact@jhadheeraj.com::51609b25-8552-4855-8006-c3a3a7d9f2bf" providerId="AD" clId="Web-{3BBB09F7-2ADB-467F-A6D6-C75FA8669FB6}" dt="2022-04-19T15:19:18.789" v="16"/>
          <pc:sldLayoutMkLst>
            <pc:docMk/>
            <pc:sldMasterMk cId="2742020584" sldId="2147483736"/>
            <pc:sldLayoutMk cId="389482081" sldId="2147483733"/>
          </pc:sldLayoutMkLst>
        </pc:sldLayoutChg>
        <pc:sldLayoutChg chg="add del">
          <pc:chgData name="Dheeraj Jha" userId="S::contact@jhadheeraj.com::51609b25-8552-4855-8006-c3a3a7d9f2bf" providerId="AD" clId="Web-{3BBB09F7-2ADB-467F-A6D6-C75FA8669FB6}" dt="2022-04-19T15:19:18.789" v="16"/>
          <pc:sldLayoutMkLst>
            <pc:docMk/>
            <pc:sldMasterMk cId="2742020584" sldId="2147483736"/>
            <pc:sldLayoutMk cId="4215924030" sldId="2147483734"/>
          </pc:sldLayoutMkLst>
        </pc:sldLayoutChg>
        <pc:sldLayoutChg chg="add del">
          <pc:chgData name="Dheeraj Jha" userId="S::contact@jhadheeraj.com::51609b25-8552-4855-8006-c3a3a7d9f2bf" providerId="AD" clId="Web-{3BBB09F7-2ADB-467F-A6D6-C75FA8669FB6}" dt="2022-04-19T15:19:18.789" v="16"/>
          <pc:sldLayoutMkLst>
            <pc:docMk/>
            <pc:sldMasterMk cId="2742020584" sldId="2147483736"/>
            <pc:sldLayoutMk cId="3568087403" sldId="2147483735"/>
          </pc:sldLayoutMkLst>
        </pc:sldLayoutChg>
      </pc:sldMasterChg>
    </pc:docChg>
  </pc:docChgLst>
  <pc:docChgLst>
    <pc:chgData name="Dheeraj Jha" userId="S::contact@jhadheeraj.com::51609b25-8552-4855-8006-c3a3a7d9f2bf" providerId="AD" clId="Web-{C1565E1D-ADAF-A014-DD86-3C47C8C7743A}"/>
    <pc:docChg chg="modSld">
      <pc:chgData name="Dheeraj Jha" userId="S::contact@jhadheeraj.com::51609b25-8552-4855-8006-c3a3a7d9f2bf" providerId="AD" clId="Web-{C1565E1D-ADAF-A014-DD86-3C47C8C7743A}" dt="2022-04-21T18:20:36.610" v="173"/>
      <pc:docMkLst>
        <pc:docMk/>
      </pc:docMkLst>
      <pc:sldChg chg="delSp modSp delAnim modNotes">
        <pc:chgData name="Dheeraj Jha" userId="S::contact@jhadheeraj.com::51609b25-8552-4855-8006-c3a3a7d9f2bf" providerId="AD" clId="Web-{C1565E1D-ADAF-A014-DD86-3C47C8C7743A}" dt="2022-04-21T17:50:57.671" v="81"/>
        <pc:sldMkLst>
          <pc:docMk/>
          <pc:sldMk cId="2223555321" sldId="260"/>
        </pc:sldMkLst>
        <pc:spChg chg="mod">
          <ac:chgData name="Dheeraj Jha" userId="S::contact@jhadheeraj.com::51609b25-8552-4855-8006-c3a3a7d9f2bf" providerId="AD" clId="Web-{C1565E1D-ADAF-A014-DD86-3C47C8C7743A}" dt="2022-04-21T17:47:09.997" v="39" actId="1076"/>
          <ac:spMkLst>
            <pc:docMk/>
            <pc:sldMk cId="2223555321" sldId="260"/>
            <ac:spMk id="11" creationId="{9CD05C21-731E-C680-40A2-82BBB13239B9}"/>
          </ac:spMkLst>
        </pc:spChg>
        <pc:spChg chg="mod">
          <ac:chgData name="Dheeraj Jha" userId="S::contact@jhadheeraj.com::51609b25-8552-4855-8006-c3a3a7d9f2bf" providerId="AD" clId="Web-{C1565E1D-ADAF-A014-DD86-3C47C8C7743A}" dt="2022-04-21T17:47:10.013" v="40" actId="1076"/>
          <ac:spMkLst>
            <pc:docMk/>
            <pc:sldMk cId="2223555321" sldId="260"/>
            <ac:spMk id="13" creationId="{57F75FBA-A6A5-4BB9-AFF5-D6AD09F3638F}"/>
          </ac:spMkLst>
        </pc:spChg>
        <pc:spChg chg="del">
          <ac:chgData name="Dheeraj Jha" userId="S::contact@jhadheeraj.com::51609b25-8552-4855-8006-c3a3a7d9f2bf" providerId="AD" clId="Web-{C1565E1D-ADAF-A014-DD86-3C47C8C7743A}" dt="2022-04-21T17:46:43.903" v="35"/>
          <ac:spMkLst>
            <pc:docMk/>
            <pc:sldMk cId="2223555321" sldId="260"/>
            <ac:spMk id="15" creationId="{EBE1F674-EF43-BF95-B257-1C1CABBA0D4A}"/>
          </ac:spMkLst>
        </pc:spChg>
      </pc:sldChg>
      <pc:sldChg chg="modNotes">
        <pc:chgData name="Dheeraj Jha" userId="S::contact@jhadheeraj.com::51609b25-8552-4855-8006-c3a3a7d9f2bf" providerId="AD" clId="Web-{C1565E1D-ADAF-A014-DD86-3C47C8C7743A}" dt="2022-04-21T17:54:17.017" v="110"/>
        <pc:sldMkLst>
          <pc:docMk/>
          <pc:sldMk cId="4123659634" sldId="261"/>
        </pc:sldMkLst>
      </pc:sldChg>
      <pc:sldChg chg="modNotes">
        <pc:chgData name="Dheeraj Jha" userId="S::contact@jhadheeraj.com::51609b25-8552-4855-8006-c3a3a7d9f2bf" providerId="AD" clId="Web-{C1565E1D-ADAF-A014-DD86-3C47C8C7743A}" dt="2022-04-21T18:05:33.758" v="116"/>
        <pc:sldMkLst>
          <pc:docMk/>
          <pc:sldMk cId="879985267" sldId="263"/>
        </pc:sldMkLst>
      </pc:sldChg>
      <pc:sldChg chg="modNotes">
        <pc:chgData name="Dheeraj Jha" userId="S::contact@jhadheeraj.com::51609b25-8552-4855-8006-c3a3a7d9f2bf" providerId="AD" clId="Web-{C1565E1D-ADAF-A014-DD86-3C47C8C7743A}" dt="2022-04-21T18:20:36.610" v="173"/>
        <pc:sldMkLst>
          <pc:docMk/>
          <pc:sldMk cId="3821334809" sldId="264"/>
        </pc:sldMkLst>
      </pc:sldChg>
      <pc:sldChg chg="addSp modSp addAnim delAnim modAnim">
        <pc:chgData name="Dheeraj Jha" userId="S::contact@jhadheeraj.com::51609b25-8552-4855-8006-c3a3a7d9f2bf" providerId="AD" clId="Web-{C1565E1D-ADAF-A014-DD86-3C47C8C7743A}" dt="2022-04-21T17:27:18.424" v="34"/>
        <pc:sldMkLst>
          <pc:docMk/>
          <pc:sldMk cId="520654155" sldId="267"/>
        </pc:sldMkLst>
        <pc:spChg chg="mod">
          <ac:chgData name="Dheeraj Jha" userId="S::contact@jhadheeraj.com::51609b25-8552-4855-8006-c3a3a7d9f2bf" providerId="AD" clId="Web-{C1565E1D-ADAF-A014-DD86-3C47C8C7743A}" dt="2022-04-21T17:26:11.096" v="29"/>
          <ac:spMkLst>
            <pc:docMk/>
            <pc:sldMk cId="520654155" sldId="267"/>
            <ac:spMk id="3" creationId="{FF273037-9D36-D05E-3B4E-D799DC3099B7}"/>
          </ac:spMkLst>
        </pc:spChg>
        <pc:spChg chg="mod">
          <ac:chgData name="Dheeraj Jha" userId="S::contact@jhadheeraj.com::51609b25-8552-4855-8006-c3a3a7d9f2bf" providerId="AD" clId="Web-{C1565E1D-ADAF-A014-DD86-3C47C8C7743A}" dt="2022-04-21T17:26:11.096" v="30"/>
          <ac:spMkLst>
            <pc:docMk/>
            <pc:sldMk cId="520654155" sldId="267"/>
            <ac:spMk id="4" creationId="{7047D96D-6B42-6621-46EC-56BEF463217E}"/>
          </ac:spMkLst>
        </pc:spChg>
        <pc:spChg chg="mod">
          <ac:chgData name="Dheeraj Jha" userId="S::contact@jhadheeraj.com::51609b25-8552-4855-8006-c3a3a7d9f2bf" providerId="AD" clId="Web-{C1565E1D-ADAF-A014-DD86-3C47C8C7743A}" dt="2022-04-21T17:26:11.096" v="28"/>
          <ac:spMkLst>
            <pc:docMk/>
            <pc:sldMk cId="520654155" sldId="267"/>
            <ac:spMk id="5" creationId="{77A43C7C-193C-0032-5DCB-9E8B992E208C}"/>
          </ac:spMkLst>
        </pc:spChg>
        <pc:spChg chg="add mod">
          <ac:chgData name="Dheeraj Jha" userId="S::contact@jhadheeraj.com::51609b25-8552-4855-8006-c3a3a7d9f2bf" providerId="AD" clId="Web-{C1565E1D-ADAF-A014-DD86-3C47C8C7743A}" dt="2022-04-21T17:26:11.096" v="27"/>
          <ac:spMkLst>
            <pc:docMk/>
            <pc:sldMk cId="520654155" sldId="267"/>
            <ac:spMk id="13" creationId="{2ED94938-4B66-7E23-19B4-7E95B4A140B0}"/>
          </ac:spMkLst>
        </pc:spChg>
        <pc:spChg chg="mod">
          <ac:chgData name="Dheeraj Jha" userId="S::contact@jhadheeraj.com::51609b25-8552-4855-8006-c3a3a7d9f2bf" providerId="AD" clId="Web-{C1565E1D-ADAF-A014-DD86-3C47C8C7743A}" dt="2022-04-21T17:26:11.096" v="31"/>
          <ac:spMkLst>
            <pc:docMk/>
            <pc:sldMk cId="520654155" sldId="267"/>
            <ac:spMk id="18" creationId="{1F526708-EF59-46A1-AB3F-F39D8B1D0CA9}"/>
          </ac:spMkLst>
        </pc:spChg>
      </pc:sldChg>
    </pc:docChg>
  </pc:docChgLst>
  <pc:docChgLst>
    <pc:chgData name="Guest User" userId="S::urn:spo:anon#128ed99b2b9d010dd29500cd8bb34786b69abd1cfd90d3ee2ee789ac1354695f::" providerId="AD" clId="Web-{D8198148-A20C-49B5-8303-70DDA40815FD}"/>
    <pc:docChg chg="mod">
      <pc:chgData name="Guest User" userId="S::urn:spo:anon#128ed99b2b9d010dd29500cd8bb34786b69abd1cfd90d3ee2ee789ac1354695f::" providerId="AD" clId="Web-{D8198148-A20C-49B5-8303-70DDA40815FD}" dt="2022-04-21T04:03:11.176" v="1"/>
      <pc:docMkLst>
        <pc:docMk/>
      </pc:docMkLst>
      <pc:sldChg chg="addCm">
        <pc:chgData name="Guest User" userId="S::urn:spo:anon#128ed99b2b9d010dd29500cd8bb34786b69abd1cfd90d3ee2ee789ac1354695f::" providerId="AD" clId="Web-{D8198148-A20C-49B5-8303-70DDA40815FD}" dt="2022-04-21T04:03:11.176" v="1"/>
        <pc:sldMkLst>
          <pc:docMk/>
          <pc:sldMk cId="521040635" sldId="256"/>
        </pc:sldMkLst>
      </pc:sldChg>
    </pc:docChg>
  </pc:docChgLst>
  <pc:docChgLst>
    <pc:chgData name="Guest User" userId="S::urn:spo:anon#128ed99b2b9d010dd29500cd8bb34786b69abd1cfd90d3ee2ee789ac1354695f::" providerId="AD" clId="Web-{8CB29D0A-A1D4-4C77-B9D2-8333D77A0F6D}"/>
    <pc:docChg chg="">
      <pc:chgData name="Guest User" userId="S::urn:spo:anon#128ed99b2b9d010dd29500cd8bb34786b69abd1cfd90d3ee2ee789ac1354695f::" providerId="AD" clId="Web-{8CB29D0A-A1D4-4C77-B9D2-8333D77A0F6D}" dt="2022-04-22T07:06:15.902" v="0"/>
      <pc:docMkLst>
        <pc:docMk/>
      </pc:docMkLst>
      <pc:sldChg chg="addCm">
        <pc:chgData name="Guest User" userId="S::urn:spo:anon#128ed99b2b9d010dd29500cd8bb34786b69abd1cfd90d3ee2ee789ac1354695f::" providerId="AD" clId="Web-{8CB29D0A-A1D4-4C77-B9D2-8333D77A0F6D}" dt="2022-04-22T07:06:15.902" v="0"/>
        <pc:sldMkLst>
          <pc:docMk/>
          <pc:sldMk cId="521040635" sldId="256"/>
        </pc:sldMkLst>
      </pc:sldChg>
    </pc:docChg>
  </pc:docChgLst>
  <pc:docChgLst>
    <pc:chgData name="Dheeraj Jha" userId="S::contact@jhadheeraj.com::51609b25-8552-4855-8006-c3a3a7d9f2bf" providerId="AD" clId="Web-{410445FC-7719-E83D-4E85-11EB74FC2369}"/>
    <pc:docChg chg="modSld">
      <pc:chgData name="Dheeraj Jha" userId="S::contact@jhadheeraj.com::51609b25-8552-4855-8006-c3a3a7d9f2bf" providerId="AD" clId="Web-{410445FC-7719-E83D-4E85-11EB74FC2369}" dt="2022-04-22T17:51:09.625" v="225"/>
      <pc:docMkLst>
        <pc:docMk/>
      </pc:docMkLst>
      <pc:sldChg chg="modNotes">
        <pc:chgData name="Dheeraj Jha" userId="S::contact@jhadheeraj.com::51609b25-8552-4855-8006-c3a3a7d9f2bf" providerId="AD" clId="Web-{410445FC-7719-E83D-4E85-11EB74FC2369}" dt="2022-04-22T17:29:21.282" v="136"/>
        <pc:sldMkLst>
          <pc:docMk/>
          <pc:sldMk cId="1605028258" sldId="265"/>
        </pc:sldMkLst>
      </pc:sldChg>
      <pc:sldChg chg="modNotes">
        <pc:chgData name="Dheeraj Jha" userId="S::contact@jhadheeraj.com::51609b25-8552-4855-8006-c3a3a7d9f2bf" providerId="AD" clId="Web-{410445FC-7719-E83D-4E85-11EB74FC2369}" dt="2022-04-22T17:38:33.819" v="187"/>
        <pc:sldMkLst>
          <pc:docMk/>
          <pc:sldMk cId="3364192514" sldId="266"/>
        </pc:sldMkLst>
      </pc:sldChg>
      <pc:sldChg chg="modNotes">
        <pc:chgData name="Dheeraj Jha" userId="S::contact@jhadheeraj.com::51609b25-8552-4855-8006-c3a3a7d9f2bf" providerId="AD" clId="Web-{410445FC-7719-E83D-4E85-11EB74FC2369}" dt="2022-04-22T17:51:09.625" v="225"/>
        <pc:sldMkLst>
          <pc:docMk/>
          <pc:sldMk cId="520654155" sldId="267"/>
        </pc:sldMkLst>
      </pc:sldChg>
    </pc:docChg>
  </pc:docChgLst>
  <pc:docChgLst>
    <pc:chgData name="Dheeraj Jha" userId="S::contact@jhadheeraj.com::51609b25-8552-4855-8006-c3a3a7d9f2bf" providerId="AD" clId="Web-{044FB67B-255C-917D-E2A7-1B4A41331966}"/>
    <pc:docChg chg="modSld">
      <pc:chgData name="Dheeraj Jha" userId="S::contact@jhadheeraj.com::51609b25-8552-4855-8006-c3a3a7d9f2bf" providerId="AD" clId="Web-{044FB67B-255C-917D-E2A7-1B4A41331966}" dt="2022-04-21T08:01:00.733" v="2" actId="20577"/>
      <pc:docMkLst>
        <pc:docMk/>
      </pc:docMkLst>
      <pc:sldChg chg="modSp">
        <pc:chgData name="Dheeraj Jha" userId="S::contact@jhadheeraj.com::51609b25-8552-4855-8006-c3a3a7d9f2bf" providerId="AD" clId="Web-{044FB67B-255C-917D-E2A7-1B4A41331966}" dt="2022-04-21T08:01:00.733" v="2" actId="20577"/>
        <pc:sldMkLst>
          <pc:docMk/>
          <pc:sldMk cId="521040635" sldId="256"/>
        </pc:sldMkLst>
        <pc:spChg chg="mod">
          <ac:chgData name="Dheeraj Jha" userId="S::contact@jhadheeraj.com::51609b25-8552-4855-8006-c3a3a7d9f2bf" providerId="AD" clId="Web-{044FB67B-255C-917D-E2A7-1B4A41331966}" dt="2022-04-21T08:01:00.733" v="2" actId="20577"/>
          <ac:spMkLst>
            <pc:docMk/>
            <pc:sldMk cId="521040635" sldId="256"/>
            <ac:spMk id="2" creationId="{00000000-0000-0000-0000-000000000000}"/>
          </ac:spMkLst>
        </pc:spChg>
      </pc:sldChg>
    </pc:docChg>
  </pc:docChgLst>
  <pc:docChgLst>
    <pc:chgData name="Dheeraj Jha" userId="S::contact@jhadheeraj.com::51609b25-8552-4855-8006-c3a3a7d9f2bf" providerId="AD" clId="Web-{FF1951D9-C94B-F440-5CB9-EECED9249822}"/>
    <pc:docChg chg="">
      <pc:chgData name="Dheeraj Jha" userId="S::contact@jhadheeraj.com::51609b25-8552-4855-8006-c3a3a7d9f2bf" providerId="AD" clId="Web-{FF1951D9-C94B-F440-5CB9-EECED9249822}" dt="2022-04-22T17:54:41.036" v="1"/>
      <pc:docMkLst>
        <pc:docMk/>
      </pc:docMkLst>
      <pc:sldChg chg="modCm">
        <pc:chgData name="Dheeraj Jha" userId="S::contact@jhadheeraj.com::51609b25-8552-4855-8006-c3a3a7d9f2bf" providerId="AD" clId="Web-{FF1951D9-C94B-F440-5CB9-EECED9249822}" dt="2022-04-22T17:54:41.036" v="1"/>
        <pc:sldMkLst>
          <pc:docMk/>
          <pc:sldMk cId="521040635" sldId="256"/>
        </pc:sldMkLst>
      </pc:sldChg>
    </pc:docChg>
  </pc:docChgLst>
</pc:chgInfo>
</file>

<file path=ppt/comments/modernComment_100_1F0E72FB.xml><?xml version="1.0" encoding="utf-8"?>
<p188:cmLst xmlns:a="http://schemas.openxmlformats.org/drawingml/2006/main" xmlns:r="http://schemas.openxmlformats.org/officeDocument/2006/relationships" xmlns:p188="http://schemas.microsoft.com/office/powerpoint/2018/8/main">
  <p188:cm id="{8A6E1707-CF46-473D-BBEA-073CD08E1D01}" authorId="{3A0E56C4-7A75-5FED-03E3-0528D171CDA5}" status="resolved" created="2022-04-21T04:03:11.176" complete="100000">
    <pc:sldMkLst xmlns:pc="http://schemas.microsoft.com/office/powerpoint/2013/main/command">
      <pc:docMk/>
      <pc:sldMk cId="521040635" sldId="256"/>
    </pc:sldMkLst>
    <p188:txBody>
      <a:bodyPr/>
      <a:lstStyle/>
      <a:p>
        <a:r>
          <a:rPr lang="en-US"/>
          <a:t>Content wise looks good to me. Formatting wise, try to highlight the points, make use of larger font etc.</a:t>
        </a:r>
      </a:p>
    </p188:txBody>
  </p188:cm>
  <p188:cm id="{0C0E909E-FFD0-469B-83CB-904EC2DE1E7C}" authorId="{3A0E56C4-7A75-5FED-03E3-0528D171CDA5}" status="resolved" created="2022-04-22T07:06:15.902" complete="100000">
    <pc:sldMkLst xmlns:pc="http://schemas.microsoft.com/office/powerpoint/2013/main/command">
      <pc:docMk/>
      <pc:sldMk cId="521040635" sldId="256"/>
    </pc:sldMkLst>
    <p188:txBody>
      <a:bodyPr/>
      <a:lstStyle/>
      <a:p>
        <a:r>
          <a:rPr lang="en-GB"/>
          <a:t>No code examples. The effectiveness of the points you are making won't be there due to lack of real-life examples. People do come across many of these guidelines/rules/principles but fail to see how they are applied.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58C32E-5589-40F9-B879-86891378D7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DF7EC6C-1FFB-47F5-A178-92582D8F65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A9CE59-6421-47D3-AB03-4D806E11B2BA}" type="datetime1">
              <a:rPr lang="en-GB" smtClean="0"/>
              <a:t>22/04/2022</a:t>
            </a:fld>
            <a:endParaRPr lang="en-GB" dirty="0"/>
          </a:p>
        </p:txBody>
      </p:sp>
      <p:sp>
        <p:nvSpPr>
          <p:cNvPr id="4" name="Footer Placeholder 3">
            <a:extLst>
              <a:ext uri="{FF2B5EF4-FFF2-40B4-BE49-F238E27FC236}">
                <a16:creationId xmlns:a16="http://schemas.microsoft.com/office/drawing/2014/main" id="{9B240725-CEE4-4CFC-A53A-3A48BBF5A0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EB6E10B-36A5-4ACE-AFD4-6C40668C86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63A711-026C-46C5-84E3-1DBF64D5D185}" type="slidenum">
              <a:rPr lang="en-GB" smtClean="0"/>
              <a:t>‹#›</a:t>
            </a:fld>
            <a:endParaRPr lang="en-GB"/>
          </a:p>
        </p:txBody>
      </p:sp>
    </p:spTree>
    <p:extLst>
      <p:ext uri="{BB962C8B-B14F-4D97-AF65-F5344CB8AC3E}">
        <p14:creationId xmlns:p14="http://schemas.microsoft.com/office/powerpoint/2010/main" val="7111750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8C002-8F7D-4A85-8505-43C93CACAE88}" type="datetime1">
              <a:rPr lang="en-GB" smtClean="0"/>
              <a:pPr/>
              <a:t>22/04/2022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65C22-0DF6-4B3A-84DA-56EA7DEAF930}" type="slidenum">
              <a:rPr lang="en-GB" noProof="0" smtClean="0"/>
              <a:t>‹#›</a:t>
            </a:fld>
            <a:endParaRPr lang="en-GB" noProof="0"/>
          </a:p>
        </p:txBody>
      </p:sp>
    </p:spTree>
    <p:extLst>
      <p:ext uri="{BB962C8B-B14F-4D97-AF65-F5344CB8AC3E}">
        <p14:creationId xmlns:p14="http://schemas.microsoft.com/office/powerpoint/2010/main" val="35650879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D865C22-0DF6-4B3A-84DA-56EA7DEAF930}" type="slidenum">
              <a:rPr lang="en-GB" smtClean="0"/>
              <a:t>1</a:t>
            </a:fld>
            <a:endParaRPr lang="en-GB"/>
          </a:p>
        </p:txBody>
      </p:sp>
    </p:spTree>
    <p:extLst>
      <p:ext uri="{BB962C8B-B14F-4D97-AF65-F5344CB8AC3E}">
        <p14:creationId xmlns:p14="http://schemas.microsoft.com/office/powerpoint/2010/main" val="2476367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 APIs generally includes Header, Libraries and Documentations.</a:t>
            </a:r>
          </a:p>
          <a:p>
            <a:endParaRPr lang="en-US" dirty="0">
              <a:cs typeface="Calibri"/>
            </a:endParaRPr>
          </a:p>
          <a:p>
            <a:r>
              <a:rPr lang="en-US" dirty="0"/>
              <a:t>An API describes your software used by other engineers to build their applications. So, your API must be well-designed, documented, regression tested, and stable between releases</a:t>
            </a:r>
            <a:endParaRPr lang="en-US" dirty="0">
              <a:cs typeface="Calibri"/>
            </a:endParaRPr>
          </a:p>
        </p:txBody>
      </p:sp>
      <p:sp>
        <p:nvSpPr>
          <p:cNvPr id="4" name="Slide Number Placeholder 3"/>
          <p:cNvSpPr>
            <a:spLocks noGrp="1"/>
          </p:cNvSpPr>
          <p:nvPr>
            <p:ph type="sldNum" sz="quarter" idx="5"/>
          </p:nvPr>
        </p:nvSpPr>
        <p:spPr/>
        <p:txBody>
          <a:bodyPr/>
          <a:lstStyle/>
          <a:p>
            <a:fld id="{7D865C22-0DF6-4B3A-84DA-56EA7DEAF930}" type="slidenum">
              <a:rPr lang="en-GB" noProof="0" smtClean="0"/>
              <a:t>3</a:t>
            </a:fld>
            <a:endParaRPr lang="en-GB" noProof="0"/>
          </a:p>
        </p:txBody>
      </p:sp>
    </p:spTree>
    <p:extLst>
      <p:ext uri="{BB962C8B-B14F-4D97-AF65-F5344CB8AC3E}">
        <p14:creationId xmlns:p14="http://schemas.microsoft.com/office/powerpoint/2010/main" val="202069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1" dirty="0"/>
              <a:t>Hides implementation</a:t>
            </a:r>
            <a:r>
              <a:rPr lang="en-US" dirty="0"/>
              <a:t>: </a:t>
            </a:r>
            <a:r>
              <a:rPr lang="en-GB" dirty="0"/>
              <a:t>By hiding the implementation details of your module, you gain the flexibility to change the implementation at a future date without causing upheaval for your users. </a:t>
            </a:r>
            <a:endParaRPr lang="en-US" dirty="0"/>
          </a:p>
          <a:p>
            <a:pPr marL="171450" indent="-171450">
              <a:buFont typeface="Arial"/>
              <a:buChar char="•"/>
            </a:pPr>
            <a:r>
              <a:rPr lang="en-GB" b="1" dirty="0"/>
              <a:t>Increases longevity</a:t>
            </a:r>
            <a:r>
              <a:rPr lang="en-GB" dirty="0"/>
              <a:t>: Over time, systems that expose their implementation details tend to devolve into spaghetti code where every part of the system depends on the internal details of other parts of the system.</a:t>
            </a:r>
            <a:endParaRPr lang="en-GB" dirty="0">
              <a:cs typeface="Calibri"/>
            </a:endParaRPr>
          </a:p>
          <a:p>
            <a:pPr marL="171450" indent="-171450">
              <a:buFont typeface="Arial"/>
              <a:buChar char="•"/>
            </a:pPr>
            <a:r>
              <a:rPr lang="en-GB" b="1" dirty="0"/>
              <a:t>Promotes modularization</a:t>
            </a:r>
            <a:r>
              <a:rPr lang="en-GB" dirty="0"/>
              <a:t>: Developing an application on top of a collection of APIs promotes loosely coupled and modular architectures where the behaviour of one module is not dependent on the internal details of another module.</a:t>
            </a:r>
            <a:endParaRPr lang="en-GB" dirty="0">
              <a:cs typeface="Calibri"/>
            </a:endParaRPr>
          </a:p>
          <a:p>
            <a:pPr marL="171450" indent="-171450">
              <a:buFont typeface="Arial"/>
              <a:buChar char="•"/>
            </a:pPr>
            <a:r>
              <a:rPr lang="en-GB" b="1" dirty="0"/>
              <a:t>Reduces code duplication</a:t>
            </a:r>
            <a:r>
              <a:rPr lang="en-GB" dirty="0"/>
              <a:t>: By keeping all of your code’s logic behind a strict interface that all clients must use, you centralize the behaviour in a single place. </a:t>
            </a:r>
            <a:endParaRPr lang="en-GB" dirty="0">
              <a:cs typeface="Calibri"/>
            </a:endParaRPr>
          </a:p>
          <a:p>
            <a:pPr marL="171450" indent="-171450">
              <a:buFont typeface="Arial"/>
              <a:buChar char="•"/>
            </a:pPr>
            <a:r>
              <a:rPr lang="en-GB" b="1" dirty="0"/>
              <a:t>Easier to change the implementation:</a:t>
            </a:r>
            <a:r>
              <a:rPr lang="en-GB" dirty="0"/>
              <a:t> If you have hidden all of the implementation details of your module behind its public interface then you can change those implementation details without affecting any code that depends on the API. </a:t>
            </a:r>
          </a:p>
          <a:p>
            <a:pPr marL="171450" indent="-171450">
              <a:buFont typeface="Arial"/>
              <a:buChar char="•"/>
            </a:pPr>
            <a:r>
              <a:rPr lang="en-GB" b="1" dirty="0"/>
              <a:t>Easier to optimize:</a:t>
            </a:r>
            <a:r>
              <a:rPr lang="en-GB" dirty="0"/>
              <a:t> with your implementation details hidden successfully, you can optimize the performance of your API without requiring any changes to your clients’ code. </a:t>
            </a:r>
          </a:p>
          <a:p>
            <a:pPr marL="171450" indent="-171450">
              <a:buFont typeface="Arial"/>
              <a:buChar char="•"/>
            </a:pPr>
            <a:endParaRPr lang="en-GB"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D865C22-0DF6-4B3A-84DA-56EA7DEAF930}" type="slidenum">
              <a:rPr lang="en-GB" noProof="0" smtClean="0"/>
              <a:t>4</a:t>
            </a:fld>
            <a:endParaRPr lang="en-GB" noProof="0"/>
          </a:p>
        </p:txBody>
      </p:sp>
    </p:spTree>
    <p:extLst>
      <p:ext uri="{BB962C8B-B14F-4D97-AF65-F5344CB8AC3E}">
        <p14:creationId xmlns:p14="http://schemas.microsoft.com/office/powerpoint/2010/main" val="1161612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THE PROBLEM DOMAIN</a:t>
            </a:r>
          </a:p>
          <a:p>
            <a:pPr marL="171450" indent="-171450">
              <a:buFont typeface="Arial"/>
              <a:buChar char="•"/>
            </a:pPr>
            <a:r>
              <a:rPr lang="en-GB" dirty="0"/>
              <a:t>Provide a Good Abstraction </a:t>
            </a:r>
            <a:endParaRPr lang="en-US"/>
          </a:p>
          <a:p>
            <a:pPr marL="628650" lvl="1" indent="-171450">
              <a:buFont typeface="Arial"/>
              <a:buChar char="•"/>
            </a:pPr>
            <a:r>
              <a:rPr lang="en-GB" dirty="0"/>
              <a:t>It should be formulated in terms of high-level concepts that make sense in the chosen problem domain rather than exposing low-level implementation issues. </a:t>
            </a:r>
            <a:endParaRPr lang="en-US"/>
          </a:p>
          <a:p>
            <a:pPr marL="628650" lvl="1" indent="-171450">
              <a:buFont typeface="Arial"/>
              <a:buChar char="•"/>
            </a:pPr>
            <a:r>
              <a:rPr lang="en-GB" dirty="0"/>
              <a:t>You should be able to give your API documentation to a  non-programmer and that person should be able to understand the concepts of the interface and how it is meant to work. </a:t>
            </a:r>
            <a:endParaRPr lang="en-US"/>
          </a:p>
          <a:p>
            <a:endParaRPr lang="en-GB" dirty="0">
              <a:cs typeface="Calibri"/>
            </a:endParaRPr>
          </a:p>
        </p:txBody>
      </p:sp>
      <p:sp>
        <p:nvSpPr>
          <p:cNvPr id="4" name="Slide Number Placeholder 3"/>
          <p:cNvSpPr>
            <a:spLocks noGrp="1"/>
          </p:cNvSpPr>
          <p:nvPr>
            <p:ph type="sldNum" sz="quarter" idx="5"/>
          </p:nvPr>
        </p:nvSpPr>
        <p:spPr/>
        <p:txBody>
          <a:bodyPr/>
          <a:lstStyle/>
          <a:p>
            <a:fld id="{7D865C22-0DF6-4B3A-84DA-56EA7DEAF930}" type="slidenum">
              <a:rPr lang="en-GB" noProof="0" smtClean="0"/>
              <a:t>6</a:t>
            </a:fld>
            <a:endParaRPr lang="en-GB" noProof="0"/>
          </a:p>
        </p:txBody>
      </p:sp>
    </p:spTree>
    <p:extLst>
      <p:ext uri="{BB962C8B-B14F-4D97-AF65-F5344CB8AC3E}">
        <p14:creationId xmlns:p14="http://schemas.microsoft.com/office/powerpoint/2010/main" val="3883143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Physical Hiding: Physical hiding means storing internal details in a separate file (.</a:t>
            </a:r>
            <a:r>
              <a:rPr lang="en-US" dirty="0" err="1"/>
              <a:t>cpp</a:t>
            </a:r>
            <a:r>
              <a:rPr lang="en-US" dirty="0"/>
              <a:t>) from the public interface (.h). </a:t>
            </a:r>
          </a:p>
          <a:p>
            <a:r>
              <a:rPr lang="en-US" dirty="0"/>
              <a:t>Logical Hiding: </a:t>
            </a:r>
            <a:endParaRPr lang="en-US" dirty="0">
              <a:cs typeface="Calibri"/>
            </a:endParaRPr>
          </a:p>
          <a:p>
            <a:r>
              <a:rPr lang="en-US" dirty="0">
                <a:cs typeface="Calibri"/>
              </a:rPr>
              <a:t>* </a:t>
            </a:r>
            <a:r>
              <a:rPr lang="en-US" dirty="0"/>
              <a:t>The object-oriented concept of encapsulation provides a mechanism for limiting access to members of an object.</a:t>
            </a:r>
            <a:endParaRPr lang="en-US" dirty="0">
              <a:cs typeface="Calibri" panose="020F0502020204030204"/>
            </a:endParaRPr>
          </a:p>
          <a:p>
            <a:r>
              <a:rPr lang="en-US" dirty="0">
                <a:cs typeface="Calibri" panose="020F0502020204030204"/>
              </a:rPr>
              <a:t>* </a:t>
            </a:r>
            <a:r>
              <a:rPr lang="en-US" dirty="0"/>
              <a:t>Public/Protected/Private</a:t>
            </a:r>
          </a:p>
          <a:p>
            <a:r>
              <a:rPr lang="en-US" dirty="0">
                <a:cs typeface="Calibri"/>
              </a:rPr>
              <a:t>* </a:t>
            </a:r>
            <a:r>
              <a:rPr lang="en-US" dirty="0"/>
              <a:t>Encapsulation is the process of separating the public interface of an API from its underlying implementation.</a:t>
            </a:r>
          </a:p>
          <a:p>
            <a:r>
              <a:rPr lang="en-US" dirty="0">
                <a:cs typeface="Calibri"/>
              </a:rPr>
              <a:t>* </a:t>
            </a:r>
            <a:r>
              <a:rPr lang="en-US" dirty="0"/>
              <a:t>Logical hiding means using the C++ language features of protected and private to restrict access to internal details. </a:t>
            </a:r>
            <a:endParaRPr lang="en-US" dirty="0">
              <a:cs typeface="Calibri" panose="020F0502020204030204"/>
            </a:endParaRPr>
          </a:p>
          <a:p>
            <a:r>
              <a:rPr lang="en-US" dirty="0"/>
              <a:t>Hide Member Variables:</a:t>
            </a:r>
            <a:endParaRPr lang="en-US" dirty="0">
              <a:cs typeface="Calibri" panose="020F0502020204030204"/>
            </a:endParaRPr>
          </a:p>
          <a:p>
            <a:pPr marL="171450" indent="-171450">
              <a:buFont typeface="Arial"/>
              <a:buChar char="•"/>
            </a:pPr>
            <a:r>
              <a:rPr lang="en-GB" dirty="0"/>
              <a:t>Validation </a:t>
            </a:r>
            <a:endParaRPr lang="en-US"/>
          </a:p>
          <a:p>
            <a:pPr marL="171450" indent="-171450">
              <a:buFont typeface="Arial"/>
              <a:buChar char="•"/>
            </a:pPr>
            <a:r>
              <a:rPr lang="en-GB" dirty="0"/>
              <a:t>Lazy evaluation </a:t>
            </a:r>
            <a:endParaRPr lang="en-US"/>
          </a:p>
          <a:p>
            <a:pPr marL="171450" indent="-171450">
              <a:buFont typeface="Arial"/>
              <a:buChar char="•"/>
            </a:pPr>
            <a:r>
              <a:rPr lang="en-GB" dirty="0"/>
              <a:t>Caching </a:t>
            </a:r>
            <a:endParaRPr lang="en-US"/>
          </a:p>
          <a:p>
            <a:pPr marL="171450" indent="-171450">
              <a:buFont typeface="Arial"/>
              <a:buChar char="•"/>
            </a:pPr>
            <a:r>
              <a:rPr lang="en-GB" dirty="0"/>
              <a:t>Extra computation </a:t>
            </a:r>
            <a:endParaRPr lang="en-US"/>
          </a:p>
          <a:p>
            <a:pPr marL="171450" indent="-171450">
              <a:buFont typeface="Arial"/>
              <a:buChar char="•"/>
            </a:pPr>
            <a:r>
              <a:rPr lang="en-GB" dirty="0"/>
              <a:t>Notifications </a:t>
            </a:r>
            <a:endParaRPr lang="en-US"/>
          </a:p>
          <a:p>
            <a:pPr marL="171450" indent="-171450">
              <a:buFont typeface="Arial"/>
              <a:buChar char="•"/>
            </a:pPr>
            <a:r>
              <a:rPr lang="en-GB" dirty="0"/>
              <a:t>Debugging </a:t>
            </a:r>
            <a:endParaRPr lang="en-US"/>
          </a:p>
          <a:p>
            <a:pPr marL="171450" indent="-171450">
              <a:buFont typeface="Arial"/>
              <a:buChar char="•"/>
            </a:pPr>
            <a:r>
              <a:rPr lang="en-GB" dirty="0"/>
              <a:t>Synchronization </a:t>
            </a:r>
            <a:endParaRPr lang="en-US"/>
          </a:p>
          <a:p>
            <a:pPr marL="171450" indent="-171450">
              <a:buFont typeface="Arial"/>
              <a:buChar char="•"/>
            </a:pPr>
            <a:r>
              <a:rPr lang="en-GB" dirty="0"/>
              <a:t>Finer access control. </a:t>
            </a:r>
            <a:endParaRPr lang="en-US"/>
          </a:p>
          <a:p>
            <a:pPr marL="171450" indent="-171450">
              <a:buFont typeface="Arial"/>
              <a:buChar char="•"/>
            </a:pPr>
            <a:r>
              <a:rPr lang="en-GB" dirty="0"/>
              <a:t>Maintaining invariant relationships </a:t>
            </a:r>
            <a:endParaRPr lang="en-US"/>
          </a:p>
          <a:p>
            <a:pPr marL="171450" indent="-171450">
              <a:buFont typeface="Arial"/>
              <a:buChar char="•"/>
            </a:pPr>
            <a:r>
              <a:rPr lang="en-GB" dirty="0"/>
              <a:t>member variables should never be public, as well as protected. If you make a variable protected, then it can be accessed directly by any clients that subclass your class, and then exactly the same arguments apply as for the public case</a:t>
            </a:r>
            <a:endParaRPr lang="en-US" dirty="0"/>
          </a:p>
          <a:p>
            <a:pPr lvl="1" indent="-171450">
              <a:buFont typeface="Arial"/>
              <a:buChar char="•"/>
            </a:pPr>
            <a:r>
              <a:rPr lang="en-GB" dirty="0"/>
              <a:t>As Alan Snyder states, inheritance severely compromises the benefits of encapsulation in object-oriented programming languages (Snyder, 1986). </a:t>
            </a:r>
            <a:endParaRPr lang="en-GB" dirty="0">
              <a:cs typeface="Calibri"/>
            </a:endParaRPr>
          </a:p>
          <a:p>
            <a:pPr lvl="1" indent="-171450">
              <a:buFont typeface="Arial"/>
              <a:buChar char="•"/>
            </a:pPr>
            <a:r>
              <a:rPr lang="en-GB" b="1" dirty="0"/>
              <a:t>Executing a C++ function call incurs the overhead of pushing the method’s parameters and return address onto the call stack, as well as reserving space for any local variables in the routine. Then when the method completes, the call stack has to be unwound again.</a:t>
            </a:r>
            <a:endParaRPr lang="en-GB" dirty="0">
              <a:cs typeface="Calibri"/>
            </a:endParaRPr>
          </a:p>
          <a:p>
            <a:pPr marL="171450" indent="-171450">
              <a:buFont typeface="Arial"/>
              <a:buChar char="•"/>
            </a:pPr>
            <a:r>
              <a:rPr lang="en-GB" dirty="0"/>
              <a:t>Hide Implementation Methods</a:t>
            </a:r>
            <a:endParaRPr lang="en-GB" dirty="0">
              <a:cs typeface="Calibri"/>
            </a:endParaRPr>
          </a:p>
          <a:p>
            <a:pPr marL="628650" lvl="1" indent="-171450">
              <a:buFont typeface="Arial"/>
              <a:buChar char="•"/>
            </a:pPr>
            <a:r>
              <a:rPr lang="en-GB" dirty="0"/>
              <a:t>The key point to remember is that a class should define what to do, not how it is done </a:t>
            </a:r>
            <a:endParaRPr lang="en-GB" dirty="0">
              <a:cs typeface="Calibri"/>
            </a:endParaRPr>
          </a:p>
          <a:p>
            <a:pPr marL="628650" lvl="1" indent="-171450">
              <a:buFont typeface="Arial"/>
              <a:buChar char="•"/>
            </a:pPr>
            <a:r>
              <a:rPr lang="en-GB" dirty="0"/>
              <a:t>Never return non-</a:t>
            </a:r>
            <a:r>
              <a:rPr lang="en-GB" dirty="0" err="1"/>
              <a:t>const</a:t>
            </a:r>
            <a:r>
              <a:rPr lang="en-GB" dirty="0"/>
              <a:t> pointers or references to private data members. This breaks encapsulation. </a:t>
            </a:r>
            <a:endParaRPr lang="en-GB" dirty="0">
              <a:cs typeface="Calibri"/>
            </a:endParaRPr>
          </a:p>
          <a:p>
            <a:pPr marL="628650" lvl="1" indent="-171450">
              <a:buFont typeface="Arial"/>
              <a:buChar char="•"/>
            </a:pPr>
            <a:r>
              <a:rPr lang="en-GB" dirty="0"/>
              <a:t>Prefer declaring private functionality as static functions within the .</a:t>
            </a:r>
            <a:r>
              <a:rPr lang="en-GB" dirty="0" err="1"/>
              <a:t>cpp</a:t>
            </a:r>
            <a:r>
              <a:rPr lang="en-GB" dirty="0"/>
              <a:t> file rather than exposing them in public headers as private methods. (Using the </a:t>
            </a:r>
            <a:r>
              <a:rPr lang="en-GB" dirty="0" err="1"/>
              <a:t>Pimpl</a:t>
            </a:r>
            <a:r>
              <a:rPr lang="en-GB" dirty="0"/>
              <a:t> idiom is even better though. </a:t>
            </a:r>
            <a:endParaRPr lang="en-GB" dirty="0">
              <a:cs typeface="Calibri"/>
            </a:endParaRPr>
          </a:p>
          <a:p>
            <a:pPr marL="171450" indent="-171450">
              <a:buFont typeface="Arial"/>
              <a:buChar char="•"/>
            </a:pPr>
            <a:r>
              <a:rPr lang="en-GB" dirty="0"/>
              <a:t>Hide Implementation Classes </a:t>
            </a:r>
            <a:endParaRPr lang="en-GB" dirty="0">
              <a:cs typeface="Calibri"/>
            </a:endParaRPr>
          </a:p>
          <a:p>
            <a:pPr marL="628650" lvl="1" indent="-171450">
              <a:buFont typeface="Arial"/>
              <a:buChar char="•"/>
            </a:pPr>
            <a:r>
              <a:rPr lang="en-GB" dirty="0"/>
              <a:t>In addition to hiding the internal methods and variables for your classes, you should also </a:t>
            </a:r>
            <a:r>
              <a:rPr lang="en-GB" dirty="0" err="1"/>
              <a:t>endeavor</a:t>
            </a:r>
            <a:r>
              <a:rPr lang="en-GB" dirty="0"/>
              <a:t> to hide any actual classes that are purely implementation detail. </a:t>
            </a:r>
            <a:endParaRPr lang="en-GB" dirty="0">
              <a:cs typeface="Calibri"/>
            </a:endParaRPr>
          </a:p>
          <a:p>
            <a:pPr marL="285750" lvl="1">
              <a:buFont typeface="Arial"/>
            </a:pPr>
            <a:endParaRPr lang="en-GB" b="1"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D865C22-0DF6-4B3A-84DA-56EA7DEAF930}" type="slidenum">
              <a:rPr lang="en-GB" noProof="0" smtClean="0"/>
              <a:t>7</a:t>
            </a:fld>
            <a:endParaRPr lang="en-GB" noProof="0"/>
          </a:p>
        </p:txBody>
      </p:sp>
    </p:spTree>
    <p:extLst>
      <p:ext uri="{BB962C8B-B14F-4D97-AF65-F5344CB8AC3E}">
        <p14:creationId xmlns:p14="http://schemas.microsoft.com/office/powerpoint/2010/main" val="4117412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GB" dirty="0"/>
              <a:t>To answer this question you will have to perform requirements gathering and use case modelling early on so that you understand what the API is expected to do </a:t>
            </a:r>
            <a:endParaRPr lang="en-US" dirty="0"/>
          </a:p>
          <a:p>
            <a:pPr marL="285750" indent="-285750">
              <a:buFont typeface="Arial"/>
              <a:buChar char="•"/>
            </a:pPr>
            <a:r>
              <a:rPr lang="en-GB" dirty="0"/>
              <a:t>a compact interface is one that can easily fit inside the head of your users </a:t>
            </a:r>
            <a:endParaRPr lang="en-GB" dirty="0">
              <a:cs typeface="Calibri"/>
            </a:endParaRPr>
          </a:p>
          <a:p>
            <a:pPr>
              <a:buFont typeface="Arial"/>
              <a:buChar char="•"/>
            </a:pPr>
            <a:r>
              <a:rPr lang="en-GB" dirty="0"/>
              <a:t>Don’t Overpromise :</a:t>
            </a:r>
            <a:endParaRPr lang="en-GB" dirty="0">
              <a:cs typeface="Calibri"/>
            </a:endParaRPr>
          </a:p>
          <a:p>
            <a:pPr lvl="1">
              <a:buFont typeface="Arial"/>
              <a:buChar char="•"/>
            </a:pPr>
            <a:r>
              <a:rPr lang="en-GB" dirty="0"/>
              <a:t>The key point is that once you release an API and have clients using it, adding new functionality is easy, but removing functionality is really difficult. </a:t>
            </a:r>
          </a:p>
          <a:p>
            <a:pPr lvl="1">
              <a:buFont typeface="Arial"/>
              <a:buChar char="•"/>
            </a:pPr>
            <a:r>
              <a:rPr lang="en-GB" dirty="0"/>
              <a:t>When in doubt, leave it out! Minimize the number of public classes and functions in your API. </a:t>
            </a:r>
            <a:endParaRPr lang="en-GB" dirty="0">
              <a:cs typeface="Calibri"/>
            </a:endParaRPr>
          </a:p>
          <a:p>
            <a:pPr>
              <a:buFont typeface="Arial"/>
              <a:buChar char="•"/>
            </a:pPr>
            <a:r>
              <a:rPr lang="en-GB" dirty="0"/>
              <a:t>Add Virtual Functions Judiciously </a:t>
            </a:r>
            <a:endParaRPr lang="en-GB" dirty="0">
              <a:cs typeface="Calibri"/>
            </a:endParaRPr>
          </a:p>
          <a:p>
            <a:pPr lvl="1">
              <a:buFont typeface="Arial"/>
              <a:buChar char="•"/>
            </a:pPr>
            <a:r>
              <a:rPr lang="en-GB" dirty="0">
                <a:cs typeface="Calibri"/>
              </a:rPr>
              <a:t>There are chances that you might add some features or add some small changes in your base class but you will do that without knowing your clients are use your API. That might break client's code.</a:t>
            </a:r>
          </a:p>
          <a:p>
            <a:pPr lvl="1">
              <a:buFont typeface="Arial"/>
              <a:buChar char="•"/>
            </a:pPr>
            <a:r>
              <a:rPr lang="en-GB" dirty="0">
                <a:cs typeface="Calibri"/>
              </a:rPr>
              <a:t>You might have exposed some thread-safe APIs but client can override it in some unsafe way without performing any proper locking.</a:t>
            </a:r>
          </a:p>
          <a:p>
            <a:pPr lvl="1">
              <a:buFont typeface="Arial"/>
              <a:buChar char="•"/>
            </a:pPr>
            <a:r>
              <a:rPr lang="en-GB" dirty="0"/>
              <a:t>A class with no virtual functions tends to be more robust and requires less maintenance than one with virtual functions. </a:t>
            </a:r>
            <a:endParaRPr lang="en-GB" dirty="0">
              <a:cs typeface="Calibri"/>
            </a:endParaRPr>
          </a:p>
          <a:p>
            <a:pPr>
              <a:buFont typeface="Arial"/>
              <a:buChar char="•"/>
            </a:pPr>
            <a:r>
              <a:rPr lang="en-GB" dirty="0"/>
              <a:t>If you still decide that you want to allow subclassing, make sure that you design your API to allow it safely. Remember the following rules: </a:t>
            </a:r>
            <a:endParaRPr lang="en-GB" dirty="0">
              <a:cs typeface="Calibri"/>
            </a:endParaRPr>
          </a:p>
          <a:p>
            <a:pPr lvl="1">
              <a:buFont typeface="Arial"/>
              <a:buChar char="•"/>
            </a:pPr>
            <a:r>
              <a:rPr lang="en-GB" dirty="0"/>
              <a:t>Always declare your destructor to be virtual if there are any virtual functions in your class. This is so that subclasses can free any extra resources that they may have allocated. </a:t>
            </a:r>
            <a:endParaRPr lang="en-GB" dirty="0">
              <a:cs typeface="Calibri"/>
            </a:endParaRPr>
          </a:p>
          <a:p>
            <a:pPr lvl="1">
              <a:buFont typeface="Arial"/>
              <a:buChar char="•"/>
            </a:pPr>
            <a:r>
              <a:rPr lang="en-GB" dirty="0"/>
              <a:t>Always document how methods of your class call each other. If a client wants to provide an alter- native implementation for a virtual function, they will need to know which other methods need to be called within their implementation in order to preserve the internal integrity of the object. </a:t>
            </a:r>
            <a:endParaRPr lang="en-GB" dirty="0">
              <a:cs typeface="Calibri"/>
            </a:endParaRPr>
          </a:p>
          <a:p>
            <a:pPr lvl="1">
              <a:buFont typeface="Arial"/>
              <a:buChar char="•"/>
            </a:pPr>
            <a:r>
              <a:rPr lang="en-GB" dirty="0"/>
              <a:t>Never</a:t>
            </a:r>
            <a:r>
              <a:rPr lang="en-US" dirty="0"/>
              <a:t> </a:t>
            </a:r>
            <a:r>
              <a:rPr lang="en-GB" dirty="0"/>
              <a:t>call virtual functions from your constructor or destructor. These calls will never be directed to a subclass (Meyers, 2005). This does not affect the appearance of your API, but it’s a good rule to know all the same. </a:t>
            </a:r>
            <a:endParaRPr lang="en-GB" dirty="0">
              <a:cs typeface="Calibri"/>
            </a:endParaRPr>
          </a:p>
          <a:p>
            <a:pPr>
              <a:buFont typeface="Arial"/>
              <a:buChar char="•"/>
            </a:pPr>
            <a:r>
              <a:rPr lang="en-GB" dirty="0"/>
              <a:t>Convenience APIs </a:t>
            </a:r>
            <a:endParaRPr lang="en-GB" dirty="0">
              <a:cs typeface="Calibri"/>
            </a:endParaRPr>
          </a:p>
          <a:p>
            <a:pPr lvl="1">
              <a:buFont typeface="Arial"/>
              <a:buChar char="•"/>
            </a:pPr>
            <a:r>
              <a:rPr lang="en-US" dirty="0"/>
              <a:t>encapsulate multiple API calls to provide simpler higher-level operations</a:t>
            </a:r>
            <a:endParaRPr lang="en-GB" dirty="0"/>
          </a:p>
          <a:p>
            <a:pPr>
              <a:buFont typeface="Arial"/>
              <a:buChar char="•"/>
            </a:pPr>
            <a:r>
              <a:rPr lang="en-GB" dirty="0"/>
              <a:t>The important point is that you do not mix your convenience API in the same classes as your core API. </a:t>
            </a:r>
            <a:endParaRPr lang="en-GB" dirty="0">
              <a:cs typeface="Calibri"/>
            </a:endParaRPr>
          </a:p>
          <a:p>
            <a:pPr>
              <a:buFont typeface="Arial"/>
              <a:buChar char="•"/>
            </a:pPr>
            <a:r>
              <a:rPr lang="en-GB" dirty="0"/>
              <a:t>Instead, you can produce supplementary classes that wrap certain public functionality of your core API.</a:t>
            </a:r>
            <a:endParaRPr lang="en-GB" dirty="0">
              <a:cs typeface="Calibri"/>
            </a:endParaRPr>
          </a:p>
          <a:p>
            <a:pPr lvl="1">
              <a:buFont typeface="Arial"/>
              <a:buChar char="•"/>
            </a:pPr>
            <a:r>
              <a:rPr lang="en-GB" dirty="0"/>
              <a:t>Add convenience APIs as separate modules or libraries that sit on top of your minimal core API. </a:t>
            </a:r>
            <a:endParaRPr lang="en-GB" dirty="0">
              <a:cs typeface="Calibri"/>
            </a:endParaRPr>
          </a:p>
          <a:p>
            <a:pPr lvl="1">
              <a:buFont typeface="Arial"/>
              <a:buChar char="•"/>
            </a:pPr>
            <a:endParaRPr lang="en-GB" dirty="0">
              <a:cs typeface="Calibri"/>
            </a:endParaRPr>
          </a:p>
          <a:p>
            <a:pPr marL="285750" indent="-285750">
              <a:buFont typeface="Arial"/>
              <a:buChar char="•"/>
            </a:pPr>
            <a:endParaRPr lang="en-GB"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D865C22-0DF6-4B3A-84DA-56EA7DEAF930}" type="slidenum">
              <a:rPr lang="en-GB" noProof="0" smtClean="0"/>
              <a:t>8</a:t>
            </a:fld>
            <a:endParaRPr lang="en-GB" noProof="0"/>
          </a:p>
        </p:txBody>
      </p:sp>
    </p:spTree>
    <p:extLst>
      <p:ext uri="{BB962C8B-B14F-4D97-AF65-F5344CB8AC3E}">
        <p14:creationId xmlns:p14="http://schemas.microsoft.com/office/powerpoint/2010/main" val="1663825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EASY TO USE </a:t>
            </a:r>
            <a:endParaRPr lang="en-US"/>
          </a:p>
          <a:p>
            <a:pPr marL="285750" indent="-285750">
              <a:buFont typeface="Arial"/>
              <a:buChar char="•"/>
            </a:pPr>
            <a:r>
              <a:rPr lang="en-GB" dirty="0"/>
              <a:t>A well-designed API should make simple tasks easy and obvious. </a:t>
            </a:r>
            <a:endParaRPr lang="en-GB" dirty="0">
              <a:cs typeface="Calibri"/>
            </a:endParaRPr>
          </a:p>
          <a:p>
            <a:pPr marL="285750" indent="-285750">
              <a:buFont typeface="Arial"/>
              <a:buChar char="•"/>
            </a:pPr>
            <a:r>
              <a:rPr lang="en-GB" dirty="0"/>
              <a:t>it should make the </a:t>
            </a:r>
            <a:r>
              <a:rPr lang="en-GB" b="1" dirty="0"/>
              <a:t>task of writing documentation much easier. </a:t>
            </a:r>
            <a:endParaRPr lang="en-GB" b="1" dirty="0">
              <a:cs typeface="Calibri"/>
            </a:endParaRPr>
          </a:p>
          <a:p>
            <a:pPr marL="285750" indent="-285750">
              <a:buFont typeface="Arial"/>
              <a:buChar char="•"/>
            </a:pPr>
            <a:r>
              <a:rPr lang="en-GB" dirty="0"/>
              <a:t>Difficult to Misuse </a:t>
            </a:r>
            <a:endParaRPr lang="en-GB" dirty="0">
              <a:cs typeface="Calibri"/>
            </a:endParaRPr>
          </a:p>
          <a:p>
            <a:pPr marL="285750" indent="-285750">
              <a:buFont typeface="Arial"/>
              <a:buChar char="•"/>
            </a:pPr>
            <a:r>
              <a:rPr lang="en-GB" dirty="0"/>
              <a:t>A good API, in addition to being easy to use, </a:t>
            </a:r>
            <a:r>
              <a:rPr lang="en-GB" b="1" dirty="0"/>
              <a:t>should also be difficult to misuse</a:t>
            </a:r>
            <a:r>
              <a:rPr lang="en-GB" dirty="0"/>
              <a:t>. </a:t>
            </a:r>
            <a:endParaRPr lang="en-GB" dirty="0">
              <a:cs typeface="Calibri" panose="020F0502020204030204"/>
            </a:endParaRPr>
          </a:p>
          <a:p>
            <a:pPr marL="285750" lvl="1" indent="-285750">
              <a:buFont typeface="Arial"/>
              <a:buChar char="•"/>
            </a:pPr>
            <a:r>
              <a:rPr lang="en-GB" b="1" dirty="0"/>
              <a:t>Prefer </a:t>
            </a:r>
            <a:r>
              <a:rPr lang="en-GB" b="1" dirty="0" err="1"/>
              <a:t>enums</a:t>
            </a:r>
            <a:r>
              <a:rPr lang="en-GB" b="1" dirty="0"/>
              <a:t> to </a:t>
            </a:r>
            <a:r>
              <a:rPr lang="en-GB" b="1" dirty="0" err="1"/>
              <a:t>booleans</a:t>
            </a:r>
            <a:r>
              <a:rPr lang="en-GB" dirty="0"/>
              <a:t> to improve code readability. Preferably use </a:t>
            </a:r>
            <a:r>
              <a:rPr lang="en-GB" b="1" dirty="0" err="1"/>
              <a:t>enum</a:t>
            </a:r>
            <a:r>
              <a:rPr lang="en-GB" b="1" dirty="0"/>
              <a:t> class</a:t>
            </a:r>
            <a:endParaRPr lang="en-GB" b="1" dirty="0">
              <a:cs typeface="Calibri"/>
            </a:endParaRPr>
          </a:p>
          <a:p>
            <a:pPr marL="285750" lvl="1" indent="-285750">
              <a:buFont typeface="Arial"/>
              <a:buChar char="•"/>
            </a:pPr>
            <a:r>
              <a:rPr lang="en-GB" b="1" dirty="0"/>
              <a:t>Avoid functions with multiple parameters of the same type. </a:t>
            </a:r>
            <a:endParaRPr lang="en-GB" b="1" dirty="0">
              <a:cs typeface="Calibri"/>
            </a:endParaRPr>
          </a:p>
          <a:p>
            <a:pPr marL="171450" indent="-171450">
              <a:buFont typeface="Arial"/>
              <a:buChar char="•"/>
            </a:pPr>
            <a:r>
              <a:rPr lang="en-GB" dirty="0"/>
              <a:t>Consistent </a:t>
            </a:r>
            <a:endParaRPr lang="en-US"/>
          </a:p>
          <a:p>
            <a:pPr marL="628650" lvl="1" indent="-171450">
              <a:buFont typeface="Arial"/>
              <a:buChar char="•"/>
            </a:pPr>
            <a:r>
              <a:rPr lang="en-US" dirty="0"/>
              <a:t>A good API should apply a consistent design approach so that its </a:t>
            </a:r>
            <a:r>
              <a:rPr lang="en-US" b="1" dirty="0"/>
              <a:t>conventions are easy to remember</a:t>
            </a:r>
            <a:r>
              <a:rPr lang="en-US" dirty="0"/>
              <a:t>, and therefore </a:t>
            </a:r>
            <a:r>
              <a:rPr lang="en-US" b="1" dirty="0"/>
              <a:t>easy to adopt</a:t>
            </a:r>
            <a:endParaRPr lang="en-US" b="1">
              <a:cs typeface="Calibri"/>
            </a:endParaRPr>
          </a:p>
          <a:p>
            <a:pPr marL="628650" lvl="1" indent="-171450">
              <a:buFont typeface="Arial"/>
              <a:buChar char="•"/>
            </a:pPr>
            <a:r>
              <a:rPr lang="en-US" b="1" dirty="0"/>
              <a:t>consistent naming conventions</a:t>
            </a:r>
            <a:r>
              <a:rPr lang="en-US" dirty="0"/>
              <a:t> imply reuse of the same words for the same concepts across the API</a:t>
            </a:r>
            <a:endParaRPr lang="en-US" dirty="0">
              <a:cs typeface="Calibri"/>
            </a:endParaRPr>
          </a:p>
          <a:p>
            <a:pPr marL="628650" lvl="1" indent="-171450">
              <a:buFont typeface="Arial"/>
              <a:buChar char="•"/>
            </a:pPr>
            <a:r>
              <a:rPr lang="en-GB" dirty="0"/>
              <a:t>Use </a:t>
            </a:r>
            <a:r>
              <a:rPr lang="en-GB" b="1" dirty="0"/>
              <a:t>consistent function naming and parameter ordering</a:t>
            </a:r>
            <a:r>
              <a:rPr lang="en-GB" dirty="0"/>
              <a:t>. </a:t>
            </a:r>
            <a:endParaRPr lang="en-US"/>
          </a:p>
          <a:p>
            <a:pPr marL="628650" lvl="1" indent="-171450">
              <a:buFont typeface="Arial"/>
              <a:buChar char="•"/>
            </a:pPr>
            <a:r>
              <a:rPr lang="en-GB" dirty="0"/>
              <a:t>the easiest APIs to use are those that require </a:t>
            </a:r>
            <a:r>
              <a:rPr lang="en-GB" b="1" dirty="0"/>
              <a:t>minimal new learning for your users</a:t>
            </a:r>
            <a:r>
              <a:rPr lang="en-GB" dirty="0"/>
              <a:t>.</a:t>
            </a:r>
            <a:endParaRPr lang="en-US" dirty="0"/>
          </a:p>
          <a:p>
            <a:pPr marL="171450" indent="-171450">
              <a:buFont typeface="Arial"/>
              <a:buChar char="•"/>
            </a:pPr>
            <a:r>
              <a:rPr lang="en-GB" dirty="0"/>
              <a:t>Orthogonal </a:t>
            </a:r>
            <a:endParaRPr lang="en-US"/>
          </a:p>
          <a:p>
            <a:pPr marL="628650" lvl="1" indent="-171450">
              <a:buFont typeface="Arial"/>
              <a:buChar char="•"/>
            </a:pPr>
            <a:r>
              <a:rPr lang="en-GB" dirty="0"/>
              <a:t>An orthogonal API means that functions </a:t>
            </a:r>
            <a:r>
              <a:rPr lang="en-GB" b="1" dirty="0"/>
              <a:t>do not have side effects</a:t>
            </a:r>
            <a:r>
              <a:rPr lang="en-GB" dirty="0"/>
              <a:t>. </a:t>
            </a:r>
            <a:endParaRPr lang="en-US"/>
          </a:p>
          <a:p>
            <a:pPr marL="628650" lvl="1" indent="-171450">
              <a:buFont typeface="Arial"/>
              <a:buChar char="•"/>
            </a:pPr>
            <a:r>
              <a:rPr lang="en-GB" dirty="0"/>
              <a:t>Calling a method that sets a particular property </a:t>
            </a:r>
            <a:r>
              <a:rPr lang="en-GB" b="1" dirty="0"/>
              <a:t>should change only that property </a:t>
            </a:r>
            <a:r>
              <a:rPr lang="en-GB" dirty="0"/>
              <a:t>and </a:t>
            </a:r>
            <a:r>
              <a:rPr lang="en-GB" b="1" dirty="0"/>
              <a:t>not additionally change other</a:t>
            </a:r>
            <a:r>
              <a:rPr lang="en-GB" dirty="0"/>
              <a:t> publicly accessible properties. </a:t>
            </a:r>
            <a:endParaRPr lang="en-US" dirty="0"/>
          </a:p>
          <a:p>
            <a:pPr marL="628650" lvl="1" indent="-171450">
              <a:buFont typeface="Arial"/>
              <a:buChar char="•"/>
            </a:pPr>
            <a:r>
              <a:rPr lang="en-GB" b="1" dirty="0"/>
              <a:t>Reduce redundanc</a:t>
            </a:r>
            <a:r>
              <a:rPr lang="en-GB" dirty="0"/>
              <a:t>y. Ensure that the </a:t>
            </a:r>
            <a:r>
              <a:rPr lang="en-GB" b="1" dirty="0"/>
              <a:t>same information is not represented in more than one way</a:t>
            </a:r>
            <a:r>
              <a:rPr lang="en-GB" dirty="0"/>
              <a:t>. There should be a single authoritative source for each piece of knowledge. </a:t>
            </a:r>
            <a:endParaRPr lang="en-GB" dirty="0">
              <a:cs typeface="Calibri"/>
            </a:endParaRPr>
          </a:p>
          <a:p>
            <a:pPr marL="628650" lvl="1" indent="-171450">
              <a:buFont typeface="Arial"/>
              <a:buChar char="•"/>
            </a:pPr>
            <a:endParaRPr lang="en-GB" dirty="0"/>
          </a:p>
          <a:p>
            <a:pPr marL="171450" indent="-171450">
              <a:buFont typeface="Arial"/>
              <a:buChar char="•"/>
            </a:pPr>
            <a:r>
              <a:rPr lang="en-GB" dirty="0"/>
              <a:t>Robust Resource Allocation </a:t>
            </a:r>
            <a:endParaRPr lang="en-US"/>
          </a:p>
          <a:p>
            <a:r>
              <a:rPr lang="en-GB" dirty="0"/>
              <a:t>most C++ bugs arise from some kind of misuse of pointers or references, such as </a:t>
            </a:r>
            <a:endParaRPr lang="en-US"/>
          </a:p>
          <a:p>
            <a:pPr marL="171450" indent="-171450">
              <a:buFont typeface="Arial"/>
              <a:buChar char="•"/>
            </a:pPr>
            <a:r>
              <a:rPr lang="en-GB" b="1" dirty="0"/>
              <a:t>Null dereferencing:</a:t>
            </a:r>
            <a:r>
              <a:rPr lang="en-GB" dirty="0"/>
              <a:t> trying to use -&gt; or * operators on a NULL pointer. </a:t>
            </a:r>
            <a:endParaRPr lang="en-US"/>
          </a:p>
          <a:p>
            <a:pPr marL="171450" indent="-171450">
              <a:buFont typeface="Arial"/>
              <a:buChar char="•"/>
            </a:pPr>
            <a:r>
              <a:rPr lang="en-GB" b="1" dirty="0"/>
              <a:t>Double freeing: </a:t>
            </a:r>
            <a:r>
              <a:rPr lang="en-GB" dirty="0"/>
              <a:t>calling delete or free() on a block of memory twice. </a:t>
            </a:r>
            <a:endParaRPr lang="en-US"/>
          </a:p>
          <a:p>
            <a:pPr marL="171450" indent="-171450">
              <a:buFont typeface="Arial"/>
              <a:buChar char="•"/>
            </a:pPr>
            <a:r>
              <a:rPr lang="en-GB" b="1" dirty="0"/>
              <a:t>Accessing invalid memory:</a:t>
            </a:r>
            <a:r>
              <a:rPr lang="en-GB" dirty="0"/>
              <a:t> trying to use -&gt; or * operators on a pointer that has not been allocated yet or that has been freed already.</a:t>
            </a:r>
            <a:endParaRPr lang="en-US" dirty="0"/>
          </a:p>
          <a:p>
            <a:pPr marL="171450" indent="-171450">
              <a:buFont typeface="Arial"/>
              <a:buChar char="•"/>
            </a:pPr>
            <a:r>
              <a:rPr lang="en-GB" b="1" dirty="0"/>
              <a:t>Mixing Allocators:</a:t>
            </a:r>
            <a:r>
              <a:rPr lang="en-GB" dirty="0"/>
              <a:t> using delete to free memory that was allocated with malloc() or using free() to return memory allocated with new. </a:t>
            </a:r>
            <a:endParaRPr lang="en-US" dirty="0"/>
          </a:p>
          <a:p>
            <a:pPr marL="171450" indent="-171450">
              <a:buFont typeface="Arial"/>
              <a:buChar char="•"/>
            </a:pPr>
            <a:r>
              <a:rPr lang="en-GB" b="1" dirty="0"/>
              <a:t>Incorrect array deallocation:</a:t>
            </a:r>
            <a:r>
              <a:rPr lang="en-GB" dirty="0"/>
              <a:t> using the delete operator instead of delete [] to free an array.</a:t>
            </a:r>
            <a:endParaRPr lang="en-US" dirty="0"/>
          </a:p>
          <a:p>
            <a:pPr marL="171450" indent="-171450">
              <a:buFont typeface="Arial"/>
              <a:buChar char="•"/>
            </a:pPr>
            <a:r>
              <a:rPr lang="en-GB" dirty="0"/>
              <a:t> </a:t>
            </a:r>
            <a:r>
              <a:rPr lang="en-GB" b="1" dirty="0"/>
              <a:t>Memory leaks: </a:t>
            </a:r>
            <a:r>
              <a:rPr lang="en-GB" dirty="0"/>
              <a:t>not freeing a block of memory when you are finished with it.</a:t>
            </a:r>
            <a:endParaRPr lang="en-US" dirty="0"/>
          </a:p>
          <a:p>
            <a:pPr marL="171450" indent="-171450">
              <a:buFont typeface="Arial"/>
              <a:buChar char="•"/>
            </a:pPr>
            <a:endParaRPr lang="en-GB" dirty="0"/>
          </a:p>
          <a:p>
            <a:pPr marL="171450" indent="-171450">
              <a:buFont typeface="Arial"/>
              <a:buChar char="•"/>
            </a:pPr>
            <a:r>
              <a:rPr lang="en-GB" dirty="0"/>
              <a:t>Platform Independent</a:t>
            </a:r>
            <a:endParaRPr lang="en-US" dirty="0"/>
          </a:p>
          <a:p>
            <a:pPr marL="628650" lvl="1" indent="-171450">
              <a:buFont typeface="Arial"/>
              <a:buChar char="•"/>
            </a:pPr>
            <a:r>
              <a:rPr lang="en-GB" dirty="0"/>
              <a:t>A well-designed C++ API </a:t>
            </a:r>
            <a:r>
              <a:rPr lang="en-GB" b="1" dirty="0"/>
              <a:t>should always avoid platform-specific #if/#ifdef lines in its public headers</a:t>
            </a:r>
            <a:r>
              <a:rPr lang="en-GB" dirty="0"/>
              <a:t>. </a:t>
            </a:r>
            <a:endParaRPr lang="en-US"/>
          </a:p>
          <a:p>
            <a:pPr marL="628650" lvl="1" indent="-171450">
              <a:buFont typeface="Arial"/>
              <a:buChar char="•"/>
            </a:pPr>
            <a:r>
              <a:rPr lang="en-GB" b="1" dirty="0"/>
              <a:t>Never put platform-specific #if or #ifdef statements into your public APIs</a:t>
            </a:r>
            <a:r>
              <a:rPr lang="en-GB" dirty="0"/>
              <a:t>. It exposes implementation details and makes your API appear different on different platforms. </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7D865C22-0DF6-4B3A-84DA-56EA7DEAF930}" type="slidenum">
              <a:rPr lang="en-GB" noProof="0" smtClean="0"/>
              <a:t>9</a:t>
            </a:fld>
            <a:endParaRPr lang="en-GB" noProof="0"/>
          </a:p>
        </p:txBody>
      </p:sp>
    </p:spTree>
    <p:extLst>
      <p:ext uri="{BB962C8B-B14F-4D97-AF65-F5344CB8AC3E}">
        <p14:creationId xmlns:p14="http://schemas.microsoft.com/office/powerpoint/2010/main" val="54636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Various measures can be used to evaluate the degree of coupling between</a:t>
            </a:r>
          </a:p>
          <a:p>
            <a:r>
              <a:rPr lang="en-US" dirty="0"/>
              <a:t>components.</a:t>
            </a:r>
            <a:endParaRPr lang="en-GB" dirty="0"/>
          </a:p>
          <a:p>
            <a:pPr marL="285750" indent="-285750">
              <a:buFont typeface="Arial"/>
              <a:buChar char="•"/>
            </a:pPr>
            <a:r>
              <a:rPr lang="en-US" b="1" dirty="0"/>
              <a:t>Size</a:t>
            </a:r>
            <a:r>
              <a:rPr lang="en-US" dirty="0"/>
              <a:t>. Relates to the </a:t>
            </a:r>
            <a:r>
              <a:rPr lang="en-US" b="1" dirty="0"/>
              <a:t>number of connections between components</a:t>
            </a:r>
            <a:r>
              <a:rPr lang="en-US" dirty="0"/>
              <a:t>, including the number of classes, methods, arguments per method, etc. For example, a method with fewer parameters is more loosely coupled to components that call it.</a:t>
            </a:r>
            <a:endParaRPr lang="en-GB" dirty="0"/>
          </a:p>
          <a:p>
            <a:pPr marL="285750" indent="-285750">
              <a:buFont typeface="Arial"/>
              <a:buChar char="•"/>
            </a:pPr>
            <a:r>
              <a:rPr lang="en-US" b="1" dirty="0"/>
              <a:t>Visibility</a:t>
            </a:r>
            <a:r>
              <a:rPr lang="en-US" dirty="0"/>
              <a:t>. Refers to the </a:t>
            </a:r>
            <a:r>
              <a:rPr lang="en-US" b="1" dirty="0"/>
              <a:t>prominence of the connection between components</a:t>
            </a:r>
            <a:r>
              <a:rPr lang="en-US" dirty="0"/>
              <a:t>. For example, changing a global variable in order to affect the state of another component indirectly is a poor level of visibility.</a:t>
            </a:r>
            <a:endParaRPr lang="en-GB">
              <a:cs typeface="Calibri" panose="020F0502020204030204"/>
            </a:endParaRPr>
          </a:p>
          <a:p>
            <a:pPr marL="285750" indent="-285750">
              <a:buFont typeface="Arial"/>
              <a:buChar char="•"/>
            </a:pPr>
            <a:r>
              <a:rPr lang="en-US" b="1" dirty="0"/>
              <a:t>Intimacy</a:t>
            </a:r>
            <a:r>
              <a:rPr lang="en-US" dirty="0"/>
              <a:t>. Refers to the </a:t>
            </a:r>
            <a:r>
              <a:rPr lang="en-US" b="1" dirty="0"/>
              <a:t>directness of the connection between components</a:t>
            </a:r>
            <a:r>
              <a:rPr lang="en-US" dirty="0"/>
              <a:t>. If A is coupled to B and B is coupled to C, then A is indirectly coupled to C. Another example is that inheriting from a class is a tighter coupling than including that class as a member variable (composition) because inheritance also provides access to all protected members of the class.</a:t>
            </a:r>
            <a:endParaRPr lang="en-GB" dirty="0"/>
          </a:p>
          <a:p>
            <a:pPr marL="285750" indent="-285750">
              <a:buFont typeface="Arial"/>
              <a:buChar char="•"/>
            </a:pPr>
            <a:r>
              <a:rPr lang="en-US" b="1" dirty="0"/>
              <a:t>Flexibility</a:t>
            </a:r>
            <a:r>
              <a:rPr lang="en-US" dirty="0"/>
              <a:t>. Relates to the </a:t>
            </a:r>
            <a:r>
              <a:rPr lang="en-US" b="1" dirty="0"/>
              <a:t>ease of changing the connections between components</a:t>
            </a:r>
            <a:r>
              <a:rPr lang="en-US" dirty="0"/>
              <a:t>. For example, if the signature of a method in </a:t>
            </a:r>
            <a:r>
              <a:rPr lang="en-US" dirty="0" err="1"/>
              <a:t>ObjectA</a:t>
            </a:r>
            <a:r>
              <a:rPr lang="en-US" dirty="0"/>
              <a:t> needs to change so that </a:t>
            </a:r>
            <a:r>
              <a:rPr lang="en-US" dirty="0" err="1"/>
              <a:t>ObjectB</a:t>
            </a:r>
            <a:r>
              <a:rPr lang="en-US" dirty="0"/>
              <a:t> can call it, how easy is it to change that method and all dependent code.</a:t>
            </a:r>
            <a:endParaRPr lang="en-GB" dirty="0"/>
          </a:p>
          <a:p>
            <a:endParaRPr lang="en-US" dirty="0">
              <a:cs typeface="Calibri"/>
            </a:endParaRPr>
          </a:p>
          <a:p>
            <a:r>
              <a:rPr lang="en-US" dirty="0"/>
              <a:t>Coupling by Name Only</a:t>
            </a:r>
            <a:endParaRPr lang="en-US" dirty="0">
              <a:cs typeface="Calibri"/>
            </a:endParaRPr>
          </a:p>
          <a:p>
            <a:r>
              <a:rPr lang="en-US" dirty="0"/>
              <a:t>If class A only needs to know the name of class B, that is, it does not need to know the size of class B or call any methods in the class, then class A does not need to depend on the full declaration of B. In these cases, you can use a forward declaration for class B, rather than including the entire interface, and so reduce the coupling between the two classes</a:t>
            </a:r>
          </a:p>
          <a:p>
            <a:endParaRPr lang="en-US" dirty="0">
              <a:cs typeface="Calibri"/>
            </a:endParaRPr>
          </a:p>
          <a:p>
            <a:pPr marL="171450" indent="-171450">
              <a:buFont typeface="Arial"/>
              <a:buChar char="•"/>
            </a:pPr>
            <a:r>
              <a:rPr lang="en-US" dirty="0"/>
              <a:t>Callbacks, Observers, and Notifications</a:t>
            </a:r>
            <a:endParaRPr lang="en-US" dirty="0">
              <a:cs typeface="Calibri"/>
            </a:endParaRPr>
          </a:p>
          <a:p>
            <a:pPr marL="628650" lvl="1" indent="-171450">
              <a:buFont typeface="Arial"/>
              <a:buChar char="•"/>
            </a:pPr>
            <a:r>
              <a:rPr lang="en-US" dirty="0"/>
              <a:t>Callbacks</a:t>
            </a:r>
            <a:endParaRPr lang="en-US" dirty="0">
              <a:cs typeface="Calibri"/>
            </a:endParaRPr>
          </a:p>
          <a:p>
            <a:pPr marL="1085850" lvl="2" indent="-171450">
              <a:buFont typeface="Arial"/>
              <a:buChar char="•"/>
            </a:pPr>
            <a:r>
              <a:rPr lang="en-US" dirty="0"/>
              <a:t>a </a:t>
            </a:r>
            <a:r>
              <a:rPr lang="en-US" b="1" dirty="0"/>
              <a:t>callback is a pointer to a function</a:t>
            </a:r>
            <a:r>
              <a:rPr lang="en-US" dirty="0"/>
              <a:t> within module A that is passed to module B so that B can invoke the function in A at an appropriate time.</a:t>
            </a:r>
            <a:endParaRPr lang="en-US" dirty="0">
              <a:cs typeface="Calibri"/>
            </a:endParaRPr>
          </a:p>
          <a:p>
            <a:pPr marL="1085850" lvl="2" indent="-171450">
              <a:buFont typeface="Arial"/>
              <a:buChar char="•"/>
            </a:pPr>
            <a:r>
              <a:rPr lang="en-US" dirty="0"/>
              <a:t>Module B knows nothing about module A and has no include or link dependencies upon A. This </a:t>
            </a:r>
            <a:r>
              <a:rPr lang="en-US" b="1" dirty="0"/>
              <a:t>makes callbacks particularly useful to allow low-level code to execute high-level code</a:t>
            </a:r>
            <a:r>
              <a:rPr lang="en-US" dirty="0"/>
              <a:t> that it cannot have a link dependency on.</a:t>
            </a:r>
            <a:endParaRPr lang="en-US" dirty="0">
              <a:cs typeface="Calibri"/>
            </a:endParaRPr>
          </a:p>
          <a:p>
            <a:pPr marL="628650" lvl="1" indent="-171450">
              <a:buFont typeface="Arial"/>
              <a:buChar char="•"/>
            </a:pPr>
            <a:r>
              <a:rPr lang="en-US" dirty="0"/>
              <a:t>Observers</a:t>
            </a:r>
            <a:endParaRPr lang="en-US" dirty="0">
              <a:cs typeface="Calibri" panose="020F0502020204030204"/>
            </a:endParaRPr>
          </a:p>
          <a:p>
            <a:pPr marL="628650" lvl="1" indent="-171450">
              <a:buFont typeface="Arial"/>
              <a:buChar char="•"/>
            </a:pPr>
            <a:r>
              <a:rPr lang="en-US" dirty="0"/>
              <a:t>Notifications</a:t>
            </a:r>
            <a:endParaRPr lang="en-US" dirty="0">
              <a:cs typeface="Calibri" panose="020F0502020204030204"/>
            </a:endParaRPr>
          </a:p>
          <a:p>
            <a:pPr marL="1085850" lvl="2" indent="-171450">
              <a:buFont typeface="Arial"/>
              <a:buChar char="•"/>
            </a:pPr>
            <a:r>
              <a:rPr lang="en-US" dirty="0"/>
              <a:t>An alternative solution is to</a:t>
            </a:r>
            <a:r>
              <a:rPr lang="en-US" b="1" dirty="0"/>
              <a:t> build a centralized mechanism to send notifications</a:t>
            </a:r>
            <a:r>
              <a:rPr lang="en-US" dirty="0"/>
              <a:t>, or events, between unconnected parts of the system.</a:t>
            </a:r>
            <a:endParaRPr lang="en-US" dirty="0">
              <a:cs typeface="Calibri"/>
            </a:endParaRPr>
          </a:p>
          <a:p>
            <a:pPr marL="1085850" lvl="2" indent="-171450">
              <a:buFont typeface="Arial"/>
              <a:buChar char="•"/>
            </a:pPr>
            <a:endParaRPr lang="en-US" dirty="0"/>
          </a:p>
          <a:p>
            <a:pPr marL="1085850" lvl="2" indent="-171450">
              <a:buFont typeface="Arial"/>
              <a:buChar char="•"/>
            </a:pPr>
            <a:r>
              <a:rPr lang="en-US" dirty="0"/>
              <a:t>STABLE, DOCUMENTED, AND TESTED</a:t>
            </a:r>
            <a:endParaRPr lang="en-US" dirty="0">
              <a:cs typeface="Calibri" panose="020F0502020204030204"/>
            </a:endParaRPr>
          </a:p>
          <a:p>
            <a:pPr marL="171450" indent="-171450">
              <a:buFont typeface="Arial"/>
              <a:buChar char="•"/>
            </a:pPr>
            <a:r>
              <a:rPr lang="en-US" dirty="0"/>
              <a:t>A well-designed API should be stable and future proof.</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D865C22-0DF6-4B3A-84DA-56EA7DEAF930}" type="slidenum">
              <a:rPr lang="en-GB" noProof="0" smtClean="0"/>
              <a:t>10</a:t>
            </a:fld>
            <a:endParaRPr lang="en-GB" noProof="0"/>
          </a:p>
        </p:txBody>
      </p:sp>
    </p:spTree>
    <p:extLst>
      <p:ext uri="{BB962C8B-B14F-4D97-AF65-F5344CB8AC3E}">
        <p14:creationId xmlns:p14="http://schemas.microsoft.com/office/powerpoint/2010/main" val="276313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4/22/2022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r>
              <a:rPr lang="en-US" dirty="0"/>
              <a:t>copyright @ www.jhadheeraj.com</a:t>
            </a:r>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3386192"/>
      </p:ext>
    </p:extLst>
  </p:cSld>
  <p:clrMapOvr>
    <a:masterClrMapping/>
  </p:clrMapOvr>
  <p:transition spd="med">
    <p:pull/>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4/22/2022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r>
              <a:rPr lang="en-US"/>
              <a:t>copyright @ www.jhadheeraj.com</a:t>
            </a:r>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5055289"/>
      </p:ext>
    </p:extLst>
  </p:cSld>
  <p:clrMapOvr>
    <a:masterClrMapping/>
  </p:clrMapOvr>
  <p:transition spd="med">
    <p:pull/>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4/22/2022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r>
              <a:rPr lang="en-US"/>
              <a:t>copyright @ www.jhadheeraj.com</a:t>
            </a:r>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38695562"/>
      </p:ext>
    </p:extLst>
  </p:cSld>
  <p:clrMapOvr>
    <a:masterClrMapping/>
  </p:clrMapOvr>
  <p:transition spd="med">
    <p:pull/>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a:t>copyright @ www.jhadheeraj.com</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3891896"/>
      </p:ext>
    </p:extLst>
  </p:cSld>
  <p:clrMapOvr>
    <a:masterClrMapping/>
  </p:clrMapOvr>
  <p:transition spd="med">
    <p:pull/>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4/22/2022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r>
              <a:rPr lang="en-US"/>
              <a:t>copyright @ www.jhadheeraj.com</a:t>
            </a:r>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9299626"/>
      </p:ext>
    </p:extLst>
  </p:cSld>
  <p:clrMapOvr>
    <a:masterClrMapping/>
  </p:clrMapOvr>
  <p:transition spd="med">
    <p:pull/>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r>
              <a:rPr lang="en-US"/>
              <a:t>copyright @ www.jhadheeraj.com</a:t>
            </a:r>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3493489"/>
      </p:ext>
    </p:extLst>
  </p:cSld>
  <p:clrMapOvr>
    <a:masterClrMapping/>
  </p:clrMapOvr>
  <p:transition spd="med">
    <p:pull/>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a:t>copyright @ www.jhadheeraj.com</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84384430"/>
      </p:ext>
    </p:extLst>
  </p:cSld>
  <p:clrMapOvr>
    <a:masterClrMapping/>
  </p:clrMapOvr>
  <p:transition spd="med">
    <p:pull/>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4/22/2022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a:t>copyright @ www.jhadheeraj.com</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1587524"/>
      </p:ext>
    </p:extLst>
  </p:cSld>
  <p:clrMapOvr>
    <a:masterClrMapping/>
  </p:clrMapOvr>
  <p:transition spd="med">
    <p:pull/>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4/22/2022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a:t>copyright @ www.jhadheeraj.com</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08018438"/>
      </p:ext>
    </p:extLst>
  </p:cSld>
  <p:clrMapOvr>
    <a:masterClrMapping/>
  </p:clrMapOvr>
  <p:transition spd="med">
    <p:pull/>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a:t>copyright @ www.jhadheeraj.com</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9172179"/>
      </p:ext>
    </p:extLst>
  </p:cSld>
  <p:clrMapOvr>
    <a:masterClrMapping/>
  </p:clrMapOvr>
  <p:transition spd="med">
    <p:pull/>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a:t>copyright @ www.jhadheeraj.com</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24858141"/>
      </p:ext>
    </p:extLst>
  </p:cSld>
  <p:clrMapOvr>
    <a:masterClrMapping/>
  </p:clrMapOvr>
  <p:transition spd="med">
    <p:pull/>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4/22/2022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www.jhadheeraj.com</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24598205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ransition spd="med">
    <p:pull/>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1F0E72FB.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jhadheeraj.com" TargetMode="External"/><Relationship Id="rId2" Type="http://schemas.openxmlformats.org/officeDocument/2006/relationships/hyperlink" Target="mailto:contact@jhadheeraj.com" TargetMode="External"/><Relationship Id="rId1" Type="http://schemas.openxmlformats.org/officeDocument/2006/relationships/slideLayout" Target="../slideLayouts/slideLayout2.xml"/><Relationship Id="rId4" Type="http://schemas.openxmlformats.org/officeDocument/2006/relationships/hyperlink" Target="http://www.linkedin.com/in/jhadheeraj"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Map&#10;&#10;Description automatically generated">
            <a:extLst>
              <a:ext uri="{FF2B5EF4-FFF2-40B4-BE49-F238E27FC236}">
                <a16:creationId xmlns:a16="http://schemas.microsoft.com/office/drawing/2014/main" id="{5CEE8F46-A524-65C0-BD77-40EC189080A2}"/>
              </a:ext>
            </a:extLst>
          </p:cNvPr>
          <p:cNvPicPr>
            <a:picLocks noChangeAspect="1"/>
          </p:cNvPicPr>
          <p:nvPr/>
        </p:nvPicPr>
        <p:blipFill rotWithShape="1">
          <a:blip r:embed="rId4"/>
          <a:srcRect t="3799" r="-1" b="2296"/>
          <a:stretch/>
        </p:blipFill>
        <p:spPr>
          <a:xfrm>
            <a:off x="3523488" y="10"/>
            <a:ext cx="8668512" cy="6857990"/>
          </a:xfrm>
          <a:prstGeom prst="rect">
            <a:avLst/>
          </a:prstGeom>
        </p:spPr>
      </p:pic>
      <p:sp>
        <p:nvSpPr>
          <p:cNvPr id="52" name="Rectangle 5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rtlCol="0" anchor="b">
            <a:normAutofit/>
          </a:bodyPr>
          <a:lstStyle/>
          <a:p>
            <a:r>
              <a:rPr lang="en-GB" sz="4800" b="0" dirty="0">
                <a:latin typeface="Calibri Light"/>
                <a:cs typeface="Calibri Light"/>
              </a:rPr>
              <a:t>What </a:t>
            </a:r>
            <a:r>
              <a:rPr lang="en-GB" sz="4800" dirty="0">
                <a:latin typeface="Calibri Light"/>
                <a:cs typeface="Calibri Light"/>
              </a:rPr>
              <a:t>do I</a:t>
            </a:r>
            <a:r>
              <a:rPr lang="en-GB" sz="4800" b="0" dirty="0">
                <a:latin typeface="Calibri Light"/>
                <a:cs typeface="Calibri Light"/>
              </a:rPr>
              <a:t> think while designing an API/Function?</a:t>
            </a:r>
            <a:endParaRPr lang="en-GB" sz="4800" b="0" dirty="0">
              <a:ea typeface="+mj-lt"/>
              <a:cs typeface="+mj-lt"/>
            </a:endParaRPr>
          </a:p>
        </p:txBody>
      </p:sp>
      <p:sp>
        <p:nvSpPr>
          <p:cNvPr id="3" name="Subtitle 2"/>
          <p:cNvSpPr>
            <a:spLocks noGrp="1"/>
          </p:cNvSpPr>
          <p:nvPr>
            <p:ph type="subTitle" idx="1"/>
          </p:nvPr>
        </p:nvSpPr>
        <p:spPr>
          <a:xfrm>
            <a:off x="477980" y="4872922"/>
            <a:ext cx="4023359" cy="1208141"/>
          </a:xfrm>
        </p:spPr>
        <p:txBody>
          <a:bodyPr rtlCol="0">
            <a:normAutofit/>
          </a:bodyPr>
          <a:lstStyle/>
          <a:p>
            <a:pPr rtl="0"/>
            <a:endParaRPr lang="en-GB" sz="2000"/>
          </a:p>
        </p:txBody>
      </p:sp>
      <p:sp>
        <p:nvSpPr>
          <p:cNvPr id="54"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CE6B80A5-3F08-66BE-8D55-030BB2F31447}"/>
              </a:ext>
            </a:extLst>
          </p:cNvPr>
          <p:cNvSpPr>
            <a:spLocks noGrp="1"/>
          </p:cNvSpPr>
          <p:nvPr>
            <p:ph type="sldNum" sz="quarter" idx="12"/>
          </p:nvPr>
        </p:nvSpPr>
        <p:spPr/>
        <p:txBody>
          <a:bodyPr/>
          <a:lstStyle/>
          <a:p>
            <a:fld id="{B2DC25EE-239B-4C5F-AAD1-255A7D5F1EE2}" type="slidenum">
              <a:rPr lang="en-US" smtClean="0"/>
              <a:t>1</a:t>
            </a:fld>
            <a:endParaRPr lang="en-GB"/>
          </a:p>
        </p:txBody>
      </p:sp>
      <p:sp>
        <p:nvSpPr>
          <p:cNvPr id="7" name="Footer Placeholder 6">
            <a:extLst>
              <a:ext uri="{FF2B5EF4-FFF2-40B4-BE49-F238E27FC236}">
                <a16:creationId xmlns:a16="http://schemas.microsoft.com/office/drawing/2014/main" id="{31229C63-CF0C-F90D-762B-4BC1AC96DB73}"/>
              </a:ext>
            </a:extLst>
          </p:cNvPr>
          <p:cNvSpPr>
            <a:spLocks noGrp="1"/>
          </p:cNvSpPr>
          <p:nvPr>
            <p:ph type="ftr" sz="quarter" idx="11"/>
          </p:nvPr>
        </p:nvSpPr>
        <p:spPr>
          <a:xfrm>
            <a:off x="479502" y="6412106"/>
            <a:ext cx="2544337" cy="365125"/>
          </a:xfrm>
        </p:spPr>
        <p:txBody>
          <a:bodyPr/>
          <a:lstStyle/>
          <a:p>
            <a:r>
              <a:rPr lang="en-GB"/>
              <a:t>copyright @ www.jhadheeraj.com</a:t>
            </a:r>
          </a:p>
        </p:txBody>
      </p:sp>
    </p:spTree>
    <p:extLst>
      <p:ext uri="{BB962C8B-B14F-4D97-AF65-F5344CB8AC3E}">
        <p14:creationId xmlns:p14="http://schemas.microsoft.com/office/powerpoint/2010/main" val="521040635"/>
      </p:ext>
    </p:extLst>
  </p:cSld>
  <p:clrMapOvr>
    <a:masterClrMapping/>
  </p:clrMapOvr>
  <p:transition spd="med">
    <p:pull/>
  </p:transition>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4AA829-0E32-7325-E54D-180C53B24775}"/>
              </a:ext>
            </a:extLst>
          </p:cNvPr>
          <p:cNvSpPr>
            <a:spLocks noGrp="1"/>
          </p:cNvSpPr>
          <p:nvPr>
            <p:ph type="title"/>
          </p:nvPr>
        </p:nvSpPr>
        <p:spPr>
          <a:xfrm>
            <a:off x="838200" y="253397"/>
            <a:ext cx="10515600" cy="1273233"/>
          </a:xfrm>
        </p:spPr>
        <p:txBody>
          <a:bodyPr>
            <a:normAutofit/>
          </a:bodyPr>
          <a:lstStyle/>
          <a:p>
            <a:r>
              <a:rPr lang="en-GB" dirty="0">
                <a:ea typeface="+mj-lt"/>
                <a:cs typeface="+mj-lt"/>
              </a:rPr>
              <a:t>Loosely Coupled</a:t>
            </a:r>
            <a:endParaRPr lang="en-US"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F526708-EF59-46A1-AB3F-F39D8B1D0CA9}"/>
              </a:ext>
            </a:extLst>
          </p:cNvPr>
          <p:cNvSpPr txBox="1"/>
          <p:nvPr/>
        </p:nvSpPr>
        <p:spPr>
          <a:xfrm>
            <a:off x="975359" y="337566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Good APIs exhibit loose coupling and high cohesion.</a:t>
            </a:r>
            <a:endParaRPr lang="en-US" dirty="0"/>
          </a:p>
        </p:txBody>
      </p:sp>
      <p:sp>
        <p:nvSpPr>
          <p:cNvPr id="6" name="Slide Number Placeholder 5">
            <a:extLst>
              <a:ext uri="{FF2B5EF4-FFF2-40B4-BE49-F238E27FC236}">
                <a16:creationId xmlns:a16="http://schemas.microsoft.com/office/drawing/2014/main" id="{DD0045DA-D743-C930-E517-F41BB76B1CB3}"/>
              </a:ext>
            </a:extLst>
          </p:cNvPr>
          <p:cNvSpPr>
            <a:spLocks noGrp="1"/>
          </p:cNvSpPr>
          <p:nvPr>
            <p:ph type="sldNum" sz="quarter" idx="12"/>
          </p:nvPr>
        </p:nvSpPr>
        <p:spPr/>
        <p:txBody>
          <a:bodyPr/>
          <a:lstStyle/>
          <a:p>
            <a:fld id="{B2DC25EE-239B-4C5F-AAD1-255A7D5F1EE2}" type="slidenum">
              <a:rPr lang="en-US" smtClean="0"/>
              <a:t>10</a:t>
            </a:fld>
            <a:endParaRPr lang="en-GB"/>
          </a:p>
        </p:txBody>
      </p:sp>
      <p:sp>
        <p:nvSpPr>
          <p:cNvPr id="4" name="TextBox 3">
            <a:extLst>
              <a:ext uri="{FF2B5EF4-FFF2-40B4-BE49-F238E27FC236}">
                <a16:creationId xmlns:a16="http://schemas.microsoft.com/office/drawing/2014/main" id="{7047D96D-6B42-6621-46EC-56BEF463217E}"/>
              </a:ext>
            </a:extLst>
          </p:cNvPr>
          <p:cNvSpPr txBox="1"/>
          <p:nvPr/>
        </p:nvSpPr>
        <p:spPr>
          <a:xfrm>
            <a:off x="975359" y="374142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Coupling by Name Only</a:t>
            </a:r>
            <a:endParaRPr lang="en-US" dirty="0"/>
          </a:p>
        </p:txBody>
      </p:sp>
      <p:sp>
        <p:nvSpPr>
          <p:cNvPr id="3" name="TextBox 2">
            <a:extLst>
              <a:ext uri="{FF2B5EF4-FFF2-40B4-BE49-F238E27FC236}">
                <a16:creationId xmlns:a16="http://schemas.microsoft.com/office/drawing/2014/main" id="{FF273037-9D36-D05E-3B4E-D799DC3099B7}"/>
              </a:ext>
            </a:extLst>
          </p:cNvPr>
          <p:cNvSpPr txBox="1"/>
          <p:nvPr/>
        </p:nvSpPr>
        <p:spPr>
          <a:xfrm>
            <a:off x="975359" y="300990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Good software designs tend to correlate with low (or loose) coupling and high cohesion.</a:t>
            </a:r>
            <a:endParaRPr lang="en-US" dirty="0">
              <a:ea typeface="+mn-lt"/>
              <a:cs typeface="+mn-lt"/>
            </a:endParaRPr>
          </a:p>
        </p:txBody>
      </p:sp>
      <p:sp>
        <p:nvSpPr>
          <p:cNvPr id="5" name="TextBox 4">
            <a:extLst>
              <a:ext uri="{FF2B5EF4-FFF2-40B4-BE49-F238E27FC236}">
                <a16:creationId xmlns:a16="http://schemas.microsoft.com/office/drawing/2014/main" id="{77A43C7C-193C-0032-5DCB-9E8B992E208C}"/>
              </a:ext>
            </a:extLst>
          </p:cNvPr>
          <p:cNvSpPr txBox="1"/>
          <p:nvPr/>
        </p:nvSpPr>
        <p:spPr>
          <a:xfrm>
            <a:off x="975359" y="410718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Reducing Class Coupling</a:t>
            </a:r>
            <a:endParaRPr lang="en-US" dirty="0"/>
          </a:p>
        </p:txBody>
      </p:sp>
      <p:sp>
        <p:nvSpPr>
          <p:cNvPr id="13" name="TextBox 12">
            <a:extLst>
              <a:ext uri="{FF2B5EF4-FFF2-40B4-BE49-F238E27FC236}">
                <a16:creationId xmlns:a16="http://schemas.microsoft.com/office/drawing/2014/main" id="{2ED94938-4B66-7E23-19B4-7E95B4A140B0}"/>
              </a:ext>
            </a:extLst>
          </p:cNvPr>
          <p:cNvSpPr txBox="1"/>
          <p:nvPr/>
        </p:nvSpPr>
        <p:spPr>
          <a:xfrm>
            <a:off x="975358" y="4470036"/>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err="1">
                <a:ea typeface="+mn-lt"/>
                <a:cs typeface="+mn-lt"/>
              </a:rPr>
              <a:t>Callbacks</a:t>
            </a:r>
            <a:r>
              <a:rPr lang="en-GB" dirty="0">
                <a:ea typeface="+mn-lt"/>
                <a:cs typeface="+mn-lt"/>
              </a:rPr>
              <a:t>, Observers, and Notifications</a:t>
            </a:r>
            <a:endParaRPr lang="en-US" dirty="0"/>
          </a:p>
        </p:txBody>
      </p:sp>
    </p:spTree>
    <p:extLst>
      <p:ext uri="{BB962C8B-B14F-4D97-AF65-F5344CB8AC3E}">
        <p14:creationId xmlns:p14="http://schemas.microsoft.com/office/powerpoint/2010/main" val="52065415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4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4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51">
            <a:extLst>
              <a:ext uri="{FF2B5EF4-FFF2-40B4-BE49-F238E27FC236}">
                <a16:creationId xmlns:a16="http://schemas.microsoft.com/office/drawing/2014/main" id="{031EA4A4-5D79-4817-B146-24029A2F3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4AA829-0E32-7325-E54D-180C53B24775}"/>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Thank You</a:t>
            </a:r>
          </a:p>
        </p:txBody>
      </p:sp>
      <p:pic>
        <p:nvPicPr>
          <p:cNvPr id="11" name="Picture 12">
            <a:extLst>
              <a:ext uri="{FF2B5EF4-FFF2-40B4-BE49-F238E27FC236}">
                <a16:creationId xmlns:a16="http://schemas.microsoft.com/office/drawing/2014/main" id="{32EC18A8-BFE1-3DDC-4A21-010227F00649}"/>
              </a:ext>
            </a:extLst>
          </p:cNvPr>
          <p:cNvPicPr>
            <a:picLocks noChangeAspect="1"/>
          </p:cNvPicPr>
          <p:nvPr/>
        </p:nvPicPr>
        <p:blipFill rotWithShape="1">
          <a:blip r:embed="rId2"/>
          <a:srcRect l="20293" r="4218" b="2"/>
          <a:stretch/>
        </p:blipFill>
        <p:spPr>
          <a:xfrm>
            <a:off x="20" y="10"/>
            <a:ext cx="7443196" cy="6857990"/>
          </a:xfrm>
          <a:prstGeom prst="rect">
            <a:avLst/>
          </a:prstGeom>
        </p:spPr>
      </p:pic>
      <p:sp>
        <p:nvSpPr>
          <p:cNvPr id="76" name="Rectangle 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ectangle 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3977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D0045DA-D743-C930-E517-F41BB76B1CB3}"/>
              </a:ext>
            </a:extLst>
          </p:cNvPr>
          <p:cNvSpPr>
            <a:spLocks noGrp="1"/>
          </p:cNvSpPr>
          <p:nvPr>
            <p:ph type="sldNum" sz="quarter" idx="12"/>
          </p:nvPr>
        </p:nvSpPr>
        <p:spPr>
          <a:xfrm>
            <a:off x="11104418" y="6356350"/>
            <a:ext cx="721822"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11</a:t>
            </a:fld>
            <a:endParaRPr lang="en-US">
              <a:solidFill>
                <a:schemeClr val="tx2">
                  <a:lumMod val="50000"/>
                  <a:lumOff val="50000"/>
                </a:schemeClr>
              </a:solidFill>
            </a:endParaRPr>
          </a:p>
        </p:txBody>
      </p:sp>
    </p:spTree>
    <p:extLst>
      <p:ext uri="{BB962C8B-B14F-4D97-AF65-F5344CB8AC3E}">
        <p14:creationId xmlns:p14="http://schemas.microsoft.com/office/powerpoint/2010/main" val="3879690034"/>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4AA829-0E32-7325-E54D-180C53B24775}"/>
              </a:ext>
            </a:extLst>
          </p:cNvPr>
          <p:cNvSpPr>
            <a:spLocks noGrp="1"/>
          </p:cNvSpPr>
          <p:nvPr>
            <p:ph type="title"/>
          </p:nvPr>
        </p:nvSpPr>
        <p:spPr>
          <a:xfrm>
            <a:off x="838200" y="253397"/>
            <a:ext cx="10515600" cy="1273233"/>
          </a:xfrm>
        </p:spPr>
        <p:txBody>
          <a:bodyPr>
            <a:normAutofit/>
          </a:bodyPr>
          <a:lstStyle/>
          <a:p>
            <a:r>
              <a:rPr lang="en-GB" dirty="0"/>
              <a:t>Who am I?</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968E39D-EA38-ACF2-E25C-A03C94DD18EC}"/>
              </a:ext>
            </a:extLst>
          </p:cNvPr>
          <p:cNvSpPr>
            <a:spLocks noGrp="1"/>
          </p:cNvSpPr>
          <p:nvPr>
            <p:ph idx="1"/>
          </p:nvPr>
        </p:nvSpPr>
        <p:spPr>
          <a:xfrm>
            <a:off x="8023027" y="3612918"/>
            <a:ext cx="3671242" cy="2656559"/>
          </a:xfrm>
        </p:spPr>
        <p:txBody>
          <a:bodyPr vert="horz" lIns="91440" tIns="45720" rIns="91440" bIns="45720" rtlCol="0" anchor="t">
            <a:normAutofit/>
          </a:bodyPr>
          <a:lstStyle/>
          <a:p>
            <a:pPr marL="0" indent="0">
              <a:buNone/>
            </a:pPr>
            <a:r>
              <a:rPr lang="en-GB" sz="2200" dirty="0"/>
              <a:t>Dheeraj Jha</a:t>
            </a:r>
          </a:p>
          <a:p>
            <a:pPr marL="0" indent="0">
              <a:buNone/>
            </a:pPr>
            <a:r>
              <a:rPr lang="en-GB" sz="1400" dirty="0"/>
              <a:t>Senior Professional II @ Capgemini Engineering</a:t>
            </a:r>
          </a:p>
          <a:p>
            <a:pPr marL="0" indent="0">
              <a:buNone/>
            </a:pPr>
            <a:r>
              <a:rPr lang="en-GB" sz="1400" dirty="0"/>
              <a:t>Email: </a:t>
            </a:r>
            <a:r>
              <a:rPr lang="en-GB" sz="1400" dirty="0">
                <a:hlinkClick r:id="rId2"/>
              </a:rPr>
              <a:t>contact@jhadheeraj.com</a:t>
            </a:r>
            <a:endParaRPr lang="en-GB" sz="1400" dirty="0"/>
          </a:p>
          <a:p>
            <a:pPr marL="0" indent="0">
              <a:buNone/>
            </a:pPr>
            <a:r>
              <a:rPr lang="en-GB" sz="1400" dirty="0"/>
              <a:t>Web: </a:t>
            </a:r>
            <a:r>
              <a:rPr lang="en-GB" sz="1400" dirty="0">
                <a:hlinkClick r:id="rId3"/>
              </a:rPr>
              <a:t>www.jhadheeraj.com</a:t>
            </a:r>
          </a:p>
          <a:p>
            <a:pPr marL="0" indent="0">
              <a:buNone/>
            </a:pPr>
            <a:r>
              <a:rPr lang="en-GB" sz="1400" dirty="0"/>
              <a:t>LinkedIn:</a:t>
            </a:r>
            <a:r>
              <a:rPr lang="en-GB" sz="1400" dirty="0">
                <a:ea typeface="+mn-lt"/>
                <a:cs typeface="+mn-lt"/>
              </a:rPr>
              <a:t> </a:t>
            </a:r>
            <a:r>
              <a:rPr lang="en-GB" sz="1400" dirty="0">
                <a:ea typeface="+mn-lt"/>
                <a:cs typeface="+mn-lt"/>
                <a:hlinkClick r:id="rId4"/>
              </a:rPr>
              <a:t>www.linkedin.com/in/jhadheeraj</a:t>
            </a:r>
            <a:endParaRPr lang="en-GB" sz="1400" dirty="0">
              <a:ea typeface="+mn-lt"/>
              <a:cs typeface="+mn-lt"/>
            </a:endParaRPr>
          </a:p>
          <a:p>
            <a:pPr marL="0" indent="0">
              <a:buNone/>
            </a:pPr>
            <a:r>
              <a:rPr lang="en-GB" sz="1400" dirty="0"/>
              <a:t>Twitter: @</a:t>
            </a:r>
            <a:r>
              <a:rPr lang="en-GB" sz="1400" dirty="0">
                <a:ea typeface="+mn-lt"/>
                <a:cs typeface="+mn-lt"/>
              </a:rPr>
              <a:t>dheerajjha03</a:t>
            </a:r>
            <a:endParaRPr lang="en-GB" sz="1400" dirty="0"/>
          </a:p>
          <a:p>
            <a:pPr marL="0" indent="0">
              <a:buNone/>
            </a:pPr>
            <a:endParaRPr lang="en-GB" sz="2200" dirty="0"/>
          </a:p>
        </p:txBody>
      </p:sp>
      <p:sp>
        <p:nvSpPr>
          <p:cNvPr id="4" name="TextBox 3">
            <a:extLst>
              <a:ext uri="{FF2B5EF4-FFF2-40B4-BE49-F238E27FC236}">
                <a16:creationId xmlns:a16="http://schemas.microsoft.com/office/drawing/2014/main" id="{E8B90D52-478F-1AB7-5733-0B8FF9EB5545}"/>
              </a:ext>
            </a:extLst>
          </p:cNvPr>
          <p:cNvSpPr txBox="1"/>
          <p:nvPr/>
        </p:nvSpPr>
        <p:spPr>
          <a:xfrm>
            <a:off x="995464" y="2738336"/>
            <a:ext cx="63910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dirty="0"/>
              <a:t>Practicing software engineering for more than a decade.</a:t>
            </a:r>
            <a:endParaRPr lang="en-US" dirty="0"/>
          </a:p>
          <a:p>
            <a:pPr marL="285750" indent="-285750">
              <a:buFont typeface="Arial"/>
              <a:buChar char="•"/>
            </a:pPr>
            <a:r>
              <a:rPr lang="en-GB" dirty="0"/>
              <a:t>C++ is my first programming language</a:t>
            </a:r>
          </a:p>
          <a:p>
            <a:pPr marL="285750" indent="-285750">
              <a:buFont typeface="Arial"/>
              <a:buChar char="•"/>
            </a:pPr>
            <a:r>
              <a:rPr lang="en-GB" dirty="0"/>
              <a:t>Also interested in other technologies and languages</a:t>
            </a:r>
          </a:p>
          <a:p>
            <a:pPr marL="285750" indent="-285750">
              <a:buFont typeface="Arial"/>
              <a:buChar char="•"/>
            </a:pPr>
            <a:r>
              <a:rPr lang="en-GB" dirty="0"/>
              <a:t>Interested in IOT, Cloud </a:t>
            </a:r>
            <a:r>
              <a:rPr lang="en-GB" dirty="0">
                <a:ea typeface="+mn-lt"/>
                <a:cs typeface="+mn-lt"/>
              </a:rPr>
              <a:t>and Security technologies</a:t>
            </a:r>
            <a:endParaRPr lang="en-GB" dirty="0"/>
          </a:p>
          <a:p>
            <a:pPr marL="285750" indent="-285750">
              <a:buFont typeface="Arial"/>
              <a:buChar char="•"/>
            </a:pPr>
            <a:r>
              <a:rPr lang="en-GB" dirty="0"/>
              <a:t>Founder and one of the organizers of </a:t>
            </a:r>
            <a:r>
              <a:rPr lang="en-GB" dirty="0" err="1"/>
              <a:t>CppIndia</a:t>
            </a:r>
            <a:endParaRPr lang="en-GB" dirty="0"/>
          </a:p>
          <a:p>
            <a:pPr marL="285750" indent="-285750">
              <a:buFont typeface="Arial"/>
              <a:buChar char="•"/>
            </a:pPr>
            <a:endParaRPr lang="en-GB" dirty="0"/>
          </a:p>
        </p:txBody>
      </p:sp>
      <p:sp>
        <p:nvSpPr>
          <p:cNvPr id="6" name="Slide Number Placeholder 5">
            <a:extLst>
              <a:ext uri="{FF2B5EF4-FFF2-40B4-BE49-F238E27FC236}">
                <a16:creationId xmlns:a16="http://schemas.microsoft.com/office/drawing/2014/main" id="{2156E0C0-5C0E-5A92-B641-F2DC9A3B573C}"/>
              </a:ext>
            </a:extLst>
          </p:cNvPr>
          <p:cNvSpPr>
            <a:spLocks noGrp="1"/>
          </p:cNvSpPr>
          <p:nvPr>
            <p:ph type="sldNum" sz="quarter" idx="12"/>
          </p:nvPr>
        </p:nvSpPr>
        <p:spPr/>
        <p:txBody>
          <a:bodyPr/>
          <a:lstStyle/>
          <a:p>
            <a:fld id="{B2DC25EE-239B-4C5F-AAD1-255A7D5F1EE2}" type="slidenum">
              <a:rPr lang="en-US" smtClean="0"/>
              <a:t>2</a:t>
            </a:fld>
            <a:endParaRPr lang="en-GB"/>
          </a:p>
        </p:txBody>
      </p:sp>
    </p:spTree>
    <p:extLst>
      <p:ext uri="{BB962C8B-B14F-4D97-AF65-F5344CB8AC3E}">
        <p14:creationId xmlns:p14="http://schemas.microsoft.com/office/powerpoint/2010/main" val="131132114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4AA829-0E32-7325-E54D-180C53B24775}"/>
              </a:ext>
            </a:extLst>
          </p:cNvPr>
          <p:cNvSpPr>
            <a:spLocks noGrp="1"/>
          </p:cNvSpPr>
          <p:nvPr>
            <p:ph type="title"/>
          </p:nvPr>
        </p:nvSpPr>
        <p:spPr>
          <a:xfrm>
            <a:off x="838200" y="253397"/>
            <a:ext cx="10515600" cy="1273233"/>
          </a:xfrm>
        </p:spPr>
        <p:txBody>
          <a:bodyPr>
            <a:normAutofit/>
          </a:bodyPr>
          <a:lstStyle/>
          <a:p>
            <a:r>
              <a:rPr lang="en-GB" dirty="0"/>
              <a:t>What is an API?</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8B90D52-478F-1AB7-5733-0B8FF9EB5545}"/>
              </a:ext>
            </a:extLst>
          </p:cNvPr>
          <p:cNvSpPr txBox="1"/>
          <p:nvPr/>
        </p:nvSpPr>
        <p:spPr>
          <a:xfrm>
            <a:off x="995464" y="2738336"/>
            <a:ext cx="102010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An API is simply a description of how to interact with a component. </a:t>
            </a:r>
            <a:endParaRPr lang="en-US" dirty="0"/>
          </a:p>
        </p:txBody>
      </p:sp>
      <p:sp>
        <p:nvSpPr>
          <p:cNvPr id="11" name="TextBox 10">
            <a:extLst>
              <a:ext uri="{FF2B5EF4-FFF2-40B4-BE49-F238E27FC236}">
                <a16:creationId xmlns:a16="http://schemas.microsoft.com/office/drawing/2014/main" id="{9CD05C21-731E-C680-40A2-82BBB13239B9}"/>
              </a:ext>
            </a:extLst>
          </p:cNvPr>
          <p:cNvSpPr txBox="1"/>
          <p:nvPr/>
        </p:nvSpPr>
        <p:spPr>
          <a:xfrm>
            <a:off x="2016543" y="3683216"/>
            <a:ext cx="27868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 provides an abstraction</a:t>
            </a:r>
            <a:endParaRPr lang="en-US" dirty="0"/>
          </a:p>
        </p:txBody>
      </p:sp>
      <p:sp>
        <p:nvSpPr>
          <p:cNvPr id="13" name="TextBox 12">
            <a:extLst>
              <a:ext uri="{FF2B5EF4-FFF2-40B4-BE49-F238E27FC236}">
                <a16:creationId xmlns:a16="http://schemas.microsoft.com/office/drawing/2014/main" id="{57F75FBA-A6A5-4BB9-AFF5-D6AD09F3638F}"/>
              </a:ext>
            </a:extLst>
          </p:cNvPr>
          <p:cNvSpPr txBox="1"/>
          <p:nvPr/>
        </p:nvSpPr>
        <p:spPr>
          <a:xfrm>
            <a:off x="5079783" y="3683216"/>
            <a:ext cx="51032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 provides  functional specification for a component</a:t>
            </a:r>
            <a:endParaRPr lang="en-US" dirty="0"/>
          </a:p>
        </p:txBody>
      </p:sp>
      <p:sp>
        <p:nvSpPr>
          <p:cNvPr id="16" name="TextBox 15">
            <a:extLst>
              <a:ext uri="{FF2B5EF4-FFF2-40B4-BE49-F238E27FC236}">
                <a16:creationId xmlns:a16="http://schemas.microsoft.com/office/drawing/2014/main" id="{329F94C2-563D-C744-0209-827F246A6E22}"/>
              </a:ext>
            </a:extLst>
          </p:cNvPr>
          <p:cNvSpPr txBox="1"/>
          <p:nvPr/>
        </p:nvSpPr>
        <p:spPr>
          <a:xfrm>
            <a:off x="995463" y="4856696"/>
            <a:ext cx="1020107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An API is a logical interface to a software component that hides the internal details required to implement it. </a:t>
            </a:r>
            <a:endParaRPr lang="en-US" dirty="0">
              <a:ea typeface="+mn-lt"/>
              <a:cs typeface="+mn-lt"/>
            </a:endParaRPr>
          </a:p>
        </p:txBody>
      </p:sp>
      <p:sp>
        <p:nvSpPr>
          <p:cNvPr id="5" name="Slide Number Placeholder 4">
            <a:extLst>
              <a:ext uri="{FF2B5EF4-FFF2-40B4-BE49-F238E27FC236}">
                <a16:creationId xmlns:a16="http://schemas.microsoft.com/office/drawing/2014/main" id="{CC6A4F27-A468-2071-4F97-0A8B82FB0A70}"/>
              </a:ext>
            </a:extLst>
          </p:cNvPr>
          <p:cNvSpPr>
            <a:spLocks noGrp="1"/>
          </p:cNvSpPr>
          <p:nvPr>
            <p:ph type="sldNum" sz="quarter" idx="12"/>
          </p:nvPr>
        </p:nvSpPr>
        <p:spPr/>
        <p:txBody>
          <a:bodyPr/>
          <a:lstStyle/>
          <a:p>
            <a:fld id="{B2DC25EE-239B-4C5F-AAD1-255A7D5F1EE2}" type="slidenum">
              <a:rPr lang="en-US" smtClean="0"/>
              <a:t>3</a:t>
            </a:fld>
            <a:endParaRPr lang="en-GB"/>
          </a:p>
        </p:txBody>
      </p:sp>
    </p:spTree>
    <p:extLst>
      <p:ext uri="{BB962C8B-B14F-4D97-AF65-F5344CB8AC3E}">
        <p14:creationId xmlns:p14="http://schemas.microsoft.com/office/powerpoint/2010/main" val="22235553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ppt_y</p:attrName>
                                        </p:attrNameLst>
                                      </p:cBhvr>
                                      <p:tavLst>
                                        <p:tav tm="0">
                                          <p:val>
                                            <p:strVal val="#ppt_y+#ppt_h*1.125000"/>
                                          </p:val>
                                        </p:tav>
                                        <p:tav tm="100000">
                                          <p:val>
                                            <p:strVal val="#ppt_y"/>
                                          </p:val>
                                        </p:tav>
                                      </p:tavLst>
                                    </p:anim>
                                    <p:animEffect transition="in" filter="wipe(up)">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13"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4AA829-0E32-7325-E54D-180C53B24775}"/>
              </a:ext>
            </a:extLst>
          </p:cNvPr>
          <p:cNvSpPr>
            <a:spLocks noGrp="1"/>
          </p:cNvSpPr>
          <p:nvPr>
            <p:ph type="title"/>
          </p:nvPr>
        </p:nvSpPr>
        <p:spPr>
          <a:xfrm>
            <a:off x="838200" y="253397"/>
            <a:ext cx="10515600" cy="1273233"/>
          </a:xfrm>
        </p:spPr>
        <p:txBody>
          <a:bodyPr>
            <a:normAutofit/>
          </a:bodyPr>
          <a:lstStyle/>
          <a:p>
            <a:r>
              <a:rPr lang="en-GB" dirty="0"/>
              <a:t>Why Should You Write APIs?</a:t>
            </a:r>
            <a:endParaRPr lang="en-US"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88B2C76-46B6-F3A8-44CB-2EB7015C73A3}"/>
              </a:ext>
            </a:extLst>
          </p:cNvPr>
          <p:cNvSpPr txBox="1"/>
          <p:nvPr/>
        </p:nvSpPr>
        <p:spPr>
          <a:xfrm>
            <a:off x="838200" y="26289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More Robust Code </a:t>
            </a:r>
            <a:endParaRPr lang="en-US" dirty="0"/>
          </a:p>
        </p:txBody>
      </p:sp>
      <p:sp>
        <p:nvSpPr>
          <p:cNvPr id="9" name="TextBox 8">
            <a:extLst>
              <a:ext uri="{FF2B5EF4-FFF2-40B4-BE49-F238E27FC236}">
                <a16:creationId xmlns:a16="http://schemas.microsoft.com/office/drawing/2014/main" id="{5B76B5E1-2605-AE08-6CAE-8D286458B907}"/>
              </a:ext>
            </a:extLst>
          </p:cNvPr>
          <p:cNvSpPr txBox="1"/>
          <p:nvPr/>
        </p:nvSpPr>
        <p:spPr>
          <a:xfrm>
            <a:off x="1272539" y="29946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Hides implementation</a:t>
            </a:r>
            <a:endParaRPr lang="en-US" dirty="0"/>
          </a:p>
        </p:txBody>
      </p:sp>
      <p:sp>
        <p:nvSpPr>
          <p:cNvPr id="11" name="TextBox 10">
            <a:extLst>
              <a:ext uri="{FF2B5EF4-FFF2-40B4-BE49-F238E27FC236}">
                <a16:creationId xmlns:a16="http://schemas.microsoft.com/office/drawing/2014/main" id="{7861C2BE-6CB6-7CD8-7250-2CACAE36481D}"/>
              </a:ext>
            </a:extLst>
          </p:cNvPr>
          <p:cNvSpPr txBox="1"/>
          <p:nvPr/>
        </p:nvSpPr>
        <p:spPr>
          <a:xfrm>
            <a:off x="1272539" y="33604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Increases longevity</a:t>
            </a:r>
            <a:endParaRPr lang="en-US" dirty="0"/>
          </a:p>
        </p:txBody>
      </p:sp>
      <p:sp>
        <p:nvSpPr>
          <p:cNvPr id="13" name="TextBox 12">
            <a:extLst>
              <a:ext uri="{FF2B5EF4-FFF2-40B4-BE49-F238E27FC236}">
                <a16:creationId xmlns:a16="http://schemas.microsoft.com/office/drawing/2014/main" id="{A9730937-0E5A-5046-B3EE-06F925A53148}"/>
              </a:ext>
            </a:extLst>
          </p:cNvPr>
          <p:cNvSpPr txBox="1"/>
          <p:nvPr/>
        </p:nvSpPr>
        <p:spPr>
          <a:xfrm>
            <a:off x="1272539" y="3688079"/>
            <a:ext cx="28803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Promotes modularization</a:t>
            </a:r>
            <a:endParaRPr lang="en-US" dirty="0"/>
          </a:p>
        </p:txBody>
      </p:sp>
      <p:sp>
        <p:nvSpPr>
          <p:cNvPr id="15" name="TextBox 14">
            <a:extLst>
              <a:ext uri="{FF2B5EF4-FFF2-40B4-BE49-F238E27FC236}">
                <a16:creationId xmlns:a16="http://schemas.microsoft.com/office/drawing/2014/main" id="{3284830A-5F47-DCAF-EAE5-198B6EC8473F}"/>
              </a:ext>
            </a:extLst>
          </p:cNvPr>
          <p:cNvSpPr txBox="1"/>
          <p:nvPr/>
        </p:nvSpPr>
        <p:spPr>
          <a:xfrm>
            <a:off x="1272539" y="4053839"/>
            <a:ext cx="3307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Reduces code duplication</a:t>
            </a:r>
            <a:endParaRPr lang="en-US" dirty="0"/>
          </a:p>
        </p:txBody>
      </p:sp>
      <p:sp>
        <p:nvSpPr>
          <p:cNvPr id="16" name="TextBox 15">
            <a:extLst>
              <a:ext uri="{FF2B5EF4-FFF2-40B4-BE49-F238E27FC236}">
                <a16:creationId xmlns:a16="http://schemas.microsoft.com/office/drawing/2014/main" id="{4FD07A73-A950-FED7-9D9A-7CA2A2ACB070}"/>
              </a:ext>
            </a:extLst>
          </p:cNvPr>
          <p:cNvSpPr txBox="1"/>
          <p:nvPr/>
        </p:nvSpPr>
        <p:spPr>
          <a:xfrm>
            <a:off x="1272539" y="4419599"/>
            <a:ext cx="40767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Easier to change the implementation</a:t>
            </a:r>
            <a:endParaRPr lang="en-US" dirty="0"/>
          </a:p>
        </p:txBody>
      </p:sp>
      <p:sp>
        <p:nvSpPr>
          <p:cNvPr id="17" name="TextBox 16">
            <a:extLst>
              <a:ext uri="{FF2B5EF4-FFF2-40B4-BE49-F238E27FC236}">
                <a16:creationId xmlns:a16="http://schemas.microsoft.com/office/drawing/2014/main" id="{0F8889E9-32F1-A63D-EEBC-F9C36D750FB7}"/>
              </a:ext>
            </a:extLst>
          </p:cNvPr>
          <p:cNvSpPr txBox="1"/>
          <p:nvPr/>
        </p:nvSpPr>
        <p:spPr>
          <a:xfrm>
            <a:off x="1272539" y="4785359"/>
            <a:ext cx="21564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Easier to optimize</a:t>
            </a:r>
            <a:endParaRPr lang="en-US" dirty="0"/>
          </a:p>
        </p:txBody>
      </p:sp>
      <p:sp>
        <p:nvSpPr>
          <p:cNvPr id="18" name="TextBox 17">
            <a:extLst>
              <a:ext uri="{FF2B5EF4-FFF2-40B4-BE49-F238E27FC236}">
                <a16:creationId xmlns:a16="http://schemas.microsoft.com/office/drawing/2014/main" id="{1F526708-EF59-46A1-AB3F-F39D8B1D0CA9}"/>
              </a:ext>
            </a:extLst>
          </p:cNvPr>
          <p:cNvSpPr txBox="1"/>
          <p:nvPr/>
        </p:nvSpPr>
        <p:spPr>
          <a:xfrm>
            <a:off x="6469379" y="26289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Code Reuse</a:t>
            </a:r>
            <a:endParaRPr lang="en-US" dirty="0">
              <a:ea typeface="+mn-lt"/>
              <a:cs typeface="+mn-lt"/>
            </a:endParaRPr>
          </a:p>
        </p:txBody>
      </p:sp>
      <p:sp>
        <p:nvSpPr>
          <p:cNvPr id="19" name="TextBox 18">
            <a:extLst>
              <a:ext uri="{FF2B5EF4-FFF2-40B4-BE49-F238E27FC236}">
                <a16:creationId xmlns:a16="http://schemas.microsoft.com/office/drawing/2014/main" id="{AC548F83-7A04-3824-5B8A-F9D1F26A9094}"/>
              </a:ext>
            </a:extLst>
          </p:cNvPr>
          <p:cNvSpPr txBox="1"/>
          <p:nvPr/>
        </p:nvSpPr>
        <p:spPr>
          <a:xfrm>
            <a:off x="6469379" y="29946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mn-lt"/>
                <a:cs typeface="+mn-lt"/>
              </a:rPr>
              <a:t>Parallel Development</a:t>
            </a:r>
            <a:endParaRPr lang="en-US" dirty="0">
              <a:ea typeface="+mn-lt"/>
              <a:cs typeface="+mn-lt"/>
            </a:endParaRPr>
          </a:p>
        </p:txBody>
      </p:sp>
      <p:sp>
        <p:nvSpPr>
          <p:cNvPr id="6" name="Slide Number Placeholder 5">
            <a:extLst>
              <a:ext uri="{FF2B5EF4-FFF2-40B4-BE49-F238E27FC236}">
                <a16:creationId xmlns:a16="http://schemas.microsoft.com/office/drawing/2014/main" id="{DD0045DA-D743-C930-E517-F41BB76B1CB3}"/>
              </a:ext>
            </a:extLst>
          </p:cNvPr>
          <p:cNvSpPr>
            <a:spLocks noGrp="1"/>
          </p:cNvSpPr>
          <p:nvPr>
            <p:ph type="sldNum" sz="quarter" idx="12"/>
          </p:nvPr>
        </p:nvSpPr>
        <p:spPr/>
        <p:txBody>
          <a:bodyPr/>
          <a:lstStyle/>
          <a:p>
            <a:fld id="{B2DC25EE-239B-4C5F-AAD1-255A7D5F1EE2}" type="slidenum">
              <a:rPr lang="en-US" smtClean="0"/>
              <a:t>4</a:t>
            </a:fld>
            <a:endParaRPr lang="en-GB"/>
          </a:p>
        </p:txBody>
      </p:sp>
    </p:spTree>
    <p:extLst>
      <p:ext uri="{BB962C8B-B14F-4D97-AF65-F5344CB8AC3E}">
        <p14:creationId xmlns:p14="http://schemas.microsoft.com/office/powerpoint/2010/main" val="412365963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4AA829-0E32-7325-E54D-180C53B24775}"/>
              </a:ext>
            </a:extLst>
          </p:cNvPr>
          <p:cNvSpPr>
            <a:spLocks noGrp="1"/>
          </p:cNvSpPr>
          <p:nvPr>
            <p:ph type="title"/>
          </p:nvPr>
        </p:nvSpPr>
        <p:spPr>
          <a:xfrm>
            <a:off x="838200" y="2790857"/>
            <a:ext cx="10515600" cy="1273233"/>
          </a:xfrm>
        </p:spPr>
        <p:txBody>
          <a:bodyPr>
            <a:normAutofit/>
          </a:bodyPr>
          <a:lstStyle/>
          <a:p>
            <a:r>
              <a:rPr lang="en-GB" dirty="0">
                <a:ea typeface="+mj-lt"/>
                <a:cs typeface="+mj-lt"/>
              </a:rPr>
              <a:t>What are the basic qualities of a good API? </a:t>
            </a:r>
            <a:endParaRPr lang="en-US"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Slide Number Placeholder 23">
            <a:extLst>
              <a:ext uri="{FF2B5EF4-FFF2-40B4-BE49-F238E27FC236}">
                <a16:creationId xmlns:a16="http://schemas.microsoft.com/office/drawing/2014/main" id="{88B48E3A-EB2C-4A38-3BA2-5B9AE911E547}"/>
              </a:ext>
            </a:extLst>
          </p:cNvPr>
          <p:cNvSpPr>
            <a:spLocks noGrp="1"/>
          </p:cNvSpPr>
          <p:nvPr>
            <p:ph type="sldNum" sz="quarter" idx="12"/>
          </p:nvPr>
        </p:nvSpPr>
        <p:spPr/>
        <p:txBody>
          <a:bodyPr/>
          <a:lstStyle/>
          <a:p>
            <a:fld id="{B2DC25EE-239B-4C5F-AAD1-255A7D5F1EE2}" type="slidenum">
              <a:rPr lang="en-US" smtClean="0"/>
              <a:t>5</a:t>
            </a:fld>
            <a:endParaRPr lang="en-GB"/>
          </a:p>
        </p:txBody>
      </p:sp>
    </p:spTree>
    <p:extLst>
      <p:ext uri="{BB962C8B-B14F-4D97-AF65-F5344CB8AC3E}">
        <p14:creationId xmlns:p14="http://schemas.microsoft.com/office/powerpoint/2010/main" val="81548163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4AA829-0E32-7325-E54D-180C53B24775}"/>
              </a:ext>
            </a:extLst>
          </p:cNvPr>
          <p:cNvSpPr>
            <a:spLocks noGrp="1"/>
          </p:cNvSpPr>
          <p:nvPr>
            <p:ph type="title"/>
          </p:nvPr>
        </p:nvSpPr>
        <p:spPr>
          <a:xfrm>
            <a:off x="838200" y="253397"/>
            <a:ext cx="10515600" cy="1273233"/>
          </a:xfrm>
        </p:spPr>
        <p:txBody>
          <a:bodyPr>
            <a:normAutofit/>
          </a:bodyPr>
          <a:lstStyle/>
          <a:p>
            <a:r>
              <a:rPr lang="en-GB" dirty="0">
                <a:ea typeface="+mj-lt"/>
                <a:cs typeface="+mj-lt"/>
              </a:rPr>
              <a:t>Model the Problem Domain</a:t>
            </a:r>
            <a:endParaRPr lang="en-US"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F526708-EF59-46A1-AB3F-F39D8B1D0CA9}"/>
              </a:ext>
            </a:extLst>
          </p:cNvPr>
          <p:cNvSpPr txBox="1"/>
          <p:nvPr/>
        </p:nvSpPr>
        <p:spPr>
          <a:xfrm>
            <a:off x="975359" y="337566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Make sense in the chosen problem domain.</a:t>
            </a:r>
            <a:endParaRPr lang="en-US" dirty="0"/>
          </a:p>
        </p:txBody>
      </p:sp>
      <p:sp>
        <p:nvSpPr>
          <p:cNvPr id="6" name="Slide Number Placeholder 5">
            <a:extLst>
              <a:ext uri="{FF2B5EF4-FFF2-40B4-BE49-F238E27FC236}">
                <a16:creationId xmlns:a16="http://schemas.microsoft.com/office/drawing/2014/main" id="{DD0045DA-D743-C930-E517-F41BB76B1CB3}"/>
              </a:ext>
            </a:extLst>
          </p:cNvPr>
          <p:cNvSpPr>
            <a:spLocks noGrp="1"/>
          </p:cNvSpPr>
          <p:nvPr>
            <p:ph type="sldNum" sz="quarter" idx="12"/>
          </p:nvPr>
        </p:nvSpPr>
        <p:spPr/>
        <p:txBody>
          <a:bodyPr/>
          <a:lstStyle/>
          <a:p>
            <a:fld id="{B2DC25EE-239B-4C5F-AAD1-255A7D5F1EE2}" type="slidenum">
              <a:rPr lang="en-US" smtClean="0"/>
              <a:t>6</a:t>
            </a:fld>
            <a:endParaRPr lang="en-GB"/>
          </a:p>
        </p:txBody>
      </p:sp>
      <p:sp>
        <p:nvSpPr>
          <p:cNvPr id="4" name="TextBox 3">
            <a:extLst>
              <a:ext uri="{FF2B5EF4-FFF2-40B4-BE49-F238E27FC236}">
                <a16:creationId xmlns:a16="http://schemas.microsoft.com/office/drawing/2014/main" id="{7047D96D-6B42-6621-46EC-56BEF463217E}"/>
              </a:ext>
            </a:extLst>
          </p:cNvPr>
          <p:cNvSpPr txBox="1"/>
          <p:nvPr/>
        </p:nvSpPr>
        <p:spPr>
          <a:xfrm>
            <a:off x="975359" y="394716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A non-programmer should be able to understand the concepts of the interface.</a:t>
            </a:r>
            <a:endParaRPr lang="en-US" dirty="0"/>
          </a:p>
        </p:txBody>
      </p:sp>
    </p:spTree>
    <p:extLst>
      <p:ext uri="{BB962C8B-B14F-4D97-AF65-F5344CB8AC3E}">
        <p14:creationId xmlns:p14="http://schemas.microsoft.com/office/powerpoint/2010/main" val="87998526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4AA829-0E32-7325-E54D-180C53B24775}"/>
              </a:ext>
            </a:extLst>
          </p:cNvPr>
          <p:cNvSpPr>
            <a:spLocks noGrp="1"/>
          </p:cNvSpPr>
          <p:nvPr>
            <p:ph type="title"/>
          </p:nvPr>
        </p:nvSpPr>
        <p:spPr>
          <a:xfrm>
            <a:off x="838200" y="253397"/>
            <a:ext cx="10515600" cy="1273233"/>
          </a:xfrm>
        </p:spPr>
        <p:txBody>
          <a:bodyPr>
            <a:normAutofit/>
          </a:bodyPr>
          <a:lstStyle/>
          <a:p>
            <a:r>
              <a:rPr lang="en-GB" dirty="0">
                <a:ea typeface="+mj-lt"/>
                <a:cs typeface="+mj-lt"/>
              </a:rPr>
              <a:t>Hide Implementation Details</a:t>
            </a:r>
            <a:endParaRPr lang="en-US"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F526708-EF59-46A1-AB3F-F39D8B1D0CA9}"/>
              </a:ext>
            </a:extLst>
          </p:cNvPr>
          <p:cNvSpPr txBox="1"/>
          <p:nvPr/>
        </p:nvSpPr>
        <p:spPr>
          <a:xfrm>
            <a:off x="975359" y="337566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Logical Hiding: Encapsulation</a:t>
            </a:r>
            <a:endParaRPr lang="en-US" dirty="0"/>
          </a:p>
        </p:txBody>
      </p:sp>
      <p:sp>
        <p:nvSpPr>
          <p:cNvPr id="6" name="Slide Number Placeholder 5">
            <a:extLst>
              <a:ext uri="{FF2B5EF4-FFF2-40B4-BE49-F238E27FC236}">
                <a16:creationId xmlns:a16="http://schemas.microsoft.com/office/drawing/2014/main" id="{DD0045DA-D743-C930-E517-F41BB76B1CB3}"/>
              </a:ext>
            </a:extLst>
          </p:cNvPr>
          <p:cNvSpPr>
            <a:spLocks noGrp="1"/>
          </p:cNvSpPr>
          <p:nvPr>
            <p:ph type="sldNum" sz="quarter" idx="12"/>
          </p:nvPr>
        </p:nvSpPr>
        <p:spPr/>
        <p:txBody>
          <a:bodyPr/>
          <a:lstStyle/>
          <a:p>
            <a:fld id="{B2DC25EE-239B-4C5F-AAD1-255A7D5F1EE2}" type="slidenum">
              <a:rPr lang="en-US" smtClean="0"/>
              <a:t>7</a:t>
            </a:fld>
            <a:endParaRPr lang="en-GB"/>
          </a:p>
        </p:txBody>
      </p:sp>
      <p:sp>
        <p:nvSpPr>
          <p:cNvPr id="4" name="TextBox 3">
            <a:extLst>
              <a:ext uri="{FF2B5EF4-FFF2-40B4-BE49-F238E27FC236}">
                <a16:creationId xmlns:a16="http://schemas.microsoft.com/office/drawing/2014/main" id="{7047D96D-6B42-6621-46EC-56BEF463217E}"/>
              </a:ext>
            </a:extLst>
          </p:cNvPr>
          <p:cNvSpPr txBox="1"/>
          <p:nvPr/>
        </p:nvSpPr>
        <p:spPr>
          <a:xfrm>
            <a:off x="975359" y="374142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Hide Implementation Methods</a:t>
            </a:r>
            <a:endParaRPr lang="en-US" dirty="0"/>
          </a:p>
        </p:txBody>
      </p:sp>
      <p:sp>
        <p:nvSpPr>
          <p:cNvPr id="3" name="TextBox 2">
            <a:extLst>
              <a:ext uri="{FF2B5EF4-FFF2-40B4-BE49-F238E27FC236}">
                <a16:creationId xmlns:a16="http://schemas.microsoft.com/office/drawing/2014/main" id="{FF273037-9D36-D05E-3B4E-D799DC3099B7}"/>
              </a:ext>
            </a:extLst>
          </p:cNvPr>
          <p:cNvSpPr txBox="1"/>
          <p:nvPr/>
        </p:nvSpPr>
        <p:spPr>
          <a:xfrm>
            <a:off x="975359" y="300990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Physical Hiding: Declaration versus Definition</a:t>
            </a:r>
            <a:endParaRPr lang="en-US" dirty="0"/>
          </a:p>
        </p:txBody>
      </p:sp>
      <p:sp>
        <p:nvSpPr>
          <p:cNvPr id="5" name="TextBox 4">
            <a:extLst>
              <a:ext uri="{FF2B5EF4-FFF2-40B4-BE49-F238E27FC236}">
                <a16:creationId xmlns:a16="http://schemas.microsoft.com/office/drawing/2014/main" id="{77A43C7C-193C-0032-5DCB-9E8B992E208C}"/>
              </a:ext>
            </a:extLst>
          </p:cNvPr>
          <p:cNvSpPr txBox="1"/>
          <p:nvPr/>
        </p:nvSpPr>
        <p:spPr>
          <a:xfrm>
            <a:off x="975359" y="410718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Hide Implementation Classes</a:t>
            </a:r>
            <a:endParaRPr lang="en-US" dirty="0"/>
          </a:p>
        </p:txBody>
      </p:sp>
      <p:sp>
        <p:nvSpPr>
          <p:cNvPr id="7" name="TextBox 6">
            <a:extLst>
              <a:ext uri="{FF2B5EF4-FFF2-40B4-BE49-F238E27FC236}">
                <a16:creationId xmlns:a16="http://schemas.microsoft.com/office/drawing/2014/main" id="{7DC3BB8D-926A-66F3-0B60-D80AEF8EFD1D}"/>
              </a:ext>
            </a:extLst>
          </p:cNvPr>
          <p:cNvSpPr txBox="1"/>
          <p:nvPr/>
        </p:nvSpPr>
        <p:spPr>
          <a:xfrm>
            <a:off x="975359" y="447294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Hide Member Variables </a:t>
            </a:r>
            <a:endParaRPr lang="en-US" dirty="0"/>
          </a:p>
        </p:txBody>
      </p:sp>
    </p:spTree>
    <p:extLst>
      <p:ext uri="{BB962C8B-B14F-4D97-AF65-F5344CB8AC3E}">
        <p14:creationId xmlns:p14="http://schemas.microsoft.com/office/powerpoint/2010/main" val="382133480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4AA829-0E32-7325-E54D-180C53B24775}"/>
              </a:ext>
            </a:extLst>
          </p:cNvPr>
          <p:cNvSpPr>
            <a:spLocks noGrp="1"/>
          </p:cNvSpPr>
          <p:nvPr>
            <p:ph type="title"/>
          </p:nvPr>
        </p:nvSpPr>
        <p:spPr>
          <a:xfrm>
            <a:off x="838200" y="253397"/>
            <a:ext cx="10515600" cy="1273233"/>
          </a:xfrm>
        </p:spPr>
        <p:txBody>
          <a:bodyPr>
            <a:normAutofit/>
          </a:bodyPr>
          <a:lstStyle/>
          <a:p>
            <a:r>
              <a:rPr lang="en-GB" dirty="0">
                <a:ea typeface="+mj-lt"/>
                <a:cs typeface="+mj-lt"/>
              </a:rPr>
              <a:t>Minimally Complete</a:t>
            </a:r>
            <a:endParaRPr lang="en-US"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F526708-EF59-46A1-AB3F-F39D8B1D0CA9}"/>
              </a:ext>
            </a:extLst>
          </p:cNvPr>
          <p:cNvSpPr txBox="1"/>
          <p:nvPr/>
        </p:nvSpPr>
        <p:spPr>
          <a:xfrm>
            <a:off x="975359" y="337566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should be as small as possible</a:t>
            </a:r>
            <a:endParaRPr lang="en-US" dirty="0"/>
          </a:p>
        </p:txBody>
      </p:sp>
      <p:sp>
        <p:nvSpPr>
          <p:cNvPr id="6" name="Slide Number Placeholder 5">
            <a:extLst>
              <a:ext uri="{FF2B5EF4-FFF2-40B4-BE49-F238E27FC236}">
                <a16:creationId xmlns:a16="http://schemas.microsoft.com/office/drawing/2014/main" id="{DD0045DA-D743-C930-E517-F41BB76B1CB3}"/>
              </a:ext>
            </a:extLst>
          </p:cNvPr>
          <p:cNvSpPr>
            <a:spLocks noGrp="1"/>
          </p:cNvSpPr>
          <p:nvPr>
            <p:ph type="sldNum" sz="quarter" idx="12"/>
          </p:nvPr>
        </p:nvSpPr>
        <p:spPr/>
        <p:txBody>
          <a:bodyPr/>
          <a:lstStyle/>
          <a:p>
            <a:fld id="{B2DC25EE-239B-4C5F-AAD1-255A7D5F1EE2}" type="slidenum">
              <a:rPr lang="en-US" smtClean="0"/>
              <a:t>8</a:t>
            </a:fld>
            <a:endParaRPr lang="en-GB"/>
          </a:p>
        </p:txBody>
      </p:sp>
      <p:sp>
        <p:nvSpPr>
          <p:cNvPr id="4" name="TextBox 3">
            <a:extLst>
              <a:ext uri="{FF2B5EF4-FFF2-40B4-BE49-F238E27FC236}">
                <a16:creationId xmlns:a16="http://schemas.microsoft.com/office/drawing/2014/main" id="{7047D96D-6B42-6621-46EC-56BEF463217E}"/>
              </a:ext>
            </a:extLst>
          </p:cNvPr>
          <p:cNvSpPr txBox="1"/>
          <p:nvPr/>
        </p:nvSpPr>
        <p:spPr>
          <a:xfrm>
            <a:off x="975359" y="374142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API should be complete</a:t>
            </a:r>
            <a:endParaRPr lang="en-US" dirty="0"/>
          </a:p>
        </p:txBody>
      </p:sp>
      <p:sp>
        <p:nvSpPr>
          <p:cNvPr id="3" name="TextBox 2">
            <a:extLst>
              <a:ext uri="{FF2B5EF4-FFF2-40B4-BE49-F238E27FC236}">
                <a16:creationId xmlns:a16="http://schemas.microsoft.com/office/drawing/2014/main" id="{FF273037-9D36-D05E-3B4E-D799DC3099B7}"/>
              </a:ext>
            </a:extLst>
          </p:cNvPr>
          <p:cNvSpPr txBox="1"/>
          <p:nvPr/>
        </p:nvSpPr>
        <p:spPr>
          <a:xfrm>
            <a:off x="975359" y="300990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A good API should be minimally complete</a:t>
            </a:r>
            <a:endParaRPr lang="en-US" dirty="0"/>
          </a:p>
        </p:txBody>
      </p:sp>
      <p:sp>
        <p:nvSpPr>
          <p:cNvPr id="5" name="TextBox 4">
            <a:extLst>
              <a:ext uri="{FF2B5EF4-FFF2-40B4-BE49-F238E27FC236}">
                <a16:creationId xmlns:a16="http://schemas.microsoft.com/office/drawing/2014/main" id="{77A43C7C-193C-0032-5DCB-9E8B992E208C}"/>
              </a:ext>
            </a:extLst>
          </p:cNvPr>
          <p:cNvSpPr txBox="1"/>
          <p:nvPr/>
        </p:nvSpPr>
        <p:spPr>
          <a:xfrm>
            <a:off x="975359" y="410718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Don’t Overpromise</a:t>
            </a:r>
            <a:endParaRPr lang="en-US" dirty="0"/>
          </a:p>
        </p:txBody>
      </p:sp>
      <p:sp>
        <p:nvSpPr>
          <p:cNvPr id="7" name="TextBox 6">
            <a:extLst>
              <a:ext uri="{FF2B5EF4-FFF2-40B4-BE49-F238E27FC236}">
                <a16:creationId xmlns:a16="http://schemas.microsoft.com/office/drawing/2014/main" id="{7DC3BB8D-926A-66F3-0B60-D80AEF8EFD1D}"/>
              </a:ext>
            </a:extLst>
          </p:cNvPr>
          <p:cNvSpPr txBox="1"/>
          <p:nvPr/>
        </p:nvSpPr>
        <p:spPr>
          <a:xfrm>
            <a:off x="975359" y="447294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Add Virtual Functions Judiciously</a:t>
            </a:r>
            <a:endParaRPr lang="en-US" dirty="0"/>
          </a:p>
        </p:txBody>
      </p:sp>
      <p:sp>
        <p:nvSpPr>
          <p:cNvPr id="9" name="TextBox 8">
            <a:extLst>
              <a:ext uri="{FF2B5EF4-FFF2-40B4-BE49-F238E27FC236}">
                <a16:creationId xmlns:a16="http://schemas.microsoft.com/office/drawing/2014/main" id="{619C97EE-EF48-AEB3-BFF4-0A3FD2D4F60A}"/>
              </a:ext>
            </a:extLst>
          </p:cNvPr>
          <p:cNvSpPr txBox="1"/>
          <p:nvPr/>
        </p:nvSpPr>
        <p:spPr>
          <a:xfrm>
            <a:off x="975359" y="483870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Convenience APIs </a:t>
            </a:r>
            <a:endParaRPr lang="en-US" dirty="0"/>
          </a:p>
        </p:txBody>
      </p:sp>
    </p:spTree>
    <p:extLst>
      <p:ext uri="{BB962C8B-B14F-4D97-AF65-F5344CB8AC3E}">
        <p14:creationId xmlns:p14="http://schemas.microsoft.com/office/powerpoint/2010/main" val="160502825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F4AA829-0E32-7325-E54D-180C53B24775}"/>
              </a:ext>
            </a:extLst>
          </p:cNvPr>
          <p:cNvSpPr>
            <a:spLocks noGrp="1"/>
          </p:cNvSpPr>
          <p:nvPr>
            <p:ph type="title"/>
          </p:nvPr>
        </p:nvSpPr>
        <p:spPr>
          <a:xfrm>
            <a:off x="838200" y="253397"/>
            <a:ext cx="10515600" cy="1273233"/>
          </a:xfrm>
        </p:spPr>
        <p:txBody>
          <a:bodyPr>
            <a:normAutofit/>
          </a:bodyPr>
          <a:lstStyle/>
          <a:p>
            <a:r>
              <a:rPr lang="en-GB" dirty="0">
                <a:ea typeface="+mj-lt"/>
                <a:cs typeface="+mj-lt"/>
              </a:rPr>
              <a:t>Easy To Use </a:t>
            </a:r>
            <a:endParaRPr lang="en-US"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F526708-EF59-46A1-AB3F-F39D8B1D0CA9}"/>
              </a:ext>
            </a:extLst>
          </p:cNvPr>
          <p:cNvSpPr txBox="1"/>
          <p:nvPr/>
        </p:nvSpPr>
        <p:spPr>
          <a:xfrm>
            <a:off x="975359" y="337566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Difficult to Misuse</a:t>
            </a:r>
            <a:endParaRPr lang="en-US" dirty="0"/>
          </a:p>
        </p:txBody>
      </p:sp>
      <p:sp>
        <p:nvSpPr>
          <p:cNvPr id="6" name="Slide Number Placeholder 5">
            <a:extLst>
              <a:ext uri="{FF2B5EF4-FFF2-40B4-BE49-F238E27FC236}">
                <a16:creationId xmlns:a16="http://schemas.microsoft.com/office/drawing/2014/main" id="{DD0045DA-D743-C930-E517-F41BB76B1CB3}"/>
              </a:ext>
            </a:extLst>
          </p:cNvPr>
          <p:cNvSpPr>
            <a:spLocks noGrp="1"/>
          </p:cNvSpPr>
          <p:nvPr>
            <p:ph type="sldNum" sz="quarter" idx="12"/>
          </p:nvPr>
        </p:nvSpPr>
        <p:spPr/>
        <p:txBody>
          <a:bodyPr/>
          <a:lstStyle/>
          <a:p>
            <a:fld id="{B2DC25EE-239B-4C5F-AAD1-255A7D5F1EE2}" type="slidenum">
              <a:rPr lang="en-US" smtClean="0"/>
              <a:t>9</a:t>
            </a:fld>
            <a:endParaRPr lang="en-GB"/>
          </a:p>
        </p:txBody>
      </p:sp>
      <p:sp>
        <p:nvSpPr>
          <p:cNvPr id="4" name="TextBox 3">
            <a:extLst>
              <a:ext uri="{FF2B5EF4-FFF2-40B4-BE49-F238E27FC236}">
                <a16:creationId xmlns:a16="http://schemas.microsoft.com/office/drawing/2014/main" id="{7047D96D-6B42-6621-46EC-56BEF463217E}"/>
              </a:ext>
            </a:extLst>
          </p:cNvPr>
          <p:cNvSpPr txBox="1"/>
          <p:nvPr/>
        </p:nvSpPr>
        <p:spPr>
          <a:xfrm>
            <a:off x="975359" y="374142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Consistent</a:t>
            </a:r>
            <a:endParaRPr lang="en-US" dirty="0"/>
          </a:p>
        </p:txBody>
      </p:sp>
      <p:sp>
        <p:nvSpPr>
          <p:cNvPr id="3" name="TextBox 2">
            <a:extLst>
              <a:ext uri="{FF2B5EF4-FFF2-40B4-BE49-F238E27FC236}">
                <a16:creationId xmlns:a16="http://schemas.microsoft.com/office/drawing/2014/main" id="{FF273037-9D36-D05E-3B4E-D799DC3099B7}"/>
              </a:ext>
            </a:extLst>
          </p:cNvPr>
          <p:cNvSpPr txBox="1"/>
          <p:nvPr/>
        </p:nvSpPr>
        <p:spPr>
          <a:xfrm>
            <a:off x="975359" y="300990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A well-designed API should make simple tasks easy and obvious.</a:t>
            </a:r>
            <a:endParaRPr lang="en-US" dirty="0"/>
          </a:p>
        </p:txBody>
      </p:sp>
      <p:sp>
        <p:nvSpPr>
          <p:cNvPr id="5" name="TextBox 4">
            <a:extLst>
              <a:ext uri="{FF2B5EF4-FFF2-40B4-BE49-F238E27FC236}">
                <a16:creationId xmlns:a16="http://schemas.microsoft.com/office/drawing/2014/main" id="{77A43C7C-193C-0032-5DCB-9E8B992E208C}"/>
              </a:ext>
            </a:extLst>
          </p:cNvPr>
          <p:cNvSpPr txBox="1"/>
          <p:nvPr/>
        </p:nvSpPr>
        <p:spPr>
          <a:xfrm>
            <a:off x="975359" y="410718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Orthogonal</a:t>
            </a:r>
            <a:endParaRPr lang="en-US" dirty="0"/>
          </a:p>
        </p:txBody>
      </p:sp>
      <p:sp>
        <p:nvSpPr>
          <p:cNvPr id="7" name="TextBox 6">
            <a:extLst>
              <a:ext uri="{FF2B5EF4-FFF2-40B4-BE49-F238E27FC236}">
                <a16:creationId xmlns:a16="http://schemas.microsoft.com/office/drawing/2014/main" id="{7DC3BB8D-926A-66F3-0B60-D80AEF8EFD1D}"/>
              </a:ext>
            </a:extLst>
          </p:cNvPr>
          <p:cNvSpPr txBox="1"/>
          <p:nvPr/>
        </p:nvSpPr>
        <p:spPr>
          <a:xfrm>
            <a:off x="975359" y="447294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Robust Resource Allocation </a:t>
            </a:r>
            <a:endParaRPr lang="en-US" dirty="0"/>
          </a:p>
        </p:txBody>
      </p:sp>
      <p:sp>
        <p:nvSpPr>
          <p:cNvPr id="9" name="TextBox 8">
            <a:extLst>
              <a:ext uri="{FF2B5EF4-FFF2-40B4-BE49-F238E27FC236}">
                <a16:creationId xmlns:a16="http://schemas.microsoft.com/office/drawing/2014/main" id="{619C97EE-EF48-AEB3-BFF4-0A3FD2D4F60A}"/>
              </a:ext>
            </a:extLst>
          </p:cNvPr>
          <p:cNvSpPr txBox="1"/>
          <p:nvPr/>
        </p:nvSpPr>
        <p:spPr>
          <a:xfrm>
            <a:off x="975359" y="4838700"/>
            <a:ext cx="97840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ea typeface="+mn-lt"/>
                <a:cs typeface="+mn-lt"/>
              </a:rPr>
              <a:t>Platform Independent</a:t>
            </a:r>
            <a:endParaRPr lang="en-US" dirty="0"/>
          </a:p>
        </p:txBody>
      </p:sp>
    </p:spTree>
    <p:extLst>
      <p:ext uri="{BB962C8B-B14F-4D97-AF65-F5344CB8AC3E}">
        <p14:creationId xmlns:p14="http://schemas.microsoft.com/office/powerpoint/2010/main" val="3364192514"/>
      </p:ext>
    </p:extLst>
  </p:cSld>
  <p:clrMapOvr>
    <a:masterClrMapping/>
  </p:clrMapOvr>
  <p:transition spd="med">
    <p:pull/>
  </p:transition>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Words>
  <Application>Microsoft Office PowerPoint</Application>
  <PresentationFormat>Widescreen</PresentationFormat>
  <Paragraphs>7</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AccentBoxVTI</vt:lpstr>
      <vt:lpstr>What do I think while designing an API/Function?</vt:lpstr>
      <vt:lpstr>Who am I?</vt:lpstr>
      <vt:lpstr>What is an API?</vt:lpstr>
      <vt:lpstr>Why Should You Write APIs?</vt:lpstr>
      <vt:lpstr>What are the basic qualities of a good API? </vt:lpstr>
      <vt:lpstr>Model the Problem Domain</vt:lpstr>
      <vt:lpstr>Hide Implementation Details</vt:lpstr>
      <vt:lpstr>Minimally Complete</vt:lpstr>
      <vt:lpstr>Easy To Use </vt:lpstr>
      <vt:lpstr>Loosely Coupled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532</cp:revision>
  <dcterms:created xsi:type="dcterms:W3CDTF">2019-10-16T03:03:10Z</dcterms:created>
  <dcterms:modified xsi:type="dcterms:W3CDTF">2022-04-22T17:54:48Z</dcterms:modified>
</cp:coreProperties>
</file>