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1"/>
  </p:normalViewPr>
  <p:slideViewPr>
    <p:cSldViewPr snapToGrid="0" snapToObjects="1">
      <p:cViewPr>
        <p:scale>
          <a:sx n="94" d="100"/>
          <a:sy n="94" d="100"/>
        </p:scale>
        <p:origin x="25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09DB-17F6-304B-8F0C-D97AF28129EB}" type="datetimeFigureOut">
              <a:rPr kumimoji="1" lang="ko-KR" altLang="en-US" smtClean="0"/>
              <a:t>2016. 9. 2.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9356-F038-BB4A-A00F-5AD64EAFCF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28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09DB-17F6-304B-8F0C-D97AF28129EB}" type="datetimeFigureOut">
              <a:rPr kumimoji="1" lang="ko-KR" altLang="en-US" smtClean="0"/>
              <a:t>2016. 9. 2.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9356-F038-BB4A-A00F-5AD64EAFCF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46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09DB-17F6-304B-8F0C-D97AF28129EB}" type="datetimeFigureOut">
              <a:rPr kumimoji="1" lang="ko-KR" altLang="en-US" smtClean="0"/>
              <a:t>2016. 9. 2.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9356-F038-BB4A-A00F-5AD64EAFCF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270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09DB-17F6-304B-8F0C-D97AF28129EB}" type="datetimeFigureOut">
              <a:rPr kumimoji="1" lang="ko-KR" altLang="en-US" smtClean="0"/>
              <a:t>2016. 9. 2.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9356-F038-BB4A-A00F-5AD64EAFCF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719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09DB-17F6-304B-8F0C-D97AF28129EB}" type="datetimeFigureOut">
              <a:rPr kumimoji="1" lang="ko-KR" altLang="en-US" smtClean="0"/>
              <a:t>2016. 9. 2.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9356-F038-BB4A-A00F-5AD64EAFCF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743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09DB-17F6-304B-8F0C-D97AF28129EB}" type="datetimeFigureOut">
              <a:rPr kumimoji="1" lang="ko-KR" altLang="en-US" smtClean="0"/>
              <a:t>2016. 9. 2.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9356-F038-BB4A-A00F-5AD64EAFCF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917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09DB-17F6-304B-8F0C-D97AF28129EB}" type="datetimeFigureOut">
              <a:rPr kumimoji="1" lang="ko-KR" altLang="en-US" smtClean="0"/>
              <a:t>2016. 9. 2.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9356-F038-BB4A-A00F-5AD64EAFCF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560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09DB-17F6-304B-8F0C-D97AF28129EB}" type="datetimeFigureOut">
              <a:rPr kumimoji="1" lang="ko-KR" altLang="en-US" smtClean="0"/>
              <a:t>2016. 9. 2.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9356-F038-BB4A-A00F-5AD64EAFCF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421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09DB-17F6-304B-8F0C-D97AF28129EB}" type="datetimeFigureOut">
              <a:rPr kumimoji="1" lang="ko-KR" altLang="en-US" smtClean="0"/>
              <a:t>2016. 9. 2.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9356-F038-BB4A-A00F-5AD64EAFCF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75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09DB-17F6-304B-8F0C-D97AF28129EB}" type="datetimeFigureOut">
              <a:rPr kumimoji="1" lang="ko-KR" altLang="en-US" smtClean="0"/>
              <a:t>2016. 9. 2.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9356-F038-BB4A-A00F-5AD64EAFCF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890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09DB-17F6-304B-8F0C-D97AF28129EB}" type="datetimeFigureOut">
              <a:rPr kumimoji="1" lang="ko-KR" altLang="en-US" smtClean="0"/>
              <a:t>2016. 9. 2.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9356-F038-BB4A-A00F-5AD64EAFCF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801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C09DB-17F6-304B-8F0C-D97AF28129EB}" type="datetimeFigureOut">
              <a:rPr kumimoji="1" lang="ko-KR" altLang="en-US" smtClean="0"/>
              <a:t>2016. 9. 2.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B9356-F038-BB4A-A00F-5AD64EAFCF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860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182" y="54884"/>
            <a:ext cx="12192000" cy="691015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>
                <a:ea typeface="HeadLineA" charset="-127"/>
                <a:cs typeface="HeadLineA" charset="-127"/>
              </a:rPr>
              <a:t>Flyweight Pattern</a:t>
            </a:r>
            <a:br>
              <a:rPr kumimoji="1" lang="en-US" altLang="ko-KR" dirty="0" smtClean="0">
                <a:ea typeface="HeadLineA" charset="-127"/>
                <a:cs typeface="HeadLineA" charset="-127"/>
              </a:rPr>
            </a:br>
            <a:r>
              <a:rPr kumimoji="1" lang="en-US" altLang="ko-KR" dirty="0" smtClean="0">
                <a:ea typeface="HeadLineA" charset="-127"/>
                <a:cs typeface="HeadLineA" charset="-127"/>
              </a:rPr>
              <a:t> with C++</a:t>
            </a:r>
            <a:endParaRPr kumimoji="1" lang="ko-KR" altLang="en-US" dirty="0">
              <a:ea typeface="HeadLineA" charset="-127"/>
              <a:cs typeface="HeadLineA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4284603"/>
            <a:ext cx="9144000" cy="1655762"/>
          </a:xfrm>
        </p:spPr>
        <p:txBody>
          <a:bodyPr/>
          <a:lstStyle/>
          <a:p>
            <a:r>
              <a:rPr kumimoji="1" lang="en-US" altLang="ko-KR" dirty="0" smtClean="0"/>
              <a:t>C++ Korea 3</a:t>
            </a:r>
            <a:r>
              <a:rPr kumimoji="1" lang="en-US" altLang="ko-KR" baseline="30000" dirty="0" smtClean="0"/>
              <a:t>rd</a:t>
            </a:r>
            <a:r>
              <a:rPr kumimoji="1" lang="en-US" altLang="ko-KR" dirty="0" smtClean="0"/>
              <a:t> Study</a:t>
            </a:r>
          </a:p>
          <a:p>
            <a:r>
              <a:rPr kumimoji="1" lang="ko-KR" altLang="en-US" dirty="0" smtClean="0"/>
              <a:t>남준현  </a:t>
            </a:r>
            <a:r>
              <a:rPr kumimoji="1" lang="en-US" altLang="ko-KR" dirty="0" smtClean="0"/>
              <a:t>(njh0602@naver.com)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091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 4"/>
          <p:cNvSpPr>
            <a:spLocks noGrp="1"/>
          </p:cNvSpPr>
          <p:nvPr>
            <p:ph type="subTitle" idx="1"/>
          </p:nvPr>
        </p:nvSpPr>
        <p:spPr>
          <a:xfrm>
            <a:off x="677838" y="57223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3600" b="1" dirty="0" smtClean="0"/>
              <a:t>의도</a:t>
            </a:r>
            <a:endParaRPr kumimoji="1" lang="en-US" altLang="ko-KR" sz="3600" b="1" dirty="0" smtClean="0"/>
          </a:p>
          <a:p>
            <a:pPr algn="l"/>
            <a:endParaRPr kumimoji="1" lang="en-US" altLang="ko-KR" sz="4400" b="1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77838" y="1169093"/>
            <a:ext cx="1150962" cy="465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838" y="1812498"/>
            <a:ext cx="8520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lt"/>
              </a:rPr>
              <a:t>속성이 동일한 객체가 다수 생성된다면</a:t>
            </a:r>
            <a:r>
              <a:rPr lang="en-US" altLang="ko-KR" sz="2400" dirty="0">
                <a:latin typeface="+mj-lt"/>
              </a:rPr>
              <a:t>, </a:t>
            </a:r>
            <a:r>
              <a:rPr lang="ko-KR" altLang="en-US" sz="2400" dirty="0">
                <a:latin typeface="+mj-lt"/>
              </a:rPr>
              <a:t>하나의 객체를 </a:t>
            </a:r>
            <a:r>
              <a:rPr lang="ko-KR" altLang="en-US" sz="2400" dirty="0" smtClean="0">
                <a:latin typeface="+mj-lt"/>
              </a:rPr>
              <a:t>공유해서 </a:t>
            </a:r>
            <a:r>
              <a:rPr lang="ko-KR" altLang="de-DE" sz="2400" dirty="0" smtClean="0">
                <a:latin typeface="+mj-lt"/>
              </a:rPr>
              <a:t>사용하자</a:t>
            </a:r>
            <a:r>
              <a:rPr lang="de-DE" altLang="ko-KR" sz="2400" dirty="0">
                <a:latin typeface="+mj-lt"/>
              </a:rPr>
              <a:t>.</a:t>
            </a:r>
            <a:endParaRPr kumimoji="1" lang="ko-KR" alt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11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 1"/>
          <p:cNvSpPr>
            <a:spLocks noGrp="1"/>
          </p:cNvSpPr>
          <p:nvPr>
            <p:ph type="subTitle" idx="1"/>
          </p:nvPr>
        </p:nvSpPr>
        <p:spPr>
          <a:xfrm>
            <a:off x="2057643" y="6373504"/>
            <a:ext cx="8479809" cy="348018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ko-KR" i="1" smtClean="0">
                <a:solidFill>
                  <a:srgbClr val="0070C0"/>
                </a:solidFill>
              </a:rPr>
              <a:t>http</a:t>
            </a:r>
            <a:r>
              <a:rPr kumimoji="1" lang="en-US" altLang="ko-KR" i="1" dirty="0" smtClean="0">
                <a:solidFill>
                  <a:srgbClr val="0070C0"/>
                </a:solidFill>
              </a:rPr>
              <a:t>://</a:t>
            </a:r>
            <a:r>
              <a:rPr kumimoji="1" lang="en-US" altLang="ko-KR" i="1" dirty="0" err="1" smtClean="0">
                <a:solidFill>
                  <a:srgbClr val="0070C0"/>
                </a:solidFill>
              </a:rPr>
              <a:t>www.boost.org</a:t>
            </a:r>
            <a:r>
              <a:rPr kumimoji="1" lang="en-US" altLang="ko-KR" i="1" dirty="0" smtClean="0">
                <a:solidFill>
                  <a:srgbClr val="0070C0"/>
                </a:solidFill>
              </a:rPr>
              <a:t>/doc/libs/1_55_0/libs/flyweight/doc/tutorial/</a:t>
            </a:r>
            <a:r>
              <a:rPr kumimoji="1" lang="en-US" altLang="ko-KR" i="1" dirty="0" err="1" smtClean="0">
                <a:solidFill>
                  <a:srgbClr val="0070C0"/>
                </a:solidFill>
              </a:rPr>
              <a:t>index.html</a:t>
            </a:r>
            <a:endParaRPr kumimoji="1" lang="ko-KR" altLang="en-US" i="1" dirty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618" y="954206"/>
            <a:ext cx="6107860" cy="475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 4"/>
          <p:cNvSpPr>
            <a:spLocks noGrp="1"/>
          </p:cNvSpPr>
          <p:nvPr>
            <p:ph type="subTitle" idx="1"/>
          </p:nvPr>
        </p:nvSpPr>
        <p:spPr>
          <a:xfrm>
            <a:off x="677838" y="57223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3600" b="1" dirty="0" smtClean="0"/>
              <a:t>적용하기</a:t>
            </a:r>
            <a:endParaRPr kumimoji="1" lang="en-US" altLang="ko-KR" sz="3600" b="1" dirty="0" smtClean="0"/>
          </a:p>
          <a:p>
            <a:pPr algn="l"/>
            <a:endParaRPr kumimoji="1" lang="en-US" altLang="ko-KR" sz="4400" b="1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77838" y="1169093"/>
            <a:ext cx="194253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838" y="1812498"/>
            <a:ext cx="8520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smtClean="0">
                <a:latin typeface="+mj-lt"/>
              </a:rPr>
              <a:t>동일한 속성 찾기</a:t>
            </a:r>
            <a:endParaRPr lang="en-US" altLang="ko-KR" sz="2400" dirty="0" smtClean="0">
              <a:latin typeface="+mj-lt"/>
            </a:endParaRPr>
          </a:p>
          <a:p>
            <a:pPr marL="457200" indent="-457200">
              <a:buAutoNum type="arabicPeriod"/>
            </a:pPr>
            <a:r>
              <a:rPr kumimoji="1" lang="ko-KR" altLang="en-US" sz="2400" dirty="0" smtClean="0">
                <a:latin typeface="+mj-lt"/>
              </a:rPr>
              <a:t>한 곳에 모아서 관리</a:t>
            </a:r>
            <a:endParaRPr kumimoji="1" lang="en-US" altLang="ko-KR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849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 4"/>
          <p:cNvSpPr>
            <a:spLocks noGrp="1"/>
          </p:cNvSpPr>
          <p:nvPr>
            <p:ph type="subTitle" idx="1"/>
          </p:nvPr>
        </p:nvSpPr>
        <p:spPr>
          <a:xfrm>
            <a:off x="677838" y="57223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3600" b="1" dirty="0" smtClean="0"/>
              <a:t>Cocos2d-x</a:t>
            </a:r>
            <a:r>
              <a:rPr kumimoji="1" lang="ko-KR" altLang="en-US" sz="3600" b="1" dirty="0" smtClean="0"/>
              <a:t>의 </a:t>
            </a:r>
            <a:r>
              <a:rPr kumimoji="1" lang="en-US" altLang="ko-KR" sz="3600" b="1" dirty="0" err="1" smtClean="0"/>
              <a:t>TextureCache</a:t>
            </a:r>
            <a:endParaRPr kumimoji="1" lang="en-US" altLang="ko-KR" sz="3600" b="1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77838" y="1169093"/>
            <a:ext cx="6091452" cy="592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7838" y="1812498"/>
            <a:ext cx="8520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ko-KR" altLang="en-US" sz="2400" dirty="0" smtClean="0">
                <a:latin typeface="+mj-lt"/>
              </a:rPr>
              <a:t>텍스쳐를 관리한다</a:t>
            </a:r>
            <a:r>
              <a:rPr kumimoji="1" lang="en-US" altLang="ko-KR" sz="2400" dirty="0" smtClean="0">
                <a:latin typeface="+mj-lt"/>
              </a:rPr>
              <a:t>.</a:t>
            </a:r>
          </a:p>
          <a:p>
            <a:pPr marL="457200" indent="-457200">
              <a:buAutoNum type="arabicPeriod"/>
            </a:pPr>
            <a:r>
              <a:rPr kumimoji="1" lang="ko-KR" altLang="en-US" sz="2400" dirty="0" smtClean="0">
                <a:latin typeface="+mj-lt"/>
              </a:rPr>
              <a:t>동일한 텍스쳐에 대해서 한 번만 로딩한다</a:t>
            </a:r>
            <a:r>
              <a:rPr kumimoji="1" lang="en-US" altLang="ko-KR" sz="2400" dirty="0" smtClean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8149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 4"/>
          <p:cNvSpPr>
            <a:spLocks noGrp="1"/>
          </p:cNvSpPr>
          <p:nvPr>
            <p:ph type="subTitle" idx="1"/>
          </p:nvPr>
        </p:nvSpPr>
        <p:spPr>
          <a:xfrm>
            <a:off x="677838" y="57223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3600" b="1" dirty="0" smtClean="0"/>
              <a:t>코드</a:t>
            </a:r>
            <a:endParaRPr kumimoji="1" lang="en-US" altLang="ko-KR" sz="3600" b="1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77838" y="1169093"/>
            <a:ext cx="6091452" cy="592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26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48</Words>
  <Application>Microsoft Macintosh PowerPoint</Application>
  <PresentationFormat>와이드스크린</PresentationFormat>
  <Paragraphs>13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HeadLineA</vt:lpstr>
      <vt:lpstr>Arial</vt:lpstr>
      <vt:lpstr>Office 테마</vt:lpstr>
      <vt:lpstr>Flyweight Pattern  with C++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Flyweight Pattern  with C++</dc:title>
  <dc:creator>남준현</dc:creator>
  <cp:lastModifiedBy>남준현</cp:lastModifiedBy>
  <cp:revision>3</cp:revision>
  <dcterms:created xsi:type="dcterms:W3CDTF">2016-09-01T23:15:43Z</dcterms:created>
  <dcterms:modified xsi:type="dcterms:W3CDTF">2016-09-01T23:38:28Z</dcterms:modified>
</cp:coreProperties>
</file>