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  <p:sldMasterId id="2147483684" r:id="rId2"/>
  </p:sldMasterIdLst>
  <p:notesMasterIdLst>
    <p:notesMasterId r:id="rId11"/>
  </p:notesMasterIdLst>
  <p:handoutMasterIdLst>
    <p:handoutMasterId r:id="rId12"/>
  </p:handoutMasterIdLst>
  <p:sldIdLst>
    <p:sldId id="470" r:id="rId3"/>
    <p:sldId id="476" r:id="rId4"/>
    <p:sldId id="477" r:id="rId5"/>
    <p:sldId id="479" r:id="rId6"/>
    <p:sldId id="480" r:id="rId7"/>
    <p:sldId id="481" r:id="rId8"/>
    <p:sldId id="482" r:id="rId9"/>
    <p:sldId id="478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>
          <p15:clr>
            <a:srgbClr val="A4A3A4"/>
          </p15:clr>
        </p15:guide>
        <p15:guide id="2" orient="horz" pos="3475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2880">
          <p15:clr>
            <a:srgbClr val="A4A3A4"/>
          </p15:clr>
        </p15:guide>
        <p15:guide id="6" pos="5511">
          <p15:clr>
            <a:srgbClr val="A4A3A4"/>
          </p15:clr>
        </p15:guide>
        <p15:guide id="7" pos="249">
          <p15:clr>
            <a:srgbClr val="A4A3A4"/>
          </p15:clr>
        </p15:guide>
        <p15:guide id="8" pos="521">
          <p15:clr>
            <a:srgbClr val="A4A3A4"/>
          </p15:clr>
        </p15:guide>
        <p15:guide id="9" pos="5239">
          <p15:clr>
            <a:srgbClr val="A4A3A4"/>
          </p15:clr>
        </p15:guide>
        <p15:guide id="10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23B"/>
    <a:srgbClr val="FF6600"/>
    <a:srgbClr val="FF0000"/>
    <a:srgbClr val="FF00FF"/>
    <a:srgbClr val="CC0000"/>
    <a:srgbClr val="CC0099"/>
    <a:srgbClr val="FF99FF"/>
    <a:srgbClr val="333399"/>
    <a:srgbClr val="66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76667" autoAdjust="0"/>
  </p:normalViewPr>
  <p:slideViewPr>
    <p:cSldViewPr>
      <p:cViewPr varScale="1">
        <p:scale>
          <a:sx n="68" d="100"/>
          <a:sy n="68" d="100"/>
        </p:scale>
        <p:origin x="1926" y="54"/>
      </p:cViewPr>
      <p:guideLst>
        <p:guide orient="horz" pos="2886"/>
        <p:guide orient="horz" pos="3475"/>
        <p:guide orient="horz" pos="3884"/>
        <p:guide orient="horz" pos="2160"/>
        <p:guide pos="2880"/>
        <p:guide pos="5511"/>
        <p:guide pos="249"/>
        <p:guide pos="521"/>
        <p:guide pos="5239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271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 디자인 패턴 스터디 발표자 김진환입니다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Memento</a:t>
            </a:r>
            <a:r>
              <a:rPr lang="en-US" altLang="ko-KR" baseline="0" dirty="0"/>
              <a:t> </a:t>
            </a:r>
            <a:r>
              <a:rPr lang="ko-KR" altLang="en-US" baseline="0" dirty="0"/>
              <a:t>패턴 소개 하겠습니다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Memento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사전적 의미로는 기념품</a:t>
            </a:r>
            <a:r>
              <a:rPr lang="en-US" altLang="ko-KR" dirty="0"/>
              <a:t>, </a:t>
            </a:r>
            <a:r>
              <a:rPr lang="ko-KR" altLang="en-US" dirty="0"/>
              <a:t>유품</a:t>
            </a:r>
            <a:r>
              <a:rPr lang="en-US" altLang="ko-KR" dirty="0"/>
              <a:t>, </a:t>
            </a:r>
            <a:r>
              <a:rPr lang="ko-KR" altLang="en-US" dirty="0"/>
              <a:t>추억거리 라는 뜻이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객체의 이전 상태를 복원해야 할 때가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문서나 그림을 편집 할</a:t>
            </a:r>
            <a:r>
              <a:rPr lang="ko-KR" altLang="en-US" baseline="0" dirty="0"/>
              <a:t> 경우 이전의 상태로 </a:t>
            </a:r>
            <a:endParaRPr lang="en-US" altLang="ko-KR" baseline="0" dirty="0"/>
          </a:p>
          <a:p>
            <a:r>
              <a:rPr lang="ko-KR" altLang="en-US" baseline="0" dirty="0"/>
              <a:t>되돌려야 하는 상황이 발생할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내부상태정보를 직접 접근하지 않으면서도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Memento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이용하여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예전 상태로 복원할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CreateMemento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 정보를 외부 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(Memento)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SetMemento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(Memento *m): 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저장되어있는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상태로 복원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7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Gof</a:t>
            </a:r>
            <a:r>
              <a:rPr lang="en-US" altLang="ko-KR" dirty="0"/>
              <a:t> </a:t>
            </a:r>
            <a:r>
              <a:rPr lang="ko-KR" altLang="en-US" dirty="0"/>
              <a:t>디자인 패턴</a:t>
            </a:r>
            <a:r>
              <a:rPr lang="en-US" altLang="ko-KR" dirty="0"/>
              <a:t>! </a:t>
            </a:r>
            <a:r>
              <a:rPr lang="ko-KR" altLang="en-US" dirty="0"/>
              <a:t>이렇게 </a:t>
            </a:r>
            <a:r>
              <a:rPr lang="ko-KR" altLang="en-US" dirty="0" err="1"/>
              <a:t>활용한다에서</a:t>
            </a:r>
            <a:r>
              <a:rPr lang="ko-KR" altLang="en-US" dirty="0"/>
              <a:t> 참조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* 바둑돌 배치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board[19][19]; </a:t>
            </a:r>
          </a:p>
          <a:p>
            <a:r>
              <a:rPr lang="en-US" altLang="ko-KR" dirty="0"/>
              <a:t>	// 0: none, -1: black, 1: white	</a:t>
            </a:r>
          </a:p>
          <a:p>
            <a:r>
              <a:rPr lang="en-US" altLang="ko-KR" dirty="0"/>
              <a:t>     * </a:t>
            </a:r>
            <a:r>
              <a:rPr lang="ko-KR" altLang="en-US" dirty="0" err="1"/>
              <a:t>흰돌</a:t>
            </a:r>
            <a:r>
              <a:rPr lang="ko-KR" altLang="en-US" dirty="0"/>
              <a:t> </a:t>
            </a:r>
            <a:r>
              <a:rPr lang="ko-KR" altLang="en-US" dirty="0" err="1"/>
              <a:t>사석수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whiteDeadNum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* </a:t>
            </a:r>
            <a:r>
              <a:rPr lang="ko-KR" altLang="en-US" dirty="0" err="1"/>
              <a:t>검은돌</a:t>
            </a:r>
            <a:r>
              <a:rPr lang="ko-KR" altLang="en-US" dirty="0"/>
              <a:t> </a:t>
            </a:r>
            <a:r>
              <a:rPr lang="ko-KR" altLang="en-US" dirty="0" err="1"/>
              <a:t>사석수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blackDeadNum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* </a:t>
            </a:r>
            <a:r>
              <a:rPr lang="ko-KR" altLang="en-US" dirty="0"/>
              <a:t>다음 둘 차례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whoseTurn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	// -1:black's turn, 1: white's turn</a:t>
            </a:r>
          </a:p>
          <a:p>
            <a:r>
              <a:rPr lang="en-US" altLang="ko-KR" dirty="0"/>
              <a:t>     * </a:t>
            </a:r>
            <a:r>
              <a:rPr lang="ko-KR" altLang="en-US" dirty="0"/>
              <a:t>패 위치</a:t>
            </a:r>
            <a:r>
              <a:rPr lang="en-US" altLang="ko-KR" dirty="0"/>
              <a:t>: </a:t>
            </a:r>
            <a:r>
              <a:rPr lang="en-US" altLang="ko-KR" dirty="0" err="1"/>
              <a:t>paePosX</a:t>
            </a:r>
            <a:r>
              <a:rPr lang="en-US" altLang="ko-KR" dirty="0"/>
              <a:t>, </a:t>
            </a:r>
            <a:r>
              <a:rPr lang="en-US" altLang="ko-KR" dirty="0" err="1"/>
              <a:t>paePosY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/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087" y="2928934"/>
            <a:ext cx="7489825" cy="1000131"/>
          </a:xfrm>
        </p:spPr>
        <p:txBody>
          <a:bodyPr>
            <a:noAutofit/>
          </a:bodyPr>
          <a:lstStyle>
            <a:lvl1pPr>
              <a:defRPr sz="40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569" y="4295773"/>
            <a:ext cx="7501344" cy="571504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Date Here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Footer Here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9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2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tent Placeholder 2"/>
          <p:cNvSpPr>
            <a:spLocks noGrp="1"/>
          </p:cNvSpPr>
          <p:nvPr>
            <p:ph idx="1"/>
          </p:nvPr>
        </p:nvSpPr>
        <p:spPr>
          <a:xfrm>
            <a:off x="1714480" y="1700213"/>
            <a:ext cx="6602434" cy="432117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1714480" y="857232"/>
            <a:ext cx="6602432" cy="857232"/>
          </a:xfrm>
        </p:spPr>
        <p:txBody>
          <a:bodyPr>
            <a:normAutofit/>
          </a:bodyPr>
          <a:lstStyle>
            <a:lvl1pPr>
              <a:defRPr sz="360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1"/>
          </p:nvPr>
        </p:nvSpPr>
        <p:spPr>
          <a:xfrm>
            <a:off x="7759711" y="6356350"/>
            <a:ext cx="111440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2"/>
          </p:nvPr>
        </p:nvSpPr>
        <p:spPr>
          <a:xfrm>
            <a:off x="35560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4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Date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75492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Memento </a:t>
            </a:r>
            <a:r>
              <a:rPr lang="ko-KR" altLang="en-US" dirty="0"/>
              <a:t>패턴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김진환</a:t>
            </a:r>
            <a:r>
              <a:rPr lang="en-US" altLang="ko-KR" dirty="0"/>
              <a:t> ( browncat11@gmail.com)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기념품</a:t>
            </a:r>
            <a:r>
              <a:rPr lang="en-US" altLang="ko-KR" dirty="0"/>
              <a:t>, </a:t>
            </a:r>
            <a:r>
              <a:rPr lang="ko-KR" altLang="en-US" dirty="0"/>
              <a:t>유품</a:t>
            </a:r>
            <a:r>
              <a:rPr lang="en-US" altLang="ko-KR" dirty="0"/>
              <a:t>, </a:t>
            </a:r>
            <a:r>
              <a:rPr lang="ko-KR" altLang="en-US" dirty="0"/>
              <a:t>추억거리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Memento Pattern</a:t>
            </a:r>
          </a:p>
          <a:p>
            <a:r>
              <a:rPr lang="ko-KR" altLang="en-US" dirty="0"/>
              <a:t>바둑</a:t>
            </a:r>
            <a:r>
              <a:rPr lang="en-US" altLang="ko-KR" dirty="0"/>
              <a:t>, </a:t>
            </a:r>
            <a:r>
              <a:rPr lang="ko-KR" altLang="en-US" dirty="0"/>
              <a:t>장기 무르기</a:t>
            </a:r>
            <a:endParaRPr lang="en-US" altLang="ko-KR" dirty="0"/>
          </a:p>
          <a:p>
            <a:r>
              <a:rPr lang="ko-KR" altLang="en-US" dirty="0"/>
              <a:t>어떤 시점의 인스턴스의 상태를 기록</a:t>
            </a:r>
            <a:endParaRPr lang="en-US" altLang="ko-KR" dirty="0"/>
          </a:p>
          <a:p>
            <a:r>
              <a:rPr lang="ko-KR" altLang="en-US" dirty="0"/>
              <a:t>특정 시점으로 되돌릴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객체의 상태를 저장하거나 복원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Memento?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91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14480" y="3645024"/>
            <a:ext cx="6602434" cy="2376364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Originator : </a:t>
            </a:r>
            <a:r>
              <a:rPr lang="ko-KR" altLang="en-US" sz="1600" dirty="0"/>
              <a:t>저장하고자 하는 내부 상태를 가지고 있는 객체</a:t>
            </a:r>
            <a:endParaRPr lang="en-US" altLang="ko-KR" sz="1600" dirty="0"/>
          </a:p>
          <a:p>
            <a:pPr lvl="1"/>
            <a:r>
              <a:rPr lang="en-US" altLang="ko-KR" sz="1600" dirty="0"/>
              <a:t>Memento : Originator </a:t>
            </a:r>
            <a:r>
              <a:rPr lang="ko-KR" altLang="en-US" sz="1600" dirty="0"/>
              <a:t>객체의 내부 상태를 저장</a:t>
            </a:r>
            <a:endParaRPr lang="en-US" altLang="ko-KR" sz="1600" dirty="0"/>
          </a:p>
          <a:p>
            <a:pPr lvl="2"/>
            <a:r>
              <a:rPr lang="en-US" altLang="ko-KR" dirty="0"/>
              <a:t>Originator </a:t>
            </a:r>
            <a:r>
              <a:rPr lang="ko-KR" altLang="en-US" dirty="0"/>
              <a:t>객체를 제외한 다른 객체는 </a:t>
            </a:r>
            <a:r>
              <a:rPr lang="en-US" altLang="ko-KR" dirty="0"/>
              <a:t>Memento </a:t>
            </a:r>
            <a:r>
              <a:rPr lang="ko-KR" altLang="en-US" dirty="0"/>
              <a:t>클래스에 접근할 수 없다</a:t>
            </a:r>
            <a:endParaRPr lang="en-US" altLang="ko-KR" sz="1400" dirty="0"/>
          </a:p>
          <a:p>
            <a:pPr lvl="1"/>
            <a:r>
              <a:rPr lang="en-US" altLang="ko-KR" sz="1600" dirty="0"/>
              <a:t>Caretaker : Originator</a:t>
            </a:r>
            <a:r>
              <a:rPr lang="ko-KR" altLang="en-US" sz="1600" dirty="0"/>
              <a:t>의 상태를 저장 보관</a:t>
            </a:r>
            <a:r>
              <a:rPr lang="en-US" altLang="ko-KR" sz="1600" dirty="0"/>
              <a:t>(</a:t>
            </a:r>
            <a:r>
              <a:rPr lang="ko-KR" altLang="en-US" sz="1600" dirty="0"/>
              <a:t>관리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Memento </a:t>
            </a:r>
            <a:r>
              <a:rPr lang="ko-KR" altLang="en-US" dirty="0"/>
              <a:t>패턴 클래스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111" y="1844824"/>
            <a:ext cx="6324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2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캡슐화를 위배하지 않으면서 객체의 내부 상태를 파악하고 표현 하여 저장해둔 상태로 복구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의도</a:t>
            </a:r>
          </a:p>
        </p:txBody>
      </p:sp>
    </p:spTree>
    <p:extLst>
      <p:ext uri="{BB962C8B-B14F-4D97-AF65-F5344CB8AC3E}">
        <p14:creationId xmlns:p14="http://schemas.microsoft.com/office/powerpoint/2010/main" val="85122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바둑 게임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369" y="2075284"/>
            <a:ext cx="2466975" cy="300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714" y="2075284"/>
            <a:ext cx="1552575" cy="26574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481289" y="2737062"/>
            <a:ext cx="720080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82707" y="4033206"/>
            <a:ext cx="6258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판단 8"/>
          <p:cNvSpPr/>
          <p:nvPr/>
        </p:nvSpPr>
        <p:spPr>
          <a:xfrm>
            <a:off x="4438691" y="3994837"/>
            <a:ext cx="144016" cy="7200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1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소스참조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바둑 게임</a:t>
            </a:r>
          </a:p>
        </p:txBody>
      </p:sp>
    </p:spTree>
    <p:extLst>
      <p:ext uri="{BB962C8B-B14F-4D97-AF65-F5344CB8AC3E}">
        <p14:creationId xmlns:p14="http://schemas.microsoft.com/office/powerpoint/2010/main" val="175665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캡슐화 범위 안으로 유지</a:t>
            </a:r>
            <a:endParaRPr lang="en-US" altLang="ko-KR" dirty="0"/>
          </a:p>
          <a:p>
            <a:pPr lvl="1"/>
            <a:r>
              <a:rPr lang="ko-KR" altLang="en-US" dirty="0"/>
              <a:t>특정 시점의 상태정보르 복원되기 위해 저장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특히 상태정보가 많거나</a:t>
            </a:r>
            <a:r>
              <a:rPr lang="en-US" altLang="ko-KR" dirty="0"/>
              <a:t>, </a:t>
            </a:r>
            <a:r>
              <a:rPr lang="ko-KR" altLang="en-US" dirty="0"/>
              <a:t>자주 </a:t>
            </a:r>
            <a:r>
              <a:rPr lang="ko-KR" altLang="en-US" dirty="0" err="1"/>
              <a:t>생성될경우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Memento </a:t>
            </a:r>
            <a:r>
              <a:rPr lang="ko-KR" altLang="en-US" dirty="0"/>
              <a:t>패턴 </a:t>
            </a:r>
          </a:p>
        </p:txBody>
      </p:sp>
    </p:spTree>
    <p:extLst>
      <p:ext uri="{BB962C8B-B14F-4D97-AF65-F5344CB8AC3E}">
        <p14:creationId xmlns:p14="http://schemas.microsoft.com/office/powerpoint/2010/main" val="210580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14480" y="2636912"/>
            <a:ext cx="6602434" cy="3384476"/>
          </a:xfrm>
        </p:spPr>
        <p:txBody>
          <a:bodyPr/>
          <a:lstStyle/>
          <a:p>
            <a:pPr lvl="1"/>
            <a:r>
              <a:rPr lang="en-US" altLang="ko-KR" dirty="0" err="1"/>
              <a:t>Gof</a:t>
            </a:r>
            <a:r>
              <a:rPr lang="en-US" altLang="ko-KR" dirty="0"/>
              <a:t> </a:t>
            </a:r>
            <a:r>
              <a:rPr lang="ko-KR" altLang="en-US" dirty="0"/>
              <a:t>디자인 패턴</a:t>
            </a:r>
            <a:r>
              <a:rPr lang="en-US" altLang="ko-KR" dirty="0"/>
              <a:t>! </a:t>
            </a:r>
            <a:r>
              <a:rPr lang="ko-KR" altLang="en-US" dirty="0"/>
              <a:t>이렇게 활용한다</a:t>
            </a:r>
            <a:endParaRPr lang="en-US" altLang="ko-KR" dirty="0"/>
          </a:p>
          <a:p>
            <a:pPr lvl="1"/>
            <a:r>
              <a:rPr lang="en-US" altLang="ko-KR" dirty="0"/>
              <a:t>Visual Studio 2015 Dark + MFC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795264255"/>
      </p:ext>
    </p:extLst>
  </p:cSld>
  <p:clrMapOvr>
    <a:masterClrMapping/>
  </p:clrMapOvr>
</p:sld>
</file>

<file path=ppt/theme/theme1.xml><?xml version="1.0" encoding="utf-8"?>
<a:theme xmlns:a="http://schemas.openxmlformats.org/drawingml/2006/main" name="BlueMosai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48279</TotalTime>
  <Words>239</Words>
  <Application>Microsoft Office PowerPoint</Application>
  <PresentationFormat>화면 슬라이드 쇼(4:3)</PresentationFormat>
  <Paragraphs>66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맑은 고딕</vt:lpstr>
      <vt:lpstr>BlueMosaic template</vt:lpstr>
      <vt:lpstr>Blank</vt:lpstr>
      <vt:lpstr>Memento 패턴</vt:lpstr>
      <vt:lpstr>Memento?</vt:lpstr>
      <vt:lpstr>Memento 패턴 클래스 구조</vt:lpstr>
      <vt:lpstr>의도</vt:lpstr>
      <vt:lpstr>바둑 게임</vt:lpstr>
      <vt:lpstr>바둑 게임</vt:lpstr>
      <vt:lpstr>Memento 패턴 </vt:lpstr>
      <vt:lpstr>참조</vt:lpstr>
    </vt:vector>
  </TitlesOfParts>
  <Company>showeet.com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MosaicTemplate</dc:title>
  <dc:creator>showeet.com</dc:creator>
  <dc:description>© Copyright Showeet.com</dc:description>
  <cp:lastModifiedBy>김진환</cp:lastModifiedBy>
  <cp:revision>39</cp:revision>
  <dcterms:created xsi:type="dcterms:W3CDTF">2011-05-09T14:18:21Z</dcterms:created>
  <dcterms:modified xsi:type="dcterms:W3CDTF">2016-09-30T10:16:27Z</dcterms:modified>
  <cp:category>Templates</cp:category>
</cp:coreProperties>
</file>