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1"/>
  </p:notesMasterIdLst>
  <p:sldIdLst>
    <p:sldId id="256" r:id="rId2"/>
    <p:sldId id="257" r:id="rId3"/>
    <p:sldId id="260" r:id="rId4"/>
    <p:sldId id="261" r:id="rId5"/>
    <p:sldId id="264" r:id="rId6"/>
    <p:sldId id="258" r:id="rId7"/>
    <p:sldId id="259" r:id="rId8"/>
    <p:sldId id="263" r:id="rId9"/>
    <p:sldId id="267" r:id="rId10"/>
    <p:sldId id="268" r:id="rId11"/>
    <p:sldId id="269" r:id="rId12"/>
    <p:sldId id="272" r:id="rId13"/>
    <p:sldId id="273" r:id="rId14"/>
    <p:sldId id="270" r:id="rId15"/>
    <p:sldId id="271" r:id="rId16"/>
    <p:sldId id="275" r:id="rId17"/>
    <p:sldId id="274" r:id="rId18"/>
    <p:sldId id="265" r:id="rId19"/>
    <p:sldId id="26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06" autoAdjust="0"/>
    <p:restoredTop sz="94660"/>
  </p:normalViewPr>
  <p:slideViewPr>
    <p:cSldViewPr snapToGrid="0">
      <p:cViewPr>
        <p:scale>
          <a:sx n="100" d="100"/>
          <a:sy n="100" d="100"/>
        </p:scale>
        <p:origin x="2380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EF328-A8FF-4C51-937D-F930922C8679}" type="datetimeFigureOut">
              <a:rPr lang="ko-KR" altLang="en-US" smtClean="0"/>
              <a:t>2016-09-02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FE4DBA-C2F4-4694-A0C0-C4DC19ECA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165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FE4DBA-C2F4-4694-A0C0-C4DC19ECA87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281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F5C1-6A3E-4AD0-A628-5DCB7A49F58D}" type="datetimeFigureOut">
              <a:rPr lang="ko-KR" altLang="en-US" smtClean="0"/>
              <a:t>2016-09-02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0BD9-9FB9-4077-BE5E-0665DC461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256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F5C1-6A3E-4AD0-A628-5DCB7A49F58D}" type="datetimeFigureOut">
              <a:rPr lang="ko-KR" altLang="en-US" smtClean="0"/>
              <a:t>2016-09-02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0BD9-9FB9-4077-BE5E-0665DC461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449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F5C1-6A3E-4AD0-A628-5DCB7A49F58D}" type="datetimeFigureOut">
              <a:rPr lang="ko-KR" altLang="en-US" smtClean="0"/>
              <a:t>2016-09-02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0BD9-9FB9-4077-BE5E-0665DC461FC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0394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F5C1-6A3E-4AD0-A628-5DCB7A49F58D}" type="datetimeFigureOut">
              <a:rPr lang="ko-KR" altLang="en-US" smtClean="0"/>
              <a:t>2016-09-02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0BD9-9FB9-4077-BE5E-0665DC461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5445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F5C1-6A3E-4AD0-A628-5DCB7A49F58D}" type="datetimeFigureOut">
              <a:rPr lang="ko-KR" altLang="en-US" smtClean="0"/>
              <a:t>2016-09-02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0BD9-9FB9-4077-BE5E-0665DC461FC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87312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F5C1-6A3E-4AD0-A628-5DCB7A49F58D}" type="datetimeFigureOut">
              <a:rPr lang="ko-KR" altLang="en-US" smtClean="0"/>
              <a:t>2016-09-02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0BD9-9FB9-4077-BE5E-0665DC461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85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F5C1-6A3E-4AD0-A628-5DCB7A49F58D}" type="datetimeFigureOut">
              <a:rPr lang="ko-KR" altLang="en-US" smtClean="0"/>
              <a:t>2016-09-02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0BD9-9FB9-4077-BE5E-0665DC461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6899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F5C1-6A3E-4AD0-A628-5DCB7A49F58D}" type="datetimeFigureOut">
              <a:rPr lang="ko-KR" altLang="en-US" smtClean="0"/>
              <a:t>2016-09-02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0BD9-9FB9-4077-BE5E-0665DC461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749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F5C1-6A3E-4AD0-A628-5DCB7A49F58D}" type="datetimeFigureOut">
              <a:rPr lang="ko-KR" altLang="en-US" smtClean="0"/>
              <a:t>2016-09-02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0BD9-9FB9-4077-BE5E-0665DC461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926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F5C1-6A3E-4AD0-A628-5DCB7A49F58D}" type="datetimeFigureOut">
              <a:rPr lang="ko-KR" altLang="en-US" smtClean="0"/>
              <a:t>2016-09-02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0BD9-9FB9-4077-BE5E-0665DC461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581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F5C1-6A3E-4AD0-A628-5DCB7A49F58D}" type="datetimeFigureOut">
              <a:rPr lang="ko-KR" altLang="en-US" smtClean="0"/>
              <a:t>2016-09-02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0BD9-9FB9-4077-BE5E-0665DC461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281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F5C1-6A3E-4AD0-A628-5DCB7A49F58D}" type="datetimeFigureOut">
              <a:rPr lang="ko-KR" altLang="en-US" smtClean="0"/>
              <a:t>2016-09-02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0BD9-9FB9-4077-BE5E-0665DC461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196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F5C1-6A3E-4AD0-A628-5DCB7A49F58D}" type="datetimeFigureOut">
              <a:rPr lang="ko-KR" altLang="en-US" smtClean="0"/>
              <a:t>2016-09-02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0BD9-9FB9-4077-BE5E-0665DC461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126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F5C1-6A3E-4AD0-A628-5DCB7A49F58D}" type="datetimeFigureOut">
              <a:rPr lang="ko-KR" altLang="en-US" smtClean="0"/>
              <a:t>2016-09-02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0BD9-9FB9-4077-BE5E-0665DC461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671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F5C1-6A3E-4AD0-A628-5DCB7A49F58D}" type="datetimeFigureOut">
              <a:rPr lang="ko-KR" altLang="en-US" smtClean="0"/>
              <a:t>2016-09-02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0BD9-9FB9-4077-BE5E-0665DC461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488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F5C1-6A3E-4AD0-A628-5DCB7A49F58D}" type="datetimeFigureOut">
              <a:rPr lang="ko-KR" altLang="en-US" smtClean="0"/>
              <a:t>2016-09-02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0BD9-9FB9-4077-BE5E-0665DC461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707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3F5C1-6A3E-4AD0-A628-5DCB7A49F58D}" type="datetimeFigureOut">
              <a:rPr lang="ko-KR" altLang="en-US" smtClean="0"/>
              <a:t>2016-09-02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A9E0BD9-9FB9-4077-BE5E-0665DC461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613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orm-9780596527730-01-04.asp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C++ Korea </a:t>
            </a:r>
            <a:r>
              <a:rPr lang="ko-KR" altLang="en-US" dirty="0"/>
              <a:t>디자인 패턴 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정은식</a:t>
            </a:r>
            <a:r>
              <a:rPr lang="en-US" altLang="ko-KR" dirty="0"/>
              <a:t>(</a:t>
            </a:r>
            <a:r>
              <a:rPr lang="ko-KR" altLang="en-US" dirty="0" err="1"/>
              <a:t>리네아이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6738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512" y="523102"/>
            <a:ext cx="6905711" cy="6096999"/>
          </a:xfrm>
        </p:spPr>
      </p:pic>
    </p:spTree>
    <p:extLst>
      <p:ext uri="{BB962C8B-B14F-4D97-AF65-F5344CB8AC3E}">
        <p14:creationId xmlns:p14="http://schemas.microsoft.com/office/powerpoint/2010/main" val="3898995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68" y="1270000"/>
            <a:ext cx="3139281" cy="5232135"/>
          </a:xfr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799" y="1676400"/>
            <a:ext cx="3187701" cy="4686782"/>
          </a:xfrm>
          <a:prstGeom prst="rect">
            <a:avLst/>
          </a:prstGeom>
        </p:spPr>
      </p:pic>
      <p:sp>
        <p:nvSpPr>
          <p:cNvPr id="8" name="말풍선: 타원형 7"/>
          <p:cNvSpPr/>
          <p:nvPr/>
        </p:nvSpPr>
        <p:spPr>
          <a:xfrm>
            <a:off x="8108950" y="444500"/>
            <a:ext cx="3181350" cy="201930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스크롤 바도 만들어줘</a:t>
            </a:r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2913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747" y="520700"/>
            <a:ext cx="6225203" cy="5735809"/>
          </a:xfrm>
        </p:spPr>
      </p:pic>
    </p:spTree>
    <p:extLst>
      <p:ext uri="{BB962C8B-B14F-4D97-AF65-F5344CB8AC3E}">
        <p14:creationId xmlns:p14="http://schemas.microsoft.com/office/powerpoint/2010/main" val="1446899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549" y="1517650"/>
            <a:ext cx="3187701" cy="4686782"/>
          </a:xfrm>
          <a:prstGeom prst="rect">
            <a:avLst/>
          </a:prstGeom>
        </p:spPr>
      </p:pic>
      <p:sp>
        <p:nvSpPr>
          <p:cNvPr id="5" name="말풍선: 타원형 4"/>
          <p:cNvSpPr/>
          <p:nvPr/>
        </p:nvSpPr>
        <p:spPr>
          <a:xfrm>
            <a:off x="5956300" y="609600"/>
            <a:ext cx="4229100" cy="305435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이미지가 되는 </a:t>
            </a:r>
            <a:r>
              <a:rPr lang="ko-KR" altLang="en-US" dirty="0" err="1"/>
              <a:t>텍스트뷰</a:t>
            </a:r>
            <a:r>
              <a:rPr lang="en-US" altLang="ko-KR" dirty="0"/>
              <a:t>,</a:t>
            </a:r>
          </a:p>
          <a:p>
            <a:pPr algn="ctr"/>
            <a:r>
              <a:rPr lang="ko-KR" altLang="en-US" dirty="0"/>
              <a:t>스크롤 되는 </a:t>
            </a:r>
            <a:r>
              <a:rPr lang="ko-KR" altLang="en-US" dirty="0" err="1"/>
              <a:t>텍스트뷰</a:t>
            </a:r>
            <a:r>
              <a:rPr lang="en-US" altLang="ko-KR" dirty="0"/>
              <a:t>,</a:t>
            </a:r>
          </a:p>
          <a:p>
            <a:pPr algn="ctr"/>
            <a:r>
              <a:rPr lang="ko-KR" altLang="en-US" dirty="0"/>
              <a:t>이미지 와 스크롤되는 </a:t>
            </a:r>
            <a:r>
              <a:rPr lang="ko-KR" altLang="en-US" dirty="0" err="1"/>
              <a:t>텍스트뷰</a:t>
            </a:r>
            <a:r>
              <a:rPr lang="en-US" altLang="ko-KR" dirty="0"/>
              <a:t>..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만들어줘</a:t>
            </a:r>
            <a:r>
              <a:rPr lang="en-US" altLang="ko-KR" dirty="0"/>
              <a:t>…</a:t>
            </a: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4970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해결방법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3684" y="2160589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430" y="1270000"/>
            <a:ext cx="6541770" cy="530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449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상속을 통한 문제해결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pic>
        <p:nvPicPr>
          <p:cNvPr id="6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118" y="2000250"/>
            <a:ext cx="6923881" cy="3930978"/>
          </a:xfrm>
        </p:spPr>
      </p:pic>
    </p:spTree>
    <p:extLst>
      <p:ext uri="{BB962C8B-B14F-4D97-AF65-F5344CB8AC3E}">
        <p14:creationId xmlns:p14="http://schemas.microsoft.com/office/powerpoint/2010/main" val="6397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err="1"/>
              <a:t>언제다해</a:t>
            </a:r>
            <a:r>
              <a:rPr lang="en-US" altLang="ko-KR" sz="3200" dirty="0"/>
              <a:t>..</a:t>
            </a:r>
          </a:p>
          <a:p>
            <a:endParaRPr lang="en-US" altLang="ko-KR" sz="3200" dirty="0"/>
          </a:p>
          <a:p>
            <a:pPr marL="0" indent="0">
              <a:buNone/>
            </a:pPr>
            <a:r>
              <a:rPr lang="ko-KR" altLang="en-US" sz="3200" dirty="0"/>
              <a:t>도대체 왜</a:t>
            </a:r>
            <a:r>
              <a:rPr lang="en-US" altLang="ko-KR" sz="3200" dirty="0"/>
              <a:t>…</a:t>
            </a:r>
            <a:r>
              <a:rPr lang="ko-KR" altLang="en-US" sz="3200" dirty="0"/>
              <a:t>내가 </a:t>
            </a:r>
            <a:r>
              <a:rPr lang="ko-KR" altLang="en-US" sz="3200" dirty="0" err="1"/>
              <a:t>원하는것만</a:t>
            </a:r>
            <a:r>
              <a:rPr lang="ko-KR" altLang="en-US" sz="3200" dirty="0"/>
              <a:t> 골라 </a:t>
            </a:r>
            <a:r>
              <a:rPr lang="ko-KR" altLang="en-US" sz="3200" dirty="0" err="1"/>
              <a:t>쓰고싶어</a:t>
            </a:r>
            <a:r>
              <a:rPr lang="en-US" altLang="ko-KR" sz="3200" dirty="0"/>
              <a:t>..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81132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162" y="259974"/>
            <a:ext cx="7715011" cy="560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611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decoration pattern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당순한</a:t>
            </a:r>
            <a:r>
              <a:rPr lang="ko-KR" altLang="en-US" dirty="0"/>
              <a:t> 상속보다 융통성 증대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서브 클래스 증가 방지</a:t>
            </a:r>
            <a:r>
              <a:rPr lang="en-US" altLang="ko-KR" dirty="0"/>
              <a:t>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5509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구글링</a:t>
            </a:r>
            <a:r>
              <a:rPr lang="en-US" altLang="ko-KR" dirty="0"/>
              <a:t>…</a:t>
            </a:r>
          </a:p>
          <a:p>
            <a:endParaRPr lang="en-US" altLang="ko-KR" dirty="0"/>
          </a:p>
          <a:p>
            <a:r>
              <a:rPr lang="en-US" altLang="ko-KR" dirty="0">
                <a:hlinkClick r:id="rId2"/>
              </a:rPr>
              <a:t>https://msdn.microsoft.com/en-us/library/orm-9780596527730-01-04.aspx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347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Fac</a:t>
            </a:r>
            <a:r>
              <a:rPr lang="ko-KR" altLang="ko-KR" dirty="0" err="1"/>
              <a:t>ade</a:t>
            </a:r>
            <a:r>
              <a:rPr lang="en-US" altLang="ko-KR" dirty="0"/>
              <a:t> </a:t>
            </a:r>
            <a:r>
              <a:rPr lang="en-US" altLang="ko-KR" dirty="0" err="1"/>
              <a:t>patten</a:t>
            </a:r>
            <a:endParaRPr lang="ko-KR" altLang="en-US" dirty="0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184" y="2006282"/>
            <a:ext cx="6900332" cy="3881437"/>
          </a:xfrm>
        </p:spPr>
      </p:pic>
    </p:spTree>
    <p:extLst>
      <p:ext uri="{BB962C8B-B14F-4D97-AF65-F5344CB8AC3E}">
        <p14:creationId xmlns:p14="http://schemas.microsoft.com/office/powerpoint/2010/main" val="3031914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도대체 어디에 쓰이는 놈이야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/>
              <a:t>시스템이복잡할떄</a:t>
            </a:r>
            <a:r>
              <a:rPr lang="en-US" altLang="ko-KR" dirty="0"/>
              <a:t>…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매우매우</a:t>
            </a:r>
            <a:r>
              <a:rPr lang="ko-KR" altLang="en-US" dirty="0"/>
              <a:t> </a:t>
            </a:r>
            <a:r>
              <a:rPr lang="ko-KR" altLang="en-US" dirty="0" err="1"/>
              <a:t>복잡할떄</a:t>
            </a:r>
            <a:r>
              <a:rPr lang="en-US" altLang="ko-KR" dirty="0"/>
              <a:t>..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간단하게 만들기위해</a:t>
            </a:r>
            <a:r>
              <a:rPr lang="en-US" altLang="ko-KR" dirty="0"/>
              <a:t>…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간단하게 </a:t>
            </a:r>
            <a:r>
              <a:rPr lang="ko-KR" altLang="en-US" dirty="0" err="1"/>
              <a:t>만들고싶어</a:t>
            </a:r>
            <a:r>
              <a:rPr lang="en-US" altLang="ko-KR" dirty="0"/>
              <a:t>..!!!!!!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625" y="1678397"/>
            <a:ext cx="552450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050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935" y="2172290"/>
            <a:ext cx="5822155" cy="3881437"/>
          </a:xfrm>
        </p:spPr>
      </p:pic>
    </p:spTree>
    <p:extLst>
      <p:ext uri="{BB962C8B-B14F-4D97-AF65-F5344CB8AC3E}">
        <p14:creationId xmlns:p14="http://schemas.microsoft.com/office/powerpoint/2010/main" val="3130364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198" y="1186020"/>
            <a:ext cx="6898481" cy="4718301"/>
          </a:xfrm>
        </p:spPr>
      </p:pic>
    </p:spTree>
    <p:extLst>
      <p:ext uri="{BB962C8B-B14F-4D97-AF65-F5344CB8AC3E}">
        <p14:creationId xmlns:p14="http://schemas.microsoft.com/office/powerpoint/2010/main" val="157864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694" y="970855"/>
            <a:ext cx="6822106" cy="5293568"/>
          </a:xfrm>
        </p:spPr>
      </p:pic>
    </p:spTree>
    <p:extLst>
      <p:ext uri="{BB962C8B-B14F-4D97-AF65-F5344CB8AC3E}">
        <p14:creationId xmlns:p14="http://schemas.microsoft.com/office/powerpoint/2010/main" val="1870419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장점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컴파일 시간단축</a:t>
            </a:r>
            <a:r>
              <a:rPr lang="en-US" altLang="ko-KR" dirty="0"/>
              <a:t>…</a:t>
            </a:r>
          </a:p>
          <a:p>
            <a:endParaRPr lang="en-US" altLang="ko-KR" dirty="0"/>
          </a:p>
          <a:p>
            <a:r>
              <a:rPr lang="ko-KR" altLang="en-US" dirty="0"/>
              <a:t>사용자 보호</a:t>
            </a:r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5673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2209800"/>
            <a:ext cx="8596668" cy="1308100"/>
          </a:xfrm>
        </p:spPr>
        <p:txBody>
          <a:bodyPr/>
          <a:lstStyle/>
          <a:p>
            <a:r>
              <a:rPr lang="en-US" altLang="ko-KR" dirty="0"/>
              <a:t>decoration pattern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2908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825" y="557107"/>
            <a:ext cx="3408172" cy="5493593"/>
          </a:xfrm>
        </p:spPr>
      </p:pic>
    </p:spTree>
    <p:extLst>
      <p:ext uri="{BB962C8B-B14F-4D97-AF65-F5344CB8AC3E}">
        <p14:creationId xmlns:p14="http://schemas.microsoft.com/office/powerpoint/2010/main" val="3123355049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519</TotalTime>
  <Words>91</Words>
  <Application>Microsoft Office PowerPoint</Application>
  <PresentationFormat>와이드스크린</PresentationFormat>
  <Paragraphs>39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HY그래픽M</vt:lpstr>
      <vt:lpstr>맑은 고딕</vt:lpstr>
      <vt:lpstr>Arial</vt:lpstr>
      <vt:lpstr>Trebuchet MS</vt:lpstr>
      <vt:lpstr>Wingdings 3</vt:lpstr>
      <vt:lpstr>패싯</vt:lpstr>
      <vt:lpstr>C++ Korea 디자인 패턴 </vt:lpstr>
      <vt:lpstr>Facade patten</vt:lpstr>
      <vt:lpstr>도대체 어디에 쓰이는 놈이야…</vt:lpstr>
      <vt:lpstr>PowerPoint 프레젠테이션</vt:lpstr>
      <vt:lpstr>PowerPoint 프레젠테이션</vt:lpstr>
      <vt:lpstr>PowerPoint 프레젠테이션</vt:lpstr>
      <vt:lpstr>장점</vt:lpstr>
      <vt:lpstr>decoration pattern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해결방법…</vt:lpstr>
      <vt:lpstr>상속을 통한 문제해결..</vt:lpstr>
      <vt:lpstr>PowerPoint 프레젠테이션</vt:lpstr>
      <vt:lpstr>PowerPoint 프레젠테이션</vt:lpstr>
      <vt:lpstr>decoration pattern</vt:lpstr>
      <vt:lpstr>참고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korea</dc:title>
  <dc:creator>Eun Sik Jung</dc:creator>
  <cp:lastModifiedBy>Eun Sik Jung</cp:lastModifiedBy>
  <cp:revision>28</cp:revision>
  <dcterms:created xsi:type="dcterms:W3CDTF">2016-08-30T15:58:06Z</dcterms:created>
  <dcterms:modified xsi:type="dcterms:W3CDTF">2016-09-02T07:31:12Z</dcterms:modified>
</cp:coreProperties>
</file>