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8" r:id="rId7"/>
    <p:sldId id="263" r:id="rId8"/>
    <p:sldId id="262" r:id="rId9"/>
    <p:sldId id="260" r:id="rId10"/>
    <p:sldId id="265" r:id="rId11"/>
    <p:sldId id="264" r:id="rId12"/>
    <p:sldId id="266" r:id="rId13"/>
    <p:sldId id="267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1"/>
  </p:normalViewPr>
  <p:slideViewPr>
    <p:cSldViewPr>
      <p:cViewPr varScale="1">
        <p:scale>
          <a:sx n="108" d="100"/>
          <a:sy n="108" d="100"/>
        </p:scale>
        <p:origin x="176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FA002E0-B069-4D15-B76F-0F04E7F2CD74}" type="datetimeFigureOut">
              <a:rPr lang="ko-KR" altLang="en-US" smtClean="0"/>
              <a:t>2016. 9. 2.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9E31EC9-C6FD-4652-995A-F5DA31D11FE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002E0-B069-4D15-B76F-0F04E7F2CD74}" type="datetimeFigureOut">
              <a:rPr lang="ko-KR" altLang="en-US" smtClean="0"/>
              <a:t>2016. 9. 2.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1EC9-C6FD-4652-995A-F5DA31D11F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002E0-B069-4D15-B76F-0F04E7F2CD74}" type="datetimeFigureOut">
              <a:rPr lang="ko-KR" altLang="en-US" smtClean="0"/>
              <a:t>2016. 9. 2.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1EC9-C6FD-4652-995A-F5DA31D11FE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002E0-B069-4D15-B76F-0F04E7F2CD74}" type="datetimeFigureOut">
              <a:rPr lang="ko-KR" altLang="en-US" smtClean="0"/>
              <a:t>2016. 9. 2.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1EC9-C6FD-4652-995A-F5DA31D11FE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FA002E0-B069-4D15-B76F-0F04E7F2CD74}" type="datetimeFigureOut">
              <a:rPr lang="ko-KR" altLang="en-US" smtClean="0"/>
              <a:t>2016. 9. 2.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9E31EC9-C6FD-4652-995A-F5DA31D11FE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002E0-B069-4D15-B76F-0F04E7F2CD74}" type="datetimeFigureOut">
              <a:rPr lang="ko-KR" altLang="en-US" smtClean="0"/>
              <a:t>2016. 9. 2.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1EC9-C6FD-4652-995A-F5DA31D11FE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002E0-B069-4D15-B76F-0F04E7F2CD74}" type="datetimeFigureOut">
              <a:rPr lang="ko-KR" altLang="en-US" smtClean="0"/>
              <a:t>2016. 9. 2.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1EC9-C6FD-4652-995A-F5DA31D11FE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002E0-B069-4D15-B76F-0F04E7F2CD74}" type="datetimeFigureOut">
              <a:rPr lang="ko-KR" altLang="en-US" smtClean="0"/>
              <a:t>2016. 9. 2.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1EC9-C6FD-4652-995A-F5DA31D11FE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002E0-B069-4D15-B76F-0F04E7F2CD74}" type="datetimeFigureOut">
              <a:rPr lang="ko-KR" altLang="en-US" smtClean="0"/>
              <a:t>2016. 9. 2.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1EC9-C6FD-4652-995A-F5DA31D11FE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002E0-B069-4D15-B76F-0F04E7F2CD74}" type="datetimeFigureOut">
              <a:rPr lang="ko-KR" altLang="en-US" smtClean="0"/>
              <a:t>2016. 9. 2.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1EC9-C6FD-4652-995A-F5DA31D11FE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002E0-B069-4D15-B76F-0F04E7F2CD74}" type="datetimeFigureOut">
              <a:rPr lang="ko-KR" altLang="en-US" smtClean="0"/>
              <a:t>2016. 9. 2.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1EC9-C6FD-4652-995A-F5DA31D11FE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FA002E0-B069-4D15-B76F-0F04E7F2CD74}" type="datetimeFigureOut">
              <a:rPr lang="ko-KR" altLang="en-US" smtClean="0"/>
              <a:t>2016. 9. 2.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9E31EC9-C6FD-4652-995A-F5DA31D11FE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Proxy Pattern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강민구</a:t>
            </a:r>
            <a:r>
              <a:rPr lang="en-US" altLang="ko-KR" dirty="0" smtClean="0"/>
              <a:t> </a:t>
            </a:r>
            <a:r>
              <a:rPr lang="en-US" altLang="ko-KR" dirty="0" smtClean="0"/>
              <a:t>(Hiyou63@naver.com)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573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가상 </a:t>
            </a:r>
            <a:r>
              <a:rPr lang="ko-KR" altLang="en-US" dirty="0" err="1" smtClean="0"/>
              <a:t>프록시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( Virtual Proxy )</a:t>
            </a:r>
          </a:p>
          <a:p>
            <a:pPr lvl="1"/>
            <a:r>
              <a:rPr lang="ko-KR" altLang="en-US" dirty="0" smtClean="0"/>
              <a:t>요청이 있을 때만 필요한 고비용 객체를 생성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이미지 로딩과 같은 고비용 객체를 </a:t>
            </a:r>
            <a:r>
              <a:rPr lang="ko-KR" altLang="en-US" dirty="0" err="1" smtClean="0"/>
              <a:t>프록시를</a:t>
            </a:r>
            <a:r>
              <a:rPr lang="ko-KR" altLang="en-US" dirty="0" smtClean="0"/>
              <a:t> 이용하여 백그라운드로 처리하게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작업이 완료될 때까지 기다리지 않고 다른 작업을 수행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결과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요구에 따라 객체를 생성하는 등 처리를 최적화 할 수 있다</a:t>
            </a:r>
            <a:r>
              <a:rPr lang="en-US" altLang="ko-KR" dirty="0" smtClean="0"/>
              <a:t>.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551969" y="4553519"/>
            <a:ext cx="7776864" cy="1868459"/>
            <a:chOff x="551969" y="3914739"/>
            <a:chExt cx="7776864" cy="1868459"/>
          </a:xfrm>
        </p:grpSpPr>
        <p:grpSp>
          <p:nvGrpSpPr>
            <p:cNvPr id="16" name="그룹 15"/>
            <p:cNvGrpSpPr/>
            <p:nvPr/>
          </p:nvGrpSpPr>
          <p:grpSpPr>
            <a:xfrm>
              <a:off x="551969" y="3914739"/>
              <a:ext cx="7776864" cy="1314461"/>
              <a:chOff x="539552" y="1852258"/>
              <a:chExt cx="7776864" cy="1314461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539552" y="1852258"/>
                <a:ext cx="1800200" cy="1179737"/>
                <a:chOff x="1115616" y="2636912"/>
                <a:chExt cx="1800200" cy="1179737"/>
              </a:xfrm>
            </p:grpSpPr>
            <p:sp>
              <p:nvSpPr>
                <p:cNvPr id="26" name="직사각형 25"/>
                <p:cNvSpPr/>
                <p:nvPr/>
              </p:nvSpPr>
              <p:spPr>
                <a:xfrm>
                  <a:off x="1115616" y="2708920"/>
                  <a:ext cx="1800200" cy="110772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 smtClean="0">
                    <a:solidFill>
                      <a:sysClr val="windowText" lastClr="000000"/>
                    </a:solidFill>
                  </a:endParaRPr>
                </a:p>
                <a:p>
                  <a:pPr algn="ctr"/>
                  <a:r>
                    <a:rPr lang="en-US" altLang="ko-KR" dirty="0" smtClean="0">
                      <a:solidFill>
                        <a:sysClr val="windowText" lastClr="000000"/>
                      </a:solidFill>
                    </a:rPr>
                    <a:t>image Load</a:t>
                  </a:r>
                </a:p>
                <a:p>
                  <a:pPr algn="ctr"/>
                  <a:r>
                    <a:rPr lang="en-US" altLang="ko-KR" dirty="0" smtClean="0">
                      <a:solidFill>
                        <a:sysClr val="windowText" lastClr="000000"/>
                      </a:solidFill>
                    </a:rPr>
                    <a:t>Text Load</a:t>
                  </a:r>
                </a:p>
                <a:p>
                  <a:pPr algn="ctr"/>
                  <a:r>
                    <a:rPr lang="en-US" altLang="ko-KR" dirty="0" smtClean="0">
                      <a:solidFill>
                        <a:sysClr val="windowText" lastClr="000000"/>
                      </a:solidFill>
                    </a:rPr>
                    <a:t>…</a:t>
                  </a:r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1115616" y="2636912"/>
                  <a:ext cx="1800200" cy="3600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Client</a:t>
                  </a:r>
                  <a:endParaRPr lang="ko-KR" altLang="en-US" dirty="0"/>
                </a:p>
              </p:txBody>
            </p:sp>
          </p:grpSp>
          <p:grpSp>
            <p:nvGrpSpPr>
              <p:cNvPr id="18" name="그룹 17"/>
              <p:cNvGrpSpPr/>
              <p:nvPr/>
            </p:nvGrpSpPr>
            <p:grpSpPr>
              <a:xfrm>
                <a:off x="3495707" y="1852258"/>
                <a:ext cx="1800200" cy="1314461"/>
                <a:chOff x="1115616" y="2402732"/>
                <a:chExt cx="1800200" cy="1314461"/>
              </a:xfrm>
            </p:grpSpPr>
            <p:sp>
              <p:nvSpPr>
                <p:cNvPr id="24" name="직사각형 23"/>
                <p:cNvSpPr/>
                <p:nvPr/>
              </p:nvSpPr>
              <p:spPr>
                <a:xfrm>
                  <a:off x="1115616" y="2474740"/>
                  <a:ext cx="1800200" cy="1242453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 smtClean="0">
                    <a:solidFill>
                      <a:sysClr val="windowText" lastClr="000000"/>
                    </a:solidFill>
                  </a:endParaRPr>
                </a:p>
                <a:p>
                  <a:pPr algn="ctr"/>
                  <a:r>
                    <a:rPr lang="en-US" altLang="ko-KR" dirty="0" smtClean="0">
                      <a:solidFill>
                        <a:sysClr val="windowText" lastClr="000000"/>
                      </a:solidFill>
                    </a:rPr>
                    <a:t>Image </a:t>
                  </a:r>
                  <a:r>
                    <a:rPr lang="ko-KR" altLang="en-US" dirty="0" smtClean="0">
                      <a:solidFill>
                        <a:sysClr val="windowText" lastClr="000000"/>
                      </a:solidFill>
                    </a:rPr>
                    <a:t>참조</a:t>
                  </a:r>
                  <a:endParaRPr lang="en-US" altLang="ko-KR" dirty="0" smtClean="0">
                    <a:solidFill>
                      <a:sysClr val="windowText" lastClr="000000"/>
                    </a:solidFill>
                  </a:endParaRPr>
                </a:p>
                <a:p>
                  <a:pPr algn="ctr"/>
                  <a:r>
                    <a:rPr lang="en-US" altLang="ko-KR" dirty="0" smtClean="0">
                      <a:solidFill>
                        <a:sysClr val="windowText" lastClr="000000"/>
                      </a:solidFill>
                    </a:rPr>
                    <a:t>filename</a:t>
                  </a:r>
                </a:p>
                <a:p>
                  <a:pPr algn="ctr"/>
                  <a:r>
                    <a:rPr lang="en-US" altLang="ko-KR" dirty="0" smtClean="0">
                      <a:solidFill>
                        <a:sysClr val="windowText" lastClr="000000"/>
                      </a:solidFill>
                    </a:rPr>
                    <a:t>height/width</a:t>
                  </a:r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5" name="직사각형 24"/>
                <p:cNvSpPr/>
                <p:nvPr/>
              </p:nvSpPr>
              <p:spPr>
                <a:xfrm>
                  <a:off x="1115616" y="2402732"/>
                  <a:ext cx="1800200" cy="3600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Proxy </a:t>
                  </a:r>
                  <a:endParaRPr lang="ko-KR" altLang="en-US" dirty="0"/>
                </a:p>
              </p:txBody>
            </p:sp>
          </p:grpSp>
          <p:grpSp>
            <p:nvGrpSpPr>
              <p:cNvPr id="19" name="그룹 18"/>
              <p:cNvGrpSpPr/>
              <p:nvPr/>
            </p:nvGrpSpPr>
            <p:grpSpPr>
              <a:xfrm>
                <a:off x="6516216" y="1852258"/>
                <a:ext cx="1800200" cy="888431"/>
                <a:chOff x="1115616" y="2008192"/>
                <a:chExt cx="1800200" cy="888431"/>
              </a:xfrm>
            </p:grpSpPr>
            <p:sp>
              <p:nvSpPr>
                <p:cNvPr id="22" name="직사각형 21"/>
                <p:cNvSpPr/>
                <p:nvPr/>
              </p:nvSpPr>
              <p:spPr>
                <a:xfrm>
                  <a:off x="1115616" y="2080200"/>
                  <a:ext cx="1800200" cy="816423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ysClr val="windowText" lastClr="000000"/>
                    </a:solidFill>
                  </a:endParaRPr>
                </a:p>
                <a:p>
                  <a:pPr algn="ctr"/>
                  <a:r>
                    <a:rPr lang="en-US" altLang="ko-KR" dirty="0" smtClean="0">
                      <a:solidFill>
                        <a:sysClr val="windowText" lastClr="000000"/>
                      </a:solidFill>
                    </a:rPr>
                    <a:t>data</a:t>
                  </a:r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1115616" y="2008192"/>
                  <a:ext cx="1800200" cy="3600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Image</a:t>
                  </a:r>
                  <a:endParaRPr lang="ko-KR" altLang="en-US" dirty="0"/>
                </a:p>
              </p:txBody>
            </p:sp>
          </p:grpSp>
          <p:cxnSp>
            <p:nvCxnSpPr>
              <p:cNvPr id="20" name="직선 화살표 연결선 19"/>
              <p:cNvCxnSpPr/>
              <p:nvPr/>
            </p:nvCxnSpPr>
            <p:spPr>
              <a:xfrm>
                <a:off x="1983539" y="2399151"/>
                <a:ext cx="151216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20"/>
              <p:cNvCxnSpPr/>
              <p:nvPr/>
            </p:nvCxnSpPr>
            <p:spPr>
              <a:xfrm>
                <a:off x="5148064" y="2480978"/>
                <a:ext cx="151216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꺾인 연결선 28"/>
            <p:cNvCxnSpPr>
              <a:stCxn id="26" idx="2"/>
              <a:endCxn id="24" idx="2"/>
            </p:cNvCxnSpPr>
            <p:nvPr/>
          </p:nvCxnSpPr>
          <p:spPr>
            <a:xfrm rot="16200000" flipH="1">
              <a:off x="2862784" y="3683760"/>
              <a:ext cx="134724" cy="2956155"/>
            </a:xfrm>
            <a:prstGeom prst="bentConnector3">
              <a:avLst>
                <a:gd name="adj1" fmla="val 26968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141091" y="5413866"/>
              <a:ext cx="12142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In memory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02713" y="5229200"/>
              <a:ext cx="914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on Disk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50851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보호 </a:t>
            </a:r>
            <a:r>
              <a:rPr lang="ko-KR" altLang="en-US" dirty="0" err="1" smtClean="0"/>
              <a:t>프록시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( Protection Proxy )</a:t>
            </a:r>
          </a:p>
          <a:p>
            <a:pPr lvl="1"/>
            <a:r>
              <a:rPr lang="ko-KR" altLang="en-US" dirty="0" smtClean="0"/>
              <a:t>원래 객체에 대한 실제 접근을 제어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실제 객체에 대한 접근이 발생했을 때</a:t>
            </a:r>
            <a:r>
              <a:rPr lang="en-US" altLang="ko-KR" dirty="0" smtClean="0"/>
              <a:t>,  </a:t>
            </a:r>
            <a:r>
              <a:rPr lang="ko-KR" altLang="en-US" dirty="0" smtClean="0"/>
              <a:t>접근에 대한 제어 검사를 수행하여 보호된 접근을 할 수 있도록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결과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객체가 접근할 때마다 추가 관리를 책임</a:t>
            </a:r>
            <a:endParaRPr lang="en-US" altLang="ko-KR" dirty="0" smtClean="0"/>
          </a:p>
        </p:txBody>
      </p:sp>
      <p:grpSp>
        <p:nvGrpSpPr>
          <p:cNvPr id="4" name="그룹 3"/>
          <p:cNvGrpSpPr/>
          <p:nvPr/>
        </p:nvGrpSpPr>
        <p:grpSpPr>
          <a:xfrm>
            <a:off x="551969" y="4532957"/>
            <a:ext cx="7776864" cy="888431"/>
            <a:chOff x="539552" y="1852258"/>
            <a:chExt cx="7776864" cy="888431"/>
          </a:xfrm>
        </p:grpSpPr>
        <p:grpSp>
          <p:nvGrpSpPr>
            <p:cNvPr id="5" name="그룹 4"/>
            <p:cNvGrpSpPr/>
            <p:nvPr/>
          </p:nvGrpSpPr>
          <p:grpSpPr>
            <a:xfrm>
              <a:off x="539552" y="1852258"/>
              <a:ext cx="1800200" cy="888431"/>
              <a:chOff x="1115616" y="2636912"/>
              <a:chExt cx="1800200" cy="888431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1115616" y="2708920"/>
                <a:ext cx="1800200" cy="81642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ko-KR" altLang="en-US" dirty="0" smtClean="0">
                    <a:solidFill>
                      <a:sysClr val="windowText" lastClr="000000"/>
                    </a:solidFill>
                  </a:rPr>
                  <a:t>접근 요청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1115616" y="2636912"/>
                <a:ext cx="1800200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Client</a:t>
                </a:r>
                <a:endParaRPr lang="ko-KR" altLang="en-US" dirty="0"/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3495707" y="1852258"/>
              <a:ext cx="1800200" cy="888431"/>
              <a:chOff x="1115616" y="2402732"/>
              <a:chExt cx="1800200" cy="888431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1115616" y="2474740"/>
                <a:ext cx="1800200" cy="81642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ko-KR" altLang="en-US" dirty="0" smtClean="0">
                    <a:solidFill>
                      <a:sysClr val="windowText" lastClr="000000"/>
                    </a:solidFill>
                  </a:rPr>
                  <a:t>권한 확인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115616" y="2402732"/>
                <a:ext cx="1800200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Proxy</a:t>
                </a:r>
                <a:endParaRPr lang="ko-KR" altLang="en-US" dirty="0"/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6516216" y="1852258"/>
              <a:ext cx="1800200" cy="888431"/>
              <a:chOff x="1115616" y="2008192"/>
              <a:chExt cx="1800200" cy="888431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1115616" y="2080200"/>
                <a:ext cx="1800200" cy="81642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ysClr val="windowText" lastClr="000000"/>
                    </a:solidFill>
                  </a:rPr>
                  <a:t>Data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115616" y="2008192"/>
                <a:ext cx="1800200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Real Subject</a:t>
                </a:r>
                <a:endParaRPr lang="ko-KR" altLang="en-US" dirty="0"/>
              </a:p>
            </p:txBody>
          </p:sp>
        </p:grpSp>
        <p:cxnSp>
          <p:nvCxnSpPr>
            <p:cNvPr id="8" name="직선 화살표 연결선 7"/>
            <p:cNvCxnSpPr/>
            <p:nvPr/>
          </p:nvCxnSpPr>
          <p:spPr>
            <a:xfrm>
              <a:off x="1979712" y="2492896"/>
              <a:ext cx="15121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/>
            <p:nvPr/>
          </p:nvCxnSpPr>
          <p:spPr>
            <a:xfrm>
              <a:off x="5148064" y="2480978"/>
              <a:ext cx="15121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모서리가 둥근 직사각형 15"/>
          <p:cNvSpPr/>
          <p:nvPr/>
        </p:nvSpPr>
        <p:spPr>
          <a:xfrm>
            <a:off x="5508104" y="4149080"/>
            <a:ext cx="72008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724127" y="47923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허</a:t>
            </a:r>
            <a:r>
              <a:rPr lang="ko-KR" altLang="en-US"/>
              <a:t>용</a:t>
            </a:r>
          </a:p>
        </p:txBody>
      </p:sp>
    </p:spTree>
    <p:extLst>
      <p:ext uri="{BB962C8B-B14F-4D97-AF65-F5344CB8AC3E}">
        <p14:creationId xmlns:p14="http://schemas.microsoft.com/office/powerpoint/2010/main" val="2204317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스마트 참조자 </a:t>
            </a:r>
            <a:r>
              <a:rPr lang="en-US" altLang="ko-KR" dirty="0" smtClean="0"/>
              <a:t>( Smart Reference )</a:t>
            </a:r>
          </a:p>
          <a:p>
            <a:pPr lvl="1"/>
            <a:r>
              <a:rPr lang="ko-KR" altLang="en-US" dirty="0" smtClean="0"/>
              <a:t>원시 포인터의 대체용 객체로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 객체에 접근이 일어날 대 추가적인 행동을 수행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스마트 포인터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실제 객체에 대한 참조 횟수를 저장하다가 더는 참조가 없을 대 해당 객체를 자동으로 없앤다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결과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객체가 </a:t>
            </a:r>
            <a:r>
              <a:rPr lang="ko-KR" altLang="en-US" dirty="0"/>
              <a:t>접근할 때마다 추가 관리를 책임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51969" y="4556793"/>
            <a:ext cx="7776864" cy="888431"/>
            <a:chOff x="539552" y="1852258"/>
            <a:chExt cx="7776864" cy="888431"/>
          </a:xfrm>
        </p:grpSpPr>
        <p:grpSp>
          <p:nvGrpSpPr>
            <p:cNvPr id="5" name="그룹 4"/>
            <p:cNvGrpSpPr/>
            <p:nvPr/>
          </p:nvGrpSpPr>
          <p:grpSpPr>
            <a:xfrm>
              <a:off x="539552" y="1852258"/>
              <a:ext cx="1800200" cy="888431"/>
              <a:chOff x="1115616" y="2636912"/>
              <a:chExt cx="1800200" cy="888431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1115616" y="2708920"/>
                <a:ext cx="1800200" cy="81642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ysClr val="windowText" lastClr="000000"/>
                  </a:solidFill>
                </a:endParaRPr>
              </a:p>
              <a:p>
                <a:r>
                  <a:rPr lang="en-US" altLang="ko-KR" dirty="0" smtClean="0">
                    <a:solidFill>
                      <a:sysClr val="windowText" lastClr="000000"/>
                    </a:solidFill>
                  </a:rPr>
                  <a:t>* a = new Car()</a:t>
                </a:r>
              </a:p>
              <a:p>
                <a:r>
                  <a:rPr lang="en-US" altLang="ko-KR" dirty="0" smtClean="0">
                    <a:solidFill>
                      <a:sysClr val="windowText" lastClr="000000"/>
                    </a:solidFill>
                  </a:rPr>
                  <a:t>* b = a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1115616" y="2636912"/>
                <a:ext cx="1800200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Client</a:t>
                </a:r>
                <a:endParaRPr lang="ko-KR" altLang="en-US" dirty="0"/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3495707" y="1852258"/>
              <a:ext cx="2071988" cy="888431"/>
              <a:chOff x="1115616" y="2402732"/>
              <a:chExt cx="2071988" cy="888431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1115616" y="2474740"/>
                <a:ext cx="2071988" cy="81642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>
                  <a:solidFill>
                    <a:sysClr val="windowText" lastClr="000000"/>
                  </a:solidFill>
                </a:endParaRPr>
              </a:p>
              <a:p>
                <a:r>
                  <a:rPr lang="en-US" altLang="ko-KR" dirty="0" smtClean="0">
                    <a:solidFill>
                      <a:sysClr val="windowText" lastClr="000000"/>
                    </a:solidFill>
                  </a:rPr>
                  <a:t>Object : Car() </a:t>
                </a:r>
                <a:br>
                  <a:rPr lang="en-US" altLang="ko-KR" dirty="0" smtClean="0">
                    <a:solidFill>
                      <a:sysClr val="windowText" lastClr="000000"/>
                    </a:solidFill>
                  </a:rPr>
                </a:br>
                <a:r>
                  <a:rPr lang="en-US" altLang="ko-KR" dirty="0" smtClean="0">
                    <a:solidFill>
                      <a:sysClr val="windowText" lastClr="000000"/>
                    </a:solidFill>
                  </a:rPr>
                  <a:t>Reference Count:  2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115616" y="2402732"/>
                <a:ext cx="207198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Proxy </a:t>
                </a:r>
                <a:endParaRPr lang="ko-KR" altLang="en-US" dirty="0"/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6516216" y="1852258"/>
              <a:ext cx="1800200" cy="888431"/>
              <a:chOff x="1115616" y="2008192"/>
              <a:chExt cx="1800200" cy="888431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1115616" y="2080200"/>
                <a:ext cx="1800200" cy="81642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ysClr val="windowText" lastClr="000000"/>
                    </a:solidFill>
                  </a:rPr>
                  <a:t>Car()</a:t>
                </a: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115616" y="2008192"/>
                <a:ext cx="1800200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Object</a:t>
                </a:r>
                <a:endParaRPr lang="ko-KR" altLang="en-US" dirty="0"/>
              </a:p>
            </p:txBody>
          </p:sp>
        </p:grpSp>
        <p:cxnSp>
          <p:nvCxnSpPr>
            <p:cNvPr id="8" name="직선 화살표 연결선 7"/>
            <p:cNvCxnSpPr/>
            <p:nvPr/>
          </p:nvCxnSpPr>
          <p:spPr>
            <a:xfrm>
              <a:off x="1979712" y="2492896"/>
              <a:ext cx="15121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/>
            <p:nvPr/>
          </p:nvCxnSpPr>
          <p:spPr>
            <a:xfrm>
              <a:off x="5148064" y="2480978"/>
              <a:ext cx="15121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1486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기록 시점 복사 </a:t>
            </a:r>
            <a:r>
              <a:rPr lang="en-US" altLang="ko-KR" dirty="0" smtClean="0"/>
              <a:t>( Copy </a:t>
            </a:r>
            <a:r>
              <a:rPr lang="en-US" altLang="ko-KR" dirty="0"/>
              <a:t>on </a:t>
            </a:r>
            <a:r>
              <a:rPr lang="en-US" altLang="ko-KR" dirty="0" smtClean="0"/>
              <a:t>Write )</a:t>
            </a:r>
          </a:p>
          <a:p>
            <a:pPr lvl="1"/>
            <a:r>
              <a:rPr lang="ko-KR" altLang="en-US" dirty="0" smtClean="0"/>
              <a:t>요구가 들어올 대만 객체를 생성하는 개념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만약 사본이 원본과 똑같다면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굳이 사본을 새로 생성할 필요가 없다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err="1" smtClean="0"/>
              <a:t>프록시를</a:t>
            </a:r>
            <a:r>
              <a:rPr lang="ko-KR" altLang="en-US" dirty="0" smtClean="0"/>
              <a:t> 사용하여 복사 절차를 미루고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실제로 사본이 수정될 때만 복사를 하여 비용을 줄인다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사본이 수정될 때 원본에 대한 참조자 수를 줄인다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3343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정의</a:t>
            </a:r>
            <a:endParaRPr lang="en-US" altLang="ko-KR" dirty="0" smtClean="0"/>
          </a:p>
          <a:p>
            <a:r>
              <a:rPr lang="ko-KR" altLang="en-US" dirty="0" smtClean="0"/>
              <a:t>동기</a:t>
            </a:r>
            <a:endParaRPr lang="en-US" altLang="ko-KR" dirty="0" smtClean="0"/>
          </a:p>
          <a:p>
            <a:r>
              <a:rPr lang="ko-KR" altLang="en-US" dirty="0" smtClean="0"/>
              <a:t>구조</a:t>
            </a:r>
            <a:endParaRPr lang="en-US" altLang="ko-KR" dirty="0" smtClean="0"/>
          </a:p>
          <a:p>
            <a:r>
              <a:rPr lang="ko-KR" altLang="en-US" dirty="0" smtClean="0"/>
              <a:t>활용</a:t>
            </a:r>
            <a:endParaRPr lang="en-US" altLang="ko-KR" dirty="0" smtClean="0"/>
          </a:p>
          <a:p>
            <a:r>
              <a:rPr lang="ko-KR" altLang="en-US" dirty="0" smtClean="0"/>
              <a:t>구현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885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프록시</a:t>
            </a:r>
            <a:r>
              <a:rPr lang="ko-KR" altLang="en-US" dirty="0" smtClean="0"/>
              <a:t>  </a:t>
            </a:r>
            <a:r>
              <a:rPr lang="en-US" altLang="ko-KR" dirty="0" smtClean="0"/>
              <a:t>(  Proxy )</a:t>
            </a:r>
          </a:p>
          <a:p>
            <a:pPr lvl="1"/>
            <a:r>
              <a:rPr lang="ko-KR" altLang="en-US" dirty="0"/>
              <a:t>뜻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대리자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대리인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ko-KR" altLang="en-US" dirty="0" err="1" smtClean="0"/>
              <a:t>프록시</a:t>
            </a:r>
            <a:r>
              <a:rPr lang="ko-KR" altLang="en-US" dirty="0" smtClean="0"/>
              <a:t> 패턴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객체에 대한 접근을 제어하기 위해 대리자 객체를 만든다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401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왜 객체에 대한 접근을 제어할까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고비용 작업 시 작업의 효율과 최적화를 위해서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가상 </a:t>
            </a:r>
            <a:r>
              <a:rPr lang="ko-KR" altLang="en-US" dirty="0" err="1" smtClean="0"/>
              <a:t>프록시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원격에 있는 지역 객체를 제어하기 위해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원격지 </a:t>
            </a:r>
            <a:r>
              <a:rPr lang="ko-KR" altLang="en-US" dirty="0" err="1" smtClean="0"/>
              <a:t>프록시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민감한 객체를 보호하기 위해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보호 </a:t>
            </a:r>
            <a:r>
              <a:rPr lang="ko-KR" altLang="en-US" dirty="0" err="1" smtClean="0"/>
              <a:t>프록시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실제 객체로의 접근이 발생할 때 추가적인 행동을 수행하기 위해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스마트 참조자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656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Proxy</a:t>
            </a:r>
          </a:p>
          <a:p>
            <a:r>
              <a:rPr lang="en-US" altLang="ko-KR" dirty="0" smtClean="0"/>
              <a:t>Subject</a:t>
            </a:r>
          </a:p>
          <a:p>
            <a:r>
              <a:rPr lang="en-US" altLang="ko-KR" dirty="0" smtClean="0"/>
              <a:t>Real Subject</a:t>
            </a:r>
          </a:p>
          <a:p>
            <a:pPr marL="274320" lvl="1" indent="0">
              <a:buNone/>
            </a:pPr>
            <a:endParaRPr lang="ko-KR" altLang="en-US" dirty="0"/>
          </a:p>
        </p:txBody>
      </p:sp>
      <p:grpSp>
        <p:nvGrpSpPr>
          <p:cNvPr id="29" name="그룹 28"/>
          <p:cNvGrpSpPr/>
          <p:nvPr/>
        </p:nvGrpSpPr>
        <p:grpSpPr>
          <a:xfrm>
            <a:off x="539552" y="4725144"/>
            <a:ext cx="7776864" cy="1517151"/>
            <a:chOff x="539552" y="1852258"/>
            <a:chExt cx="7776864" cy="1517151"/>
          </a:xfrm>
        </p:grpSpPr>
        <p:grpSp>
          <p:nvGrpSpPr>
            <p:cNvPr id="30" name="그룹 29"/>
            <p:cNvGrpSpPr/>
            <p:nvPr/>
          </p:nvGrpSpPr>
          <p:grpSpPr>
            <a:xfrm>
              <a:off x="539552" y="1852258"/>
              <a:ext cx="1800200" cy="888431"/>
              <a:chOff x="1115616" y="2636912"/>
              <a:chExt cx="1800200" cy="888431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1115616" y="2708920"/>
                <a:ext cx="1800200" cy="81642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ysClr val="windowText" lastClr="000000"/>
                    </a:solidFill>
                  </a:rPr>
                  <a:t>Subject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1115616" y="2636912"/>
                <a:ext cx="1800200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Client</a:t>
                </a:r>
                <a:endParaRPr lang="ko-KR" altLang="en-US" dirty="0"/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3495707" y="2086438"/>
              <a:ext cx="1800200" cy="888431"/>
              <a:chOff x="1115616" y="2636912"/>
              <a:chExt cx="1800200" cy="888431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1115616" y="2708920"/>
                <a:ext cx="1800200" cy="81642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ysClr val="windowText" lastClr="000000"/>
                    </a:solidFill>
                  </a:rPr>
                  <a:t>Real Subject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1115616" y="2636912"/>
                <a:ext cx="1800200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Proxy</a:t>
                </a:r>
                <a:endParaRPr lang="ko-KR" altLang="en-US" dirty="0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6516216" y="2480978"/>
              <a:ext cx="1800200" cy="888431"/>
              <a:chOff x="1115616" y="2636912"/>
              <a:chExt cx="1800200" cy="888431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1115616" y="2708920"/>
                <a:ext cx="1800200" cy="81642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1115616" y="2636912"/>
                <a:ext cx="1800200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Real Subject</a:t>
                </a:r>
                <a:endParaRPr lang="ko-KR" altLang="en-US" dirty="0"/>
              </a:p>
            </p:txBody>
          </p:sp>
        </p:grpSp>
        <p:cxnSp>
          <p:nvCxnSpPr>
            <p:cNvPr id="33" name="직선 화살표 연결선 32"/>
            <p:cNvCxnSpPr/>
            <p:nvPr/>
          </p:nvCxnSpPr>
          <p:spPr>
            <a:xfrm>
              <a:off x="1979712" y="2492896"/>
              <a:ext cx="15121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>
              <a:off x="5148064" y="2740689"/>
              <a:ext cx="15121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836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Proxy</a:t>
            </a:r>
          </a:p>
          <a:p>
            <a:pPr lvl="1"/>
            <a:r>
              <a:rPr lang="ko-KR" altLang="en-US" dirty="0" smtClean="0"/>
              <a:t>실제로 참조할 대상에 대한 </a:t>
            </a:r>
            <a:r>
              <a:rPr lang="ko-KR" altLang="en-US" dirty="0" err="1" smtClean="0"/>
              <a:t>참조자를</a:t>
            </a:r>
            <a:r>
              <a:rPr lang="ko-KR" altLang="en-US" dirty="0" smtClean="0"/>
              <a:t> 관리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Subject </a:t>
            </a:r>
            <a:r>
              <a:rPr lang="ko-KR" altLang="en-US" dirty="0" smtClean="0"/>
              <a:t>와 동일한 인터페이스를 제공하여 실제 대상을 대체할 수 있어야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실제 대상에 대한 접근을 제어한다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실제 대상의 생성과 삭제를 책임진다</a:t>
            </a:r>
            <a:r>
              <a:rPr lang="en-US" altLang="ko-KR" dirty="0" smtClean="0"/>
              <a:t>.</a:t>
            </a:r>
          </a:p>
          <a:p>
            <a:pPr marL="274320" lvl="1" indent="0">
              <a:buNone/>
            </a:pPr>
            <a:endParaRPr lang="ko-KR" altLang="en-US" dirty="0"/>
          </a:p>
        </p:txBody>
      </p:sp>
      <p:grpSp>
        <p:nvGrpSpPr>
          <p:cNvPr id="29" name="그룹 28"/>
          <p:cNvGrpSpPr/>
          <p:nvPr/>
        </p:nvGrpSpPr>
        <p:grpSpPr>
          <a:xfrm>
            <a:off x="539552" y="4725144"/>
            <a:ext cx="7776864" cy="1517151"/>
            <a:chOff x="539552" y="1852258"/>
            <a:chExt cx="7776864" cy="1517151"/>
          </a:xfrm>
        </p:grpSpPr>
        <p:grpSp>
          <p:nvGrpSpPr>
            <p:cNvPr id="30" name="그룹 29"/>
            <p:cNvGrpSpPr/>
            <p:nvPr/>
          </p:nvGrpSpPr>
          <p:grpSpPr>
            <a:xfrm>
              <a:off x="539552" y="1852258"/>
              <a:ext cx="1800200" cy="888431"/>
              <a:chOff x="1115616" y="2636912"/>
              <a:chExt cx="1800200" cy="888431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1115616" y="2708920"/>
                <a:ext cx="1800200" cy="81642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ysClr val="windowText" lastClr="000000"/>
                    </a:solidFill>
                  </a:rPr>
                  <a:t>Subject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1115616" y="2636912"/>
                <a:ext cx="1800200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Client</a:t>
                </a:r>
                <a:endParaRPr lang="ko-KR" altLang="en-US" dirty="0"/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3495707" y="2086438"/>
              <a:ext cx="1800200" cy="888431"/>
              <a:chOff x="1115616" y="2636912"/>
              <a:chExt cx="1800200" cy="888431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1115616" y="2708920"/>
                <a:ext cx="1800200" cy="81642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ysClr val="windowText" lastClr="000000"/>
                    </a:solidFill>
                  </a:rPr>
                  <a:t>Real Subject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1115616" y="2636912"/>
                <a:ext cx="1800200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Proxy</a:t>
                </a:r>
                <a:endParaRPr lang="ko-KR" altLang="en-US" dirty="0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6516216" y="2480978"/>
              <a:ext cx="1800200" cy="888431"/>
              <a:chOff x="1115616" y="2636912"/>
              <a:chExt cx="1800200" cy="888431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1115616" y="2708920"/>
                <a:ext cx="1800200" cy="81642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1115616" y="2636912"/>
                <a:ext cx="1800200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Real Subject</a:t>
                </a:r>
                <a:endParaRPr lang="ko-KR" altLang="en-US" dirty="0"/>
              </a:p>
            </p:txBody>
          </p:sp>
        </p:grpSp>
        <p:cxnSp>
          <p:nvCxnSpPr>
            <p:cNvPr id="33" name="직선 화살표 연결선 32"/>
            <p:cNvCxnSpPr/>
            <p:nvPr/>
          </p:nvCxnSpPr>
          <p:spPr>
            <a:xfrm>
              <a:off x="1979712" y="2492896"/>
              <a:ext cx="15121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>
              <a:off x="5148064" y="2740689"/>
              <a:ext cx="15121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686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Proxy</a:t>
            </a:r>
          </a:p>
          <a:p>
            <a:pPr lvl="1"/>
            <a:r>
              <a:rPr lang="ko-KR" altLang="en-US" dirty="0" smtClean="0"/>
              <a:t>종류에 따라 수행하는 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원격지 </a:t>
            </a:r>
            <a:r>
              <a:rPr lang="ko-KR" altLang="en-US" dirty="0" err="1" smtClean="0"/>
              <a:t>프록시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요청 메시지와 인자를 </a:t>
            </a:r>
            <a:r>
              <a:rPr lang="ko-KR" altLang="en-US" dirty="0" err="1" smtClean="0"/>
              <a:t>인코딩하여</a:t>
            </a:r>
            <a:r>
              <a:rPr lang="ko-KR" altLang="en-US" dirty="0" smtClean="0"/>
              <a:t> 이를 다른 주소 공강에 있는 실제 대상에 전달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가상 </a:t>
            </a:r>
            <a:r>
              <a:rPr lang="ko-KR" altLang="en-US" dirty="0" err="1" smtClean="0"/>
              <a:t>프록시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실제 대상에 대한 추가적인 정보를 보유하여 실제 접근을 지연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보호 </a:t>
            </a:r>
            <a:r>
              <a:rPr lang="ko-KR" altLang="en-US" dirty="0" err="1" smtClean="0"/>
              <a:t>프록시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요청한 대상이 실제 요청할 수 있는 권한이 있는지 확인</a:t>
            </a:r>
            <a:endParaRPr lang="en-US" altLang="ko-KR" dirty="0" smtClean="0"/>
          </a:p>
        </p:txBody>
      </p:sp>
      <p:grpSp>
        <p:nvGrpSpPr>
          <p:cNvPr id="29" name="그룹 28"/>
          <p:cNvGrpSpPr/>
          <p:nvPr/>
        </p:nvGrpSpPr>
        <p:grpSpPr>
          <a:xfrm>
            <a:off x="539552" y="4725144"/>
            <a:ext cx="7776864" cy="1517151"/>
            <a:chOff x="539552" y="1852258"/>
            <a:chExt cx="7776864" cy="1517151"/>
          </a:xfrm>
        </p:grpSpPr>
        <p:grpSp>
          <p:nvGrpSpPr>
            <p:cNvPr id="30" name="그룹 29"/>
            <p:cNvGrpSpPr/>
            <p:nvPr/>
          </p:nvGrpSpPr>
          <p:grpSpPr>
            <a:xfrm>
              <a:off x="539552" y="1852258"/>
              <a:ext cx="1800200" cy="888431"/>
              <a:chOff x="1115616" y="2636912"/>
              <a:chExt cx="1800200" cy="888431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1115616" y="2708920"/>
                <a:ext cx="1800200" cy="81642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ysClr val="windowText" lastClr="000000"/>
                    </a:solidFill>
                  </a:rPr>
                  <a:t>Subject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1115616" y="2636912"/>
                <a:ext cx="1800200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Client</a:t>
                </a:r>
                <a:endParaRPr lang="ko-KR" altLang="en-US" dirty="0"/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3495707" y="2086438"/>
              <a:ext cx="1800200" cy="888431"/>
              <a:chOff x="1115616" y="2636912"/>
              <a:chExt cx="1800200" cy="888431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1115616" y="2708920"/>
                <a:ext cx="1800200" cy="81642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ysClr val="windowText" lastClr="000000"/>
                    </a:solidFill>
                  </a:rPr>
                  <a:t>Real Subject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1115616" y="2636912"/>
                <a:ext cx="1800200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Proxy</a:t>
                </a:r>
                <a:endParaRPr lang="ko-KR" altLang="en-US" dirty="0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6516216" y="2480978"/>
              <a:ext cx="1800200" cy="888431"/>
              <a:chOff x="1115616" y="2636912"/>
              <a:chExt cx="1800200" cy="888431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1115616" y="2708920"/>
                <a:ext cx="1800200" cy="81642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1115616" y="2636912"/>
                <a:ext cx="1800200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Real Subject</a:t>
                </a:r>
                <a:endParaRPr lang="ko-KR" altLang="en-US" dirty="0"/>
              </a:p>
            </p:txBody>
          </p:sp>
        </p:grpSp>
        <p:cxnSp>
          <p:nvCxnSpPr>
            <p:cNvPr id="33" name="직선 화살표 연결선 32"/>
            <p:cNvCxnSpPr/>
            <p:nvPr/>
          </p:nvCxnSpPr>
          <p:spPr>
            <a:xfrm>
              <a:off x="1979712" y="2492896"/>
              <a:ext cx="15121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>
              <a:off x="5148064" y="2740689"/>
              <a:ext cx="15121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812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Subject</a:t>
            </a:r>
          </a:p>
          <a:p>
            <a:pPr lvl="1"/>
            <a:r>
              <a:rPr lang="en-US" altLang="ko-KR" dirty="0" smtClean="0"/>
              <a:t>Real Subject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Proxy </a:t>
            </a:r>
            <a:r>
              <a:rPr lang="ko-KR" altLang="en-US" dirty="0" smtClean="0"/>
              <a:t>에 공통적인 인터페이스를 정의하여</a:t>
            </a:r>
            <a:r>
              <a:rPr lang="en-US" altLang="ko-KR" dirty="0" smtClean="0"/>
              <a:t>, Real Subject </a:t>
            </a:r>
            <a:r>
              <a:rPr lang="ko-KR" altLang="en-US" dirty="0" smtClean="0"/>
              <a:t>가 요청되는 곳에 </a:t>
            </a:r>
            <a:r>
              <a:rPr lang="en-US" altLang="ko-KR" dirty="0" smtClean="0"/>
              <a:t>Proxy </a:t>
            </a:r>
            <a:r>
              <a:rPr lang="ko-KR" altLang="en-US" dirty="0" smtClean="0"/>
              <a:t>를 사용할 수 있게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Real Subject</a:t>
            </a:r>
          </a:p>
          <a:p>
            <a:pPr lvl="1"/>
            <a:r>
              <a:rPr lang="ko-KR" altLang="en-US" dirty="0" err="1" smtClean="0"/>
              <a:t>프록시가</a:t>
            </a:r>
            <a:r>
              <a:rPr lang="ko-KR" altLang="en-US" dirty="0" smtClean="0"/>
              <a:t> 대표하는 실제 객체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539552" y="4725144"/>
            <a:ext cx="7776864" cy="1517151"/>
            <a:chOff x="539552" y="1852258"/>
            <a:chExt cx="7776864" cy="1517151"/>
          </a:xfrm>
        </p:grpSpPr>
        <p:grpSp>
          <p:nvGrpSpPr>
            <p:cNvPr id="18" name="그룹 17"/>
            <p:cNvGrpSpPr/>
            <p:nvPr/>
          </p:nvGrpSpPr>
          <p:grpSpPr>
            <a:xfrm>
              <a:off x="539552" y="1852258"/>
              <a:ext cx="1800200" cy="888431"/>
              <a:chOff x="1115616" y="2636912"/>
              <a:chExt cx="1800200" cy="888431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1115616" y="2708920"/>
                <a:ext cx="1800200" cy="81642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ysClr val="windowText" lastClr="000000"/>
                    </a:solidFill>
                  </a:rPr>
                  <a:t>Subject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115616" y="2636912"/>
                <a:ext cx="1800200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Client</a:t>
                </a:r>
                <a:endParaRPr lang="ko-KR" altLang="en-US" dirty="0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3495707" y="2086438"/>
              <a:ext cx="1800200" cy="888431"/>
              <a:chOff x="1115616" y="2636912"/>
              <a:chExt cx="1800200" cy="888431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1115616" y="2708920"/>
                <a:ext cx="1800200" cy="81642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ysClr val="windowText" lastClr="000000"/>
                    </a:solidFill>
                  </a:rPr>
                  <a:t>Real Subject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1115616" y="2636912"/>
                <a:ext cx="1800200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Proxy</a:t>
                </a:r>
                <a:endParaRPr lang="ko-KR" altLang="en-US" dirty="0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6516216" y="2480978"/>
              <a:ext cx="1800200" cy="888431"/>
              <a:chOff x="1115616" y="2636912"/>
              <a:chExt cx="1800200" cy="888431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1115616" y="2708920"/>
                <a:ext cx="1800200" cy="81642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1115616" y="2636912"/>
                <a:ext cx="1800200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Real Subject</a:t>
                </a:r>
                <a:endParaRPr lang="ko-KR" altLang="en-US" dirty="0"/>
              </a:p>
            </p:txBody>
          </p:sp>
        </p:grpSp>
        <p:cxnSp>
          <p:nvCxnSpPr>
            <p:cNvPr id="21" name="직선 화살표 연결선 20"/>
            <p:cNvCxnSpPr/>
            <p:nvPr/>
          </p:nvCxnSpPr>
          <p:spPr>
            <a:xfrm>
              <a:off x="1979712" y="2492896"/>
              <a:ext cx="15121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>
              <a:off x="5148064" y="2740689"/>
              <a:ext cx="15121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4572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원격지 </a:t>
            </a:r>
            <a:r>
              <a:rPr lang="ko-KR" altLang="en-US" dirty="0" err="1" smtClean="0"/>
              <a:t>프록시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( Remote Proxy )</a:t>
            </a:r>
          </a:p>
          <a:p>
            <a:pPr lvl="1"/>
            <a:r>
              <a:rPr lang="ko-KR" altLang="en-US" dirty="0" smtClean="0"/>
              <a:t>서로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다른 주소 공간에 존재하는 객체를 가리키는 대표 객체로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로컬 환경에 위치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즉 현재 공간 </a:t>
            </a:r>
            <a:r>
              <a:rPr lang="en-US" altLang="ko-KR" dirty="0" smtClean="0"/>
              <a:t>( </a:t>
            </a:r>
            <a:r>
              <a:rPr lang="ko-KR" altLang="en-US" dirty="0" smtClean="0"/>
              <a:t>로컬 환경 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객체에 명령을 내리면</a:t>
            </a:r>
            <a:r>
              <a:rPr lang="en-US" altLang="ko-KR" dirty="0" smtClean="0"/>
              <a:t>, </a:t>
            </a:r>
            <a:r>
              <a:rPr lang="ko-KR" altLang="en-US" dirty="0"/>
              <a:t> </a:t>
            </a:r>
            <a:r>
              <a:rPr lang="ko-KR" altLang="en-US" dirty="0" smtClean="0"/>
              <a:t>이 명령을 원격에 있는 실제 객체에 전달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결과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객체가 다른 주소 공간에 존재한다는 사실을 숨길 수 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</p:txBody>
      </p:sp>
      <p:grpSp>
        <p:nvGrpSpPr>
          <p:cNvPr id="4" name="그룹 3"/>
          <p:cNvGrpSpPr/>
          <p:nvPr/>
        </p:nvGrpSpPr>
        <p:grpSpPr>
          <a:xfrm>
            <a:off x="551969" y="4556793"/>
            <a:ext cx="7776864" cy="888431"/>
            <a:chOff x="539552" y="1852258"/>
            <a:chExt cx="7776864" cy="888431"/>
          </a:xfrm>
        </p:grpSpPr>
        <p:grpSp>
          <p:nvGrpSpPr>
            <p:cNvPr id="5" name="그룹 4"/>
            <p:cNvGrpSpPr/>
            <p:nvPr/>
          </p:nvGrpSpPr>
          <p:grpSpPr>
            <a:xfrm>
              <a:off x="539552" y="1852258"/>
              <a:ext cx="1800200" cy="888431"/>
              <a:chOff x="1115616" y="2636912"/>
              <a:chExt cx="1800200" cy="888431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1115616" y="2708920"/>
                <a:ext cx="1800200" cy="81642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ko-KR" altLang="en-US" dirty="0" smtClean="0">
                    <a:solidFill>
                      <a:sysClr val="windowText" lastClr="000000"/>
                    </a:solidFill>
                  </a:rPr>
                  <a:t>명령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1115616" y="2636912"/>
                <a:ext cx="1800200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Client</a:t>
                </a:r>
                <a:endParaRPr lang="ko-KR" altLang="en-US" dirty="0"/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3495707" y="1852258"/>
              <a:ext cx="1800200" cy="888431"/>
              <a:chOff x="1115616" y="2402732"/>
              <a:chExt cx="1800200" cy="888431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1115616" y="2474740"/>
                <a:ext cx="1800200" cy="81642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ko-KR" altLang="en-US" dirty="0" smtClean="0">
                    <a:solidFill>
                      <a:sysClr val="windowText" lastClr="000000"/>
                    </a:solidFill>
                  </a:rPr>
                  <a:t>원격으로 전달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115616" y="2402732"/>
                <a:ext cx="1800200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Proxy ( Local )</a:t>
                </a:r>
                <a:endParaRPr lang="ko-KR" altLang="en-US" dirty="0"/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6516216" y="1852258"/>
              <a:ext cx="1800200" cy="888431"/>
              <a:chOff x="1115616" y="2008192"/>
              <a:chExt cx="1800200" cy="888431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1115616" y="2080200"/>
                <a:ext cx="1800200" cy="81642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ko-KR" altLang="en-US" dirty="0" smtClean="0">
                    <a:solidFill>
                      <a:sysClr val="windowText" lastClr="000000"/>
                    </a:solidFill>
                  </a:rPr>
                  <a:t>실제 명령 수행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115616" y="2008192"/>
                <a:ext cx="1800200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Remote</a:t>
                </a:r>
                <a:endParaRPr lang="ko-KR" altLang="en-US" dirty="0"/>
              </a:p>
            </p:txBody>
          </p:sp>
        </p:grpSp>
        <p:cxnSp>
          <p:nvCxnSpPr>
            <p:cNvPr id="8" name="직선 화살표 연결선 7"/>
            <p:cNvCxnSpPr/>
            <p:nvPr/>
          </p:nvCxnSpPr>
          <p:spPr>
            <a:xfrm>
              <a:off x="1979712" y="2492896"/>
              <a:ext cx="15121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/>
            <p:nvPr/>
          </p:nvCxnSpPr>
          <p:spPr>
            <a:xfrm>
              <a:off x="5148064" y="2480978"/>
              <a:ext cx="15121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9586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150</TotalTime>
  <Words>502</Words>
  <Application>Microsoft Macintosh PowerPoint</Application>
  <PresentationFormat>화면 슬라이드 쇼(4:3)</PresentationFormat>
  <Paragraphs>153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돋움</vt:lpstr>
      <vt:lpstr>맑은 고딕</vt:lpstr>
      <vt:lpstr>Bookman Old Style</vt:lpstr>
      <vt:lpstr>Gill Sans MT</vt:lpstr>
      <vt:lpstr>Wingdings</vt:lpstr>
      <vt:lpstr>Wingdings 3</vt:lpstr>
      <vt:lpstr>원본</vt:lpstr>
      <vt:lpstr>Proxy Pattern</vt:lpstr>
      <vt:lpstr>목차</vt:lpstr>
      <vt:lpstr>정의</vt:lpstr>
      <vt:lpstr>동기 </vt:lpstr>
      <vt:lpstr>구조</vt:lpstr>
      <vt:lpstr>구조</vt:lpstr>
      <vt:lpstr>구조</vt:lpstr>
      <vt:lpstr>구조</vt:lpstr>
      <vt:lpstr>활용</vt:lpstr>
      <vt:lpstr>활용</vt:lpstr>
      <vt:lpstr>활용</vt:lpstr>
      <vt:lpstr>활용</vt:lpstr>
      <vt:lpstr>기타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Proxy Pattern</dc:title>
  <dc:creator>Martin</dc:creator>
  <cp:lastModifiedBy>남준현</cp:lastModifiedBy>
  <cp:revision>36</cp:revision>
  <dcterms:created xsi:type="dcterms:W3CDTF">2016-09-01T14:35:36Z</dcterms:created>
  <dcterms:modified xsi:type="dcterms:W3CDTF">2016-09-02T01:27:39Z</dcterms:modified>
</cp:coreProperties>
</file>