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1" r:id="rId1"/>
    <p:sldMasterId id="2147483684" r:id="rId2"/>
  </p:sldMasterIdLst>
  <p:notesMasterIdLst>
    <p:notesMasterId r:id="rId11"/>
  </p:notesMasterIdLst>
  <p:handoutMasterIdLst>
    <p:handoutMasterId r:id="rId12"/>
  </p:handoutMasterIdLst>
  <p:sldIdLst>
    <p:sldId id="470" r:id="rId3"/>
    <p:sldId id="476" r:id="rId4"/>
    <p:sldId id="477" r:id="rId5"/>
    <p:sldId id="479" r:id="rId6"/>
    <p:sldId id="480" r:id="rId7"/>
    <p:sldId id="481" r:id="rId8"/>
    <p:sldId id="482" r:id="rId9"/>
    <p:sldId id="478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6">
          <p15:clr>
            <a:srgbClr val="A4A3A4"/>
          </p15:clr>
        </p15:guide>
        <p15:guide id="2" orient="horz" pos="3475">
          <p15:clr>
            <a:srgbClr val="A4A3A4"/>
          </p15:clr>
        </p15:guide>
        <p15:guide id="3" orient="horz" pos="3884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pos="2880">
          <p15:clr>
            <a:srgbClr val="A4A3A4"/>
          </p15:clr>
        </p15:guide>
        <p15:guide id="6" pos="5511">
          <p15:clr>
            <a:srgbClr val="A4A3A4"/>
          </p15:clr>
        </p15:guide>
        <p15:guide id="7" pos="249">
          <p15:clr>
            <a:srgbClr val="A4A3A4"/>
          </p15:clr>
        </p15:guide>
        <p15:guide id="8" pos="521">
          <p15:clr>
            <a:srgbClr val="A4A3A4"/>
          </p15:clr>
        </p15:guide>
        <p15:guide id="9" pos="5239">
          <p15:clr>
            <a:srgbClr val="A4A3A4"/>
          </p15:clr>
        </p15:guide>
        <p15:guide id="10" pos="31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523B"/>
    <a:srgbClr val="FF6600"/>
    <a:srgbClr val="FF0000"/>
    <a:srgbClr val="FF00FF"/>
    <a:srgbClr val="CC0000"/>
    <a:srgbClr val="CC0099"/>
    <a:srgbClr val="FF99FF"/>
    <a:srgbClr val="333399"/>
    <a:srgbClr val="6600CC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34" autoAdjust="0"/>
    <p:restoredTop sz="76667" autoAdjust="0"/>
  </p:normalViewPr>
  <p:slideViewPr>
    <p:cSldViewPr>
      <p:cViewPr varScale="1">
        <p:scale>
          <a:sx n="68" d="100"/>
          <a:sy n="68" d="100"/>
        </p:scale>
        <p:origin x="1926" y="54"/>
      </p:cViewPr>
      <p:guideLst>
        <p:guide orient="horz" pos="2886"/>
        <p:guide orient="horz" pos="3475"/>
        <p:guide orient="horz" pos="3884"/>
        <p:guide orient="horz" pos="2160"/>
        <p:guide pos="2880"/>
        <p:guide pos="5511"/>
        <p:guide pos="249"/>
        <p:guide pos="521"/>
        <p:guide pos="5239"/>
        <p:guide pos="31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2718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3B4B9-AFB0-43EB-82AF-ED70AC262E4F}" type="datetimeFigureOut">
              <a:rPr lang="en-US" smtClean="0"/>
              <a:pPr/>
              <a:t>9/29/2016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2C8F-9949-4688-BFEB-F813D79CFC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9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1E77A-DD07-4A76-801D-B4BF4990C412}" type="datetimeFigureOut">
              <a:rPr lang="en-US" smtClean="0"/>
              <a:pPr/>
              <a:t>9/29/2016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3AB2B-189A-4C92-A457-C6A3833631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83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5</a:t>
            </a:r>
            <a:r>
              <a:rPr lang="ko-KR" altLang="en-US" dirty="0"/>
              <a:t>주차 디자인 패턴 스터디 발표자 김진환입니다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그럼 </a:t>
            </a:r>
            <a:r>
              <a:rPr lang="en-US" altLang="ko-KR" dirty="0"/>
              <a:t>Memento</a:t>
            </a:r>
            <a:r>
              <a:rPr lang="en-US" altLang="ko-KR" baseline="0" dirty="0"/>
              <a:t> </a:t>
            </a:r>
            <a:r>
              <a:rPr lang="ko-KR" altLang="en-US" baseline="0" dirty="0"/>
              <a:t>패턴 소개 하겠습니다</a:t>
            </a:r>
            <a:r>
              <a:rPr lang="en-US" altLang="ko-KR" baseline="0" dirty="0"/>
              <a:t>.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45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Memento</a:t>
            </a:r>
            <a:r>
              <a:rPr lang="ko-KR" altLang="en-US" dirty="0"/>
              <a:t>란 무엇인가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사전적 의미로는 기념품</a:t>
            </a:r>
            <a:r>
              <a:rPr lang="en-US" altLang="ko-KR" dirty="0"/>
              <a:t>, </a:t>
            </a:r>
            <a:r>
              <a:rPr lang="ko-KR" altLang="en-US" dirty="0"/>
              <a:t>유품</a:t>
            </a:r>
            <a:r>
              <a:rPr lang="en-US" altLang="ko-KR" dirty="0"/>
              <a:t>, </a:t>
            </a:r>
            <a:r>
              <a:rPr lang="ko-KR" altLang="en-US" dirty="0"/>
              <a:t>추억거리 라는 뜻이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객체의 이전 상태를 복원해야 할 때가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예를 들어 문서나 그림을 편집 할</a:t>
            </a:r>
            <a:r>
              <a:rPr lang="ko-KR" altLang="en-US" baseline="0" dirty="0"/>
              <a:t> 경우 이전의 상태로 </a:t>
            </a:r>
            <a:endParaRPr lang="en-US" altLang="ko-KR" baseline="0" dirty="0"/>
          </a:p>
          <a:p>
            <a:r>
              <a:rPr lang="ko-KR" altLang="en-US" baseline="0" dirty="0"/>
              <a:t>되돌려야 하는 상황이 발생할 수 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5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내부상태정보를 직접 접근하지 않으면서도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Memento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객체를 이용하여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Originator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예전 상태로 복원할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CreateMemento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내부 정보를 외부 객체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(Memento)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화</a:t>
            </a:r>
          </a:p>
          <a:p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SetMemento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(Memento *m): 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저장되어있는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상태로 복원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970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     * 바둑돌 배치</a:t>
            </a:r>
            <a:r>
              <a:rPr lang="en-US" altLang="ko-KR" dirty="0"/>
              <a:t>: </a:t>
            </a:r>
            <a:r>
              <a:rPr lang="en-US" altLang="ko-KR" dirty="0" err="1"/>
              <a:t>int</a:t>
            </a:r>
            <a:r>
              <a:rPr lang="en-US" altLang="ko-KR" dirty="0"/>
              <a:t> board[19][19]; </a:t>
            </a:r>
          </a:p>
          <a:p>
            <a:r>
              <a:rPr lang="en-US" altLang="ko-KR" dirty="0"/>
              <a:t>	// 0: none, -1: black, 1: white	</a:t>
            </a:r>
          </a:p>
          <a:p>
            <a:r>
              <a:rPr lang="en-US" altLang="ko-KR" dirty="0"/>
              <a:t>     * </a:t>
            </a:r>
            <a:r>
              <a:rPr lang="ko-KR" altLang="en-US" dirty="0" err="1"/>
              <a:t>흰돌</a:t>
            </a:r>
            <a:r>
              <a:rPr lang="ko-KR" altLang="en-US" dirty="0"/>
              <a:t> </a:t>
            </a:r>
            <a:r>
              <a:rPr lang="ko-KR" altLang="en-US" dirty="0" err="1"/>
              <a:t>사석수</a:t>
            </a:r>
            <a:r>
              <a:rPr lang="en-US" altLang="ko-KR" dirty="0"/>
              <a:t>: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whiteDeadNum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* </a:t>
            </a:r>
            <a:r>
              <a:rPr lang="ko-KR" altLang="en-US" dirty="0" err="1"/>
              <a:t>검은돌</a:t>
            </a:r>
            <a:r>
              <a:rPr lang="ko-KR" altLang="en-US" dirty="0"/>
              <a:t> </a:t>
            </a:r>
            <a:r>
              <a:rPr lang="ko-KR" altLang="en-US" dirty="0" err="1"/>
              <a:t>사석수</a:t>
            </a:r>
            <a:r>
              <a:rPr lang="en-US" altLang="ko-KR" dirty="0"/>
              <a:t>: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blackDeadNum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* </a:t>
            </a:r>
            <a:r>
              <a:rPr lang="ko-KR" altLang="en-US" dirty="0"/>
              <a:t>다음 둘 차례</a:t>
            </a:r>
            <a:r>
              <a:rPr lang="en-US" altLang="ko-KR" dirty="0"/>
              <a:t>: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whoseTurn</a:t>
            </a:r>
            <a:r>
              <a:rPr lang="en-US" altLang="ko-KR" dirty="0"/>
              <a:t>; </a:t>
            </a:r>
          </a:p>
          <a:p>
            <a:r>
              <a:rPr lang="en-US" altLang="ko-KR" dirty="0"/>
              <a:t>	// -1:black's turn, 1: white's turn</a:t>
            </a:r>
          </a:p>
          <a:p>
            <a:r>
              <a:rPr lang="en-US" altLang="ko-KR" dirty="0"/>
              <a:t>     * </a:t>
            </a:r>
            <a:r>
              <a:rPr lang="ko-KR" altLang="en-US" dirty="0"/>
              <a:t>패 위치</a:t>
            </a:r>
            <a:r>
              <a:rPr lang="en-US" altLang="ko-KR" dirty="0"/>
              <a:t>: </a:t>
            </a:r>
            <a:r>
              <a:rPr lang="en-US" altLang="ko-KR" dirty="0" err="1"/>
              <a:t>paePosX</a:t>
            </a:r>
            <a:r>
              <a:rPr lang="en-US" altLang="ko-KR" dirty="0"/>
              <a:t>, </a:t>
            </a:r>
            <a:r>
              <a:rPr lang="en-US" altLang="ko-KR" dirty="0" err="1"/>
              <a:t>paePosY</a:t>
            </a:r>
            <a:r>
              <a:rPr lang="en-US" altLang="ko-KR" dirty="0"/>
              <a:t>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10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/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087" y="2928934"/>
            <a:ext cx="7489825" cy="1000131"/>
          </a:xfrm>
        </p:spPr>
        <p:txBody>
          <a:bodyPr>
            <a:noAutofit/>
          </a:bodyPr>
          <a:lstStyle>
            <a:lvl1pPr>
              <a:defRPr sz="4000" b="1" cap="all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5569" y="4295773"/>
            <a:ext cx="7501344" cy="571504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99209-1D57-4852-A270-9062740836F5}" type="datetimeFigureOut">
              <a:rPr lang="fr-FR" smtClean="0"/>
              <a:pPr/>
              <a:t>29/09/2016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679E-4CBD-4596-90B1-4D57389953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99209-1D57-4852-A270-9062740836F5}" type="datetimeFigureOut">
              <a:rPr lang="fr-FR" smtClean="0"/>
              <a:pPr/>
              <a:t>29/09/2016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679E-4CBD-4596-90B1-4D57389953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99209-1D57-4852-A270-9062740836F5}" type="datetimeFigureOut">
              <a:rPr lang="fr-FR" smtClean="0"/>
              <a:pPr/>
              <a:t>29/09/2016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679E-4CBD-4596-90B1-4D57389953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Your Date Here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Your Footer Here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786E5-36B4-4750-9BD9-353AA4FBC16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7929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915816" y="620688"/>
            <a:ext cx="5770984" cy="288032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small" baseline="0">
                <a:solidFill>
                  <a:srgbClr val="1D263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7" name="Espace réservé du titre 1"/>
          <p:cNvSpPr>
            <a:spLocks noGrp="1"/>
          </p:cNvSpPr>
          <p:nvPr>
            <p:ph type="title"/>
          </p:nvPr>
        </p:nvSpPr>
        <p:spPr>
          <a:xfrm>
            <a:off x="2915816" y="3076"/>
            <a:ext cx="5770984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622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ontent Placeholder 2"/>
          <p:cNvSpPr>
            <a:spLocks noGrp="1"/>
          </p:cNvSpPr>
          <p:nvPr>
            <p:ph idx="1"/>
          </p:nvPr>
        </p:nvSpPr>
        <p:spPr>
          <a:xfrm>
            <a:off x="1714480" y="1700213"/>
            <a:ext cx="6602434" cy="4321175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7" name="Title 1"/>
          <p:cNvSpPr>
            <a:spLocks noGrp="1"/>
          </p:cNvSpPr>
          <p:nvPr>
            <p:ph type="title"/>
          </p:nvPr>
        </p:nvSpPr>
        <p:spPr>
          <a:xfrm>
            <a:off x="1714480" y="857232"/>
            <a:ext cx="6602432" cy="857232"/>
          </a:xfrm>
        </p:spPr>
        <p:txBody>
          <a:bodyPr>
            <a:normAutofit/>
          </a:bodyPr>
          <a:lstStyle>
            <a:lvl1pPr>
              <a:defRPr sz="3600" cap="sm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5" name="Slide Number Placeholder 94"/>
          <p:cNvSpPr>
            <a:spLocks noGrp="1"/>
          </p:cNvSpPr>
          <p:nvPr>
            <p:ph type="sldNum" sz="quarter" idx="11"/>
          </p:nvPr>
        </p:nvSpPr>
        <p:spPr>
          <a:xfrm>
            <a:off x="7759711" y="6356350"/>
            <a:ext cx="1114404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13CD679E-4CBD-4596-90B1-4D57389953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8" name="Footer Placeholder 97"/>
          <p:cNvSpPr>
            <a:spLocks noGrp="1"/>
          </p:cNvSpPr>
          <p:nvPr>
            <p:ph type="ftr" sz="quarter" idx="12"/>
          </p:nvPr>
        </p:nvSpPr>
        <p:spPr>
          <a:xfrm>
            <a:off x="35560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Footer Goes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99209-1D57-4852-A270-9062740836F5}" type="datetimeFigureOut">
              <a:rPr lang="fr-FR" smtClean="0"/>
              <a:pPr/>
              <a:t>29/09/2016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679E-4CBD-4596-90B1-4D57389953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99209-1D57-4852-A270-9062740836F5}" type="datetimeFigureOut">
              <a:rPr lang="fr-FR" smtClean="0"/>
              <a:pPr/>
              <a:t>29/09/2016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679E-4CBD-4596-90B1-4D57389953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99209-1D57-4852-A270-9062740836F5}" type="datetimeFigureOut">
              <a:rPr lang="fr-FR" smtClean="0"/>
              <a:pPr/>
              <a:t>29/09/2016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679E-4CBD-4596-90B1-4D57389953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99209-1D57-4852-A270-9062740836F5}" type="datetimeFigureOut">
              <a:rPr lang="fr-FR" smtClean="0"/>
              <a:pPr/>
              <a:t>29/09/2016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679E-4CBD-4596-90B1-4D57389953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99209-1D57-4852-A270-9062740836F5}" type="datetimeFigureOut">
              <a:rPr lang="fr-FR" smtClean="0"/>
              <a:pPr/>
              <a:t>29/09/2016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679E-4CBD-4596-90B1-4D57389953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99209-1D57-4852-A270-9062740836F5}" type="datetimeFigureOut">
              <a:rPr lang="fr-FR" smtClean="0"/>
              <a:pPr/>
              <a:t>29/09/2016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679E-4CBD-4596-90B1-4D57389953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99209-1D57-4852-A270-9062740836F5}" type="datetimeFigureOut">
              <a:rPr lang="fr-FR" smtClean="0"/>
              <a:pPr/>
              <a:t>29/09/2016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679E-4CBD-4596-90B1-4D57389953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99209-1D57-4852-A270-9062740836F5}" type="datetimeFigureOut">
              <a:rPr lang="fr-FR" smtClean="0"/>
              <a:pPr/>
              <a:t>29/09/2016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D679E-4CBD-4596-90B1-4D573899534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64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Your Date Here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Your Footer Here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786E5-36B4-4750-9BD9-353AA4FBC16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 rot="5400000">
            <a:off x="8473620" y="5799923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754927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Memento </a:t>
            </a:r>
            <a:r>
              <a:rPr lang="ko-KR" altLang="en-US" dirty="0"/>
              <a:t>패턴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김진환</a:t>
            </a:r>
            <a:r>
              <a:rPr lang="en-US" altLang="ko-KR" dirty="0"/>
              <a:t> ( browncat11@gmail.com)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의미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기념품</a:t>
            </a:r>
            <a:r>
              <a:rPr lang="en-US" altLang="ko-KR" dirty="0"/>
              <a:t>, </a:t>
            </a:r>
            <a:r>
              <a:rPr lang="ko-KR" altLang="en-US" dirty="0"/>
              <a:t>유품</a:t>
            </a:r>
            <a:r>
              <a:rPr lang="en-US" altLang="ko-KR" dirty="0"/>
              <a:t>, </a:t>
            </a:r>
            <a:r>
              <a:rPr lang="ko-KR" altLang="en-US" dirty="0"/>
              <a:t>추억거리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Memento Pattern</a:t>
            </a:r>
          </a:p>
          <a:p>
            <a:r>
              <a:rPr lang="ko-KR" altLang="en-US" dirty="0"/>
              <a:t>바둑</a:t>
            </a:r>
            <a:r>
              <a:rPr lang="en-US" altLang="ko-KR" dirty="0"/>
              <a:t>, </a:t>
            </a:r>
            <a:r>
              <a:rPr lang="ko-KR" altLang="en-US" dirty="0"/>
              <a:t>장기 무르기</a:t>
            </a:r>
            <a:endParaRPr lang="en-US" altLang="ko-KR" dirty="0"/>
          </a:p>
          <a:p>
            <a:r>
              <a:rPr lang="ko-KR" altLang="en-US" dirty="0"/>
              <a:t>어떤 시점의 인스턴스의 상태를 기록</a:t>
            </a:r>
            <a:endParaRPr lang="en-US" altLang="ko-KR" dirty="0"/>
          </a:p>
          <a:p>
            <a:r>
              <a:rPr lang="ko-KR" altLang="en-US" dirty="0"/>
              <a:t>특정 시점으로 되돌릴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객체의 상태를 저장하거나 복원 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Memento?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6917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14480" y="3645024"/>
            <a:ext cx="6602434" cy="2376364"/>
          </a:xfrm>
        </p:spPr>
        <p:txBody>
          <a:bodyPr>
            <a:normAutofit/>
          </a:bodyPr>
          <a:lstStyle/>
          <a:p>
            <a:pPr lvl="1"/>
            <a:r>
              <a:rPr lang="en-US" altLang="ko-KR" sz="1600" dirty="0"/>
              <a:t>Originator : </a:t>
            </a:r>
            <a:r>
              <a:rPr lang="ko-KR" altLang="en-US" sz="1600" dirty="0"/>
              <a:t>저장하고자 하는 내부 상태를 가지고 있는 객체</a:t>
            </a:r>
            <a:endParaRPr lang="en-US" altLang="ko-KR" sz="1600" dirty="0"/>
          </a:p>
          <a:p>
            <a:pPr lvl="1"/>
            <a:r>
              <a:rPr lang="en-US" altLang="ko-KR" sz="1600" dirty="0"/>
              <a:t>Memento : Originator </a:t>
            </a:r>
            <a:r>
              <a:rPr lang="ko-KR" altLang="en-US" sz="1600" dirty="0"/>
              <a:t>객체의 내부 상태를 저장</a:t>
            </a:r>
            <a:endParaRPr lang="en-US" altLang="ko-KR" sz="1600" dirty="0"/>
          </a:p>
          <a:p>
            <a:pPr lvl="2"/>
            <a:r>
              <a:rPr lang="en-US" altLang="ko-KR" dirty="0"/>
              <a:t>Originator </a:t>
            </a:r>
            <a:r>
              <a:rPr lang="ko-KR" altLang="en-US" dirty="0"/>
              <a:t>객체를 제외한 다른 객체는 </a:t>
            </a:r>
            <a:r>
              <a:rPr lang="en-US" altLang="ko-KR" dirty="0"/>
              <a:t>Memento </a:t>
            </a:r>
            <a:r>
              <a:rPr lang="ko-KR" altLang="en-US" dirty="0"/>
              <a:t>클래스에 접근할 수 없다</a:t>
            </a:r>
            <a:endParaRPr lang="en-US" altLang="ko-KR" sz="1400" dirty="0"/>
          </a:p>
          <a:p>
            <a:pPr lvl="1"/>
            <a:r>
              <a:rPr lang="en-US" altLang="ko-KR" sz="1600" dirty="0"/>
              <a:t>Caretaker : Originator</a:t>
            </a:r>
            <a:r>
              <a:rPr lang="ko-KR" altLang="en-US" sz="1600" dirty="0"/>
              <a:t>의 상태를 저장 보관</a:t>
            </a:r>
            <a:r>
              <a:rPr lang="en-US" altLang="ko-KR" sz="1600" dirty="0"/>
              <a:t>(</a:t>
            </a:r>
            <a:r>
              <a:rPr lang="ko-KR" altLang="en-US" sz="1600" dirty="0"/>
              <a:t>관리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Memento </a:t>
            </a:r>
            <a:r>
              <a:rPr lang="ko-KR" altLang="en-US" dirty="0"/>
              <a:t>패턴 클래스 구조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4111" y="1844824"/>
            <a:ext cx="63246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21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캡슐화를 위배하지 않으면서 객체의 내부 상태를 파악하고 표현 하여 저장해둔 상태로 복구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의도</a:t>
            </a:r>
          </a:p>
        </p:txBody>
      </p:sp>
    </p:spTree>
    <p:extLst>
      <p:ext uri="{BB962C8B-B14F-4D97-AF65-F5344CB8AC3E}">
        <p14:creationId xmlns:p14="http://schemas.microsoft.com/office/powerpoint/2010/main" val="851224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바둑 게임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1369" y="2075284"/>
            <a:ext cx="2466975" cy="30099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8714" y="2075284"/>
            <a:ext cx="1552575" cy="2657475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4481289" y="2737062"/>
            <a:ext cx="720080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4582707" y="4033206"/>
            <a:ext cx="62586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순서도: 판단 8"/>
          <p:cNvSpPr/>
          <p:nvPr/>
        </p:nvSpPr>
        <p:spPr>
          <a:xfrm>
            <a:off x="4438691" y="3994837"/>
            <a:ext cx="144016" cy="72008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513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소스참조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바둑 게임</a:t>
            </a:r>
          </a:p>
        </p:txBody>
      </p:sp>
    </p:spTree>
    <p:extLst>
      <p:ext uri="{BB962C8B-B14F-4D97-AF65-F5344CB8AC3E}">
        <p14:creationId xmlns:p14="http://schemas.microsoft.com/office/powerpoint/2010/main" val="1756651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장점</a:t>
            </a:r>
            <a:endParaRPr lang="en-US" altLang="ko-KR" dirty="0"/>
          </a:p>
          <a:p>
            <a:pPr lvl="1"/>
            <a:r>
              <a:rPr lang="ko-KR" altLang="en-US" dirty="0"/>
              <a:t>캡슐화 범위 안으로 유지</a:t>
            </a:r>
            <a:endParaRPr lang="en-US" altLang="ko-KR" dirty="0"/>
          </a:p>
          <a:p>
            <a:pPr lvl="1"/>
            <a:r>
              <a:rPr lang="ko-KR" altLang="en-US" dirty="0"/>
              <a:t>특정 시점의 상태정보르 복원되기 위해 저장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dirty="0"/>
              <a:t>단점</a:t>
            </a:r>
            <a:endParaRPr lang="en-US" altLang="ko-KR" dirty="0"/>
          </a:p>
          <a:p>
            <a:pPr lvl="1"/>
            <a:r>
              <a:rPr lang="ko-KR" altLang="en-US" dirty="0"/>
              <a:t>특히 상태정보가 많거나</a:t>
            </a:r>
            <a:r>
              <a:rPr lang="en-US" altLang="ko-KR" dirty="0"/>
              <a:t>, </a:t>
            </a:r>
            <a:r>
              <a:rPr lang="ko-KR" altLang="en-US" dirty="0"/>
              <a:t>자주 </a:t>
            </a:r>
            <a:r>
              <a:rPr lang="ko-KR" altLang="en-US" dirty="0" err="1"/>
              <a:t>생성될경우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Memento </a:t>
            </a:r>
            <a:r>
              <a:rPr lang="ko-KR" altLang="en-US" dirty="0"/>
              <a:t>패턴 </a:t>
            </a:r>
          </a:p>
        </p:txBody>
      </p:sp>
    </p:spTree>
    <p:extLst>
      <p:ext uri="{BB962C8B-B14F-4D97-AF65-F5344CB8AC3E}">
        <p14:creationId xmlns:p14="http://schemas.microsoft.com/office/powerpoint/2010/main" val="2105806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14480" y="2636912"/>
            <a:ext cx="6602434" cy="3384476"/>
          </a:xfrm>
        </p:spPr>
        <p:txBody>
          <a:bodyPr/>
          <a:lstStyle/>
          <a:p>
            <a:pPr lvl="1"/>
            <a:r>
              <a:rPr lang="en-US" altLang="ko-KR" dirty="0" err="1"/>
              <a:t>Gof</a:t>
            </a:r>
            <a:r>
              <a:rPr lang="en-US" altLang="ko-KR" dirty="0"/>
              <a:t> </a:t>
            </a:r>
            <a:r>
              <a:rPr lang="ko-KR" altLang="en-US" dirty="0"/>
              <a:t>디자인 패턴</a:t>
            </a:r>
            <a:r>
              <a:rPr lang="en-US" altLang="ko-KR" dirty="0"/>
              <a:t>! </a:t>
            </a:r>
            <a:r>
              <a:rPr lang="ko-KR" altLang="en-US" dirty="0"/>
              <a:t>이렇게 활용한다</a:t>
            </a:r>
            <a:endParaRPr lang="en-US" altLang="ko-KR" dirty="0"/>
          </a:p>
          <a:p>
            <a:pPr lvl="1"/>
            <a:r>
              <a:rPr lang="en-US" altLang="ko-KR" dirty="0"/>
              <a:t>Visual Studio 2015 Dark + MFC</a:t>
            </a:r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참조</a:t>
            </a:r>
          </a:p>
        </p:txBody>
      </p:sp>
    </p:spTree>
    <p:extLst>
      <p:ext uri="{BB962C8B-B14F-4D97-AF65-F5344CB8AC3E}">
        <p14:creationId xmlns:p14="http://schemas.microsoft.com/office/powerpoint/2010/main" val="795264255"/>
      </p:ext>
    </p:extLst>
  </p:cSld>
  <p:clrMapOvr>
    <a:masterClrMapping/>
  </p:clrMapOvr>
</p:sld>
</file>

<file path=ppt/theme/theme1.xml><?xml version="1.0" encoding="utf-8"?>
<a:theme xmlns:a="http://schemas.openxmlformats.org/drawingml/2006/main" name="BlueMosaic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48278</TotalTime>
  <Words>230</Words>
  <Application>Microsoft Office PowerPoint</Application>
  <PresentationFormat>화면 슬라이드 쇼(4:3)</PresentationFormat>
  <Paragraphs>63</Paragraphs>
  <Slides>8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Arial</vt:lpstr>
      <vt:lpstr>Calibri</vt:lpstr>
      <vt:lpstr>맑은 고딕</vt:lpstr>
      <vt:lpstr>BlueMosaic template</vt:lpstr>
      <vt:lpstr>Blank</vt:lpstr>
      <vt:lpstr>Memento 패턴</vt:lpstr>
      <vt:lpstr>Memento?</vt:lpstr>
      <vt:lpstr>Memento 패턴 클래스 구조</vt:lpstr>
      <vt:lpstr>의도</vt:lpstr>
      <vt:lpstr>바둑 게임</vt:lpstr>
      <vt:lpstr>바둑 게임</vt:lpstr>
      <vt:lpstr>Memento 패턴 </vt:lpstr>
      <vt:lpstr>참조</vt:lpstr>
    </vt:vector>
  </TitlesOfParts>
  <Company>showeet.com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MosaicTemplate</dc:title>
  <dc:creator>showeet.com</dc:creator>
  <dc:description>© Copyright Showeet.com</dc:description>
  <cp:lastModifiedBy>김진환</cp:lastModifiedBy>
  <cp:revision>38</cp:revision>
  <dcterms:created xsi:type="dcterms:W3CDTF">2011-05-09T14:18:21Z</dcterms:created>
  <dcterms:modified xsi:type="dcterms:W3CDTF">2016-09-30T10:14:47Z</dcterms:modified>
  <cp:category>Templates</cp:category>
</cp:coreProperties>
</file>