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470" r:id="rId3"/>
    <p:sldId id="476" r:id="rId4"/>
    <p:sldId id="477" r:id="rId5"/>
    <p:sldId id="479" r:id="rId6"/>
    <p:sldId id="480" r:id="rId7"/>
    <p:sldId id="481" r:id="rId8"/>
    <p:sldId id="482" r:id="rId9"/>
    <p:sldId id="47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76667" autoAdjust="0"/>
  </p:normalViewPr>
  <p:slideViewPr>
    <p:cSldViewPr>
      <p:cViewPr varScale="1">
        <p:scale>
          <a:sx n="62" d="100"/>
          <a:sy n="62" d="100"/>
        </p:scale>
        <p:origin x="2362" y="62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7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디자인 패턴 스터디 발표자 김진환입니다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Memento</a:t>
            </a:r>
            <a:r>
              <a:rPr lang="en-US" altLang="ko-KR" baseline="0" dirty="0"/>
              <a:t> </a:t>
            </a:r>
            <a:r>
              <a:rPr lang="ko-KR" altLang="en-US" baseline="0" dirty="0"/>
              <a:t>패턴 소개 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Memento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사전적 의미로는 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 라는 뜻이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이전 상태를 복원해야 할 때가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문서나 그림을 편집 할</a:t>
            </a:r>
            <a:r>
              <a:rPr lang="ko-KR" altLang="en-US" baseline="0" dirty="0"/>
              <a:t> 경우 이전의 상태로 </a:t>
            </a:r>
            <a:endParaRPr lang="en-US" altLang="ko-KR" baseline="0" dirty="0"/>
          </a:p>
          <a:p>
            <a:r>
              <a:rPr lang="ko-KR" altLang="en-US" baseline="0" dirty="0"/>
              <a:t>되돌려야 하는 상황이 발생할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내부상태정보를 직접 접근하지 않으면서도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Memento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예전 상태로 복원할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정보를 외부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 *m): 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상태로 복원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</a:t>
            </a:r>
            <a:r>
              <a:rPr lang="ko-KR" altLang="en-US" dirty="0" err="1"/>
              <a:t>활용한다에서</a:t>
            </a:r>
            <a:r>
              <a:rPr lang="ko-KR" altLang="en-US" dirty="0"/>
              <a:t> 참조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* 바둑돌 배치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board[19][19]; </a:t>
            </a:r>
          </a:p>
          <a:p>
            <a:r>
              <a:rPr lang="en-US" altLang="ko-KR" dirty="0"/>
              <a:t>	// 0: none, -1: black, 1: white	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흰돌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whiteDeadNum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검은돌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blackDeadNum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다음 둘 차례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whoseTurn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// -1:black's turn, 1: white's turn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패 위치</a:t>
            </a:r>
            <a:r>
              <a:rPr lang="en-US" altLang="ko-KR" dirty="0"/>
              <a:t>: </a:t>
            </a:r>
            <a:r>
              <a:rPr lang="en-US" altLang="ko-KR" dirty="0" err="1"/>
              <a:t>paePosX</a:t>
            </a:r>
            <a:r>
              <a:rPr lang="en-US" altLang="ko-KR" dirty="0"/>
              <a:t>, </a:t>
            </a:r>
            <a:r>
              <a:rPr lang="en-US" altLang="ko-KR" dirty="0" err="1"/>
              <a:t>paePosY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01/10/2016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</a:t>
            </a:r>
            <a:r>
              <a:rPr lang="ko-KR" altLang="en-US" dirty="0"/>
              <a:t>패턴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김진환</a:t>
            </a:r>
            <a:r>
              <a:rPr lang="en-US" altLang="ko-KR" dirty="0"/>
              <a:t> ( browncat11@gmail.com)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Memento Pattern</a:t>
            </a:r>
          </a:p>
          <a:p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장기 무르기</a:t>
            </a:r>
            <a:endParaRPr lang="en-US" altLang="ko-KR" dirty="0"/>
          </a:p>
          <a:p>
            <a:r>
              <a:rPr lang="ko-KR" altLang="en-US" dirty="0"/>
              <a:t>어떤 시점의 인스턴스의 상태를 기록</a:t>
            </a:r>
            <a:endParaRPr lang="en-US" altLang="ko-KR" dirty="0"/>
          </a:p>
          <a:p>
            <a:r>
              <a:rPr lang="ko-KR" altLang="en-US" dirty="0"/>
              <a:t>특정 시점으로 되돌릴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객체의 상태를 저장하거나 복원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3645024"/>
            <a:ext cx="6602434" cy="2376364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Originator : </a:t>
            </a:r>
            <a:r>
              <a:rPr lang="ko-KR" altLang="en-US" sz="1600" dirty="0"/>
              <a:t>저장하고자 하는 내부 상태를 가지고 있는 객체</a:t>
            </a:r>
            <a:endParaRPr lang="en-US" altLang="ko-KR" sz="1600" dirty="0"/>
          </a:p>
          <a:p>
            <a:pPr lvl="1"/>
            <a:r>
              <a:rPr lang="en-US" altLang="ko-KR" sz="1600" dirty="0"/>
              <a:t>Memento : Originator </a:t>
            </a:r>
            <a:r>
              <a:rPr lang="ko-KR" altLang="en-US" sz="1600" dirty="0"/>
              <a:t>객체의 내부 상태를 저장</a:t>
            </a:r>
            <a:endParaRPr lang="en-US" altLang="ko-KR" sz="1600" dirty="0"/>
          </a:p>
          <a:p>
            <a:pPr lvl="2"/>
            <a:r>
              <a:rPr lang="en-US" altLang="ko-KR" dirty="0"/>
              <a:t>Originator </a:t>
            </a:r>
            <a:r>
              <a:rPr lang="ko-KR" altLang="en-US" dirty="0"/>
              <a:t>객체를 제외한 다른 객체는 </a:t>
            </a:r>
            <a:r>
              <a:rPr lang="en-US" altLang="ko-KR" dirty="0"/>
              <a:t>Memento </a:t>
            </a:r>
            <a:r>
              <a:rPr lang="ko-KR" altLang="en-US" dirty="0"/>
              <a:t>클래스에 접근할 수 없다</a:t>
            </a:r>
            <a:endParaRPr lang="en-US" altLang="ko-KR" sz="1400" dirty="0"/>
          </a:p>
          <a:p>
            <a:pPr lvl="1"/>
            <a:r>
              <a:rPr lang="en-US" altLang="ko-KR" sz="1600" dirty="0"/>
              <a:t>Caretaker : Originator</a:t>
            </a:r>
            <a:r>
              <a:rPr lang="ko-KR" altLang="en-US" sz="1600" dirty="0"/>
              <a:t>의 상태를 저장 보관</a:t>
            </a:r>
            <a:r>
              <a:rPr lang="en-US" altLang="ko-KR" sz="1600" dirty="0"/>
              <a:t>(</a:t>
            </a:r>
            <a:r>
              <a:rPr lang="ko-KR" altLang="en-US" sz="1600" dirty="0"/>
              <a:t>관리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클래스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1" y="1844824"/>
            <a:ext cx="6324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캡슐화를 위배하지 않으면서 객체의 내부 상태를 파악하고 표현 하여 저장해둔 상태로 복구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</a:t>
            </a:r>
          </a:p>
        </p:txBody>
      </p:sp>
    </p:spTree>
    <p:extLst>
      <p:ext uri="{BB962C8B-B14F-4D97-AF65-F5344CB8AC3E}">
        <p14:creationId xmlns:p14="http://schemas.microsoft.com/office/powerpoint/2010/main" val="8512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69" y="2075284"/>
            <a:ext cx="246697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14" y="2075284"/>
            <a:ext cx="1552575" cy="2657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81289" y="2737062"/>
            <a:ext cx="72008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82707" y="4033206"/>
            <a:ext cx="62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4438691" y="3994837"/>
            <a:ext cx="144016" cy="720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소스참조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</p:spTree>
    <p:extLst>
      <p:ext uri="{BB962C8B-B14F-4D97-AF65-F5344CB8AC3E}">
        <p14:creationId xmlns:p14="http://schemas.microsoft.com/office/powerpoint/2010/main" val="17566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캡슐화 범위 안으로 유지</a:t>
            </a:r>
            <a:endParaRPr lang="en-US" altLang="ko-KR" dirty="0"/>
          </a:p>
          <a:p>
            <a:pPr lvl="1"/>
            <a:r>
              <a:rPr lang="ko-KR" altLang="en-US" dirty="0"/>
              <a:t>특정 시점의 상태정보를 복원되기 위해 저장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특히 상태정보가 많거나</a:t>
            </a:r>
            <a:r>
              <a:rPr lang="en-US" altLang="ko-KR" dirty="0"/>
              <a:t>, </a:t>
            </a:r>
            <a:r>
              <a:rPr lang="ko-KR" altLang="en-US" dirty="0"/>
              <a:t>자주 생성 될 경우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</a:t>
            </a:r>
          </a:p>
        </p:txBody>
      </p:sp>
    </p:spTree>
    <p:extLst>
      <p:ext uri="{BB962C8B-B14F-4D97-AF65-F5344CB8AC3E}">
        <p14:creationId xmlns:p14="http://schemas.microsoft.com/office/powerpoint/2010/main" val="21058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2636912"/>
            <a:ext cx="6602434" cy="3384476"/>
          </a:xfrm>
        </p:spPr>
        <p:txBody>
          <a:bodyPr/>
          <a:lstStyle/>
          <a:p>
            <a:pPr lvl="1"/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활용한다</a:t>
            </a:r>
            <a:endParaRPr lang="en-US" altLang="ko-KR" dirty="0"/>
          </a:p>
          <a:p>
            <a:pPr lvl="1"/>
            <a:r>
              <a:rPr lang="en-US" altLang="ko-KR" dirty="0"/>
              <a:t>Visual Studio 2015 Dark + MFC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7952642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48279</TotalTime>
  <Words>241</Words>
  <Application>Microsoft Office PowerPoint</Application>
  <PresentationFormat>화면 슬라이드 쇼(4:3)</PresentationFormat>
  <Paragraphs>66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BlueMosaic template</vt:lpstr>
      <vt:lpstr>Blank</vt:lpstr>
      <vt:lpstr>Memento 패턴</vt:lpstr>
      <vt:lpstr>Memento?</vt:lpstr>
      <vt:lpstr>Memento 패턴 클래스 구조</vt:lpstr>
      <vt:lpstr>의도</vt:lpstr>
      <vt:lpstr>바둑 게임</vt:lpstr>
      <vt:lpstr>바둑 게임</vt:lpstr>
      <vt:lpstr>Memento 패턴 </vt:lpstr>
      <vt:lpstr>참조</vt:lpstr>
    </vt:vector>
  </TitlesOfParts>
  <Company>showeet.com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MosaicTemplate</dc:title>
  <dc:creator>showeet.com</dc:creator>
  <dc:description>© Copyright Showeet.com</dc:description>
  <cp:lastModifiedBy>김진환</cp:lastModifiedBy>
  <cp:revision>41</cp:revision>
  <dcterms:created xsi:type="dcterms:W3CDTF">2011-05-09T14:18:21Z</dcterms:created>
  <dcterms:modified xsi:type="dcterms:W3CDTF">2016-09-30T15:59:46Z</dcterms:modified>
  <cp:category>Templates</cp:category>
</cp:coreProperties>
</file>