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AE885-A61D-4BB7-B624-687D05929FF8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5AE5-856C-4281-9E39-273006476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6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1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tilforever.tisto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tilForever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Programming Tutor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#0 </a:t>
            </a:r>
            <a:r>
              <a:rPr lang="en-US" altLang="ko-KR" dirty="0" smtClean="0"/>
              <a:t>: </a:t>
            </a:r>
            <a:r>
              <a:rPr lang="en-US" altLang="ko-KR" dirty="0" smtClean="0"/>
              <a:t>Orientation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3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경북대학교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대학 컴퓨터학부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옥찬호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2010. 9 ~ 2012. 2 : </a:t>
            </a:r>
            <a:r>
              <a:rPr lang="ko-KR" altLang="en-US" dirty="0" smtClean="0"/>
              <a:t>시도위장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2012. 3 ~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부시도위장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동아리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Prog</a:t>
            </a:r>
            <a:r>
              <a:rPr lang="en-US" altLang="ko-KR" dirty="0" smtClean="0"/>
              <a:t>(2008.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Mobile : 010-4613-9395</a:t>
            </a:r>
          </a:p>
          <a:p>
            <a:pPr lvl="1"/>
            <a:r>
              <a:rPr lang="en-US" altLang="ko-KR" dirty="0" smtClean="0"/>
              <a:t>Blog : </a:t>
            </a:r>
            <a:r>
              <a:rPr lang="en-US" altLang="ko-KR" dirty="0" smtClean="0">
                <a:hlinkClick r:id="rId3"/>
              </a:rPr>
              <a:t>http://utilForever.tistory.com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Twitter : @</a:t>
            </a:r>
            <a:r>
              <a:rPr lang="en-US" altLang="ko-KR" dirty="0" err="1" smtClean="0"/>
              <a:t>utilForever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4"/>
              </a:rPr>
              <a:t>utilForever@gmail.com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Facebook : </a:t>
            </a:r>
            <a:r>
              <a:rPr lang="ko-KR" altLang="en-US" dirty="0" smtClean="0"/>
              <a:t>옥찬호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튜터자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누구인지 알려주세요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질문 내용을 명확하게 말해주세요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질문에 답을 할 수 있는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C#, Java</a:t>
            </a:r>
          </a:p>
          <a:p>
            <a:pPr lvl="1"/>
            <a:r>
              <a:rPr lang="en-US" altLang="ko-KR" dirty="0" err="1" smtClean="0"/>
              <a:t>Lua</a:t>
            </a:r>
            <a:r>
              <a:rPr lang="en-US" altLang="ko-KR" dirty="0" smtClean="0"/>
              <a:t>, Python, Ruby</a:t>
            </a:r>
          </a:p>
          <a:p>
            <a:pPr lvl="1"/>
            <a:r>
              <a:rPr lang="en-US" altLang="ko-KR" dirty="0" smtClean="0"/>
              <a:t>Unity, Game Programming</a:t>
            </a:r>
          </a:p>
          <a:p>
            <a:pPr lvl="1"/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물리학</a:t>
            </a:r>
            <a:endParaRPr lang="en-US" altLang="ko-KR" dirty="0"/>
          </a:p>
          <a:p>
            <a:pPr lvl="1"/>
            <a:r>
              <a:rPr lang="ko-KR" altLang="en-US" dirty="0" smtClean="0"/>
              <a:t>컴퓨터학부 전공 과목의 대부분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Structure, Algorithm</a:t>
            </a:r>
          </a:p>
          <a:p>
            <a:pPr lvl="2"/>
            <a:r>
              <a:rPr lang="en-US" altLang="ko-KR" dirty="0" smtClean="0"/>
              <a:t>Operating System, Programming Languages…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질문하실 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8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ko-KR" altLang="en-US" dirty="0" smtClean="0"/>
              <a:t>는 아는데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를 모르는 사람이 태반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졸업할 때도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를 모름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ko-KR" altLang="en-US" dirty="0" smtClean="0"/>
              <a:t>를 먼저 배우고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를 배우고 나니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C++ </a:t>
            </a:r>
            <a:r>
              <a:rPr lang="ko-KR" altLang="en-US" dirty="0" smtClean="0"/>
              <a:t>코드에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코드 스타일이 여전히 남아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스타일로 작성하면 굉장히 효율적임에도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 </a:t>
            </a:r>
            <a:r>
              <a:rPr lang="ko-KR" altLang="en-US" dirty="0" smtClean="0"/>
              <a:t>스타일로 작성을 한다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4620" y="1481328"/>
            <a:ext cx="3754760" cy="4525963"/>
          </a:xfrm>
        </p:spPr>
        <p:txBody>
          <a:bodyPr>
            <a:normAutofit fontScale="32500" lnSpcReduction="20000"/>
          </a:bodyPr>
          <a:lstStyle/>
          <a:p>
            <a:pPr marL="109728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deque</a:t>
            </a:r>
            <a:r>
              <a:rPr lang="en-US" altLang="ko-KR" dirty="0"/>
              <a:t>&gt; </a:t>
            </a:r>
          </a:p>
          <a:p>
            <a:pPr marL="109728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stdexcept</a:t>
            </a:r>
            <a:r>
              <a:rPr lang="en-US" altLang="ko-KR" dirty="0"/>
              <a:t>&gt; </a:t>
            </a:r>
          </a:p>
          <a:p>
            <a:pPr marL="109728" indent="0">
              <a:buNone/>
            </a:pPr>
            <a:r>
              <a:rPr lang="en-US" altLang="ko-KR" dirty="0"/>
              <a:t>#include &lt;memory&gt; </a:t>
            </a:r>
          </a:p>
          <a:p>
            <a:pPr marL="109728" indent="0">
              <a:buNone/>
            </a:pPr>
            <a:endParaRPr lang="ko-KR" altLang="en-US" dirty="0"/>
          </a:p>
          <a:p>
            <a:pPr marL="109728" indent="0">
              <a:buNone/>
            </a:pPr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T, </a:t>
            </a:r>
          </a:p>
          <a:p>
            <a:pPr marL="109728" indent="0">
              <a:buNone/>
            </a:pPr>
            <a:r>
              <a:rPr lang="en-US" altLang="ko-KR" dirty="0" smtClean="0"/>
              <a:t>                 </a:t>
            </a:r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ELEM, </a:t>
            </a:r>
          </a:p>
          <a:p>
            <a:pPr marL="109728" indent="0">
              <a:buNone/>
            </a:pPr>
            <a:r>
              <a:rPr lang="en-US" altLang="ko-KR" dirty="0"/>
              <a:t>       </a:t>
            </a:r>
            <a:r>
              <a:rPr lang="en-US" altLang="ko-KR" dirty="0" smtClean="0"/>
              <a:t>                           </a:t>
            </a:r>
            <a:r>
              <a:rPr lang="en-US" altLang="ko-KR" dirty="0" err="1"/>
              <a:t>typename</a:t>
            </a:r>
            <a:r>
              <a:rPr lang="en-US" altLang="ko-KR" dirty="0"/>
              <a:t> = </a:t>
            </a:r>
            <a:r>
              <a:rPr lang="en-US" altLang="ko-KR" dirty="0" err="1"/>
              <a:t>std</a:t>
            </a:r>
            <a:r>
              <a:rPr lang="en-US" altLang="ko-KR" dirty="0"/>
              <a:t>::allocator&lt;ELEM&gt;&gt; </a:t>
            </a:r>
          </a:p>
          <a:p>
            <a:pPr marL="109728" indent="0">
              <a:buNone/>
            </a:pPr>
            <a:r>
              <a:rPr lang="en-US" altLang="ko-KR" dirty="0"/>
              <a:t>                    </a:t>
            </a:r>
            <a:r>
              <a:rPr lang="en-US" altLang="ko-KR" dirty="0" smtClean="0"/>
              <a:t>              class </a:t>
            </a:r>
            <a:r>
              <a:rPr lang="en-US" altLang="ko-KR" dirty="0"/>
              <a:t>CONT =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deque</a:t>
            </a:r>
            <a:r>
              <a:rPr lang="en-US" altLang="ko-KR" dirty="0"/>
              <a:t>&gt; </a:t>
            </a:r>
          </a:p>
          <a:p>
            <a:pPr marL="109728" indent="0">
              <a:buNone/>
            </a:pPr>
            <a:r>
              <a:rPr lang="en-US" altLang="ko-KR" dirty="0"/>
              <a:t>class Stack { </a:t>
            </a:r>
          </a:p>
          <a:p>
            <a:pPr marL="109728" indent="0">
              <a:buNone/>
            </a:pPr>
            <a:r>
              <a:rPr lang="en-US" altLang="ko-KR" dirty="0"/>
              <a:t>private: </a:t>
            </a:r>
          </a:p>
          <a:p>
            <a:pPr marL="109728" indent="0">
              <a:buNone/>
            </a:pPr>
            <a:r>
              <a:rPr lang="en-US" altLang="ko-KR" dirty="0"/>
              <a:t>    CONT&lt;T&gt; elements; </a:t>
            </a:r>
            <a:endParaRPr lang="ko-KR" altLang="en-US" dirty="0"/>
          </a:p>
          <a:p>
            <a:pPr marL="109728" indent="0">
              <a:buNone/>
            </a:pPr>
            <a:r>
              <a:rPr lang="ko-KR" altLang="en-US" dirty="0"/>
              <a:t>     </a:t>
            </a:r>
          </a:p>
          <a:p>
            <a:pPr marL="109728" indent="0">
              <a:buNone/>
            </a:pPr>
            <a:r>
              <a:rPr lang="en-US" altLang="ko-KR" dirty="0"/>
              <a:t>public: </a:t>
            </a:r>
          </a:p>
          <a:p>
            <a:pPr marL="109728" indent="0">
              <a:buNone/>
            </a:pPr>
            <a:r>
              <a:rPr lang="en-US" altLang="ko-KR" dirty="0"/>
              <a:t>    void push(T </a:t>
            </a:r>
            <a:r>
              <a:rPr lang="en-US" altLang="ko-KR" dirty="0" err="1"/>
              <a:t>const</a:t>
            </a:r>
            <a:r>
              <a:rPr lang="en-US" altLang="ko-KR" dirty="0"/>
              <a:t>&amp;); </a:t>
            </a:r>
            <a:endParaRPr lang="ko-KR" altLang="en-US" dirty="0"/>
          </a:p>
          <a:p>
            <a:pPr marL="109728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pop(); </a:t>
            </a:r>
            <a:endParaRPr lang="ko-KR" altLang="en-US" dirty="0"/>
          </a:p>
          <a:p>
            <a:pPr marL="109728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T top() </a:t>
            </a:r>
            <a:r>
              <a:rPr lang="en-US" altLang="ko-KR" dirty="0" err="1"/>
              <a:t>const</a:t>
            </a:r>
            <a:r>
              <a:rPr lang="en-US" altLang="ko-KR" dirty="0"/>
              <a:t>; </a:t>
            </a:r>
            <a:endParaRPr lang="ko-KR" altLang="en-US" dirty="0"/>
          </a:p>
          <a:p>
            <a:pPr marL="109728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bool</a:t>
            </a:r>
            <a:r>
              <a:rPr lang="ko-KR" altLang="en-US" dirty="0"/>
              <a:t> </a:t>
            </a:r>
            <a:r>
              <a:rPr lang="en-US" altLang="ko-KR" dirty="0"/>
              <a:t>empty() </a:t>
            </a:r>
            <a:r>
              <a:rPr lang="en-US" altLang="ko-KR" dirty="0" err="1"/>
              <a:t>const</a:t>
            </a:r>
            <a:r>
              <a:rPr lang="ko-KR" altLang="en-US" dirty="0"/>
              <a:t> </a:t>
            </a:r>
            <a:r>
              <a:rPr lang="en-US" altLang="ko-KR" dirty="0" smtClean="0"/>
              <a:t>{    </a:t>
            </a:r>
            <a:endParaRPr lang="ko-KR" altLang="en-US" dirty="0" smtClean="0"/>
          </a:p>
          <a:p>
            <a:pPr marL="109728" indent="0">
              <a:buNone/>
            </a:pPr>
            <a:r>
              <a:rPr lang="en-US" altLang="ko-KR" dirty="0" smtClean="0"/>
              <a:t>        return </a:t>
            </a:r>
            <a:r>
              <a:rPr lang="en-US" altLang="ko-KR" dirty="0" err="1" smtClean="0"/>
              <a:t>elements.empty</a:t>
            </a:r>
            <a:r>
              <a:rPr lang="en-US" altLang="ko-KR" dirty="0" smtClean="0"/>
              <a:t>(); </a:t>
            </a:r>
          </a:p>
          <a:p>
            <a:pPr marL="109728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/>
              <a:t>} 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template </a:t>
            </a:r>
            <a:r>
              <a:rPr lang="en-US" altLang="ko-KR" dirty="0"/>
              <a:t>&lt;</a:t>
            </a:r>
            <a:r>
              <a:rPr lang="en-US" altLang="ko-KR" dirty="0" err="1"/>
              <a:t>typename</a:t>
            </a:r>
            <a:r>
              <a:rPr lang="en-US" altLang="ko-KR" dirty="0"/>
              <a:t> T2, </a:t>
            </a:r>
          </a:p>
          <a:p>
            <a:pPr marL="109728" indent="0">
              <a:buNone/>
            </a:pPr>
            <a:r>
              <a:rPr lang="en-US" altLang="ko-KR" dirty="0" smtClean="0"/>
              <a:t>                     </a:t>
            </a:r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ELEM2, </a:t>
            </a:r>
          </a:p>
          <a:p>
            <a:pPr marL="109728" indent="0">
              <a:buNone/>
            </a:pPr>
            <a:r>
              <a:rPr lang="en-US" altLang="ko-KR" dirty="0"/>
              <a:t>       </a:t>
            </a:r>
            <a:r>
              <a:rPr lang="en-US" altLang="ko-KR" dirty="0" smtClean="0"/>
              <a:t>                               </a:t>
            </a:r>
            <a:r>
              <a:rPr lang="en-US" altLang="ko-KR" dirty="0" err="1"/>
              <a:t>typename</a:t>
            </a:r>
            <a:r>
              <a:rPr lang="en-US" altLang="ko-KR" dirty="0"/>
              <a:t> = </a:t>
            </a:r>
            <a:r>
              <a:rPr lang="en-US" altLang="ko-KR" dirty="0" err="1"/>
              <a:t>std</a:t>
            </a:r>
            <a:r>
              <a:rPr lang="en-US" altLang="ko-KR" dirty="0"/>
              <a:t>::allocator&lt;ELEM2&gt;&gt; </a:t>
            </a:r>
          </a:p>
          <a:p>
            <a:pPr marL="109728" indent="0">
              <a:buNone/>
            </a:pPr>
            <a:r>
              <a:rPr lang="en-US" altLang="ko-KR" dirty="0"/>
              <a:t>                     </a:t>
            </a:r>
            <a:r>
              <a:rPr lang="en-US" altLang="ko-KR" dirty="0" smtClean="0"/>
              <a:t>                 </a:t>
            </a:r>
            <a:r>
              <a:rPr lang="en-US" altLang="ko-KR" dirty="0"/>
              <a:t>class CONT2&gt; </a:t>
            </a:r>
          </a:p>
          <a:p>
            <a:pPr marL="109728" indent="0">
              <a:buNone/>
            </a:pPr>
            <a:r>
              <a:rPr lang="en-US" altLang="ko-KR" dirty="0"/>
              <a:t>    Stack&lt;T, CONT&gt;&amp; operator=(Stack&lt;T2, CONT2&gt; </a:t>
            </a:r>
            <a:r>
              <a:rPr lang="en-US" altLang="ko-KR" dirty="0" err="1"/>
              <a:t>const</a:t>
            </a:r>
            <a:r>
              <a:rPr lang="en-US" altLang="ko-KR" dirty="0"/>
              <a:t>&amp;); </a:t>
            </a:r>
          </a:p>
          <a:p>
            <a:pPr marL="109728" indent="0">
              <a:buNone/>
            </a:pPr>
            <a:r>
              <a:rPr lang="en-US" altLang="ko-KR" dirty="0"/>
              <a:t>};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입출력 및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및 문장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네임스페이스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9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연산자 오버로딩</a:t>
            </a:r>
            <a:endParaRPr lang="en-US" altLang="ko-KR" dirty="0" smtClean="0"/>
          </a:p>
          <a:p>
            <a:r>
              <a:rPr lang="en-US" altLang="ko-KR" dirty="0" smtClean="0"/>
              <a:t>9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템플릿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예외 처리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</a:t>
            </a:r>
            <a:r>
              <a:rPr lang="ko-KR" altLang="en-US" dirty="0" smtClean="0"/>
              <a:t>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8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2010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디버깅</a:t>
            </a:r>
            <a:endParaRPr lang="en-US" altLang="ko-KR" dirty="0" smtClean="0"/>
          </a:p>
          <a:p>
            <a:r>
              <a:rPr lang="en-US" altLang="ko-KR" dirty="0" smtClean="0"/>
              <a:t>Hello, World!</a:t>
            </a:r>
          </a:p>
          <a:p>
            <a:pPr lvl="1"/>
            <a:r>
              <a:rPr lang="ko-KR" altLang="en-US" dirty="0" smtClean="0"/>
              <a:t>기본적인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 소개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#include, main()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출력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cout</a:t>
            </a:r>
            <a:endParaRPr lang="en-US" altLang="ko-KR" dirty="0" smtClean="0"/>
          </a:p>
          <a:p>
            <a:r>
              <a:rPr lang="ko-KR" altLang="en-US" dirty="0" smtClean="0"/>
              <a:t>입력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cin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0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char, byte, short,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float, double,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signed, unsigned</a:t>
            </a:r>
          </a:p>
          <a:p>
            <a:pPr lvl="1"/>
            <a:r>
              <a:rPr lang="ko-KR" altLang="en-US" dirty="0" smtClean="0"/>
              <a:t>타입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암시적 타입 변환</a:t>
            </a:r>
            <a:r>
              <a:rPr lang="en-US" altLang="ko-KR" dirty="0" smtClean="0"/>
              <a:t>(Implicit Type Conversion)</a:t>
            </a:r>
          </a:p>
          <a:p>
            <a:pPr lvl="2"/>
            <a:r>
              <a:rPr lang="ko-KR" altLang="en-US" dirty="0" smtClean="0"/>
              <a:t>강제 타입 변환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static_cast</a:t>
            </a:r>
            <a:endParaRPr lang="en-US" altLang="ko-KR" dirty="0" smtClean="0"/>
          </a:p>
          <a:p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초기화의 차이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주차 숙제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</TotalTime>
  <Words>403</Words>
  <Application>Microsoft Office PowerPoint</Application>
  <PresentationFormat>화면 슬라이드 쇼(4:3)</PresentationFormat>
  <Paragraphs>89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광장</vt:lpstr>
      <vt:lpstr>C++ Programming Tutor</vt:lpstr>
      <vt:lpstr>튜터자 소개</vt:lpstr>
      <vt:lpstr>질문하실 때…</vt:lpstr>
      <vt:lpstr>튜터 목적</vt:lpstr>
      <vt:lpstr>튜터 목표</vt:lpstr>
      <vt:lpstr>튜터 계획</vt:lpstr>
      <vt:lpstr>튜터 계획</vt:lpstr>
      <vt:lpstr>1주차 안내</vt:lpstr>
      <vt:lpstr>1주차 안내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Tutor</dc:title>
  <dc:creator>Microsoft Corporation</dc:creator>
  <cp:lastModifiedBy>Administrator</cp:lastModifiedBy>
  <cp:revision>8</cp:revision>
  <dcterms:created xsi:type="dcterms:W3CDTF">2006-10-05T04:04:58Z</dcterms:created>
  <dcterms:modified xsi:type="dcterms:W3CDTF">2012-03-16T04:01:50Z</dcterms:modified>
</cp:coreProperties>
</file>