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38" r:id="rId1"/>
  </p:sldMasterIdLst>
  <p:notesMasterIdLst>
    <p:notesMasterId r:id="rId37"/>
  </p:notesMasterIdLst>
  <p:sldIdLst>
    <p:sldId id="256" r:id="rId2"/>
    <p:sldId id="257" r:id="rId3"/>
    <p:sldId id="264" r:id="rId4"/>
    <p:sldId id="261" r:id="rId5"/>
    <p:sldId id="258" r:id="rId6"/>
    <p:sldId id="266" r:id="rId7"/>
    <p:sldId id="262" r:id="rId8"/>
    <p:sldId id="260" r:id="rId9"/>
    <p:sldId id="263" r:id="rId10"/>
    <p:sldId id="265" r:id="rId11"/>
    <p:sldId id="267" r:id="rId12"/>
    <p:sldId id="288" r:id="rId13"/>
    <p:sldId id="281" r:id="rId14"/>
    <p:sldId id="291" r:id="rId15"/>
    <p:sldId id="295" r:id="rId16"/>
    <p:sldId id="272" r:id="rId17"/>
    <p:sldId id="298" r:id="rId18"/>
    <p:sldId id="296" r:id="rId19"/>
    <p:sldId id="297" r:id="rId20"/>
    <p:sldId id="293" r:id="rId21"/>
    <p:sldId id="292" r:id="rId22"/>
    <p:sldId id="299" r:id="rId23"/>
    <p:sldId id="300" r:id="rId24"/>
    <p:sldId id="273" r:id="rId25"/>
    <p:sldId id="301" r:id="rId26"/>
    <p:sldId id="305" r:id="rId27"/>
    <p:sldId id="269" r:id="rId28"/>
    <p:sldId id="275" r:id="rId29"/>
    <p:sldId id="283" r:id="rId30"/>
    <p:sldId id="276" r:id="rId31"/>
    <p:sldId id="304" r:id="rId32"/>
    <p:sldId id="278" r:id="rId33"/>
    <p:sldId id="279" r:id="rId34"/>
    <p:sldId id="285" r:id="rId35"/>
    <p:sldId id="282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ch\Documents\Visual%20Studio%202017\Projects\ConsoleApplication1\x64\Release\big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ch\Documents\Visual%20Studio%202017\Projects\ConsoleApplication1\x64\Release\big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ch\Documents\Visual%20Studio%202017\Projects\ConsoleApplication1\x64\Release\big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ch\Documents\Visual%20Studio%202017\Projects\ConsoleApplication1\x64\Release\smal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C:\Users\samch\Documents\Visual%20Studio%202017\Projects\ConsoleApplication1\x64\Release\iteration.csv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ch\Documents\Visual%20Studio%202017\Projects\ConsoleApplication1\x64\Release\small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ch\Documents\Visual%20Studio%202017\Projects\ConsoleApplication1\x64\Release\small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ch\Documents\Visual%20Studio%202017\Projects\ConsoleApplication1\x64\Release\small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oleObject" Target="file:///C:\Users\samch\Documents\Visual%20Studio%202017\Projects\ConsoleApplication1\x64\Release\iteration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Searching Algorithms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find()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DDA9DB5D-8B3D-46D9-916F-AD007FFA85DC}" type="VALUE">
                      <a:rPr lang="en-US" altLang="ko-KR" smtClean="0"/>
                      <a:pPr/>
                      <a:t>[VALUE]</a:t>
                    </a:fld>
                    <a:endParaRPr lang="ko-KR" altLang="en-US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2848-4DD8-B11F-8BA487D7999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sng" strike="noStrike" kern="1200" baseline="0">
                    <a:solidFill>
                      <a:schemeClr val="l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time</c:v>
                </c:pt>
              </c:strCache>
            </c:strRef>
          </c:cat>
          <c:val>
            <c:numRef>
              <c:f>Sheet1!$B$2</c:f>
              <c:numCache>
                <c:formatCode>_(* #,##0_);_(* \(#,##0\);_(* "-"_);_(@_)</c:formatCode>
                <c:ptCount val="1"/>
                <c:pt idx="0">
                  <c:v>1425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9B-430E-B255-504067B46333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lower_bound()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time</c:v>
                </c:pt>
              </c:strCache>
            </c:strRef>
          </c:cat>
          <c:val>
            <c:numRef>
              <c:f>Sheet1!$B$3</c:f>
              <c:numCache>
                <c:formatCode>_(* #,##0_);_(* \(#,##0\);_(* "-"_);_(@_)</c:formatCode>
                <c:ptCount val="1"/>
                <c:pt idx="0">
                  <c:v>973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C9B-430E-B255-504067B46333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Tree Container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sng" strike="noStrike" kern="1200" baseline="0">
                    <a:solidFill>
                      <a:schemeClr val="l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time</c:v>
                </c:pt>
              </c:strCache>
            </c:strRef>
          </c:cat>
          <c:val>
            <c:numRef>
              <c:f>Sheet1!$B$4</c:f>
              <c:numCache>
                <c:formatCode>_(* #,##0_);_(* \(#,##0\);_(* "-"_);_(@_)</c:formatCode>
                <c:ptCount val="1"/>
                <c:pt idx="0">
                  <c:v>2307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C9B-430E-B255-504067B46333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Hash Container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time</c:v>
                </c:pt>
              </c:strCache>
            </c:strRef>
          </c:cat>
          <c:val>
            <c:numRef>
              <c:f>Sheet1!$B$5</c:f>
              <c:numCache>
                <c:formatCode>_(* #,##0_);_(* \(#,##0\);_(* "-"_);_(@_)</c:formatCode>
                <c:ptCount val="1"/>
                <c:pt idx="0">
                  <c:v>509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C9B-430E-B255-504067B46333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252717423"/>
        <c:axId val="1176798415"/>
      </c:barChart>
      <c:catAx>
        <c:axId val="12527174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76798415"/>
        <c:crosses val="autoZero"/>
        <c:auto val="1"/>
        <c:lblAlgn val="ctr"/>
        <c:lblOffset val="100"/>
        <c:noMultiLvlLbl val="0"/>
      </c:catAx>
      <c:valAx>
        <c:axId val="1176798415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_(* #,##0_);_(* \(#,##0\);_(* &quot;-&quot;_);_(@_)" sourceLinked="1"/>
        <c:majorTickMark val="none"/>
        <c:minorTickMark val="none"/>
        <c:tickLblPos val="nextTo"/>
        <c:crossAx val="12527174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err="1"/>
              <a:t>lower_bound</a:t>
            </a:r>
            <a:r>
              <a:rPr lang="en-US" sz="1800" dirty="0"/>
              <a:t>() vs. Tree Container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big!$B$4</c:f>
              <c:strCache>
                <c:ptCount val="1"/>
                <c:pt idx="0">
                  <c:v>lower_bound()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big!$A$5:$A$14</c:f>
              <c:numCache>
                <c:formatCode>General</c:formatCode>
                <c:ptCount val="1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</c:numCache>
            </c:numRef>
          </c:cat>
          <c:val>
            <c:numRef>
              <c:f>big!$B$5:$B$14</c:f>
              <c:numCache>
                <c:formatCode>_(* #,##0_);_(* \(#,##0\);_(* "-"_);_(@_)</c:formatCode>
                <c:ptCount val="10"/>
                <c:pt idx="0">
                  <c:v>704954</c:v>
                </c:pt>
                <c:pt idx="1">
                  <c:v>762244</c:v>
                </c:pt>
                <c:pt idx="2">
                  <c:v>815620</c:v>
                </c:pt>
                <c:pt idx="3">
                  <c:v>824584</c:v>
                </c:pt>
                <c:pt idx="4">
                  <c:v>941067</c:v>
                </c:pt>
                <c:pt idx="5">
                  <c:v>888441</c:v>
                </c:pt>
                <c:pt idx="6">
                  <c:v>900094</c:v>
                </c:pt>
                <c:pt idx="7">
                  <c:v>883759</c:v>
                </c:pt>
                <c:pt idx="8">
                  <c:v>892905</c:v>
                </c:pt>
                <c:pt idx="9">
                  <c:v>923685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FE4-4999-98E5-C175FFED7060}"/>
            </c:ext>
          </c:extLst>
        </c:ser>
        <c:ser>
          <c:idx val="1"/>
          <c:order val="1"/>
          <c:tx>
            <c:strRef>
              <c:f>big!$C$4</c:f>
              <c:strCache>
                <c:ptCount val="1"/>
                <c:pt idx="0">
                  <c:v>Tree Container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numRef>
              <c:f>big!$A$5:$A$14</c:f>
              <c:numCache>
                <c:formatCode>General</c:formatCode>
                <c:ptCount val="1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</c:numCache>
            </c:numRef>
          </c:cat>
          <c:val>
            <c:numRef>
              <c:f>big!$C$5:$C$14</c:f>
              <c:numCache>
                <c:formatCode>_(* #,##0_);_(* \(#,##0\);_(* "-"_);_(@_)</c:formatCode>
                <c:ptCount val="10"/>
                <c:pt idx="0">
                  <c:v>740142</c:v>
                </c:pt>
                <c:pt idx="1">
                  <c:v>877735</c:v>
                </c:pt>
                <c:pt idx="2">
                  <c:v>961212</c:v>
                </c:pt>
                <c:pt idx="3">
                  <c:v>1088900</c:v>
                </c:pt>
                <c:pt idx="4">
                  <c:v>1137519</c:v>
                </c:pt>
                <c:pt idx="5">
                  <c:v>1186337</c:v>
                </c:pt>
                <c:pt idx="6">
                  <c:v>1259948</c:v>
                </c:pt>
                <c:pt idx="7">
                  <c:v>1317000</c:v>
                </c:pt>
                <c:pt idx="8">
                  <c:v>1473076</c:v>
                </c:pt>
                <c:pt idx="9">
                  <c:v>1426407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FE4-4999-98E5-C175FFED70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2787056"/>
        <c:axId val="278031264"/>
      </c:lineChart>
      <c:catAx>
        <c:axId val="2927870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78031264"/>
        <c:crosses val="autoZero"/>
        <c:auto val="1"/>
        <c:lblAlgn val="ctr"/>
        <c:lblOffset val="100"/>
        <c:noMultiLvlLbl val="0"/>
      </c:catAx>
      <c:valAx>
        <c:axId val="278031264"/>
        <c:scaling>
          <c:orientation val="minMax"/>
          <c:min val="600000"/>
        </c:scaling>
        <c:delete val="0"/>
        <c:axPos val="l"/>
        <c:numFmt formatCode="_(* #,##0_);_(* \(#,##0\);_(* &quot;-&quot;_);_(@_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92787056"/>
        <c:crosses val="autoZero"/>
        <c:crossBetween val="between"/>
        <c:majorUnit val="200000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u="sng"/>
              <a:t>Tree vs. Hash Containers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tx>
            <c:strRef>
              <c:f>big!$C$4</c:f>
              <c:strCache>
                <c:ptCount val="1"/>
                <c:pt idx="0">
                  <c:v>Tree Container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big!$A$5:$A$104</c:f>
              <c:numCache>
                <c:formatCode>General</c:formatCode>
                <c:ptCount val="10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  <c:pt idx="11">
                  <c:v>12000</c:v>
                </c:pt>
                <c:pt idx="12">
                  <c:v>13000</c:v>
                </c:pt>
                <c:pt idx="13">
                  <c:v>14000</c:v>
                </c:pt>
                <c:pt idx="14">
                  <c:v>15000</c:v>
                </c:pt>
                <c:pt idx="15">
                  <c:v>16000</c:v>
                </c:pt>
                <c:pt idx="16">
                  <c:v>17000</c:v>
                </c:pt>
                <c:pt idx="17">
                  <c:v>18000</c:v>
                </c:pt>
                <c:pt idx="18">
                  <c:v>19000</c:v>
                </c:pt>
                <c:pt idx="19">
                  <c:v>20000</c:v>
                </c:pt>
                <c:pt idx="20">
                  <c:v>21000</c:v>
                </c:pt>
                <c:pt idx="21">
                  <c:v>22000</c:v>
                </c:pt>
                <c:pt idx="22">
                  <c:v>23000</c:v>
                </c:pt>
                <c:pt idx="23">
                  <c:v>24000</c:v>
                </c:pt>
                <c:pt idx="24">
                  <c:v>25000</c:v>
                </c:pt>
                <c:pt idx="25">
                  <c:v>26000</c:v>
                </c:pt>
                <c:pt idx="26">
                  <c:v>27000</c:v>
                </c:pt>
                <c:pt idx="27">
                  <c:v>28000</c:v>
                </c:pt>
                <c:pt idx="28">
                  <c:v>29000</c:v>
                </c:pt>
                <c:pt idx="29">
                  <c:v>30000</c:v>
                </c:pt>
                <c:pt idx="30">
                  <c:v>31000</c:v>
                </c:pt>
                <c:pt idx="31">
                  <c:v>32000</c:v>
                </c:pt>
                <c:pt idx="32">
                  <c:v>33000</c:v>
                </c:pt>
                <c:pt idx="33">
                  <c:v>34000</c:v>
                </c:pt>
                <c:pt idx="34">
                  <c:v>35000</c:v>
                </c:pt>
                <c:pt idx="35">
                  <c:v>36000</c:v>
                </c:pt>
                <c:pt idx="36">
                  <c:v>37000</c:v>
                </c:pt>
                <c:pt idx="37">
                  <c:v>38000</c:v>
                </c:pt>
                <c:pt idx="38">
                  <c:v>39000</c:v>
                </c:pt>
                <c:pt idx="39">
                  <c:v>40000</c:v>
                </c:pt>
                <c:pt idx="40">
                  <c:v>41000</c:v>
                </c:pt>
                <c:pt idx="41">
                  <c:v>42000</c:v>
                </c:pt>
                <c:pt idx="42">
                  <c:v>43000</c:v>
                </c:pt>
                <c:pt idx="43">
                  <c:v>44000</c:v>
                </c:pt>
                <c:pt idx="44">
                  <c:v>45000</c:v>
                </c:pt>
                <c:pt idx="45">
                  <c:v>46000</c:v>
                </c:pt>
                <c:pt idx="46">
                  <c:v>47000</c:v>
                </c:pt>
                <c:pt idx="47">
                  <c:v>48000</c:v>
                </c:pt>
                <c:pt idx="48">
                  <c:v>49000</c:v>
                </c:pt>
                <c:pt idx="49">
                  <c:v>50000</c:v>
                </c:pt>
                <c:pt idx="50">
                  <c:v>51000</c:v>
                </c:pt>
                <c:pt idx="51">
                  <c:v>52000</c:v>
                </c:pt>
                <c:pt idx="52">
                  <c:v>53000</c:v>
                </c:pt>
                <c:pt idx="53">
                  <c:v>54000</c:v>
                </c:pt>
                <c:pt idx="54">
                  <c:v>55000</c:v>
                </c:pt>
                <c:pt idx="55">
                  <c:v>56000</c:v>
                </c:pt>
                <c:pt idx="56">
                  <c:v>57000</c:v>
                </c:pt>
                <c:pt idx="57">
                  <c:v>58000</c:v>
                </c:pt>
                <c:pt idx="58">
                  <c:v>59000</c:v>
                </c:pt>
                <c:pt idx="59">
                  <c:v>60000</c:v>
                </c:pt>
                <c:pt idx="60">
                  <c:v>61000</c:v>
                </c:pt>
                <c:pt idx="61">
                  <c:v>62000</c:v>
                </c:pt>
                <c:pt idx="62">
                  <c:v>63000</c:v>
                </c:pt>
                <c:pt idx="63">
                  <c:v>64000</c:v>
                </c:pt>
                <c:pt idx="64">
                  <c:v>65000</c:v>
                </c:pt>
                <c:pt idx="65">
                  <c:v>66000</c:v>
                </c:pt>
                <c:pt idx="66">
                  <c:v>67000</c:v>
                </c:pt>
                <c:pt idx="67">
                  <c:v>68000</c:v>
                </c:pt>
                <c:pt idx="68">
                  <c:v>69000</c:v>
                </c:pt>
                <c:pt idx="69">
                  <c:v>70000</c:v>
                </c:pt>
                <c:pt idx="70">
                  <c:v>71000</c:v>
                </c:pt>
                <c:pt idx="71">
                  <c:v>72000</c:v>
                </c:pt>
                <c:pt idx="72">
                  <c:v>73000</c:v>
                </c:pt>
                <c:pt idx="73">
                  <c:v>74000</c:v>
                </c:pt>
                <c:pt idx="74">
                  <c:v>75000</c:v>
                </c:pt>
                <c:pt idx="75">
                  <c:v>76000</c:v>
                </c:pt>
                <c:pt idx="76">
                  <c:v>77000</c:v>
                </c:pt>
                <c:pt idx="77">
                  <c:v>78000</c:v>
                </c:pt>
                <c:pt idx="78">
                  <c:v>79000</c:v>
                </c:pt>
                <c:pt idx="79">
                  <c:v>80000</c:v>
                </c:pt>
                <c:pt idx="80">
                  <c:v>81000</c:v>
                </c:pt>
                <c:pt idx="81">
                  <c:v>82000</c:v>
                </c:pt>
                <c:pt idx="82">
                  <c:v>83000</c:v>
                </c:pt>
                <c:pt idx="83">
                  <c:v>84000</c:v>
                </c:pt>
                <c:pt idx="84">
                  <c:v>85000</c:v>
                </c:pt>
                <c:pt idx="85">
                  <c:v>86000</c:v>
                </c:pt>
                <c:pt idx="86">
                  <c:v>87000</c:v>
                </c:pt>
                <c:pt idx="87">
                  <c:v>88000</c:v>
                </c:pt>
                <c:pt idx="88">
                  <c:v>89000</c:v>
                </c:pt>
                <c:pt idx="89">
                  <c:v>90000</c:v>
                </c:pt>
                <c:pt idx="90">
                  <c:v>91000</c:v>
                </c:pt>
                <c:pt idx="91">
                  <c:v>92000</c:v>
                </c:pt>
                <c:pt idx="92">
                  <c:v>93000</c:v>
                </c:pt>
                <c:pt idx="93">
                  <c:v>94000</c:v>
                </c:pt>
                <c:pt idx="94">
                  <c:v>95000</c:v>
                </c:pt>
                <c:pt idx="95">
                  <c:v>96000</c:v>
                </c:pt>
                <c:pt idx="96">
                  <c:v>97000</c:v>
                </c:pt>
                <c:pt idx="97">
                  <c:v>98000</c:v>
                </c:pt>
                <c:pt idx="98">
                  <c:v>99000</c:v>
                </c:pt>
                <c:pt idx="99">
                  <c:v>100000</c:v>
                </c:pt>
              </c:numCache>
            </c:numRef>
          </c:cat>
          <c:val>
            <c:numRef>
              <c:f>big!$C$5:$C$104</c:f>
              <c:numCache>
                <c:formatCode>_(* #,##0_);_(* \(#,##0\);_(* "-"_);_(@_)</c:formatCode>
                <c:ptCount val="100"/>
                <c:pt idx="0">
                  <c:v>740142</c:v>
                </c:pt>
                <c:pt idx="1">
                  <c:v>877735</c:v>
                </c:pt>
                <c:pt idx="2">
                  <c:v>961212</c:v>
                </c:pt>
                <c:pt idx="3">
                  <c:v>1088900</c:v>
                </c:pt>
                <c:pt idx="4">
                  <c:v>1137519</c:v>
                </c:pt>
                <c:pt idx="5">
                  <c:v>1186337</c:v>
                </c:pt>
                <c:pt idx="6">
                  <c:v>1259948</c:v>
                </c:pt>
                <c:pt idx="7">
                  <c:v>1317000</c:v>
                </c:pt>
                <c:pt idx="8">
                  <c:v>1473076</c:v>
                </c:pt>
                <c:pt idx="9">
                  <c:v>1426407</c:v>
                </c:pt>
                <c:pt idx="10">
                  <c:v>1476465</c:v>
                </c:pt>
                <c:pt idx="11">
                  <c:v>1498356</c:v>
                </c:pt>
                <c:pt idx="12">
                  <c:v>1768302</c:v>
                </c:pt>
                <c:pt idx="13">
                  <c:v>1623698</c:v>
                </c:pt>
                <c:pt idx="14">
                  <c:v>1766286</c:v>
                </c:pt>
                <c:pt idx="15">
                  <c:v>1737368</c:v>
                </c:pt>
                <c:pt idx="16">
                  <c:v>1891067</c:v>
                </c:pt>
                <c:pt idx="17">
                  <c:v>1723028</c:v>
                </c:pt>
                <c:pt idx="18">
                  <c:v>1816025</c:v>
                </c:pt>
                <c:pt idx="19">
                  <c:v>1912538</c:v>
                </c:pt>
                <c:pt idx="20">
                  <c:v>2133520</c:v>
                </c:pt>
                <c:pt idx="21">
                  <c:v>1920799</c:v>
                </c:pt>
                <c:pt idx="22">
                  <c:v>1964690</c:v>
                </c:pt>
                <c:pt idx="23">
                  <c:v>2312632</c:v>
                </c:pt>
                <c:pt idx="24">
                  <c:v>2117914</c:v>
                </c:pt>
                <c:pt idx="25">
                  <c:v>2208704</c:v>
                </c:pt>
                <c:pt idx="26">
                  <c:v>2299691</c:v>
                </c:pt>
                <c:pt idx="27">
                  <c:v>2357780</c:v>
                </c:pt>
                <c:pt idx="28">
                  <c:v>2094650</c:v>
                </c:pt>
                <c:pt idx="29">
                  <c:v>2118287</c:v>
                </c:pt>
                <c:pt idx="30">
                  <c:v>2226225</c:v>
                </c:pt>
                <c:pt idx="31">
                  <c:v>2149053</c:v>
                </c:pt>
                <c:pt idx="32">
                  <c:v>2193201</c:v>
                </c:pt>
                <c:pt idx="33">
                  <c:v>2327696</c:v>
                </c:pt>
                <c:pt idx="34">
                  <c:v>2453472</c:v>
                </c:pt>
                <c:pt idx="35">
                  <c:v>2278140</c:v>
                </c:pt>
                <c:pt idx="36">
                  <c:v>2486593</c:v>
                </c:pt>
                <c:pt idx="37">
                  <c:v>2472799</c:v>
                </c:pt>
                <c:pt idx="38">
                  <c:v>2590328</c:v>
                </c:pt>
                <c:pt idx="39">
                  <c:v>2540188</c:v>
                </c:pt>
                <c:pt idx="40">
                  <c:v>2570864</c:v>
                </c:pt>
                <c:pt idx="41">
                  <c:v>2657241</c:v>
                </c:pt>
                <c:pt idx="42">
                  <c:v>2602990</c:v>
                </c:pt>
                <c:pt idx="43">
                  <c:v>2566614</c:v>
                </c:pt>
                <c:pt idx="44">
                  <c:v>3158676</c:v>
                </c:pt>
                <c:pt idx="45">
                  <c:v>2530801</c:v>
                </c:pt>
                <c:pt idx="46">
                  <c:v>2871201</c:v>
                </c:pt>
                <c:pt idx="47">
                  <c:v>2772167</c:v>
                </c:pt>
                <c:pt idx="48">
                  <c:v>2870734</c:v>
                </c:pt>
                <c:pt idx="49">
                  <c:v>2931878</c:v>
                </c:pt>
                <c:pt idx="50">
                  <c:v>2905764</c:v>
                </c:pt>
                <c:pt idx="51">
                  <c:v>2738536</c:v>
                </c:pt>
                <c:pt idx="52">
                  <c:v>3663995</c:v>
                </c:pt>
                <c:pt idx="53">
                  <c:v>3002322</c:v>
                </c:pt>
                <c:pt idx="54">
                  <c:v>3121066</c:v>
                </c:pt>
                <c:pt idx="55">
                  <c:v>3071059</c:v>
                </c:pt>
                <c:pt idx="56">
                  <c:v>2898014</c:v>
                </c:pt>
                <c:pt idx="57">
                  <c:v>3390185</c:v>
                </c:pt>
                <c:pt idx="58">
                  <c:v>2768118</c:v>
                </c:pt>
                <c:pt idx="59">
                  <c:v>3243594</c:v>
                </c:pt>
                <c:pt idx="60">
                  <c:v>2997131</c:v>
                </c:pt>
                <c:pt idx="61">
                  <c:v>3241827</c:v>
                </c:pt>
                <c:pt idx="62">
                  <c:v>3086565</c:v>
                </c:pt>
                <c:pt idx="63">
                  <c:v>3206522</c:v>
                </c:pt>
                <c:pt idx="64">
                  <c:v>3127074</c:v>
                </c:pt>
                <c:pt idx="65">
                  <c:v>3275819</c:v>
                </c:pt>
                <c:pt idx="66">
                  <c:v>3454376</c:v>
                </c:pt>
                <c:pt idx="67">
                  <c:v>3020250</c:v>
                </c:pt>
                <c:pt idx="68">
                  <c:v>3188191</c:v>
                </c:pt>
                <c:pt idx="69">
                  <c:v>3047296</c:v>
                </c:pt>
                <c:pt idx="70">
                  <c:v>3029759</c:v>
                </c:pt>
                <c:pt idx="71">
                  <c:v>3252993</c:v>
                </c:pt>
                <c:pt idx="72">
                  <c:v>3022466</c:v>
                </c:pt>
                <c:pt idx="73">
                  <c:v>3476011</c:v>
                </c:pt>
                <c:pt idx="74">
                  <c:v>5702005</c:v>
                </c:pt>
                <c:pt idx="75">
                  <c:v>3685474</c:v>
                </c:pt>
                <c:pt idx="76">
                  <c:v>3916011</c:v>
                </c:pt>
                <c:pt idx="77">
                  <c:v>3365937</c:v>
                </c:pt>
                <c:pt idx="78">
                  <c:v>3479090</c:v>
                </c:pt>
                <c:pt idx="79">
                  <c:v>4144313</c:v>
                </c:pt>
                <c:pt idx="80">
                  <c:v>3227846</c:v>
                </c:pt>
                <c:pt idx="81">
                  <c:v>3781731</c:v>
                </c:pt>
                <c:pt idx="82">
                  <c:v>3061704</c:v>
                </c:pt>
                <c:pt idx="83">
                  <c:v>3680171</c:v>
                </c:pt>
                <c:pt idx="84">
                  <c:v>3192267</c:v>
                </c:pt>
                <c:pt idx="85">
                  <c:v>3540328</c:v>
                </c:pt>
                <c:pt idx="86">
                  <c:v>3195301</c:v>
                </c:pt>
                <c:pt idx="87">
                  <c:v>3422849</c:v>
                </c:pt>
                <c:pt idx="88">
                  <c:v>3184019</c:v>
                </c:pt>
                <c:pt idx="89">
                  <c:v>3216217</c:v>
                </c:pt>
                <c:pt idx="90">
                  <c:v>3271271</c:v>
                </c:pt>
                <c:pt idx="91">
                  <c:v>3450439</c:v>
                </c:pt>
                <c:pt idx="92">
                  <c:v>4066349</c:v>
                </c:pt>
                <c:pt idx="93">
                  <c:v>3604699</c:v>
                </c:pt>
                <c:pt idx="94">
                  <c:v>4210320</c:v>
                </c:pt>
                <c:pt idx="95">
                  <c:v>4281045</c:v>
                </c:pt>
                <c:pt idx="96">
                  <c:v>4035360</c:v>
                </c:pt>
                <c:pt idx="97">
                  <c:v>4152357</c:v>
                </c:pt>
                <c:pt idx="98">
                  <c:v>4010369</c:v>
                </c:pt>
                <c:pt idx="99">
                  <c:v>4580719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D09-4153-8BD1-3B8BFDF4D758}"/>
            </c:ext>
          </c:extLst>
        </c:ser>
        <c:ser>
          <c:idx val="2"/>
          <c:order val="2"/>
          <c:tx>
            <c:strRef>
              <c:f>big!$D$4</c:f>
              <c:strCache>
                <c:ptCount val="1"/>
                <c:pt idx="0">
                  <c:v>Hash Container</c:v>
                </c:pt>
              </c:strCache>
            </c:strRef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big!$A$5:$A$104</c:f>
              <c:numCache>
                <c:formatCode>General</c:formatCode>
                <c:ptCount val="10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  <c:pt idx="11">
                  <c:v>12000</c:v>
                </c:pt>
                <c:pt idx="12">
                  <c:v>13000</c:v>
                </c:pt>
                <c:pt idx="13">
                  <c:v>14000</c:v>
                </c:pt>
                <c:pt idx="14">
                  <c:v>15000</c:v>
                </c:pt>
                <c:pt idx="15">
                  <c:v>16000</c:v>
                </c:pt>
                <c:pt idx="16">
                  <c:v>17000</c:v>
                </c:pt>
                <c:pt idx="17">
                  <c:v>18000</c:v>
                </c:pt>
                <c:pt idx="18">
                  <c:v>19000</c:v>
                </c:pt>
                <c:pt idx="19">
                  <c:v>20000</c:v>
                </c:pt>
                <c:pt idx="20">
                  <c:v>21000</c:v>
                </c:pt>
                <c:pt idx="21">
                  <c:v>22000</c:v>
                </c:pt>
                <c:pt idx="22">
                  <c:v>23000</c:v>
                </c:pt>
                <c:pt idx="23">
                  <c:v>24000</c:v>
                </c:pt>
                <c:pt idx="24">
                  <c:v>25000</c:v>
                </c:pt>
                <c:pt idx="25">
                  <c:v>26000</c:v>
                </c:pt>
                <c:pt idx="26">
                  <c:v>27000</c:v>
                </c:pt>
                <c:pt idx="27">
                  <c:v>28000</c:v>
                </c:pt>
                <c:pt idx="28">
                  <c:v>29000</c:v>
                </c:pt>
                <c:pt idx="29">
                  <c:v>30000</c:v>
                </c:pt>
                <c:pt idx="30">
                  <c:v>31000</c:v>
                </c:pt>
                <c:pt idx="31">
                  <c:v>32000</c:v>
                </c:pt>
                <c:pt idx="32">
                  <c:v>33000</c:v>
                </c:pt>
                <c:pt idx="33">
                  <c:v>34000</c:v>
                </c:pt>
                <c:pt idx="34">
                  <c:v>35000</c:v>
                </c:pt>
                <c:pt idx="35">
                  <c:v>36000</c:v>
                </c:pt>
                <c:pt idx="36">
                  <c:v>37000</c:v>
                </c:pt>
                <c:pt idx="37">
                  <c:v>38000</c:v>
                </c:pt>
                <c:pt idx="38">
                  <c:v>39000</c:v>
                </c:pt>
                <c:pt idx="39">
                  <c:v>40000</c:v>
                </c:pt>
                <c:pt idx="40">
                  <c:v>41000</c:v>
                </c:pt>
                <c:pt idx="41">
                  <c:v>42000</c:v>
                </c:pt>
                <c:pt idx="42">
                  <c:v>43000</c:v>
                </c:pt>
                <c:pt idx="43">
                  <c:v>44000</c:v>
                </c:pt>
                <c:pt idx="44">
                  <c:v>45000</c:v>
                </c:pt>
                <c:pt idx="45">
                  <c:v>46000</c:v>
                </c:pt>
                <c:pt idx="46">
                  <c:v>47000</c:v>
                </c:pt>
                <c:pt idx="47">
                  <c:v>48000</c:v>
                </c:pt>
                <c:pt idx="48">
                  <c:v>49000</c:v>
                </c:pt>
                <c:pt idx="49">
                  <c:v>50000</c:v>
                </c:pt>
                <c:pt idx="50">
                  <c:v>51000</c:v>
                </c:pt>
                <c:pt idx="51">
                  <c:v>52000</c:v>
                </c:pt>
                <c:pt idx="52">
                  <c:v>53000</c:v>
                </c:pt>
                <c:pt idx="53">
                  <c:v>54000</c:v>
                </c:pt>
                <c:pt idx="54">
                  <c:v>55000</c:v>
                </c:pt>
                <c:pt idx="55">
                  <c:v>56000</c:v>
                </c:pt>
                <c:pt idx="56">
                  <c:v>57000</c:v>
                </c:pt>
                <c:pt idx="57">
                  <c:v>58000</c:v>
                </c:pt>
                <c:pt idx="58">
                  <c:v>59000</c:v>
                </c:pt>
                <c:pt idx="59">
                  <c:v>60000</c:v>
                </c:pt>
                <c:pt idx="60">
                  <c:v>61000</c:v>
                </c:pt>
                <c:pt idx="61">
                  <c:v>62000</c:v>
                </c:pt>
                <c:pt idx="62">
                  <c:v>63000</c:v>
                </c:pt>
                <c:pt idx="63">
                  <c:v>64000</c:v>
                </c:pt>
                <c:pt idx="64">
                  <c:v>65000</c:v>
                </c:pt>
                <c:pt idx="65">
                  <c:v>66000</c:v>
                </c:pt>
                <c:pt idx="66">
                  <c:v>67000</c:v>
                </c:pt>
                <c:pt idx="67">
                  <c:v>68000</c:v>
                </c:pt>
                <c:pt idx="68">
                  <c:v>69000</c:v>
                </c:pt>
                <c:pt idx="69">
                  <c:v>70000</c:v>
                </c:pt>
                <c:pt idx="70">
                  <c:v>71000</c:v>
                </c:pt>
                <c:pt idx="71">
                  <c:v>72000</c:v>
                </c:pt>
                <c:pt idx="72">
                  <c:v>73000</c:v>
                </c:pt>
                <c:pt idx="73">
                  <c:v>74000</c:v>
                </c:pt>
                <c:pt idx="74">
                  <c:v>75000</c:v>
                </c:pt>
                <c:pt idx="75">
                  <c:v>76000</c:v>
                </c:pt>
                <c:pt idx="76">
                  <c:v>77000</c:v>
                </c:pt>
                <c:pt idx="77">
                  <c:v>78000</c:v>
                </c:pt>
                <c:pt idx="78">
                  <c:v>79000</c:v>
                </c:pt>
                <c:pt idx="79">
                  <c:v>80000</c:v>
                </c:pt>
                <c:pt idx="80">
                  <c:v>81000</c:v>
                </c:pt>
                <c:pt idx="81">
                  <c:v>82000</c:v>
                </c:pt>
                <c:pt idx="82">
                  <c:v>83000</c:v>
                </c:pt>
                <c:pt idx="83">
                  <c:v>84000</c:v>
                </c:pt>
                <c:pt idx="84">
                  <c:v>85000</c:v>
                </c:pt>
                <c:pt idx="85">
                  <c:v>86000</c:v>
                </c:pt>
                <c:pt idx="86">
                  <c:v>87000</c:v>
                </c:pt>
                <c:pt idx="87">
                  <c:v>88000</c:v>
                </c:pt>
                <c:pt idx="88">
                  <c:v>89000</c:v>
                </c:pt>
                <c:pt idx="89">
                  <c:v>90000</c:v>
                </c:pt>
                <c:pt idx="90">
                  <c:v>91000</c:v>
                </c:pt>
                <c:pt idx="91">
                  <c:v>92000</c:v>
                </c:pt>
                <c:pt idx="92">
                  <c:v>93000</c:v>
                </c:pt>
                <c:pt idx="93">
                  <c:v>94000</c:v>
                </c:pt>
                <c:pt idx="94">
                  <c:v>95000</c:v>
                </c:pt>
                <c:pt idx="95">
                  <c:v>96000</c:v>
                </c:pt>
                <c:pt idx="96">
                  <c:v>97000</c:v>
                </c:pt>
                <c:pt idx="97">
                  <c:v>98000</c:v>
                </c:pt>
                <c:pt idx="98">
                  <c:v>99000</c:v>
                </c:pt>
                <c:pt idx="99">
                  <c:v>100000</c:v>
                </c:pt>
              </c:numCache>
            </c:numRef>
          </c:cat>
          <c:val>
            <c:numRef>
              <c:f>big!$D$5:$D$104</c:f>
              <c:numCache>
                <c:formatCode>_(* #,##0_);_(* \(#,##0\);_(* "-"_);_(@_)</c:formatCode>
                <c:ptCount val="100"/>
                <c:pt idx="0">
                  <c:v>187354</c:v>
                </c:pt>
                <c:pt idx="1">
                  <c:v>206254</c:v>
                </c:pt>
                <c:pt idx="2">
                  <c:v>200852</c:v>
                </c:pt>
                <c:pt idx="3">
                  <c:v>231850</c:v>
                </c:pt>
                <c:pt idx="4">
                  <c:v>240508</c:v>
                </c:pt>
                <c:pt idx="5">
                  <c:v>239264</c:v>
                </c:pt>
                <c:pt idx="6">
                  <c:v>283752</c:v>
                </c:pt>
                <c:pt idx="7">
                  <c:v>266753</c:v>
                </c:pt>
                <c:pt idx="8">
                  <c:v>263691</c:v>
                </c:pt>
                <c:pt idx="9">
                  <c:v>294391</c:v>
                </c:pt>
                <c:pt idx="10">
                  <c:v>283848</c:v>
                </c:pt>
                <c:pt idx="11">
                  <c:v>307263</c:v>
                </c:pt>
                <c:pt idx="12">
                  <c:v>290085</c:v>
                </c:pt>
                <c:pt idx="13">
                  <c:v>299385</c:v>
                </c:pt>
                <c:pt idx="14">
                  <c:v>368212</c:v>
                </c:pt>
                <c:pt idx="15">
                  <c:v>317949</c:v>
                </c:pt>
                <c:pt idx="16">
                  <c:v>141713</c:v>
                </c:pt>
                <c:pt idx="17">
                  <c:v>130145</c:v>
                </c:pt>
                <c:pt idx="18">
                  <c:v>147567</c:v>
                </c:pt>
                <c:pt idx="19">
                  <c:v>154157</c:v>
                </c:pt>
                <c:pt idx="20">
                  <c:v>127747</c:v>
                </c:pt>
                <c:pt idx="21">
                  <c:v>135154</c:v>
                </c:pt>
                <c:pt idx="22">
                  <c:v>132701</c:v>
                </c:pt>
                <c:pt idx="23">
                  <c:v>132747</c:v>
                </c:pt>
                <c:pt idx="24">
                  <c:v>162706</c:v>
                </c:pt>
                <c:pt idx="25">
                  <c:v>160676</c:v>
                </c:pt>
                <c:pt idx="26">
                  <c:v>150609</c:v>
                </c:pt>
                <c:pt idx="27">
                  <c:v>153036</c:v>
                </c:pt>
                <c:pt idx="28">
                  <c:v>134147</c:v>
                </c:pt>
                <c:pt idx="29">
                  <c:v>147010</c:v>
                </c:pt>
                <c:pt idx="30">
                  <c:v>145474</c:v>
                </c:pt>
                <c:pt idx="31">
                  <c:v>139564</c:v>
                </c:pt>
                <c:pt idx="32">
                  <c:v>79000</c:v>
                </c:pt>
                <c:pt idx="33">
                  <c:v>83126</c:v>
                </c:pt>
                <c:pt idx="34">
                  <c:v>118912</c:v>
                </c:pt>
                <c:pt idx="35">
                  <c:v>101780</c:v>
                </c:pt>
                <c:pt idx="36">
                  <c:v>77997</c:v>
                </c:pt>
                <c:pt idx="37">
                  <c:v>119198</c:v>
                </c:pt>
                <c:pt idx="38">
                  <c:v>158404</c:v>
                </c:pt>
                <c:pt idx="39">
                  <c:v>86025</c:v>
                </c:pt>
                <c:pt idx="40">
                  <c:v>133709</c:v>
                </c:pt>
                <c:pt idx="41">
                  <c:v>138638</c:v>
                </c:pt>
                <c:pt idx="42">
                  <c:v>84132</c:v>
                </c:pt>
                <c:pt idx="43">
                  <c:v>82647</c:v>
                </c:pt>
                <c:pt idx="44">
                  <c:v>112317</c:v>
                </c:pt>
                <c:pt idx="45">
                  <c:v>97983</c:v>
                </c:pt>
                <c:pt idx="46">
                  <c:v>84784</c:v>
                </c:pt>
                <c:pt idx="47">
                  <c:v>115552</c:v>
                </c:pt>
                <c:pt idx="48">
                  <c:v>105577</c:v>
                </c:pt>
                <c:pt idx="49">
                  <c:v>90212</c:v>
                </c:pt>
                <c:pt idx="50">
                  <c:v>82169</c:v>
                </c:pt>
                <c:pt idx="51">
                  <c:v>125918</c:v>
                </c:pt>
                <c:pt idx="52">
                  <c:v>137916</c:v>
                </c:pt>
                <c:pt idx="53">
                  <c:v>86056</c:v>
                </c:pt>
                <c:pt idx="54">
                  <c:v>85068</c:v>
                </c:pt>
                <c:pt idx="55">
                  <c:v>109369</c:v>
                </c:pt>
                <c:pt idx="56">
                  <c:v>115697</c:v>
                </c:pt>
                <c:pt idx="57">
                  <c:v>79724</c:v>
                </c:pt>
                <c:pt idx="58">
                  <c:v>99026</c:v>
                </c:pt>
                <c:pt idx="59">
                  <c:v>97414</c:v>
                </c:pt>
                <c:pt idx="60">
                  <c:v>158008</c:v>
                </c:pt>
                <c:pt idx="61">
                  <c:v>96525</c:v>
                </c:pt>
                <c:pt idx="62">
                  <c:v>118277</c:v>
                </c:pt>
                <c:pt idx="63">
                  <c:v>133914</c:v>
                </c:pt>
                <c:pt idx="64">
                  <c:v>99669</c:v>
                </c:pt>
                <c:pt idx="65">
                  <c:v>92057</c:v>
                </c:pt>
                <c:pt idx="66">
                  <c:v>106651</c:v>
                </c:pt>
                <c:pt idx="67">
                  <c:v>111237</c:v>
                </c:pt>
                <c:pt idx="68">
                  <c:v>123191</c:v>
                </c:pt>
                <c:pt idx="69">
                  <c:v>83274</c:v>
                </c:pt>
                <c:pt idx="70">
                  <c:v>79245</c:v>
                </c:pt>
                <c:pt idx="71">
                  <c:v>98603</c:v>
                </c:pt>
                <c:pt idx="72">
                  <c:v>94507</c:v>
                </c:pt>
                <c:pt idx="73">
                  <c:v>100599</c:v>
                </c:pt>
                <c:pt idx="74">
                  <c:v>134889</c:v>
                </c:pt>
                <c:pt idx="75">
                  <c:v>84610</c:v>
                </c:pt>
                <c:pt idx="76">
                  <c:v>120058</c:v>
                </c:pt>
                <c:pt idx="77">
                  <c:v>130556</c:v>
                </c:pt>
                <c:pt idx="78">
                  <c:v>153323</c:v>
                </c:pt>
                <c:pt idx="79">
                  <c:v>136643</c:v>
                </c:pt>
                <c:pt idx="80">
                  <c:v>131243</c:v>
                </c:pt>
                <c:pt idx="81">
                  <c:v>103392</c:v>
                </c:pt>
                <c:pt idx="82">
                  <c:v>97733</c:v>
                </c:pt>
                <c:pt idx="83">
                  <c:v>103044</c:v>
                </c:pt>
                <c:pt idx="84">
                  <c:v>107216</c:v>
                </c:pt>
                <c:pt idx="85">
                  <c:v>108085</c:v>
                </c:pt>
                <c:pt idx="86">
                  <c:v>122090</c:v>
                </c:pt>
                <c:pt idx="87">
                  <c:v>130749</c:v>
                </c:pt>
                <c:pt idx="88">
                  <c:v>84369</c:v>
                </c:pt>
                <c:pt idx="89">
                  <c:v>133495</c:v>
                </c:pt>
                <c:pt idx="90">
                  <c:v>108587</c:v>
                </c:pt>
                <c:pt idx="91">
                  <c:v>98745</c:v>
                </c:pt>
                <c:pt idx="92">
                  <c:v>123535</c:v>
                </c:pt>
                <c:pt idx="93">
                  <c:v>126791</c:v>
                </c:pt>
                <c:pt idx="94">
                  <c:v>82276</c:v>
                </c:pt>
                <c:pt idx="95">
                  <c:v>149187</c:v>
                </c:pt>
                <c:pt idx="96">
                  <c:v>96474</c:v>
                </c:pt>
                <c:pt idx="97">
                  <c:v>136372</c:v>
                </c:pt>
                <c:pt idx="98">
                  <c:v>128206</c:v>
                </c:pt>
                <c:pt idx="99">
                  <c:v>120233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D09-4153-8BD1-3B8BFDF4D7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334988784"/>
        <c:axId val="332622496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big!$B$4</c15:sqref>
                        </c15:formulaRef>
                      </c:ext>
                    </c:extLst>
                    <c:strCache>
                      <c:ptCount val="1"/>
                      <c:pt idx="0">
                        <c:v>lower_bound()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big!$A$5:$A$104</c15:sqref>
                        </c15:formulaRef>
                      </c:ext>
                    </c:extLst>
                    <c:numCache>
                      <c:formatCode>General</c:formatCode>
                      <c:ptCount val="10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  <c:pt idx="20">
                        <c:v>21000</c:v>
                      </c:pt>
                      <c:pt idx="21">
                        <c:v>22000</c:v>
                      </c:pt>
                      <c:pt idx="22">
                        <c:v>23000</c:v>
                      </c:pt>
                      <c:pt idx="23">
                        <c:v>24000</c:v>
                      </c:pt>
                      <c:pt idx="24">
                        <c:v>25000</c:v>
                      </c:pt>
                      <c:pt idx="25">
                        <c:v>26000</c:v>
                      </c:pt>
                      <c:pt idx="26">
                        <c:v>27000</c:v>
                      </c:pt>
                      <c:pt idx="27">
                        <c:v>28000</c:v>
                      </c:pt>
                      <c:pt idx="28">
                        <c:v>29000</c:v>
                      </c:pt>
                      <c:pt idx="29">
                        <c:v>30000</c:v>
                      </c:pt>
                      <c:pt idx="30">
                        <c:v>31000</c:v>
                      </c:pt>
                      <c:pt idx="31">
                        <c:v>32000</c:v>
                      </c:pt>
                      <c:pt idx="32">
                        <c:v>33000</c:v>
                      </c:pt>
                      <c:pt idx="33">
                        <c:v>34000</c:v>
                      </c:pt>
                      <c:pt idx="34">
                        <c:v>35000</c:v>
                      </c:pt>
                      <c:pt idx="35">
                        <c:v>36000</c:v>
                      </c:pt>
                      <c:pt idx="36">
                        <c:v>37000</c:v>
                      </c:pt>
                      <c:pt idx="37">
                        <c:v>38000</c:v>
                      </c:pt>
                      <c:pt idx="38">
                        <c:v>39000</c:v>
                      </c:pt>
                      <c:pt idx="39">
                        <c:v>40000</c:v>
                      </c:pt>
                      <c:pt idx="40">
                        <c:v>41000</c:v>
                      </c:pt>
                      <c:pt idx="41">
                        <c:v>42000</c:v>
                      </c:pt>
                      <c:pt idx="42">
                        <c:v>43000</c:v>
                      </c:pt>
                      <c:pt idx="43">
                        <c:v>44000</c:v>
                      </c:pt>
                      <c:pt idx="44">
                        <c:v>45000</c:v>
                      </c:pt>
                      <c:pt idx="45">
                        <c:v>46000</c:v>
                      </c:pt>
                      <c:pt idx="46">
                        <c:v>47000</c:v>
                      </c:pt>
                      <c:pt idx="47">
                        <c:v>48000</c:v>
                      </c:pt>
                      <c:pt idx="48">
                        <c:v>49000</c:v>
                      </c:pt>
                      <c:pt idx="49">
                        <c:v>50000</c:v>
                      </c:pt>
                      <c:pt idx="50">
                        <c:v>51000</c:v>
                      </c:pt>
                      <c:pt idx="51">
                        <c:v>52000</c:v>
                      </c:pt>
                      <c:pt idx="52">
                        <c:v>53000</c:v>
                      </c:pt>
                      <c:pt idx="53">
                        <c:v>54000</c:v>
                      </c:pt>
                      <c:pt idx="54">
                        <c:v>55000</c:v>
                      </c:pt>
                      <c:pt idx="55">
                        <c:v>56000</c:v>
                      </c:pt>
                      <c:pt idx="56">
                        <c:v>57000</c:v>
                      </c:pt>
                      <c:pt idx="57">
                        <c:v>58000</c:v>
                      </c:pt>
                      <c:pt idx="58">
                        <c:v>59000</c:v>
                      </c:pt>
                      <c:pt idx="59">
                        <c:v>60000</c:v>
                      </c:pt>
                      <c:pt idx="60">
                        <c:v>61000</c:v>
                      </c:pt>
                      <c:pt idx="61">
                        <c:v>62000</c:v>
                      </c:pt>
                      <c:pt idx="62">
                        <c:v>63000</c:v>
                      </c:pt>
                      <c:pt idx="63">
                        <c:v>64000</c:v>
                      </c:pt>
                      <c:pt idx="64">
                        <c:v>65000</c:v>
                      </c:pt>
                      <c:pt idx="65">
                        <c:v>66000</c:v>
                      </c:pt>
                      <c:pt idx="66">
                        <c:v>67000</c:v>
                      </c:pt>
                      <c:pt idx="67">
                        <c:v>68000</c:v>
                      </c:pt>
                      <c:pt idx="68">
                        <c:v>69000</c:v>
                      </c:pt>
                      <c:pt idx="69">
                        <c:v>70000</c:v>
                      </c:pt>
                      <c:pt idx="70">
                        <c:v>71000</c:v>
                      </c:pt>
                      <c:pt idx="71">
                        <c:v>72000</c:v>
                      </c:pt>
                      <c:pt idx="72">
                        <c:v>73000</c:v>
                      </c:pt>
                      <c:pt idx="73">
                        <c:v>74000</c:v>
                      </c:pt>
                      <c:pt idx="74">
                        <c:v>75000</c:v>
                      </c:pt>
                      <c:pt idx="75">
                        <c:v>76000</c:v>
                      </c:pt>
                      <c:pt idx="76">
                        <c:v>77000</c:v>
                      </c:pt>
                      <c:pt idx="77">
                        <c:v>78000</c:v>
                      </c:pt>
                      <c:pt idx="78">
                        <c:v>79000</c:v>
                      </c:pt>
                      <c:pt idx="79">
                        <c:v>80000</c:v>
                      </c:pt>
                      <c:pt idx="80">
                        <c:v>81000</c:v>
                      </c:pt>
                      <c:pt idx="81">
                        <c:v>82000</c:v>
                      </c:pt>
                      <c:pt idx="82">
                        <c:v>83000</c:v>
                      </c:pt>
                      <c:pt idx="83">
                        <c:v>84000</c:v>
                      </c:pt>
                      <c:pt idx="84">
                        <c:v>85000</c:v>
                      </c:pt>
                      <c:pt idx="85">
                        <c:v>86000</c:v>
                      </c:pt>
                      <c:pt idx="86">
                        <c:v>87000</c:v>
                      </c:pt>
                      <c:pt idx="87">
                        <c:v>88000</c:v>
                      </c:pt>
                      <c:pt idx="88">
                        <c:v>89000</c:v>
                      </c:pt>
                      <c:pt idx="89">
                        <c:v>90000</c:v>
                      </c:pt>
                      <c:pt idx="90">
                        <c:v>91000</c:v>
                      </c:pt>
                      <c:pt idx="91">
                        <c:v>92000</c:v>
                      </c:pt>
                      <c:pt idx="92">
                        <c:v>93000</c:v>
                      </c:pt>
                      <c:pt idx="93">
                        <c:v>94000</c:v>
                      </c:pt>
                      <c:pt idx="94">
                        <c:v>95000</c:v>
                      </c:pt>
                      <c:pt idx="95">
                        <c:v>96000</c:v>
                      </c:pt>
                      <c:pt idx="96">
                        <c:v>97000</c:v>
                      </c:pt>
                      <c:pt idx="97">
                        <c:v>98000</c:v>
                      </c:pt>
                      <c:pt idx="98">
                        <c:v>99000</c:v>
                      </c:pt>
                      <c:pt idx="99">
                        <c:v>100000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big!$B$5:$B$104</c15:sqref>
                        </c15:formulaRef>
                      </c:ext>
                    </c:extLst>
                    <c:numCache>
                      <c:formatCode>_(* #,##0_);_(* \(#,##0\);_(* "-"_);_(@_)</c:formatCode>
                      <c:ptCount val="100"/>
                      <c:pt idx="0">
                        <c:v>704954</c:v>
                      </c:pt>
                      <c:pt idx="1">
                        <c:v>762244</c:v>
                      </c:pt>
                      <c:pt idx="2">
                        <c:v>815620</c:v>
                      </c:pt>
                      <c:pt idx="3">
                        <c:v>824584</c:v>
                      </c:pt>
                      <c:pt idx="4">
                        <c:v>941067</c:v>
                      </c:pt>
                      <c:pt idx="5">
                        <c:v>888441</c:v>
                      </c:pt>
                      <c:pt idx="6">
                        <c:v>900094</c:v>
                      </c:pt>
                      <c:pt idx="7">
                        <c:v>883759</c:v>
                      </c:pt>
                      <c:pt idx="8">
                        <c:v>892905</c:v>
                      </c:pt>
                      <c:pt idx="9">
                        <c:v>923685</c:v>
                      </c:pt>
                      <c:pt idx="10">
                        <c:v>957952</c:v>
                      </c:pt>
                      <c:pt idx="11">
                        <c:v>921117</c:v>
                      </c:pt>
                      <c:pt idx="12">
                        <c:v>977997</c:v>
                      </c:pt>
                      <c:pt idx="13">
                        <c:v>976895</c:v>
                      </c:pt>
                      <c:pt idx="14">
                        <c:v>955495</c:v>
                      </c:pt>
                      <c:pt idx="15">
                        <c:v>1016835</c:v>
                      </c:pt>
                      <c:pt idx="16">
                        <c:v>1036091</c:v>
                      </c:pt>
                      <c:pt idx="17">
                        <c:v>985473</c:v>
                      </c:pt>
                      <c:pt idx="18">
                        <c:v>987976</c:v>
                      </c:pt>
                      <c:pt idx="19">
                        <c:v>1028424</c:v>
                      </c:pt>
                      <c:pt idx="20">
                        <c:v>1061170</c:v>
                      </c:pt>
                      <c:pt idx="21">
                        <c:v>1044035</c:v>
                      </c:pt>
                      <c:pt idx="22">
                        <c:v>1035345</c:v>
                      </c:pt>
                      <c:pt idx="23">
                        <c:v>1077790</c:v>
                      </c:pt>
                      <c:pt idx="24">
                        <c:v>1049970</c:v>
                      </c:pt>
                      <c:pt idx="25">
                        <c:v>1038259</c:v>
                      </c:pt>
                      <c:pt idx="26">
                        <c:v>1070730</c:v>
                      </c:pt>
                      <c:pt idx="27">
                        <c:v>1069138</c:v>
                      </c:pt>
                      <c:pt idx="28">
                        <c:v>1053185</c:v>
                      </c:pt>
                      <c:pt idx="29">
                        <c:v>1082969</c:v>
                      </c:pt>
                      <c:pt idx="30">
                        <c:v>1085063</c:v>
                      </c:pt>
                      <c:pt idx="31">
                        <c:v>1082372</c:v>
                      </c:pt>
                      <c:pt idx="32">
                        <c:v>1082638</c:v>
                      </c:pt>
                      <c:pt idx="33">
                        <c:v>1139561</c:v>
                      </c:pt>
                      <c:pt idx="34">
                        <c:v>1076593</c:v>
                      </c:pt>
                      <c:pt idx="35">
                        <c:v>1104563</c:v>
                      </c:pt>
                      <c:pt idx="36">
                        <c:v>1227225</c:v>
                      </c:pt>
                      <c:pt idx="37">
                        <c:v>1150123</c:v>
                      </c:pt>
                      <c:pt idx="38">
                        <c:v>1133846</c:v>
                      </c:pt>
                      <c:pt idx="39">
                        <c:v>1176306</c:v>
                      </c:pt>
                      <c:pt idx="40">
                        <c:v>1167765</c:v>
                      </c:pt>
                      <c:pt idx="41">
                        <c:v>1185190</c:v>
                      </c:pt>
                      <c:pt idx="42">
                        <c:v>1179360</c:v>
                      </c:pt>
                      <c:pt idx="43">
                        <c:v>1138067</c:v>
                      </c:pt>
                      <c:pt idx="44">
                        <c:v>1208029</c:v>
                      </c:pt>
                      <c:pt idx="45">
                        <c:v>1198536</c:v>
                      </c:pt>
                      <c:pt idx="46">
                        <c:v>1145899</c:v>
                      </c:pt>
                      <c:pt idx="47">
                        <c:v>1168306</c:v>
                      </c:pt>
                      <c:pt idx="48">
                        <c:v>1154570</c:v>
                      </c:pt>
                      <c:pt idx="49">
                        <c:v>1157343</c:v>
                      </c:pt>
                      <c:pt idx="50">
                        <c:v>1155001</c:v>
                      </c:pt>
                      <c:pt idx="51">
                        <c:v>1132331</c:v>
                      </c:pt>
                      <c:pt idx="52">
                        <c:v>1230446</c:v>
                      </c:pt>
                      <c:pt idx="53">
                        <c:v>1235474</c:v>
                      </c:pt>
                      <c:pt idx="54">
                        <c:v>1174410</c:v>
                      </c:pt>
                      <c:pt idx="55">
                        <c:v>1163720</c:v>
                      </c:pt>
                      <c:pt idx="56">
                        <c:v>1192468</c:v>
                      </c:pt>
                      <c:pt idx="57">
                        <c:v>1250910</c:v>
                      </c:pt>
                      <c:pt idx="58">
                        <c:v>1173881</c:v>
                      </c:pt>
                      <c:pt idx="59">
                        <c:v>1149651</c:v>
                      </c:pt>
                      <c:pt idx="60">
                        <c:v>1236660</c:v>
                      </c:pt>
                      <c:pt idx="61">
                        <c:v>1248156</c:v>
                      </c:pt>
                      <c:pt idx="62">
                        <c:v>1244577</c:v>
                      </c:pt>
                      <c:pt idx="63">
                        <c:v>1246468</c:v>
                      </c:pt>
                      <c:pt idx="64">
                        <c:v>1241969</c:v>
                      </c:pt>
                      <c:pt idx="65">
                        <c:v>1158193</c:v>
                      </c:pt>
                      <c:pt idx="66">
                        <c:v>1194163</c:v>
                      </c:pt>
                      <c:pt idx="67">
                        <c:v>1179282</c:v>
                      </c:pt>
                      <c:pt idx="68">
                        <c:v>1157889</c:v>
                      </c:pt>
                      <c:pt idx="69">
                        <c:v>1208591</c:v>
                      </c:pt>
                      <c:pt idx="70">
                        <c:v>1198966</c:v>
                      </c:pt>
                      <c:pt idx="71">
                        <c:v>1230311</c:v>
                      </c:pt>
                      <c:pt idx="72">
                        <c:v>1188553</c:v>
                      </c:pt>
                      <c:pt idx="73">
                        <c:v>1221023</c:v>
                      </c:pt>
                      <c:pt idx="74">
                        <c:v>1335504</c:v>
                      </c:pt>
                      <c:pt idx="75">
                        <c:v>1267182</c:v>
                      </c:pt>
                      <c:pt idx="76">
                        <c:v>1246726</c:v>
                      </c:pt>
                      <c:pt idx="77">
                        <c:v>1221141</c:v>
                      </c:pt>
                      <c:pt idx="78">
                        <c:v>1276123</c:v>
                      </c:pt>
                      <c:pt idx="79">
                        <c:v>1281159</c:v>
                      </c:pt>
                      <c:pt idx="80">
                        <c:v>1284573</c:v>
                      </c:pt>
                      <c:pt idx="81">
                        <c:v>1310591</c:v>
                      </c:pt>
                      <c:pt idx="82">
                        <c:v>1236212</c:v>
                      </c:pt>
                      <c:pt idx="83">
                        <c:v>1217006</c:v>
                      </c:pt>
                      <c:pt idx="84">
                        <c:v>1293647</c:v>
                      </c:pt>
                      <c:pt idx="85">
                        <c:v>1232331</c:v>
                      </c:pt>
                      <c:pt idx="86">
                        <c:v>1226803</c:v>
                      </c:pt>
                      <c:pt idx="87">
                        <c:v>1232491</c:v>
                      </c:pt>
                      <c:pt idx="88">
                        <c:v>1233803</c:v>
                      </c:pt>
                      <c:pt idx="89">
                        <c:v>1223675</c:v>
                      </c:pt>
                      <c:pt idx="90">
                        <c:v>1294903</c:v>
                      </c:pt>
                      <c:pt idx="91">
                        <c:v>1245165</c:v>
                      </c:pt>
                      <c:pt idx="92">
                        <c:v>1363447</c:v>
                      </c:pt>
                      <c:pt idx="93">
                        <c:v>1308577</c:v>
                      </c:pt>
                      <c:pt idx="94">
                        <c:v>1351113</c:v>
                      </c:pt>
                      <c:pt idx="95">
                        <c:v>1277662</c:v>
                      </c:pt>
                      <c:pt idx="96">
                        <c:v>1294401</c:v>
                      </c:pt>
                      <c:pt idx="97">
                        <c:v>1351973</c:v>
                      </c:pt>
                      <c:pt idx="98">
                        <c:v>1482115</c:v>
                      </c:pt>
                      <c:pt idx="99">
                        <c:v>1288511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8D09-4153-8BD1-3B8BFDF4D758}"/>
                  </c:ext>
                </c:extLst>
              </c15:ser>
            </c15:filteredLineSeries>
          </c:ext>
        </c:extLst>
      </c:lineChart>
      <c:catAx>
        <c:axId val="334988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32622496"/>
        <c:crosses val="autoZero"/>
        <c:auto val="1"/>
        <c:lblAlgn val="ctr"/>
        <c:lblOffset val="100"/>
        <c:noMultiLvlLbl val="0"/>
      </c:catAx>
      <c:valAx>
        <c:axId val="332622496"/>
        <c:scaling>
          <c:orientation val="minMax"/>
        </c:scaling>
        <c:delete val="0"/>
        <c:axPos val="l"/>
        <c:numFmt formatCode="_(* #,##0_);_(* \(#,##0\);_(* &quot;-&quot;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34988784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u="sng"/>
              <a:t>Tree vs. Hash Containers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tx>
            <c:strRef>
              <c:f>big!$C$4</c:f>
              <c:strCache>
                <c:ptCount val="1"/>
                <c:pt idx="0">
                  <c:v>Tree Container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big!$A$5:$A$104</c:f>
              <c:numCache>
                <c:formatCode>General</c:formatCode>
                <c:ptCount val="10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  <c:pt idx="11">
                  <c:v>12000</c:v>
                </c:pt>
                <c:pt idx="12">
                  <c:v>13000</c:v>
                </c:pt>
                <c:pt idx="13">
                  <c:v>14000</c:v>
                </c:pt>
                <c:pt idx="14">
                  <c:v>15000</c:v>
                </c:pt>
                <c:pt idx="15">
                  <c:v>16000</c:v>
                </c:pt>
                <c:pt idx="16">
                  <c:v>17000</c:v>
                </c:pt>
                <c:pt idx="17">
                  <c:v>18000</c:v>
                </c:pt>
                <c:pt idx="18">
                  <c:v>19000</c:v>
                </c:pt>
                <c:pt idx="19">
                  <c:v>20000</c:v>
                </c:pt>
                <c:pt idx="20">
                  <c:v>21000</c:v>
                </c:pt>
                <c:pt idx="21">
                  <c:v>22000</c:v>
                </c:pt>
                <c:pt idx="22">
                  <c:v>23000</c:v>
                </c:pt>
                <c:pt idx="23">
                  <c:v>24000</c:v>
                </c:pt>
                <c:pt idx="24">
                  <c:v>25000</c:v>
                </c:pt>
                <c:pt idx="25">
                  <c:v>26000</c:v>
                </c:pt>
                <c:pt idx="26">
                  <c:v>27000</c:v>
                </c:pt>
                <c:pt idx="27">
                  <c:v>28000</c:v>
                </c:pt>
                <c:pt idx="28">
                  <c:v>29000</c:v>
                </c:pt>
                <c:pt idx="29">
                  <c:v>30000</c:v>
                </c:pt>
                <c:pt idx="30">
                  <c:v>31000</c:v>
                </c:pt>
                <c:pt idx="31">
                  <c:v>32000</c:v>
                </c:pt>
                <c:pt idx="32">
                  <c:v>33000</c:v>
                </c:pt>
                <c:pt idx="33">
                  <c:v>34000</c:v>
                </c:pt>
                <c:pt idx="34">
                  <c:v>35000</c:v>
                </c:pt>
                <c:pt idx="35">
                  <c:v>36000</c:v>
                </c:pt>
                <c:pt idx="36">
                  <c:v>37000</c:v>
                </c:pt>
                <c:pt idx="37">
                  <c:v>38000</c:v>
                </c:pt>
                <c:pt idx="38">
                  <c:v>39000</c:v>
                </c:pt>
                <c:pt idx="39">
                  <c:v>40000</c:v>
                </c:pt>
                <c:pt idx="40">
                  <c:v>41000</c:v>
                </c:pt>
                <c:pt idx="41">
                  <c:v>42000</c:v>
                </c:pt>
                <c:pt idx="42">
                  <c:v>43000</c:v>
                </c:pt>
                <c:pt idx="43">
                  <c:v>44000</c:v>
                </c:pt>
                <c:pt idx="44">
                  <c:v>45000</c:v>
                </c:pt>
                <c:pt idx="45">
                  <c:v>46000</c:v>
                </c:pt>
                <c:pt idx="46">
                  <c:v>47000</c:v>
                </c:pt>
                <c:pt idx="47">
                  <c:v>48000</c:v>
                </c:pt>
                <c:pt idx="48">
                  <c:v>49000</c:v>
                </c:pt>
                <c:pt idx="49">
                  <c:v>50000</c:v>
                </c:pt>
                <c:pt idx="50">
                  <c:v>51000</c:v>
                </c:pt>
                <c:pt idx="51">
                  <c:v>52000</c:v>
                </c:pt>
                <c:pt idx="52">
                  <c:v>53000</c:v>
                </c:pt>
                <c:pt idx="53">
                  <c:v>54000</c:v>
                </c:pt>
                <c:pt idx="54">
                  <c:v>55000</c:v>
                </c:pt>
                <c:pt idx="55">
                  <c:v>56000</c:v>
                </c:pt>
                <c:pt idx="56">
                  <c:v>57000</c:v>
                </c:pt>
                <c:pt idx="57">
                  <c:v>58000</c:v>
                </c:pt>
                <c:pt idx="58">
                  <c:v>59000</c:v>
                </c:pt>
                <c:pt idx="59">
                  <c:v>60000</c:v>
                </c:pt>
                <c:pt idx="60">
                  <c:v>61000</c:v>
                </c:pt>
                <c:pt idx="61">
                  <c:v>62000</c:v>
                </c:pt>
                <c:pt idx="62">
                  <c:v>63000</c:v>
                </c:pt>
                <c:pt idx="63">
                  <c:v>64000</c:v>
                </c:pt>
                <c:pt idx="64">
                  <c:v>65000</c:v>
                </c:pt>
                <c:pt idx="65">
                  <c:v>66000</c:v>
                </c:pt>
                <c:pt idx="66">
                  <c:v>67000</c:v>
                </c:pt>
                <c:pt idx="67">
                  <c:v>68000</c:v>
                </c:pt>
                <c:pt idx="68">
                  <c:v>69000</c:v>
                </c:pt>
                <c:pt idx="69">
                  <c:v>70000</c:v>
                </c:pt>
                <c:pt idx="70">
                  <c:v>71000</c:v>
                </c:pt>
                <c:pt idx="71">
                  <c:v>72000</c:v>
                </c:pt>
                <c:pt idx="72">
                  <c:v>73000</c:v>
                </c:pt>
                <c:pt idx="73">
                  <c:v>74000</c:v>
                </c:pt>
                <c:pt idx="74">
                  <c:v>75000</c:v>
                </c:pt>
                <c:pt idx="75">
                  <c:v>76000</c:v>
                </c:pt>
                <c:pt idx="76">
                  <c:v>77000</c:v>
                </c:pt>
                <c:pt idx="77">
                  <c:v>78000</c:v>
                </c:pt>
                <c:pt idx="78">
                  <c:v>79000</c:v>
                </c:pt>
                <c:pt idx="79">
                  <c:v>80000</c:v>
                </c:pt>
                <c:pt idx="80">
                  <c:v>81000</c:v>
                </c:pt>
                <c:pt idx="81">
                  <c:v>82000</c:v>
                </c:pt>
                <c:pt idx="82">
                  <c:v>83000</c:v>
                </c:pt>
                <c:pt idx="83">
                  <c:v>84000</c:v>
                </c:pt>
                <c:pt idx="84">
                  <c:v>85000</c:v>
                </c:pt>
                <c:pt idx="85">
                  <c:v>86000</c:v>
                </c:pt>
                <c:pt idx="86">
                  <c:v>87000</c:v>
                </c:pt>
                <c:pt idx="87">
                  <c:v>88000</c:v>
                </c:pt>
                <c:pt idx="88">
                  <c:v>89000</c:v>
                </c:pt>
                <c:pt idx="89">
                  <c:v>90000</c:v>
                </c:pt>
                <c:pt idx="90">
                  <c:v>91000</c:v>
                </c:pt>
                <c:pt idx="91">
                  <c:v>92000</c:v>
                </c:pt>
                <c:pt idx="92">
                  <c:v>93000</c:v>
                </c:pt>
                <c:pt idx="93">
                  <c:v>94000</c:v>
                </c:pt>
                <c:pt idx="94">
                  <c:v>95000</c:v>
                </c:pt>
                <c:pt idx="95">
                  <c:v>96000</c:v>
                </c:pt>
                <c:pt idx="96">
                  <c:v>97000</c:v>
                </c:pt>
                <c:pt idx="97">
                  <c:v>98000</c:v>
                </c:pt>
                <c:pt idx="98">
                  <c:v>99000</c:v>
                </c:pt>
                <c:pt idx="99">
                  <c:v>100000</c:v>
                </c:pt>
              </c:numCache>
            </c:numRef>
          </c:cat>
          <c:val>
            <c:numRef>
              <c:f>big!$C$5:$C$104</c:f>
              <c:numCache>
                <c:formatCode>_(* #,##0_);_(* \(#,##0\);_(* "-"_);_(@_)</c:formatCode>
                <c:ptCount val="100"/>
                <c:pt idx="0">
                  <c:v>740142</c:v>
                </c:pt>
                <c:pt idx="1">
                  <c:v>877735</c:v>
                </c:pt>
                <c:pt idx="2">
                  <c:v>961212</c:v>
                </c:pt>
                <c:pt idx="3">
                  <c:v>1088900</c:v>
                </c:pt>
                <c:pt idx="4">
                  <c:v>1137519</c:v>
                </c:pt>
                <c:pt idx="5">
                  <c:v>1186337</c:v>
                </c:pt>
                <c:pt idx="6">
                  <c:v>1259948</c:v>
                </c:pt>
                <c:pt idx="7">
                  <c:v>1317000</c:v>
                </c:pt>
                <c:pt idx="8">
                  <c:v>1473076</c:v>
                </c:pt>
                <c:pt idx="9">
                  <c:v>1426407</c:v>
                </c:pt>
                <c:pt idx="10">
                  <c:v>1476465</c:v>
                </c:pt>
                <c:pt idx="11">
                  <c:v>1498356</c:v>
                </c:pt>
                <c:pt idx="12">
                  <c:v>1768302</c:v>
                </c:pt>
                <c:pt idx="13">
                  <c:v>1623698</c:v>
                </c:pt>
                <c:pt idx="14">
                  <c:v>1766286</c:v>
                </c:pt>
                <c:pt idx="15">
                  <c:v>1737368</c:v>
                </c:pt>
                <c:pt idx="16">
                  <c:v>1891067</c:v>
                </c:pt>
                <c:pt idx="17">
                  <c:v>1723028</c:v>
                </c:pt>
                <c:pt idx="18">
                  <c:v>1816025</c:v>
                </c:pt>
                <c:pt idx="19">
                  <c:v>1912538</c:v>
                </c:pt>
                <c:pt idx="20">
                  <c:v>2133520</c:v>
                </c:pt>
                <c:pt idx="21">
                  <c:v>1920799</c:v>
                </c:pt>
                <c:pt idx="22">
                  <c:v>1964690</c:v>
                </c:pt>
                <c:pt idx="23">
                  <c:v>2312632</c:v>
                </c:pt>
                <c:pt idx="24">
                  <c:v>2117914</c:v>
                </c:pt>
                <c:pt idx="25">
                  <c:v>2208704</c:v>
                </c:pt>
                <c:pt idx="26">
                  <c:v>2299691</c:v>
                </c:pt>
                <c:pt idx="27">
                  <c:v>2357780</c:v>
                </c:pt>
                <c:pt idx="28">
                  <c:v>2094650</c:v>
                </c:pt>
                <c:pt idx="29">
                  <c:v>2118287</c:v>
                </c:pt>
                <c:pt idx="30">
                  <c:v>2226225</c:v>
                </c:pt>
                <c:pt idx="31">
                  <c:v>2149053</c:v>
                </c:pt>
                <c:pt idx="32">
                  <c:v>2193201</c:v>
                </c:pt>
                <c:pt idx="33">
                  <c:v>2327696</c:v>
                </c:pt>
                <c:pt idx="34">
                  <c:v>2453472</c:v>
                </c:pt>
                <c:pt idx="35">
                  <c:v>2278140</c:v>
                </c:pt>
                <c:pt idx="36">
                  <c:v>2486593</c:v>
                </c:pt>
                <c:pt idx="37">
                  <c:v>2472799</c:v>
                </c:pt>
                <c:pt idx="38">
                  <c:v>2590328</c:v>
                </c:pt>
                <c:pt idx="39">
                  <c:v>2540188</c:v>
                </c:pt>
                <c:pt idx="40">
                  <c:v>2570864</c:v>
                </c:pt>
                <c:pt idx="41">
                  <c:v>2657241</c:v>
                </c:pt>
                <c:pt idx="42">
                  <c:v>2602990</c:v>
                </c:pt>
                <c:pt idx="43">
                  <c:v>2566614</c:v>
                </c:pt>
                <c:pt idx="44">
                  <c:v>3158676</c:v>
                </c:pt>
                <c:pt idx="45">
                  <c:v>2530801</c:v>
                </c:pt>
                <c:pt idx="46">
                  <c:v>2871201</c:v>
                </c:pt>
                <c:pt idx="47">
                  <c:v>2772167</c:v>
                </c:pt>
                <c:pt idx="48">
                  <c:v>2870734</c:v>
                </c:pt>
                <c:pt idx="49">
                  <c:v>2931878</c:v>
                </c:pt>
                <c:pt idx="50">
                  <c:v>2905764</c:v>
                </c:pt>
                <c:pt idx="51">
                  <c:v>2738536</c:v>
                </c:pt>
                <c:pt idx="52">
                  <c:v>3663995</c:v>
                </c:pt>
                <c:pt idx="53">
                  <c:v>3002322</c:v>
                </c:pt>
                <c:pt idx="54">
                  <c:v>3121066</c:v>
                </c:pt>
                <c:pt idx="55">
                  <c:v>3071059</c:v>
                </c:pt>
                <c:pt idx="56">
                  <c:v>2898014</c:v>
                </c:pt>
                <c:pt idx="57">
                  <c:v>3390185</c:v>
                </c:pt>
                <c:pt idx="58">
                  <c:v>2768118</c:v>
                </c:pt>
                <c:pt idx="59">
                  <c:v>3243594</c:v>
                </c:pt>
                <c:pt idx="60">
                  <c:v>2997131</c:v>
                </c:pt>
                <c:pt idx="61">
                  <c:v>3241827</c:v>
                </c:pt>
                <c:pt idx="62">
                  <c:v>3086565</c:v>
                </c:pt>
                <c:pt idx="63">
                  <c:v>3206522</c:v>
                </c:pt>
                <c:pt idx="64">
                  <c:v>3127074</c:v>
                </c:pt>
                <c:pt idx="65">
                  <c:v>3275819</c:v>
                </c:pt>
                <c:pt idx="66">
                  <c:v>3454376</c:v>
                </c:pt>
                <c:pt idx="67">
                  <c:v>3020250</c:v>
                </c:pt>
                <c:pt idx="68">
                  <c:v>3188191</c:v>
                </c:pt>
                <c:pt idx="69">
                  <c:v>3047296</c:v>
                </c:pt>
                <c:pt idx="70">
                  <c:v>3029759</c:v>
                </c:pt>
                <c:pt idx="71">
                  <c:v>3252993</c:v>
                </c:pt>
                <c:pt idx="72">
                  <c:v>3022466</c:v>
                </c:pt>
                <c:pt idx="73">
                  <c:v>3476011</c:v>
                </c:pt>
                <c:pt idx="74">
                  <c:v>5702005</c:v>
                </c:pt>
                <c:pt idx="75">
                  <c:v>3685474</c:v>
                </c:pt>
                <c:pt idx="76">
                  <c:v>3916011</c:v>
                </c:pt>
                <c:pt idx="77">
                  <c:v>3365937</c:v>
                </c:pt>
                <c:pt idx="78">
                  <c:v>3479090</c:v>
                </c:pt>
                <c:pt idx="79">
                  <c:v>4144313</c:v>
                </c:pt>
                <c:pt idx="80">
                  <c:v>3227846</c:v>
                </c:pt>
                <c:pt idx="81">
                  <c:v>3781731</c:v>
                </c:pt>
                <c:pt idx="82">
                  <c:v>3061704</c:v>
                </c:pt>
                <c:pt idx="83">
                  <c:v>3680171</c:v>
                </c:pt>
                <c:pt idx="84">
                  <c:v>3192267</c:v>
                </c:pt>
                <c:pt idx="85">
                  <c:v>3540328</c:v>
                </c:pt>
                <c:pt idx="86">
                  <c:v>3195301</c:v>
                </c:pt>
                <c:pt idx="87">
                  <c:v>3422849</c:v>
                </c:pt>
                <c:pt idx="88">
                  <c:v>3184019</c:v>
                </c:pt>
                <c:pt idx="89">
                  <c:v>3216217</c:v>
                </c:pt>
                <c:pt idx="90">
                  <c:v>3271271</c:v>
                </c:pt>
                <c:pt idx="91">
                  <c:v>3450439</c:v>
                </c:pt>
                <c:pt idx="92">
                  <c:v>4066349</c:v>
                </c:pt>
                <c:pt idx="93">
                  <c:v>3604699</c:v>
                </c:pt>
                <c:pt idx="94">
                  <c:v>4210320</c:v>
                </c:pt>
                <c:pt idx="95">
                  <c:v>4281045</c:v>
                </c:pt>
                <c:pt idx="96">
                  <c:v>4035360</c:v>
                </c:pt>
                <c:pt idx="97">
                  <c:v>4152357</c:v>
                </c:pt>
                <c:pt idx="98">
                  <c:v>4010369</c:v>
                </c:pt>
                <c:pt idx="99">
                  <c:v>4580719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D09-4153-8BD1-3B8BFDF4D758}"/>
            </c:ext>
          </c:extLst>
        </c:ser>
        <c:ser>
          <c:idx val="2"/>
          <c:order val="2"/>
          <c:tx>
            <c:strRef>
              <c:f>big!$D$4</c:f>
              <c:strCache>
                <c:ptCount val="1"/>
                <c:pt idx="0">
                  <c:v>Hash Container</c:v>
                </c:pt>
              </c:strCache>
            </c:strRef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big!$A$5:$A$104</c:f>
              <c:numCache>
                <c:formatCode>General</c:formatCode>
                <c:ptCount val="10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  <c:pt idx="11">
                  <c:v>12000</c:v>
                </c:pt>
                <c:pt idx="12">
                  <c:v>13000</c:v>
                </c:pt>
                <c:pt idx="13">
                  <c:v>14000</c:v>
                </c:pt>
                <c:pt idx="14">
                  <c:v>15000</c:v>
                </c:pt>
                <c:pt idx="15">
                  <c:v>16000</c:v>
                </c:pt>
                <c:pt idx="16">
                  <c:v>17000</c:v>
                </c:pt>
                <c:pt idx="17">
                  <c:v>18000</c:v>
                </c:pt>
                <c:pt idx="18">
                  <c:v>19000</c:v>
                </c:pt>
                <c:pt idx="19">
                  <c:v>20000</c:v>
                </c:pt>
                <c:pt idx="20">
                  <c:v>21000</c:v>
                </c:pt>
                <c:pt idx="21">
                  <c:v>22000</c:v>
                </c:pt>
                <c:pt idx="22">
                  <c:v>23000</c:v>
                </c:pt>
                <c:pt idx="23">
                  <c:v>24000</c:v>
                </c:pt>
                <c:pt idx="24">
                  <c:v>25000</c:v>
                </c:pt>
                <c:pt idx="25">
                  <c:v>26000</c:v>
                </c:pt>
                <c:pt idx="26">
                  <c:v>27000</c:v>
                </c:pt>
                <c:pt idx="27">
                  <c:v>28000</c:v>
                </c:pt>
                <c:pt idx="28">
                  <c:v>29000</c:v>
                </c:pt>
                <c:pt idx="29">
                  <c:v>30000</c:v>
                </c:pt>
                <c:pt idx="30">
                  <c:v>31000</c:v>
                </c:pt>
                <c:pt idx="31">
                  <c:v>32000</c:v>
                </c:pt>
                <c:pt idx="32">
                  <c:v>33000</c:v>
                </c:pt>
                <c:pt idx="33">
                  <c:v>34000</c:v>
                </c:pt>
                <c:pt idx="34">
                  <c:v>35000</c:v>
                </c:pt>
                <c:pt idx="35">
                  <c:v>36000</c:v>
                </c:pt>
                <c:pt idx="36">
                  <c:v>37000</c:v>
                </c:pt>
                <c:pt idx="37">
                  <c:v>38000</c:v>
                </c:pt>
                <c:pt idx="38">
                  <c:v>39000</c:v>
                </c:pt>
                <c:pt idx="39">
                  <c:v>40000</c:v>
                </c:pt>
                <c:pt idx="40">
                  <c:v>41000</c:v>
                </c:pt>
                <c:pt idx="41">
                  <c:v>42000</c:v>
                </c:pt>
                <c:pt idx="42">
                  <c:v>43000</c:v>
                </c:pt>
                <c:pt idx="43">
                  <c:v>44000</c:v>
                </c:pt>
                <c:pt idx="44">
                  <c:v>45000</c:v>
                </c:pt>
                <c:pt idx="45">
                  <c:v>46000</c:v>
                </c:pt>
                <c:pt idx="46">
                  <c:v>47000</c:v>
                </c:pt>
                <c:pt idx="47">
                  <c:v>48000</c:v>
                </c:pt>
                <c:pt idx="48">
                  <c:v>49000</c:v>
                </c:pt>
                <c:pt idx="49">
                  <c:v>50000</c:v>
                </c:pt>
                <c:pt idx="50">
                  <c:v>51000</c:v>
                </c:pt>
                <c:pt idx="51">
                  <c:v>52000</c:v>
                </c:pt>
                <c:pt idx="52">
                  <c:v>53000</c:v>
                </c:pt>
                <c:pt idx="53">
                  <c:v>54000</c:v>
                </c:pt>
                <c:pt idx="54">
                  <c:v>55000</c:v>
                </c:pt>
                <c:pt idx="55">
                  <c:v>56000</c:v>
                </c:pt>
                <c:pt idx="56">
                  <c:v>57000</c:v>
                </c:pt>
                <c:pt idx="57">
                  <c:v>58000</c:v>
                </c:pt>
                <c:pt idx="58">
                  <c:v>59000</c:v>
                </c:pt>
                <c:pt idx="59">
                  <c:v>60000</c:v>
                </c:pt>
                <c:pt idx="60">
                  <c:v>61000</c:v>
                </c:pt>
                <c:pt idx="61">
                  <c:v>62000</c:v>
                </c:pt>
                <c:pt idx="62">
                  <c:v>63000</c:v>
                </c:pt>
                <c:pt idx="63">
                  <c:v>64000</c:v>
                </c:pt>
                <c:pt idx="64">
                  <c:v>65000</c:v>
                </c:pt>
                <c:pt idx="65">
                  <c:v>66000</c:v>
                </c:pt>
                <c:pt idx="66">
                  <c:v>67000</c:v>
                </c:pt>
                <c:pt idx="67">
                  <c:v>68000</c:v>
                </c:pt>
                <c:pt idx="68">
                  <c:v>69000</c:v>
                </c:pt>
                <c:pt idx="69">
                  <c:v>70000</c:v>
                </c:pt>
                <c:pt idx="70">
                  <c:v>71000</c:v>
                </c:pt>
                <c:pt idx="71">
                  <c:v>72000</c:v>
                </c:pt>
                <c:pt idx="72">
                  <c:v>73000</c:v>
                </c:pt>
                <c:pt idx="73">
                  <c:v>74000</c:v>
                </c:pt>
                <c:pt idx="74">
                  <c:v>75000</c:v>
                </c:pt>
                <c:pt idx="75">
                  <c:v>76000</c:v>
                </c:pt>
                <c:pt idx="76">
                  <c:v>77000</c:v>
                </c:pt>
                <c:pt idx="77">
                  <c:v>78000</c:v>
                </c:pt>
                <c:pt idx="78">
                  <c:v>79000</c:v>
                </c:pt>
                <c:pt idx="79">
                  <c:v>80000</c:v>
                </c:pt>
                <c:pt idx="80">
                  <c:v>81000</c:v>
                </c:pt>
                <c:pt idx="81">
                  <c:v>82000</c:v>
                </c:pt>
                <c:pt idx="82">
                  <c:v>83000</c:v>
                </c:pt>
                <c:pt idx="83">
                  <c:v>84000</c:v>
                </c:pt>
                <c:pt idx="84">
                  <c:v>85000</c:v>
                </c:pt>
                <c:pt idx="85">
                  <c:v>86000</c:v>
                </c:pt>
                <c:pt idx="86">
                  <c:v>87000</c:v>
                </c:pt>
                <c:pt idx="87">
                  <c:v>88000</c:v>
                </c:pt>
                <c:pt idx="88">
                  <c:v>89000</c:v>
                </c:pt>
                <c:pt idx="89">
                  <c:v>90000</c:v>
                </c:pt>
                <c:pt idx="90">
                  <c:v>91000</c:v>
                </c:pt>
                <c:pt idx="91">
                  <c:v>92000</c:v>
                </c:pt>
                <c:pt idx="92">
                  <c:v>93000</c:v>
                </c:pt>
                <c:pt idx="93">
                  <c:v>94000</c:v>
                </c:pt>
                <c:pt idx="94">
                  <c:v>95000</c:v>
                </c:pt>
                <c:pt idx="95">
                  <c:v>96000</c:v>
                </c:pt>
                <c:pt idx="96">
                  <c:v>97000</c:v>
                </c:pt>
                <c:pt idx="97">
                  <c:v>98000</c:v>
                </c:pt>
                <c:pt idx="98">
                  <c:v>99000</c:v>
                </c:pt>
                <c:pt idx="99">
                  <c:v>100000</c:v>
                </c:pt>
              </c:numCache>
            </c:numRef>
          </c:cat>
          <c:val>
            <c:numRef>
              <c:f>big!$D$5:$D$104</c:f>
              <c:numCache>
                <c:formatCode>_(* #,##0_);_(* \(#,##0\);_(* "-"_);_(@_)</c:formatCode>
                <c:ptCount val="100"/>
                <c:pt idx="0">
                  <c:v>187354</c:v>
                </c:pt>
                <c:pt idx="1">
                  <c:v>206254</c:v>
                </c:pt>
                <c:pt idx="2">
                  <c:v>200852</c:v>
                </c:pt>
                <c:pt idx="3">
                  <c:v>231850</c:v>
                </c:pt>
                <c:pt idx="4">
                  <c:v>240508</c:v>
                </c:pt>
                <c:pt idx="5">
                  <c:v>239264</c:v>
                </c:pt>
                <c:pt idx="6">
                  <c:v>283752</c:v>
                </c:pt>
                <c:pt idx="7">
                  <c:v>266753</c:v>
                </c:pt>
                <c:pt idx="8">
                  <c:v>263691</c:v>
                </c:pt>
                <c:pt idx="9">
                  <c:v>294391</c:v>
                </c:pt>
                <c:pt idx="10">
                  <c:v>283848</c:v>
                </c:pt>
                <c:pt idx="11">
                  <c:v>307263</c:v>
                </c:pt>
                <c:pt idx="12">
                  <c:v>290085</c:v>
                </c:pt>
                <c:pt idx="13">
                  <c:v>299385</c:v>
                </c:pt>
                <c:pt idx="14">
                  <c:v>368212</c:v>
                </c:pt>
                <c:pt idx="15">
                  <c:v>317949</c:v>
                </c:pt>
                <c:pt idx="16">
                  <c:v>141713</c:v>
                </c:pt>
                <c:pt idx="17">
                  <c:v>130145</c:v>
                </c:pt>
                <c:pt idx="18">
                  <c:v>147567</c:v>
                </c:pt>
                <c:pt idx="19">
                  <c:v>154157</c:v>
                </c:pt>
                <c:pt idx="20">
                  <c:v>127747</c:v>
                </c:pt>
                <c:pt idx="21">
                  <c:v>135154</c:v>
                </c:pt>
                <c:pt idx="22">
                  <c:v>132701</c:v>
                </c:pt>
                <c:pt idx="23">
                  <c:v>132747</c:v>
                </c:pt>
                <c:pt idx="24">
                  <c:v>162706</c:v>
                </c:pt>
                <c:pt idx="25">
                  <c:v>160676</c:v>
                </c:pt>
                <c:pt idx="26">
                  <c:v>150609</c:v>
                </c:pt>
                <c:pt idx="27">
                  <c:v>153036</c:v>
                </c:pt>
                <c:pt idx="28">
                  <c:v>134147</c:v>
                </c:pt>
                <c:pt idx="29">
                  <c:v>147010</c:v>
                </c:pt>
                <c:pt idx="30">
                  <c:v>145474</c:v>
                </c:pt>
                <c:pt idx="31">
                  <c:v>139564</c:v>
                </c:pt>
                <c:pt idx="32">
                  <c:v>79000</c:v>
                </c:pt>
                <c:pt idx="33">
                  <c:v>83126</c:v>
                </c:pt>
                <c:pt idx="34">
                  <c:v>118912</c:v>
                </c:pt>
                <c:pt idx="35">
                  <c:v>101780</c:v>
                </c:pt>
                <c:pt idx="36">
                  <c:v>77997</c:v>
                </c:pt>
                <c:pt idx="37">
                  <c:v>119198</c:v>
                </c:pt>
                <c:pt idx="38">
                  <c:v>158404</c:v>
                </c:pt>
                <c:pt idx="39">
                  <c:v>86025</c:v>
                </c:pt>
                <c:pt idx="40">
                  <c:v>133709</c:v>
                </c:pt>
                <c:pt idx="41">
                  <c:v>138638</c:v>
                </c:pt>
                <c:pt idx="42">
                  <c:v>84132</c:v>
                </c:pt>
                <c:pt idx="43">
                  <c:v>82647</c:v>
                </c:pt>
                <c:pt idx="44">
                  <c:v>112317</c:v>
                </c:pt>
                <c:pt idx="45">
                  <c:v>97983</c:v>
                </c:pt>
                <c:pt idx="46">
                  <c:v>84784</c:v>
                </c:pt>
                <c:pt idx="47">
                  <c:v>115552</c:v>
                </c:pt>
                <c:pt idx="48">
                  <c:v>105577</c:v>
                </c:pt>
                <c:pt idx="49">
                  <c:v>90212</c:v>
                </c:pt>
                <c:pt idx="50">
                  <c:v>82169</c:v>
                </c:pt>
                <c:pt idx="51">
                  <c:v>125918</c:v>
                </c:pt>
                <c:pt idx="52">
                  <c:v>137916</c:v>
                </c:pt>
                <c:pt idx="53">
                  <c:v>86056</c:v>
                </c:pt>
                <c:pt idx="54">
                  <c:v>85068</c:v>
                </c:pt>
                <c:pt idx="55">
                  <c:v>109369</c:v>
                </c:pt>
                <c:pt idx="56">
                  <c:v>115697</c:v>
                </c:pt>
                <c:pt idx="57">
                  <c:v>79724</c:v>
                </c:pt>
                <c:pt idx="58">
                  <c:v>99026</c:v>
                </c:pt>
                <c:pt idx="59">
                  <c:v>97414</c:v>
                </c:pt>
                <c:pt idx="60">
                  <c:v>158008</c:v>
                </c:pt>
                <c:pt idx="61">
                  <c:v>96525</c:v>
                </c:pt>
                <c:pt idx="62">
                  <c:v>118277</c:v>
                </c:pt>
                <c:pt idx="63">
                  <c:v>133914</c:v>
                </c:pt>
                <c:pt idx="64">
                  <c:v>99669</c:v>
                </c:pt>
                <c:pt idx="65">
                  <c:v>92057</c:v>
                </c:pt>
                <c:pt idx="66">
                  <c:v>106651</c:v>
                </c:pt>
                <c:pt idx="67">
                  <c:v>111237</c:v>
                </c:pt>
                <c:pt idx="68">
                  <c:v>123191</c:v>
                </c:pt>
                <c:pt idx="69">
                  <c:v>83274</c:v>
                </c:pt>
                <c:pt idx="70">
                  <c:v>79245</c:v>
                </c:pt>
                <c:pt idx="71">
                  <c:v>98603</c:v>
                </c:pt>
                <c:pt idx="72">
                  <c:v>94507</c:v>
                </c:pt>
                <c:pt idx="73">
                  <c:v>100599</c:v>
                </c:pt>
                <c:pt idx="74">
                  <c:v>134889</c:v>
                </c:pt>
                <c:pt idx="75">
                  <c:v>84610</c:v>
                </c:pt>
                <c:pt idx="76">
                  <c:v>120058</c:v>
                </c:pt>
                <c:pt idx="77">
                  <c:v>130556</c:v>
                </c:pt>
                <c:pt idx="78">
                  <c:v>153323</c:v>
                </c:pt>
                <c:pt idx="79">
                  <c:v>136643</c:v>
                </c:pt>
                <c:pt idx="80">
                  <c:v>131243</c:v>
                </c:pt>
                <c:pt idx="81">
                  <c:v>103392</c:v>
                </c:pt>
                <c:pt idx="82">
                  <c:v>97733</c:v>
                </c:pt>
                <c:pt idx="83">
                  <c:v>103044</c:v>
                </c:pt>
                <c:pt idx="84">
                  <c:v>107216</c:v>
                </c:pt>
                <c:pt idx="85">
                  <c:v>108085</c:v>
                </c:pt>
                <c:pt idx="86">
                  <c:v>122090</c:v>
                </c:pt>
                <c:pt idx="87">
                  <c:v>130749</c:v>
                </c:pt>
                <c:pt idx="88">
                  <c:v>84369</c:v>
                </c:pt>
                <c:pt idx="89">
                  <c:v>133495</c:v>
                </c:pt>
                <c:pt idx="90">
                  <c:v>108587</c:v>
                </c:pt>
                <c:pt idx="91">
                  <c:v>98745</c:v>
                </c:pt>
                <c:pt idx="92">
                  <c:v>123535</c:v>
                </c:pt>
                <c:pt idx="93">
                  <c:v>126791</c:v>
                </c:pt>
                <c:pt idx="94">
                  <c:v>82276</c:v>
                </c:pt>
                <c:pt idx="95">
                  <c:v>149187</c:v>
                </c:pt>
                <c:pt idx="96">
                  <c:v>96474</c:v>
                </c:pt>
                <c:pt idx="97">
                  <c:v>136372</c:v>
                </c:pt>
                <c:pt idx="98">
                  <c:v>128206</c:v>
                </c:pt>
                <c:pt idx="99">
                  <c:v>120233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D09-4153-8BD1-3B8BFDF4D7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334988784"/>
        <c:axId val="332622496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big!$B$4</c15:sqref>
                        </c15:formulaRef>
                      </c:ext>
                    </c:extLst>
                    <c:strCache>
                      <c:ptCount val="1"/>
                      <c:pt idx="0">
                        <c:v>lower_bound()</c:v>
                      </c:pt>
                    </c:strCache>
                  </c:strRef>
                </c:tx>
                <c:spPr>
                  <a:ln w="22225" cap="rnd" cmpd="sng" algn="ctr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big!$A$5:$A$104</c15:sqref>
                        </c15:formulaRef>
                      </c:ext>
                    </c:extLst>
                    <c:numCache>
                      <c:formatCode>General</c:formatCode>
                      <c:ptCount val="10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  <c:pt idx="20">
                        <c:v>21000</c:v>
                      </c:pt>
                      <c:pt idx="21">
                        <c:v>22000</c:v>
                      </c:pt>
                      <c:pt idx="22">
                        <c:v>23000</c:v>
                      </c:pt>
                      <c:pt idx="23">
                        <c:v>24000</c:v>
                      </c:pt>
                      <c:pt idx="24">
                        <c:v>25000</c:v>
                      </c:pt>
                      <c:pt idx="25">
                        <c:v>26000</c:v>
                      </c:pt>
                      <c:pt idx="26">
                        <c:v>27000</c:v>
                      </c:pt>
                      <c:pt idx="27">
                        <c:v>28000</c:v>
                      </c:pt>
                      <c:pt idx="28">
                        <c:v>29000</c:v>
                      </c:pt>
                      <c:pt idx="29">
                        <c:v>30000</c:v>
                      </c:pt>
                      <c:pt idx="30">
                        <c:v>31000</c:v>
                      </c:pt>
                      <c:pt idx="31">
                        <c:v>32000</c:v>
                      </c:pt>
                      <c:pt idx="32">
                        <c:v>33000</c:v>
                      </c:pt>
                      <c:pt idx="33">
                        <c:v>34000</c:v>
                      </c:pt>
                      <c:pt idx="34">
                        <c:v>35000</c:v>
                      </c:pt>
                      <c:pt idx="35">
                        <c:v>36000</c:v>
                      </c:pt>
                      <c:pt idx="36">
                        <c:v>37000</c:v>
                      </c:pt>
                      <c:pt idx="37">
                        <c:v>38000</c:v>
                      </c:pt>
                      <c:pt idx="38">
                        <c:v>39000</c:v>
                      </c:pt>
                      <c:pt idx="39">
                        <c:v>40000</c:v>
                      </c:pt>
                      <c:pt idx="40">
                        <c:v>41000</c:v>
                      </c:pt>
                      <c:pt idx="41">
                        <c:v>42000</c:v>
                      </c:pt>
                      <c:pt idx="42">
                        <c:v>43000</c:v>
                      </c:pt>
                      <c:pt idx="43">
                        <c:v>44000</c:v>
                      </c:pt>
                      <c:pt idx="44">
                        <c:v>45000</c:v>
                      </c:pt>
                      <c:pt idx="45">
                        <c:v>46000</c:v>
                      </c:pt>
                      <c:pt idx="46">
                        <c:v>47000</c:v>
                      </c:pt>
                      <c:pt idx="47">
                        <c:v>48000</c:v>
                      </c:pt>
                      <c:pt idx="48">
                        <c:v>49000</c:v>
                      </c:pt>
                      <c:pt idx="49">
                        <c:v>50000</c:v>
                      </c:pt>
                      <c:pt idx="50">
                        <c:v>51000</c:v>
                      </c:pt>
                      <c:pt idx="51">
                        <c:v>52000</c:v>
                      </c:pt>
                      <c:pt idx="52">
                        <c:v>53000</c:v>
                      </c:pt>
                      <c:pt idx="53">
                        <c:v>54000</c:v>
                      </c:pt>
                      <c:pt idx="54">
                        <c:v>55000</c:v>
                      </c:pt>
                      <c:pt idx="55">
                        <c:v>56000</c:v>
                      </c:pt>
                      <c:pt idx="56">
                        <c:v>57000</c:v>
                      </c:pt>
                      <c:pt idx="57">
                        <c:v>58000</c:v>
                      </c:pt>
                      <c:pt idx="58">
                        <c:v>59000</c:v>
                      </c:pt>
                      <c:pt idx="59">
                        <c:v>60000</c:v>
                      </c:pt>
                      <c:pt idx="60">
                        <c:v>61000</c:v>
                      </c:pt>
                      <c:pt idx="61">
                        <c:v>62000</c:v>
                      </c:pt>
                      <c:pt idx="62">
                        <c:v>63000</c:v>
                      </c:pt>
                      <c:pt idx="63">
                        <c:v>64000</c:v>
                      </c:pt>
                      <c:pt idx="64">
                        <c:v>65000</c:v>
                      </c:pt>
                      <c:pt idx="65">
                        <c:v>66000</c:v>
                      </c:pt>
                      <c:pt idx="66">
                        <c:v>67000</c:v>
                      </c:pt>
                      <c:pt idx="67">
                        <c:v>68000</c:v>
                      </c:pt>
                      <c:pt idx="68">
                        <c:v>69000</c:v>
                      </c:pt>
                      <c:pt idx="69">
                        <c:v>70000</c:v>
                      </c:pt>
                      <c:pt idx="70">
                        <c:v>71000</c:v>
                      </c:pt>
                      <c:pt idx="71">
                        <c:v>72000</c:v>
                      </c:pt>
                      <c:pt idx="72">
                        <c:v>73000</c:v>
                      </c:pt>
                      <c:pt idx="73">
                        <c:v>74000</c:v>
                      </c:pt>
                      <c:pt idx="74">
                        <c:v>75000</c:v>
                      </c:pt>
                      <c:pt idx="75">
                        <c:v>76000</c:v>
                      </c:pt>
                      <c:pt idx="76">
                        <c:v>77000</c:v>
                      </c:pt>
                      <c:pt idx="77">
                        <c:v>78000</c:v>
                      </c:pt>
                      <c:pt idx="78">
                        <c:v>79000</c:v>
                      </c:pt>
                      <c:pt idx="79">
                        <c:v>80000</c:v>
                      </c:pt>
                      <c:pt idx="80">
                        <c:v>81000</c:v>
                      </c:pt>
                      <c:pt idx="81">
                        <c:v>82000</c:v>
                      </c:pt>
                      <c:pt idx="82">
                        <c:v>83000</c:v>
                      </c:pt>
                      <c:pt idx="83">
                        <c:v>84000</c:v>
                      </c:pt>
                      <c:pt idx="84">
                        <c:v>85000</c:v>
                      </c:pt>
                      <c:pt idx="85">
                        <c:v>86000</c:v>
                      </c:pt>
                      <c:pt idx="86">
                        <c:v>87000</c:v>
                      </c:pt>
                      <c:pt idx="87">
                        <c:v>88000</c:v>
                      </c:pt>
                      <c:pt idx="88">
                        <c:v>89000</c:v>
                      </c:pt>
                      <c:pt idx="89">
                        <c:v>90000</c:v>
                      </c:pt>
                      <c:pt idx="90">
                        <c:v>91000</c:v>
                      </c:pt>
                      <c:pt idx="91">
                        <c:v>92000</c:v>
                      </c:pt>
                      <c:pt idx="92">
                        <c:v>93000</c:v>
                      </c:pt>
                      <c:pt idx="93">
                        <c:v>94000</c:v>
                      </c:pt>
                      <c:pt idx="94">
                        <c:v>95000</c:v>
                      </c:pt>
                      <c:pt idx="95">
                        <c:v>96000</c:v>
                      </c:pt>
                      <c:pt idx="96">
                        <c:v>97000</c:v>
                      </c:pt>
                      <c:pt idx="97">
                        <c:v>98000</c:v>
                      </c:pt>
                      <c:pt idx="98">
                        <c:v>99000</c:v>
                      </c:pt>
                      <c:pt idx="99">
                        <c:v>100000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big!$B$5:$B$104</c15:sqref>
                        </c15:formulaRef>
                      </c:ext>
                    </c:extLst>
                    <c:numCache>
                      <c:formatCode>_(* #,##0_);_(* \(#,##0\);_(* "-"_);_(@_)</c:formatCode>
                      <c:ptCount val="100"/>
                      <c:pt idx="0">
                        <c:v>704954</c:v>
                      </c:pt>
                      <c:pt idx="1">
                        <c:v>762244</c:v>
                      </c:pt>
                      <c:pt idx="2">
                        <c:v>815620</c:v>
                      </c:pt>
                      <c:pt idx="3">
                        <c:v>824584</c:v>
                      </c:pt>
                      <c:pt idx="4">
                        <c:v>941067</c:v>
                      </c:pt>
                      <c:pt idx="5">
                        <c:v>888441</c:v>
                      </c:pt>
                      <c:pt idx="6">
                        <c:v>900094</c:v>
                      </c:pt>
                      <c:pt idx="7">
                        <c:v>883759</c:v>
                      </c:pt>
                      <c:pt idx="8">
                        <c:v>892905</c:v>
                      </c:pt>
                      <c:pt idx="9">
                        <c:v>923685</c:v>
                      </c:pt>
                      <c:pt idx="10">
                        <c:v>957952</c:v>
                      </c:pt>
                      <c:pt idx="11">
                        <c:v>921117</c:v>
                      </c:pt>
                      <c:pt idx="12">
                        <c:v>977997</c:v>
                      </c:pt>
                      <c:pt idx="13">
                        <c:v>976895</c:v>
                      </c:pt>
                      <c:pt idx="14">
                        <c:v>955495</c:v>
                      </c:pt>
                      <c:pt idx="15">
                        <c:v>1016835</c:v>
                      </c:pt>
                      <c:pt idx="16">
                        <c:v>1036091</c:v>
                      </c:pt>
                      <c:pt idx="17">
                        <c:v>985473</c:v>
                      </c:pt>
                      <c:pt idx="18">
                        <c:v>987976</c:v>
                      </c:pt>
                      <c:pt idx="19">
                        <c:v>1028424</c:v>
                      </c:pt>
                      <c:pt idx="20">
                        <c:v>1061170</c:v>
                      </c:pt>
                      <c:pt idx="21">
                        <c:v>1044035</c:v>
                      </c:pt>
                      <c:pt idx="22">
                        <c:v>1035345</c:v>
                      </c:pt>
                      <c:pt idx="23">
                        <c:v>1077790</c:v>
                      </c:pt>
                      <c:pt idx="24">
                        <c:v>1049970</c:v>
                      </c:pt>
                      <c:pt idx="25">
                        <c:v>1038259</c:v>
                      </c:pt>
                      <c:pt idx="26">
                        <c:v>1070730</c:v>
                      </c:pt>
                      <c:pt idx="27">
                        <c:v>1069138</c:v>
                      </c:pt>
                      <c:pt idx="28">
                        <c:v>1053185</c:v>
                      </c:pt>
                      <c:pt idx="29">
                        <c:v>1082969</c:v>
                      </c:pt>
                      <c:pt idx="30">
                        <c:v>1085063</c:v>
                      </c:pt>
                      <c:pt idx="31">
                        <c:v>1082372</c:v>
                      </c:pt>
                      <c:pt idx="32">
                        <c:v>1082638</c:v>
                      </c:pt>
                      <c:pt idx="33">
                        <c:v>1139561</c:v>
                      </c:pt>
                      <c:pt idx="34">
                        <c:v>1076593</c:v>
                      </c:pt>
                      <c:pt idx="35">
                        <c:v>1104563</c:v>
                      </c:pt>
                      <c:pt idx="36">
                        <c:v>1227225</c:v>
                      </c:pt>
                      <c:pt idx="37">
                        <c:v>1150123</c:v>
                      </c:pt>
                      <c:pt idx="38">
                        <c:v>1133846</c:v>
                      </c:pt>
                      <c:pt idx="39">
                        <c:v>1176306</c:v>
                      </c:pt>
                      <c:pt idx="40">
                        <c:v>1167765</c:v>
                      </c:pt>
                      <c:pt idx="41">
                        <c:v>1185190</c:v>
                      </c:pt>
                      <c:pt idx="42">
                        <c:v>1179360</c:v>
                      </c:pt>
                      <c:pt idx="43">
                        <c:v>1138067</c:v>
                      </c:pt>
                      <c:pt idx="44">
                        <c:v>1208029</c:v>
                      </c:pt>
                      <c:pt idx="45">
                        <c:v>1198536</c:v>
                      </c:pt>
                      <c:pt idx="46">
                        <c:v>1145899</c:v>
                      </c:pt>
                      <c:pt idx="47">
                        <c:v>1168306</c:v>
                      </c:pt>
                      <c:pt idx="48">
                        <c:v>1154570</c:v>
                      </c:pt>
                      <c:pt idx="49">
                        <c:v>1157343</c:v>
                      </c:pt>
                      <c:pt idx="50">
                        <c:v>1155001</c:v>
                      </c:pt>
                      <c:pt idx="51">
                        <c:v>1132331</c:v>
                      </c:pt>
                      <c:pt idx="52">
                        <c:v>1230446</c:v>
                      </c:pt>
                      <c:pt idx="53">
                        <c:v>1235474</c:v>
                      </c:pt>
                      <c:pt idx="54">
                        <c:v>1174410</c:v>
                      </c:pt>
                      <c:pt idx="55">
                        <c:v>1163720</c:v>
                      </c:pt>
                      <c:pt idx="56">
                        <c:v>1192468</c:v>
                      </c:pt>
                      <c:pt idx="57">
                        <c:v>1250910</c:v>
                      </c:pt>
                      <c:pt idx="58">
                        <c:v>1173881</c:v>
                      </c:pt>
                      <c:pt idx="59">
                        <c:v>1149651</c:v>
                      </c:pt>
                      <c:pt idx="60">
                        <c:v>1236660</c:v>
                      </c:pt>
                      <c:pt idx="61">
                        <c:v>1248156</c:v>
                      </c:pt>
                      <c:pt idx="62">
                        <c:v>1244577</c:v>
                      </c:pt>
                      <c:pt idx="63">
                        <c:v>1246468</c:v>
                      </c:pt>
                      <c:pt idx="64">
                        <c:v>1241969</c:v>
                      </c:pt>
                      <c:pt idx="65">
                        <c:v>1158193</c:v>
                      </c:pt>
                      <c:pt idx="66">
                        <c:v>1194163</c:v>
                      </c:pt>
                      <c:pt idx="67">
                        <c:v>1179282</c:v>
                      </c:pt>
                      <c:pt idx="68">
                        <c:v>1157889</c:v>
                      </c:pt>
                      <c:pt idx="69">
                        <c:v>1208591</c:v>
                      </c:pt>
                      <c:pt idx="70">
                        <c:v>1198966</c:v>
                      </c:pt>
                      <c:pt idx="71">
                        <c:v>1230311</c:v>
                      </c:pt>
                      <c:pt idx="72">
                        <c:v>1188553</c:v>
                      </c:pt>
                      <c:pt idx="73">
                        <c:v>1221023</c:v>
                      </c:pt>
                      <c:pt idx="74">
                        <c:v>1335504</c:v>
                      </c:pt>
                      <c:pt idx="75">
                        <c:v>1267182</c:v>
                      </c:pt>
                      <c:pt idx="76">
                        <c:v>1246726</c:v>
                      </c:pt>
                      <c:pt idx="77">
                        <c:v>1221141</c:v>
                      </c:pt>
                      <c:pt idx="78">
                        <c:v>1276123</c:v>
                      </c:pt>
                      <c:pt idx="79">
                        <c:v>1281159</c:v>
                      </c:pt>
                      <c:pt idx="80">
                        <c:v>1284573</c:v>
                      </c:pt>
                      <c:pt idx="81">
                        <c:v>1310591</c:v>
                      </c:pt>
                      <c:pt idx="82">
                        <c:v>1236212</c:v>
                      </c:pt>
                      <c:pt idx="83">
                        <c:v>1217006</c:v>
                      </c:pt>
                      <c:pt idx="84">
                        <c:v>1293647</c:v>
                      </c:pt>
                      <c:pt idx="85">
                        <c:v>1232331</c:v>
                      </c:pt>
                      <c:pt idx="86">
                        <c:v>1226803</c:v>
                      </c:pt>
                      <c:pt idx="87">
                        <c:v>1232491</c:v>
                      </c:pt>
                      <c:pt idx="88">
                        <c:v>1233803</c:v>
                      </c:pt>
                      <c:pt idx="89">
                        <c:v>1223675</c:v>
                      </c:pt>
                      <c:pt idx="90">
                        <c:v>1294903</c:v>
                      </c:pt>
                      <c:pt idx="91">
                        <c:v>1245165</c:v>
                      </c:pt>
                      <c:pt idx="92">
                        <c:v>1363447</c:v>
                      </c:pt>
                      <c:pt idx="93">
                        <c:v>1308577</c:v>
                      </c:pt>
                      <c:pt idx="94">
                        <c:v>1351113</c:v>
                      </c:pt>
                      <c:pt idx="95">
                        <c:v>1277662</c:v>
                      </c:pt>
                      <c:pt idx="96">
                        <c:v>1294401</c:v>
                      </c:pt>
                      <c:pt idx="97">
                        <c:v>1351973</c:v>
                      </c:pt>
                      <c:pt idx="98">
                        <c:v>1482115</c:v>
                      </c:pt>
                      <c:pt idx="99">
                        <c:v>1288511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8D09-4153-8BD1-3B8BFDF4D758}"/>
                  </c:ext>
                </c:extLst>
              </c15:ser>
            </c15:filteredLineSeries>
          </c:ext>
        </c:extLst>
      </c:lineChart>
      <c:catAx>
        <c:axId val="334988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32622496"/>
        <c:crosses val="autoZero"/>
        <c:auto val="1"/>
        <c:lblAlgn val="ctr"/>
        <c:lblOffset val="100"/>
        <c:noMultiLvlLbl val="0"/>
      </c:catAx>
      <c:valAx>
        <c:axId val="332622496"/>
        <c:scaling>
          <c:orientation val="minMax"/>
        </c:scaling>
        <c:delete val="0"/>
        <c:axPos val="l"/>
        <c:numFmt formatCode="_(* #,##0_);_(* \(#,##0\);_(* &quot;-&quot;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34988784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Searching Algorithms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find()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DDA9DB5D-8B3D-46D9-916F-AD007FFA85DC}" type="VALUE">
                      <a:rPr lang="en-US" altLang="ko-KR" smtClean="0"/>
                      <a:pPr/>
                      <a:t>[VALUE]</a:t>
                    </a:fld>
                    <a:endParaRPr lang="ko-KR" altLang="en-US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2848-4DD8-B11F-8BA487D7999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sng" strike="noStrike" kern="1200" baseline="0">
                    <a:solidFill>
                      <a:schemeClr val="l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time</c:v>
                </c:pt>
              </c:strCache>
            </c:strRef>
          </c:cat>
          <c:val>
            <c:numRef>
              <c:f>Sheet1!$B$2</c:f>
              <c:numCache>
                <c:formatCode>_(* #,##0_);_(* \(#,##0\);_(* "-"_);_(@_)</c:formatCode>
                <c:ptCount val="1"/>
                <c:pt idx="0">
                  <c:v>1425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9B-430E-B255-504067B46333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lower_bound()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time</c:v>
                </c:pt>
              </c:strCache>
            </c:strRef>
          </c:cat>
          <c:val>
            <c:numRef>
              <c:f>Sheet1!$B$3</c:f>
              <c:numCache>
                <c:formatCode>_(* #,##0_);_(* \(#,##0\);_(* "-"_);_(@_)</c:formatCode>
                <c:ptCount val="1"/>
                <c:pt idx="0">
                  <c:v>973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C9B-430E-B255-504067B46333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Tree Container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sng" strike="noStrike" kern="1200" baseline="0">
                    <a:solidFill>
                      <a:schemeClr val="l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time</c:v>
                </c:pt>
              </c:strCache>
            </c:strRef>
          </c:cat>
          <c:val>
            <c:numRef>
              <c:f>Sheet1!$B$4</c:f>
              <c:numCache>
                <c:formatCode>_(* #,##0_);_(* \(#,##0\);_(* "-"_);_(@_)</c:formatCode>
                <c:ptCount val="1"/>
                <c:pt idx="0">
                  <c:v>2307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C9B-430E-B255-504067B46333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Hash Container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time</c:v>
                </c:pt>
              </c:strCache>
            </c:strRef>
          </c:cat>
          <c:val>
            <c:numRef>
              <c:f>Sheet1!$B$5</c:f>
              <c:numCache>
                <c:formatCode>_(* #,##0_);_(* \(#,##0\);_(* "-"_);_(@_)</c:formatCode>
                <c:ptCount val="1"/>
                <c:pt idx="0">
                  <c:v>509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C9B-430E-B255-504067B46333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252717423"/>
        <c:axId val="1176798415"/>
      </c:barChart>
      <c:catAx>
        <c:axId val="12527174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76798415"/>
        <c:crosses val="autoZero"/>
        <c:auto val="1"/>
        <c:lblAlgn val="ctr"/>
        <c:lblOffset val="100"/>
        <c:noMultiLvlLbl val="0"/>
      </c:catAx>
      <c:valAx>
        <c:axId val="1176798415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_(* #,##0_);_(* \(#,##0\);_(* &quot;-&quot;_);_(@_)" sourceLinked="1"/>
        <c:majorTickMark val="none"/>
        <c:minorTickMark val="none"/>
        <c:tickLblPos val="nextTo"/>
        <c:crossAx val="12527174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Search Algorithms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small!$B$4</c:f>
              <c:strCache>
                <c:ptCount val="1"/>
                <c:pt idx="0">
                  <c:v>find()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strRef>
              <c:f>small!$A$5:$A$24</c:f>
              <c:strCache>
                <c:ptCount val="20"/>
                <c:pt idx="0">
                  <c:v>#10</c:v>
                </c:pt>
                <c:pt idx="1">
                  <c:v>#20</c:v>
                </c:pt>
                <c:pt idx="2">
                  <c:v>#30</c:v>
                </c:pt>
                <c:pt idx="3">
                  <c:v>#40</c:v>
                </c:pt>
                <c:pt idx="4">
                  <c:v>#50</c:v>
                </c:pt>
                <c:pt idx="5">
                  <c:v>#60</c:v>
                </c:pt>
                <c:pt idx="6">
                  <c:v>#70</c:v>
                </c:pt>
                <c:pt idx="7">
                  <c:v>#80</c:v>
                </c:pt>
                <c:pt idx="8">
                  <c:v>#90</c:v>
                </c:pt>
                <c:pt idx="9">
                  <c:v>#100</c:v>
                </c:pt>
                <c:pt idx="10">
                  <c:v>#110</c:v>
                </c:pt>
                <c:pt idx="11">
                  <c:v>#120</c:v>
                </c:pt>
                <c:pt idx="12">
                  <c:v>#130</c:v>
                </c:pt>
                <c:pt idx="13">
                  <c:v>#140</c:v>
                </c:pt>
                <c:pt idx="14">
                  <c:v>#150</c:v>
                </c:pt>
                <c:pt idx="15">
                  <c:v>#160</c:v>
                </c:pt>
                <c:pt idx="16">
                  <c:v>#170</c:v>
                </c:pt>
                <c:pt idx="17">
                  <c:v>#180</c:v>
                </c:pt>
                <c:pt idx="18">
                  <c:v>#190</c:v>
                </c:pt>
                <c:pt idx="19">
                  <c:v>#200</c:v>
                </c:pt>
              </c:strCache>
            </c:strRef>
          </c:cat>
          <c:val>
            <c:numRef>
              <c:f>small!$B$5:$B$24</c:f>
              <c:numCache>
                <c:formatCode>#,##0</c:formatCode>
                <c:ptCount val="20"/>
                <c:pt idx="0">
                  <c:v>406932</c:v>
                </c:pt>
                <c:pt idx="1">
                  <c:v>832252</c:v>
                </c:pt>
                <c:pt idx="2">
                  <c:v>2200641</c:v>
                </c:pt>
                <c:pt idx="3">
                  <c:v>2673259</c:v>
                </c:pt>
                <c:pt idx="4">
                  <c:v>2995065</c:v>
                </c:pt>
                <c:pt idx="5">
                  <c:v>3444996</c:v>
                </c:pt>
                <c:pt idx="6">
                  <c:v>3656562</c:v>
                </c:pt>
                <c:pt idx="7">
                  <c:v>4004074</c:v>
                </c:pt>
                <c:pt idx="8">
                  <c:v>4571154</c:v>
                </c:pt>
                <c:pt idx="9">
                  <c:v>4822144</c:v>
                </c:pt>
                <c:pt idx="10">
                  <c:v>5213471</c:v>
                </c:pt>
                <c:pt idx="11">
                  <c:v>5683092</c:v>
                </c:pt>
                <c:pt idx="12">
                  <c:v>5945729</c:v>
                </c:pt>
                <c:pt idx="13">
                  <c:v>6389213</c:v>
                </c:pt>
                <c:pt idx="14">
                  <c:v>6817463</c:v>
                </c:pt>
                <c:pt idx="15">
                  <c:v>6975538</c:v>
                </c:pt>
                <c:pt idx="16">
                  <c:v>7352759</c:v>
                </c:pt>
                <c:pt idx="17">
                  <c:v>7764301</c:v>
                </c:pt>
                <c:pt idx="18">
                  <c:v>8205945</c:v>
                </c:pt>
                <c:pt idx="19">
                  <c:v>8574275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02D-436A-8502-0780E426BD8F}"/>
            </c:ext>
          </c:extLst>
        </c:ser>
        <c:ser>
          <c:idx val="1"/>
          <c:order val="1"/>
          <c:tx>
            <c:strRef>
              <c:f>small!$C$4</c:f>
              <c:strCache>
                <c:ptCount val="1"/>
                <c:pt idx="0">
                  <c:v>lower_bound()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strRef>
              <c:f>small!$A$5:$A$24</c:f>
              <c:strCache>
                <c:ptCount val="20"/>
                <c:pt idx="0">
                  <c:v>#10</c:v>
                </c:pt>
                <c:pt idx="1">
                  <c:v>#20</c:v>
                </c:pt>
                <c:pt idx="2">
                  <c:v>#30</c:v>
                </c:pt>
                <c:pt idx="3">
                  <c:v>#40</c:v>
                </c:pt>
                <c:pt idx="4">
                  <c:v>#50</c:v>
                </c:pt>
                <c:pt idx="5">
                  <c:v>#60</c:v>
                </c:pt>
                <c:pt idx="6">
                  <c:v>#70</c:v>
                </c:pt>
                <c:pt idx="7">
                  <c:v>#80</c:v>
                </c:pt>
                <c:pt idx="8">
                  <c:v>#90</c:v>
                </c:pt>
                <c:pt idx="9">
                  <c:v>#100</c:v>
                </c:pt>
                <c:pt idx="10">
                  <c:v>#110</c:v>
                </c:pt>
                <c:pt idx="11">
                  <c:v>#120</c:v>
                </c:pt>
                <c:pt idx="12">
                  <c:v>#130</c:v>
                </c:pt>
                <c:pt idx="13">
                  <c:v>#140</c:v>
                </c:pt>
                <c:pt idx="14">
                  <c:v>#150</c:v>
                </c:pt>
                <c:pt idx="15">
                  <c:v>#160</c:v>
                </c:pt>
                <c:pt idx="16">
                  <c:v>#170</c:v>
                </c:pt>
                <c:pt idx="17">
                  <c:v>#180</c:v>
                </c:pt>
                <c:pt idx="18">
                  <c:v>#190</c:v>
                </c:pt>
                <c:pt idx="19">
                  <c:v>#200</c:v>
                </c:pt>
              </c:strCache>
            </c:strRef>
          </c:cat>
          <c:val>
            <c:numRef>
              <c:f>small!$C$5:$C$24</c:f>
              <c:numCache>
                <c:formatCode>#,##0</c:formatCode>
                <c:ptCount val="20"/>
                <c:pt idx="0">
                  <c:v>1763367</c:v>
                </c:pt>
                <c:pt idx="1">
                  <c:v>2287498</c:v>
                </c:pt>
                <c:pt idx="2">
                  <c:v>2536359</c:v>
                </c:pt>
                <c:pt idx="3">
                  <c:v>2830921</c:v>
                </c:pt>
                <c:pt idx="4">
                  <c:v>3120075</c:v>
                </c:pt>
                <c:pt idx="5">
                  <c:v>3164855</c:v>
                </c:pt>
                <c:pt idx="6">
                  <c:v>3419021</c:v>
                </c:pt>
                <c:pt idx="7">
                  <c:v>3661560</c:v>
                </c:pt>
                <c:pt idx="8">
                  <c:v>3878520</c:v>
                </c:pt>
                <c:pt idx="9">
                  <c:v>3958978</c:v>
                </c:pt>
                <c:pt idx="10">
                  <c:v>4271630</c:v>
                </c:pt>
                <c:pt idx="11">
                  <c:v>4456866</c:v>
                </c:pt>
                <c:pt idx="12">
                  <c:v>4475627</c:v>
                </c:pt>
                <c:pt idx="13">
                  <c:v>4774309</c:v>
                </c:pt>
                <c:pt idx="14">
                  <c:v>4650592</c:v>
                </c:pt>
                <c:pt idx="15">
                  <c:v>4813228</c:v>
                </c:pt>
                <c:pt idx="16">
                  <c:v>4905573</c:v>
                </c:pt>
                <c:pt idx="17">
                  <c:v>4895159</c:v>
                </c:pt>
                <c:pt idx="18">
                  <c:v>5067576</c:v>
                </c:pt>
                <c:pt idx="19">
                  <c:v>5168308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02D-436A-8502-0780E426BD8F}"/>
            </c:ext>
          </c:extLst>
        </c:ser>
        <c:ser>
          <c:idx val="2"/>
          <c:order val="2"/>
          <c:tx>
            <c:strRef>
              <c:f>small!$D$4</c:f>
              <c:strCache>
                <c:ptCount val="1"/>
                <c:pt idx="0">
                  <c:v>Tree Container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strRef>
              <c:f>small!$A$5:$A$24</c:f>
              <c:strCache>
                <c:ptCount val="20"/>
                <c:pt idx="0">
                  <c:v>#10</c:v>
                </c:pt>
                <c:pt idx="1">
                  <c:v>#20</c:v>
                </c:pt>
                <c:pt idx="2">
                  <c:v>#30</c:v>
                </c:pt>
                <c:pt idx="3">
                  <c:v>#40</c:v>
                </c:pt>
                <c:pt idx="4">
                  <c:v>#50</c:v>
                </c:pt>
                <c:pt idx="5">
                  <c:v>#60</c:v>
                </c:pt>
                <c:pt idx="6">
                  <c:v>#70</c:v>
                </c:pt>
                <c:pt idx="7">
                  <c:v>#80</c:v>
                </c:pt>
                <c:pt idx="8">
                  <c:v>#90</c:v>
                </c:pt>
                <c:pt idx="9">
                  <c:v>#100</c:v>
                </c:pt>
                <c:pt idx="10">
                  <c:v>#110</c:v>
                </c:pt>
                <c:pt idx="11">
                  <c:v>#120</c:v>
                </c:pt>
                <c:pt idx="12">
                  <c:v>#130</c:v>
                </c:pt>
                <c:pt idx="13">
                  <c:v>#140</c:v>
                </c:pt>
                <c:pt idx="14">
                  <c:v>#150</c:v>
                </c:pt>
                <c:pt idx="15">
                  <c:v>#160</c:v>
                </c:pt>
                <c:pt idx="16">
                  <c:v>#170</c:v>
                </c:pt>
                <c:pt idx="17">
                  <c:v>#180</c:v>
                </c:pt>
                <c:pt idx="18">
                  <c:v>#190</c:v>
                </c:pt>
                <c:pt idx="19">
                  <c:v>#200</c:v>
                </c:pt>
              </c:strCache>
            </c:strRef>
          </c:cat>
          <c:val>
            <c:numRef>
              <c:f>small!$D$5:$D$24</c:f>
              <c:numCache>
                <c:formatCode>#,##0</c:formatCode>
                <c:ptCount val="20"/>
                <c:pt idx="0">
                  <c:v>1645343</c:v>
                </c:pt>
                <c:pt idx="1">
                  <c:v>2080779</c:v>
                </c:pt>
                <c:pt idx="2">
                  <c:v>2500602</c:v>
                </c:pt>
                <c:pt idx="3">
                  <c:v>2851938</c:v>
                </c:pt>
                <c:pt idx="4">
                  <c:v>3220049</c:v>
                </c:pt>
                <c:pt idx="5">
                  <c:v>3527556</c:v>
                </c:pt>
                <c:pt idx="6">
                  <c:v>3584998</c:v>
                </c:pt>
                <c:pt idx="7">
                  <c:v>4020786</c:v>
                </c:pt>
                <c:pt idx="8">
                  <c:v>4243917</c:v>
                </c:pt>
                <c:pt idx="9">
                  <c:v>4349354</c:v>
                </c:pt>
                <c:pt idx="10">
                  <c:v>4512815</c:v>
                </c:pt>
                <c:pt idx="11">
                  <c:v>4734922</c:v>
                </c:pt>
                <c:pt idx="12">
                  <c:v>4546608</c:v>
                </c:pt>
                <c:pt idx="13">
                  <c:v>4670440</c:v>
                </c:pt>
                <c:pt idx="14">
                  <c:v>4800249</c:v>
                </c:pt>
                <c:pt idx="15">
                  <c:v>4924986</c:v>
                </c:pt>
                <c:pt idx="16">
                  <c:v>5178916</c:v>
                </c:pt>
                <c:pt idx="17">
                  <c:v>5180496</c:v>
                </c:pt>
                <c:pt idx="18">
                  <c:v>5108748</c:v>
                </c:pt>
                <c:pt idx="19">
                  <c:v>5276215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02D-436A-8502-0780E426BD8F}"/>
            </c:ext>
          </c:extLst>
        </c:ser>
        <c:ser>
          <c:idx val="3"/>
          <c:order val="3"/>
          <c:tx>
            <c:strRef>
              <c:f>small!$E$4</c:f>
              <c:strCache>
                <c:ptCount val="1"/>
                <c:pt idx="0">
                  <c:v>Hash Container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x"/>
            <c:size val="6"/>
            <c:spPr>
              <a:noFill/>
              <a:ln w="9525">
                <a:solidFill>
                  <a:schemeClr val="accent4"/>
                </a:solidFill>
                <a:round/>
              </a:ln>
              <a:effectLst/>
            </c:spPr>
          </c:marker>
          <c:cat>
            <c:strRef>
              <c:f>small!$A$5:$A$24</c:f>
              <c:strCache>
                <c:ptCount val="20"/>
                <c:pt idx="0">
                  <c:v>#10</c:v>
                </c:pt>
                <c:pt idx="1">
                  <c:v>#20</c:v>
                </c:pt>
                <c:pt idx="2">
                  <c:v>#30</c:v>
                </c:pt>
                <c:pt idx="3">
                  <c:v>#40</c:v>
                </c:pt>
                <c:pt idx="4">
                  <c:v>#50</c:v>
                </c:pt>
                <c:pt idx="5">
                  <c:v>#60</c:v>
                </c:pt>
                <c:pt idx="6">
                  <c:v>#70</c:v>
                </c:pt>
                <c:pt idx="7">
                  <c:v>#80</c:v>
                </c:pt>
                <c:pt idx="8">
                  <c:v>#90</c:v>
                </c:pt>
                <c:pt idx="9">
                  <c:v>#100</c:v>
                </c:pt>
                <c:pt idx="10">
                  <c:v>#110</c:v>
                </c:pt>
                <c:pt idx="11">
                  <c:v>#120</c:v>
                </c:pt>
                <c:pt idx="12">
                  <c:v>#130</c:v>
                </c:pt>
                <c:pt idx="13">
                  <c:v>#140</c:v>
                </c:pt>
                <c:pt idx="14">
                  <c:v>#150</c:v>
                </c:pt>
                <c:pt idx="15">
                  <c:v>#160</c:v>
                </c:pt>
                <c:pt idx="16">
                  <c:v>#170</c:v>
                </c:pt>
                <c:pt idx="17">
                  <c:v>#180</c:v>
                </c:pt>
                <c:pt idx="18">
                  <c:v>#190</c:v>
                </c:pt>
                <c:pt idx="19">
                  <c:v>#200</c:v>
                </c:pt>
              </c:strCache>
            </c:strRef>
          </c:cat>
          <c:val>
            <c:numRef>
              <c:f>small!$E$5:$E$24</c:f>
              <c:numCache>
                <c:formatCode>#,##0</c:formatCode>
                <c:ptCount val="20"/>
                <c:pt idx="0">
                  <c:v>562369</c:v>
                </c:pt>
                <c:pt idx="1">
                  <c:v>801358</c:v>
                </c:pt>
                <c:pt idx="2">
                  <c:v>1107618</c:v>
                </c:pt>
                <c:pt idx="3">
                  <c:v>1345100</c:v>
                </c:pt>
                <c:pt idx="4">
                  <c:v>1534394</c:v>
                </c:pt>
                <c:pt idx="5">
                  <c:v>1539371</c:v>
                </c:pt>
                <c:pt idx="6">
                  <c:v>552485</c:v>
                </c:pt>
                <c:pt idx="7">
                  <c:v>565261</c:v>
                </c:pt>
                <c:pt idx="8">
                  <c:v>616465</c:v>
                </c:pt>
                <c:pt idx="9">
                  <c:v>630178</c:v>
                </c:pt>
                <c:pt idx="10">
                  <c:v>696879</c:v>
                </c:pt>
                <c:pt idx="11">
                  <c:v>703766</c:v>
                </c:pt>
                <c:pt idx="12">
                  <c:v>754104</c:v>
                </c:pt>
                <c:pt idx="13">
                  <c:v>758268</c:v>
                </c:pt>
                <c:pt idx="14">
                  <c:v>791711</c:v>
                </c:pt>
                <c:pt idx="15">
                  <c:v>837513</c:v>
                </c:pt>
                <c:pt idx="16">
                  <c:v>911279</c:v>
                </c:pt>
                <c:pt idx="17">
                  <c:v>961453</c:v>
                </c:pt>
                <c:pt idx="18">
                  <c:v>1000426</c:v>
                </c:pt>
                <c:pt idx="19">
                  <c:v>987716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02D-436A-8502-0780E426BD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44509327"/>
        <c:axId val="1742427551"/>
      </c:lineChart>
      <c:catAx>
        <c:axId val="174450932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42427551"/>
        <c:crosses val="autoZero"/>
        <c:auto val="1"/>
        <c:lblAlgn val="ctr"/>
        <c:lblOffset val="100"/>
        <c:noMultiLvlLbl val="0"/>
      </c:catAx>
      <c:valAx>
        <c:axId val="1742427551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44509327"/>
        <c:crosses val="autoZero"/>
        <c:crossBetween val="between"/>
        <c:majorUnit val="2000000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$100,000 iteration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 w="19050" cap="flat" cmpd="sng" algn="ctr">
          <a:solidFill>
            <a:schemeClr val="tx1">
              <a:lumMod val="25000"/>
              <a:lumOff val="75000"/>
            </a:schemeClr>
          </a:solidFill>
          <a:round/>
        </a:ln>
        <a:effectLst/>
        <a:sp3d contourW="19050">
          <a:contourClr>
            <a:schemeClr val="tx1">
              <a:lumMod val="25000"/>
              <a:lumOff val="75000"/>
            </a:schemeClr>
          </a:contourClr>
        </a:sp3d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spPr>
            <a:pattFill prst="ltDnDiag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solidFill>
                <a:schemeClr val="accent1"/>
              </a:solidFill>
            </a:ln>
            <a:effectLst/>
            <a:sp3d>
              <a:contourClr>
                <a:schemeClr val="accent1"/>
              </a:contourClr>
            </a:sp3d>
          </c:spPr>
          <c:invertIfNegative val="0"/>
          <c:dPt>
            <c:idx val="1"/>
            <c:invertIfNegative val="0"/>
            <c:bubble3D val="0"/>
            <c:spPr>
              <a:blipFill>
                <a:blip xmlns:r="http://schemas.openxmlformats.org/officeDocument/2006/relationships" r:embed="rId3"/>
                <a:tile tx="0" ty="0" sx="100000" sy="100000" flip="none" algn="tl"/>
              </a:blipFill>
              <a:ln>
                <a:solidFill>
                  <a:schemeClr val="accent1"/>
                </a:solidFill>
              </a:ln>
              <a:effectLst/>
              <a:sp3d>
                <a:contourClr>
                  <a:schemeClr val="accen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301E-4D5F-8CE5-DEADB9F82A03}"/>
              </c:ext>
            </c:extLst>
          </c:dPt>
          <c:cat>
            <c:strRef>
              <c:f>iteration!$B$1:$C$1</c:f>
              <c:strCache>
                <c:ptCount val="2"/>
                <c:pt idx="0">
                  <c:v>vector</c:v>
                </c:pt>
                <c:pt idx="1">
                  <c:v>list</c:v>
                </c:pt>
              </c:strCache>
            </c:strRef>
          </c:cat>
          <c:val>
            <c:numRef>
              <c:f>iteration!$B$4:$C$4</c:f>
              <c:numCache>
                <c:formatCode>_(* #,##0_);_(* \(#,##0\);_(* "-"_);_(@_)</c:formatCode>
                <c:ptCount val="2"/>
                <c:pt idx="0">
                  <c:v>746674</c:v>
                </c:pt>
                <c:pt idx="1">
                  <c:v>9788108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1E-4D5F-8CE5-DEADB9F82A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548328335"/>
        <c:axId val="702376015"/>
        <c:axId val="0"/>
      </c:bar3DChart>
      <c:catAx>
        <c:axId val="5483283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02376015"/>
        <c:crosses val="autoZero"/>
        <c:auto val="1"/>
        <c:lblAlgn val="ctr"/>
        <c:lblOffset val="100"/>
        <c:noMultiLvlLbl val="0"/>
      </c:catAx>
      <c:valAx>
        <c:axId val="702376015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numFmt formatCode="_(* #,##0_);_(* \(#,##0\);_(* &quot;-&quot;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83283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Searching Algorithms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find()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DDA9DB5D-8B3D-46D9-916F-AD007FFA85DC}" type="VALUE">
                      <a:rPr lang="en-US" altLang="ko-KR" smtClean="0"/>
                      <a:pPr/>
                      <a:t>[VALUE]</a:t>
                    </a:fld>
                    <a:endParaRPr lang="ko-KR" altLang="en-US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2848-4DD8-B11F-8BA487D7999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sng" strike="noStrike" kern="1200" baseline="0">
                    <a:solidFill>
                      <a:schemeClr val="l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time</c:v>
                </c:pt>
              </c:strCache>
            </c:strRef>
          </c:cat>
          <c:val>
            <c:numRef>
              <c:f>Sheet1!$B$2</c:f>
              <c:numCache>
                <c:formatCode>_(* #,##0_);_(* \(#,##0\);_(* "-"_);_(@_)</c:formatCode>
                <c:ptCount val="1"/>
                <c:pt idx="0">
                  <c:v>1425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9B-430E-B255-504067B46333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lower_bound()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time</c:v>
                </c:pt>
              </c:strCache>
            </c:strRef>
          </c:cat>
          <c:val>
            <c:numRef>
              <c:f>Sheet1!$B$3</c:f>
              <c:numCache>
                <c:formatCode>_(* #,##0_);_(* \(#,##0\);_(* "-"_);_(@_)</c:formatCode>
                <c:ptCount val="1"/>
                <c:pt idx="0">
                  <c:v>973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C9B-430E-B255-504067B46333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Tree Container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sng" strike="noStrike" kern="1200" baseline="0">
                    <a:solidFill>
                      <a:schemeClr val="l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time</c:v>
                </c:pt>
              </c:strCache>
            </c:strRef>
          </c:cat>
          <c:val>
            <c:numRef>
              <c:f>Sheet1!$B$4</c:f>
              <c:numCache>
                <c:formatCode>_(* #,##0_);_(* \(#,##0\);_(* "-"_);_(@_)</c:formatCode>
                <c:ptCount val="1"/>
                <c:pt idx="0">
                  <c:v>2307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C9B-430E-B255-504067B46333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Hash Container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time</c:v>
                </c:pt>
              </c:strCache>
            </c:strRef>
          </c:cat>
          <c:val>
            <c:numRef>
              <c:f>Sheet1!$B$5</c:f>
              <c:numCache>
                <c:formatCode>_(* #,##0_);_(* \(#,##0\);_(* "-"_);_(@_)</c:formatCode>
                <c:ptCount val="1"/>
                <c:pt idx="0">
                  <c:v>509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C9B-430E-B255-504067B46333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252717423"/>
        <c:axId val="1176798415"/>
      </c:barChart>
      <c:catAx>
        <c:axId val="12527174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76798415"/>
        <c:crosses val="autoZero"/>
        <c:auto val="1"/>
        <c:lblAlgn val="ctr"/>
        <c:lblOffset val="100"/>
        <c:noMultiLvlLbl val="0"/>
      </c:catAx>
      <c:valAx>
        <c:axId val="1176798415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_(* #,##0_);_(* \(#,##0\);_(* &quot;-&quot;_);_(@_)" sourceLinked="1"/>
        <c:majorTickMark val="none"/>
        <c:minorTickMark val="none"/>
        <c:tickLblPos val="nextTo"/>
        <c:crossAx val="12527174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Search Algorithms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small!$B$4</c:f>
              <c:strCache>
                <c:ptCount val="1"/>
                <c:pt idx="0">
                  <c:v>find()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strRef>
              <c:f>small!$A$5:$A$24</c:f>
              <c:strCache>
                <c:ptCount val="20"/>
                <c:pt idx="0">
                  <c:v>#10</c:v>
                </c:pt>
                <c:pt idx="1">
                  <c:v>#20</c:v>
                </c:pt>
                <c:pt idx="2">
                  <c:v>#30</c:v>
                </c:pt>
                <c:pt idx="3">
                  <c:v>#40</c:v>
                </c:pt>
                <c:pt idx="4">
                  <c:v>#50</c:v>
                </c:pt>
                <c:pt idx="5">
                  <c:v>#60</c:v>
                </c:pt>
                <c:pt idx="6">
                  <c:v>#70</c:v>
                </c:pt>
                <c:pt idx="7">
                  <c:v>#80</c:v>
                </c:pt>
                <c:pt idx="8">
                  <c:v>#90</c:v>
                </c:pt>
                <c:pt idx="9">
                  <c:v>#100</c:v>
                </c:pt>
                <c:pt idx="10">
                  <c:v>#110</c:v>
                </c:pt>
                <c:pt idx="11">
                  <c:v>#120</c:v>
                </c:pt>
                <c:pt idx="12">
                  <c:v>#130</c:v>
                </c:pt>
                <c:pt idx="13">
                  <c:v>#140</c:v>
                </c:pt>
                <c:pt idx="14">
                  <c:v>#150</c:v>
                </c:pt>
                <c:pt idx="15">
                  <c:v>#160</c:v>
                </c:pt>
                <c:pt idx="16">
                  <c:v>#170</c:v>
                </c:pt>
                <c:pt idx="17">
                  <c:v>#180</c:v>
                </c:pt>
                <c:pt idx="18">
                  <c:v>#190</c:v>
                </c:pt>
                <c:pt idx="19">
                  <c:v>#200</c:v>
                </c:pt>
              </c:strCache>
            </c:strRef>
          </c:cat>
          <c:val>
            <c:numRef>
              <c:f>small!$B$5:$B$24</c:f>
              <c:numCache>
                <c:formatCode>#,##0</c:formatCode>
                <c:ptCount val="20"/>
                <c:pt idx="0">
                  <c:v>406932</c:v>
                </c:pt>
                <c:pt idx="1">
                  <c:v>832252</c:v>
                </c:pt>
                <c:pt idx="2">
                  <c:v>2200641</c:v>
                </c:pt>
                <c:pt idx="3">
                  <c:v>2673259</c:v>
                </c:pt>
                <c:pt idx="4">
                  <c:v>2995065</c:v>
                </c:pt>
                <c:pt idx="5">
                  <c:v>3444996</c:v>
                </c:pt>
                <c:pt idx="6">
                  <c:v>3656562</c:v>
                </c:pt>
                <c:pt idx="7">
                  <c:v>4004074</c:v>
                </c:pt>
                <c:pt idx="8">
                  <c:v>4571154</c:v>
                </c:pt>
                <c:pt idx="9">
                  <c:v>4822144</c:v>
                </c:pt>
                <c:pt idx="10">
                  <c:v>5213471</c:v>
                </c:pt>
                <c:pt idx="11">
                  <c:v>5683092</c:v>
                </c:pt>
                <c:pt idx="12">
                  <c:v>5945729</c:v>
                </c:pt>
                <c:pt idx="13">
                  <c:v>6389213</c:v>
                </c:pt>
                <c:pt idx="14">
                  <c:v>6817463</c:v>
                </c:pt>
                <c:pt idx="15">
                  <c:v>6975538</c:v>
                </c:pt>
                <c:pt idx="16">
                  <c:v>7352759</c:v>
                </c:pt>
                <c:pt idx="17">
                  <c:v>7764301</c:v>
                </c:pt>
                <c:pt idx="18">
                  <c:v>8205945</c:v>
                </c:pt>
                <c:pt idx="19">
                  <c:v>8574275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6B2-40FB-AB20-6A56158844C4}"/>
            </c:ext>
          </c:extLst>
        </c:ser>
        <c:ser>
          <c:idx val="1"/>
          <c:order val="1"/>
          <c:tx>
            <c:strRef>
              <c:f>small!$C$4</c:f>
              <c:strCache>
                <c:ptCount val="1"/>
                <c:pt idx="0">
                  <c:v>lower_bound()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strRef>
              <c:f>small!$A$5:$A$24</c:f>
              <c:strCache>
                <c:ptCount val="20"/>
                <c:pt idx="0">
                  <c:v>#10</c:v>
                </c:pt>
                <c:pt idx="1">
                  <c:v>#20</c:v>
                </c:pt>
                <c:pt idx="2">
                  <c:v>#30</c:v>
                </c:pt>
                <c:pt idx="3">
                  <c:v>#40</c:v>
                </c:pt>
                <c:pt idx="4">
                  <c:v>#50</c:v>
                </c:pt>
                <c:pt idx="5">
                  <c:v>#60</c:v>
                </c:pt>
                <c:pt idx="6">
                  <c:v>#70</c:v>
                </c:pt>
                <c:pt idx="7">
                  <c:v>#80</c:v>
                </c:pt>
                <c:pt idx="8">
                  <c:v>#90</c:v>
                </c:pt>
                <c:pt idx="9">
                  <c:v>#100</c:v>
                </c:pt>
                <c:pt idx="10">
                  <c:v>#110</c:v>
                </c:pt>
                <c:pt idx="11">
                  <c:v>#120</c:v>
                </c:pt>
                <c:pt idx="12">
                  <c:v>#130</c:v>
                </c:pt>
                <c:pt idx="13">
                  <c:v>#140</c:v>
                </c:pt>
                <c:pt idx="14">
                  <c:v>#150</c:v>
                </c:pt>
                <c:pt idx="15">
                  <c:v>#160</c:v>
                </c:pt>
                <c:pt idx="16">
                  <c:v>#170</c:v>
                </c:pt>
                <c:pt idx="17">
                  <c:v>#180</c:v>
                </c:pt>
                <c:pt idx="18">
                  <c:v>#190</c:v>
                </c:pt>
                <c:pt idx="19">
                  <c:v>#200</c:v>
                </c:pt>
              </c:strCache>
            </c:strRef>
          </c:cat>
          <c:val>
            <c:numRef>
              <c:f>small!$C$5:$C$24</c:f>
              <c:numCache>
                <c:formatCode>#,##0</c:formatCode>
                <c:ptCount val="20"/>
                <c:pt idx="0">
                  <c:v>1763367</c:v>
                </c:pt>
                <c:pt idx="1">
                  <c:v>2287498</c:v>
                </c:pt>
                <c:pt idx="2">
                  <c:v>2536359</c:v>
                </c:pt>
                <c:pt idx="3">
                  <c:v>2830921</c:v>
                </c:pt>
                <c:pt idx="4">
                  <c:v>3120075</c:v>
                </c:pt>
                <c:pt idx="5">
                  <c:v>3164855</c:v>
                </c:pt>
                <c:pt idx="6">
                  <c:v>3419021</c:v>
                </c:pt>
                <c:pt idx="7">
                  <c:v>3661560</c:v>
                </c:pt>
                <c:pt idx="8">
                  <c:v>3878520</c:v>
                </c:pt>
                <c:pt idx="9">
                  <c:v>3958978</c:v>
                </c:pt>
                <c:pt idx="10">
                  <c:v>4271630</c:v>
                </c:pt>
                <c:pt idx="11">
                  <c:v>4456866</c:v>
                </c:pt>
                <c:pt idx="12">
                  <c:v>4475627</c:v>
                </c:pt>
                <c:pt idx="13">
                  <c:v>4774309</c:v>
                </c:pt>
                <c:pt idx="14">
                  <c:v>4650592</c:v>
                </c:pt>
                <c:pt idx="15">
                  <c:v>4813228</c:v>
                </c:pt>
                <c:pt idx="16">
                  <c:v>4905573</c:v>
                </c:pt>
                <c:pt idx="17">
                  <c:v>4895159</c:v>
                </c:pt>
                <c:pt idx="18">
                  <c:v>5067576</c:v>
                </c:pt>
                <c:pt idx="19">
                  <c:v>5168308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6B2-40FB-AB20-6A56158844C4}"/>
            </c:ext>
          </c:extLst>
        </c:ser>
        <c:ser>
          <c:idx val="2"/>
          <c:order val="2"/>
          <c:tx>
            <c:strRef>
              <c:f>small!$D$4</c:f>
              <c:strCache>
                <c:ptCount val="1"/>
                <c:pt idx="0">
                  <c:v>Tree Container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strRef>
              <c:f>small!$A$5:$A$24</c:f>
              <c:strCache>
                <c:ptCount val="20"/>
                <c:pt idx="0">
                  <c:v>#10</c:v>
                </c:pt>
                <c:pt idx="1">
                  <c:v>#20</c:v>
                </c:pt>
                <c:pt idx="2">
                  <c:v>#30</c:v>
                </c:pt>
                <c:pt idx="3">
                  <c:v>#40</c:v>
                </c:pt>
                <c:pt idx="4">
                  <c:v>#50</c:v>
                </c:pt>
                <c:pt idx="5">
                  <c:v>#60</c:v>
                </c:pt>
                <c:pt idx="6">
                  <c:v>#70</c:v>
                </c:pt>
                <c:pt idx="7">
                  <c:v>#80</c:v>
                </c:pt>
                <c:pt idx="8">
                  <c:v>#90</c:v>
                </c:pt>
                <c:pt idx="9">
                  <c:v>#100</c:v>
                </c:pt>
                <c:pt idx="10">
                  <c:v>#110</c:v>
                </c:pt>
                <c:pt idx="11">
                  <c:v>#120</c:v>
                </c:pt>
                <c:pt idx="12">
                  <c:v>#130</c:v>
                </c:pt>
                <c:pt idx="13">
                  <c:v>#140</c:v>
                </c:pt>
                <c:pt idx="14">
                  <c:v>#150</c:v>
                </c:pt>
                <c:pt idx="15">
                  <c:v>#160</c:v>
                </c:pt>
                <c:pt idx="16">
                  <c:v>#170</c:v>
                </c:pt>
                <c:pt idx="17">
                  <c:v>#180</c:v>
                </c:pt>
                <c:pt idx="18">
                  <c:v>#190</c:v>
                </c:pt>
                <c:pt idx="19">
                  <c:v>#200</c:v>
                </c:pt>
              </c:strCache>
            </c:strRef>
          </c:cat>
          <c:val>
            <c:numRef>
              <c:f>small!$D$5:$D$24</c:f>
              <c:numCache>
                <c:formatCode>#,##0</c:formatCode>
                <c:ptCount val="20"/>
                <c:pt idx="0">
                  <c:v>1645343</c:v>
                </c:pt>
                <c:pt idx="1">
                  <c:v>2080779</c:v>
                </c:pt>
                <c:pt idx="2">
                  <c:v>2500602</c:v>
                </c:pt>
                <c:pt idx="3">
                  <c:v>2851938</c:v>
                </c:pt>
                <c:pt idx="4">
                  <c:v>3220049</c:v>
                </c:pt>
                <c:pt idx="5">
                  <c:v>3527556</c:v>
                </c:pt>
                <c:pt idx="6">
                  <c:v>3584998</c:v>
                </c:pt>
                <c:pt idx="7">
                  <c:v>4020786</c:v>
                </c:pt>
                <c:pt idx="8">
                  <c:v>4243917</c:v>
                </c:pt>
                <c:pt idx="9">
                  <c:v>4349354</c:v>
                </c:pt>
                <c:pt idx="10">
                  <c:v>4512815</c:v>
                </c:pt>
                <c:pt idx="11">
                  <c:v>4734922</c:v>
                </c:pt>
                <c:pt idx="12">
                  <c:v>4546608</c:v>
                </c:pt>
                <c:pt idx="13">
                  <c:v>4670440</c:v>
                </c:pt>
                <c:pt idx="14">
                  <c:v>4800249</c:v>
                </c:pt>
                <c:pt idx="15">
                  <c:v>4924986</c:v>
                </c:pt>
                <c:pt idx="16">
                  <c:v>5178916</c:v>
                </c:pt>
                <c:pt idx="17">
                  <c:v>5180496</c:v>
                </c:pt>
                <c:pt idx="18">
                  <c:v>5108748</c:v>
                </c:pt>
                <c:pt idx="19">
                  <c:v>5276215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6B2-40FB-AB20-6A56158844C4}"/>
            </c:ext>
          </c:extLst>
        </c:ser>
        <c:ser>
          <c:idx val="3"/>
          <c:order val="3"/>
          <c:tx>
            <c:strRef>
              <c:f>small!$E$4</c:f>
              <c:strCache>
                <c:ptCount val="1"/>
                <c:pt idx="0">
                  <c:v>Hash Container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x"/>
            <c:size val="6"/>
            <c:spPr>
              <a:noFill/>
              <a:ln w="9525">
                <a:solidFill>
                  <a:schemeClr val="accent4"/>
                </a:solidFill>
                <a:round/>
              </a:ln>
              <a:effectLst/>
            </c:spPr>
          </c:marker>
          <c:cat>
            <c:strRef>
              <c:f>small!$A$5:$A$24</c:f>
              <c:strCache>
                <c:ptCount val="20"/>
                <c:pt idx="0">
                  <c:v>#10</c:v>
                </c:pt>
                <c:pt idx="1">
                  <c:v>#20</c:v>
                </c:pt>
                <c:pt idx="2">
                  <c:v>#30</c:v>
                </c:pt>
                <c:pt idx="3">
                  <c:v>#40</c:v>
                </c:pt>
                <c:pt idx="4">
                  <c:v>#50</c:v>
                </c:pt>
                <c:pt idx="5">
                  <c:v>#60</c:v>
                </c:pt>
                <c:pt idx="6">
                  <c:v>#70</c:v>
                </c:pt>
                <c:pt idx="7">
                  <c:v>#80</c:v>
                </c:pt>
                <c:pt idx="8">
                  <c:v>#90</c:v>
                </c:pt>
                <c:pt idx="9">
                  <c:v>#100</c:v>
                </c:pt>
                <c:pt idx="10">
                  <c:v>#110</c:v>
                </c:pt>
                <c:pt idx="11">
                  <c:v>#120</c:v>
                </c:pt>
                <c:pt idx="12">
                  <c:v>#130</c:v>
                </c:pt>
                <c:pt idx="13">
                  <c:v>#140</c:v>
                </c:pt>
                <c:pt idx="14">
                  <c:v>#150</c:v>
                </c:pt>
                <c:pt idx="15">
                  <c:v>#160</c:v>
                </c:pt>
                <c:pt idx="16">
                  <c:v>#170</c:v>
                </c:pt>
                <c:pt idx="17">
                  <c:v>#180</c:v>
                </c:pt>
                <c:pt idx="18">
                  <c:v>#190</c:v>
                </c:pt>
                <c:pt idx="19">
                  <c:v>#200</c:v>
                </c:pt>
              </c:strCache>
            </c:strRef>
          </c:cat>
          <c:val>
            <c:numRef>
              <c:f>small!$E$5:$E$24</c:f>
              <c:numCache>
                <c:formatCode>#,##0</c:formatCode>
                <c:ptCount val="20"/>
                <c:pt idx="0">
                  <c:v>562369</c:v>
                </c:pt>
                <c:pt idx="1">
                  <c:v>801358</c:v>
                </c:pt>
                <c:pt idx="2">
                  <c:v>1107618</c:v>
                </c:pt>
                <c:pt idx="3">
                  <c:v>1345100</c:v>
                </c:pt>
                <c:pt idx="4">
                  <c:v>1534394</c:v>
                </c:pt>
                <c:pt idx="5">
                  <c:v>1539371</c:v>
                </c:pt>
                <c:pt idx="6">
                  <c:v>552485</c:v>
                </c:pt>
                <c:pt idx="7">
                  <c:v>565261</c:v>
                </c:pt>
                <c:pt idx="8">
                  <c:v>616465</c:v>
                </c:pt>
                <c:pt idx="9">
                  <c:v>630178</c:v>
                </c:pt>
                <c:pt idx="10">
                  <c:v>696879</c:v>
                </c:pt>
                <c:pt idx="11">
                  <c:v>703766</c:v>
                </c:pt>
                <c:pt idx="12">
                  <c:v>754104</c:v>
                </c:pt>
                <c:pt idx="13">
                  <c:v>758268</c:v>
                </c:pt>
                <c:pt idx="14">
                  <c:v>791711</c:v>
                </c:pt>
                <c:pt idx="15">
                  <c:v>837513</c:v>
                </c:pt>
                <c:pt idx="16">
                  <c:v>911279</c:v>
                </c:pt>
                <c:pt idx="17">
                  <c:v>961453</c:v>
                </c:pt>
                <c:pt idx="18">
                  <c:v>1000426</c:v>
                </c:pt>
                <c:pt idx="19">
                  <c:v>987716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6B2-40FB-AB20-6A56158844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44509327"/>
        <c:axId val="1742427551"/>
      </c:lineChart>
      <c:catAx>
        <c:axId val="174450932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42427551"/>
        <c:crosses val="autoZero"/>
        <c:auto val="1"/>
        <c:lblAlgn val="ctr"/>
        <c:lblOffset val="100"/>
        <c:noMultiLvlLbl val="0"/>
      </c:catAx>
      <c:valAx>
        <c:axId val="1742427551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44509327"/>
        <c:crosses val="autoZero"/>
        <c:crossBetween val="between"/>
        <c:majorUnit val="2000000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Search Algorithms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small!$B$4</c:f>
              <c:strCache>
                <c:ptCount val="1"/>
                <c:pt idx="0">
                  <c:v>find()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strRef>
              <c:f>small!$A$5:$A$24</c:f>
              <c:strCache>
                <c:ptCount val="20"/>
                <c:pt idx="0">
                  <c:v>#10</c:v>
                </c:pt>
                <c:pt idx="1">
                  <c:v>#20</c:v>
                </c:pt>
                <c:pt idx="2">
                  <c:v>#30</c:v>
                </c:pt>
                <c:pt idx="3">
                  <c:v>#40</c:v>
                </c:pt>
                <c:pt idx="4">
                  <c:v>#50</c:v>
                </c:pt>
                <c:pt idx="5">
                  <c:v>#60</c:v>
                </c:pt>
                <c:pt idx="6">
                  <c:v>#70</c:v>
                </c:pt>
                <c:pt idx="7">
                  <c:v>#80</c:v>
                </c:pt>
                <c:pt idx="8">
                  <c:v>#90</c:v>
                </c:pt>
                <c:pt idx="9">
                  <c:v>#100</c:v>
                </c:pt>
                <c:pt idx="10">
                  <c:v>#110</c:v>
                </c:pt>
                <c:pt idx="11">
                  <c:v>#120</c:v>
                </c:pt>
                <c:pt idx="12">
                  <c:v>#130</c:v>
                </c:pt>
                <c:pt idx="13">
                  <c:v>#140</c:v>
                </c:pt>
                <c:pt idx="14">
                  <c:v>#150</c:v>
                </c:pt>
                <c:pt idx="15">
                  <c:v>#160</c:v>
                </c:pt>
                <c:pt idx="16">
                  <c:v>#170</c:v>
                </c:pt>
                <c:pt idx="17">
                  <c:v>#180</c:v>
                </c:pt>
                <c:pt idx="18">
                  <c:v>#190</c:v>
                </c:pt>
                <c:pt idx="19">
                  <c:v>#200</c:v>
                </c:pt>
              </c:strCache>
            </c:strRef>
          </c:cat>
          <c:val>
            <c:numRef>
              <c:f>small!$B$5:$B$24</c:f>
              <c:numCache>
                <c:formatCode>#,##0</c:formatCode>
                <c:ptCount val="20"/>
                <c:pt idx="0">
                  <c:v>406932</c:v>
                </c:pt>
                <c:pt idx="1">
                  <c:v>832252</c:v>
                </c:pt>
                <c:pt idx="2">
                  <c:v>2200641</c:v>
                </c:pt>
                <c:pt idx="3">
                  <c:v>2673259</c:v>
                </c:pt>
                <c:pt idx="4">
                  <c:v>2995065</c:v>
                </c:pt>
                <c:pt idx="5">
                  <c:v>3444996</c:v>
                </c:pt>
                <c:pt idx="6">
                  <c:v>3656562</c:v>
                </c:pt>
                <c:pt idx="7">
                  <c:v>4004074</c:v>
                </c:pt>
                <c:pt idx="8">
                  <c:v>4571154</c:v>
                </c:pt>
                <c:pt idx="9">
                  <c:v>4822144</c:v>
                </c:pt>
                <c:pt idx="10">
                  <c:v>5213471</c:v>
                </c:pt>
                <c:pt idx="11">
                  <c:v>5683092</c:v>
                </c:pt>
                <c:pt idx="12">
                  <c:v>5945729</c:v>
                </c:pt>
                <c:pt idx="13">
                  <c:v>6389213</c:v>
                </c:pt>
                <c:pt idx="14">
                  <c:v>6817463</c:v>
                </c:pt>
                <c:pt idx="15">
                  <c:v>6975538</c:v>
                </c:pt>
                <c:pt idx="16">
                  <c:v>7352759</c:v>
                </c:pt>
                <c:pt idx="17">
                  <c:v>7764301</c:v>
                </c:pt>
                <c:pt idx="18">
                  <c:v>8205945</c:v>
                </c:pt>
                <c:pt idx="19">
                  <c:v>8574275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02D-436A-8502-0780E426BD8F}"/>
            </c:ext>
          </c:extLst>
        </c:ser>
        <c:ser>
          <c:idx val="1"/>
          <c:order val="1"/>
          <c:tx>
            <c:strRef>
              <c:f>small!$C$4</c:f>
              <c:strCache>
                <c:ptCount val="1"/>
                <c:pt idx="0">
                  <c:v>lower_bound()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strRef>
              <c:f>small!$A$5:$A$24</c:f>
              <c:strCache>
                <c:ptCount val="20"/>
                <c:pt idx="0">
                  <c:v>#10</c:v>
                </c:pt>
                <c:pt idx="1">
                  <c:v>#20</c:v>
                </c:pt>
                <c:pt idx="2">
                  <c:v>#30</c:v>
                </c:pt>
                <c:pt idx="3">
                  <c:v>#40</c:v>
                </c:pt>
                <c:pt idx="4">
                  <c:v>#50</c:v>
                </c:pt>
                <c:pt idx="5">
                  <c:v>#60</c:v>
                </c:pt>
                <c:pt idx="6">
                  <c:v>#70</c:v>
                </c:pt>
                <c:pt idx="7">
                  <c:v>#80</c:v>
                </c:pt>
                <c:pt idx="8">
                  <c:v>#90</c:v>
                </c:pt>
                <c:pt idx="9">
                  <c:v>#100</c:v>
                </c:pt>
                <c:pt idx="10">
                  <c:v>#110</c:v>
                </c:pt>
                <c:pt idx="11">
                  <c:v>#120</c:v>
                </c:pt>
                <c:pt idx="12">
                  <c:v>#130</c:v>
                </c:pt>
                <c:pt idx="13">
                  <c:v>#140</c:v>
                </c:pt>
                <c:pt idx="14">
                  <c:v>#150</c:v>
                </c:pt>
                <c:pt idx="15">
                  <c:v>#160</c:v>
                </c:pt>
                <c:pt idx="16">
                  <c:v>#170</c:v>
                </c:pt>
                <c:pt idx="17">
                  <c:v>#180</c:v>
                </c:pt>
                <c:pt idx="18">
                  <c:v>#190</c:v>
                </c:pt>
                <c:pt idx="19">
                  <c:v>#200</c:v>
                </c:pt>
              </c:strCache>
            </c:strRef>
          </c:cat>
          <c:val>
            <c:numRef>
              <c:f>small!$C$5:$C$24</c:f>
              <c:numCache>
                <c:formatCode>#,##0</c:formatCode>
                <c:ptCount val="20"/>
                <c:pt idx="0">
                  <c:v>1763367</c:v>
                </c:pt>
                <c:pt idx="1">
                  <c:v>2287498</c:v>
                </c:pt>
                <c:pt idx="2">
                  <c:v>2536359</c:v>
                </c:pt>
                <c:pt idx="3">
                  <c:v>2830921</c:v>
                </c:pt>
                <c:pt idx="4">
                  <c:v>3120075</c:v>
                </c:pt>
                <c:pt idx="5">
                  <c:v>3164855</c:v>
                </c:pt>
                <c:pt idx="6">
                  <c:v>3419021</c:v>
                </c:pt>
                <c:pt idx="7">
                  <c:v>3661560</c:v>
                </c:pt>
                <c:pt idx="8">
                  <c:v>3878520</c:v>
                </c:pt>
                <c:pt idx="9">
                  <c:v>3958978</c:v>
                </c:pt>
                <c:pt idx="10">
                  <c:v>4271630</c:v>
                </c:pt>
                <c:pt idx="11">
                  <c:v>4456866</c:v>
                </c:pt>
                <c:pt idx="12">
                  <c:v>4475627</c:v>
                </c:pt>
                <c:pt idx="13">
                  <c:v>4774309</c:v>
                </c:pt>
                <c:pt idx="14">
                  <c:v>4650592</c:v>
                </c:pt>
                <c:pt idx="15">
                  <c:v>4813228</c:v>
                </c:pt>
                <c:pt idx="16">
                  <c:v>4905573</c:v>
                </c:pt>
                <c:pt idx="17">
                  <c:v>4895159</c:v>
                </c:pt>
                <c:pt idx="18">
                  <c:v>5067576</c:v>
                </c:pt>
                <c:pt idx="19">
                  <c:v>5168308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02D-436A-8502-0780E426BD8F}"/>
            </c:ext>
          </c:extLst>
        </c:ser>
        <c:ser>
          <c:idx val="2"/>
          <c:order val="2"/>
          <c:tx>
            <c:strRef>
              <c:f>small!$D$4</c:f>
              <c:strCache>
                <c:ptCount val="1"/>
                <c:pt idx="0">
                  <c:v>Tree Container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strRef>
              <c:f>small!$A$5:$A$24</c:f>
              <c:strCache>
                <c:ptCount val="20"/>
                <c:pt idx="0">
                  <c:v>#10</c:v>
                </c:pt>
                <c:pt idx="1">
                  <c:v>#20</c:v>
                </c:pt>
                <c:pt idx="2">
                  <c:v>#30</c:v>
                </c:pt>
                <c:pt idx="3">
                  <c:v>#40</c:v>
                </c:pt>
                <c:pt idx="4">
                  <c:v>#50</c:v>
                </c:pt>
                <c:pt idx="5">
                  <c:v>#60</c:v>
                </c:pt>
                <c:pt idx="6">
                  <c:v>#70</c:v>
                </c:pt>
                <c:pt idx="7">
                  <c:v>#80</c:v>
                </c:pt>
                <c:pt idx="8">
                  <c:v>#90</c:v>
                </c:pt>
                <c:pt idx="9">
                  <c:v>#100</c:v>
                </c:pt>
                <c:pt idx="10">
                  <c:v>#110</c:v>
                </c:pt>
                <c:pt idx="11">
                  <c:v>#120</c:v>
                </c:pt>
                <c:pt idx="12">
                  <c:v>#130</c:v>
                </c:pt>
                <c:pt idx="13">
                  <c:v>#140</c:v>
                </c:pt>
                <c:pt idx="14">
                  <c:v>#150</c:v>
                </c:pt>
                <c:pt idx="15">
                  <c:v>#160</c:v>
                </c:pt>
                <c:pt idx="16">
                  <c:v>#170</c:v>
                </c:pt>
                <c:pt idx="17">
                  <c:v>#180</c:v>
                </c:pt>
                <c:pt idx="18">
                  <c:v>#190</c:v>
                </c:pt>
                <c:pt idx="19">
                  <c:v>#200</c:v>
                </c:pt>
              </c:strCache>
            </c:strRef>
          </c:cat>
          <c:val>
            <c:numRef>
              <c:f>small!$D$5:$D$24</c:f>
              <c:numCache>
                <c:formatCode>#,##0</c:formatCode>
                <c:ptCount val="20"/>
                <c:pt idx="0">
                  <c:v>1645343</c:v>
                </c:pt>
                <c:pt idx="1">
                  <c:v>2080779</c:v>
                </c:pt>
                <c:pt idx="2">
                  <c:v>2500602</c:v>
                </c:pt>
                <c:pt idx="3">
                  <c:v>2851938</c:v>
                </c:pt>
                <c:pt idx="4">
                  <c:v>3220049</c:v>
                </c:pt>
                <c:pt idx="5">
                  <c:v>3527556</c:v>
                </c:pt>
                <c:pt idx="6">
                  <c:v>3584998</c:v>
                </c:pt>
                <c:pt idx="7">
                  <c:v>4020786</c:v>
                </c:pt>
                <c:pt idx="8">
                  <c:v>4243917</c:v>
                </c:pt>
                <c:pt idx="9">
                  <c:v>4349354</c:v>
                </c:pt>
                <c:pt idx="10">
                  <c:v>4512815</c:v>
                </c:pt>
                <c:pt idx="11">
                  <c:v>4734922</c:v>
                </c:pt>
                <c:pt idx="12">
                  <c:v>4546608</c:v>
                </c:pt>
                <c:pt idx="13">
                  <c:v>4670440</c:v>
                </c:pt>
                <c:pt idx="14">
                  <c:v>4800249</c:v>
                </c:pt>
                <c:pt idx="15">
                  <c:v>4924986</c:v>
                </c:pt>
                <c:pt idx="16">
                  <c:v>5178916</c:v>
                </c:pt>
                <c:pt idx="17">
                  <c:v>5180496</c:v>
                </c:pt>
                <c:pt idx="18">
                  <c:v>5108748</c:v>
                </c:pt>
                <c:pt idx="19">
                  <c:v>5276215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02D-436A-8502-0780E426BD8F}"/>
            </c:ext>
          </c:extLst>
        </c:ser>
        <c:ser>
          <c:idx val="3"/>
          <c:order val="3"/>
          <c:tx>
            <c:strRef>
              <c:f>small!$E$4</c:f>
              <c:strCache>
                <c:ptCount val="1"/>
                <c:pt idx="0">
                  <c:v>Hash Container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x"/>
            <c:size val="6"/>
            <c:spPr>
              <a:noFill/>
              <a:ln w="9525">
                <a:solidFill>
                  <a:schemeClr val="accent4"/>
                </a:solidFill>
                <a:round/>
              </a:ln>
              <a:effectLst/>
            </c:spPr>
          </c:marker>
          <c:cat>
            <c:strRef>
              <c:f>small!$A$5:$A$24</c:f>
              <c:strCache>
                <c:ptCount val="20"/>
                <c:pt idx="0">
                  <c:v>#10</c:v>
                </c:pt>
                <c:pt idx="1">
                  <c:v>#20</c:v>
                </c:pt>
                <c:pt idx="2">
                  <c:v>#30</c:v>
                </c:pt>
                <c:pt idx="3">
                  <c:v>#40</c:v>
                </c:pt>
                <c:pt idx="4">
                  <c:v>#50</c:v>
                </c:pt>
                <c:pt idx="5">
                  <c:v>#60</c:v>
                </c:pt>
                <c:pt idx="6">
                  <c:v>#70</c:v>
                </c:pt>
                <c:pt idx="7">
                  <c:v>#80</c:v>
                </c:pt>
                <c:pt idx="8">
                  <c:v>#90</c:v>
                </c:pt>
                <c:pt idx="9">
                  <c:v>#100</c:v>
                </c:pt>
                <c:pt idx="10">
                  <c:v>#110</c:v>
                </c:pt>
                <c:pt idx="11">
                  <c:v>#120</c:v>
                </c:pt>
                <c:pt idx="12">
                  <c:v>#130</c:v>
                </c:pt>
                <c:pt idx="13">
                  <c:v>#140</c:v>
                </c:pt>
                <c:pt idx="14">
                  <c:v>#150</c:v>
                </c:pt>
                <c:pt idx="15">
                  <c:v>#160</c:v>
                </c:pt>
                <c:pt idx="16">
                  <c:v>#170</c:v>
                </c:pt>
                <c:pt idx="17">
                  <c:v>#180</c:v>
                </c:pt>
                <c:pt idx="18">
                  <c:v>#190</c:v>
                </c:pt>
                <c:pt idx="19">
                  <c:v>#200</c:v>
                </c:pt>
              </c:strCache>
            </c:strRef>
          </c:cat>
          <c:val>
            <c:numRef>
              <c:f>small!$E$5:$E$24</c:f>
              <c:numCache>
                <c:formatCode>#,##0</c:formatCode>
                <c:ptCount val="20"/>
                <c:pt idx="0">
                  <c:v>562369</c:v>
                </c:pt>
                <c:pt idx="1">
                  <c:v>801358</c:v>
                </c:pt>
                <c:pt idx="2">
                  <c:v>1107618</c:v>
                </c:pt>
                <c:pt idx="3">
                  <c:v>1345100</c:v>
                </c:pt>
                <c:pt idx="4">
                  <c:v>1534394</c:v>
                </c:pt>
                <c:pt idx="5">
                  <c:v>1539371</c:v>
                </c:pt>
                <c:pt idx="6">
                  <c:v>552485</c:v>
                </c:pt>
                <c:pt idx="7">
                  <c:v>565261</c:v>
                </c:pt>
                <c:pt idx="8">
                  <c:v>616465</c:v>
                </c:pt>
                <c:pt idx="9">
                  <c:v>630178</c:v>
                </c:pt>
                <c:pt idx="10">
                  <c:v>696879</c:v>
                </c:pt>
                <c:pt idx="11">
                  <c:v>703766</c:v>
                </c:pt>
                <c:pt idx="12">
                  <c:v>754104</c:v>
                </c:pt>
                <c:pt idx="13">
                  <c:v>758268</c:v>
                </c:pt>
                <c:pt idx="14">
                  <c:v>791711</c:v>
                </c:pt>
                <c:pt idx="15">
                  <c:v>837513</c:v>
                </c:pt>
                <c:pt idx="16">
                  <c:v>911279</c:v>
                </c:pt>
                <c:pt idx="17">
                  <c:v>961453</c:v>
                </c:pt>
                <c:pt idx="18">
                  <c:v>1000426</c:v>
                </c:pt>
                <c:pt idx="19">
                  <c:v>987716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02D-436A-8502-0780E426BD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44509327"/>
        <c:axId val="1742427551"/>
      </c:lineChart>
      <c:catAx>
        <c:axId val="174450932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42427551"/>
        <c:crosses val="autoZero"/>
        <c:auto val="1"/>
        <c:lblAlgn val="ctr"/>
        <c:lblOffset val="100"/>
        <c:noMultiLvlLbl val="0"/>
      </c:catAx>
      <c:valAx>
        <c:axId val="1742427551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44509327"/>
        <c:crosses val="autoZero"/>
        <c:crossBetween val="between"/>
        <c:majorUnit val="2000000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Search Algorithms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small!$B$4</c:f>
              <c:strCache>
                <c:ptCount val="1"/>
                <c:pt idx="0">
                  <c:v>find()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strRef>
              <c:f>small!$A$5:$A$24</c:f>
              <c:strCache>
                <c:ptCount val="20"/>
                <c:pt idx="0">
                  <c:v>#10</c:v>
                </c:pt>
                <c:pt idx="1">
                  <c:v>#20</c:v>
                </c:pt>
                <c:pt idx="2">
                  <c:v>#30</c:v>
                </c:pt>
                <c:pt idx="3">
                  <c:v>#40</c:v>
                </c:pt>
                <c:pt idx="4">
                  <c:v>#50</c:v>
                </c:pt>
                <c:pt idx="5">
                  <c:v>#60</c:v>
                </c:pt>
                <c:pt idx="6">
                  <c:v>#70</c:v>
                </c:pt>
                <c:pt idx="7">
                  <c:v>#80</c:v>
                </c:pt>
                <c:pt idx="8">
                  <c:v>#90</c:v>
                </c:pt>
                <c:pt idx="9">
                  <c:v>#100</c:v>
                </c:pt>
                <c:pt idx="10">
                  <c:v>#110</c:v>
                </c:pt>
                <c:pt idx="11">
                  <c:v>#120</c:v>
                </c:pt>
                <c:pt idx="12">
                  <c:v>#130</c:v>
                </c:pt>
                <c:pt idx="13">
                  <c:v>#140</c:v>
                </c:pt>
                <c:pt idx="14">
                  <c:v>#150</c:v>
                </c:pt>
                <c:pt idx="15">
                  <c:v>#160</c:v>
                </c:pt>
                <c:pt idx="16">
                  <c:v>#170</c:v>
                </c:pt>
                <c:pt idx="17">
                  <c:v>#180</c:v>
                </c:pt>
                <c:pt idx="18">
                  <c:v>#190</c:v>
                </c:pt>
                <c:pt idx="19">
                  <c:v>#200</c:v>
                </c:pt>
              </c:strCache>
            </c:strRef>
          </c:cat>
          <c:val>
            <c:numRef>
              <c:f>small!$B$5:$B$24</c:f>
              <c:numCache>
                <c:formatCode>#,##0</c:formatCode>
                <c:ptCount val="20"/>
                <c:pt idx="0">
                  <c:v>406932</c:v>
                </c:pt>
                <c:pt idx="1">
                  <c:v>832252</c:v>
                </c:pt>
                <c:pt idx="2">
                  <c:v>2200641</c:v>
                </c:pt>
                <c:pt idx="3">
                  <c:v>2673259</c:v>
                </c:pt>
                <c:pt idx="4">
                  <c:v>2995065</c:v>
                </c:pt>
                <c:pt idx="5">
                  <c:v>3444996</c:v>
                </c:pt>
                <c:pt idx="6">
                  <c:v>3656562</c:v>
                </c:pt>
                <c:pt idx="7">
                  <c:v>4004074</c:v>
                </c:pt>
                <c:pt idx="8">
                  <c:v>4571154</c:v>
                </c:pt>
                <c:pt idx="9">
                  <c:v>4822144</c:v>
                </c:pt>
                <c:pt idx="10">
                  <c:v>5213471</c:v>
                </c:pt>
                <c:pt idx="11">
                  <c:v>5683092</c:v>
                </c:pt>
                <c:pt idx="12">
                  <c:v>5945729</c:v>
                </c:pt>
                <c:pt idx="13">
                  <c:v>6389213</c:v>
                </c:pt>
                <c:pt idx="14">
                  <c:v>6817463</c:v>
                </c:pt>
                <c:pt idx="15">
                  <c:v>6975538</c:v>
                </c:pt>
                <c:pt idx="16">
                  <c:v>7352759</c:v>
                </c:pt>
                <c:pt idx="17">
                  <c:v>7764301</c:v>
                </c:pt>
                <c:pt idx="18">
                  <c:v>8205945</c:v>
                </c:pt>
                <c:pt idx="19">
                  <c:v>8574275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02D-436A-8502-0780E426BD8F}"/>
            </c:ext>
          </c:extLst>
        </c:ser>
        <c:ser>
          <c:idx val="1"/>
          <c:order val="1"/>
          <c:tx>
            <c:strRef>
              <c:f>small!$C$4</c:f>
              <c:strCache>
                <c:ptCount val="1"/>
                <c:pt idx="0">
                  <c:v>lower_bound()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strRef>
              <c:f>small!$A$5:$A$24</c:f>
              <c:strCache>
                <c:ptCount val="20"/>
                <c:pt idx="0">
                  <c:v>#10</c:v>
                </c:pt>
                <c:pt idx="1">
                  <c:v>#20</c:v>
                </c:pt>
                <c:pt idx="2">
                  <c:v>#30</c:v>
                </c:pt>
                <c:pt idx="3">
                  <c:v>#40</c:v>
                </c:pt>
                <c:pt idx="4">
                  <c:v>#50</c:v>
                </c:pt>
                <c:pt idx="5">
                  <c:v>#60</c:v>
                </c:pt>
                <c:pt idx="6">
                  <c:v>#70</c:v>
                </c:pt>
                <c:pt idx="7">
                  <c:v>#80</c:v>
                </c:pt>
                <c:pt idx="8">
                  <c:v>#90</c:v>
                </c:pt>
                <c:pt idx="9">
                  <c:v>#100</c:v>
                </c:pt>
                <c:pt idx="10">
                  <c:v>#110</c:v>
                </c:pt>
                <c:pt idx="11">
                  <c:v>#120</c:v>
                </c:pt>
                <c:pt idx="12">
                  <c:v>#130</c:v>
                </c:pt>
                <c:pt idx="13">
                  <c:v>#140</c:v>
                </c:pt>
                <c:pt idx="14">
                  <c:v>#150</c:v>
                </c:pt>
                <c:pt idx="15">
                  <c:v>#160</c:v>
                </c:pt>
                <c:pt idx="16">
                  <c:v>#170</c:v>
                </c:pt>
                <c:pt idx="17">
                  <c:v>#180</c:v>
                </c:pt>
                <c:pt idx="18">
                  <c:v>#190</c:v>
                </c:pt>
                <c:pt idx="19">
                  <c:v>#200</c:v>
                </c:pt>
              </c:strCache>
            </c:strRef>
          </c:cat>
          <c:val>
            <c:numRef>
              <c:f>small!$C$5:$C$24</c:f>
              <c:numCache>
                <c:formatCode>#,##0</c:formatCode>
                <c:ptCount val="20"/>
                <c:pt idx="0">
                  <c:v>1763367</c:v>
                </c:pt>
                <c:pt idx="1">
                  <c:v>2287498</c:v>
                </c:pt>
                <c:pt idx="2">
                  <c:v>2536359</c:v>
                </c:pt>
                <c:pt idx="3">
                  <c:v>2830921</c:v>
                </c:pt>
                <c:pt idx="4">
                  <c:v>3120075</c:v>
                </c:pt>
                <c:pt idx="5">
                  <c:v>3164855</c:v>
                </c:pt>
                <c:pt idx="6">
                  <c:v>3419021</c:v>
                </c:pt>
                <c:pt idx="7">
                  <c:v>3661560</c:v>
                </c:pt>
                <c:pt idx="8">
                  <c:v>3878520</c:v>
                </c:pt>
                <c:pt idx="9">
                  <c:v>3958978</c:v>
                </c:pt>
                <c:pt idx="10">
                  <c:v>4271630</c:v>
                </c:pt>
                <c:pt idx="11">
                  <c:v>4456866</c:v>
                </c:pt>
                <c:pt idx="12">
                  <c:v>4475627</c:v>
                </c:pt>
                <c:pt idx="13">
                  <c:v>4774309</c:v>
                </c:pt>
                <c:pt idx="14">
                  <c:v>4650592</c:v>
                </c:pt>
                <c:pt idx="15">
                  <c:v>4813228</c:v>
                </c:pt>
                <c:pt idx="16">
                  <c:v>4905573</c:v>
                </c:pt>
                <c:pt idx="17">
                  <c:v>4895159</c:v>
                </c:pt>
                <c:pt idx="18">
                  <c:v>5067576</c:v>
                </c:pt>
                <c:pt idx="19">
                  <c:v>5168308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02D-436A-8502-0780E426BD8F}"/>
            </c:ext>
          </c:extLst>
        </c:ser>
        <c:ser>
          <c:idx val="2"/>
          <c:order val="2"/>
          <c:tx>
            <c:strRef>
              <c:f>small!$D$4</c:f>
              <c:strCache>
                <c:ptCount val="1"/>
                <c:pt idx="0">
                  <c:v>Tree Container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strRef>
              <c:f>small!$A$5:$A$24</c:f>
              <c:strCache>
                <c:ptCount val="20"/>
                <c:pt idx="0">
                  <c:v>#10</c:v>
                </c:pt>
                <c:pt idx="1">
                  <c:v>#20</c:v>
                </c:pt>
                <c:pt idx="2">
                  <c:v>#30</c:v>
                </c:pt>
                <c:pt idx="3">
                  <c:v>#40</c:v>
                </c:pt>
                <c:pt idx="4">
                  <c:v>#50</c:v>
                </c:pt>
                <c:pt idx="5">
                  <c:v>#60</c:v>
                </c:pt>
                <c:pt idx="6">
                  <c:v>#70</c:v>
                </c:pt>
                <c:pt idx="7">
                  <c:v>#80</c:v>
                </c:pt>
                <c:pt idx="8">
                  <c:v>#90</c:v>
                </c:pt>
                <c:pt idx="9">
                  <c:v>#100</c:v>
                </c:pt>
                <c:pt idx="10">
                  <c:v>#110</c:v>
                </c:pt>
                <c:pt idx="11">
                  <c:v>#120</c:v>
                </c:pt>
                <c:pt idx="12">
                  <c:v>#130</c:v>
                </c:pt>
                <c:pt idx="13">
                  <c:v>#140</c:v>
                </c:pt>
                <c:pt idx="14">
                  <c:v>#150</c:v>
                </c:pt>
                <c:pt idx="15">
                  <c:v>#160</c:v>
                </c:pt>
                <c:pt idx="16">
                  <c:v>#170</c:v>
                </c:pt>
                <c:pt idx="17">
                  <c:v>#180</c:v>
                </c:pt>
                <c:pt idx="18">
                  <c:v>#190</c:v>
                </c:pt>
                <c:pt idx="19">
                  <c:v>#200</c:v>
                </c:pt>
              </c:strCache>
            </c:strRef>
          </c:cat>
          <c:val>
            <c:numRef>
              <c:f>small!$D$5:$D$24</c:f>
              <c:numCache>
                <c:formatCode>#,##0</c:formatCode>
                <c:ptCount val="20"/>
                <c:pt idx="0">
                  <c:v>1645343</c:v>
                </c:pt>
                <c:pt idx="1">
                  <c:v>2080779</c:v>
                </c:pt>
                <c:pt idx="2">
                  <c:v>2500602</c:v>
                </c:pt>
                <c:pt idx="3">
                  <c:v>2851938</c:v>
                </c:pt>
                <c:pt idx="4">
                  <c:v>3220049</c:v>
                </c:pt>
                <c:pt idx="5">
                  <c:v>3527556</c:v>
                </c:pt>
                <c:pt idx="6">
                  <c:v>3584998</c:v>
                </c:pt>
                <c:pt idx="7">
                  <c:v>4020786</c:v>
                </c:pt>
                <c:pt idx="8">
                  <c:v>4243917</c:v>
                </c:pt>
                <c:pt idx="9">
                  <c:v>4349354</c:v>
                </c:pt>
                <c:pt idx="10">
                  <c:v>4512815</c:v>
                </c:pt>
                <c:pt idx="11">
                  <c:v>4734922</c:v>
                </c:pt>
                <c:pt idx="12">
                  <c:v>4546608</c:v>
                </c:pt>
                <c:pt idx="13">
                  <c:v>4670440</c:v>
                </c:pt>
                <c:pt idx="14">
                  <c:v>4800249</c:v>
                </c:pt>
                <c:pt idx="15">
                  <c:v>4924986</c:v>
                </c:pt>
                <c:pt idx="16">
                  <c:v>5178916</c:v>
                </c:pt>
                <c:pt idx="17">
                  <c:v>5180496</c:v>
                </c:pt>
                <c:pt idx="18">
                  <c:v>5108748</c:v>
                </c:pt>
                <c:pt idx="19">
                  <c:v>5276215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02D-436A-8502-0780E426BD8F}"/>
            </c:ext>
          </c:extLst>
        </c:ser>
        <c:ser>
          <c:idx val="3"/>
          <c:order val="3"/>
          <c:tx>
            <c:strRef>
              <c:f>small!$E$4</c:f>
              <c:strCache>
                <c:ptCount val="1"/>
                <c:pt idx="0">
                  <c:v>Hash Container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x"/>
            <c:size val="6"/>
            <c:spPr>
              <a:noFill/>
              <a:ln w="9525">
                <a:solidFill>
                  <a:schemeClr val="accent4"/>
                </a:solidFill>
                <a:round/>
              </a:ln>
              <a:effectLst/>
            </c:spPr>
          </c:marker>
          <c:cat>
            <c:strRef>
              <c:f>small!$A$5:$A$24</c:f>
              <c:strCache>
                <c:ptCount val="20"/>
                <c:pt idx="0">
                  <c:v>#10</c:v>
                </c:pt>
                <c:pt idx="1">
                  <c:v>#20</c:v>
                </c:pt>
                <c:pt idx="2">
                  <c:v>#30</c:v>
                </c:pt>
                <c:pt idx="3">
                  <c:v>#40</c:v>
                </c:pt>
                <c:pt idx="4">
                  <c:v>#50</c:v>
                </c:pt>
                <c:pt idx="5">
                  <c:v>#60</c:v>
                </c:pt>
                <c:pt idx="6">
                  <c:v>#70</c:v>
                </c:pt>
                <c:pt idx="7">
                  <c:v>#80</c:v>
                </c:pt>
                <c:pt idx="8">
                  <c:v>#90</c:v>
                </c:pt>
                <c:pt idx="9">
                  <c:v>#100</c:v>
                </c:pt>
                <c:pt idx="10">
                  <c:v>#110</c:v>
                </c:pt>
                <c:pt idx="11">
                  <c:v>#120</c:v>
                </c:pt>
                <c:pt idx="12">
                  <c:v>#130</c:v>
                </c:pt>
                <c:pt idx="13">
                  <c:v>#140</c:v>
                </c:pt>
                <c:pt idx="14">
                  <c:v>#150</c:v>
                </c:pt>
                <c:pt idx="15">
                  <c:v>#160</c:v>
                </c:pt>
                <c:pt idx="16">
                  <c:v>#170</c:v>
                </c:pt>
                <c:pt idx="17">
                  <c:v>#180</c:v>
                </c:pt>
                <c:pt idx="18">
                  <c:v>#190</c:v>
                </c:pt>
                <c:pt idx="19">
                  <c:v>#200</c:v>
                </c:pt>
              </c:strCache>
            </c:strRef>
          </c:cat>
          <c:val>
            <c:numRef>
              <c:f>small!$E$5:$E$24</c:f>
              <c:numCache>
                <c:formatCode>#,##0</c:formatCode>
                <c:ptCount val="20"/>
                <c:pt idx="0">
                  <c:v>562369</c:v>
                </c:pt>
                <c:pt idx="1">
                  <c:v>801358</c:v>
                </c:pt>
                <c:pt idx="2">
                  <c:v>1107618</c:v>
                </c:pt>
                <c:pt idx="3">
                  <c:v>1345100</c:v>
                </c:pt>
                <c:pt idx="4">
                  <c:v>1534394</c:v>
                </c:pt>
                <c:pt idx="5">
                  <c:v>1539371</c:v>
                </c:pt>
                <c:pt idx="6">
                  <c:v>552485</c:v>
                </c:pt>
                <c:pt idx="7">
                  <c:v>565261</c:v>
                </c:pt>
                <c:pt idx="8">
                  <c:v>616465</c:v>
                </c:pt>
                <c:pt idx="9">
                  <c:v>630178</c:v>
                </c:pt>
                <c:pt idx="10">
                  <c:v>696879</c:v>
                </c:pt>
                <c:pt idx="11">
                  <c:v>703766</c:v>
                </c:pt>
                <c:pt idx="12">
                  <c:v>754104</c:v>
                </c:pt>
                <c:pt idx="13">
                  <c:v>758268</c:v>
                </c:pt>
                <c:pt idx="14">
                  <c:v>791711</c:v>
                </c:pt>
                <c:pt idx="15">
                  <c:v>837513</c:v>
                </c:pt>
                <c:pt idx="16">
                  <c:v>911279</c:v>
                </c:pt>
                <c:pt idx="17">
                  <c:v>961453</c:v>
                </c:pt>
                <c:pt idx="18">
                  <c:v>1000426</c:v>
                </c:pt>
                <c:pt idx="19">
                  <c:v>987716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02D-436A-8502-0780E426BD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44509327"/>
        <c:axId val="1742427551"/>
      </c:lineChart>
      <c:catAx>
        <c:axId val="174450932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42427551"/>
        <c:crosses val="autoZero"/>
        <c:auto val="1"/>
        <c:lblAlgn val="ctr"/>
        <c:lblOffset val="100"/>
        <c:noMultiLvlLbl val="0"/>
      </c:catAx>
      <c:valAx>
        <c:axId val="1742427551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44509327"/>
        <c:crosses val="autoZero"/>
        <c:crossBetween val="between"/>
        <c:majorUnit val="2000000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$100,000 iteration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 w="19050" cap="flat" cmpd="sng" algn="ctr">
          <a:solidFill>
            <a:schemeClr val="tx1">
              <a:lumMod val="25000"/>
              <a:lumOff val="75000"/>
            </a:schemeClr>
          </a:solidFill>
          <a:round/>
        </a:ln>
        <a:effectLst/>
        <a:sp3d contourW="19050">
          <a:contourClr>
            <a:schemeClr val="tx1">
              <a:lumMod val="25000"/>
              <a:lumOff val="75000"/>
            </a:schemeClr>
          </a:contourClr>
        </a:sp3d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spPr>
            <a:pattFill prst="ltDnDiag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solidFill>
                <a:schemeClr val="accent1"/>
              </a:solidFill>
            </a:ln>
            <a:effectLst/>
            <a:sp3d>
              <a:contourClr>
                <a:schemeClr val="accent1"/>
              </a:contourClr>
            </a:sp3d>
          </c:spPr>
          <c:invertIfNegative val="0"/>
          <c:dPt>
            <c:idx val="1"/>
            <c:invertIfNegative val="0"/>
            <c:bubble3D val="0"/>
            <c:spPr>
              <a:blipFill>
                <a:blip xmlns:r="http://schemas.openxmlformats.org/officeDocument/2006/relationships" r:embed="rId3"/>
                <a:tile tx="0" ty="0" sx="100000" sy="100000" flip="none" algn="tl"/>
              </a:blipFill>
              <a:ln>
                <a:solidFill>
                  <a:schemeClr val="accent1"/>
                </a:solidFill>
              </a:ln>
              <a:effectLst/>
              <a:sp3d>
                <a:contourClr>
                  <a:schemeClr val="accen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0A52-443A-98D7-3B989EBA9999}"/>
              </c:ext>
            </c:extLst>
          </c:dPt>
          <c:cat>
            <c:strRef>
              <c:f>iteration!$B$1:$C$1</c:f>
              <c:strCache>
                <c:ptCount val="2"/>
                <c:pt idx="0">
                  <c:v>vector</c:v>
                </c:pt>
                <c:pt idx="1">
                  <c:v>list</c:v>
                </c:pt>
              </c:strCache>
            </c:strRef>
          </c:cat>
          <c:val>
            <c:numRef>
              <c:f>iteration!$B$4:$C$4</c:f>
              <c:numCache>
                <c:formatCode>_(* #,##0_);_(* \(#,##0\);_(* "-"_);_(@_)</c:formatCode>
                <c:ptCount val="2"/>
                <c:pt idx="0">
                  <c:v>746674</c:v>
                </c:pt>
                <c:pt idx="1">
                  <c:v>9788108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A52-443A-98D7-3B989EBA99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548328335"/>
        <c:axId val="702376015"/>
        <c:axId val="0"/>
      </c:bar3DChart>
      <c:catAx>
        <c:axId val="5483283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02376015"/>
        <c:crosses val="autoZero"/>
        <c:auto val="1"/>
        <c:lblAlgn val="ctr"/>
        <c:lblOffset val="100"/>
        <c:noMultiLvlLbl val="0"/>
      </c:catAx>
      <c:valAx>
        <c:axId val="702376015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numFmt formatCode="_(* #,##0_);_(* \(#,##0\);_(* &quot;-&quot;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83283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9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pattFill prst="ltDn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>
        <a:solidFill>
          <a:schemeClr val="phClr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9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pattFill prst="ltDn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>
        <a:solidFill>
          <a:schemeClr val="phClr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image" Target="../media/image7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image" Target="../media/image1.jpeg"/><Relationship Id="rId4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7DD6BB-6B24-42DF-B60E-96DAD514A529}" type="doc">
      <dgm:prSet loTypeId="urn:microsoft.com/office/officeart/2005/8/layout/vList4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 altLang="ko-KR"/>
        </a:p>
      </dgm:t>
    </dgm:pt>
    <dgm:pt modelId="{15640608-532C-4865-B41E-01692265CD4C}">
      <dgm:prSet phldrT="[Text]"/>
      <dgm:spPr/>
      <dgm:t>
        <a:bodyPr/>
        <a:lstStyle/>
        <a:p>
          <a:r>
            <a: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&lt;algorithm&gt;</a:t>
          </a:r>
        </a:p>
      </dgm:t>
    </dgm:pt>
    <dgm:pt modelId="{B3939E6B-D76E-46C0-9F58-9505E029B98A}" type="parTrans" cxnId="{A5E8E2B1-ED56-4FFB-AF85-6B3788997817}">
      <dgm:prSet/>
      <dgm:spPr/>
      <dgm:t>
        <a:bodyPr/>
        <a:lstStyle/>
        <a:p>
          <a:endParaRPr lang="en-US" altLang="ko-KR"/>
        </a:p>
      </dgm:t>
    </dgm:pt>
    <dgm:pt modelId="{8BE30651-2722-464E-8980-A89DD8E74DA0}" type="sibTrans" cxnId="{A5E8E2B1-ED56-4FFB-AF85-6B3788997817}">
      <dgm:prSet/>
      <dgm:spPr/>
      <dgm:t>
        <a:bodyPr/>
        <a:lstStyle/>
        <a:p>
          <a:endParaRPr lang="en-US" altLang="ko-KR"/>
        </a:p>
      </dgm:t>
    </dgm:pt>
    <dgm:pt modelId="{61A76A64-8775-4FB5-8149-E7C39B7BFF7C}">
      <dgm:prSet phldrT="[Text]"/>
      <dgm:spPr/>
      <dgm:t>
        <a:bodyPr/>
        <a:lstStyle/>
        <a:p>
          <a:r>
            <a:rPr lang="en-US" altLang="ko-KR" dirty="0" err="1"/>
            <a:t>std</a:t>
          </a:r>
          <a:r>
            <a:rPr lang="en-US" altLang="ko-KR" dirty="0"/>
            <a:t>::find()</a:t>
          </a:r>
        </a:p>
      </dgm:t>
    </dgm:pt>
    <dgm:pt modelId="{9834BE7D-F970-4CB4-8561-F81C6AA84743}" type="parTrans" cxnId="{C0D22BFB-ED1D-453A-A86D-84310D48EFC5}">
      <dgm:prSet/>
      <dgm:spPr/>
      <dgm:t>
        <a:bodyPr/>
        <a:lstStyle/>
        <a:p>
          <a:endParaRPr lang="en-US" altLang="ko-KR"/>
        </a:p>
      </dgm:t>
    </dgm:pt>
    <dgm:pt modelId="{F3BD8C5F-197D-405C-BC0D-A50E38C0CEDA}" type="sibTrans" cxnId="{C0D22BFB-ED1D-453A-A86D-84310D48EFC5}">
      <dgm:prSet/>
      <dgm:spPr/>
      <dgm:t>
        <a:bodyPr/>
        <a:lstStyle/>
        <a:p>
          <a:endParaRPr lang="en-US" altLang="ko-KR"/>
        </a:p>
      </dgm:t>
    </dgm:pt>
    <dgm:pt modelId="{7F6E3B60-FEA3-4D47-8FFE-A922F0080253}">
      <dgm:prSet phldrT="[Text]"/>
      <dgm:spPr/>
      <dgm:t>
        <a:bodyPr/>
        <a:lstStyle/>
        <a:p>
          <a:r>
            <a:rPr lang="en-US" altLang="ko-KR" dirty="0" err="1"/>
            <a:t>std</a:t>
          </a:r>
          <a:r>
            <a:rPr lang="en-US" altLang="ko-KR" dirty="0"/>
            <a:t>::</a:t>
          </a:r>
          <a:r>
            <a:rPr lang="en-US" altLang="ko-KR" dirty="0" err="1"/>
            <a:t>lower_bound</a:t>
          </a:r>
          <a:r>
            <a:rPr lang="en-US" altLang="ko-KR" dirty="0"/>
            <a:t>()</a:t>
          </a:r>
        </a:p>
      </dgm:t>
    </dgm:pt>
    <dgm:pt modelId="{451CE60F-A0EA-4B82-9D17-A3A6B181B4B9}" type="parTrans" cxnId="{137E2BC2-8629-4288-A3FF-8671FB669657}">
      <dgm:prSet/>
      <dgm:spPr/>
      <dgm:t>
        <a:bodyPr/>
        <a:lstStyle/>
        <a:p>
          <a:endParaRPr lang="en-US" altLang="ko-KR"/>
        </a:p>
      </dgm:t>
    </dgm:pt>
    <dgm:pt modelId="{32BD8766-1799-4BC2-8E9E-CC2B9EB62F5A}" type="sibTrans" cxnId="{137E2BC2-8629-4288-A3FF-8671FB669657}">
      <dgm:prSet/>
      <dgm:spPr/>
      <dgm:t>
        <a:bodyPr/>
        <a:lstStyle/>
        <a:p>
          <a:endParaRPr lang="en-US" altLang="ko-KR"/>
        </a:p>
      </dgm:t>
    </dgm:pt>
    <dgm:pt modelId="{23782CF3-E439-4479-8D78-770664A2587F}">
      <dgm:prSet phldrT="[Text]"/>
      <dgm:spPr/>
      <dgm:t>
        <a:bodyPr/>
        <a:lstStyle/>
        <a:p>
          <a:r>
            <a: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Analyses</a:t>
          </a:r>
        </a:p>
      </dgm:t>
    </dgm:pt>
    <dgm:pt modelId="{D799B189-3431-4599-AFEA-139A2EDD88B4}" type="parTrans" cxnId="{906909D6-7B0B-4693-A944-B8636C2B7C12}">
      <dgm:prSet/>
      <dgm:spPr/>
      <dgm:t>
        <a:bodyPr/>
        <a:lstStyle/>
        <a:p>
          <a:endParaRPr lang="en-US" altLang="ko-KR"/>
        </a:p>
      </dgm:t>
    </dgm:pt>
    <dgm:pt modelId="{6B8EBC14-88FB-4FAD-8A2B-2A34BD37A5B1}" type="sibTrans" cxnId="{906909D6-7B0B-4693-A944-B8636C2B7C12}">
      <dgm:prSet/>
      <dgm:spPr/>
      <dgm:t>
        <a:bodyPr/>
        <a:lstStyle/>
        <a:p>
          <a:endParaRPr lang="en-US" altLang="ko-KR"/>
        </a:p>
      </dgm:t>
    </dgm:pt>
    <dgm:pt modelId="{4EBBAF68-5969-47E4-A3EE-F4E33891E84C}">
      <dgm:prSet phldrT="[Text]"/>
      <dgm:spPr/>
      <dgm:t>
        <a:bodyPr/>
        <a:lstStyle/>
        <a:p>
          <a:r>
            <a:rPr lang="en-US" altLang="ko-KR" dirty="0"/>
            <a:t>Recognitions</a:t>
          </a:r>
        </a:p>
      </dgm:t>
    </dgm:pt>
    <dgm:pt modelId="{15AF3D7D-F9DD-449F-A830-6A245B710508}" type="parTrans" cxnId="{78BABE05-7997-4EDC-A0A5-425AC868D50A}">
      <dgm:prSet/>
      <dgm:spPr/>
      <dgm:t>
        <a:bodyPr/>
        <a:lstStyle/>
        <a:p>
          <a:endParaRPr lang="en-US" altLang="ko-KR"/>
        </a:p>
      </dgm:t>
    </dgm:pt>
    <dgm:pt modelId="{47DCC149-14F3-401D-BC03-76DA4CD9A97E}" type="sibTrans" cxnId="{78BABE05-7997-4EDC-A0A5-425AC868D50A}">
      <dgm:prSet/>
      <dgm:spPr/>
      <dgm:t>
        <a:bodyPr/>
        <a:lstStyle/>
        <a:p>
          <a:endParaRPr lang="en-US" altLang="ko-KR"/>
        </a:p>
      </dgm:t>
    </dgm:pt>
    <dgm:pt modelId="{B2625656-169D-4898-805D-AE0253ABF308}">
      <dgm:prSet phldrT="[Text]"/>
      <dgm:spPr/>
      <dgm:t>
        <a:bodyPr/>
        <a:lstStyle/>
        <a:p>
          <a:r>
            <a:rPr lang="en-US" altLang="ko-KR" dirty="0"/>
            <a:t>Tree-Maps</a:t>
          </a:r>
        </a:p>
      </dgm:t>
    </dgm:pt>
    <dgm:pt modelId="{4D3BB009-A1FA-4801-A6E1-74AF65E79A0C}" type="parTrans" cxnId="{B1DE7BBE-B231-43D3-80B0-D37FE190E499}">
      <dgm:prSet/>
      <dgm:spPr/>
      <dgm:t>
        <a:bodyPr/>
        <a:lstStyle/>
        <a:p>
          <a:endParaRPr lang="en-US" altLang="ko-KR"/>
        </a:p>
      </dgm:t>
    </dgm:pt>
    <dgm:pt modelId="{A44187B6-B8A6-4EFE-82EA-C86795AF1258}" type="sibTrans" cxnId="{B1DE7BBE-B231-43D3-80B0-D37FE190E499}">
      <dgm:prSet/>
      <dgm:spPr/>
      <dgm:t>
        <a:bodyPr/>
        <a:lstStyle/>
        <a:p>
          <a:endParaRPr lang="en-US" altLang="ko-KR"/>
        </a:p>
      </dgm:t>
    </dgm:pt>
    <dgm:pt modelId="{EE199B52-197C-43DF-916C-0647533570E0}">
      <dgm:prSet phldrT="[Text]"/>
      <dgm:spPr/>
      <dgm:t>
        <a:bodyPr/>
        <a:lstStyle/>
        <a:p>
          <a:r>
            <a: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Measurements</a:t>
          </a:r>
        </a:p>
      </dgm:t>
    </dgm:pt>
    <dgm:pt modelId="{9DF009BA-5597-49BD-97B1-E6E2BEB145DE}" type="parTrans" cxnId="{CB085016-B4DB-46CE-964C-E717B96E93BD}">
      <dgm:prSet/>
      <dgm:spPr/>
      <dgm:t>
        <a:bodyPr/>
        <a:lstStyle/>
        <a:p>
          <a:endParaRPr lang="en-US" altLang="ko-KR"/>
        </a:p>
      </dgm:t>
    </dgm:pt>
    <dgm:pt modelId="{CAD56BD3-BFF9-4BD4-89F7-A7EDED9C489D}" type="sibTrans" cxnId="{CB085016-B4DB-46CE-964C-E717B96E93BD}">
      <dgm:prSet/>
      <dgm:spPr/>
      <dgm:t>
        <a:bodyPr/>
        <a:lstStyle/>
        <a:p>
          <a:endParaRPr lang="en-US" altLang="ko-KR"/>
        </a:p>
      </dgm:t>
    </dgm:pt>
    <dgm:pt modelId="{C9A19E6F-B9CB-406F-A6D6-25C19A724D72}">
      <dgm:prSet phldrT="[Text]"/>
      <dgm:spPr/>
      <dgm:t>
        <a:bodyPr/>
        <a:lstStyle/>
        <a:p>
          <a:r>
            <a:rPr lang="en-US" altLang="ko-KR" dirty="0"/>
            <a:t>Tree Container vs. </a:t>
          </a:r>
          <a:r>
            <a:rPr lang="en-US" altLang="ko-KR" dirty="0" err="1"/>
            <a:t>lower_bound</a:t>
          </a:r>
          <a:r>
            <a:rPr lang="en-US" altLang="ko-KR" dirty="0"/>
            <a:t>()</a:t>
          </a:r>
        </a:p>
      </dgm:t>
    </dgm:pt>
    <dgm:pt modelId="{B78155E7-8C25-4CAA-821A-B857003E82FF}" type="parTrans" cxnId="{230F7C13-89BA-4CA6-B945-5A6C3D5D7B1A}">
      <dgm:prSet/>
      <dgm:spPr/>
      <dgm:t>
        <a:bodyPr/>
        <a:lstStyle/>
        <a:p>
          <a:endParaRPr lang="en-US" altLang="ko-KR"/>
        </a:p>
      </dgm:t>
    </dgm:pt>
    <dgm:pt modelId="{E59E280E-241F-4031-B31B-B6E6EFEB9877}" type="sibTrans" cxnId="{230F7C13-89BA-4CA6-B945-5A6C3D5D7B1A}">
      <dgm:prSet/>
      <dgm:spPr/>
      <dgm:t>
        <a:bodyPr/>
        <a:lstStyle/>
        <a:p>
          <a:endParaRPr lang="en-US" altLang="ko-KR"/>
        </a:p>
      </dgm:t>
    </dgm:pt>
    <dgm:pt modelId="{29AE4662-A903-40F9-B6CF-27D0CB80CFD3}">
      <dgm:prSet phldrT="[Text]"/>
      <dgm:spPr/>
      <dgm:t>
        <a:bodyPr/>
        <a:lstStyle/>
        <a:p>
          <a:r>
            <a:rPr lang="en-US" altLang="ko-KR" dirty="0" err="1"/>
            <a:t>std</a:t>
          </a:r>
          <a:r>
            <a:rPr lang="en-US" altLang="ko-KR" dirty="0"/>
            <a:t>::</a:t>
          </a:r>
          <a:r>
            <a:rPr lang="en-US" altLang="ko-KR" dirty="0" err="1"/>
            <a:t>equal_range</a:t>
          </a:r>
          <a:r>
            <a:rPr lang="en-US" altLang="ko-KR" dirty="0"/>
            <a:t>()</a:t>
          </a:r>
        </a:p>
      </dgm:t>
    </dgm:pt>
    <dgm:pt modelId="{DB448347-6685-4832-ADB7-E84CE65CF546}" type="parTrans" cxnId="{6DEDED68-6AE5-4251-953E-F073EF5633BC}">
      <dgm:prSet/>
      <dgm:spPr/>
      <dgm:t>
        <a:bodyPr/>
        <a:lstStyle/>
        <a:p>
          <a:endParaRPr lang="en-US" altLang="ko-KR"/>
        </a:p>
      </dgm:t>
    </dgm:pt>
    <dgm:pt modelId="{636E4934-F334-40A6-807B-98423ADDD03E}" type="sibTrans" cxnId="{6DEDED68-6AE5-4251-953E-F073EF5633BC}">
      <dgm:prSet/>
      <dgm:spPr/>
      <dgm:t>
        <a:bodyPr/>
        <a:lstStyle/>
        <a:p>
          <a:endParaRPr lang="en-US" altLang="ko-KR"/>
        </a:p>
      </dgm:t>
    </dgm:pt>
    <dgm:pt modelId="{E52741E2-ECF2-4A95-8AA8-7639B0FD50E1}">
      <dgm:prSet phldrT="[Text]"/>
      <dgm:spPr/>
      <dgm:t>
        <a:bodyPr/>
        <a:lstStyle/>
        <a:p>
          <a:r>
            <a:rPr lang="en-US" altLang="ko-KR" dirty="0"/>
            <a:t>Hash-Maps</a:t>
          </a:r>
        </a:p>
      </dgm:t>
    </dgm:pt>
    <dgm:pt modelId="{497005C7-6BD0-4412-A4B2-080CE4109024}" type="parTrans" cxnId="{F1C192A9-0DFE-4020-BE93-A8344E229705}">
      <dgm:prSet/>
      <dgm:spPr/>
      <dgm:t>
        <a:bodyPr/>
        <a:lstStyle/>
        <a:p>
          <a:endParaRPr lang="en-US" altLang="ko-KR"/>
        </a:p>
      </dgm:t>
    </dgm:pt>
    <dgm:pt modelId="{BE5A4C84-E066-4CC6-B273-8A28B293F199}" type="sibTrans" cxnId="{F1C192A9-0DFE-4020-BE93-A8344E229705}">
      <dgm:prSet/>
      <dgm:spPr/>
      <dgm:t>
        <a:bodyPr/>
        <a:lstStyle/>
        <a:p>
          <a:endParaRPr lang="en-US" altLang="ko-KR"/>
        </a:p>
      </dgm:t>
    </dgm:pt>
    <dgm:pt modelId="{020D5BF0-9595-4BA3-AA58-D3C98D1006A9}">
      <dgm:prSet phldrT="[Text]"/>
      <dgm:spPr/>
      <dgm:t>
        <a:bodyPr/>
        <a:lstStyle/>
        <a:p>
          <a:r>
            <a:rPr lang="en-US" altLang="ko-KR" dirty="0"/>
            <a:t>Associative Containers</a:t>
          </a:r>
        </a:p>
      </dgm:t>
    </dgm:pt>
    <dgm:pt modelId="{E9864276-4AEF-4B51-93AF-496B1E3FE97A}" type="parTrans" cxnId="{BAA222ED-BD41-434D-9A4B-803EBA415AAE}">
      <dgm:prSet/>
      <dgm:spPr/>
      <dgm:t>
        <a:bodyPr/>
        <a:lstStyle/>
        <a:p>
          <a:endParaRPr lang="en-US" altLang="ko-KR"/>
        </a:p>
      </dgm:t>
    </dgm:pt>
    <dgm:pt modelId="{D071ECCC-0627-4E62-8163-07482CF248A9}" type="sibTrans" cxnId="{BAA222ED-BD41-434D-9A4B-803EBA415AAE}">
      <dgm:prSet/>
      <dgm:spPr/>
      <dgm:t>
        <a:bodyPr/>
        <a:lstStyle/>
        <a:p>
          <a:endParaRPr lang="en-US" altLang="ko-KR"/>
        </a:p>
      </dgm:t>
    </dgm:pt>
    <dgm:pt modelId="{5DBD448C-E489-436F-8E13-763EAC0EF190}">
      <dgm:prSet phldrT="[Text]"/>
      <dgm:spPr/>
      <dgm:t>
        <a:bodyPr/>
        <a:lstStyle/>
        <a:p>
          <a:r>
            <a:rPr lang="en-US" altLang="ko-KR" dirty="0" err="1"/>
            <a:t>std</a:t>
          </a:r>
          <a:r>
            <a:rPr lang="en-US" altLang="ko-KR" dirty="0"/>
            <a:t>::find() vs. Associative Containers</a:t>
          </a:r>
        </a:p>
      </dgm:t>
    </dgm:pt>
    <dgm:pt modelId="{017EE146-9609-4479-86EF-C24F4DDA4890}" type="parTrans" cxnId="{6EC4A6B5-650D-44C3-B5E5-679193229552}">
      <dgm:prSet/>
      <dgm:spPr/>
      <dgm:t>
        <a:bodyPr/>
        <a:lstStyle/>
        <a:p>
          <a:endParaRPr lang="en-US" altLang="ko-KR"/>
        </a:p>
      </dgm:t>
    </dgm:pt>
    <dgm:pt modelId="{46D65B7D-EA94-4BB8-B2EB-A876AF372786}" type="sibTrans" cxnId="{6EC4A6B5-650D-44C3-B5E5-679193229552}">
      <dgm:prSet/>
      <dgm:spPr/>
      <dgm:t>
        <a:bodyPr/>
        <a:lstStyle/>
        <a:p>
          <a:endParaRPr lang="en-US" altLang="ko-KR"/>
        </a:p>
      </dgm:t>
    </dgm:pt>
    <dgm:pt modelId="{C368A566-A9C0-4CB0-9F0D-ECE23D69FD7A}" type="pres">
      <dgm:prSet presAssocID="{9E7DD6BB-6B24-42DF-B60E-96DAD514A529}" presName="linear" presStyleCnt="0">
        <dgm:presLayoutVars>
          <dgm:dir/>
          <dgm:resizeHandles val="exact"/>
        </dgm:presLayoutVars>
      </dgm:prSet>
      <dgm:spPr/>
    </dgm:pt>
    <dgm:pt modelId="{0D0906FB-57CA-4F29-8CB8-DBF73093C71A}" type="pres">
      <dgm:prSet presAssocID="{15640608-532C-4865-B41E-01692265CD4C}" presName="comp" presStyleCnt="0"/>
      <dgm:spPr/>
    </dgm:pt>
    <dgm:pt modelId="{B127EF0F-EFC6-4A00-85A1-50CED570A29F}" type="pres">
      <dgm:prSet presAssocID="{15640608-532C-4865-B41E-01692265CD4C}" presName="box" presStyleLbl="node1" presStyleIdx="0" presStyleCnt="3"/>
      <dgm:spPr/>
    </dgm:pt>
    <dgm:pt modelId="{CA4A9298-FCF2-4795-A871-B50D0BAACB2D}" type="pres">
      <dgm:prSet presAssocID="{15640608-532C-4865-B41E-01692265CD4C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</dgm:spPr>
    </dgm:pt>
    <dgm:pt modelId="{F8E720D0-CEB1-4074-96D7-6D12B43FF979}" type="pres">
      <dgm:prSet presAssocID="{15640608-532C-4865-B41E-01692265CD4C}" presName="text" presStyleLbl="node1" presStyleIdx="0" presStyleCnt="3">
        <dgm:presLayoutVars>
          <dgm:bulletEnabled val="1"/>
        </dgm:presLayoutVars>
      </dgm:prSet>
      <dgm:spPr/>
    </dgm:pt>
    <dgm:pt modelId="{78FB847A-C363-475F-9184-42725D2FDD1E}" type="pres">
      <dgm:prSet presAssocID="{8BE30651-2722-464E-8980-A89DD8E74DA0}" presName="spacer" presStyleCnt="0"/>
      <dgm:spPr/>
    </dgm:pt>
    <dgm:pt modelId="{E17FF174-2F1A-4631-813D-62D29519AC05}" type="pres">
      <dgm:prSet presAssocID="{23782CF3-E439-4479-8D78-770664A2587F}" presName="comp" presStyleCnt="0"/>
      <dgm:spPr/>
    </dgm:pt>
    <dgm:pt modelId="{63B3F6F4-CB25-46B6-A681-22E2BAB960D1}" type="pres">
      <dgm:prSet presAssocID="{23782CF3-E439-4479-8D78-770664A2587F}" presName="box" presStyleLbl="node1" presStyleIdx="1" presStyleCnt="3"/>
      <dgm:spPr/>
    </dgm:pt>
    <dgm:pt modelId="{252FE8F2-0375-45D2-AF27-03B9D3E4857B}" type="pres">
      <dgm:prSet presAssocID="{23782CF3-E439-4479-8D78-770664A2587F}" presName="img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</dgm:spPr>
    </dgm:pt>
    <dgm:pt modelId="{86150E56-C392-40BA-80EF-714317217A46}" type="pres">
      <dgm:prSet presAssocID="{23782CF3-E439-4479-8D78-770664A2587F}" presName="text" presStyleLbl="node1" presStyleIdx="1" presStyleCnt="3">
        <dgm:presLayoutVars>
          <dgm:bulletEnabled val="1"/>
        </dgm:presLayoutVars>
      </dgm:prSet>
      <dgm:spPr/>
    </dgm:pt>
    <dgm:pt modelId="{7E5570D7-7743-4ECB-B77C-ED14E3EF2474}" type="pres">
      <dgm:prSet presAssocID="{6B8EBC14-88FB-4FAD-8A2B-2A34BD37A5B1}" presName="spacer" presStyleCnt="0"/>
      <dgm:spPr/>
    </dgm:pt>
    <dgm:pt modelId="{E3C1558A-68AB-4F07-B6A2-A5D57D0AC700}" type="pres">
      <dgm:prSet presAssocID="{EE199B52-197C-43DF-916C-0647533570E0}" presName="comp" presStyleCnt="0"/>
      <dgm:spPr/>
    </dgm:pt>
    <dgm:pt modelId="{0EA6D95D-5F69-49A5-803F-37BD97160C55}" type="pres">
      <dgm:prSet presAssocID="{EE199B52-197C-43DF-916C-0647533570E0}" presName="box" presStyleLbl="node1" presStyleIdx="2" presStyleCnt="3"/>
      <dgm:spPr/>
    </dgm:pt>
    <dgm:pt modelId="{7CCD6A24-E5F9-452E-9DE3-EFFA99879AED}" type="pres">
      <dgm:prSet presAssocID="{EE199B52-197C-43DF-916C-0647533570E0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</dgm:spPr>
    </dgm:pt>
    <dgm:pt modelId="{E3F17694-43A6-4833-9698-4F9A05141D9D}" type="pres">
      <dgm:prSet presAssocID="{EE199B52-197C-43DF-916C-0647533570E0}" presName="text" presStyleLbl="node1" presStyleIdx="2" presStyleCnt="3">
        <dgm:presLayoutVars>
          <dgm:bulletEnabled val="1"/>
        </dgm:presLayoutVars>
      </dgm:prSet>
      <dgm:spPr/>
    </dgm:pt>
  </dgm:ptLst>
  <dgm:cxnLst>
    <dgm:cxn modelId="{60102B01-0A38-4021-B316-1A57683B2233}" type="presOf" srcId="{B2625656-169D-4898-805D-AE0253ABF308}" destId="{63B3F6F4-CB25-46B6-A681-22E2BAB960D1}" srcOrd="0" destOrd="2" presId="urn:microsoft.com/office/officeart/2005/8/layout/vList4"/>
    <dgm:cxn modelId="{4EF4A804-00B4-44DA-99C2-EAE226E08D54}" type="presOf" srcId="{4EBBAF68-5969-47E4-A3EE-F4E33891E84C}" destId="{63B3F6F4-CB25-46B6-A681-22E2BAB960D1}" srcOrd="0" destOrd="1" presId="urn:microsoft.com/office/officeart/2005/8/layout/vList4"/>
    <dgm:cxn modelId="{78BABE05-7997-4EDC-A0A5-425AC868D50A}" srcId="{23782CF3-E439-4479-8D78-770664A2587F}" destId="{4EBBAF68-5969-47E4-A3EE-F4E33891E84C}" srcOrd="0" destOrd="0" parTransId="{15AF3D7D-F9DD-449F-A830-6A245B710508}" sibTransId="{47DCC149-14F3-401D-BC03-76DA4CD9A97E}"/>
    <dgm:cxn modelId="{230F7C13-89BA-4CA6-B945-5A6C3D5D7B1A}" srcId="{EE199B52-197C-43DF-916C-0647533570E0}" destId="{C9A19E6F-B9CB-406F-A6D6-25C19A724D72}" srcOrd="1" destOrd="0" parTransId="{B78155E7-8C25-4CAA-821A-B857003E82FF}" sibTransId="{E59E280E-241F-4031-B31B-B6E6EFEB9877}"/>
    <dgm:cxn modelId="{06A58E14-716E-4B77-911B-FA278E9C21E0}" type="presOf" srcId="{23782CF3-E439-4479-8D78-770664A2587F}" destId="{86150E56-C392-40BA-80EF-714317217A46}" srcOrd="1" destOrd="0" presId="urn:microsoft.com/office/officeart/2005/8/layout/vList4"/>
    <dgm:cxn modelId="{CB085016-B4DB-46CE-964C-E717B96E93BD}" srcId="{9E7DD6BB-6B24-42DF-B60E-96DAD514A529}" destId="{EE199B52-197C-43DF-916C-0647533570E0}" srcOrd="2" destOrd="0" parTransId="{9DF009BA-5597-49BD-97B1-E6E2BEB145DE}" sibTransId="{CAD56BD3-BFF9-4BD4-89F7-A7EDED9C489D}"/>
    <dgm:cxn modelId="{7862B126-A5B0-4EAE-9C8C-41CB1B8B4F27}" type="presOf" srcId="{C9A19E6F-B9CB-406F-A6D6-25C19A724D72}" destId="{0EA6D95D-5F69-49A5-803F-37BD97160C55}" srcOrd="0" destOrd="2" presId="urn:microsoft.com/office/officeart/2005/8/layout/vList4"/>
    <dgm:cxn modelId="{FB63BE28-859A-46DC-AA8D-0AA2BB7E6254}" type="presOf" srcId="{7F6E3B60-FEA3-4D47-8FFE-A922F0080253}" destId="{B127EF0F-EFC6-4A00-85A1-50CED570A29F}" srcOrd="0" destOrd="2" presId="urn:microsoft.com/office/officeart/2005/8/layout/vList4"/>
    <dgm:cxn modelId="{FB1EBB32-E864-4A9E-B177-CC2471968988}" type="presOf" srcId="{61A76A64-8775-4FB5-8149-E7C39B7BFF7C}" destId="{F8E720D0-CEB1-4074-96D7-6D12B43FF979}" srcOrd="1" destOrd="1" presId="urn:microsoft.com/office/officeart/2005/8/layout/vList4"/>
    <dgm:cxn modelId="{0C3DFD33-05FE-4438-A027-1308AD3888EE}" type="presOf" srcId="{4EBBAF68-5969-47E4-A3EE-F4E33891E84C}" destId="{86150E56-C392-40BA-80EF-714317217A46}" srcOrd="1" destOrd="1" presId="urn:microsoft.com/office/officeart/2005/8/layout/vList4"/>
    <dgm:cxn modelId="{4FF9053B-20DA-48F6-9147-9608CF705C16}" type="presOf" srcId="{020D5BF0-9595-4BA3-AA58-D3C98D1006A9}" destId="{0EA6D95D-5F69-49A5-803F-37BD97160C55}" srcOrd="0" destOrd="3" presId="urn:microsoft.com/office/officeart/2005/8/layout/vList4"/>
    <dgm:cxn modelId="{C1D9CA41-5819-4BFF-9411-4407BBD2F47F}" type="presOf" srcId="{B2625656-169D-4898-805D-AE0253ABF308}" destId="{86150E56-C392-40BA-80EF-714317217A46}" srcOrd="1" destOrd="2" presId="urn:microsoft.com/office/officeart/2005/8/layout/vList4"/>
    <dgm:cxn modelId="{E4424267-3ADB-472F-A956-B67A8E306068}" type="presOf" srcId="{15640608-532C-4865-B41E-01692265CD4C}" destId="{B127EF0F-EFC6-4A00-85A1-50CED570A29F}" srcOrd="0" destOrd="0" presId="urn:microsoft.com/office/officeart/2005/8/layout/vList4"/>
    <dgm:cxn modelId="{457FD648-52DC-4047-B228-EC337A56646E}" type="presOf" srcId="{E52741E2-ECF2-4A95-8AA8-7639B0FD50E1}" destId="{86150E56-C392-40BA-80EF-714317217A46}" srcOrd="1" destOrd="3" presId="urn:microsoft.com/office/officeart/2005/8/layout/vList4"/>
    <dgm:cxn modelId="{6DEDED68-6AE5-4251-953E-F073EF5633BC}" srcId="{15640608-532C-4865-B41E-01692265CD4C}" destId="{29AE4662-A903-40F9-B6CF-27D0CB80CFD3}" srcOrd="2" destOrd="0" parTransId="{DB448347-6685-4832-ADB7-E84CE65CF546}" sibTransId="{636E4934-F334-40A6-807B-98423ADDD03E}"/>
    <dgm:cxn modelId="{75E7FD7F-8CAB-4B3F-9F83-5D90C958F3E6}" type="presOf" srcId="{020D5BF0-9595-4BA3-AA58-D3C98D1006A9}" destId="{E3F17694-43A6-4833-9698-4F9A05141D9D}" srcOrd="1" destOrd="3" presId="urn:microsoft.com/office/officeart/2005/8/layout/vList4"/>
    <dgm:cxn modelId="{4D9FEE94-2940-4D9F-A87E-612BC01C98D1}" type="presOf" srcId="{7F6E3B60-FEA3-4D47-8FFE-A922F0080253}" destId="{F8E720D0-CEB1-4074-96D7-6D12B43FF979}" srcOrd="1" destOrd="2" presId="urn:microsoft.com/office/officeart/2005/8/layout/vList4"/>
    <dgm:cxn modelId="{4AE3779B-09F5-4C1B-BB40-2586B39E66D5}" type="presOf" srcId="{C9A19E6F-B9CB-406F-A6D6-25C19A724D72}" destId="{E3F17694-43A6-4833-9698-4F9A05141D9D}" srcOrd="1" destOrd="2" presId="urn:microsoft.com/office/officeart/2005/8/layout/vList4"/>
    <dgm:cxn modelId="{7E993F9D-BE2A-484F-9E7A-4F81FD93A354}" type="presOf" srcId="{5DBD448C-E489-436F-8E13-763EAC0EF190}" destId="{E3F17694-43A6-4833-9698-4F9A05141D9D}" srcOrd="1" destOrd="1" presId="urn:microsoft.com/office/officeart/2005/8/layout/vList4"/>
    <dgm:cxn modelId="{DCA709A0-2411-4EA5-9984-2146E4B4AE94}" type="presOf" srcId="{23782CF3-E439-4479-8D78-770664A2587F}" destId="{63B3F6F4-CB25-46B6-A681-22E2BAB960D1}" srcOrd="0" destOrd="0" presId="urn:microsoft.com/office/officeart/2005/8/layout/vList4"/>
    <dgm:cxn modelId="{C763BDA6-BE65-4E87-A157-EE9A7150D47E}" type="presOf" srcId="{E52741E2-ECF2-4A95-8AA8-7639B0FD50E1}" destId="{63B3F6F4-CB25-46B6-A681-22E2BAB960D1}" srcOrd="0" destOrd="3" presId="urn:microsoft.com/office/officeart/2005/8/layout/vList4"/>
    <dgm:cxn modelId="{F1C192A9-0DFE-4020-BE93-A8344E229705}" srcId="{23782CF3-E439-4479-8D78-770664A2587F}" destId="{E52741E2-ECF2-4A95-8AA8-7639B0FD50E1}" srcOrd="2" destOrd="0" parTransId="{497005C7-6BD0-4412-A4B2-080CE4109024}" sibTransId="{BE5A4C84-E066-4CC6-B273-8A28B293F199}"/>
    <dgm:cxn modelId="{431709AA-8765-4CB1-A678-CF17D46511F8}" type="presOf" srcId="{9E7DD6BB-6B24-42DF-B60E-96DAD514A529}" destId="{C368A566-A9C0-4CB0-9F0D-ECE23D69FD7A}" srcOrd="0" destOrd="0" presId="urn:microsoft.com/office/officeart/2005/8/layout/vList4"/>
    <dgm:cxn modelId="{EEA5CBAA-2091-4FAE-9C63-4EDFE8A5A027}" type="presOf" srcId="{61A76A64-8775-4FB5-8149-E7C39B7BFF7C}" destId="{B127EF0F-EFC6-4A00-85A1-50CED570A29F}" srcOrd="0" destOrd="1" presId="urn:microsoft.com/office/officeart/2005/8/layout/vList4"/>
    <dgm:cxn modelId="{A5E8E2B1-ED56-4FFB-AF85-6B3788997817}" srcId="{9E7DD6BB-6B24-42DF-B60E-96DAD514A529}" destId="{15640608-532C-4865-B41E-01692265CD4C}" srcOrd="0" destOrd="0" parTransId="{B3939E6B-D76E-46C0-9F58-9505E029B98A}" sibTransId="{8BE30651-2722-464E-8980-A89DD8E74DA0}"/>
    <dgm:cxn modelId="{6EC4A6B5-650D-44C3-B5E5-679193229552}" srcId="{EE199B52-197C-43DF-916C-0647533570E0}" destId="{5DBD448C-E489-436F-8E13-763EAC0EF190}" srcOrd="0" destOrd="0" parTransId="{017EE146-9609-4479-86EF-C24F4DDA4890}" sibTransId="{46D65B7D-EA94-4BB8-B2EB-A876AF372786}"/>
    <dgm:cxn modelId="{B1DE7BBE-B231-43D3-80B0-D37FE190E499}" srcId="{23782CF3-E439-4479-8D78-770664A2587F}" destId="{B2625656-169D-4898-805D-AE0253ABF308}" srcOrd="1" destOrd="0" parTransId="{4D3BB009-A1FA-4801-A6E1-74AF65E79A0C}" sibTransId="{A44187B6-B8A6-4EFE-82EA-C86795AF1258}"/>
    <dgm:cxn modelId="{71B4D6BE-9C52-4318-906E-41AC6023E6E1}" type="presOf" srcId="{5DBD448C-E489-436F-8E13-763EAC0EF190}" destId="{0EA6D95D-5F69-49A5-803F-37BD97160C55}" srcOrd="0" destOrd="1" presId="urn:microsoft.com/office/officeart/2005/8/layout/vList4"/>
    <dgm:cxn modelId="{137E2BC2-8629-4288-A3FF-8671FB669657}" srcId="{15640608-532C-4865-B41E-01692265CD4C}" destId="{7F6E3B60-FEA3-4D47-8FFE-A922F0080253}" srcOrd="1" destOrd="0" parTransId="{451CE60F-A0EA-4B82-9D17-A3A6B181B4B9}" sibTransId="{32BD8766-1799-4BC2-8E9E-CC2B9EB62F5A}"/>
    <dgm:cxn modelId="{906909D6-7B0B-4693-A944-B8636C2B7C12}" srcId="{9E7DD6BB-6B24-42DF-B60E-96DAD514A529}" destId="{23782CF3-E439-4479-8D78-770664A2587F}" srcOrd="1" destOrd="0" parTransId="{D799B189-3431-4599-AFEA-139A2EDD88B4}" sibTransId="{6B8EBC14-88FB-4FAD-8A2B-2A34BD37A5B1}"/>
    <dgm:cxn modelId="{507015D7-AF5D-4EB8-A404-4CFE1E501F04}" type="presOf" srcId="{EE199B52-197C-43DF-916C-0647533570E0}" destId="{0EA6D95D-5F69-49A5-803F-37BD97160C55}" srcOrd="0" destOrd="0" presId="urn:microsoft.com/office/officeart/2005/8/layout/vList4"/>
    <dgm:cxn modelId="{09F1CCD9-07BD-408F-A7C1-DB2BF95457F2}" type="presOf" srcId="{29AE4662-A903-40F9-B6CF-27D0CB80CFD3}" destId="{F8E720D0-CEB1-4074-96D7-6D12B43FF979}" srcOrd="1" destOrd="3" presId="urn:microsoft.com/office/officeart/2005/8/layout/vList4"/>
    <dgm:cxn modelId="{F7E420DD-6553-4C11-9115-16F0D5B08D4D}" type="presOf" srcId="{EE199B52-197C-43DF-916C-0647533570E0}" destId="{E3F17694-43A6-4833-9698-4F9A05141D9D}" srcOrd="1" destOrd="0" presId="urn:microsoft.com/office/officeart/2005/8/layout/vList4"/>
    <dgm:cxn modelId="{2AC40AEB-CE58-41A8-81D2-6B0F39D253A7}" type="presOf" srcId="{15640608-532C-4865-B41E-01692265CD4C}" destId="{F8E720D0-CEB1-4074-96D7-6D12B43FF979}" srcOrd="1" destOrd="0" presId="urn:microsoft.com/office/officeart/2005/8/layout/vList4"/>
    <dgm:cxn modelId="{BAA222ED-BD41-434D-9A4B-803EBA415AAE}" srcId="{EE199B52-197C-43DF-916C-0647533570E0}" destId="{020D5BF0-9595-4BA3-AA58-D3C98D1006A9}" srcOrd="2" destOrd="0" parTransId="{E9864276-4AEF-4B51-93AF-496B1E3FE97A}" sibTransId="{D071ECCC-0627-4E62-8163-07482CF248A9}"/>
    <dgm:cxn modelId="{B82F4CF6-2688-40D8-8FA8-624DD4422E6C}" type="presOf" srcId="{29AE4662-A903-40F9-B6CF-27D0CB80CFD3}" destId="{B127EF0F-EFC6-4A00-85A1-50CED570A29F}" srcOrd="0" destOrd="3" presId="urn:microsoft.com/office/officeart/2005/8/layout/vList4"/>
    <dgm:cxn modelId="{C0D22BFB-ED1D-453A-A86D-84310D48EFC5}" srcId="{15640608-532C-4865-B41E-01692265CD4C}" destId="{61A76A64-8775-4FB5-8149-E7C39B7BFF7C}" srcOrd="0" destOrd="0" parTransId="{9834BE7D-F970-4CB4-8561-F81C6AA84743}" sibTransId="{F3BD8C5F-197D-405C-BC0D-A50E38C0CEDA}"/>
    <dgm:cxn modelId="{E57D4071-BA28-4842-BDBD-8646607CF477}" type="presParOf" srcId="{C368A566-A9C0-4CB0-9F0D-ECE23D69FD7A}" destId="{0D0906FB-57CA-4F29-8CB8-DBF73093C71A}" srcOrd="0" destOrd="0" presId="urn:microsoft.com/office/officeart/2005/8/layout/vList4"/>
    <dgm:cxn modelId="{14F6DEEA-8C45-4BEF-B3EF-1071ED5E27B1}" type="presParOf" srcId="{0D0906FB-57CA-4F29-8CB8-DBF73093C71A}" destId="{B127EF0F-EFC6-4A00-85A1-50CED570A29F}" srcOrd="0" destOrd="0" presId="urn:microsoft.com/office/officeart/2005/8/layout/vList4"/>
    <dgm:cxn modelId="{415E3C9A-A58F-4B1F-A825-97205E3B17B0}" type="presParOf" srcId="{0D0906FB-57CA-4F29-8CB8-DBF73093C71A}" destId="{CA4A9298-FCF2-4795-A871-B50D0BAACB2D}" srcOrd="1" destOrd="0" presId="urn:microsoft.com/office/officeart/2005/8/layout/vList4"/>
    <dgm:cxn modelId="{5410ECA5-251B-49F5-96D4-758E9FA9791D}" type="presParOf" srcId="{0D0906FB-57CA-4F29-8CB8-DBF73093C71A}" destId="{F8E720D0-CEB1-4074-96D7-6D12B43FF979}" srcOrd="2" destOrd="0" presId="urn:microsoft.com/office/officeart/2005/8/layout/vList4"/>
    <dgm:cxn modelId="{31A12935-C44C-4577-A5F7-777B27F7F542}" type="presParOf" srcId="{C368A566-A9C0-4CB0-9F0D-ECE23D69FD7A}" destId="{78FB847A-C363-475F-9184-42725D2FDD1E}" srcOrd="1" destOrd="0" presId="urn:microsoft.com/office/officeart/2005/8/layout/vList4"/>
    <dgm:cxn modelId="{529ACBF6-E488-4847-896C-2C3ADC6D0749}" type="presParOf" srcId="{C368A566-A9C0-4CB0-9F0D-ECE23D69FD7A}" destId="{E17FF174-2F1A-4631-813D-62D29519AC05}" srcOrd="2" destOrd="0" presId="urn:microsoft.com/office/officeart/2005/8/layout/vList4"/>
    <dgm:cxn modelId="{76D7ACF4-DCF7-4013-8CC9-41208803ACB9}" type="presParOf" srcId="{E17FF174-2F1A-4631-813D-62D29519AC05}" destId="{63B3F6F4-CB25-46B6-A681-22E2BAB960D1}" srcOrd="0" destOrd="0" presId="urn:microsoft.com/office/officeart/2005/8/layout/vList4"/>
    <dgm:cxn modelId="{D8AE5E2F-CA66-4EC0-8F1E-9CC9B00EFB0B}" type="presParOf" srcId="{E17FF174-2F1A-4631-813D-62D29519AC05}" destId="{252FE8F2-0375-45D2-AF27-03B9D3E4857B}" srcOrd="1" destOrd="0" presId="urn:microsoft.com/office/officeart/2005/8/layout/vList4"/>
    <dgm:cxn modelId="{87FFFA54-99DF-4CC6-B6A8-DEBAE46AB296}" type="presParOf" srcId="{E17FF174-2F1A-4631-813D-62D29519AC05}" destId="{86150E56-C392-40BA-80EF-714317217A46}" srcOrd="2" destOrd="0" presId="urn:microsoft.com/office/officeart/2005/8/layout/vList4"/>
    <dgm:cxn modelId="{DDFFF486-A678-4A17-BA79-52A0D1ED7758}" type="presParOf" srcId="{C368A566-A9C0-4CB0-9F0D-ECE23D69FD7A}" destId="{7E5570D7-7743-4ECB-B77C-ED14E3EF2474}" srcOrd="3" destOrd="0" presId="urn:microsoft.com/office/officeart/2005/8/layout/vList4"/>
    <dgm:cxn modelId="{3E45384C-5C4B-4826-BA5D-B1A65231E58C}" type="presParOf" srcId="{C368A566-A9C0-4CB0-9F0D-ECE23D69FD7A}" destId="{E3C1558A-68AB-4F07-B6A2-A5D57D0AC700}" srcOrd="4" destOrd="0" presId="urn:microsoft.com/office/officeart/2005/8/layout/vList4"/>
    <dgm:cxn modelId="{487CEA28-327F-45D0-A667-6197FCCD0099}" type="presParOf" srcId="{E3C1558A-68AB-4F07-B6A2-A5D57D0AC700}" destId="{0EA6D95D-5F69-49A5-803F-37BD97160C55}" srcOrd="0" destOrd="0" presId="urn:microsoft.com/office/officeart/2005/8/layout/vList4"/>
    <dgm:cxn modelId="{8230BE30-A86B-42CA-8F3E-1DAB27E20DA4}" type="presParOf" srcId="{E3C1558A-68AB-4F07-B6A2-A5D57D0AC700}" destId="{7CCD6A24-E5F9-452E-9DE3-EFFA99879AED}" srcOrd="1" destOrd="0" presId="urn:microsoft.com/office/officeart/2005/8/layout/vList4"/>
    <dgm:cxn modelId="{9DABEE9F-C0D0-4CF6-9815-DE735B2DDF6D}" type="presParOf" srcId="{E3C1558A-68AB-4F07-B6A2-A5D57D0AC700}" destId="{E3F17694-43A6-4833-9698-4F9A05141D9D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27EF0F-EFC6-4A00-85A1-50CED570A29F}">
      <dsp:nvSpPr>
        <dsp:cNvPr id="0" name=""/>
        <dsp:cNvSpPr/>
      </dsp:nvSpPr>
      <dsp:spPr>
        <a:xfrm>
          <a:off x="0" y="0"/>
          <a:ext cx="6799262" cy="107652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&lt;algorithm&gt;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400" kern="1200" dirty="0" err="1"/>
            <a:t>std</a:t>
          </a:r>
          <a:r>
            <a:rPr lang="en-US" altLang="ko-KR" sz="1400" kern="1200" dirty="0"/>
            <a:t>::find()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400" kern="1200" dirty="0" err="1"/>
            <a:t>std</a:t>
          </a:r>
          <a:r>
            <a:rPr lang="en-US" altLang="ko-KR" sz="1400" kern="1200" dirty="0"/>
            <a:t>::</a:t>
          </a:r>
          <a:r>
            <a:rPr lang="en-US" altLang="ko-KR" sz="1400" kern="1200" dirty="0" err="1"/>
            <a:t>lower_bound</a:t>
          </a:r>
          <a:r>
            <a:rPr lang="en-US" altLang="ko-KR" sz="1400" kern="1200" dirty="0"/>
            <a:t>()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400" kern="1200" dirty="0" err="1"/>
            <a:t>std</a:t>
          </a:r>
          <a:r>
            <a:rPr lang="en-US" altLang="ko-KR" sz="1400" kern="1200" dirty="0"/>
            <a:t>::</a:t>
          </a:r>
          <a:r>
            <a:rPr lang="en-US" altLang="ko-KR" sz="1400" kern="1200" dirty="0" err="1"/>
            <a:t>equal_range</a:t>
          </a:r>
          <a:r>
            <a:rPr lang="en-US" altLang="ko-KR" sz="1400" kern="1200" dirty="0"/>
            <a:t>()</a:t>
          </a:r>
        </a:p>
      </dsp:txBody>
      <dsp:txXfrm>
        <a:off x="1467504" y="0"/>
        <a:ext cx="5331757" cy="1076523"/>
      </dsp:txXfrm>
    </dsp:sp>
    <dsp:sp modelId="{CA4A9298-FCF2-4795-A871-B50D0BAACB2D}">
      <dsp:nvSpPr>
        <dsp:cNvPr id="0" name=""/>
        <dsp:cNvSpPr/>
      </dsp:nvSpPr>
      <dsp:spPr>
        <a:xfrm>
          <a:off x="107652" y="107652"/>
          <a:ext cx="1359852" cy="86121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  <a:ln>
          <a:noFill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63B3F6F4-CB25-46B6-A681-22E2BAB960D1}">
      <dsp:nvSpPr>
        <dsp:cNvPr id="0" name=""/>
        <dsp:cNvSpPr/>
      </dsp:nvSpPr>
      <dsp:spPr>
        <a:xfrm>
          <a:off x="0" y="1184175"/>
          <a:ext cx="6799262" cy="107652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3">
                <a:hueOff val="-6164083"/>
                <a:satOff val="6281"/>
                <a:lumOff val="-1177"/>
                <a:alphaOff val="0"/>
                <a:shade val="74000"/>
                <a:satMod val="130000"/>
                <a:lumMod val="90000"/>
              </a:schemeClr>
              <a:schemeClr val="accent3">
                <a:hueOff val="-6164083"/>
                <a:satOff val="6281"/>
                <a:lumOff val="-1177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Analyses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400" kern="1200" dirty="0"/>
            <a:t>Recognitions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400" kern="1200" dirty="0"/>
            <a:t>Tree-Maps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400" kern="1200" dirty="0"/>
            <a:t>Hash-Maps</a:t>
          </a:r>
        </a:p>
      </dsp:txBody>
      <dsp:txXfrm>
        <a:off x="1467504" y="1184175"/>
        <a:ext cx="5331757" cy="1076523"/>
      </dsp:txXfrm>
    </dsp:sp>
    <dsp:sp modelId="{252FE8F2-0375-45D2-AF27-03B9D3E4857B}">
      <dsp:nvSpPr>
        <dsp:cNvPr id="0" name=""/>
        <dsp:cNvSpPr/>
      </dsp:nvSpPr>
      <dsp:spPr>
        <a:xfrm>
          <a:off x="107652" y="1291828"/>
          <a:ext cx="1359852" cy="86121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  <a:ln>
          <a:noFill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0EA6D95D-5F69-49A5-803F-37BD97160C55}">
      <dsp:nvSpPr>
        <dsp:cNvPr id="0" name=""/>
        <dsp:cNvSpPr/>
      </dsp:nvSpPr>
      <dsp:spPr>
        <a:xfrm>
          <a:off x="0" y="2368351"/>
          <a:ext cx="6799262" cy="107652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3">
                <a:hueOff val="-12328166"/>
                <a:satOff val="12562"/>
                <a:lumOff val="-2354"/>
                <a:alphaOff val="0"/>
                <a:shade val="74000"/>
                <a:satMod val="130000"/>
                <a:lumMod val="90000"/>
              </a:schemeClr>
              <a:schemeClr val="accent3">
                <a:hueOff val="-12328166"/>
                <a:satOff val="12562"/>
                <a:lumOff val="-2354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Measurements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400" kern="1200" dirty="0" err="1"/>
            <a:t>std</a:t>
          </a:r>
          <a:r>
            <a:rPr lang="en-US" altLang="ko-KR" sz="1400" kern="1200" dirty="0"/>
            <a:t>::find() vs. Associative Containers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400" kern="1200" dirty="0"/>
            <a:t>Tree Container vs. </a:t>
          </a:r>
          <a:r>
            <a:rPr lang="en-US" altLang="ko-KR" sz="1400" kern="1200" dirty="0" err="1"/>
            <a:t>lower_bound</a:t>
          </a:r>
          <a:r>
            <a:rPr lang="en-US" altLang="ko-KR" sz="1400" kern="1200" dirty="0"/>
            <a:t>()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400" kern="1200" dirty="0"/>
            <a:t>Associative Containers</a:t>
          </a:r>
        </a:p>
      </dsp:txBody>
      <dsp:txXfrm>
        <a:off x="1467504" y="2368351"/>
        <a:ext cx="5331757" cy="1076523"/>
      </dsp:txXfrm>
    </dsp:sp>
    <dsp:sp modelId="{7CCD6A24-E5F9-452E-9DE3-EFFA99879AED}">
      <dsp:nvSpPr>
        <dsp:cNvPr id="0" name=""/>
        <dsp:cNvSpPr/>
      </dsp:nvSpPr>
      <dsp:spPr>
        <a:xfrm>
          <a:off x="107652" y="2476003"/>
          <a:ext cx="1359852" cy="86121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  <a:ln>
          <a:noFill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6.32107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7-01T00:27:04.937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0 192 0,'24'0'94,"46"24"-94,-1-24 16,1 0-16,24 0 15,45 0-15,25 0 16,22 0-16,-23 0 16,23 0-16,24 0 15,-23 0-15,-24 0 16,23 0-16,1 0 15,-1 0-15,-69 0 16,22 0-16,-22 0 16,-47 0-16,0 0 15,-24 0-15,24 0 16,-46 0-16,22 0 16,-23 0-16,1 0 15,22 0-15,-22 0 16,22 0-16,-22 0 15,22 0-15,1 0 16,-1 0 0,1 0-16,0 0 0,22 0 15,1 0-15,24 0 16,-48 0 0,47 0-16,-46 0 15,23 0-15,0 0 16,-24 0-16,1 23 15,0-23-15,-1 0 16,24 0-16,0 0 16,23 0-16,-23 0 15,0 0-15,23 0 16,-46 0-16,23 0 16,-24 0-16,24 23 15,-46-23-15,22 0 16,1 0-16,23 0 15,-24 0-15,1 0 16,23 0-16,0 0 16,-24 0-16,48 0 15,-48 0-15,1 24 16,46-24-16,-23 0 16,0 0-16,23 0 15,-23 0-15,46 0 16,-46 0-1,-23 0-15,69 0 16,-69 0-16,23 0 0,-23 0 16,23 0-1,-1 0-15,1 0 16,0 0-16,23 0 16,-23 0-16,0 0 15,0 0-15,23 0 16,1 0-16,-48 0 15,24 0-15,23 0 16,-23 0-16,0 0 16,23 0-16,-46 0 15,69 0-15,-22 0 16,46 0-16,-47 0 16,-47 0-16,1 0 15,-24 0-15,1 0 16,22 0-16,-23 0 15,1 0-15,22 0 16,1 0-16,0 0 16,22 0-16,-22 0 15,23 0 1,23 0-16,-46 0 16,23 0-16,-24 0 0,24 0 15,47 0 1,-71 0-16,48 0 15,-25 0-15,48-24 16,-70 24-16,22 0 16,1 0-16,24-23 15,-48 23-15,1-23 16,23 23-16,0 0 16,0 0-1,-24-24-15,1 1 16,23 0-16,-24 23 15,24 0-15,-23 0 16,-1-24-16,1 24 16,0 0-16,-1-23 15,24 23-15,-23 0 16,23-23-16,-47-1 16,0 24-16,47 0 15,-47 0-15,24 0 16,-24 0-1,24 0 1,0 0-16,-24-23 16,23 23-1,24 0-15,-23-23 16,23 23-16,-24 0 16,24 0-16,-23 0 15,0 0-15,-24 0 16,47 0-16,-47 0 15,24 0 142,-1 0-157,1 0 15,0 0-15,-24 0 16,23 0-16,1 0 125,0 0-109,-1 0-16,-22 0 15,-1 0-15,0 0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6.32107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6-30T22:21:38.576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0 154 0,'23'0'47,"47"0"-31,-24 0-1,24-23-15,24 23 16,-24 0 0,-1-23-16,25 23 15,22 0-15,-23 0 16,1 0-16,22 0 15,-69 0-15,69 0 16,-69 0-16,23 0 16,0 0-16,-24 0 15,24 23-15,0-23 16,0 0-16,0 0 16,-47 0-16,0 0 15,1 0-15,-1 0 16,0 0 31,47 0-32,47 23-15,-24 0 16,24-23-16,-1 47 16,1-47-16,-48 0 15,25 0-15,-1 23 16,-23-23-16,0 0 15,-24 0-15,-22 0 16,-1 0-16,0 0 78,24 0-78,23 0 16,0 24-16,23-24 15,-23 0-15,46 23 16,24-23-16,-47 23 16,1-23-16,-25 0 15,25 0-15,-24 0 16,-1 0-16,1 0 16,-23 0-16,-24 0 15,1 0-15,-1 0 16,47 0 62,0 0-62,-24 0-1,48 0-15,22 0 16,-23 0-16,-23 0 0,0 0 15,0 0 1,0 0-16,0 0 16,0 0-16,0 0 15,-24 0-15,-23 0 16,1 0-16,22 0 16,1 0-16,0 0 15,-24 0-15,24 0 16,22 0-16,-22 0 15,46 0-15,-46 0 16,23 0-16,-24 0 16,1 0-16,0 0 15,-1 0-15,1 0 16,-1 0-16,24 0 16,-23 0-16,23 0 15,-47 0-15,0 0 16,24 0-16,0 0 15,-24 0-15,0 0 16,24 0-16,23 0 16,-24 0-16,1 0 15,-24 0-15,47 0 16,-23 0-16,46 0 16,-23 0-1,0 0-15,0 0 16,0 0-16,23 0 15,-23 0-15,70 0 16,-47 0-16,-23 0 16,46 0-16,-46 0 15,0 0-15,23 0 16,-23 0-16,0 0 16,0 0-16,-47 0 15,24 0-15,23 0 16,-24 0-16,1 0 15,46 0-15,0 0 16,-23 0-16,24 0 16,-1 0-16,0 0 15,23 0-15,-22 0 16,-1 0-16,0 0 16,0 0-16,-46 0 15,69 0-15,-69 0 16,93 0-16,-94 0 15,48 0 1,-24 0-16,23 0 0,-23 0 16,0 0-16,-1 0 15,48 0-15,0 0 16,-48 0 0,25 0-16,-1 0 15,-23 0-15,70 0 16,-24 0-16,24 0 15,-24 0-15,24 0 16,-47 0-16,71-23 16,-71 23-16,0-23 15,24 23-15,-24-24 16,23 1-16,-46 23 16,0-23-16,23-1 15,-46 24-15,-1 0 16,-22 0-16,-1 0 15,0 0-15,24 0 16,-24 0-16,24 0 16,-24 0-16,24-23 15,23 23-15,0 0 16,0-23-16,-47 23 16,23 0-16,48-23 15,-48 23-15,24 0 16,-23 0-1,23 0-15,-47 0 16,24 0-16,-1 0 0,1 0 16,-1 0-1,24-24-15,-23 24 16,-24 0-16,70-23 16,-46 23-16,46 0 15,-46 0-15,23 0 16,0 0-16,23-23 15,-23 23-15,46 0 16,-46 0-16,23-24 16,-23 24-16,0 0 15,0 0-15,-23 0 16,-24 0-16,24 0 16,-24 0-16,0 0 15,1 0-15,22 0 16,1 0-1,-24 0 1,24 0-16,-1 0 16,24 0-16,0 0 15,0 0-15,23 0 16,-23 0-16,23 0 16,-46 0-1,0 0-15,22 0 16,-22 0-16,0 0 15,-1 0-15,1 0 16,-1 0-16,1 0 16,0 0-16,23 0 15,-47 0-15,47 0 16,-24 0-16,-22 0 16,22 0-16,1 0 15,23 0-15,-24 0 16,1 0-16,23 0 15,0 0-15,23 0 16,-23 0-16,0 0 16,23 0-16,-46 0 15,-1 0-15,1 0 16,69 0-16,-92 0 16,46 0-16,-24 0 15,-22 0-15,-1 0 16,0 0-16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6.32107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6-30T21:14:52.316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3 0,'23'0'375,"24"0"-375,46 0 16,0 0-16,0 0 16,71 0-16,-48 0 15,24 0-15,-70 0 16,0 0-16,0 0 15,-47 0 1,24 0 203,22 0-204,-45 0-15,46 0 16,-24 0-16,1 0 16,-1 0-16,24 0 15,-23 0-15,0 0 188,-24 0-188,47 0 15,-24 0-15,24 0 16,0 0-16,-23 0 16,-24 0-1,0 0 95,1 0-95,22 23 1,1-23-16,-24 0 16,47 0-1,-23 0-15,23 0 16,0 0-16,-47 0 15,47 0-15,-47 0 16,0 0 0,1 0 62,-1 0-78,24 0 15,-24 0-15,0 0 16,47 0-16,0 0 16,-47 0-16,47 0 15,-46 0-15,-1 0 16,0 0-16,24 0 16,-24 0-16,0 0 15,24 0-15,-24 0 16,1 0-1,-1 0 17,0 0-32,0 0 15,24 0 1,-24 0 0,1 0-16,-1 0 15,24 0-15,-24 0 16,0 0-16,0 0 15,1 0-15,-1 0 16,24 0-16,-24 0 16,24 0-1,-24 0 1,0 0-16,1 0 16,-1 0-16,23 0 15,1 0 1,-24 0-16,1 0 15,-1 0-15,0 0 16,1 0-16,-1 0 16,0 0-16,0 24 15,1-24-15,-1 0 16,0 0-16,24 0 16,-24 0-16,1 0 15,22 0-15,1 0 31,-24 0-31,0 0 32,24 0-17,-24 0 1,24 0-16,-24 0 16,1 0-16,-1 0 15,0 0-15,0 0 16,1 0-16,-1 0 15,0 0 1,1 0 0,-1 0-16,24 0 15,22 0 1,-22 0-16,-24 0 16,1 0-16,22 0 15,1 0-15,23 0 16,0 0-16,0 0 15,-24 0-15,1 0 16,23 0-16,-24 0 16,-22 0 77,-1 0-77,0 0-16,1 0 16,45 0-16,1 0 15,0 0-15,-23 0 16,-1 0-16,48 0 16,-71 0-16,24 0 15,-24 0 48,23 0-63,-22 0 15,22 0-15,1 0 16,-24 0-16,24 0 16,-24 0-16,1 0 15,-1 0 1,0 0 124,0 0-124,1 0-16,-1 0 16,0 0-1,1 0-15,-1 0 32,0 0 61,1 0-77,-1 0-16,-23-24 16,23 24 30,0 0-46,1 0 16,-1 0 0,0 0-1,-23-23 48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6.32107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6-30T21:15:01.302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0,'47'0'157,"-1"0"-142,1 0 1,23 0-16,-24 0 15,-22 0-15,-1 0 16,24 0-16,-24 0 16,0 0-16,24 0 15,-1 23-15,1-23 16,0 24-16,23-24 16,-24 0-16,1 0 15,-24 0-15,0 0 16,24 23-16,-24-23 15,1 23 1,-1-23 62,0 0-78,24 0 16,-1 0-16,1 23 15,46-23-15,0 0 16,-23 0-16,0 0 16,-46 0-16,22 0 15,-23 0 1,1 0 46,22 0-46,24 0-16,-23 0 16,-1 0-16,24 0 15,-23 0-15,-24 0 16,24 0-16,-24 0 109,0 0-93,1 0-16,-1 0 16,24 0-16,-24 0 15,0 0 1,1 0-1,-1 0-15,24 0 16,-24 0 47,0 0-48,0 0 1,24 0 46,-24 0-62,1 0 16,22 0 0,-22 0 77,-1 0-77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6.32107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6-30T21:15:14.522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2 0,'23'0'141,"24"0"-126,0 0-15,-1 0 16,-23 0-16,24 0 16,23 0-1,-47 0-15,1 0 0,-1 0 16,0 0 0,0 0 15,24 0-31,0 0 31,-1 0-31,-22 0 16,46 0-16,-47 0 15,0 0-15,47 0 16,-47 0-16,1 0 16,-1 0-16,0 0 140,24 0-124,23 0-16,0 0 15,-47 0-15,70 0 16,-46 0-16,-1 0 16,24 0-16,0 0 15,-23 0-15,-1 0 16,1 0 0,0 0-16,-24 0 15,0 0-15,1 0 250,-1 23-250,93 0 16,24-23-1,23 23-15,-23-23 0,-23 0 16,-1 0 0,24 0-16,-93 0 15,-24 0-15,0 0 16,24 0 140,-1 0-156,1 0 16,0 0-16,-1 0 15,1 0-15,69 24 16,-92-24-16,46 23 16,-47-23-16,0 0 15,0 0 79,1 0-94,46 0 16,-24 0-16,1 0 15,46 0-15,-23 0 16,23 0-16,24 0 16,-71 0-16,1 23 15,-24-23-15,1 0 16,22 0-1,1 0 110,-1 24-109,24-24-16,47 0 16,-47 23-1,46-23-15,-69 0 0,-1 0 16,-22 0 0,-1 0-16,0 0 15,24 0 1,-24 0-1,0 0 1,1 0-16,46 0 16,-24 0-16,24 0 15,-23 0-15,23 0 16,-24 0-16,1 0 16,0 0-16,-1 0 15,-23 0-15,24 0 16,-24 0-16,24 0 15,-24 0-15,1 0 16,-1 0-16,0 0 16,24 0-1,-1 0 1,1 0 0,0 0-16,-1 0 15,24 0-15,-23 0 16,23 0-1,0 0-15,-24 0 16,1 0-16,-24 0 16,0 0-16,1 0 15,-1 0-15,0 0 16,1 0 46,45 0-46,1 0-16,24 0 16,-48 0-16,1 0 15,-1 0-15,-22 0 16,-1 0-16,0 0 16,1 0 93,-1 0-109,24 0 0,-24 0 16,47 0-1,-24 0-15,48 0 16,-48 0-16,-23 0 15,24 0-15,-24 0 110,1 0-95,-1 0 1,0 0 0,1 0 15,-1 0 16,0 0 62,0 0-93,47 0-16,-23 0 15,23 0-15,-23-23 16,-1 23-16,1 0 16,-24 0-1,0 0 63,1-24-62,-24 1 0,23 23-1,0 0 1,1 0-16,-1 0 16,0-23-1,0 23 110,1 0-125,22-47 16,-22 47-16,69 0 15,-23-23-15,-24 23 16,1 0 0,-24 0 281,1 0-282,-1 0 32,0 0-31,1 0-1,-1 0 267,0 0-267,24 0 1,-1 0 93,1 0-93,-24 0 531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6.32107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6-30T22:19:45.789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70 0,'23'-24'109,"24"1"-93,23 23-16,46 0 15,-46-23-15,117 23 16,-24 0-16,-70 0 16,0 0-16,1 0 15,-25 0-15,1 0 16,-23 0-16,0 0 15,-1 0-15,1 0 16,-24 0-16,47 0 16,-23 0-16,-1 0 15,24 0-15,-23 0 16,-1 0-16,-22 0 16,22 0-16,-22 0 15,-1 0 1,0 0-1,0 0-15,1 0 16,-1 0 0,0 23-16,47-23 15,-23 0-15,23 0 16,0 0 0,69 0-16,-92 0 15,46 0-15,-46 0 16,0 0-16,-1 0 15,1 23-15,-24-23 16,24 0 0,-24 24-16,0-24 15,1 0-15,22 0 16,-23 0-16,1 0 16,22 0-16,1 0 15,0 23-15,-1-23 16,24 0-16,23 23 15,1-23-15,-25 0 16,25 0-16,-24 0 16,-24 0-16,1 0 15,-24 0-15,0 0 16,1 0 0,-1 0-16,0 0 15,1 0 1,22 0-16,1 0 15,23 0-15,-47 0 16,0 0 0,47 0-16,-23 0 15,-24 0-15,24 0 16,-1 0-16,24 0 16,0 0-16,-23 0 15,46 0-15,-23 0 16,-47 0-16,47 0 15,-47 0-15,1 0 16,22 0-16,1 0 16,-24 0-1,47 0-15,-23 0 16,46 0-16,-46 0 16,69 0-16,-69 0 15,46 0-15,0 0 16,-23 0-16,46 0 15,-46 0-15,-23 0 16,23 0-16,23 0 16,-46 0-16,23 0 15,-24 0-15,1 0 16,-1 0-16,24 0 16,-46 0-16,22 0 15,1 0-15,-1 0 16,-22 0-1,22 0-15,1 0 16,23 0-16,-24 0 16,1 0-16,23 0 15,-23 0-15,-1 0 16,-22 0-16,-1 0 16,0 0-16,0 0 109,24 0-109,23 0 16,0 0-16,46 0 15,-22 0-15,-1 0 16,-23 0-16,-47 0 15,24 0 1,-24 0 78,24 0-79,-24 0 1,47 0-16,-47 0 16,47 0-16,0 0 15,-24 0-15,1 0 16,-24 0-16,1 0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6.32107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6-30T22:19:50.242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50 0,'24'0'78,"-1"0"-78,70 0 15,-23 0-15,0 0 16,93 0-16,-23 0 16,0 0-16,0 0 15,23 0-15,23 0 16,-46 0-16,0 0 16,0 0-16,-24 0 15,-46 0-15,0 0 16,0 0-16,0 0 15,-24 0-15,24 0 16,-23 0-16,-1 0 16,-22 0-1,22 0 1,-22 0 0,-1 0-1,24 0-15,-1 0 16,24 0-16,23 0 15,47 0-15,-47 0 16,1 0-16,-1 0 16,0 0-16,0 0 15,-23 0-15,23 0 16,-23 0-16,0 0 16,-23 0-16,-1 0 15,-22 0-15,46 0 16,-24 0-16,1 0 15,46 0-15,-46 0 16,22 0-16,-22 0 16,0 0-16,-24 0 15,24 0-15,-1 0 16,-22 0-16,-1 0 16,0 0-16,0 0 15,24 0-15,23 0 16,-23 0-16,-1 0 15,1 0-15,46 0 16,-23 0-16,0 0 16,-24 0-16,71 0 15,-47 0-15,46 0 16,-46 0 0,23 0-16,1 0 15,-1 0-15,0 0 16,47 0-16,-70 0 15,46 0-15,-69 0 16,69 0-16,-46 0 16,47 0-16,-24 0 15,-23 0-15,-23 0 16,-1-24-16,1 24 16,-47-23 109,23 23-125,0 0 15,1 0-15,22 0 16,-22 0-1,-1 0 220,47 0-235,-47 0 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6.32107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6-30T22:19:52.696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0,'46'0'78,"94"0"-78,-24 0 16,24 0-16,23 0 16,-23 0-16,93 0 15,-46 0-15,-71 0 16,71 23-1,-24-23-15,0 0 16,-47 23-16,117-23 16,-70 0-1,-93 0-15,0 0 16,24 0-16,-25 0 16,25 0-16,-24 0 15,23 0-15,23 0 16,-23 0-16,1 0 15,22 24-15,-46-24 16,47 0-16,22 0 16,-45 0-16,22 23 15,-46-23-15,0 0 16,23 0-16,-23 23 16,93-23-16,-116 24 15,69-24-15,-69 0 16,69 23-16,-69-23 15,46 0-15,0 0 16,24 0-16,-70 0 16,-1 0-16,1 0 15,-24 0-15,24 0 16,-1 0 0,1 0-16,0 0 15,-24 0-15,47 0 16,-24 0-16,-22 0 15,22 0-15,1 0 16,-1 0-16,-22 0 16,22 0-16,-22 0 15,22 0-15,1 0 16,0 0-16,46 0 16,-23 0-16,0 0 15,-1 0-15,1 0 16,0 0-16,-23 0 15,23 0-15,-47 0 16,24 0-16,-24 0 16,0 0-16,1 0 15,-1 0-15,23 0 16,24 0-16,0 0 16,-46 0-16,46 0 15,-24 0-15,1 0 16,23 0-16,-47 0 15,47 0-15,-47 0 16,0 0-16,1 0 16,-1 0 62,0 0-63,1 0-15,22 0 16,1 0-16,-1 0 16,-22 0-16,-1 0 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6.32107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6-30T22:23:13.694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61 0,'23'23'93,"0"-23"-61,24 0-17,-47-23 1,23 23-16,0 0 15,1 0 1,22 0-16,1 0 16,-24 0-16,0 0 15,24 0-15,0 0 16,-24 0-16,24 0 16,-24 0-16,0 0 15,0 0-15,1 0 16,-1 0 78,24-24-94,-24 24 15,24 0-15,-1 0 16,47 0-16,-46 0 15,0 0-15,23 0 16,-47 0 0,0 0-16,24 0 15,-24 0 79,0 0-78,1 0-16,46 0 15,-47 0 1,23 0-16,-22 0 16,-1-23-16,24 23 15,-1 0-15,1 0 16,-24 0-16,0 0 15,1 0-15,-1 0 141,24 0-125,-1 0-1,24 0-15,0 0 16,-23 0-16,-24 0 16,24 0-16,23 0 15,-47 0-15,0 0 16,0 0 78,1 0-94,-1 0 15,0 0 1,24 0-1,-24 0 1,1 0-16,45 23 16,-22-23-1,0 0 1,-24 0-16,0 0 0,1 0 78,-1 0-62,0 0-1,24 0 1,-24 0 0,0 0-1,1 0-15,-1 0 16,0 0-1,1 0-15,-1 0 79,0 0-79,24 0 15,-24 0-15,0 0 16,24 0-16,-24 0 15,1 0 1,-1 0 47,24 0-63,-24 0 15,0 0 1,0 0 46,1 0-46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6.32107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6-30T23:59:48.43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0,'23'0'125,"47"0"-125,46 0 15,-46 0-15,70 23 16,23-23-16,-46 23 16,69-23-16,-46 24 15,-24-24 1,48 0-16,-48 0 16,70 0-16,-22 0 15,-48 23-15,1-23 16,-24 0-16,0 0 15,-46 0-15,-1 0 16,24 0-16,23 23 16,-23-23-16,-23 0 15,-24 0-15,47 0 16,-23 0-16,23 0 16,-24 0-16,1 0 15,-1 0-15,48 0 16,-24 0-16,-47 0 15,23 0-15,24 0 16,47 0-16,-71 0 16,48 0-16,-48 0 15,24 0-15,-23 0 16,-24 0-16,0 0 16,1 0-16,-1 0 31,0 0-16,24 0 1,0 0-16,-1 0 16,47 0-16,-23 0 15,23 0-15,-23 0 16,-23 0-16,0 0 16,-1 0-16,-23 0 15,47 0-15,-23 0 16,-24 0-16,24 0 15,-24 0-15,47 0 16,-47 0-16,1 0 16,-1 0-16,47 0 15,-47 0-15,1 0 16,-1 0 0,0 0-16,0 0 15,24 0-15,-24 0 16,24 0-16,0 0 15,-1 0-15,-23 0 16,24 0-16,0 0 16,-24 0-16,0 0 15,1 0-15,22 0 16,-23 0 0,1 0-16,22 0 15,24 24-15,-23-24 16,0 0-16,-1 0 15,1 0-15,-24 0 16,24 0-16,-24 0 16,24 0-16,-24 0 15,23 0-15,1 0 16,23 0-16,-23 0 16,-1 0-16,47 0 15,-23 0-15,0 0 16,0 0-16,-47 0 15,24 0-15,23 0 16,-23 0-16,-1 0 16,-23 0-1,24 0 1,0 0-16,-24 0 16,24 0-16,22 0 15,-45 0-15,46 0 16,0 0-16,-24 0 15,24 0-15,-23 0 16,23 0 0,23 0-16,-47 0 15,1 0-15,0 0 16,23 0-16,-24 0 16,47 0-16,-46 0 15,0 0-15,-1 0 16,1 0-16,-24 0 15,47 0-15,-47 0 16,47 0-16,-23 0 16,23 0-16,-24 0 15,1 0-15,0 0 16,-1 0-16,1 0 16,-24 0-16,24 0 15,-24 0-15,24 0 16,-24 0-16,23 0 15,24 0-15,0 0 16,0 0-16,0 0 16,0 0-16,0 0 15,0 0-15,-24 0 16,1 0-16,23 0 16,-23 0-16,-24 0 15,23 0-15,1 0 16,23 0-1,0 0-15,-23 0 16,-1 0-16,1 0 16,69 0-16,-69 0 15,23 0-15,0 0 16,-24 0-16,1 0 16,23 0-16,-47 0 15,0 0 48,24 0-48,23 0 1,0 0-16,0 0 16,0 0-16,23 0 15,-47 0-15,24 0 16,-23 0-16,-24 0 15,1 0-15,22 0 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6.32107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6-30T23:59:50.400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0,'47'0'78,"22"0"-78,1 0 15,47 24-15,186-1 16,-163-23 0,23 0-16,0 0 15,23 0-15,-69 0 16,46 0-16,-47 0 15,-22 0-15,69 0 16,-93 0-16,-47 0 16,70 0-16,-46 0 15,-24 0-15,0 0 16,24 0-16,23 0 16,-23 0-1,22 0-15,-22 0 16,0 0-16,-1 0 0,1 0 15,23 0 1,-24 0-16,1 0 16,0 0-16,-1 0 15,-23 0-15,47 0 16,-46 0-16,22 0 16,-22 0-16,22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6.32107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7-01T00:27:12.755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48 0,'0'23'63,"0"1"-48,70-1-15,69 24 16,-45-47-16,69 0 16,23 23-16,24-23 15,69 0-15,-22 23 16,69-23-16,47 0 16,-93 24-16,116-24 15,-117 0-15,24 0 16,0 0-16,-93 0 15,46 0-15,-139 0 16,23 0-16,-71 0 16,-22 0-16,0 0 15,-24 0-15,0 0 16,1 0 0,-1 0-1,0 0-15,1 0 16,-1 0-16,23 23 0,-22-23 15,22 0 1,24 0-16,0 0 16,0 0-16,-23 0 15,23 0-15,-1 0 16,-45 0-16,22 0 16,1 0-1,0 0-15,-47 23 16,46-23-16,1 0 15,23 0-15,-24 0 16,24 0-16,23 0 16,1 0-16,-24 0 15,46 0-15,1 0 16,-24 0-16,0 0 16,47 0-16,23 0 15,-47 0-15,1 0 16,23 0-16,-24 0 15,-22 0-15,45 0 16,-45 0-16,-1 0 16,-47 0-16,24 0 15,23 0-15,-23 0 16,24 0 0,-25 0-16,-22 0 15,23 0-15,-23 0 16,-24 0-16,0 0 15,24 0-15,-24 0 16,47 0-16,-23 0 16,46 0-16,0 0 15,-23 0-15,46 0 16,-22 0-16,-1 0 16,0 0-16,-23 0 15,-23 0-15,46 0 16,-23 0-16,-24 0 15,24 0-15,23 0 16,-23 0-16,24 0 16,-24 0-16,-1 0 15,-22 0-15,23 0 16,23 0-16,-23 0 16,23 0-16,-23 0 15,23 0-15,1 0 16,-25 0-16,25 0 15,22 0 1,-23 0-16,71 0 16,-95 0-16,25 0 0,-24 0 15,-1 0 1,1 0-16,-23 0 16,23 0-16,0-23 15,-24 23-15,1 0 16,0 0-16,-1 0 15,1 0-15,-1 0 16,48 0-16,-24-23 16,93 23-16,-117-24 15,71 24-15,-24-23 16,0 23-16,-46-23 16,46 23-16,0 0 15,-23-24-15,23-22 16,-23 46-16,23 0 15,-23 0-15,0 0 16,0 0-16,23 0 16,-23-24-16,24-22 15,-71 46-15,47 0 16,0 0-16,-47 0 16,24 0-1,-24-24-15,23 24 0,-22 0 16,-1 0-1,0 0-15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6.32107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6-30T23:59:52.289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68 0,'47'0'94,"69"0"-94,71 0 16,-71 0-16,140 0 15,-92 0-15,45 0 16,-22-23-16,-1 23 16,-23 0-16,0 0 15,-93 0-15,70 0 16,-70 0-16,47 0 15,-48 0 1,-22 0-16,23 0 16,0 0-16,-24 0 15,-22 0-15,46 0 16,0 0-16,-1 0 16,1 0-16,0 0 15,0 0-15,0 0 16,0 0-16,0-24 15,-47 24-15,1 0 16,-1 0-16,23 0 16,-22 0-1,-1 0-15,0 0 16,24 0 0,-24 0-16,1 0 15,22 0-15,-23 0 16,1 0-16,22 0 15,-22 0-15,22 0 16,-22 0-16,22 0 16,24 0-1,-47 0-15,1 0 16,-1 0 0,0 0 77,1 0-93,22 0 16,1 0-16,23 0 16,23 0-16,-46 0 15,-1 0-15,47 0 16,-69 0-16,22 0 15,-22 0-15,-1 0 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6.32107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6-30T23:59:55.12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34 0,'93'-23'47,"-23"23"-47,0 0 16,46 0-16,1 0 15,23 0-15,69 0 16,-46 0-16,1 0 16,-25 0-16,24 0 15,-23 0-15,-47 0 16,-23 0-16,0 0 16,0 0-16,-23 0 15,-1 0-15,24 23 16,0-23-1,-46 0-15,22 0 16,47 0-16,-23 0 16,-46 0-16,45 0 15,-22 0-15,93 0 16,-24 0 0,-46 0-1,-23 0-15,0 0 16,-24 0-16,47 0 15,-47 0-15,24 0 16,23 0-16,-1 0 16,-22 0-16,-24 0 15,24 0-15,-24 0 16,1 0-16,-1 0 16,0 0-16,1 0 15,22 0 1,-23 0-16,71 0 15,-48 0-15,71 0 16,-47 0-16,23 0 16,-47 0-16,71 0 15,-47 0 1,0 0-16,0 0 0,0 0 16,-47 0-1,24 0-15,-1 0 16,1 0-16,-24 0 15,24 0-15,-1 0 16,-22 0-16,22 0 16,1 0-16,23 0 15,-47 0-15,0 0 16,1 23 0,-1-23-1,0 0 1,24 0-16,-1 24 15,-22-24-15,22 0 16,1 0-16,23 0 16,-24 0-16,1 0 15,0 0-15,-1 0 16,-22 0-16,22 0 16,-23 0-16,1 0 15,-1 0-15,0 0 16,24 0-16,-24 0 15,1 0-15,22 0 16,-23 0-16,24 0 16,23 0-1,-23 0-15,-1 0 16,1 0-16,-24 0 16,0 0-16,1 0 515,-1 0-499,0 0-16,1 0 15,-1 0 1,0 0 47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6.32107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7-01T00:12:40.719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0,'24'0'110,"22"0"-110,1 0 15,46 0-15,-46 0 16,23 0-16,23 24 15,0-24-15,-23 0 16,70 0-16,-24 0 16,-23 0-16,-23 0 15,24 0-15,-24 0 16,-1 0-16,-22 0 16,0 0-16,-24 0 15,24 0-15,-24 0 16,23 0-16,-22 0 15,-1 0-15,0 0 16,24 0-16,0 0 16,-1 0-16,24 0 15,23 0-15,-23 0 16,47 0 0,-71 0-16,1 0 15,23 0-15,0 0 16,0 0-16,-24 0 15,24 0-15,-47 0 16,47 0-16,-46 0 16,-1 0-16,47 0 15,0 23-15,23-23 16,-46 0-16,46 0 16,-23 0-16,23 0 15,-23 0-15,0 0 16,-24 0-16,1 0 15,23 0-15,-24 0 16,24 0-16,-23 0 16,23 0-16,-47 0 15,24 0-15,-24 0 16,0 0 125,1 0-141,116 23 15,-24-23-15,47 0 16,47 0-16,-94 0 15,71 0-15,-24 0 16,-70 0-16,24 24 16,-47-24-16,-24 0 15,-23 0-15,1 0 16,-1 0-16,24 0 94,46 0-79,0 0-15,24 0 16,22 0 0,1 0-16,0 0 15,23 0-15,-23 0 0,0 0 16,-47 0-1,0 0-15,-23 0 16,-23 0-16,-1 0 16,1 0-16,0 0 15,23 0-15,-47 0 16,0 0-16,24 0 16,-1 0-16,1 0 15,23 0-15,-47 0 16,24 0-16,23 0 15,23 0-15,-47 0 16,24 0-16,-23 0 16,0 0-16,-1 0 15,-23 0-15,1 0 16,-1 0 0,0 0-16,1 0 15,-1 0-15,0 0 16,1 0-16,69 0 15,-23 0-15,0 0 16,23 0-16,-23 0 16,-24 0-1,1 0-15,0 0 16,-24 0-16,23 0 16,24 0-16,-23 0 15,23 0 1,-47 0-16,24 0 15,-1 0-15,24 0 16,-46 0-16,-1 0 16,24 0-16,-24 0 15,23 0-15,24 0 16,0 0-16,0 0 16,0 0-16,23 0 15,-23 0-15,0 0 16,-23 0-16,23 0 15,-24 0-15,-22 0 16,22 0-16,-23 0 16,1 0-1,-1 0-15,24 0 16,-24 0-16,24 0 16,-1 0-16,-23 0 15,24 0-15,-24 0 16,24 0-16,-24 0 15,1 0 1,-1 0-16,0 0 16,0 0-1,1 0-15,-1 0 16,47 0-16,-47 0 16,24 0-16,23 0 15,-24 0-15,-22 0 16,46 0-16,0 0 15,-24 0-15,1 0 16,-1 0 0,1 0-16,0 0 15,-1 0 1,24 0-16,-47 0 16,24 0-16,23 0 15,-23 0-15,-1 0 16,1 0-16,-1 0 15,1 0-15,-24 0 16,24 0-16,-24 0 16,0 0-16,1 0 15,-1 0 110,0 0-125,1 0 16,22 0-16,-22 0 16,45 0-16,-22 0 15,-24 0-15,1 0 16,-1 0-16,24 0 156,-1 0-156,24 0 16,-47 0-1,24 0 1,-24 0 78,24 0-94,-24 0 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6.32107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7-01T00:13:34.606"/>
    </inkml:context>
    <inkml:brush xml:id="br0">
      <inkml:brushProperty name="width" value="0.1" units="cm"/>
      <inkml:brushProperty name="height" value="0.1" units="cm"/>
      <inkml:brushProperty name="color" value="#FFF200"/>
      <inkml:brushProperty name="fitToCurve" value="1"/>
    </inkml:brush>
  </inkml:definitions>
  <inkml:trace contextRef="#ctx0" brushRef="#br0">2097 0 0,'0'24'93,"-23"-24"-61,-1 0-17,-22 0-15,23 0 16,-24 23-16,0-23 15,1 23-15,22-23 16,-22 0-16,-1 24 16,24 22-16,0-46 15,-1 0 1,-22 23 15,22-23-15,1 24-1,0-24-15,-47 23 16,47-23-16,-24 0 16,24 23-16,-1-23 15,-22 24-15,23-24 16,-24 23-16,24-23 31,-1 0-31,1 0 16,0 0-1,-1 0 1,-22 23 0,22-23-1,1 0 1,-23 0-16,-1 0 16,-23 24-16,47-24 15,-47 0-15,47 0 16,-47 0-16,23 0 15,-23 0-15,47 0 16,-24 23 0,24-23-16,0 0 15,-1 46 32,1-22-31,23-1-1,-47 0-15,24 1 16,0-1-16,23 0 31,-47 24-15,47-24 0,0 24-1,-23-24 16,23 0-31,0 1 16,0 22 0,-23-46-16,23 47 15,0 0-15,-24-1 16,24-23-16,0 1 16,-23-1-16,0 24 15,23-1 1,0-22-1,0 22-15,0-23 16,0 1-16,0-1 16,0 0-16,0 1 15,0 22 1,0-22 15,0 22-31,0-22 16,0-1-16,0 0 15,0 24 1,0-24 78,23 0-79,-23 1-15,23-1 16,1 24 0,-24-24-1,23 0-15,0 0 32,-23 24-1,23-24 0,-23 1 16,47-1-47,-47 0 31,23 24-31,1-47 16,-1 23-1,0-23 1,1 23 0,-1 1-16,0-24 15,24 23 1,-24-23 0,24 23-1,-1 1 1,-22-24 78,22 46-94,1 1 15,-24-47 1,0 0-16,1 23 15,46 0-15,-47-23 16,0 24 78,1-24-94,-1 0 15,23 23 1,-22-23 0,22 23-16,1-23 15,0 24-15,-24-24 16,47 0-16,-47 0 16,24 23-16,-24-23 15,47 0-15,-47 0 16,47 0-16,0 0 15,-23 0-15,23 0 16,23 0-16,-47 0 16,24 0-16,-23 0 15,46 0-15,-23 0 16,-23 0-16,69 0 16,-69 0-16,23 0 15,-24 0-15,24 0 16,-23 0-16,-1 0 15,1 0 1,0 0 0,-1 0-16,47 0 15,-46 0-15,23 0 16,0 0-16,-24 0 16,1 0-16,23 0 15,-23 0-15,-1 0 16,1 0-16,-24 23 15,47-23-15,-47 0 16,1 0-16,-1 0 16,0 24-16,0-24 15,24 0-15,23 0 16,0 0-16,-23 0 16,22 0-16,25 0 15,-1 0-15,-23 23 16,46 24-16,-69-47 15,46 0-15,-23 0 16,0 0-16,23 0 16,-70 0-16,1 0 15,-1 0-15,0 0 16,1 0 15,-1 0 16,0 0-47,24 0 16,-1 0-16,1 0 15,23 0-15,23 0 16,0 0-16,-23 0 16,23 0-16,-23 0 15,24 0-15,-24 0 16,-1 0-16,-45 0 15,92 23-15,-69-23 16,-1 0-16,24 0 16,0 0-16,0 0 15,0 0-15,0 0 16,23 0-16,24 0 16,-47 0-16,-24 0 15,47 0-15,-23 0 16,-23 0-16,46 0 15,0 0-15,-23 0 16,0 0 0,0 0-16,0 0 0,-23 0 15,23 0 1,23 0-16,-23 0 16,23 0-16,-47 0 15,1 0-15,23 0 16,-23 0-16,22 0 15,-22 0-15,-24 0 16,24 0-16,23 0 16,-23 0-16,-24 0 15,47 0-15,0 0 16,-24 0-16,1 0 16,-1 0-16,-22 0 15,22 0-15,-22 0 16,46 0-16,-47 23 15,0-23-15,47 0 16,-47 0-16,24 0 16,0 0-16,-1 0 15,24 0-15,-23 23 16,-1-23-16,1 0 16,23 0-16,-24 0 15,24 0-15,-46 0 16,69 0-1,-47 0-15,24 0 16,0 0-16,-23 0 16,46 0-16,-46 0 15,23 0-15,0 0 16,-24 0-16,-23 0 16,1 0-16,-1 0 15,0 0-15,1 0 16,-1 0-16,0 0 15,24 0-15,-1 0 16,1 0-16,-24 0 16,24 0-16,0 0 15,22 0-15,-45 0 16,-1 0-16,0 0 16,47 0-16,-23 0 15,-24 0-15,47 0 16,-23 0-16,-1 0 15,24 0-15,-23 0 16,23 0-16,0 0 16,-24 0-16,24 0 15,-23 0-15,-24 0 16,70 0-16,-69 0 16,22 0-16,1 0 15,-1 0 1,-22 0-1,-1 0 1,24 0-16,-1 0 16,1 0-16,46 0 15,0 0-15,-23 0 16,0-46-16,23 23 16,-23 23-16,-23-24 15,-1 24-15,1-23 16,-24 0-16,1 23 15,-1 0-15,24 0 16,-24-24-16,0 1 16,0 23-16,1 0 15,22-47-15,24 24 16,-46-24-16,-1 24 16,70-47-16,-46 47 15,-1 0 1,-22-1-16,45-22 15,-22 22 48,-47 1-63,47 0 16,-47 0-1,23-1-15,0 24 16,1-23-16,-24 0 15,23 23-15,0-24 16,1 1-16,-1 0 16,23 23-16,-22-47 15,46 24-15,-24 0 16,1-24-16,-1 24 16,1-1-16,-47 1 15,47 0-15,-24-1 16,0 1-1,-23 0 1,24-24 15,-24 24-15,23 0-16,-23-1 16,23-22-16,0 22 15,-23 1-15,0 0 16,24-1-16,-1 1 15,-23 0 1,0 0-16,0-1 0,0 1 16,0 0-1,0-1-15,0 1 16,0-24-16,0 24 16,0-23-16,0-1 15,0 0 1,0 1-16,0 22 15,0 1-15,0 0 16,0-47-16,0 23 16,0 24-1,0 0 1,0-1 0,-23 1-1,-1 23 1,1-23-16,0-1 15,-24 24-15,1 0 16,-1 0 0,-23 0-16,-23 0 15,46-23-15,-46-47 16,23 70-16,47 0 16,-70 0-1,46 0-15,24 0 16,-1 0-16,-45 0 15,22 0 1,0 0-16,1 0 16,-1 0-16,1 0 15,-1 0-15,0 0 16,1 0-16,-24 0 16,-23 0-16,23 0 15,0 0-15,0 0 16,-23 0-16,46 0 15,-23 0-15,-23 0 16,23 0-16,0 0 16,24 0-16,-1 0 15,24 0-15,-24 0 16,0 0-16,24 0 16,0 0-1,0 0-15,-1 0 16,-22 0-1,22 0 1,-22 0-16,-24 0 16,0 0-16,47 0 15,-47 0 1,0 0-16,23 0 16,-69 0-16,69 0 15,-69 0-15,46 0 16,-24 0-16,24 0 15,1 0-15,-1 0 16,23 0-16,-23 0 16,-23 0-16,46 0 15,24 0-15,0 0 16,-24 0-16,24 0 16,-24 0-1,24 0-15,0 0 16,-1 0-16,1 0 15,-47 0-15,23 0 16,-22 0-16,-1 0 16,-24 0-16,71 0 15,-70 0-15,23 0 16,23 24-16,1-24 16,-1 0-16,-23 0 15,24 0 1,-1 0-16,1 0 15,22 0-15,1 0 16,-24 0-16,24 0 16,0 0-16,-24 0 15,24 0-15,-24 0 16,1 0-16,-48 0 16,48 0-16,-24 0 15,23 0-15,-23 23 16,0-23-16,24 0 15,-24 0-15,47 0 16,-47 0-16,-24 0 16,48 0-16,-1 0 15,1 0-15,-24 0 16,23 0-16,1 0 16,-1 0-16,0 0 15,-23 0-15,1 0 16,22 0-16,-23 0 15,0 0-15,23 0 16,-22 0-16,22 0 16,-23 0-16,23 0 15,-46 0 1,47 0-16,-1 0 0,-23 0 16,0 0-16,24 0 15,-24 0 1,23 0-16,1 0 15,22 0-15,-46 0 16,47 0-16,-47 0 16,23 0-16,24 0 15,-23 0-15,-1 23 16,0-23-16,1 0 16,22 0-16,-22 0 15,-1 0-15,1 23 16,-1-23-16,0 0 15,24 0-15,0 0 16,-24 0-16,1 0 16,22 0-16,-22 0 15,-24 0-15,46 0 16,1 0-16,-23 0 16,-1 0-16,0 0 15,1 0-15,-1 0 16,1 0-16,-1 0 15,-23 0-15,23 0 16,-46 0-16,47 0 16,-24 0-1,0 0-15,0 24 0,0-24 16,0 0 0,23 23-16,-22-23 15,22 0-15,0 0 16,-23 0-16,1 0 15,-1 23-15,46-23 16,-46 0-16,47 0 16,-23 24-16,-1-24 15,24 0-15,-24 0 16,24 0-16,-1 0 16,-22 0-16,-1 0 15,-23 0-15,47 0 16,-24 0-16,24 0 15,-24 0-15,24 0 16,-23 0-16,-1 0 16,0 0-16,24 0 15,-47 0-15,24 0 16,-48 0-16,48 0 16,-1 0-1,0 0-15,1 0 16,-24 0-16,0 0 0,47 0 15,-70 0-15,-24 0 16,24 0 0,0 0-16,23 0 15,23 0-15,0 0 16,-22 0-16,22 0 16,24 0-16,-47 0 15,0 0-15,23 0 16,24 0-16,0 0 15,-1 0-15,-22 0 16,22 0 0,1 0-1,0 0-15,0 0 16,-24 0 0,24 0-16,-1 0 15,-22 0-15,-1 0 16,1 0-16,22 23 15,-46-23-15,47 0 16,-47 23-16,0-23 16,47 0-16,-70 0 15,46 0-15,24 0 16,-24 0 0,1 0-16,22 0 15,-22 0-15,22 0 16,1 0-1,0 0 1,-1 0 0,-22 0-1,23 0 1,-1 0-16,1 0 16,0 0-16,-1 0 15,1 0 32,-24 0-31,1 0-1,-1 0-15,1 0 16,-1 0 0,0 0-16,24 0 15,0 47-15,-24-47 16,24 0-1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6.32107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7-01T00:13:44.486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74 0,'24'0'110,"-1"0"-95,0 0-15,1 0 16,22 0-16,47 0 16,-23 0-1,24 0-15,69 0 0,-93 0 16,23 0-1,-23 0-15,-24 0 16,1 0-16,23 0 16,-47 0-16,24 0 203,-1 0-188,-22 0 1,-1 0-16,0 0 16,1 0-1,-1 0-15,0 0 16,1 0 93,-1-23-93,0 23-16,47 0 16,-23 0-16,23 0 15,-1 0-15,1 0 16,-23 0-16,-24 0 15,1 0-15,22 0 16,-23 0 0,1 0-16,-1 0 62,0 0-62,24 0 16,-24 0-16,47 0 15,0 0 1,47 0-16,-47 0 0,-1 0 16,1 0-1,-23 0-15,0 0 16,-1 0-16,-23 0 47,24 0-32,0-24 1,23 24-16,23 0 16,-23 0-16,23 0 15,-23 0-15,-24 0 16,24 0-16,-23 0 16,23 0-16,-24 0 15,-22 0 1,-1 0-16,0 0 15,47 0-15,-46 0 16,-1 0-16,23 0 16,1 0-16,23 0 15,-23 0-15,-1 0 16,71 0-16,-71 0 16,1 0-1,23 0-15,-24 0 16,1 0-16,-24 0 15,1 0-15,22 0 16,-22 0-16,-1 0 16,47 0-16,-24 0 15,1 0-15,23-23 16,-23 23-16,-1 0 16,1 0-16,-24 0 15,24 0-15,-1 0 16,-22 0-16,22 0 15,24 0-15,-47 0 16,1 0-16,22 0 16,-22 0-1,-1 0-15,0 0 16,0 0 0,24 0-1,-24 0 1,1 0-16,22 0 15,24 0-15,-23 0 16,23 0 0,0 0-16,-24 0 0,24 0 15,0 0 1,23 0-16,-23 0 16,0 0-16,23 0 15,0 0-15,-46 0 16,23 0-16,0 0 15,-47 0-15,47 0 16,0 0-16,-23 0 16,46 0-16,-47 0 15,24 0-15,-46 0 16,-1 0-16,24 0 16,-24 0-16,0 0 15,24 0 48,-1 0-48,1 0-15,23 0 16,70 0-16,-94 0 16,48 0-16,22 0 15,-23 0-15,0 0 16,-69 0-16,69 0 15,-70 0-15,1 0 16,22 0 109,1 0-109,23 23-16,23-23 15,-23 0-15,46 24 16,-22-24-16,-25 0 16,1 0-16,-23 23 15,-24-23 1,1 0 203,22 0-219,-23 0 15,1 0-15,-1 0 16,0 0-16,1 0 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6.32107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7-01T00:13:48.822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83 0,'-23'0'78,"93"0"-46,-1 0-32,71 0 15,0 0-15,23 0 16,24 0-16,-71 0 15,47 0-15,0 0 16,-46 0-16,-47 0 16,-24 0-16,1 0 15,-24 0 48,1 0-63,46 0 15,-24 0-15,47 0 16,-46 0-16,69 0 16,-46 0-16,24 0 15,69 0-15,-117 0 16,1 0-16,0 0 16,-1 0-16,1 0 15,-24 0 1,0 0-16,1 0 15,-1 0-15,0 0 16,1 0-16,-1 0 16,0 0-16,24 0 15,-24 0-15,47 0 16,0 0-16,0 0 16,23 0-16,0 0 15,-23 0-15,70 0 16,-24 0-16,-46 0 15,24 0-15,-1 0 16,-23 0-16,0 0 16,69 0-16,-69 0 15,24 0-15,-1 0 16,-23 0-16,0 0 16,-1 0-16,25 0 15,-48 0-15,1-23 16,-24 23-16,1 0 15,-1 0-15,23 0 16,-22 0 31,46 0-47,0 0 16,-1 0-1,48 0-15,-24 0 16,-46-23-16,46 23 15,-46-24-15,-1 24 16,-23 0 0,1 0 31,-1 0-47,0 0 15,1 0-15,22 0 16,24 0-16,-23 0 15,23 0-15,-24 0 16,1 0-16,-24 0 16,1 0 77,-1 0-77,0 0-16,0 0 16,47 0-1,-23 0-15,23 0 16,-24 0-16,1 0 16,-24 0-1,1 0 79,-1 0-78,24 0-16,-24 0 15,0 0-15,1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6.32107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7-01T00:27:19.125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0,'23'0'63,"0"0"-63,47 0 15,0 23-15,70-23 16,-47 23-16,93 1 16,1-1-16,-24-23 15,23 23-15,1-23 16,-24 0-16,47 0 15,-47 0-15,-23 24 16,-24-1 0,24-23-16,-47 0 0,-23 23 15,0-23-15,0 23 16,-24-23 0,24 0-16,-23 0 15,23 0-15,23 0 16,0 0-16,-23 0 15,-23 0-15,-1 0 16,-22 0-16,-1 0 16,0 0-16,1 0 15,-1 0 1,24 47-16,-24-47 16,23 0-16,48 23 15,-24-23-15,-47 0 16,0 0-16,1 0 125,-1 0-125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6.32107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7-01T00:27:20.964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97 0,'47'0'63,"69"0"-63,1 0 15,69 0-15,0 0 16,48-23-16,-71-1 16,23 1-16,24 0 15,-70 23-15,-1 0 16,-45 0-16,-24 0 15,-1 0-15,1 0 16,24 0-16,-48 0 16,1 0-16,23 0 15,-24 0 1,1 0-16,-24 0 16,24 0-16,-24 0 15,0 0-15,24 0 16,23 0-1,-23 0 1,-24 0-16,0 0 16,47 0-16,-23 0 15,-24 0-15,0 0 16,1 0-16,-1 0 16,0 0-16,0 0 15,1 0 1,-1 0-16,0 0 15,1 0-15,-1 0 16,0 0 265,24 0-265,-24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6.32107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6-30T20:53:24.376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165 5360 0,'0'-24'125,"0"-22"-125,0-24 16,0 23-16,0-23 15,-23-23-15,-1 47 16,24-24-16,-23 0 16,0-47-16,0 47 15,23 47-15,0-47 16,0 24-16,0 22 15,0-22 1,0 22 0,-24 24-16,24-23 15,0 0-15,0-1 16,0 1-16,0 0 31,0 0-31,0-1 16,0-22-1,0 22 1,0 1-16,0 0 31,0-1-31,0-22 32,0 23-1,0-1-31,0-22 31,0 22-15,0 1-16,0-24 31,0 24 0,0 0-15,0-1-1,0 1 1,0 0 0,0-24-1,0 24 17,0 0-17,0-1 1,0 1-1,0 0-15,0-24 32,0 24-17,0-24-15,0 1 16,0 22 0,0 1-1,0 0 1,0-1-1,0 1-15,0-23 16,0 22 0,0 1-1,0 0-15,0-1 16,0-22 0,0 22-16,0 1 15,0-23 1,0 22-1,0 1-15,0 0 0,0-1 16,0 1 0,0 0-16,24-24 15,-24 0 1,0 1 0,0 23-1,0-1-15,0-22 16,23 46-16,-23-47 15,0 24 1,0-1 0,0-22-16,0 23 15,0-24 1,0 24 0,0-1-1,0 1-15,0 0 16,0-1-1,0 1-15,0 0 16,0 0-16,0-1 16,0 1-16,23-24 15,-23 1 1,23 22 0,-23 1-16,0 0 15,0-1 1,0 1-16,0 0 15,0 0 1,0-1 0,0 1-1,0 0-15,0-1 16,0 1 0,0-24-16,0 24 15,0-23 1,0 22-1,0 1 1,0 0-16,0-1 16,0 1-1,0-24-15,0 24 16,0 0-16,0 0 16,0-24-1,0 24-15,0-24 16,0 24-1,0-24-15,0 24 16,0-1 0,0 1-16,0 0 0,0-24 15,0 24 1,0 0-16,0-1 16,0-22-16,0 22 15,0 1 1,0 0-16,0-24 15,0 24 1,0 0-16,0-1 16,0-22-16,0 22 15,0-22-15,0 23 16,0-1 0,-23-22-1,23 22 1,0 1-16,0-24 15,0 24-15,0 0 16,0-24 0,0 24-16,0-24 15,0 24 1,-23-24-16,23 24 16,0 0-1,0-1 1,-23 1-16,23 0 31,0 0-15,0-1-1,0 1 1,0-24 0,-24 24-1,24 0 1,0-1-16,0 1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6.32107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6-30T20:53:29.401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80 0,'23'0'78,"1"0"-78,22-23 16,-23 23-1,1 0 1,-1 0-16,0 0 15,24 0 1,0 0 15,-24 0-31,0 0 0,0 0 16,24 0-16,0 0 16,-1-24-1,-22 24-15,-1 0 16,0 0 46,0 0-46,1 0 0,-1 0-1,0 0-15,24 0 16,0 0-16,22 0 15,-45 0-15,22 0 16,-22 0-16,22 0 16,24 0-16,-46 0 15,22 0 1,-23 0 0,1 0-1,22 0 48,-22 0-48,-1 0 1,0 0-16,24 0 16,-1 0-16,1 0 15,23 0-15,-23 0 16,-1 0-16,-23 0 15,47 0-15,-46 0 16,-1 0 0,0 0-16,1 0 125,-1 0-110,24 0-15,22 0 16,-22 0-16,23 0 16,0 24-16,-24-24 15,1 0 1,23 23-16,-47-23 15,1 0 95,-1 0-110,23 0 15,-22 0 1,22 0-16,-22 0 16,46 0-16,-24 0 15,1 0-15,-24 0 16,0 0-16,1 0 16,-1 0-16,24 0 62,-24 0-31,24 0-15,-1 0 0,-23 0-16,24 0 15,23 0-15,-47 0 16,1 0-16,-1 0 15,23 0 1,-22 0 0,-1 0-1,0 0-15,1 0 16,-1 0-16,0 0 16,1 0-16,-1 0 15,0 0 32,0 0-31,47 0-16,0 0 15,-23 0-15,0 0 16,-1 0-16,1 0 16,-1 0-16,1 0 15,0 0-15,-1 0 31,-23 0-31,1 0 16,-1 0-16,0 0 0,24 0 16,0 0 15,-24 0-31,0 0 16,0 0-1,24 0 1,-24 0-16,1 0 15,22 0-15,1 0 16,0 0-16,-24 0 16,23 0-16,1 0 15,23 0-15,-47 0 16,1 0-16,-1 0 16,0 0-16,0 0 15,1 0 1,22 0-1,24 0 1,-23 0-16,-24 0 16,24 0-16,-1 0 15,24 0-15,-23 0 16,-24 0-16,1 0 16,-1 0-16,0 0 15,0 0 48,1-23-48,-1 23-15,24 0 16,-24-24-16,0 24 16,47-23-16,-47 23 15,47 0-15,0 0 16,0 0-16,-47 0 15,1 0-15,46 0 16,-47 0 0,0 0 156,1 0-172,-1 0 15,0 0 1,24 0-1,-24 0 1,70 0-16,-46 0 16,0 0-16,-24 0 15,47 0-15,-24 0 16,1 0-16,-24 0 16,1 0-16,-1 0 15,0 0 220,0 0-235,1 0 15,-1 0 1,0 0 62,24 0 16,-24 0-94,1 0 15,-1 0 1,0 0 0,0 0-1,1 0 16,-1 0-15,0 0 47,47 0-48,-46 0-15,-1 23 16,0-23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6.32107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6-30T20:53:34.361"/>
    </inkml:context>
    <inkml:brush xml:id="br0">
      <inkml:brushProperty name="width" value="0.2" units="cm"/>
      <inkml:brushProperty name="height" value="0.4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846 84 0,'0'-23'31,"0"-1"-31,-23 24 16,0 0-1,-1 0 17,1 0-17,0 0 1,-1 0-16,1-23 16,0 23-1,-1 0-15,1 0 16,0 0-1,-24 0 1,24 0-16,0 0 16,-1 0-1,1 0 1,0 0 0,-1 0-1,1 0 1,-23 0-1,22 0 1,-22 23-16,46 1 16,-47-1-16,0 0 15,24 24-15,0-47 16,-47 70 0,47-47-1,23 0 1,0 1-16,-24-1 15,24 47 1,0-47-16,0 0 16,0 1-1,0-1 1,0 0-16,0 24 16,0-24 30,0 24-46,0-24 32,0 0-32,24-23 15,22 24 1,-22-1 0,-1-23-1,0 0 16,24 23-15,-24-23 0,0 0-16,1 0 15,-1 24-15,0-24 16,1 0-16,-1 0 16,0 0-1,0 0 16,1 0-15,-1 0 0,0 0-1,24 0 17,-24 0-17,1 0 32,-1 0-47,0 0 47,0 0-31,1 0-1,-1 0 1,0-24-1,1 1 1,-1 0 15,0 23-15,-23-47 0,24 47-16,-24-23 31,0 0-16,0-1 1,23 1-16,0 0 31,-23-1-31,0 1 32,0 0 14,0-24-14,0 24-1,0 0 0,0-1-15,0 1 15,0 0 63,-23-1-94,0 1 62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6.32107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6-30T21:15:31.649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0 186 0,'23'0'94,"47"0"-79,-24 0-15,1-47 16,23 24-16,-23 23 16,-24 0-16,47 0 15,-47 0-15,0 0 16,1 0 15,-1 0 0,0 0-31,24 0 16,-1 0-16,1 0 16,23 0-16,0 0 15,-24 0-15,1 0 16,-24-47-16,1 47 94,-1 0-79,0 0 1,24 0-16,0 0 16,-1 0-16,1 0 15,-1 0-15,-22 0 16,46 0-16,-24 0 15,-23 0 1,1 0-16,-1 0 0,0 0 16,1 0-1,-1 0 1,0 0-16,1 0 16,-1 0-1,23 0-15,24 0 16,-23 0-16,0 0 15,22 0-15,-45 0 16,-1 0-16,24 0 16,-24 0-1,0 0-15,1 0 16,-1 0-16,24 0 16,-24 0-1,23 0 1,1 0-16,-24-23 15,1 23-15,-1 0 16,24 0-16,-24 0 16,0 0-16,0 0 15,1 0-15,22 0 16,-22 0-16,22 0 16,1 0-16,-1 0 15,1 0-15,0 0 16,-1 0-1,24 0-15,-23 0 0,-24 0 16,24 0-16,-1 0 16,1 0-1,-24 0-15,1 0 16,22 0 0,-23 0-1,1 0-15,-1 0 16,24 0-16,-1 0 15,24 0-15,-23 0 16,-1 0-16,24 0 16,-23 0-16,0 0 15,-24 0-15,0 0 16,24 0 0,-24 0 15,0 0-16,1 0-15,-1 0 16,24 0 0,-1 0-16,1 0 15,-24 0 1,47 0 0,0 23-16,0 0 0,-47-23 15,24 0-15,-24 0 16,24 0-1,-24 0 1,0 0-16,24 24 16,-24-1-1,0-23-15,1 0 16,-1 0-16,0 0 16,-23 23-1,24-23 95,-1 0-110,24 0 15,-24 0 1,23 0-16,-22 0 172,-1 0-172,0 0 15,24 0 204,0 24-219,-1-24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6.32107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06-30T21:15:34.13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0 121 0,'0'-47'63,"47"47"-32,23 0-31,0 0 16,46 0-16,24 0 15,0 0-15,0-23 16,46 23-16,1-24 15,-71 1-15,24 23 16,-47 0-16,-23 0 16,-23 0-16,23 0 15,-24 0 1,-23 0-16,1 0 16,-1 0-16,0 0 46,24 0-30,0 0-16,-1 0 16,24 0-16,-23 0 15,-1 0-15,-22 0 16,-1 0-16,0 0 16,1 0-16,-1 0 15,23 0 1,-22 0-16,-1 0 15,24 0-15,23 0 16,-24 0-16,24 0 16,23 0-16,-23 0 15,23 0-15,24 0 16,-47 0-16,0 23 16,0-23-16,-24 0 15,24 0-15,-47 0 16,47 0-16,-46 0 15,-1 0-15,47 0 16,-23 0 0,-24 0-16,0 0 15,24 0-15,-24 0 16,24 0 46,-24 0-46,24 0-16,46 24 16,-23-24-16,0 0 15,-1 0-15,1 23 16,0-23-16,-23 0 16,-1 23-16,1-23 15,-24 0-15,24 0 16,0 0-16,-24 0 15,24 0 32,-1 24-31,1-1 0,23-23-16,-24 0 0,1 0 15,-1 0-15,24 0 16,-46 0-1,-1 0 1,0 0-16,1 0 78,-1 0-62,23 0-1,-22 0 1,-1 0-16,24 0 16,-24 0-16,0 23 15,1-23-15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6CF3B6-529B-4B53-BAB0-06E8ACFE41FA}" type="datetimeFigureOut">
              <a:rPr lang="ko-KR" altLang="en-US" smtClean="0"/>
              <a:t>2017-07-01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C9DB0-BD6B-40C1-9C36-C1C94479EC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954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1722857F-9931-44E7-8262-31EFA1BD7908}" type="datetime1">
              <a:rPr lang="en-US" altLang="ko-KR" smtClean="0"/>
              <a:t>7/1/2017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517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DA18-DB84-46C7-BA4C-CB14C6F918A8}" type="datetime1">
              <a:rPr lang="en-US" altLang="ko-KR" smtClean="0"/>
              <a:t>7/1/2017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737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DAC3-3CCA-42DB-ACE8-619DB3E33A87}" type="datetime1">
              <a:rPr lang="en-US" altLang="ko-KR" smtClean="0"/>
              <a:t>7/1/2017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372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43775-4635-43D0-8EA2-58A4736958A0}" type="datetime1">
              <a:rPr lang="en-US" altLang="ko-KR" smtClean="0"/>
              <a:t>7/1/2017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0264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54D8F-2CDC-4E61-B23A-07067C59A9A5}" type="datetime1">
              <a:rPr lang="en-US" altLang="ko-KR" smtClean="0"/>
              <a:t>7/1/2017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38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8D648-F05A-4988-97E2-41BF440A6449}" type="datetime1">
              <a:rPr lang="en-US" altLang="ko-KR" smtClean="0"/>
              <a:t>7/1/2017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183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457EE-A0D7-41C2-9C77-AD9158FB0927}" type="datetime1">
              <a:rPr lang="en-US" altLang="ko-KR" smtClean="0"/>
              <a:t>7/1/2017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1972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C11E4-613E-42BA-804C-DD4CFDBB7ECF}" type="datetime1">
              <a:rPr lang="en-US" altLang="ko-KR" smtClean="0"/>
              <a:t>7/1/2017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772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9FBE2-F0C1-4B5B-BB19-DF192E45C1CC}" type="datetime1">
              <a:rPr lang="en-US" altLang="ko-KR" smtClean="0"/>
              <a:t>7/1/2017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402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E04C-0246-4503-B054-EC2C0BC4B3F5}" type="datetime1">
              <a:rPr lang="en-US" altLang="ko-KR" smtClean="0"/>
              <a:t>7/1/2017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171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24D3-0C53-4182-B10D-1C3D4DCA28BD}" type="datetime1">
              <a:rPr lang="en-US" altLang="ko-KR" smtClean="0"/>
              <a:t>7/1/2017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860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56DC9-B5A9-44FB-9F45-51132E8CDF0A}" type="datetime1">
              <a:rPr lang="en-US" altLang="ko-KR" smtClean="0"/>
              <a:t>7/1/2017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17269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1C6B7-C361-4629-B217-B548E07BFEFE}" type="datetime1">
              <a:rPr lang="en-US" altLang="ko-KR" smtClean="0"/>
              <a:t>7/1/2017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38939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764DB-6B45-4C0D-A3CA-A24CAB94DECF}" type="datetime1">
              <a:rPr lang="en-US" altLang="ko-KR" smtClean="0"/>
              <a:t>7/1/2017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756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CC41-919A-487E-9035-04AE40EBC1F4}" type="datetime1">
              <a:rPr lang="en-US" altLang="ko-KR" smtClean="0"/>
              <a:t>7/1/2017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102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0596-3627-4AB9-9398-E22C094E8F01}" type="datetime1">
              <a:rPr lang="en-US" altLang="ko-KR" smtClean="0"/>
              <a:t>7/1/2017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89214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98A8-6AB0-4A80-B80B-AF00CA1D7947}" type="datetime1">
              <a:rPr lang="en-US" altLang="ko-KR" smtClean="0"/>
              <a:t>7/1/2017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462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6EA3CD1-1819-48E5-A987-5A96DEFA30B3}" type="datetime1">
              <a:rPr lang="en-US" altLang="ko-KR" smtClean="0"/>
              <a:t>7/1/2017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001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9" r:id="rId1"/>
    <p:sldLayoutId id="2147484040" r:id="rId2"/>
    <p:sldLayoutId id="2147484041" r:id="rId3"/>
    <p:sldLayoutId id="2147484042" r:id="rId4"/>
    <p:sldLayoutId id="2147484043" r:id="rId5"/>
    <p:sldLayoutId id="2147484044" r:id="rId6"/>
    <p:sldLayoutId id="2147484045" r:id="rId7"/>
    <p:sldLayoutId id="2147484046" r:id="rId8"/>
    <p:sldLayoutId id="2147484047" r:id="rId9"/>
    <p:sldLayoutId id="2147484048" r:id="rId10"/>
    <p:sldLayoutId id="2147484049" r:id="rId11"/>
    <p:sldLayoutId id="2147484050" r:id="rId12"/>
    <p:sldLayoutId id="2147484051" r:id="rId13"/>
    <p:sldLayoutId id="2147484052" r:id="rId14"/>
    <p:sldLayoutId id="2147484053" r:id="rId15"/>
    <p:sldLayoutId id="2147484054" r:id="rId16"/>
    <p:sldLayoutId id="2147484055" r:id="rId17"/>
  </p:sldLayoutIdLst>
  <p:hf hdr="0" ftr="0" dt="0"/>
  <p:txStyles>
    <p:titleStyle>
      <a:lvl1pPr algn="ctr" defTabSz="457200" rtl="0" eaLnBrk="1" latinLnBrk="1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emf"/><Relationship Id="rId3" Type="http://schemas.openxmlformats.org/officeDocument/2006/relationships/customXml" Target="../ink/ink5.xml"/><Relationship Id="rId7" Type="http://schemas.openxmlformats.org/officeDocument/2006/relationships/customXml" Target="../ink/ink7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0.emf"/><Relationship Id="rId5" Type="http://schemas.openxmlformats.org/officeDocument/2006/relationships/customXml" Target="../ink/ink6.xml"/><Relationship Id="rId4" Type="http://schemas.openxmlformats.org/officeDocument/2006/relationships/image" Target="../media/image120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emf"/><Relationship Id="rId5" Type="http://schemas.openxmlformats.org/officeDocument/2006/relationships/customXml" Target="../ink/ink9.xml"/><Relationship Id="rId4" Type="http://schemas.openxmlformats.org/officeDocument/2006/relationships/image" Target="../media/image15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7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7" Type="http://schemas.openxmlformats.org/officeDocument/2006/relationships/image" Target="../media/image22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5" Type="http://schemas.openxmlformats.org/officeDocument/2006/relationships/image" Target="../media/image21.emf"/><Relationship Id="rId4" Type="http://schemas.openxmlformats.org/officeDocument/2006/relationships/customXml" Target="../ink/ink1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.xml"/><Relationship Id="rId3" Type="http://schemas.openxmlformats.org/officeDocument/2006/relationships/image" Target="../media/image23.emf"/><Relationship Id="rId7" Type="http://schemas.openxmlformats.org/officeDocument/2006/relationships/image" Target="../media/image25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.xml"/><Relationship Id="rId5" Type="http://schemas.openxmlformats.org/officeDocument/2006/relationships/image" Target="../media/image24.emf"/><Relationship Id="rId4" Type="http://schemas.openxmlformats.org/officeDocument/2006/relationships/customXml" Target="../ink/ink15.xml"/><Relationship Id="rId9" Type="http://schemas.openxmlformats.org/officeDocument/2006/relationships/image" Target="../media/image26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1.xml"/><Relationship Id="rId3" Type="http://schemas.openxmlformats.org/officeDocument/2006/relationships/image" Target="../media/image28.emf"/><Relationship Id="rId7" Type="http://schemas.openxmlformats.org/officeDocument/2006/relationships/image" Target="../media/image30.emf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.xml"/><Relationship Id="rId5" Type="http://schemas.openxmlformats.org/officeDocument/2006/relationships/image" Target="../media/image29.emf"/><Relationship Id="rId4" Type="http://schemas.openxmlformats.org/officeDocument/2006/relationships/customXml" Target="../ink/ink19.xml"/><Relationship Id="rId9" Type="http://schemas.openxmlformats.org/officeDocument/2006/relationships/image" Target="../media/image31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.xml"/><Relationship Id="rId3" Type="http://schemas.openxmlformats.org/officeDocument/2006/relationships/image" Target="../media/image32.emf"/><Relationship Id="rId7" Type="http://schemas.openxmlformats.org/officeDocument/2006/relationships/image" Target="../media/image34.emf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4.xml"/><Relationship Id="rId5" Type="http://schemas.openxmlformats.org/officeDocument/2006/relationships/image" Target="../media/image33.emf"/><Relationship Id="rId4" Type="http://schemas.openxmlformats.org/officeDocument/2006/relationships/customXml" Target="../ink/ink23.xml"/><Relationship Id="rId9" Type="http://schemas.openxmlformats.org/officeDocument/2006/relationships/image" Target="../media/image35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customXml" Target="../ink/ink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893EC-CC15-4BC5-97C6-AD61D9E756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Searching</a:t>
            </a:r>
            <a:endParaRPr lang="ko-KR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2B5869-43BC-4DD6-821E-080943592E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C++ Optimization Study</a:t>
            </a:r>
          </a:p>
          <a:p>
            <a:r>
              <a:rPr lang="en-US" altLang="ko-KR" dirty="0"/>
              <a:t>Jeongho Nam</a:t>
            </a:r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A86DB4-4F9B-4BBC-A163-142D722CF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017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83480-062B-4DB0-B756-06DEB5CFB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dirty="0" err="1"/>
              <a:t>std</a:t>
            </a:r>
            <a:r>
              <a:rPr lang="en-US" altLang="ko-KR" dirty="0"/>
              <a:t>::</a:t>
            </a:r>
            <a:r>
              <a:rPr lang="en-US" altLang="ko-KR" dirty="0" err="1"/>
              <a:t>equal_range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93945EE-3D48-40EB-9824-095B6B34DA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5118660"/>
              </p:ext>
            </p:extLst>
          </p:nvPr>
        </p:nvGraphicFramePr>
        <p:xfrm>
          <a:off x="1597819" y="3306445"/>
          <a:ext cx="5956300" cy="1950720"/>
        </p:xfrm>
        <a:graphic>
          <a:graphicData uri="http://schemas.openxmlformats.org/drawingml/2006/table">
            <a:tbl>
              <a:tblPr/>
              <a:tblGrid>
                <a:gridCol w="1191260">
                  <a:extLst>
                    <a:ext uri="{9D8B030D-6E8A-4147-A177-3AD203B41FA5}">
                      <a16:colId xmlns:a16="http://schemas.microsoft.com/office/drawing/2014/main" val="73850543"/>
                    </a:ext>
                  </a:extLst>
                </a:gridCol>
                <a:gridCol w="1191260">
                  <a:extLst>
                    <a:ext uri="{9D8B030D-6E8A-4147-A177-3AD203B41FA5}">
                      <a16:colId xmlns:a16="http://schemas.microsoft.com/office/drawing/2014/main" val="984785112"/>
                    </a:ext>
                  </a:extLst>
                </a:gridCol>
                <a:gridCol w="1191260">
                  <a:extLst>
                    <a:ext uri="{9D8B030D-6E8A-4147-A177-3AD203B41FA5}">
                      <a16:colId xmlns:a16="http://schemas.microsoft.com/office/drawing/2014/main" val="3073507347"/>
                    </a:ext>
                  </a:extLst>
                </a:gridCol>
                <a:gridCol w="1191260">
                  <a:extLst>
                    <a:ext uri="{9D8B030D-6E8A-4147-A177-3AD203B41FA5}">
                      <a16:colId xmlns:a16="http://schemas.microsoft.com/office/drawing/2014/main" val="626747324"/>
                    </a:ext>
                  </a:extLst>
                </a:gridCol>
                <a:gridCol w="1191260">
                  <a:extLst>
                    <a:ext uri="{9D8B030D-6E8A-4147-A177-3AD203B41FA5}">
                      <a16:colId xmlns:a16="http://schemas.microsoft.com/office/drawing/2014/main" val="2951161093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find: </a:t>
                      </a:r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519907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sng" strike="noStrike" dirty="0" err="1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lower_bound</a:t>
                      </a:r>
                      <a:endParaRPr lang="en-US" sz="1400" b="1" i="0" u="sng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sng" strike="noStrike" dirty="0" err="1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upper_bound</a:t>
                      </a:r>
                      <a:endParaRPr lang="en-US" sz="1400" b="1" i="0" u="sng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249756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866323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↓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1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↓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21627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4723338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4131840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6348B4-6ECF-4881-959F-C4C38393C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869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C5BF72-114F-410F-B141-8B929F989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Analyses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1D777B-7CCB-4122-AF54-842AABBB63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buAutoNum type="arabicPeriod"/>
            </a:pPr>
            <a:r>
              <a:rPr lang="en-US" altLang="ko-KR" dirty="0"/>
              <a:t>Recognitions</a:t>
            </a:r>
          </a:p>
          <a:p>
            <a:pPr marL="457200" indent="-457200">
              <a:buAutoNum type="arabicPeriod"/>
            </a:pPr>
            <a:r>
              <a:rPr lang="en-US" altLang="ko-KR" dirty="0"/>
              <a:t>Tree-Maps</a:t>
            </a:r>
          </a:p>
          <a:p>
            <a:pPr marL="457200" indent="-457200">
              <a:buAutoNum type="arabicPeriod"/>
            </a:pPr>
            <a:r>
              <a:rPr lang="en-US" altLang="ko-KR" dirty="0"/>
              <a:t>Hash-Maps</a:t>
            </a:r>
            <a:endParaRPr lang="ko-KR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E7E290-8914-4AB2-8553-A1967E908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621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3D2D6-F58B-4928-97DA-25D0A26EE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Recognitions</a:t>
            </a:r>
            <a:endParaRPr lang="ko-KR" alt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5DA5526-D00D-4F05-A060-72CDEF8612BE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176338" y="2487613"/>
          <a:ext cx="3338512" cy="3446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3AC3DE-9476-4EA9-AEEE-C609AD1948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5025" y="3168597"/>
            <a:ext cx="3336925" cy="20844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938A00-CD29-445E-9078-757587B1564D}"/>
              </a:ext>
            </a:extLst>
          </p:cNvPr>
          <p:cNvSpPr txBox="1"/>
          <p:nvPr/>
        </p:nvSpPr>
        <p:spPr>
          <a:xfrm>
            <a:off x="1442907" y="3733101"/>
            <a:ext cx="830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7030A0"/>
                </a:solidFill>
              </a:rPr>
              <a:t>O(N)</a:t>
            </a:r>
            <a:endParaRPr lang="ko-KR" altLang="en-US" sz="1600" b="1" dirty="0">
              <a:solidFill>
                <a:srgbClr val="7030A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3E9920-72E7-4EF3-99B9-575E7306D759}"/>
              </a:ext>
            </a:extLst>
          </p:cNvPr>
          <p:cNvSpPr txBox="1"/>
          <p:nvPr/>
        </p:nvSpPr>
        <p:spPr>
          <a:xfrm>
            <a:off x="2610701" y="2887211"/>
            <a:ext cx="1155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7030A0"/>
                </a:solidFill>
              </a:rPr>
              <a:t>O(log</a:t>
            </a:r>
            <a:r>
              <a:rPr lang="en-US" altLang="ko-KR" sz="1050" b="1" dirty="0">
                <a:solidFill>
                  <a:srgbClr val="7030A0"/>
                </a:solidFill>
              </a:rPr>
              <a:t>2</a:t>
            </a:r>
            <a:r>
              <a:rPr lang="en-US" altLang="ko-KR" sz="1600" b="1" dirty="0">
                <a:solidFill>
                  <a:srgbClr val="7030A0"/>
                </a:solidFill>
              </a:rPr>
              <a:t> N)</a:t>
            </a:r>
            <a:endParaRPr lang="ko-KR" altLang="en-US" sz="1600" b="1" dirty="0">
              <a:solidFill>
                <a:srgbClr val="7030A0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5269389-17C9-4CE6-9457-F5A3257B4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820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3D2D6-F58B-4928-97DA-25D0A26EE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Recognitions</a:t>
            </a:r>
            <a:endParaRPr lang="ko-KR" alt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5DA5526-D00D-4F05-A060-72CDEF8612B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61282879"/>
              </p:ext>
            </p:extLst>
          </p:nvPr>
        </p:nvGraphicFramePr>
        <p:xfrm>
          <a:off x="1176338" y="2487613"/>
          <a:ext cx="3338512" cy="3446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8271F-8047-44CE-B111-4E88463385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O(N) &lt; O(log</a:t>
            </a:r>
            <a:r>
              <a:rPr lang="en-US" altLang="ko-KR" sz="1200" dirty="0"/>
              <a:t>2</a:t>
            </a:r>
            <a:r>
              <a:rPr lang="en-US" altLang="ko-KR" dirty="0"/>
              <a:t> N) ?</a:t>
            </a:r>
          </a:p>
          <a:p>
            <a:r>
              <a:rPr lang="ko-KR" altLang="en-US" dirty="0"/>
              <a:t>교과서의 측정도표</a:t>
            </a:r>
            <a:endParaRPr lang="en-US" altLang="ko-KR" dirty="0"/>
          </a:p>
          <a:p>
            <a:pPr lvl="1"/>
            <a:r>
              <a:rPr lang="en-US" altLang="ko-KR" dirty="0"/>
              <a:t>size() := 26</a:t>
            </a:r>
            <a:r>
              <a:rPr lang="ko-KR" altLang="en-US" dirty="0"/>
              <a:t> 개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 err="1"/>
              <a:t>std</a:t>
            </a:r>
            <a:r>
              <a:rPr lang="en-US" altLang="ko-KR" dirty="0"/>
              <a:t>::map </a:t>
            </a:r>
            <a:r>
              <a:rPr lang="ko-KR" altLang="en-US" dirty="0"/>
              <a:t>이</a:t>
            </a:r>
            <a:endParaRPr lang="en-US" altLang="ko-KR" dirty="0"/>
          </a:p>
          <a:p>
            <a:pPr lvl="1"/>
            <a:r>
              <a:rPr lang="en-US" altLang="ko-KR" dirty="0"/>
              <a:t>Tree Container</a:t>
            </a:r>
          </a:p>
          <a:p>
            <a:r>
              <a:rPr lang="en-US" altLang="ko-KR" dirty="0"/>
              <a:t>find() </a:t>
            </a:r>
            <a:r>
              <a:rPr lang="ko-KR" altLang="en-US" dirty="0"/>
              <a:t>보다 더 느렸다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938A00-CD29-445E-9078-757587B1564D}"/>
              </a:ext>
            </a:extLst>
          </p:cNvPr>
          <p:cNvSpPr txBox="1"/>
          <p:nvPr/>
        </p:nvSpPr>
        <p:spPr>
          <a:xfrm>
            <a:off x="1442907" y="3733101"/>
            <a:ext cx="830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7030A0"/>
                </a:solidFill>
              </a:rPr>
              <a:t>O(N)</a:t>
            </a:r>
            <a:endParaRPr lang="ko-KR" altLang="en-US" sz="1600" b="1" dirty="0">
              <a:solidFill>
                <a:srgbClr val="7030A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3E9920-72E7-4EF3-99B9-575E7306D759}"/>
              </a:ext>
            </a:extLst>
          </p:cNvPr>
          <p:cNvSpPr txBox="1"/>
          <p:nvPr/>
        </p:nvSpPr>
        <p:spPr>
          <a:xfrm>
            <a:off x="2610701" y="2887211"/>
            <a:ext cx="1155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7030A0"/>
                </a:solidFill>
              </a:rPr>
              <a:t>O(log</a:t>
            </a:r>
            <a:r>
              <a:rPr lang="en-US" altLang="ko-KR" sz="1050" b="1" dirty="0">
                <a:solidFill>
                  <a:srgbClr val="7030A0"/>
                </a:solidFill>
              </a:rPr>
              <a:t>2</a:t>
            </a:r>
            <a:r>
              <a:rPr lang="en-US" altLang="ko-KR" sz="1600" b="1" dirty="0">
                <a:solidFill>
                  <a:srgbClr val="7030A0"/>
                </a:solidFill>
              </a:rPr>
              <a:t> N)</a:t>
            </a:r>
            <a:endParaRPr lang="ko-KR" altLang="en-US" sz="1600" b="1" dirty="0">
              <a:solidFill>
                <a:srgbClr val="7030A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5761D7-9817-4DE4-ADAF-A3750C8C2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340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3316FE-D1FD-41C4-8CA4-EF1BF5CD5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Recognitions</a:t>
            </a:r>
            <a:endParaRPr lang="ko-KR" alt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96DF9C-4909-4D2C-AF2A-773D0A4A411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자체 측정도표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size() &lt; </a:t>
            </a:r>
            <a:r>
              <a:rPr lang="en-US" altLang="ko-KR" b="1" dirty="0">
                <a:solidFill>
                  <a:srgbClr val="7030A0"/>
                </a:solidFill>
              </a:rPr>
              <a:t>70</a:t>
            </a:r>
            <a:r>
              <a:rPr lang="en-US" altLang="ko-KR" dirty="0"/>
              <a:t> </a:t>
            </a:r>
            <a:r>
              <a:rPr lang="ko-KR" altLang="en-US" dirty="0"/>
              <a:t>까지는</a:t>
            </a:r>
            <a:endParaRPr lang="en-US" altLang="ko-KR" dirty="0"/>
          </a:p>
          <a:p>
            <a:r>
              <a:rPr lang="en-US" altLang="ko-KR" dirty="0"/>
              <a:t>find() </a:t>
            </a:r>
            <a:r>
              <a:rPr lang="ko-KR" altLang="en-US" dirty="0"/>
              <a:t>가 더 빠르더라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왜 그럴까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왜 </a:t>
            </a:r>
            <a:r>
              <a:rPr lang="en-US" altLang="ko-KR" dirty="0"/>
              <a:t>O(N) </a:t>
            </a:r>
            <a:r>
              <a:rPr lang="ko-KR" altLang="en-US" dirty="0"/>
              <a:t>이</a:t>
            </a:r>
            <a:endParaRPr lang="en-US" altLang="ko-KR" dirty="0"/>
          </a:p>
          <a:p>
            <a:pPr lvl="1"/>
            <a:r>
              <a:rPr lang="en-US" altLang="ko-KR" dirty="0"/>
              <a:t>O(log</a:t>
            </a:r>
            <a:r>
              <a:rPr lang="en-US" altLang="ko-KR" sz="1300" dirty="0"/>
              <a:t>2</a:t>
            </a:r>
            <a:r>
              <a:rPr lang="en-US" altLang="ko-KR" dirty="0"/>
              <a:t> N) </a:t>
            </a:r>
            <a:r>
              <a:rPr lang="ko-KR" altLang="en-US" dirty="0"/>
              <a:t>보다 빠를까</a:t>
            </a:r>
            <a:r>
              <a:rPr lang="en-US" altLang="ko-KR" dirty="0"/>
              <a:t>?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970DEEAF-429F-4F79-8AC6-006C3C2BC158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176338" y="2487613"/>
          <a:ext cx="3338512" cy="3446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8B0DEC7-CA2A-42FE-BD5B-2EA2A9F8E3AE}"/>
                  </a:ext>
                </a:extLst>
              </p14:cNvPr>
              <p14:cNvContentPartPr/>
              <p14:nvPr/>
            </p14:nvContentPartPr>
            <p14:xfrm>
              <a:off x="2658603" y="3649158"/>
              <a:ext cx="59760" cy="19299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8B0DEC7-CA2A-42FE-BD5B-2EA2A9F8E3A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22603" y="3577158"/>
                <a:ext cx="131400" cy="20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2C15522-C2C6-4DEF-B9F4-2822B8A43505}"/>
                  </a:ext>
                </a:extLst>
              </p14:cNvPr>
              <p14:cNvContentPartPr/>
              <p14:nvPr/>
            </p14:nvContentPartPr>
            <p14:xfrm>
              <a:off x="1854003" y="4694238"/>
              <a:ext cx="2475000" cy="568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2C15522-C2C6-4DEF-B9F4-2822B8A4350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18003" y="4622238"/>
                <a:ext cx="254664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0A9BF8F-0F67-442B-B2A0-EDC4ECB59F20}"/>
                  </a:ext>
                </a:extLst>
              </p14:cNvPr>
              <p14:cNvContentPartPr/>
              <p14:nvPr/>
            </p14:nvContentPartPr>
            <p14:xfrm>
              <a:off x="2472123" y="4608918"/>
              <a:ext cx="306360" cy="2779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0A9BF8F-0F67-442B-B2A0-EDC4ECB59F2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36123" y="4536918"/>
                <a:ext cx="378000" cy="42156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90FA388-C51A-4199-91F6-30247D37F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590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4605F-2B34-4727-889B-4CF6CDEDE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Tree-Maps</a:t>
            </a:r>
            <a:endParaRPr lang="ko-KR" altLang="en-US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EDD22B98-3709-46CA-9772-DBCD61CEBA3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09226" y="2844964"/>
            <a:ext cx="3338512" cy="2782093"/>
          </a:xfr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076D874-0F40-4545-AA87-CEE05EE56A6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왜 </a:t>
            </a:r>
            <a:r>
              <a:rPr lang="en-US" altLang="ko-KR" dirty="0" err="1"/>
              <a:t>std</a:t>
            </a:r>
            <a:r>
              <a:rPr lang="en-US" altLang="ko-KR" dirty="0"/>
              <a:t>::map</a:t>
            </a:r>
            <a:r>
              <a:rPr lang="ko-KR" altLang="en-US" dirty="0"/>
              <a:t> 느렸을까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 err="1"/>
              <a:t>TreeMap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그것을 알기 위해</a:t>
            </a:r>
            <a:endParaRPr lang="en-US" altLang="ko-KR" dirty="0"/>
          </a:p>
          <a:p>
            <a:r>
              <a:rPr lang="ko-KR" altLang="en-US" dirty="0"/>
              <a:t>트리맵을 파헤쳐보자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BBEF0F-BB08-4134-87C8-5FB5751FB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312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4605F-2B34-4727-889B-4CF6CDEDE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Tree-Maps</a:t>
            </a:r>
            <a:endParaRPr lang="ko-KR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033072-863D-4CEB-B7A5-E14DB52A94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2B91AF"/>
                </a:solidFill>
                <a:latin typeface="Consolas" panose="020B0609020204030204" pitchFamily="49" charset="0"/>
              </a:rPr>
              <a:t>tree_node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	Key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_;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	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value_;</a:t>
            </a:r>
          </a:p>
          <a:p>
            <a:pPr marL="0" indent="0">
              <a:buNone/>
            </a:pP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altLang="ko-KR" dirty="0" err="1">
                <a:solidFill>
                  <a:srgbClr val="2B91AF"/>
                </a:solidFill>
                <a:latin typeface="Consolas" panose="020B0609020204030204" pitchFamily="49" charset="0"/>
              </a:rPr>
              <a:t>tree_node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*parent_;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altLang="ko-KR" dirty="0" err="1">
                <a:solidFill>
                  <a:srgbClr val="2B91AF"/>
                </a:solidFill>
                <a:latin typeface="Consolas" panose="020B0609020204030204" pitchFamily="49" charset="0"/>
              </a:rPr>
              <a:t>tree_node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*left_;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altLang="ko-KR" dirty="0" err="1">
                <a:solidFill>
                  <a:srgbClr val="2B91AF"/>
                </a:solidFill>
                <a:latin typeface="Consolas" panose="020B0609020204030204" pitchFamily="49" charset="0"/>
              </a:rPr>
              <a:t>tree_node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*right_;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altLang="ko-KR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EDD22B98-3709-46CA-9772-DBCD61CEBA3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76338" y="2819797"/>
            <a:ext cx="3338512" cy="2782093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6480A1C-2E89-4654-ABC9-531F2793AE91}"/>
                  </a:ext>
                </a:extLst>
              </p14:cNvPr>
              <p14:cNvContentPartPr/>
              <p14:nvPr/>
            </p14:nvContentPartPr>
            <p14:xfrm>
              <a:off x="5142603" y="4672998"/>
              <a:ext cx="1761840" cy="67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6480A1C-2E89-4654-ABC9-531F2793AE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06603" y="4600998"/>
                <a:ext cx="183348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BC5589F-F79C-4DE7-B3EE-4514566192A2}"/>
                  </a:ext>
                </a:extLst>
              </p14:cNvPr>
              <p14:cNvContentPartPr/>
              <p14:nvPr/>
            </p14:nvContentPartPr>
            <p14:xfrm>
              <a:off x="5192643" y="5031918"/>
              <a:ext cx="1863000" cy="604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BC5589F-F79C-4DE7-B3EE-4514566192A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56643" y="4959918"/>
                <a:ext cx="1934640" cy="20412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1F1D05-EE24-44C1-82CA-F26869D36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273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67F10-7677-4C6A-97CE-ACBF25120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Tree-Maps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083CB-9BF1-4233-BBB0-AA5F543D80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2B91AF"/>
                </a:solidFill>
                <a:latin typeface="Consolas" panose="020B0609020204030204" pitchFamily="49" charset="0"/>
              </a:rPr>
              <a:t>tree_node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	Key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_;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	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value_;</a:t>
            </a:r>
          </a:p>
          <a:p>
            <a:pPr marL="0" indent="0">
              <a:buNone/>
            </a:pP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altLang="ko-KR" dirty="0" err="1">
                <a:solidFill>
                  <a:srgbClr val="2B91AF"/>
                </a:solidFill>
                <a:latin typeface="Consolas" panose="020B0609020204030204" pitchFamily="49" charset="0"/>
              </a:rPr>
              <a:t>tree_node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*parent_;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altLang="ko-KR" dirty="0" err="1">
                <a:solidFill>
                  <a:srgbClr val="2B91AF"/>
                </a:solidFill>
                <a:latin typeface="Consolas" panose="020B0609020204030204" pitchFamily="49" charset="0"/>
              </a:rPr>
              <a:t>tree_node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*left_;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altLang="ko-KR" dirty="0" err="1">
                <a:solidFill>
                  <a:srgbClr val="2B91AF"/>
                </a:solidFill>
                <a:latin typeface="Consolas" panose="020B0609020204030204" pitchFamily="49" charset="0"/>
              </a:rPr>
              <a:t>tree_node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*right_;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077C73-680E-4036-A662-14C33AA7998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포인터를 통해 </a:t>
            </a:r>
            <a:endParaRPr lang="en-US" altLang="ko-KR" dirty="0"/>
          </a:p>
          <a:p>
            <a:pPr lvl="1"/>
            <a:r>
              <a:rPr lang="ko-KR" altLang="en-US" dirty="0"/>
              <a:t>트리노드는</a:t>
            </a:r>
            <a:endParaRPr lang="en-US" altLang="ko-KR" dirty="0"/>
          </a:p>
          <a:p>
            <a:pPr lvl="1"/>
            <a:r>
              <a:rPr lang="ko-KR" altLang="en-US" dirty="0"/>
              <a:t>포인터를 통하여 </a:t>
            </a:r>
            <a:endParaRPr lang="en-US" altLang="ko-KR" dirty="0"/>
          </a:p>
          <a:p>
            <a:pPr lvl="1"/>
            <a:r>
              <a:rPr lang="ko-KR" altLang="en-US" dirty="0"/>
              <a:t>인접 노드로 이동한다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</a:t>
            </a:r>
            <a:r>
              <a:rPr lang="en-US" altLang="ko-KR" dirty="0"/>
              <a:t>,</a:t>
            </a:r>
          </a:p>
          <a:p>
            <a:pPr lvl="1"/>
            <a:r>
              <a:rPr lang="ko-KR" altLang="en-US" dirty="0"/>
              <a:t>포인터 이동은</a:t>
            </a:r>
            <a:endParaRPr lang="en-US" altLang="ko-KR" dirty="0"/>
          </a:p>
          <a:p>
            <a:pPr lvl="1"/>
            <a:r>
              <a:rPr lang="ko-KR" altLang="en-US" dirty="0"/>
              <a:t>배열보다 느리다</a:t>
            </a:r>
            <a:r>
              <a:rPr lang="en-US" altLang="ko-KR" dirty="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AB0616-B14D-4923-97C0-577FFB112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063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43828D4-D9FC-4CDF-9D10-8C56D3586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Tree-Maps</a:t>
            </a:r>
            <a:endParaRPr lang="ko-KR" alt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549051A-E4E7-46BC-A3D8-EA970D396C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실제로 측정해보니</a:t>
            </a:r>
            <a:endParaRPr lang="en-US" altLang="ko-KR" dirty="0"/>
          </a:p>
          <a:p>
            <a:pPr lvl="1"/>
            <a:r>
              <a:rPr lang="ko-KR" altLang="en-US" dirty="0"/>
              <a:t>배열이 훨씬 빠르다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포인터 이동 </a:t>
            </a:r>
            <a:r>
              <a:rPr lang="en-US" altLang="ko-KR" dirty="0"/>
              <a:t>(</a:t>
            </a:r>
            <a:r>
              <a:rPr lang="ko-KR" altLang="en-US" dirty="0"/>
              <a:t>리스트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상상했던 것보다</a:t>
            </a:r>
            <a:endParaRPr lang="en-US" altLang="ko-KR" dirty="0"/>
          </a:p>
          <a:p>
            <a:pPr lvl="2"/>
            <a:r>
              <a:rPr lang="ko-KR" altLang="en-US" dirty="0"/>
              <a:t>훨씬 느리더라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그래서 </a:t>
            </a:r>
            <a:r>
              <a:rPr lang="en-US" altLang="ko-KR" dirty="0" err="1"/>
              <a:t>std</a:t>
            </a:r>
            <a:r>
              <a:rPr lang="en-US" altLang="ko-KR" dirty="0"/>
              <a:t>::find</a:t>
            </a:r>
          </a:p>
          <a:p>
            <a:r>
              <a:rPr lang="en-US" altLang="ko-KR" dirty="0"/>
              <a:t>O(N) </a:t>
            </a:r>
            <a:r>
              <a:rPr lang="ko-KR" altLang="en-US" dirty="0"/>
              <a:t>보다 느렸던 것</a:t>
            </a:r>
            <a:endParaRPr lang="en-US" altLang="ko-KR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7642BD2B-1098-481B-A596-55042A9C152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91762818"/>
              </p:ext>
            </p:extLst>
          </p:nvPr>
        </p:nvGraphicFramePr>
        <p:xfrm>
          <a:off x="1176338" y="2487613"/>
          <a:ext cx="3338512" cy="3446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2D6467F-5656-4674-986B-862FCADA2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572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9BE002-D0B0-42D6-84D8-BF7674B43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Tree-Maps</a:t>
            </a:r>
            <a:endParaRPr lang="ko-KR" alt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D203FA-98DD-4B6E-B373-7187E131F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b="1" dirty="0"/>
              <a:t>더 알아보기</a:t>
            </a:r>
            <a:endParaRPr lang="en-US" altLang="ko-KR" b="1" dirty="0"/>
          </a:p>
          <a:p>
            <a:pPr lvl="1"/>
            <a:r>
              <a:rPr lang="en-US" altLang="ko-KR" dirty="0" err="1"/>
              <a:t>std</a:t>
            </a:r>
            <a:r>
              <a:rPr lang="en-US" altLang="ko-KR" dirty="0"/>
              <a:t>::map </a:t>
            </a:r>
            <a:r>
              <a:rPr lang="ko-KR" altLang="en-US" dirty="0"/>
              <a:t>에서 쓰는 트리는 약간 다르다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std</a:t>
            </a:r>
            <a:r>
              <a:rPr lang="en-US" altLang="ko-KR" dirty="0"/>
              <a:t>::map </a:t>
            </a:r>
            <a:r>
              <a:rPr lang="ko-KR" altLang="en-US" dirty="0"/>
              <a:t>은 </a:t>
            </a:r>
            <a:r>
              <a:rPr lang="en-US" altLang="ko-KR" dirty="0"/>
              <a:t>full iteration </a:t>
            </a:r>
            <a:r>
              <a:rPr lang="ko-KR" altLang="en-US" dirty="0"/>
              <a:t>이 가능해야 함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map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 m;</a:t>
            </a:r>
          </a:p>
          <a:p>
            <a:pPr marL="0" indent="0">
              <a:buNone/>
            </a:pP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it =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m.begin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 it 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!=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m.end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++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it)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it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first 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", 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		&lt;&lt;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it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second 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ko-K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2B16D5F-661F-434C-8751-4AC7B09EC322}"/>
                  </a:ext>
                </a:extLst>
              </p14:cNvPr>
              <p14:cNvContentPartPr/>
              <p14:nvPr/>
            </p14:nvContentPartPr>
            <p14:xfrm>
              <a:off x="1275242" y="4784958"/>
              <a:ext cx="6359040" cy="1681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2B16D5F-661F-434C-8751-4AC7B09EC3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9242" y="4712958"/>
                <a:ext cx="6430680" cy="31176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71E461-58EC-47F1-B463-E9EBF16C3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056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613AC-3498-4816-9CB4-0522C427C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5600562-2A5F-4E62-90EE-717E18A247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1632185"/>
              </p:ext>
            </p:extLst>
          </p:nvPr>
        </p:nvGraphicFramePr>
        <p:xfrm>
          <a:off x="1176338" y="2490788"/>
          <a:ext cx="6799262" cy="3444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1D76F7-7465-4824-863E-7A5E8A0D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6523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4B3DD-9752-4A4E-A289-23F902F2E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Tree-Maps</a:t>
            </a:r>
            <a:endParaRPr lang="ko-KR" altLang="en-US" dirty="0"/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F1121D12-E740-4609-B62A-27ACA68C5CED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2913704"/>
              </p:ext>
            </p:extLst>
          </p:nvPr>
        </p:nvGraphicFramePr>
        <p:xfrm>
          <a:off x="1298077" y="2692866"/>
          <a:ext cx="6565194" cy="3129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Worksheet" r:id="rId3" imgW="5295875" imgH="2523989" progId="Excel.Sheet.12">
                  <p:embed/>
                </p:oleObj>
              </mc:Choice>
              <mc:Fallback>
                <p:oleObj name="Worksheet" r:id="rId3" imgW="5295875" imgH="2523989" progId="Excel.Sheet.12">
                  <p:embed/>
                  <p:pic>
                    <p:nvPicPr>
                      <p:cNvPr id="13" name="Content Placeholder 12">
                        <a:extLst>
                          <a:ext uri="{FF2B5EF4-FFF2-40B4-BE49-F238E27FC236}">
                            <a16:creationId xmlns:a16="http://schemas.microsoft.com/office/drawing/2014/main" id="{F1121D12-E740-4609-B62A-27ACA68C5C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8077" y="2692866"/>
                        <a:ext cx="6565194" cy="31290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294BFFA-9077-4BD1-8AC7-CE83BC46E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001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4605F-2B34-4727-889B-4CF6CDEDE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Tree-Maps</a:t>
            </a:r>
            <a:endParaRPr lang="ko-KR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033072-863D-4CEB-B7A5-E14DB52A9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map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	typedef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pair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&gt;&gt;::</a:t>
            </a: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iterator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2B91AF"/>
                </a:solidFill>
                <a:latin typeface="Consolas" panose="020B0609020204030204" pitchFamily="49" charset="0"/>
              </a:rPr>
              <a:t>iterator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	list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 data_;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altLang="ko-KR" dirty="0" err="1">
                <a:solidFill>
                  <a:srgbClr val="2B91AF"/>
                </a:solidFill>
                <a:latin typeface="Consolas" panose="020B0609020204030204" pitchFamily="49" charset="0"/>
              </a:rPr>
              <a:t>xtree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*</a:t>
            </a:r>
            <a:r>
              <a:rPr lang="en-US" altLang="ko-KR" dirty="0" err="1">
                <a:solidFill>
                  <a:srgbClr val="2B91AF"/>
                </a:solidFill>
                <a:latin typeface="Consolas" panose="020B0609020204030204" pitchFamily="49" charset="0"/>
              </a:rPr>
              <a:t>list_node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pair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&gt;&gt;&gt; tree_;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DDB821B-2BBA-446A-80BE-25BB89BBCB6C}"/>
                  </a:ext>
                </a:extLst>
              </p14:cNvPr>
              <p14:cNvContentPartPr/>
              <p14:nvPr/>
            </p14:nvContentPartPr>
            <p14:xfrm>
              <a:off x="2768403" y="3757158"/>
              <a:ext cx="2340720" cy="302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DDB821B-2BBA-446A-80BE-25BB89BBCB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32403" y="3685158"/>
                <a:ext cx="241236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2072492-36F6-483B-8044-0FA6CF3774DC}"/>
                  </a:ext>
                </a:extLst>
              </p14:cNvPr>
              <p14:cNvContentPartPr/>
              <p14:nvPr/>
            </p14:nvContentPartPr>
            <p14:xfrm>
              <a:off x="1719723" y="4806918"/>
              <a:ext cx="881280" cy="442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2072492-36F6-483B-8044-0FA6CF3774D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83723" y="4734918"/>
                <a:ext cx="95292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27D7AAA-8EF8-4671-ADB1-969EE8350113}"/>
                  </a:ext>
                </a:extLst>
              </p14:cNvPr>
              <p14:cNvContentPartPr/>
              <p14:nvPr/>
            </p14:nvContentPartPr>
            <p14:xfrm>
              <a:off x="3187803" y="5183838"/>
              <a:ext cx="3053880" cy="990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27D7AAA-8EF8-4671-ADB1-969EE835011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51803" y="5111838"/>
                <a:ext cx="3125520" cy="24264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D86D07A-17BD-495F-A173-CCEC08824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8316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3CBBD-CACB-4B4A-B2FF-63977EAB2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Tree-Maps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F5D9B-FAF6-4864-95AA-714EE9225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2B91AF"/>
                </a:solidFill>
                <a:latin typeface="Consolas" panose="020B0609020204030204" pitchFamily="49" charset="0"/>
              </a:rPr>
              <a:t>map_tree_node</a:t>
            </a: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_;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 err="1">
                <a:solidFill>
                  <a:srgbClr val="2B91AF"/>
                </a:solidFill>
                <a:latin typeface="Consolas" panose="020B0609020204030204" pitchFamily="49" charset="0"/>
              </a:rPr>
              <a:t>list_node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pair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 T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&gt;&gt;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value_;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altLang="ko-KR" dirty="0" err="1">
                <a:solidFill>
                  <a:srgbClr val="2B91AF"/>
                </a:solidFill>
                <a:latin typeface="Consolas" panose="020B0609020204030204" pitchFamily="49" charset="0"/>
              </a:rPr>
              <a:t>map_tree_node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*parent_;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altLang="ko-KR" dirty="0" err="1">
                <a:solidFill>
                  <a:srgbClr val="2B91AF"/>
                </a:solidFill>
                <a:latin typeface="Consolas" panose="020B0609020204030204" pitchFamily="49" charset="0"/>
              </a:rPr>
              <a:t>map_tree_node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*left_;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altLang="ko-KR" dirty="0" err="1">
                <a:solidFill>
                  <a:srgbClr val="2B91AF"/>
                </a:solidFill>
                <a:latin typeface="Consolas" panose="020B0609020204030204" pitchFamily="49" charset="0"/>
              </a:rPr>
              <a:t>map_tree_node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*right_;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DA0C9B7-1BB9-4109-885F-90FACD784413}"/>
                  </a:ext>
                </a:extLst>
              </p14:cNvPr>
              <p14:cNvContentPartPr/>
              <p14:nvPr/>
            </p14:nvContentPartPr>
            <p14:xfrm>
              <a:off x="1702922" y="3917718"/>
              <a:ext cx="2869560" cy="421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DA0C9B7-1BB9-4109-885F-90FACD7844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6922" y="3845718"/>
                <a:ext cx="294120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5249886-0F07-40F4-A430-BC8C82868837}"/>
                  </a:ext>
                </a:extLst>
              </p14:cNvPr>
              <p14:cNvContentPartPr/>
              <p14:nvPr/>
            </p14:nvContentPartPr>
            <p14:xfrm>
              <a:off x="1711202" y="4948398"/>
              <a:ext cx="2458440" cy="644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5249886-0F07-40F4-A430-BC8C8286883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75202" y="4876398"/>
                <a:ext cx="253008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290C75D-FEB9-4E94-89A6-0070A96FA2DD}"/>
                  </a:ext>
                </a:extLst>
              </p14:cNvPr>
              <p14:cNvContentPartPr/>
              <p14:nvPr/>
            </p14:nvContentPartPr>
            <p14:xfrm>
              <a:off x="1686362" y="5301918"/>
              <a:ext cx="2676240" cy="676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290C75D-FEB9-4E94-89A6-0070A96FA2D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50362" y="5229918"/>
                <a:ext cx="274788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EFB4135-523D-45FC-992F-A9ABCF0A5FC2}"/>
                  </a:ext>
                </a:extLst>
              </p14:cNvPr>
              <p14:cNvContentPartPr/>
              <p14:nvPr/>
            </p14:nvContentPartPr>
            <p14:xfrm>
              <a:off x="1686362" y="3610638"/>
              <a:ext cx="1116000" cy="241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EFB4135-523D-45FC-992F-A9ABCF0A5FC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50362" y="3538638"/>
                <a:ext cx="1187640" cy="16776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21BD610-AED6-49AB-9B99-2EEC4DAAF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5516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3D2D6-F58B-4928-97DA-25D0A26EE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Hash-Maps</a:t>
            </a:r>
            <a:endParaRPr lang="ko-KR" alt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5DA5526-D00D-4F05-A060-72CDEF8612BE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176338" y="2487613"/>
          <a:ext cx="3338512" cy="3446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8271F-8047-44CE-B111-4E88463385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가장 빨랐던</a:t>
            </a:r>
            <a:endParaRPr lang="en-US" altLang="ko-KR" dirty="0"/>
          </a:p>
          <a:p>
            <a:r>
              <a:rPr lang="en-US" altLang="ko-KR" dirty="0"/>
              <a:t>Hash Container</a:t>
            </a:r>
          </a:p>
          <a:p>
            <a:endParaRPr lang="en-US" altLang="ko-KR" dirty="0"/>
          </a:p>
          <a:p>
            <a:r>
              <a:rPr lang="ko-KR" altLang="en-US" dirty="0"/>
              <a:t>복잡도</a:t>
            </a:r>
            <a:r>
              <a:rPr lang="en-US" altLang="ko-KR" dirty="0"/>
              <a:t>: </a:t>
            </a:r>
            <a:r>
              <a:rPr lang="en-US" altLang="ko-KR" b="1" dirty="0">
                <a:solidFill>
                  <a:srgbClr val="7030A0"/>
                </a:solidFill>
              </a:rPr>
              <a:t>O (1)</a:t>
            </a:r>
          </a:p>
          <a:p>
            <a:r>
              <a:rPr lang="ko-KR" altLang="en-US" dirty="0"/>
              <a:t>원리가 무엇인가</a:t>
            </a:r>
            <a:r>
              <a:rPr lang="en-US" altLang="ko-KR" dirty="0"/>
              <a:t>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C98B6C-99A2-4012-900A-EB5D9C996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5320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96161-1DCD-429F-9914-F54B47FB0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Hash-Maps</a:t>
            </a:r>
            <a:endParaRPr lang="ko-KR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F47E72-E582-415B-9BE1-E15B4103E3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dirty="0"/>
              <a:t>키값을 입력하면</a:t>
            </a:r>
            <a:r>
              <a:rPr lang="en-US" altLang="ko-KR" dirty="0"/>
              <a:t>, </a:t>
            </a:r>
            <a:r>
              <a:rPr lang="ko-KR" altLang="en-US" dirty="0"/>
              <a:t>어느 버킷에 삽입될 지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그 </a:t>
            </a:r>
            <a:r>
              <a:rPr lang="en-US" altLang="ko-KR" dirty="0"/>
              <a:t>index</a:t>
            </a:r>
            <a:r>
              <a:rPr lang="ko-KR" altLang="en-US" dirty="0"/>
              <a:t>를 해쉬 함수를 통해 계산함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보통 </a:t>
            </a:r>
            <a:r>
              <a:rPr lang="en-US" altLang="ko-KR" dirty="0"/>
              <a:t>Buckets</a:t>
            </a:r>
            <a:r>
              <a:rPr lang="ko-KR" altLang="en-US" dirty="0"/>
              <a:t>은 행렬 형태</a:t>
            </a:r>
            <a:endParaRPr lang="en-US" altLang="ko-KR" dirty="0"/>
          </a:p>
          <a:p>
            <a:r>
              <a:rPr lang="ko-KR" altLang="en-US" dirty="0"/>
              <a:t>해쉬 함수를 통한 </a:t>
            </a:r>
            <a:r>
              <a:rPr lang="en-US" altLang="ko-KR" dirty="0"/>
              <a:t>index </a:t>
            </a:r>
            <a:r>
              <a:rPr lang="ko-KR" altLang="en-US" dirty="0"/>
              <a:t>는</a:t>
            </a:r>
            <a:r>
              <a:rPr lang="en-US" altLang="ko-KR" dirty="0"/>
              <a:t>, </a:t>
            </a:r>
            <a:r>
              <a:rPr lang="ko-KR" altLang="en-US" dirty="0"/>
              <a:t>입력된 데이터 </a:t>
            </a:r>
            <a:r>
              <a:rPr lang="en-US" altLang="ko-KR" dirty="0"/>
              <a:t>(</a:t>
            </a:r>
            <a:r>
              <a:rPr lang="en-US" altLang="ko-KR" dirty="0" err="1"/>
              <a:t>val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en-US" altLang="ko-KR" dirty="0"/>
              <a:t>buckets </a:t>
            </a:r>
            <a:r>
              <a:rPr lang="ko-KR" altLang="en-US" dirty="0"/>
              <a:t>의 크기</a:t>
            </a:r>
            <a:r>
              <a:rPr lang="en-US" altLang="ko-KR" dirty="0"/>
              <a:t>(</a:t>
            </a:r>
            <a:r>
              <a:rPr lang="ko-KR" altLang="en-US" dirty="0"/>
              <a:t>행</a:t>
            </a:r>
            <a:r>
              <a:rPr lang="en-US" altLang="ko-KR" dirty="0"/>
              <a:t>)</a:t>
            </a:r>
            <a:r>
              <a:rPr lang="ko-KR" altLang="en-US" dirty="0"/>
              <a:t>로 나눈 나머지를 취함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buckets: </a:t>
            </a:r>
            <a:r>
              <a:rPr lang="en-US" altLang="ko-KR" dirty="0">
                <a:solidFill>
                  <a:srgbClr val="00B050"/>
                </a:solidFill>
              </a:rPr>
              <a:t>Vector</a:t>
            </a:r>
            <a:r>
              <a:rPr lang="en-US" altLang="ko-KR" dirty="0"/>
              <a:t>&lt;</a:t>
            </a:r>
            <a:r>
              <a:rPr lang="en-US" altLang="ko-KR" dirty="0">
                <a:solidFill>
                  <a:srgbClr val="00B050"/>
                </a:solidFill>
              </a:rPr>
              <a:t>List</a:t>
            </a:r>
            <a:r>
              <a:rPr lang="en-US" altLang="ko-KR" dirty="0"/>
              <a:t>&lt;</a:t>
            </a:r>
            <a:r>
              <a:rPr lang="en-US" altLang="ko-KR" dirty="0">
                <a:solidFill>
                  <a:srgbClr val="C00000"/>
                </a:solidFill>
              </a:rPr>
              <a:t>Entry</a:t>
            </a:r>
            <a:r>
              <a:rPr lang="en-US" altLang="ko-KR" dirty="0"/>
              <a:t>&gt;&gt;</a:t>
            </a:r>
          </a:p>
          <a:p>
            <a:r>
              <a:rPr lang="en-US" altLang="ko-KR" dirty="0"/>
              <a:t>index = hash(key) % </a:t>
            </a:r>
            <a:r>
              <a:rPr lang="en-US" altLang="ko-KR" dirty="0" err="1"/>
              <a:t>buckets.size</a:t>
            </a:r>
            <a:r>
              <a:rPr lang="en-US" altLang="ko-KR" dirty="0"/>
              <a:t>()</a:t>
            </a:r>
          </a:p>
          <a:p>
            <a:endParaRPr lang="ko-KR" altLang="en-US" dirty="0"/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6431B8AB-ED12-417C-8756-9022306CC89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338" y="3071577"/>
            <a:ext cx="3338512" cy="2278534"/>
          </a:xfr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8D96C8-01D8-43AA-8306-547A94C7A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9124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41A41CC-03D0-4EDB-9684-A907702B2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Hash-Maps</a:t>
            </a:r>
            <a:endParaRPr lang="ko-KR" alt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617C00-75D9-4EF5-ACEF-62CA146E0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hash(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 err="1">
                <a:solidFill>
                  <a:srgbClr val="808080"/>
                </a:solidFill>
                <a:latin typeface="Consolas" panose="020B0609020204030204" pitchFamily="49" charset="0"/>
              </a:rPr>
              <a:t>obj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_Hash((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*)&amp;</a:t>
            </a:r>
            <a:r>
              <a:rPr lang="en-US" altLang="ko-KR" dirty="0" err="1">
                <a:solidFill>
                  <a:srgbClr val="808080"/>
                </a:solidFill>
                <a:latin typeface="Consolas" panose="020B0609020204030204" pitchFamily="49" charset="0"/>
              </a:rPr>
              <a:t>obj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)); }</a:t>
            </a:r>
          </a:p>
          <a:p>
            <a:pPr marL="0" indent="0">
              <a:buNone/>
            </a:pP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_Hash(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ko-KR" dirty="0" err="1">
                <a:solidFill>
                  <a:srgbClr val="808080"/>
                </a:solidFill>
                <a:latin typeface="Consolas" panose="020B0609020204030204" pitchFamily="49" charset="0"/>
              </a:rPr>
              <a:t>ptr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size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altLang="ko-KR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ret = 2166136261;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*it = </a:t>
            </a:r>
            <a:r>
              <a:rPr lang="en-US" altLang="ko-KR" dirty="0" err="1">
                <a:solidFill>
                  <a:srgbClr val="808080"/>
                </a:solidFill>
                <a:latin typeface="Consolas" panose="020B0609020204030204" pitchFamily="49" charset="0"/>
              </a:rPr>
              <a:t>ptr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 it != </a:t>
            </a:r>
            <a:r>
              <a:rPr lang="en-US" altLang="ko-KR" dirty="0" err="1">
                <a:solidFill>
                  <a:srgbClr val="808080"/>
                </a:solidFill>
                <a:latin typeface="Consolas" panose="020B0609020204030204" pitchFamily="49" charset="0"/>
              </a:rPr>
              <a:t>ptr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size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 ++it) {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	ret ^= *it;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	ret *= 16777619;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ret;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33EB95A-A540-4DDC-BE4B-1C429CF308A9}"/>
                  </a:ext>
                </a:extLst>
              </p14:cNvPr>
              <p14:cNvContentPartPr/>
              <p14:nvPr/>
            </p14:nvContentPartPr>
            <p14:xfrm>
              <a:off x="1216562" y="3389238"/>
              <a:ext cx="3951360" cy="63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33EB95A-A540-4DDC-BE4B-1C429CF308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0562" y="3317238"/>
                <a:ext cx="402300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E430610-BD94-4E04-9709-5C440C694B13}"/>
                  </a:ext>
                </a:extLst>
              </p14:cNvPr>
              <p14:cNvContentPartPr/>
              <p14:nvPr/>
            </p14:nvContentPartPr>
            <p14:xfrm>
              <a:off x="2114042" y="4513158"/>
              <a:ext cx="1116000" cy="172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E430610-BD94-4E04-9709-5C440C694B1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78042" y="4441158"/>
                <a:ext cx="118764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9E3A135-4731-4670-AF22-CE3CA439056D}"/>
                  </a:ext>
                </a:extLst>
              </p14:cNvPr>
              <p14:cNvContentPartPr/>
              <p14:nvPr/>
            </p14:nvContentPartPr>
            <p14:xfrm>
              <a:off x="2088842" y="4782438"/>
              <a:ext cx="1602720" cy="248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9E3A135-4731-4670-AF22-CE3CA439056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52842" y="4710438"/>
                <a:ext cx="167436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018889B-7512-4643-8CE4-567BB3E02616}"/>
                  </a:ext>
                </a:extLst>
              </p14:cNvPr>
              <p14:cNvContentPartPr/>
              <p14:nvPr/>
            </p14:nvContentPartPr>
            <p14:xfrm>
              <a:off x="1635962" y="3964158"/>
              <a:ext cx="2231640" cy="338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018889B-7512-4643-8CE4-567BB3E0261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99962" y="3892158"/>
                <a:ext cx="2303280" cy="17748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0EE665C-0074-4A20-867D-C04FEB43F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042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CEC09-106F-449B-9FDB-AB8A1DE0B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Hash-Maps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F523E-9355-44FB-8F24-58B02C358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buckets_: </a:t>
            </a:r>
            <a:r>
              <a:rPr lang="en-US" altLang="ko-KR" dirty="0">
                <a:solidFill>
                  <a:srgbClr val="00B050"/>
                </a:solidFill>
                <a:latin typeface="Consolas" panose="020B0609020204030204" pitchFamily="49" charset="0"/>
              </a:rPr>
              <a:t>vector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00B050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&lt;*</a:t>
            </a:r>
            <a:r>
              <a:rPr lang="en-US" altLang="ko-KR" dirty="0" err="1">
                <a:solidFill>
                  <a:srgbClr val="00B050"/>
                </a:solidFill>
                <a:latin typeface="Consolas" panose="020B0609020204030204" pitchFamily="49" charset="0"/>
              </a:rPr>
              <a:t>list_node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00B050"/>
                </a:solidFill>
                <a:latin typeface="Consolas" panose="020B0609020204030204" pitchFamily="49" charset="0"/>
              </a:rPr>
              <a:t>pair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00B050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B050"/>
                </a:solidFill>
                <a:latin typeface="Consolas" panose="020B0609020204030204" pitchFamily="49" charset="0"/>
              </a:rPr>
              <a:t>T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&gt;&gt;&gt;&gt;;</a:t>
            </a:r>
          </a:p>
          <a:p>
            <a:pPr marL="0" indent="0">
              <a:buNone/>
            </a:pPr>
            <a:endParaRPr lang="en-US" altLang="ko-KR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7030A0"/>
                </a:solidFill>
                <a:latin typeface="Consolas" panose="020B0609020204030204" pitchFamily="49" charset="0"/>
              </a:rPr>
              <a:t>iterator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 find(key: </a:t>
            </a:r>
            <a:r>
              <a:rPr lang="en-US" altLang="ko-KR" dirty="0">
                <a:solidFill>
                  <a:srgbClr val="00B050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endParaRPr lang="en-US" altLang="ko-KR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altLang="ko-KR" dirty="0" err="1">
                <a:solidFill>
                  <a:srgbClr val="00B050"/>
                </a:solidFill>
                <a:latin typeface="Consolas" panose="020B0609020204030204" pitchFamily="49" charset="0"/>
              </a:rPr>
              <a:t>size_t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 index = </a:t>
            </a:r>
            <a:r>
              <a:rPr lang="en-US" altLang="ko-KR" dirty="0">
                <a:solidFill>
                  <a:srgbClr val="00B0F0"/>
                </a:solidFill>
                <a:latin typeface="Consolas" panose="020B0609020204030204" pitchFamily="49" charset="0"/>
              </a:rPr>
              <a:t>hash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(key) % 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-&gt;buckets_-&gt;</a:t>
            </a:r>
            <a:r>
              <a:rPr lang="en-US" altLang="ko-KR" dirty="0">
                <a:solidFill>
                  <a:srgbClr val="00B0F0"/>
                </a:solidFill>
                <a:latin typeface="Consolas" panose="020B0609020204030204" pitchFamily="49" charset="0"/>
              </a:rPr>
              <a:t>size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	auto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 &amp;bucket = 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-&gt;buckets_.</a:t>
            </a:r>
            <a:r>
              <a:rPr lang="en-US" altLang="ko-KR" dirty="0">
                <a:solidFill>
                  <a:srgbClr val="00B0F0"/>
                </a:solidFill>
                <a:latin typeface="Consolas" panose="020B0609020204030204" pitchFamily="49" charset="0"/>
              </a:rPr>
              <a:t>at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(index);</a:t>
            </a:r>
          </a:p>
          <a:p>
            <a:pPr marL="0" indent="0">
              <a:buNone/>
            </a:pPr>
            <a:b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auto 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node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bucket)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		if (</a:t>
            </a:r>
            <a:r>
              <a:rPr lang="en-US" altLang="ko-KR" dirty="0" err="1">
                <a:solidFill>
                  <a:srgbClr val="00B0F0"/>
                </a:solidFill>
                <a:latin typeface="Consolas" panose="020B0609020204030204" pitchFamily="49" charset="0"/>
              </a:rPr>
              <a:t>equal_to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(node-&gt;first, key))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			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030A0"/>
                </a:solidFill>
                <a:latin typeface="Consolas" panose="020B0609020204030204" pitchFamily="49" charset="0"/>
              </a:rPr>
              <a:t>iterator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(node);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return this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>
                <a:solidFill>
                  <a:srgbClr val="00B0F0"/>
                </a:solidFill>
                <a:latin typeface="Consolas" panose="020B0609020204030204" pitchFamily="49" charset="0"/>
              </a:rPr>
              <a:t>end</a:t>
            </a: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B70B70D-5F58-4632-BF14-F380737C19C4}"/>
                  </a:ext>
                </a:extLst>
              </p14:cNvPr>
              <p14:cNvContentPartPr/>
              <p14:nvPr/>
            </p14:nvContentPartPr>
            <p14:xfrm>
              <a:off x="1266602" y="2600478"/>
              <a:ext cx="4429800" cy="486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B70B70D-5F58-4632-BF14-F380737C19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0602" y="2528478"/>
                <a:ext cx="450144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683DFFA-75D6-405E-8C0C-6F1F00A10042}"/>
                  </a:ext>
                </a:extLst>
              </p14:cNvPr>
              <p14:cNvContentPartPr/>
              <p14:nvPr/>
            </p14:nvContentPartPr>
            <p14:xfrm>
              <a:off x="1501682" y="3321918"/>
              <a:ext cx="4974840" cy="9086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683DFFA-75D6-405E-8C0C-6F1F00A1004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83682" y="3303918"/>
                <a:ext cx="5010480" cy="9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B280E65-C6CB-4C83-9728-2DC4396A0869}"/>
                  </a:ext>
                </a:extLst>
              </p14:cNvPr>
              <p14:cNvContentPartPr/>
              <p14:nvPr/>
            </p14:nvContentPartPr>
            <p14:xfrm>
              <a:off x="3070202" y="3647718"/>
              <a:ext cx="3138120" cy="277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B280E65-C6CB-4C83-9728-2DC4396A086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34202" y="3575718"/>
                <a:ext cx="320976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86F06BA-27FA-4F12-98AF-95B33BF9B151}"/>
                  </a:ext>
                </a:extLst>
              </p14:cNvPr>
              <p14:cNvContentPartPr/>
              <p14:nvPr/>
            </p14:nvContentPartPr>
            <p14:xfrm>
              <a:off x="3028442" y="3954798"/>
              <a:ext cx="2315880" cy="399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86F06BA-27FA-4F12-98AF-95B33BF9B15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92442" y="3882798"/>
                <a:ext cx="2387520" cy="1836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F852AF7-8BFE-46D0-A543-FD86CFB8C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6391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EAD351-068B-4BBF-9819-9F12307E8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Measurements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4BF4C9-297E-4BF3-B634-ADDE228D65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buAutoNum type="arabicPeriod"/>
            </a:pPr>
            <a:r>
              <a:rPr lang="en-US" altLang="ko-KR" dirty="0"/>
              <a:t>find() vs. others</a:t>
            </a:r>
          </a:p>
          <a:p>
            <a:pPr marL="457200" indent="-457200">
              <a:buAutoNum type="arabicPeriod"/>
            </a:pPr>
            <a:r>
              <a:rPr lang="en-US" altLang="ko-KR" dirty="0" err="1"/>
              <a:t>lower_bound</a:t>
            </a:r>
            <a:r>
              <a:rPr lang="en-US" altLang="ko-KR" dirty="0"/>
              <a:t>() vs. Tree Container</a:t>
            </a:r>
          </a:p>
          <a:p>
            <a:pPr marL="457200" indent="-457200">
              <a:buAutoNum type="arabicPeriod"/>
            </a:pPr>
            <a:r>
              <a:rPr lang="en-US" altLang="ko-KR" dirty="0"/>
              <a:t>Tree vs. Hash Containers</a:t>
            </a:r>
            <a:endParaRPr lang="ko-KR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58E05D-9D9E-4E7E-87DD-F11EFA22E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6859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6F3C3-66BD-4F17-B386-6E5415579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find() vs. others</a:t>
            </a:r>
            <a:endParaRPr lang="ko-KR" alt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5A11242-0D0F-4A98-A409-CE9B34D13BD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76338" y="2490788"/>
          <a:ext cx="6799262" cy="3444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D1EF90-32F0-465E-BD2D-4FAEA5FA6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7806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3316FE-D1FD-41C4-8CA4-EF1BF5CD5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find() vs. others</a:t>
            </a:r>
            <a:endParaRPr lang="ko-KR" alt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96DF9C-4909-4D2C-AF2A-773D0A4A411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O(N)</a:t>
            </a:r>
          </a:p>
          <a:p>
            <a:pPr lvl="1"/>
            <a:r>
              <a:rPr lang="en-US" altLang="ko-KR" dirty="0" err="1"/>
              <a:t>std</a:t>
            </a:r>
            <a:r>
              <a:rPr lang="en-US" altLang="ko-KR" dirty="0"/>
              <a:t>::find()</a:t>
            </a:r>
          </a:p>
          <a:p>
            <a:r>
              <a:rPr lang="en-US" altLang="ko-KR" dirty="0"/>
              <a:t>O(log</a:t>
            </a:r>
            <a:r>
              <a:rPr lang="en-US" altLang="ko-KR" sz="1200" dirty="0"/>
              <a:t>2</a:t>
            </a:r>
            <a:r>
              <a:rPr lang="en-US" altLang="ko-KR" dirty="0"/>
              <a:t> N)</a:t>
            </a:r>
          </a:p>
          <a:p>
            <a:pPr lvl="1"/>
            <a:r>
              <a:rPr lang="en-US" altLang="ko-KR" dirty="0" err="1"/>
              <a:t>std</a:t>
            </a:r>
            <a:r>
              <a:rPr lang="en-US" altLang="ko-KR" dirty="0"/>
              <a:t>::</a:t>
            </a:r>
            <a:r>
              <a:rPr lang="en-US" altLang="ko-KR" dirty="0" err="1"/>
              <a:t>lower_bound</a:t>
            </a:r>
            <a:r>
              <a:rPr lang="en-US" altLang="ko-KR" dirty="0"/>
              <a:t>()</a:t>
            </a:r>
          </a:p>
          <a:p>
            <a:pPr lvl="1"/>
            <a:r>
              <a:rPr lang="en-US" altLang="ko-KR" dirty="0"/>
              <a:t>Tree Container</a:t>
            </a:r>
          </a:p>
          <a:p>
            <a:r>
              <a:rPr lang="en-US" altLang="ko-KR" dirty="0"/>
              <a:t>O(1)</a:t>
            </a:r>
          </a:p>
          <a:p>
            <a:pPr lvl="1"/>
            <a:r>
              <a:rPr lang="en-US" altLang="ko-KR" dirty="0"/>
              <a:t>Hash Container</a:t>
            </a:r>
            <a:endParaRPr lang="ko-KR" altLang="en-US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970DEEAF-429F-4F79-8AC6-006C3C2BC158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176338" y="2487613"/>
          <a:ext cx="3338512" cy="3446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820E67-8669-453B-9494-A399823D7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4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842E55-757E-4E7F-BCB6-B2EDF44A1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&lt;algorithm&gt;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96616F-C9F4-414B-ACB4-9797E1D09A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342900" indent="-342900">
              <a:buAutoNum type="arabicPeriod"/>
            </a:pPr>
            <a:r>
              <a:rPr lang="en-US" altLang="ko-KR" dirty="0" err="1"/>
              <a:t>std</a:t>
            </a:r>
            <a:r>
              <a:rPr lang="en-US" altLang="ko-KR" dirty="0"/>
              <a:t>::find()</a:t>
            </a:r>
          </a:p>
          <a:p>
            <a:pPr marL="342900" indent="-342900">
              <a:buAutoNum type="arabicPeriod"/>
            </a:pPr>
            <a:r>
              <a:rPr lang="en-US" altLang="ko-KR" dirty="0" err="1"/>
              <a:t>std</a:t>
            </a:r>
            <a:r>
              <a:rPr lang="en-US" altLang="ko-KR" dirty="0"/>
              <a:t>::</a:t>
            </a:r>
            <a:r>
              <a:rPr lang="en-US" altLang="ko-KR" dirty="0" err="1"/>
              <a:t>lower_bound</a:t>
            </a:r>
            <a:r>
              <a:rPr lang="en-US" altLang="ko-KR" dirty="0"/>
              <a:t>()</a:t>
            </a:r>
          </a:p>
          <a:p>
            <a:pPr marL="342900" indent="-342900">
              <a:buAutoNum type="arabicPeriod"/>
            </a:pPr>
            <a:r>
              <a:rPr lang="en-US" altLang="ko-KR" dirty="0" err="1"/>
              <a:t>std</a:t>
            </a:r>
            <a:r>
              <a:rPr lang="en-US" altLang="ko-KR" dirty="0"/>
              <a:t>::</a:t>
            </a:r>
            <a:r>
              <a:rPr lang="en-US" altLang="ko-KR" dirty="0" err="1"/>
              <a:t>equal_range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DE777A-BB0E-401A-892C-3DBC46354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731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3316FE-D1FD-41C4-8CA4-EF1BF5CD5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find() vs. others</a:t>
            </a:r>
            <a:endParaRPr lang="ko-KR" alt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96DF9C-4909-4D2C-AF2A-773D0A4A411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일정 수를 기준으로</a:t>
            </a:r>
            <a:endParaRPr lang="en-US" altLang="ko-KR" dirty="0"/>
          </a:p>
          <a:p>
            <a:pPr lvl="1"/>
            <a:r>
              <a:rPr lang="en-US" altLang="ko-KR" dirty="0" err="1"/>
              <a:t>std</a:t>
            </a:r>
            <a:r>
              <a:rPr lang="en-US" altLang="ko-KR" dirty="0"/>
              <a:t>::find() </a:t>
            </a:r>
            <a:r>
              <a:rPr lang="ko-KR" altLang="en-US" dirty="0"/>
              <a:t>보다</a:t>
            </a:r>
            <a:endParaRPr lang="en-US" altLang="ko-KR" dirty="0"/>
          </a:p>
          <a:p>
            <a:pPr lvl="1"/>
            <a:r>
              <a:rPr lang="en-US" altLang="ko-KR" dirty="0"/>
              <a:t>Tree </a:t>
            </a:r>
            <a:r>
              <a:rPr lang="ko-KR" altLang="en-US" dirty="0"/>
              <a:t>가 빨라짐</a:t>
            </a:r>
            <a:endParaRPr lang="en-US" altLang="ko-KR" dirty="0"/>
          </a:p>
          <a:p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en-US" altLang="ko-KR" dirty="0" err="1"/>
              <a:t>HashMap</a:t>
            </a:r>
            <a:r>
              <a:rPr lang="ko-KR" altLang="en-US" dirty="0"/>
              <a:t> 은</a:t>
            </a:r>
            <a:endParaRPr lang="en-US" altLang="ko-KR" dirty="0"/>
          </a:p>
          <a:p>
            <a:pPr lvl="1"/>
            <a:r>
              <a:rPr lang="ko-KR" altLang="en-US" dirty="0"/>
              <a:t>늘 빠르더라</a:t>
            </a:r>
            <a:endParaRPr lang="en-US" altLang="ko-KR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970DEEAF-429F-4F79-8AC6-006C3C2BC158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176338" y="2487613"/>
          <a:ext cx="3338512" cy="3446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4F5AB4-5F94-4449-92F0-92718AD2C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4066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64149-56ED-4BBB-A2BE-6E8D6FA74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 </a:t>
            </a:r>
            <a:r>
              <a:rPr lang="en-US" altLang="ko-KR" dirty="0" err="1"/>
              <a:t>lower_bound</a:t>
            </a:r>
            <a:r>
              <a:rPr lang="en-US" altLang="ko-KR" dirty="0"/>
              <a:t>() vs. Tree Container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8B9A2-6A34-4F54-8FDD-F1302B06BBA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원소가 많을수록</a:t>
            </a:r>
            <a:endParaRPr lang="en-US" altLang="ko-KR" dirty="0"/>
          </a:p>
          <a:p>
            <a:r>
              <a:rPr lang="ko-KR" altLang="en-US" dirty="0"/>
              <a:t>배열을 사용하면</a:t>
            </a:r>
            <a:endParaRPr lang="en-US" altLang="ko-KR" dirty="0"/>
          </a:p>
          <a:p>
            <a:pPr lvl="1"/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정렬되어있다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std</a:t>
            </a:r>
            <a:r>
              <a:rPr lang="en-US" altLang="ko-KR" dirty="0"/>
              <a:t>::</a:t>
            </a:r>
            <a:r>
              <a:rPr lang="en-US" altLang="ko-KR" dirty="0" err="1"/>
              <a:t>lower_bound</a:t>
            </a:r>
            <a:r>
              <a:rPr lang="en-US" altLang="ko-KR" dirty="0"/>
              <a:t>()</a:t>
            </a:r>
          </a:p>
          <a:p>
            <a:r>
              <a:rPr lang="ko-KR" altLang="en-US" dirty="0"/>
              <a:t>유리하지 않을까</a:t>
            </a:r>
            <a:r>
              <a:rPr lang="en-US" altLang="ko-KR" dirty="0"/>
              <a:t>?</a:t>
            </a:r>
          </a:p>
        </p:txBody>
      </p:sp>
      <p:graphicFrame>
        <p:nvGraphicFramePr>
          <p:cNvPr id="7" name="Content Placeholder 10">
            <a:extLst>
              <a:ext uri="{FF2B5EF4-FFF2-40B4-BE49-F238E27FC236}">
                <a16:creationId xmlns:a16="http://schemas.microsoft.com/office/drawing/2014/main" id="{65285509-C6CA-4955-A913-69671D9A465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31085601"/>
              </p:ext>
            </p:extLst>
          </p:nvPr>
        </p:nvGraphicFramePr>
        <p:xfrm>
          <a:off x="1176338" y="2487613"/>
          <a:ext cx="3338512" cy="3446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D789631-C6F5-4D40-8266-37063AEEC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6728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59C99-2E13-4F10-BD72-0FD18D630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 </a:t>
            </a:r>
            <a:r>
              <a:rPr lang="en-US" altLang="ko-KR" dirty="0" err="1"/>
              <a:t>lower_bound</a:t>
            </a:r>
            <a:r>
              <a:rPr lang="en-US" altLang="ko-KR" dirty="0"/>
              <a:t>() vs. Tree Container</a:t>
            </a:r>
            <a:endParaRPr lang="ko-KR" altLang="en-US" dirty="0"/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92D6E8F9-142E-4343-801D-D640C2DBE7D9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176338" y="2487613"/>
          <a:ext cx="3338512" cy="3446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7AD48-1D31-46B8-A683-1F20BBDE4A1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그렇다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원소의 수가 많아져</a:t>
            </a:r>
            <a:endParaRPr lang="en-US" altLang="ko-KR" dirty="0"/>
          </a:p>
          <a:p>
            <a:r>
              <a:rPr lang="ko-KR" altLang="en-US" dirty="0"/>
              <a:t>트리의 깊이가 깊어질수록</a:t>
            </a:r>
            <a:endParaRPr lang="en-US" altLang="ko-KR" dirty="0"/>
          </a:p>
          <a:p>
            <a:pPr lvl="1"/>
            <a:r>
              <a:rPr lang="ko-KR" altLang="en-US" dirty="0"/>
              <a:t>배열은 큰 영향 없음</a:t>
            </a:r>
            <a:endParaRPr lang="en-US" altLang="ko-KR" dirty="0"/>
          </a:p>
          <a:p>
            <a:pPr lvl="1"/>
            <a:r>
              <a:rPr lang="ko-KR" altLang="en-US" dirty="0"/>
              <a:t>트리는 순회에 걸리는 시간이 증가함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B84719-8D7E-4062-AE6C-C152BDE45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4540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EDBAD-D587-4FBB-9514-B5F961295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Tree vs. Hash Containers</a:t>
            </a:r>
            <a:endParaRPr lang="ko-KR" alt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00611F8-8245-4E8F-B36F-45AAE9DCECEA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176338" y="2487613"/>
          <a:ext cx="3338512" cy="3446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5E230-8BE5-45F1-9262-1D1ACC47966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O(log</a:t>
            </a:r>
            <a:r>
              <a:rPr lang="en-US" altLang="ko-KR" sz="1200" dirty="0"/>
              <a:t>2</a:t>
            </a:r>
            <a:r>
              <a:rPr lang="en-US" altLang="ko-KR" dirty="0"/>
              <a:t> N) vs. O(1)</a:t>
            </a:r>
          </a:p>
          <a:p>
            <a:endParaRPr lang="en-US" altLang="ko-KR" dirty="0"/>
          </a:p>
          <a:p>
            <a:r>
              <a:rPr lang="ko-KR" altLang="en-US" dirty="0"/>
              <a:t>대수의 법칙</a:t>
            </a:r>
            <a:endParaRPr lang="en-US" altLang="ko-KR" dirty="0"/>
          </a:p>
          <a:p>
            <a:pPr lvl="1"/>
            <a:r>
              <a:rPr lang="ko-KR" altLang="en-US" dirty="0"/>
              <a:t>단위가 커질수록</a:t>
            </a:r>
            <a:endParaRPr lang="en-US" altLang="ko-KR" dirty="0"/>
          </a:p>
          <a:p>
            <a:pPr lvl="1"/>
            <a:r>
              <a:rPr lang="ko-KR" altLang="en-US" dirty="0"/>
              <a:t>본래의 복잡도에 가까운 곡선이 그려진다</a:t>
            </a:r>
            <a:r>
              <a:rPr lang="en-US" altLang="ko-KR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0E664B-2F5E-46C2-BC05-0356EC24A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3204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EDBAD-D587-4FBB-9514-B5F961295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Tree vs. Hash Containers</a:t>
            </a:r>
            <a:endParaRPr lang="ko-KR" alt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00611F8-8245-4E8F-B36F-45AAE9DCECEA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176338" y="2487613"/>
          <a:ext cx="3338512" cy="3446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5E230-8BE5-45F1-9262-1D1ACC47966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O(log</a:t>
            </a:r>
            <a:r>
              <a:rPr lang="en-US" altLang="ko-KR" sz="1200" dirty="0"/>
              <a:t>2</a:t>
            </a:r>
            <a:r>
              <a:rPr lang="en-US" altLang="ko-KR" dirty="0"/>
              <a:t> N) vs. O(1)</a:t>
            </a:r>
          </a:p>
          <a:p>
            <a:endParaRPr lang="en-US" altLang="ko-KR" dirty="0"/>
          </a:p>
          <a:p>
            <a:r>
              <a:rPr lang="ko-KR" altLang="en-US" dirty="0"/>
              <a:t>그리고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단위가 커질수록</a:t>
            </a:r>
            <a:endParaRPr lang="en-US" altLang="ko-KR" dirty="0"/>
          </a:p>
          <a:p>
            <a:pPr lvl="1"/>
            <a:r>
              <a:rPr lang="en-US" altLang="ko-KR" dirty="0" err="1"/>
              <a:t>HashMap</a:t>
            </a:r>
            <a:r>
              <a:rPr lang="en-US" altLang="ko-KR" dirty="0"/>
              <a:t> </a:t>
            </a:r>
            <a:r>
              <a:rPr lang="ko-KR" altLang="en-US" dirty="0"/>
              <a:t>이 강하다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C46E93-E957-41C7-834C-7CD43FEEC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8598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E452053-90DB-4772-A03A-7C98BB563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 &amp; A</a:t>
            </a:r>
            <a:endParaRPr lang="ko-KR" alt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FA6572-5B3F-4630-ACFD-E92D36A450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2017-07-01</a:t>
            </a:r>
          </a:p>
          <a:p>
            <a:r>
              <a:rPr lang="en-US" altLang="ko-KR" dirty="0"/>
              <a:t>Jeongho Nam</a:t>
            </a:r>
            <a:endParaRPr lang="ko-KR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0DF5FC-2517-4AA6-816A-AEFEEF431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096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D282B-89E0-434A-9C0A-CC4E3D181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std</a:t>
            </a:r>
            <a:r>
              <a:rPr lang="en-US" altLang="ko-KR" dirty="0"/>
              <a:t>::find()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25D6D-30F8-4096-B8D3-36ED6EBF1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복잡도</a:t>
            </a:r>
            <a:r>
              <a:rPr lang="en-US" altLang="ko-KR" dirty="0"/>
              <a:t>: </a:t>
            </a:r>
            <a:r>
              <a:rPr lang="en-US" altLang="ko-KR" b="1" dirty="0">
                <a:solidFill>
                  <a:srgbClr val="7030A0"/>
                </a:solidFill>
              </a:rPr>
              <a:t>O(N)</a:t>
            </a:r>
          </a:p>
          <a:p>
            <a:r>
              <a:rPr lang="ko-KR" altLang="en-US" dirty="0"/>
              <a:t>원하는 키값을 찾을 때까지</a:t>
            </a:r>
            <a:endParaRPr lang="en-US" altLang="ko-KR" dirty="0"/>
          </a:p>
          <a:p>
            <a:pPr lvl="1"/>
            <a:r>
              <a:rPr lang="ko-KR" altLang="en-US" dirty="0"/>
              <a:t>처음부터 끝까지</a:t>
            </a:r>
            <a:endParaRPr lang="en-US" altLang="ko-KR" dirty="0"/>
          </a:p>
          <a:p>
            <a:pPr lvl="1"/>
            <a:r>
              <a:rPr lang="ko-KR" altLang="en-US" dirty="0"/>
              <a:t>다 뒤져본다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0364EB-01ED-40FF-893F-2D475D8A1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167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FDB8B-7EB0-4068-B6EE-4D657BB67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std</a:t>
            </a:r>
            <a:r>
              <a:rPr lang="en-US" altLang="ko-KR" dirty="0"/>
              <a:t>::find()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E976-BEF5-414D-8C15-DAB1F8F06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4290" indent="0">
              <a:buNone/>
            </a:pPr>
            <a:r>
              <a:rPr lang="en-US" altLang="ko-KR" sz="17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altLang="ko-KR" sz="17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altLang="ko-KR" sz="17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700" dirty="0">
                <a:solidFill>
                  <a:srgbClr val="2B91AF"/>
                </a:solidFill>
                <a:latin typeface="Consolas" panose="020B0609020204030204" pitchFamily="49" charset="0"/>
              </a:rPr>
              <a:t>Iterator</a:t>
            </a:r>
            <a:r>
              <a:rPr lang="en-US" altLang="ko-KR" sz="17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7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7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altLang="ko-KR" sz="17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34290" indent="0">
              <a:buNone/>
            </a:pPr>
            <a:r>
              <a:rPr lang="en-US" altLang="ko-KR" sz="1700" dirty="0">
                <a:solidFill>
                  <a:srgbClr val="2B91AF"/>
                </a:solidFill>
                <a:latin typeface="Consolas" panose="020B0609020204030204" pitchFamily="49" charset="0"/>
              </a:rPr>
              <a:t>Iterator</a:t>
            </a:r>
            <a:r>
              <a:rPr lang="en-US" altLang="ko-KR" sz="1700" dirty="0">
                <a:solidFill>
                  <a:srgbClr val="000000"/>
                </a:solidFill>
                <a:latin typeface="Consolas" panose="020B0609020204030204" pitchFamily="49" charset="0"/>
              </a:rPr>
              <a:t> find(</a:t>
            </a:r>
            <a:r>
              <a:rPr lang="en-US" altLang="ko-KR" sz="1700" dirty="0">
                <a:solidFill>
                  <a:srgbClr val="2B91AF"/>
                </a:solidFill>
                <a:latin typeface="Consolas" panose="020B0609020204030204" pitchFamily="49" charset="0"/>
              </a:rPr>
              <a:t>Iterator</a:t>
            </a:r>
            <a:r>
              <a:rPr lang="en-US" altLang="ko-KR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700" dirty="0">
                <a:solidFill>
                  <a:srgbClr val="808080"/>
                </a:solidFill>
                <a:latin typeface="Consolas" panose="020B0609020204030204" pitchFamily="49" charset="0"/>
              </a:rPr>
              <a:t>first</a:t>
            </a:r>
            <a:r>
              <a:rPr lang="en-US" altLang="ko-KR" sz="17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700" dirty="0">
                <a:solidFill>
                  <a:srgbClr val="2B91AF"/>
                </a:solidFill>
                <a:latin typeface="Consolas" panose="020B0609020204030204" pitchFamily="49" charset="0"/>
              </a:rPr>
              <a:t>Iterator</a:t>
            </a:r>
            <a:r>
              <a:rPr lang="en-US" altLang="ko-KR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700" dirty="0">
                <a:solidFill>
                  <a:srgbClr val="808080"/>
                </a:solidFill>
                <a:latin typeface="Consolas" panose="020B0609020204030204" pitchFamily="49" charset="0"/>
              </a:rPr>
              <a:t>last</a:t>
            </a:r>
            <a:r>
              <a:rPr lang="en-US" altLang="ko-KR" sz="17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7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altLang="ko-KR" sz="1700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sz="1700" dirty="0" err="1">
                <a:solidFill>
                  <a:srgbClr val="808080"/>
                </a:solidFill>
                <a:latin typeface="Consolas" panose="020B0609020204030204" pitchFamily="49" charset="0"/>
              </a:rPr>
              <a:t>val</a:t>
            </a:r>
            <a:r>
              <a:rPr lang="en-US" altLang="ko-KR" sz="17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34290" indent="0">
              <a:buNone/>
            </a:pPr>
            <a:r>
              <a:rPr lang="en-US" altLang="ko-KR" sz="17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4290" indent="0">
              <a:buNone/>
            </a:pPr>
            <a:r>
              <a:rPr lang="en-US" altLang="ko-KR" sz="17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7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700" dirty="0">
                <a:solidFill>
                  <a:srgbClr val="008000"/>
                </a:solidFill>
                <a:latin typeface="Consolas" panose="020B0609020204030204" pitchFamily="49" charset="0"/>
              </a:rPr>
              <a:t>처음부터 끝까지 싹 뒤져본다</a:t>
            </a:r>
            <a:r>
              <a:rPr lang="en-US" altLang="ko-KR" sz="17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en-US" altLang="ko-KR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" indent="0">
              <a:buNone/>
            </a:pPr>
            <a:r>
              <a:rPr lang="en-US" altLang="ko-KR" sz="1700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en-US" altLang="ko-KR" sz="17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7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altLang="ko-KR" sz="1700" dirty="0">
                <a:solidFill>
                  <a:srgbClr val="000000"/>
                </a:solidFill>
                <a:latin typeface="Consolas" panose="020B0609020204030204" pitchFamily="49" charset="0"/>
              </a:rPr>
              <a:t> it = </a:t>
            </a:r>
            <a:r>
              <a:rPr lang="en-US" altLang="ko-KR" sz="1700" dirty="0">
                <a:solidFill>
                  <a:srgbClr val="808080"/>
                </a:solidFill>
                <a:latin typeface="Consolas" panose="020B0609020204030204" pitchFamily="49" charset="0"/>
              </a:rPr>
              <a:t>first</a:t>
            </a:r>
            <a:r>
              <a:rPr lang="en-US" altLang="ko-KR" sz="1700" dirty="0">
                <a:solidFill>
                  <a:srgbClr val="000000"/>
                </a:solidFill>
                <a:latin typeface="Consolas" panose="020B0609020204030204" pitchFamily="49" charset="0"/>
              </a:rPr>
              <a:t>; it != </a:t>
            </a:r>
            <a:r>
              <a:rPr lang="en-US" altLang="ko-KR" sz="1700" dirty="0">
                <a:solidFill>
                  <a:srgbClr val="808080"/>
                </a:solidFill>
                <a:latin typeface="Consolas" panose="020B0609020204030204" pitchFamily="49" charset="0"/>
              </a:rPr>
              <a:t>last</a:t>
            </a:r>
            <a:r>
              <a:rPr lang="en-US" altLang="ko-KR" sz="1700" dirty="0">
                <a:solidFill>
                  <a:srgbClr val="000000"/>
                </a:solidFill>
                <a:latin typeface="Consolas" panose="020B0609020204030204" pitchFamily="49" charset="0"/>
              </a:rPr>
              <a:t>; ++it)</a:t>
            </a:r>
          </a:p>
          <a:p>
            <a:pPr marL="34290" indent="0">
              <a:buNone/>
            </a:pPr>
            <a:r>
              <a:rPr lang="en-US" altLang="ko-KR" sz="1700" dirty="0">
                <a:solidFill>
                  <a:srgbClr val="0000FF"/>
                </a:solidFill>
                <a:latin typeface="Consolas" panose="020B0609020204030204" pitchFamily="49" charset="0"/>
              </a:rPr>
              <a:t>		if</a:t>
            </a:r>
            <a:r>
              <a:rPr lang="en-US" altLang="ko-KR" sz="1700" dirty="0">
                <a:solidFill>
                  <a:srgbClr val="000000"/>
                </a:solidFill>
                <a:latin typeface="Consolas" panose="020B0609020204030204" pitchFamily="49" charset="0"/>
              </a:rPr>
              <a:t> (*it == </a:t>
            </a:r>
            <a:r>
              <a:rPr lang="en-US" altLang="ko-KR" sz="1700" dirty="0" err="1">
                <a:solidFill>
                  <a:srgbClr val="808080"/>
                </a:solidFill>
                <a:latin typeface="Consolas" panose="020B0609020204030204" pitchFamily="49" charset="0"/>
              </a:rPr>
              <a:t>val</a:t>
            </a:r>
            <a:r>
              <a:rPr lang="en-US" altLang="ko-KR" sz="17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34290" indent="0">
              <a:buNone/>
            </a:pPr>
            <a:r>
              <a:rPr lang="en-US" altLang="ko-KR" sz="17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altLang="ko-KR" sz="1700" dirty="0">
                <a:solidFill>
                  <a:srgbClr val="0000FF"/>
                </a:solidFill>
                <a:latin typeface="Consolas" panose="020B0609020204030204" pitchFamily="49" charset="0"/>
              </a:rPr>
              <a:t> return</a:t>
            </a:r>
            <a:r>
              <a:rPr lang="en-US" altLang="ko-KR" sz="1700" dirty="0">
                <a:solidFill>
                  <a:schemeClr val="tx1"/>
                </a:solidFill>
                <a:latin typeface="Consolas" panose="020B0609020204030204" pitchFamily="49" charset="0"/>
              </a:rPr>
              <a:t> it; </a:t>
            </a:r>
            <a:r>
              <a:rPr lang="en-US" altLang="ko-KR" sz="17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700" dirty="0">
                <a:solidFill>
                  <a:srgbClr val="008000"/>
                </a:solidFill>
                <a:latin typeface="Consolas" panose="020B0609020204030204" pitchFamily="49" charset="0"/>
              </a:rPr>
              <a:t>찾으면 그대로 리턴</a:t>
            </a:r>
            <a:endParaRPr lang="en-US" altLang="ko-KR" sz="17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34290" indent="0">
              <a:buNone/>
            </a:pPr>
            <a:r>
              <a:rPr lang="en-US" altLang="ko-KR" sz="17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altLang="ko-KR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700" dirty="0">
                <a:solidFill>
                  <a:srgbClr val="808080"/>
                </a:solidFill>
                <a:latin typeface="Consolas" panose="020B0609020204030204" pitchFamily="49" charset="0"/>
              </a:rPr>
              <a:t>last</a:t>
            </a:r>
            <a:r>
              <a:rPr lang="en-US" altLang="ko-KR" sz="17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7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700" dirty="0">
                <a:solidFill>
                  <a:srgbClr val="008000"/>
                </a:solidFill>
                <a:latin typeface="Consolas" panose="020B0609020204030204" pitchFamily="49" charset="0"/>
              </a:rPr>
              <a:t>못 찾으면 </a:t>
            </a:r>
            <a:r>
              <a:rPr lang="en-US" altLang="ko-KR" sz="1700" dirty="0">
                <a:solidFill>
                  <a:srgbClr val="008000"/>
                </a:solidFill>
                <a:latin typeface="Consolas" panose="020B0609020204030204" pitchFamily="49" charset="0"/>
              </a:rPr>
              <a:t>last </a:t>
            </a:r>
            <a:r>
              <a:rPr lang="ko-KR" altLang="en-US" sz="1700" dirty="0">
                <a:solidFill>
                  <a:srgbClr val="008000"/>
                </a:solidFill>
                <a:latin typeface="Consolas" panose="020B0609020204030204" pitchFamily="49" charset="0"/>
              </a:rPr>
              <a:t>리턴</a:t>
            </a:r>
            <a:endParaRPr lang="en-US" altLang="ko-KR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" indent="0">
              <a:buNone/>
            </a:pPr>
            <a:r>
              <a:rPr lang="en-US" altLang="ko-KR" sz="1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34290" indent="0">
              <a:buNone/>
            </a:pPr>
            <a:endParaRPr lang="ko-KR" alt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F684DC-C8B7-462E-A4AB-099CFE0C7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4674840-13CA-4379-BBB9-8C84CAE569A5}"/>
                  </a:ext>
                </a:extLst>
              </p14:cNvPr>
              <p14:cNvContentPartPr/>
              <p14:nvPr/>
            </p14:nvContentPartPr>
            <p14:xfrm>
              <a:off x="1728003" y="4083318"/>
              <a:ext cx="4345920" cy="114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4674840-13CA-4379-BBB9-8C84CAE569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92003" y="4011318"/>
                <a:ext cx="4417560" cy="25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579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42861-A5AF-466A-BA59-4F2FF6105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std</a:t>
            </a:r>
            <a:r>
              <a:rPr lang="en-US" altLang="ko-KR" dirty="0"/>
              <a:t>::</a:t>
            </a:r>
            <a:r>
              <a:rPr lang="en-US" altLang="ko-KR" dirty="0" err="1"/>
              <a:t>lower_bound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09F492-0560-48C7-845A-8600784443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9044" y="2490788"/>
            <a:ext cx="4133850" cy="3444875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85411C-137B-4A75-A389-78E41191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789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675C7-0863-4D6F-B1ED-D2CF723B6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std</a:t>
            </a:r>
            <a:r>
              <a:rPr lang="en-US" altLang="ko-KR" dirty="0"/>
              <a:t>::</a:t>
            </a:r>
            <a:r>
              <a:rPr lang="en-US" altLang="ko-KR" dirty="0" err="1"/>
              <a:t>lower_bound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9E02A-2E5B-4225-852D-597C9DCCC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복잡도</a:t>
            </a:r>
            <a:r>
              <a:rPr lang="en-US" altLang="ko-KR" dirty="0"/>
              <a:t>: </a:t>
            </a:r>
            <a:r>
              <a:rPr lang="en-US" altLang="ko-KR" b="1" dirty="0">
                <a:solidFill>
                  <a:srgbClr val="7030A0"/>
                </a:solidFill>
              </a:rPr>
              <a:t>O(log</a:t>
            </a:r>
            <a:r>
              <a:rPr lang="en-US" altLang="ko-KR" sz="1300" b="1" dirty="0">
                <a:solidFill>
                  <a:srgbClr val="7030A0"/>
                </a:solidFill>
              </a:rPr>
              <a:t>2</a:t>
            </a:r>
            <a:r>
              <a:rPr lang="en-US" altLang="ko-KR" b="1" dirty="0">
                <a:solidFill>
                  <a:srgbClr val="7030A0"/>
                </a:solidFill>
              </a:rPr>
              <a:t> N)</a:t>
            </a:r>
          </a:p>
          <a:p>
            <a:endParaRPr lang="en-US" altLang="ko-KR" dirty="0"/>
          </a:p>
          <a:p>
            <a:r>
              <a:rPr lang="ko-KR" altLang="en-US" dirty="0"/>
              <a:t>어느 컨테이너로부터</a:t>
            </a:r>
            <a:r>
              <a:rPr lang="en-US" altLang="ko-KR" dirty="0"/>
              <a:t>, </a:t>
            </a:r>
            <a:r>
              <a:rPr lang="ko-KR" altLang="en-US" dirty="0"/>
              <a:t>특정 </a:t>
            </a:r>
            <a:r>
              <a:rPr lang="en-US" altLang="ko-KR" dirty="0"/>
              <a:t>value </a:t>
            </a:r>
            <a:r>
              <a:rPr lang="ko-KR" altLang="en-US" dirty="0"/>
              <a:t>를 찾는다 할 때</a:t>
            </a:r>
            <a:r>
              <a:rPr lang="en-US" altLang="ko-KR" dirty="0"/>
              <a:t>,</a:t>
            </a:r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반드시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ko-KR" altLang="en-US" b="1" u="sng" dirty="0">
                <a:solidFill>
                  <a:srgbClr val="FF0000"/>
                </a:solidFill>
              </a:rPr>
              <a:t>정렬된 컨테이너</a:t>
            </a:r>
            <a:r>
              <a:rPr lang="ko-KR" altLang="en-US" dirty="0"/>
              <a:t>를</a:t>
            </a:r>
            <a:endParaRPr lang="en-US" altLang="ko-KR" dirty="0"/>
          </a:p>
          <a:p>
            <a:pPr lvl="1"/>
            <a:r>
              <a:rPr lang="ko-KR" altLang="en-US" b="1" u="sng" dirty="0">
                <a:solidFill>
                  <a:srgbClr val="0070C0"/>
                </a:solidFill>
              </a:rPr>
              <a:t>이진트리</a:t>
            </a:r>
            <a:r>
              <a:rPr lang="ko-KR" altLang="en-US" dirty="0"/>
              <a:t>처럼 탐색한다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찾는 데 성공하면</a:t>
            </a:r>
            <a:r>
              <a:rPr lang="en-US" altLang="ko-KR" dirty="0"/>
              <a:t>, </a:t>
            </a:r>
            <a:r>
              <a:rPr lang="ko-KR" altLang="en-US" dirty="0"/>
              <a:t>그대로 리턴</a:t>
            </a:r>
            <a:endParaRPr lang="en-US" altLang="ko-KR" dirty="0"/>
          </a:p>
          <a:p>
            <a:r>
              <a:rPr lang="ko-KR" altLang="en-US" dirty="0"/>
              <a:t>못 찾으면 </a:t>
            </a:r>
            <a:r>
              <a:rPr lang="en-US" altLang="ko-KR" dirty="0"/>
              <a:t>last (end()) </a:t>
            </a:r>
            <a:r>
              <a:rPr lang="ko-KR" altLang="en-US" dirty="0"/>
              <a:t>리턴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698A53-6BE6-47D7-8393-158B58836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834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F69B2-C68A-4657-A354-524524505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std</a:t>
            </a:r>
            <a:r>
              <a:rPr lang="en-US" altLang="ko-KR" dirty="0"/>
              <a:t>::</a:t>
            </a:r>
            <a:r>
              <a:rPr lang="en-US" altLang="ko-KR" dirty="0" err="1"/>
              <a:t>lower_bound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8AD1A-6C20-4309-B69F-4F594BA84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" indent="0">
              <a:lnSpc>
                <a:spcPct val="100000"/>
              </a:lnSpc>
              <a:buNone/>
            </a:pP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Consolas" panose="020B0609020204030204" pitchFamily="49" charset="0"/>
              </a:rPr>
              <a:t>Iterator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34290" indent="0">
              <a:lnSpc>
                <a:spcPct val="100000"/>
              </a:lnSpc>
              <a:buNone/>
            </a:pPr>
            <a:r>
              <a:rPr lang="en-US" altLang="ko-KR" sz="1200" dirty="0">
                <a:solidFill>
                  <a:srgbClr val="2B91AF"/>
                </a:solidFill>
                <a:latin typeface="Consolas" panose="020B0609020204030204" pitchFamily="49" charset="0"/>
              </a:rPr>
              <a:t>Iterator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lower_bound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B91AF"/>
                </a:solidFill>
                <a:latin typeface="Consolas" panose="020B0609020204030204" pitchFamily="49" charset="0"/>
              </a:rPr>
              <a:t>Iterator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first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2B91AF"/>
                </a:solidFill>
                <a:latin typeface="Consolas" panose="020B0609020204030204" pitchFamily="49" charset="0"/>
              </a:rPr>
              <a:t>Iterator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last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altLang="ko-KR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val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marL="34290" indent="0">
              <a:lnSpc>
                <a:spcPct val="100000"/>
              </a:lnSpc>
              <a:buNone/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411480" lvl="2" indent="0">
              <a:lnSpc>
                <a:spcPct val="100000"/>
              </a:lnSpc>
              <a:buNone/>
            </a:pPr>
            <a:r>
              <a:rPr lang="en-US" altLang="ko-K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count = distance(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first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last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-KR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11480" lvl="2" indent="0">
              <a:lnSpc>
                <a:spcPct val="100000"/>
              </a:lnSpc>
              <a:buNone/>
            </a:pP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(count &gt; 0) {</a:t>
            </a:r>
          </a:p>
          <a:p>
            <a:pPr marL="782960" lvl="4" indent="0">
              <a:lnSpc>
                <a:spcPct val="100000"/>
              </a:lnSpc>
              <a:buNone/>
            </a:pPr>
            <a:r>
              <a:rPr lang="en-US" altLang="ko-KR" sz="1200" dirty="0">
                <a:solidFill>
                  <a:srgbClr val="2B91AF"/>
                </a:solidFill>
                <a:latin typeface="Consolas" panose="020B0609020204030204" pitchFamily="49" charset="0"/>
              </a:rPr>
              <a:t>Iterator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it =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first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 marL="782960" lvl="4" indent="0">
              <a:buNone/>
            </a:pPr>
            <a:r>
              <a:rPr lang="en-US" altLang="ko-KR" sz="1200" u="sng" dirty="0">
                <a:solidFill>
                  <a:srgbClr val="000000"/>
                </a:solidFill>
                <a:latin typeface="Consolas" panose="020B0609020204030204" pitchFamily="49" charset="0"/>
              </a:rPr>
              <a:t>advance(it, count / 2); </a:t>
            </a:r>
            <a:r>
              <a:rPr lang="en-US" altLang="ko-KR" sz="1200" u="sng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200" u="sng" dirty="0">
                <a:solidFill>
                  <a:srgbClr val="008000"/>
                </a:solidFill>
                <a:latin typeface="Consolas" panose="020B0609020204030204" pitchFamily="49" charset="0"/>
              </a:rPr>
              <a:t>마치 </a:t>
            </a:r>
            <a:r>
              <a:rPr lang="ko-KR" altLang="en-US" sz="1200" b="1" u="sng" dirty="0">
                <a:solidFill>
                  <a:srgbClr val="008000"/>
                </a:solidFill>
                <a:latin typeface="Consolas" panose="020B0609020204030204" pitchFamily="49" charset="0"/>
              </a:rPr>
              <a:t>이진트리처럼</a:t>
            </a:r>
            <a:r>
              <a:rPr lang="en-US" altLang="ko-KR" sz="1200" u="sng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200" u="sng" dirty="0">
                <a:solidFill>
                  <a:srgbClr val="008000"/>
                </a:solidFill>
                <a:latin typeface="Consolas" panose="020B0609020204030204" pitchFamily="49" charset="0"/>
              </a:rPr>
              <a:t>절반씩 건너뛴다</a:t>
            </a:r>
            <a:r>
              <a:rPr lang="en-US" altLang="ko-KR" sz="1200" u="sng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en-US" altLang="ko-KR" sz="1200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82960" lvl="4" indent="0">
              <a:lnSpc>
                <a:spcPct val="100000"/>
              </a:lnSpc>
              <a:buNone/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. . .</a:t>
            </a:r>
          </a:p>
          <a:p>
            <a:pPr marL="782960" lvl="4" indent="0">
              <a:lnSpc>
                <a:spcPct val="100000"/>
              </a:lnSpc>
              <a:buNone/>
            </a:pP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first</a:t>
            </a: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ko-KR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++it;</a:t>
            </a:r>
          </a:p>
          <a:p>
            <a:pPr marL="411480" lvl="2" indent="0">
              <a:lnSpc>
                <a:spcPct val="100000"/>
              </a:lnSpc>
              <a:buNone/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pPr marL="411480" lvl="2" indent="0">
              <a:lnSpc>
                <a:spcPct val="100000"/>
              </a:lnSpc>
              <a:buNone/>
            </a:pP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808080"/>
                </a:solidFill>
                <a:latin typeface="Consolas" panose="020B0609020204030204" pitchFamily="49" charset="0"/>
              </a:rPr>
              <a:t>first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4290" indent="0">
              <a:lnSpc>
                <a:spcPct val="100000"/>
              </a:lnSpc>
              <a:buNone/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B5F446-7AF2-4BB4-94CC-518FE1050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6B53CBA-AE42-437F-9350-4C66413A4245}"/>
                  </a:ext>
                </a:extLst>
              </p14:cNvPr>
              <p14:cNvContentPartPr/>
              <p14:nvPr/>
            </p14:nvContentPartPr>
            <p14:xfrm>
              <a:off x="2013483" y="4378518"/>
              <a:ext cx="5008320" cy="130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6B53CBA-AE42-437F-9350-4C66413A42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77483" y="4306518"/>
                <a:ext cx="5079960" cy="27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1885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F8785-7BE3-4343-A73E-D80584D0B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dirty="0" err="1"/>
              <a:t>std</a:t>
            </a:r>
            <a:r>
              <a:rPr lang="en-US" altLang="ko-KR" dirty="0"/>
              <a:t>::</a:t>
            </a:r>
            <a:r>
              <a:rPr lang="en-US" altLang="ko-KR" dirty="0" err="1"/>
              <a:t>equal_range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545A9-20B6-4D63-B45A-38E59C2A9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</a:rPr>
              <a:t>Iterator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</a:rPr>
              <a:t>pair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</a:rPr>
              <a:t>Iterator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</a:rPr>
              <a:t>Iterator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equal_range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(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</a:rPr>
              <a:t>Iterator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first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</a:rPr>
              <a:t>Iterator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last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val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make_pair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(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lower_bound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first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last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val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upper_bound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first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last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val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);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E80E2D-C333-468D-885E-019239BA7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AD9BE2F-86FF-436A-9CF0-6CFF1F6370A0}"/>
                  </a:ext>
                </a:extLst>
              </p14:cNvPr>
              <p14:cNvContentPartPr/>
              <p14:nvPr/>
            </p14:nvContentPartPr>
            <p14:xfrm>
              <a:off x="2122563" y="4689558"/>
              <a:ext cx="1308960" cy="100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AD9BE2F-86FF-436A-9CF0-6CFF1F637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86563" y="4617558"/>
                <a:ext cx="138060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4F559CE-AFB6-466E-88D3-614854817B50}"/>
                  </a:ext>
                </a:extLst>
              </p14:cNvPr>
              <p14:cNvContentPartPr/>
              <p14:nvPr/>
            </p14:nvContentPartPr>
            <p14:xfrm>
              <a:off x="2189523" y="5074038"/>
              <a:ext cx="1141200" cy="356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4F559CE-AFB6-466E-88D3-614854817B5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53523" y="5002038"/>
                <a:ext cx="1212840" cy="17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69118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890</TotalTime>
  <Words>1008</Words>
  <Application>Microsoft Office PowerPoint</Application>
  <PresentationFormat>On-screen Show (4:3)</PresentationFormat>
  <Paragraphs>320</Paragraphs>
  <Slides>35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돋움</vt:lpstr>
      <vt:lpstr>맑은 고딕</vt:lpstr>
      <vt:lpstr>바탕</vt:lpstr>
      <vt:lpstr>Arial</vt:lpstr>
      <vt:lpstr>Consolas</vt:lpstr>
      <vt:lpstr>Garamond</vt:lpstr>
      <vt:lpstr>Organic</vt:lpstr>
      <vt:lpstr>Worksheet</vt:lpstr>
      <vt:lpstr>Searching</vt:lpstr>
      <vt:lpstr>INDEX</vt:lpstr>
      <vt:lpstr>&lt;algorithm&gt;</vt:lpstr>
      <vt:lpstr>1. std::find()</vt:lpstr>
      <vt:lpstr>1. std::find()</vt:lpstr>
      <vt:lpstr>2. std::lower_bound()</vt:lpstr>
      <vt:lpstr>2. std::lower_bound()</vt:lpstr>
      <vt:lpstr>2. std::lower_bound()</vt:lpstr>
      <vt:lpstr>3. std::equal_range()</vt:lpstr>
      <vt:lpstr>3. std::equal_range()</vt:lpstr>
      <vt:lpstr>Analyses</vt:lpstr>
      <vt:lpstr>1. Recognitions</vt:lpstr>
      <vt:lpstr>1. Recognitions</vt:lpstr>
      <vt:lpstr>1. Recognitions</vt:lpstr>
      <vt:lpstr>2. Tree-Maps</vt:lpstr>
      <vt:lpstr>2. Tree-Maps</vt:lpstr>
      <vt:lpstr>2. Tree-Maps</vt:lpstr>
      <vt:lpstr>2. Tree-Maps</vt:lpstr>
      <vt:lpstr>2. Tree-Maps</vt:lpstr>
      <vt:lpstr>2. Tree-Maps</vt:lpstr>
      <vt:lpstr>2. Tree-Maps</vt:lpstr>
      <vt:lpstr>2. Tree-Maps</vt:lpstr>
      <vt:lpstr>3. Hash-Maps</vt:lpstr>
      <vt:lpstr>3. Hash-Maps</vt:lpstr>
      <vt:lpstr>3. Hash-Maps</vt:lpstr>
      <vt:lpstr>3. Hash-Maps</vt:lpstr>
      <vt:lpstr>Measurements</vt:lpstr>
      <vt:lpstr>1. find() vs. others</vt:lpstr>
      <vt:lpstr>1. find() vs. others</vt:lpstr>
      <vt:lpstr>1. find() vs. others</vt:lpstr>
      <vt:lpstr>2. lower_bound() vs. Tree Container</vt:lpstr>
      <vt:lpstr>2. lower_bound() vs. Tree Container</vt:lpstr>
      <vt:lpstr>3. Tree vs. Hash Containers</vt:lpstr>
      <vt:lpstr>3. Tree vs. Hash Containers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Searching</dc:title>
  <dc:creator>Jeongho Nam</dc:creator>
  <cp:lastModifiedBy>Jeongho Nam</cp:lastModifiedBy>
  <cp:revision>28</cp:revision>
  <dcterms:created xsi:type="dcterms:W3CDTF">2017-06-29T13:49:22Z</dcterms:created>
  <dcterms:modified xsi:type="dcterms:W3CDTF">2017-07-01T00:27:34Z</dcterms:modified>
</cp:coreProperties>
</file>