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7766a98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7766a98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2717a526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2717a526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717a526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2717a526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717a526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2717a526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7766a98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7766a98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717a52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717a52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717a526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2717a526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717a526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717a526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717a526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717a526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72bc1e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72bc1e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717a526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717a526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717a526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2717a526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2717a526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2717a526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microsoft.com/en-us/windows/win32/tracelogging/tracelogging-native-quick-start" TargetMode="External"/><Relationship Id="rId4" Type="http://schemas.openxmlformats.org/officeDocument/2006/relationships/hyperlink" Target="https://github.com/sharkdp/dbg-macro" TargetMode="External"/><Relationship Id="rId5" Type="http://schemas.openxmlformats.org/officeDocument/2006/relationships/hyperlink" Target="https://github.com/L3gume/ETWTrac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 allows for nonsense, and that’s great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Justin Tremblay</a:t>
            </a:r>
            <a:endParaRPr sz="16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26" y="1388212"/>
            <a:ext cx="8220125" cy="32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1297400" y="1307850"/>
            <a:ext cx="70389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Calls “start_func” upon construction and “stop_func” upon destruction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0950"/>
            <a:ext cx="9144001" cy="1842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I’ve learned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297500" y="1307850"/>
            <a:ext cx="70389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Macros are evil, but sometimes necessary.</a:t>
            </a:r>
            <a:endParaRPr sz="1800"/>
          </a:p>
        </p:txBody>
      </p:sp>
      <p:sp>
        <p:nvSpPr>
          <p:cNvPr id="229" name="Google Shape;229;p24"/>
          <p:cNvSpPr txBox="1"/>
          <p:nvPr/>
        </p:nvSpPr>
        <p:spPr>
          <a:xfrm>
            <a:off x="1281150" y="2233025"/>
            <a:ext cx="70389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Sometimes the solution to a problem seems silly, but it’s the right one.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1297500" y="3215200"/>
            <a:ext cx="70389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C++ allows for complete nonsense, and that’s great!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listening!</a:t>
            </a:r>
            <a:endParaRPr/>
          </a:p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TraceLogging quickstart and documentation: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https://docs.microsoft.com/en-us/windows/win32/tracelogging/tracelogging-native-quick-start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“dbg” macro used in code: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https://github.com/sharkdp/dbg-macro</a:t>
            </a: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Code and (soon) slides/write-up available at:</a:t>
            </a:r>
            <a:endParaRPr sz="18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https://github.com/L3gume/ETWTracing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4th year software engineering student at McGill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Interned at: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Eidos Montreal, Gameplay, Shadow of the Tomb Raider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Eidos Montreal, Tools, [insert game title]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Genetec, Omnicast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First started using C++ in 2014, in CÉGEP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Into Game Engines and Compilers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This is my first tech talk!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Disclaimer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This code is my own creation, although it may be similar, it is not the same as the code that was written as part of my internship at Genetec.</a:t>
            </a:r>
            <a:endParaRPr sz="2000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57825" y="1242475"/>
            <a:ext cx="70389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During my last internship, I was given the task to implement a library to log ETW traces.</a:t>
            </a:r>
            <a:endParaRPr sz="1800"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Background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257825" y="2020375"/>
            <a:ext cx="70389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Introduced in Windows 10, the TraceLogging library builds on top of the ETW technology, which was introduced in Windows 2000.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257825" y="3092300"/>
            <a:ext cx="7038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ery low impact on your program’s runtime performance.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297500" y="3966725"/>
            <a:ext cx="6663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b="1" lang="en-GB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You said nonsense, where’s the catch?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all macros!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307850"/>
            <a:ext cx="70164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Most of the library is implemented as macros.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Most likely to preserve backward compatibility with other Windows versions.</a:t>
            </a:r>
            <a:r>
              <a:rPr lang="en-GB" sz="1400"/>
              <a:t> </a:t>
            </a:r>
            <a:endParaRPr sz="1400"/>
          </a:p>
        </p:txBody>
      </p:sp>
      <p:sp>
        <p:nvSpPr>
          <p:cNvPr id="167" name="Google Shape;167;p17"/>
          <p:cNvSpPr txBox="1"/>
          <p:nvPr/>
        </p:nvSpPr>
        <p:spPr>
          <a:xfrm>
            <a:off x="2798325" y="2324875"/>
            <a:ext cx="28200" cy="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71" y="3279786"/>
            <a:ext cx="7561854" cy="48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00" y="3892750"/>
            <a:ext cx="8560589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1275000" y="2224375"/>
            <a:ext cx="70389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is nonsense! Macros are evil! Why would anyone ever implement a whole library as macros?!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all macros!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297500" y="1307850"/>
            <a:ext cx="70389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</a:rPr>
              <a:t>Another annoying restriction: whenever a name must be given, it </a:t>
            </a:r>
            <a:r>
              <a:rPr lang="en-GB" sz="1800" u="sng">
                <a:solidFill>
                  <a:srgbClr val="FFFFFF"/>
                </a:solidFill>
              </a:rPr>
              <a:t>MUST</a:t>
            </a:r>
            <a:r>
              <a:rPr lang="en-GB" sz="1800">
                <a:solidFill>
                  <a:srgbClr val="FFFFFF"/>
                </a:solidFill>
              </a:rPr>
              <a:t> be a string literal, not a variable.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13" y="2143126"/>
            <a:ext cx="7732374" cy="20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339900" y="4387775"/>
            <a:ext cx="8464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Also, resharper doesn’t like the TraceLoggingValue macro (even though it compiles).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Goal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307850"/>
            <a:ext cx="70389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Make it easy to log an ETW activity.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It has to be a “one-liner” for the devs using it.</a:t>
            </a:r>
            <a:endParaRPr sz="1400"/>
          </a:p>
        </p:txBody>
      </p:sp>
      <p:sp>
        <p:nvSpPr>
          <p:cNvPr id="187" name="Google Shape;187;p19"/>
          <p:cNvSpPr txBox="1"/>
          <p:nvPr/>
        </p:nvSpPr>
        <p:spPr>
          <a:xfrm>
            <a:off x="1297500" y="1936950"/>
            <a:ext cx="6744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Automate the “Stop” event (One-liner)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type of activity I’m using (TraceLoggingThreadActivity) actually stops automatically at the end of the scope, but the event isn’t very descriptive.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297500" y="2881175"/>
            <a:ext cx="6744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But how do you wrap around a macro that requires a string literal to be passed?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297500" y="3556350"/>
            <a:ext cx="6744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 do you automate the call to TraceLoggingWriteStop at the end of the scope?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Solution: More Nonsense!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1297500" y="1732788"/>
            <a:ext cx="1681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Before: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1297500" y="3637825"/>
            <a:ext cx="1681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After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75" y="889450"/>
            <a:ext cx="5739675" cy="41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1297500" y="1307850"/>
            <a:ext cx="70389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Passes the string literal “name” to the TraceLoggingWriteStart and TraceLoggingWriteStop calls.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Captures the local scope by reference so that you can use local variables in the variadic arguments list.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5" y="3303600"/>
            <a:ext cx="8817750" cy="11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