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82ADC5-75E2-4D95-8003-016E9E6D6463}">
  <a:tblStyle styleId="{0682ADC5-75E2-4D95-8003-016E9E6D6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Feel free to ask questions or interrupt.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we begin I wanted to mention I don't think this library is for everyone, and there's a little bit of controversy around 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Don't think you're a bad programmer if you don't use this stuff, especially if you're a beginner.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 said, I find it useful, as do many others, and I find it interesting which is why I wanted to give a talk on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69c59f1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69c59f1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69c59f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69c59f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pipe, the vertical bar, is inspired by the pipe operator on Unix -- it's a way of passing data to the right through various transformers, and is </a:t>
            </a:r>
            <a:r>
              <a:rPr lang="en"/>
              <a:t>an elegant use of operator overloading.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isn't actually identical to the previous STL version. In particular, what is the type of rng?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actually … don't know, it's actually something fairly complicated, but it doesn't really matter. What does matter, however, is that it is a range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iterate over it (eg, though a range-based for-loop)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rng is a range, and this doesn’t mean rng is an instance of any particular class (eg with virtual functions). Ranges are a family of classes which all model a given Concept, giving a form of static polymorphism.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in the previous version, we had to allocate twice more to produce the final result. It turns out there's no (dynamic) allocation to produce rng -- it's traversing v in a different way (through filters and transforms). Rng is a particular kind of range called a view, which isn't a container. Constructing rng is O(1), and Iterating through it produces values lazily, on demand.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rng is a view, it's some iterable class, and does interesting things on iteration: when we call ++ on an iterator of it, the filter kicks in and skips elements until a predicate is satisfied. When we call operator*, the transform kicks 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operations only happen when we iterate, so additionally we say that range adaptors are lazy, like haskell lists.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ranges library constructs these object though template metaprogramming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construction of rng, no filtering or transforming happens -- it only happens if and when we iterate. There's also no memoization, so iterating again does the same 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Whatever class rng has, it contains a couple of function objects and some kind of reference, or pointer, to a vector. You could write one by hand yourself, but the ranges library allows you to construct such views by composing some basis operations.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Filter and transform are examples of </a:t>
            </a:r>
            <a:r>
              <a:rPr i="1" lang="en">
                <a:solidFill>
                  <a:schemeClr val="dk1"/>
                </a:solidFill>
              </a:rPr>
              <a:t>range adaptors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69c59f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69c59f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Semiregular means copyable and default constructable. A Regular type is additionally equality comparable. Ranges, in general, are not equality comparable.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ViewPredicate is a heuristic that attempts to check that T is not container-like, ie that it doesn't own the elements it iterates 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views are cheap to copy, think O(1), and don't own the things they iterate 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has a whole library of concepts of various kinds of concepts and iterators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use </a:t>
            </a:r>
            <a:r>
              <a:rPr lang="en"/>
              <a:t>concepts instead of virtual interfaces?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75ddb2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75ddb2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cb9eb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cb9eb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69c59f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69c59f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seen a few range adaptors already, filter and transform, but range-v3 has a whole library of algorithms, many inspired by functional programming. Let's look at some more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69c59f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69c59f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cb9eb5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cb9eb5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69c59f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69c59f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is variadic. Operator++ and operator* are interesting.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0fb99554b5bd7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0fb99554b5bd7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use slices for example if you were writing a quicsort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9be78a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9be78a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75ddb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75ddb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69c59f1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69c59f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may not be in C++20. The problem is it doesn't fit well into the current iterator model -- the value type doesn't refer to a real object, it's what's called a proxy iterator (vector&lt;bool&gt; has a similar problem). Maybe we'll get it in C++23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69c59f1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69c59f1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 want to traverse a container keeping track of an index?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ranges version is less error prone and, maybe more importantly, just directly says what it means.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it may take some getting used to.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69c59f1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69c59f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 gives an interesting property: ranges can be infinite, like haskell lists.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said earlier that ranges need a begin and an end. The begin iterator is pretty simple: it just needs to hold a single int: dereferencing gives the int, operator++ increases the int. What about end? What is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just some object, a sentinel, which is never equal to any object of type begin returns. In fact, in range-v3 and the ranges TS, begin and end on a range are allowed to have different types, they just need to be equality comparable.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969c59f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969c59f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 action is an eager application of an algorithm to a container that mutates the container in-place and returns it for further processing.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I'm not as familiar with these.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cb9eb5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cb9eb5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69c59f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69c59f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projection is a unary transformation function passed to an algorithm that gets applied to each element before the algorithm operates on the element.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 here uses a projection as a key function to sort.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cb9eb5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cb9eb5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Std::invoke, from C++17,  knows how to uniformly call generalized callables on variadic arguments.</a:t>
            </a:r>
            <a:br>
              <a:rPr lang="en"/>
            </a:br>
            <a:r>
              <a:rPr lang="en"/>
              <a:t>So in the generic programming for range-v3, instead of writing things like f(args…), it uses the more general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69c59f1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69c59f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cb9eb5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cb9eb5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69c59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69c59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range libraries out there, including Boost.Range and Adobe Source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We're mostly going to talk about Eric Niebler's Range-v3 library some of which is accepted for standardization in C++20,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likely more of it in C++23. We're going to talk about the library itself, which many of you can use today, depending on your compiler. We won't talk too much about standardization.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library depends on a few cutting-edge features of C++, including Concepts, and we'll talk about those as they come up.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975ddb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975ddb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/permissive- permits MSVC to follow the strict 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long time, this code couldn't compile at all on Microsoft, but I think last fall they got it going in MSVC 2017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cb9eb50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cb9eb50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dropping C++11 as well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69c59f1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69c59f1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talk about a few of the dark sides of ranges. Around the end of last year, Eric Niebler posted a blog post celebrating ranges acceptance into C++20, and I don't know if it was the joy of the holidays, but the post received a fair amount of strong and negative response, often from "angry game devs." There were some good points raised in all of this, and we'll get to them in a minute, but I'll start with a few complaints not brought up by that crowd.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69c59f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69c59f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views are not container like, and thus don't often own the data they're iterating 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no garbage collector or borrow checker, and just like pointers and iterators, we have to be very careful about use-after-free and use-after-scope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cb9eb50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cb9eb50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happens here?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error can be detected statically, so there is some protection.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 that adapting an r-value view is oerfectly fine, as it’s assumed to be referring to data with valid lifetime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we're not completely safe 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cb9eb50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cb9eb50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compiles just fine. It's basically impossible to </a:t>
            </a:r>
            <a:r>
              <a:rPr lang="en"/>
              <a:t>use without UB. This is just as bad as returning the address of v.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cb9eb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cb9eb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ready for internal compiler errors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75ddb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75ddb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pointers, spans, or even string_view, there's no such thing as a view-to-const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 might say: type failed to model a concept, but it doesn't say why not. Maybe this will change with a real concepts-based implementation.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75ddb2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75ddb2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75ddb2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75ddb2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infinitely many pythagorean triples, and it's an interesting problem to try to generate them all.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69c59f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69c59f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 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75ddb2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975ddb2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print the first n, we can write a fairly straightforward bit of code here with triple nested loops.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come when we want to do something other than print … you can abstract the operation, and pass in a callback ... you could also create a custom iterator that maintains state, eg using a view_facade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another approach is to separate the triples from the algorithm operating on them, and that's where lazy evaluation, in particular ranges, help.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75ddb2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75ddb2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try to make sense of this, this brings up one downside: range code can be hard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75ddb2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75ddb2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feel bad if this isn't obvious … it's pretty universally been considered hard to understand, which brings us to the first gamedev lamentation: range code is sometimes hard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want to go into too much detail, but let's try to understand this a little. You kind of have to read it inside out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75ddb2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75ddb2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followed by join is also known as … flatMap in some languages, or bind in </a:t>
            </a:r>
            <a:r>
              <a:rPr lang="en"/>
              <a:t>others.</a:t>
            </a:r>
            <a:r>
              <a:rPr lang="en"/>
              <a:t> monadic bind. Haskell has syntactic sugar for sequences of binds, called do notation, and a further sugar for the list monad, called list comprehensions: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75ddb2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75ddb2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compare the CS 101 version with the range-version.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times with range-v3 are quite high, and this is because it's a huge header-only TMP library.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performance is also way off from release perf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you can see the 3 main "gamedev lamentations":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"Modern" C++ is not necessarily readable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Compile times are out of control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Debug perf isn't a priority.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like to point out that the release performance of the range version is actually really good, and this is a testament to how good optimizing compilers are. Remember: with ranges, everything is statically bound, and a good compiler can really go to town on them. But it's also a testament to Eric and Casey's work on this library to make sure everything is performant as can be.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69c59f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69c59f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There's another way to generate pythagorean triples, and that's from using coroutines (C++20).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and coroutines, which are coming in C++20, play very well together.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we can construct some custom ranges and views using classes in range-v3, it's not always super convenient.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I'm not so familiar with coroutines, or the cppcoro library, but unlike the previous monadic version, this </a:t>
            </a:r>
            <a:r>
              <a:rPr i="1" lang="en"/>
              <a:t>may</a:t>
            </a:r>
            <a:r>
              <a:rPr lang="en"/>
              <a:t> need a dynamic allocation.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interaction of coroutines and ranges goes deeper: they're working on async ranges, and async transformers, which would be pretty rad.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cb9eb50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cb9eb50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69c59f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69c59f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Sting view and </a:t>
            </a:r>
            <a:r>
              <a:rPr lang="en"/>
              <a:t>std::span are examples of views, these are ranges which don’t own their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makes it possible to put something in a range-based for?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69c59f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69c59f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C++11, instead of a range-based for, we might write something like the following (of course with no auto). In fact, a range-based for-loop is syntactic sugar for something similar to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know what the deal is with operator++(int)?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are often objects, with dereference operator or increment operators doing interesting things. On a std::vector, an iterator is basically a pointer somewhere to its data segment, the ++ operator advancing the pointer. For std::map, which is implemented as balanced trees, operator++ bounces around in the tree in an in-order traversal.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9c59f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9c59f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form the basis of Alexander Stepanov's STL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take iterators and return them, and this has been an immensely successful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it's useful to be able to specify a pair of iterators in STL algorithms, most of the time we just put v.begin() and v.end()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9c59f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69c59f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allow us to write algorithms that act on a single range. Note in C++20, we don't have std::sort on a range, we have a sub-namespace of std, std::ranges.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/>
              <a:t>that’s it, that’s all there is to ranges. Kidding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nice, and reduces the chance of mismatched iterators, but it's not terribly interesting, it's really not enough for a whole talk.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really become interesting when we talk about range adaptors.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9c59f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9c59f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homas.d.peters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Tour of Ranges in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Peters, June 18,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thomas.d.peters@gmail.com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dp2110</a:t>
            </a:r>
            <a:r>
              <a:rPr lang="en"/>
              <a:t> on slack,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@__tom_peters__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Composing STL algorithms is awkward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403825"/>
              </a:tblGrid>
              <a:tr h="341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&lt;algorithm&gt;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&lt;vector&gt;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 = {1,2,3,4,5};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evens;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std::copy_if(v.begin(),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v.end(),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std::back_inserter(evens),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[](int elt) { return elt % 2 == 0;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res;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std::transform(evens.begin(),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evens.end(),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std::back_inserter(res),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[](int elt) { return elt * elt;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634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version: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67827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224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&lt;vector&gt;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&lt;range/v3/all.hpp&gt;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 = {1,2,3,4,5};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rng = v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ranges::view::filter(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[](int elt) { return elt % 2 == 0; })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| ranges::view::transform(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[](int elt) { return elt * elt; });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concepts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51381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260300"/>
                <a:gridCol w="4260300"/>
              </a:tblGrid>
              <a:tr h="354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oncept bool Range =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requires(T&amp;&amp; t)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std::begin(t) } -&gt; Iterator&lt;T&gt;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std::end(t) } -&gt; Iterator&lt;T&gt;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https://github.com/CaseyCarter/cmcstl2/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proper definitions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oncept bool View =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Range&lt;T&gt; &amp;&amp;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Semiregular&lt;T&gt; &amp;&amp;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ViewPredicate&lt;T&gt;;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https://en.cppreference.com/w/cpp/experimental/ranges/range/View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concepts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260300"/>
                <a:gridCol w="4260300"/>
              </a:tblGrid>
              <a:tr h="3551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concept bool Range =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requires(T&amp;&amp; t) {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std::begin(t) } -&gt; Iterator&lt;T&gt;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std::end(t) } -&gt; Iterator&lt;T&gt;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concept bool View = 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Range&lt;T&gt; &amp;&amp;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Semiregular&lt;T&gt; &amp;&amp; 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ViewPredicate&lt;T&gt;;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requires Range&lt;T&gt;</a:t>
                      </a:r>
                      <a:endParaRPr sz="16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Foo(T&amp;&amp; t) {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...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i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range (Version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 is something which models the Range concept.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311700" y="13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260300"/>
                <a:gridCol w="4260300"/>
              </a:tblGrid>
              <a:tr h="198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concept bool Range =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requires(T&amp;&amp; t) {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std::begin(t) } -&gt; Iterator&lt;T&gt;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std::end(t) } -&gt; Iterator&lt;T&gt;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range adaptors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Filter, transform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Filter</a:t>
            </a:r>
            <a:r>
              <a:rPr lang="en"/>
              <a:t>. operator++ is interesting: skips until predicate is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Transform</a:t>
            </a:r>
            <a:r>
              <a:rPr lang="en"/>
              <a:t>. operator* is interesting: it applies a predicate (only when asked for)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adaptors: all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uto rng2 =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rng1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 view::all;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adaptors: Concat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</a:t>
            </a:r>
            <a:r>
              <a:rPr lang="en"/>
              <a:t>: traverse first range, then second range, then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311700" y="17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016850"/>
              </a:tblGrid>
              <a:tr h="284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 = {1,2,3,4};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std::set&lt;int&gt; s =    {5,6,7,8,9};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uto rng 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ranges::view::concat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(v, s);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traversing yields 1,2,3,4, 5,6,7,8,9 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adaptors: take and slice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std::vector&lt;int&gt; v = {1,2,3,4,5,6,7,8,9,10};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auto first_five = v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ranges::view::take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auto slice = v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ranges::view::slice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(3,6);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to ranges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Views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Algorithms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dark side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Adaptors: Join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 a range of ranges to a single range: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std::vector&lt;std::vector&lt;int&gt;&gt; v = {{1,2}, {3,4,5}, {6,7,8,9}};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std::vector&lt;int&gt; flat = v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ranges::view::join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flat = {1,2,3,4,5,6,7,8,9};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std::vector&lt;int&gt; v = {1,2,3,4};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std::set&lt;int&gt; s =    {5,6,7,8,9};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 rng =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ranges::view::zip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(v, 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traversal gives pairs of references: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(1,5), (2,6), (3,7), (4,8)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http://ericniebler.com/2015/01/28/to-be-or-not-to-be-an-iterator/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https://ericniebler.github.io/std/wg21/D0022.html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23111" y="2318418"/>
            <a:ext cx="1620901" cy="282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Enumerate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34"/>
          <p:cNvGraphicFramePr/>
          <p:nvPr/>
        </p:nvGraphicFramePr>
        <p:xfrm>
          <a:off x="311700" y="1338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260300"/>
                <a:gridCol w="4260300"/>
              </a:tblGrid>
              <a:tr h="359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range-v3 version</a:t>
                      </a:r>
                      <a:endParaRPr i="1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std::set&lt;std::string&gt; s = 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{"hello", "world"};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(auto const&amp; [index, str] : 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ranges::view::enumerate</a:t>
                      </a: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(s))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do stuff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old style</a:t>
                      </a:r>
                      <a:endParaRPr i="1"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std::set&lt;std::string&gt; v = 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{"hello", "world"};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index = 0;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(auto const&amp; str : s)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do stuff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++index;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generators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uto nats = ranges::view::ints();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// yields 0,1,2,3, …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// example, enumerate can be written: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uto enumerator = ranges::view::zip(ranges::view::ints(), someRng);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uto first_ten_ints = nats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ranges::view::take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actions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Eager, mutating, composable 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std::vector&lt;T&gt;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= move(v)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 action::sort | action::unique;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actions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7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3619500"/>
                <a:gridCol w="3619500"/>
              </a:tblGrid>
              <a:tr h="308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djacent_remove_if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rop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rop_while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rase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nsert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oin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emove_if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everse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shuffle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lice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plit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plit_when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table_sort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tride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ake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ake_while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ransform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nique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38"/>
          <p:cNvGraphicFramePr/>
          <p:nvPr/>
        </p:nvGraphicFramePr>
        <p:xfrm>
          <a:off x="311700" y="40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387275"/>
              </a:tblGrid>
              <a:tr h="48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ranges::sort(v, std::less{},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&amp;Person::id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38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3656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truct Person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 id;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std::vector&lt;Person&gt; v;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8"/>
          <p:cNvGraphicFramePr/>
          <p:nvPr/>
        </p:nvGraphicFramePr>
        <p:xfrm>
          <a:off x="311700" y="334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6046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ranges::sort(v, std::less{},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[](auto&amp; p) { return p.id; }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Google Shape;223;p38"/>
          <p:cNvGraphicFramePr/>
          <p:nvPr/>
        </p:nvGraphicFramePr>
        <p:xfrm>
          <a:off x="311700" y="24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6046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std::sort(v.begin(), v.end(),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[](auto&amp; p1, auto&amp; p2) {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return p1.id &lt; p2.id; }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30805" r="0" t="0"/>
          <a:stretch/>
        </p:blipFill>
        <p:spPr>
          <a:xfrm>
            <a:off x="6659288" y="3736838"/>
            <a:ext cx="1261605" cy="10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4">
            <a:alphaModFix/>
          </a:blip>
          <a:srcRect b="0" l="0" r="33155" t="0"/>
          <a:stretch/>
        </p:blipFill>
        <p:spPr>
          <a:xfrm>
            <a:off x="6680695" y="1981225"/>
            <a:ext cx="1218774" cy="10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Projections &amp;&amp;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std::invoke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39"/>
          <p:cNvGraphicFramePr/>
          <p:nvPr/>
        </p:nvGraphicFramePr>
        <p:xfrm>
          <a:off x="311700" y="20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387275"/>
              </a:tblGrid>
              <a:tr h="34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is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&amp;Person::id??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39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3656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Person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id;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39"/>
          <p:cNvGraphicFramePr/>
          <p:nvPr/>
        </p:nvGraphicFramePr>
        <p:xfrm>
          <a:off x="311700" y="247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Pointer to member data: type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Person::*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be called dynamically: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Person p {42};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 Person::* memberDataPtr = &amp;Person::id;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assert(p.id ==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p.*memberDataPtr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assert(p.id ==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std::invoke(memberDataPtr, p)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assert(p.id ==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std::invoke([](Person&amp; p) { return p.id; }, p)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Google Shape;235;p39"/>
          <p:cNvGraphicFramePr/>
          <p:nvPr/>
        </p:nvGraphicFramePr>
        <p:xfrm>
          <a:off x="311700" y="41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Instead of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f(args…)</a:t>
                      </a:r>
                      <a:r>
                        <a:rPr lang="en"/>
                        <a:t>, range-v3 uses the more general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std::invoke(f, args…)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wait, there's more!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Templates for generating views!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Templates</a:t>
            </a:r>
            <a:r>
              <a:rPr lang="en"/>
              <a:t> for generating adaptors!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(Work in progress) asynchronous ranges!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125" y="2178400"/>
            <a:ext cx="3194175" cy="23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732096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 rotWithShape="1">
          <a:blip r:embed="rId4">
            <a:alphaModFix/>
          </a:blip>
          <a:srcRect b="4942" l="0" r="0" t="0"/>
          <a:stretch/>
        </p:blipFill>
        <p:spPr>
          <a:xfrm>
            <a:off x="6225800" y="2025900"/>
            <a:ext cx="2606500" cy="25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range-v3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https://github.com/ericniebler/range-v3/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of Eric </a:t>
            </a:r>
            <a:r>
              <a:rPr lang="en"/>
              <a:t>Niebler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Standards committee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 of 4 boost libraries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425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support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</a:rPr>
              <a:t>From https://ericniebler.github.io/range-v3/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</a:rPr>
              <a:t>clang 3.6.2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</a:rPr>
              <a:t>GCC 4.9.1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E"/>
                </a:solidFill>
              </a:rPr>
              <a:t>MSVC VS2017 15.9 (_MSC_VER &gt;= 1916), with /std:c++17 /permissive-</a:t>
            </a:r>
            <a:endParaRPr sz="1600">
              <a:solidFill>
                <a:srgbClr val="24292E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C++11/14/17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pre-C++17, can't use range-based for on all ranges, need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RANGES_FOR</a:t>
            </a:r>
            <a:r>
              <a:rPr lang="en"/>
              <a:t> macro.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ranges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28" y="1181865"/>
            <a:ext cx="7151150" cy="33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2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46"/>
          <p:cNvGraphicFramePr/>
          <p:nvPr/>
        </p:nvGraphicFramePr>
        <p:xfrm>
          <a:off x="311700" y="1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rng 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std::vector&lt;int&gt;{1,2,3} | ranges::view::reverse;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46"/>
          <p:cNvGraphicFramePr/>
          <p:nvPr/>
        </p:nvGraphicFramePr>
        <p:xfrm>
          <a:off x="311700" y="26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133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"/>
                        <a:t>: static assertion failed: You can't pipe an rvalue container into a view. First, save the container into a named variable, and then pipe it to the view.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static_assert(ranges::View&lt;Rng&gt;() || std::is_lvalue_reference&lt;Rng&gt;(),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                  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~~~~~~~~~~~^~~~~~~~~~~~~~~~~~~~~~~~~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3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47"/>
          <p:cNvGraphicFramePr/>
          <p:nvPr/>
        </p:nvGraphicFramePr>
        <p:xfrm>
          <a:off x="952500" y="134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Oops()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v{1,2,3,4};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v | ranges::view::reverse;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 main()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(auto elt : Oops()) { </a:t>
                      </a: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use after free!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whatever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fatal error C1001: An internal error has occurred in the compiler.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700" y="1959025"/>
            <a:ext cx="17526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of my complaints: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view to const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custom ranges/views is tedious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messages can be bad.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"Modern" C++ lamentations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https://aras-p.info/blog/2018/12/28/Modern-C-Lamentations/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425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Pythagorean Triples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triple of integers (a,b,c) such that a^2 + b^2 = c^2.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(3, 4, 5): 	 	 3^2 + 4^2 = 5^2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(5,12,13):		 5^2 + 12^2 = 13^2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range?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Pythagorean Triples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Printing the first n:</a:t>
            </a:r>
            <a:endParaRPr/>
          </a:p>
        </p:txBody>
      </p:sp>
      <p:graphicFrame>
        <p:nvGraphicFramePr>
          <p:cNvPr id="322" name="Google Shape;322;p52"/>
          <p:cNvGraphicFramePr/>
          <p:nvPr/>
        </p:nvGraphicFramePr>
        <p:xfrm>
          <a:off x="311700" y="16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287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printNTriples(int 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i = 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(int z = 1; ; ++z)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x = 1; x &lt;= z; ++x)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for (int y = x; y &lt;= z; ++y)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(x*x + y*y == z*z)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printf("%d, %d, %d\n", x, y, z);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if (++i == 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return;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Pythagorean triples, lazily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http://ericniebler.com/2018/12/05/standard-ranges/</a:t>
            </a:r>
            <a:endParaRPr/>
          </a:p>
        </p:txBody>
      </p:sp>
      <p:graphicFrame>
        <p:nvGraphicFramePr>
          <p:cNvPr id="329" name="Google Shape;329;p53"/>
          <p:cNvGraphicFramePr/>
          <p:nvPr/>
        </p:nvGraphicFramePr>
        <p:xfrm>
          <a:off x="436850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395450"/>
              </a:tblGrid>
              <a:tr h="17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triples =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for_each(iota(1), [](int z)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for_each(iota(1, z+1), [=](int x)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return for_each(iota(x, z+1), [=](int y)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yield_if(x*x + y*y == z*z,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make_tuple(x, y, z));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Pythagorean triples, lazily</a:t>
            </a:r>
            <a:endParaRPr/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http://ericniebler.com/2018/12/05/standard-ranges/</a:t>
            </a:r>
            <a:endParaRPr/>
          </a:p>
        </p:txBody>
      </p:sp>
      <p:graphicFrame>
        <p:nvGraphicFramePr>
          <p:cNvPr id="336" name="Google Shape;336;p54"/>
          <p:cNvGraphicFramePr/>
          <p:nvPr/>
        </p:nvGraphicFramePr>
        <p:xfrm>
          <a:off x="436850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395450"/>
              </a:tblGrid>
              <a:tr h="225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triples =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for_each(iota(1), [](int z)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for_each(iota(1, z+1), [=](int x)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return for_each(iota(x, z+1), [=](int y) 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yield_if(x*x + y*y == z*z,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make_tuple(x, y, z));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});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5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for_each(rng, f) &lt;=&gt; rng | transform(f) | join;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Pythagorean triples, lazily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http://ericniebler.com/2018/12/05/standard-ranges/</a:t>
            </a:r>
            <a:endParaRPr/>
          </a:p>
        </p:txBody>
      </p:sp>
      <p:graphicFrame>
        <p:nvGraphicFramePr>
          <p:cNvPr id="343" name="Google Shape;343;p55"/>
          <p:cNvGraphicFramePr/>
          <p:nvPr/>
        </p:nvGraphicFramePr>
        <p:xfrm>
          <a:off x="436850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615050"/>
                <a:gridCol w="3780400"/>
              </a:tblGrid>
              <a:tr h="17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triples =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for_each(iota(1), [](int z) {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for_each(iota(1, z+1), [=](int x) {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return for_each(iota(x, z+1), [=](int y) {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yield_if(x*x + y*y == z*z,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make_tuple(x, y, z));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Haskell</a:t>
                      </a:r>
                      <a:endParaRPr i="1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triples :: [(Int, Int, Int)]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triples = [(x, y, z)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| z &lt;- [0..]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, x &lt;- [1..z]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, y &lt;- [x..z]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, x * x + y * y == z * z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]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14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for_each(rng, f) = rng | transform(f) | join;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Pythagorean triples</a:t>
            </a:r>
            <a:endParaRPr/>
          </a:p>
        </p:txBody>
      </p:sp>
      <p:sp>
        <p:nvSpPr>
          <p:cNvPr id="349" name="Google Shape;34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0" name="Google Shape;350;p56"/>
          <p:cNvGraphicFramePr/>
          <p:nvPr/>
        </p:nvGraphicFramePr>
        <p:xfrm>
          <a:off x="3117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4631025"/>
                <a:gridCol w="3889575"/>
              </a:tblGrid>
              <a:tr h="204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triples =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for_each(iota(1), [](int z)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for_each(iota(1, z+1), [=](int x)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return for_each(iota(x, z+1), [=](int y)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yield_if(x*x + y*y == z*z,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make_tuple(x, y, z));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});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(auto elt: triples | ranges::view::take(100))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std::cout &lt;&lt; elt &lt;&lt; "\n";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printNTriples(int n)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i = 0;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(int z = 1; ; ++z)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x = 1; x &lt;= z; ++x)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for (int y = x; y &lt;= z; ++y)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(x*x + y*y == z*z) {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printf("%d, %d, %d\n", x, y, z);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if (++i == n)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return;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printNTriples(100);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36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Compile time: ~3 sec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(debug): 300ms (0.3s)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(release): 1ms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22222"/>
                          </a:solidFill>
                        </a:rPr>
                        <a:t>0.064 sec</a:t>
                      </a:r>
                      <a:endParaRPr sz="1300"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22222"/>
                          </a:solidFill>
                        </a:rPr>
                        <a:t>2ms</a:t>
                      </a:r>
                      <a:endParaRPr sz="1300"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22222"/>
                          </a:solidFill>
                        </a:rPr>
                        <a:t>0ms</a:t>
                      </a:r>
                      <a:endParaRPr sz="13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7" name="Google Shape;357;p5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354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&lt;cppcoro/generator.hpp&gt;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&lt;tuple&gt;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cppcoro::generator&lt;std::tuple&lt;int,int,int&gt;&gt;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triples()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(int z = 1; ; ++z)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(int x = 1; x &lt;= z; ++x)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for (int y = x; y &lt;= z; ++y)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(x*x + y*y == z*z)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co_yield std::make_tuple(x,y,z);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Ranges give new primitives to more directly state intent.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they come with a cost: compile times and debug perf.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range? (Version 1)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range</a:t>
            </a:r>
            <a:r>
              <a:rPr lang="en"/>
              <a:t> is something that can be put in a range-based for-loop: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std::array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std::string_view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25200" y="17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666300"/>
              </a:tblGrid>
              <a:tr h="8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(auto&amp;&amp; elt : rng)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stuff with elt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range</a:t>
            </a:r>
            <a:r>
              <a:rPr lang="en"/>
              <a:t> is something we can call std::begin and std::end, which return </a:t>
            </a:r>
            <a:r>
              <a:rPr i="1" lang="en"/>
              <a:t>iterators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Iterators are generalizations of pointers, having: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operator*()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operator++(), operator++(int)</a:t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range (Version 2)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17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879800"/>
              </a:tblGrid>
              <a:tr h="1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(auto it 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std::begin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(rng); it !=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std::end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(rng); ++it)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stuff with it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and the STL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7879800"/>
              </a:tblGrid>
              <a:tr h="160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 = /* … */;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std::sort(v.begin(), v.end());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it = std::find(v.begin(), v.end(),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[](int elt) { return elt == 42; });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it = std::maximum_element(v.begin(), v.end());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609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20729"/>
          <a:stretch/>
        </p:blipFill>
        <p:spPr>
          <a:xfrm>
            <a:off x="6670425" y="2992674"/>
            <a:ext cx="1521075" cy="1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Range-based algorithms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3939900"/>
                <a:gridCol w="3939900"/>
              </a:tblGrid>
              <a:tr h="55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using range-v3 library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C++20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0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&lt;range/v3/all.hpp&gt;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vec = /*…*/;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ranges::sort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(vec);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it 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ranges::find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vec,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predicate);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&lt;ranges&gt;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vec = /*…*/;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std::ranges::sort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(vec)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 it =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std::ranges::find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vec,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predicate);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STL algorithms is awkward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2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311700" y="11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{0682ADC5-75E2-4D95-8003-016E9E6D6463}</a:tableStyleId>
              </a:tblPr>
              <a:tblGrid>
                <a:gridCol w="8520600"/>
              </a:tblGrid>
              <a:tr h="219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given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std::vector&lt;int&gt; v = {0,1,2,3,4,5,6,7,8,9};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how to produce a vector consisting of the squares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of the even elements?</a:t>
                      </a:r>
                      <a:endParaRPr i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