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68" r:id="rId1"/>
  </p:sldMasterIdLst>
  <p:notesMasterIdLst>
    <p:notesMasterId r:id="rId41"/>
  </p:notesMasterIdLst>
  <p:sldIdLst>
    <p:sldId id="256" r:id="rId2"/>
    <p:sldId id="273" r:id="rId3"/>
    <p:sldId id="259" r:id="rId4"/>
    <p:sldId id="292" r:id="rId5"/>
    <p:sldId id="257" r:id="rId6"/>
    <p:sldId id="258" r:id="rId7"/>
    <p:sldId id="279" r:id="rId8"/>
    <p:sldId id="305" r:id="rId9"/>
    <p:sldId id="304" r:id="rId10"/>
    <p:sldId id="290" r:id="rId11"/>
    <p:sldId id="294" r:id="rId12"/>
    <p:sldId id="281" r:id="rId13"/>
    <p:sldId id="260" r:id="rId14"/>
    <p:sldId id="262" r:id="rId15"/>
    <p:sldId id="285" r:id="rId16"/>
    <p:sldId id="267" r:id="rId17"/>
    <p:sldId id="295" r:id="rId18"/>
    <p:sldId id="296" r:id="rId19"/>
    <p:sldId id="297" r:id="rId20"/>
    <p:sldId id="298" r:id="rId21"/>
    <p:sldId id="263" r:id="rId22"/>
    <p:sldId id="284" r:id="rId23"/>
    <p:sldId id="271" r:id="rId24"/>
    <p:sldId id="269" r:id="rId25"/>
    <p:sldId id="272" r:id="rId26"/>
    <p:sldId id="274" r:id="rId27"/>
    <p:sldId id="276" r:id="rId28"/>
    <p:sldId id="303" r:id="rId29"/>
    <p:sldId id="275" r:id="rId30"/>
    <p:sldId id="270" r:id="rId31"/>
    <p:sldId id="286" r:id="rId32"/>
    <p:sldId id="287" r:id="rId33"/>
    <p:sldId id="288" r:id="rId34"/>
    <p:sldId id="289" r:id="rId35"/>
    <p:sldId id="278" r:id="rId36"/>
    <p:sldId id="299" r:id="rId37"/>
    <p:sldId id="301" r:id="rId38"/>
    <p:sldId id="300" r:id="rId39"/>
    <p:sldId id="302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3808C2-6394-413C-AA2C-951387CC0CE2}" v="235" dt="2024-03-01T16:07:28.0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3" autoAdjust="0"/>
    <p:restoredTop sz="94660"/>
  </p:normalViewPr>
  <p:slideViewPr>
    <p:cSldViewPr snapToGrid="0">
      <p:cViewPr varScale="1">
        <p:scale>
          <a:sx n="66" d="100"/>
          <a:sy n="66" d="100"/>
        </p:scale>
        <p:origin x="68" y="20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Benson" userId="37e1b1b8-efc4-42e7-b539-142cb77c358e" providerId="ADAL" clId="{B33808C2-6394-413C-AA2C-951387CC0CE2}"/>
    <pc:docChg chg="undo custSel addSld delSld modSld sldOrd modShowInfo">
      <pc:chgData name="David Benson" userId="37e1b1b8-efc4-42e7-b539-142cb77c358e" providerId="ADAL" clId="{B33808C2-6394-413C-AA2C-951387CC0CE2}" dt="2024-03-01T17:52:16.362" v="9084" actId="14100"/>
      <pc:docMkLst>
        <pc:docMk/>
      </pc:docMkLst>
      <pc:sldChg chg="addSp modSp mod">
        <pc:chgData name="David Benson" userId="37e1b1b8-efc4-42e7-b539-142cb77c358e" providerId="ADAL" clId="{B33808C2-6394-413C-AA2C-951387CC0CE2}" dt="2024-02-22T23:11:02.007" v="3549"/>
        <pc:sldMkLst>
          <pc:docMk/>
          <pc:sldMk cId="2744914986" sldId="256"/>
        </pc:sldMkLst>
        <pc:spChg chg="mod">
          <ac:chgData name="David Benson" userId="37e1b1b8-efc4-42e7-b539-142cb77c358e" providerId="ADAL" clId="{B33808C2-6394-413C-AA2C-951387CC0CE2}" dt="2024-02-22T23:11:02.007" v="3549"/>
          <ac:spMkLst>
            <pc:docMk/>
            <pc:sldMk cId="2744914986" sldId="256"/>
            <ac:spMk id="2" creationId="{C3A93508-C37B-AE6A-8650-1E2C943A9CCE}"/>
          </ac:spMkLst>
        </pc:spChg>
        <pc:spChg chg="mod">
          <ac:chgData name="David Benson" userId="37e1b1b8-efc4-42e7-b539-142cb77c358e" providerId="ADAL" clId="{B33808C2-6394-413C-AA2C-951387CC0CE2}" dt="2024-02-22T23:11:02.007" v="3549"/>
          <ac:spMkLst>
            <pc:docMk/>
            <pc:sldMk cId="2744914986" sldId="256"/>
            <ac:spMk id="3" creationId="{3A475430-5513-EC85-1F3C-19EC26535D7D}"/>
          </ac:spMkLst>
        </pc:spChg>
        <pc:picChg chg="add mod">
          <ac:chgData name="David Benson" userId="37e1b1b8-efc4-42e7-b539-142cb77c358e" providerId="ADAL" clId="{B33808C2-6394-413C-AA2C-951387CC0CE2}" dt="2024-02-11T16:45:38.063" v="2" actId="962"/>
          <ac:picMkLst>
            <pc:docMk/>
            <pc:sldMk cId="2744914986" sldId="256"/>
            <ac:picMk id="5" creationId="{DBF22241-E9A4-5DA6-350D-5709B36C42A6}"/>
          </ac:picMkLst>
        </pc:picChg>
      </pc:sldChg>
      <pc:sldChg chg="modSp mod modNotesTx">
        <pc:chgData name="David Benson" userId="37e1b1b8-efc4-42e7-b539-142cb77c358e" providerId="ADAL" clId="{B33808C2-6394-413C-AA2C-951387CC0CE2}" dt="2024-02-29T01:39:29.933" v="8127" actId="20577"/>
        <pc:sldMkLst>
          <pc:docMk/>
          <pc:sldMk cId="748368636" sldId="257"/>
        </pc:sldMkLst>
        <pc:spChg chg="mod">
          <ac:chgData name="David Benson" userId="37e1b1b8-efc4-42e7-b539-142cb77c358e" providerId="ADAL" clId="{B33808C2-6394-413C-AA2C-951387CC0CE2}" dt="2024-02-22T23:11:02.007" v="3549"/>
          <ac:spMkLst>
            <pc:docMk/>
            <pc:sldMk cId="748368636" sldId="257"/>
            <ac:spMk id="2" creationId="{26873D91-76C0-65F3-C543-5D17B35D7797}"/>
          </ac:spMkLst>
        </pc:spChg>
        <pc:spChg chg="mod">
          <ac:chgData name="David Benson" userId="37e1b1b8-efc4-42e7-b539-142cb77c358e" providerId="ADAL" clId="{B33808C2-6394-413C-AA2C-951387CC0CE2}" dt="2024-02-29T01:39:29.933" v="8127" actId="20577"/>
          <ac:spMkLst>
            <pc:docMk/>
            <pc:sldMk cId="748368636" sldId="257"/>
            <ac:spMk id="3" creationId="{E05390E6-5714-4834-7A7C-D18ACAB1E127}"/>
          </ac:spMkLst>
        </pc:spChg>
      </pc:sldChg>
      <pc:sldChg chg="addSp delSp modSp mod modClrScheme chgLayout">
        <pc:chgData name="David Benson" userId="37e1b1b8-efc4-42e7-b539-142cb77c358e" providerId="ADAL" clId="{B33808C2-6394-413C-AA2C-951387CC0CE2}" dt="2024-02-23T21:39:40.204" v="4783" actId="14100"/>
        <pc:sldMkLst>
          <pc:docMk/>
          <pc:sldMk cId="1795144661" sldId="258"/>
        </pc:sldMkLst>
        <pc:spChg chg="mod ord">
          <ac:chgData name="David Benson" userId="37e1b1b8-efc4-42e7-b539-142cb77c358e" providerId="ADAL" clId="{B33808C2-6394-413C-AA2C-951387CC0CE2}" dt="2024-02-22T23:11:02.007" v="3549"/>
          <ac:spMkLst>
            <pc:docMk/>
            <pc:sldMk cId="1795144661" sldId="258"/>
            <ac:spMk id="2" creationId="{B908CF5E-F7D8-DCA3-6B19-0C37259058F3}"/>
          </ac:spMkLst>
        </pc:spChg>
        <pc:spChg chg="mod ord">
          <ac:chgData name="David Benson" userId="37e1b1b8-efc4-42e7-b539-142cb77c358e" providerId="ADAL" clId="{B33808C2-6394-413C-AA2C-951387CC0CE2}" dt="2024-02-23T21:39:35.819" v="4782" actId="20577"/>
          <ac:spMkLst>
            <pc:docMk/>
            <pc:sldMk cId="1795144661" sldId="258"/>
            <ac:spMk id="3" creationId="{16C52750-0A0C-D7A3-2367-B1720031E4AF}"/>
          </ac:spMkLst>
        </pc:spChg>
        <pc:spChg chg="add del mod ord">
          <ac:chgData name="David Benson" userId="37e1b1b8-efc4-42e7-b539-142cb77c358e" providerId="ADAL" clId="{B33808C2-6394-413C-AA2C-951387CC0CE2}" dt="2024-02-11T16:46:37.556" v="26" actId="700"/>
          <ac:spMkLst>
            <pc:docMk/>
            <pc:sldMk cId="1795144661" sldId="258"/>
            <ac:spMk id="4" creationId="{B17C861D-618F-C8BB-BA61-7C5E88B70123}"/>
          </ac:spMkLst>
        </pc:spChg>
        <pc:spChg chg="add del mod ord">
          <ac:chgData name="David Benson" userId="37e1b1b8-efc4-42e7-b539-142cb77c358e" providerId="ADAL" clId="{B33808C2-6394-413C-AA2C-951387CC0CE2}" dt="2024-02-11T16:46:48.226" v="27" actId="700"/>
          <ac:spMkLst>
            <pc:docMk/>
            <pc:sldMk cId="1795144661" sldId="258"/>
            <ac:spMk id="5" creationId="{AAC29409-0723-D37E-E086-DAC5E2060FCE}"/>
          </ac:spMkLst>
        </pc:spChg>
        <pc:spChg chg="add del mod ord">
          <ac:chgData name="David Benson" userId="37e1b1b8-efc4-42e7-b539-142cb77c358e" providerId="ADAL" clId="{B33808C2-6394-413C-AA2C-951387CC0CE2}" dt="2024-02-11T16:46:59.747" v="28" actId="700"/>
          <ac:spMkLst>
            <pc:docMk/>
            <pc:sldMk cId="1795144661" sldId="258"/>
            <ac:spMk id="6" creationId="{EE21ED7A-818E-D7A8-DFFD-DF56533976AC}"/>
          </ac:spMkLst>
        </pc:spChg>
        <pc:spChg chg="add del mod ord">
          <ac:chgData name="David Benson" userId="37e1b1b8-efc4-42e7-b539-142cb77c358e" providerId="ADAL" clId="{B33808C2-6394-413C-AA2C-951387CC0CE2}" dt="2024-02-11T16:47:04.327" v="29" actId="700"/>
          <ac:spMkLst>
            <pc:docMk/>
            <pc:sldMk cId="1795144661" sldId="258"/>
            <ac:spMk id="7" creationId="{6DA00F36-ADCE-BDF7-DD5B-6BE849FBAF71}"/>
          </ac:spMkLst>
        </pc:spChg>
        <pc:spChg chg="add del mod ord">
          <ac:chgData name="David Benson" userId="37e1b1b8-efc4-42e7-b539-142cb77c358e" providerId="ADAL" clId="{B33808C2-6394-413C-AA2C-951387CC0CE2}" dt="2024-02-11T16:48:24.462" v="30" actId="22"/>
          <ac:spMkLst>
            <pc:docMk/>
            <pc:sldMk cId="1795144661" sldId="258"/>
            <ac:spMk id="8" creationId="{713209E9-271D-A45F-1911-8606480EFE96}"/>
          </ac:spMkLst>
        </pc:spChg>
        <pc:picChg chg="add mod ord">
          <ac:chgData name="David Benson" userId="37e1b1b8-efc4-42e7-b539-142cb77c358e" providerId="ADAL" clId="{B33808C2-6394-413C-AA2C-951387CC0CE2}" dt="2024-02-23T21:39:40.204" v="4783" actId="14100"/>
          <ac:picMkLst>
            <pc:docMk/>
            <pc:sldMk cId="1795144661" sldId="258"/>
            <ac:picMk id="10" creationId="{716217D1-1BA3-56A8-FBA0-9AB2256A64A6}"/>
          </ac:picMkLst>
        </pc:picChg>
      </pc:sldChg>
      <pc:sldChg chg="modSp mod ord modNotesTx">
        <pc:chgData name="David Benson" userId="37e1b1b8-efc4-42e7-b539-142cb77c358e" providerId="ADAL" clId="{B33808C2-6394-413C-AA2C-951387CC0CE2}" dt="2024-03-01T16:14:30.302" v="8810" actId="20577"/>
        <pc:sldMkLst>
          <pc:docMk/>
          <pc:sldMk cId="134563484" sldId="259"/>
        </pc:sldMkLst>
        <pc:spChg chg="mod">
          <ac:chgData name="David Benson" userId="37e1b1b8-efc4-42e7-b539-142cb77c358e" providerId="ADAL" clId="{B33808C2-6394-413C-AA2C-951387CC0CE2}" dt="2024-02-29T01:36:27.369" v="8115" actId="20577"/>
          <ac:spMkLst>
            <pc:docMk/>
            <pc:sldMk cId="134563484" sldId="259"/>
            <ac:spMk id="2" creationId="{93AF226F-53D5-80E9-72CF-11512C8C22EB}"/>
          </ac:spMkLst>
        </pc:spChg>
        <pc:spChg chg="mod">
          <ac:chgData name="David Benson" userId="37e1b1b8-efc4-42e7-b539-142cb77c358e" providerId="ADAL" clId="{B33808C2-6394-413C-AA2C-951387CC0CE2}" dt="2024-03-01T16:06:54.217" v="8734" actId="20577"/>
          <ac:spMkLst>
            <pc:docMk/>
            <pc:sldMk cId="134563484" sldId="259"/>
            <ac:spMk id="3" creationId="{093CC386-3FC3-F403-FD7C-0FCB60DE1CE8}"/>
          </ac:spMkLst>
        </pc:spChg>
      </pc:sldChg>
      <pc:sldChg chg="modSp mod">
        <pc:chgData name="David Benson" userId="37e1b1b8-efc4-42e7-b539-142cb77c358e" providerId="ADAL" clId="{B33808C2-6394-413C-AA2C-951387CC0CE2}" dt="2024-02-23T21:58:16.817" v="5384" actId="20577"/>
        <pc:sldMkLst>
          <pc:docMk/>
          <pc:sldMk cId="1274595853" sldId="260"/>
        </pc:sldMkLst>
        <pc:spChg chg="mod">
          <ac:chgData name="David Benson" userId="37e1b1b8-efc4-42e7-b539-142cb77c358e" providerId="ADAL" clId="{B33808C2-6394-413C-AA2C-951387CC0CE2}" dt="2024-02-22T23:11:02.007" v="3549"/>
          <ac:spMkLst>
            <pc:docMk/>
            <pc:sldMk cId="1274595853" sldId="260"/>
            <ac:spMk id="2" creationId="{35C7B618-5C3D-8302-C842-89143E5AC871}"/>
          </ac:spMkLst>
        </pc:spChg>
        <pc:spChg chg="mod">
          <ac:chgData name="David Benson" userId="37e1b1b8-efc4-42e7-b539-142cb77c358e" providerId="ADAL" clId="{B33808C2-6394-413C-AA2C-951387CC0CE2}" dt="2024-02-23T21:58:16.817" v="5384" actId="20577"/>
          <ac:spMkLst>
            <pc:docMk/>
            <pc:sldMk cId="1274595853" sldId="260"/>
            <ac:spMk id="3" creationId="{FDC294FC-0BDE-6CEC-3990-D6D7F6119EFA}"/>
          </ac:spMkLst>
        </pc:spChg>
      </pc:sldChg>
      <pc:sldChg chg="modSp del mod ord modNotesTx">
        <pc:chgData name="David Benson" userId="37e1b1b8-efc4-42e7-b539-142cb77c358e" providerId="ADAL" clId="{B33808C2-6394-413C-AA2C-951387CC0CE2}" dt="2024-02-29T15:29:38.122" v="8276" actId="47"/>
        <pc:sldMkLst>
          <pc:docMk/>
          <pc:sldMk cId="1440617506" sldId="261"/>
        </pc:sldMkLst>
        <pc:spChg chg="mod">
          <ac:chgData name="David Benson" userId="37e1b1b8-efc4-42e7-b539-142cb77c358e" providerId="ADAL" clId="{B33808C2-6394-413C-AA2C-951387CC0CE2}" dt="2024-02-29T15:29:28.239" v="8274" actId="21"/>
          <ac:spMkLst>
            <pc:docMk/>
            <pc:sldMk cId="1440617506" sldId="261"/>
            <ac:spMk id="2" creationId="{39F8D7BB-024F-C09B-DB11-88B19163DFB5}"/>
          </ac:spMkLst>
        </pc:spChg>
        <pc:spChg chg="mod">
          <ac:chgData name="David Benson" userId="37e1b1b8-efc4-42e7-b539-142cb77c358e" providerId="ADAL" clId="{B33808C2-6394-413C-AA2C-951387CC0CE2}" dt="2024-02-24T22:40:23.799" v="6011" actId="20577"/>
          <ac:spMkLst>
            <pc:docMk/>
            <pc:sldMk cId="1440617506" sldId="261"/>
            <ac:spMk id="3" creationId="{27F22A9E-5D6D-75E9-D081-F77E9681A605}"/>
          </ac:spMkLst>
        </pc:spChg>
      </pc:sldChg>
      <pc:sldChg chg="addSp modSp mod modAnim modNotesTx">
        <pc:chgData name="David Benson" userId="37e1b1b8-efc4-42e7-b539-142cb77c358e" providerId="ADAL" clId="{B33808C2-6394-413C-AA2C-951387CC0CE2}" dt="2024-02-29T15:27:35.074" v="8262" actId="14100"/>
        <pc:sldMkLst>
          <pc:docMk/>
          <pc:sldMk cId="1092585814" sldId="262"/>
        </pc:sldMkLst>
        <pc:spChg chg="mod">
          <ac:chgData name="David Benson" userId="37e1b1b8-efc4-42e7-b539-142cb77c358e" providerId="ADAL" clId="{B33808C2-6394-413C-AA2C-951387CC0CE2}" dt="2024-02-22T23:11:02.007" v="3549"/>
          <ac:spMkLst>
            <pc:docMk/>
            <pc:sldMk cId="1092585814" sldId="262"/>
            <ac:spMk id="2" creationId="{DF71E60C-D355-A0B3-F2A6-A6AA976C64DD}"/>
          </ac:spMkLst>
        </pc:spChg>
        <pc:spChg chg="mod">
          <ac:chgData name="David Benson" userId="37e1b1b8-efc4-42e7-b539-142cb77c358e" providerId="ADAL" clId="{B33808C2-6394-413C-AA2C-951387CC0CE2}" dt="2024-02-24T21:01:43.111" v="5628" actId="20577"/>
          <ac:spMkLst>
            <pc:docMk/>
            <pc:sldMk cId="1092585814" sldId="262"/>
            <ac:spMk id="3" creationId="{5CF19518-6348-343B-F248-F8D8B4B0B0A2}"/>
          </ac:spMkLst>
        </pc:spChg>
        <pc:spChg chg="add mod">
          <ac:chgData name="David Benson" userId="37e1b1b8-efc4-42e7-b539-142cb77c358e" providerId="ADAL" clId="{B33808C2-6394-413C-AA2C-951387CC0CE2}" dt="2024-02-29T15:27:35.074" v="8262" actId="14100"/>
          <ac:spMkLst>
            <pc:docMk/>
            <pc:sldMk cId="1092585814" sldId="262"/>
            <ac:spMk id="4" creationId="{9E71F683-8647-1E0E-3412-3849D5B68FF5}"/>
          </ac:spMkLst>
        </pc:spChg>
      </pc:sldChg>
      <pc:sldChg chg="addSp modSp mod ord modAnim modNotesTx">
        <pc:chgData name="David Benson" userId="37e1b1b8-efc4-42e7-b539-142cb77c358e" providerId="ADAL" clId="{B33808C2-6394-413C-AA2C-951387CC0CE2}" dt="2024-02-29T15:33:14.009" v="8307" actId="14100"/>
        <pc:sldMkLst>
          <pc:docMk/>
          <pc:sldMk cId="3387106598" sldId="263"/>
        </pc:sldMkLst>
        <pc:spChg chg="mod">
          <ac:chgData name="David Benson" userId="37e1b1b8-efc4-42e7-b539-142cb77c358e" providerId="ADAL" clId="{B33808C2-6394-413C-AA2C-951387CC0CE2}" dt="2024-02-22T23:11:02.007" v="3549"/>
          <ac:spMkLst>
            <pc:docMk/>
            <pc:sldMk cId="3387106598" sldId="263"/>
            <ac:spMk id="2" creationId="{1DEDB362-FBB0-FE81-48C1-83A1BD8D510A}"/>
          </ac:spMkLst>
        </pc:spChg>
        <pc:spChg chg="mod">
          <ac:chgData name="David Benson" userId="37e1b1b8-efc4-42e7-b539-142cb77c358e" providerId="ADAL" clId="{B33808C2-6394-413C-AA2C-951387CC0CE2}" dt="2024-02-24T21:38:33.214" v="5882" actId="6549"/>
          <ac:spMkLst>
            <pc:docMk/>
            <pc:sldMk cId="3387106598" sldId="263"/>
            <ac:spMk id="3" creationId="{EB019589-896E-A7A5-0BA0-1324F308247C}"/>
          </ac:spMkLst>
        </pc:spChg>
        <pc:spChg chg="add mod">
          <ac:chgData name="David Benson" userId="37e1b1b8-efc4-42e7-b539-142cb77c358e" providerId="ADAL" clId="{B33808C2-6394-413C-AA2C-951387CC0CE2}" dt="2024-02-29T15:33:14.009" v="8307" actId="14100"/>
          <ac:spMkLst>
            <pc:docMk/>
            <pc:sldMk cId="3387106598" sldId="263"/>
            <ac:spMk id="4" creationId="{B3B992B6-B865-612B-0633-CBB0B74E00F3}"/>
          </ac:spMkLst>
        </pc:spChg>
      </pc:sldChg>
      <pc:sldChg chg="delSp modSp del ord delDesignElem">
        <pc:chgData name="David Benson" userId="37e1b1b8-efc4-42e7-b539-142cb77c358e" providerId="ADAL" clId="{B33808C2-6394-413C-AA2C-951387CC0CE2}" dt="2024-02-25T00:09:16.733" v="6864" actId="47"/>
        <pc:sldMkLst>
          <pc:docMk/>
          <pc:sldMk cId="2726723291" sldId="264"/>
        </pc:sldMkLst>
        <pc:spChg chg="mod">
          <ac:chgData name="David Benson" userId="37e1b1b8-efc4-42e7-b539-142cb77c358e" providerId="ADAL" clId="{B33808C2-6394-413C-AA2C-951387CC0CE2}" dt="2024-02-22T23:09:05.236" v="3483"/>
          <ac:spMkLst>
            <pc:docMk/>
            <pc:sldMk cId="2726723291" sldId="264"/>
            <ac:spMk id="4" creationId="{51BA6EB5-F0A1-041D-6DAC-EAC744D85222}"/>
          </ac:spMkLst>
        </pc:spChg>
        <pc:spChg chg="del">
          <ac:chgData name="David Benson" userId="37e1b1b8-efc4-42e7-b539-142cb77c358e" providerId="ADAL" clId="{B33808C2-6394-413C-AA2C-951387CC0CE2}" dt="2024-02-22T23:09:05.236" v="3483"/>
          <ac:spMkLst>
            <pc:docMk/>
            <pc:sldMk cId="2726723291" sldId="264"/>
            <ac:spMk id="1030" creationId="{D64A12F0-8158-4372-9761-AD0A6ED30C2E}"/>
          </ac:spMkLst>
        </pc:spChg>
        <pc:picChg chg="mod">
          <ac:chgData name="David Benson" userId="37e1b1b8-efc4-42e7-b539-142cb77c358e" providerId="ADAL" clId="{B33808C2-6394-413C-AA2C-951387CC0CE2}" dt="2024-02-22T23:09:05.236" v="3483"/>
          <ac:picMkLst>
            <pc:docMk/>
            <pc:sldMk cId="2726723291" sldId="264"/>
            <ac:picMk id="1026" creationId="{DA169477-B9F7-F7C9-64A1-EC5DFC5B074C}"/>
          </ac:picMkLst>
        </pc:picChg>
      </pc:sldChg>
      <pc:sldChg chg="modSp del mod modNotesTx">
        <pc:chgData name="David Benson" userId="37e1b1b8-efc4-42e7-b539-142cb77c358e" providerId="ADAL" clId="{B33808C2-6394-413C-AA2C-951387CC0CE2}" dt="2024-02-24T21:38:42.059" v="5884" actId="47"/>
        <pc:sldMkLst>
          <pc:docMk/>
          <pc:sldMk cId="182097965" sldId="265"/>
        </pc:sldMkLst>
        <pc:spChg chg="mod">
          <ac:chgData name="David Benson" userId="37e1b1b8-efc4-42e7-b539-142cb77c358e" providerId="ADAL" clId="{B33808C2-6394-413C-AA2C-951387CC0CE2}" dt="2024-02-22T23:11:02.007" v="3549"/>
          <ac:spMkLst>
            <pc:docMk/>
            <pc:sldMk cId="182097965" sldId="265"/>
            <ac:spMk id="2" creationId="{85A7F664-88A0-9C03-C7BC-02A97E27855A}"/>
          </ac:spMkLst>
        </pc:spChg>
        <pc:spChg chg="mod">
          <ac:chgData name="David Benson" userId="37e1b1b8-efc4-42e7-b539-142cb77c358e" providerId="ADAL" clId="{B33808C2-6394-413C-AA2C-951387CC0CE2}" dt="2024-02-24T20:26:41.711" v="5602"/>
          <ac:spMkLst>
            <pc:docMk/>
            <pc:sldMk cId="182097965" sldId="265"/>
            <ac:spMk id="3" creationId="{19DE417C-4B89-2935-269F-87BD7E8D8BEB}"/>
          </ac:spMkLst>
        </pc:spChg>
      </pc:sldChg>
      <pc:sldChg chg="modSp del mod ord">
        <pc:chgData name="David Benson" userId="37e1b1b8-efc4-42e7-b539-142cb77c358e" providerId="ADAL" clId="{B33808C2-6394-413C-AA2C-951387CC0CE2}" dt="2024-02-24T21:38:46.345" v="5885" actId="47"/>
        <pc:sldMkLst>
          <pc:docMk/>
          <pc:sldMk cId="2132924217" sldId="266"/>
        </pc:sldMkLst>
        <pc:spChg chg="mod">
          <ac:chgData name="David Benson" userId="37e1b1b8-efc4-42e7-b539-142cb77c358e" providerId="ADAL" clId="{B33808C2-6394-413C-AA2C-951387CC0CE2}" dt="2024-02-22T23:11:02.007" v="3549"/>
          <ac:spMkLst>
            <pc:docMk/>
            <pc:sldMk cId="2132924217" sldId="266"/>
            <ac:spMk id="2" creationId="{A8AED334-5E53-4125-7D94-00EDAB1FF2B9}"/>
          </ac:spMkLst>
        </pc:spChg>
        <pc:spChg chg="mod">
          <ac:chgData name="David Benson" userId="37e1b1b8-efc4-42e7-b539-142cb77c358e" providerId="ADAL" clId="{B33808C2-6394-413C-AA2C-951387CC0CE2}" dt="2024-02-23T19:19:19.819" v="4546" actId="27636"/>
          <ac:spMkLst>
            <pc:docMk/>
            <pc:sldMk cId="2132924217" sldId="266"/>
            <ac:spMk id="3" creationId="{089124E9-3522-646E-31B5-2C12A090EAD7}"/>
          </ac:spMkLst>
        </pc:spChg>
      </pc:sldChg>
      <pc:sldChg chg="addSp delSp modSp mod ord modClrScheme chgLayout modNotesTx">
        <pc:chgData name="David Benson" userId="37e1b1b8-efc4-42e7-b539-142cb77c358e" providerId="ADAL" clId="{B33808C2-6394-413C-AA2C-951387CC0CE2}" dt="2024-02-26T22:41:41.141" v="7823" actId="20577"/>
        <pc:sldMkLst>
          <pc:docMk/>
          <pc:sldMk cId="1662601216" sldId="267"/>
        </pc:sldMkLst>
        <pc:spChg chg="mod ord">
          <ac:chgData name="David Benson" userId="37e1b1b8-efc4-42e7-b539-142cb77c358e" providerId="ADAL" clId="{B33808C2-6394-413C-AA2C-951387CC0CE2}" dt="2024-02-26T22:40:56.773" v="7747" actId="20577"/>
          <ac:spMkLst>
            <pc:docMk/>
            <pc:sldMk cId="1662601216" sldId="267"/>
            <ac:spMk id="2" creationId="{02BA3BB1-849A-AE7C-4D42-306D80C581BB}"/>
          </ac:spMkLst>
        </pc:spChg>
        <pc:spChg chg="del mod ord">
          <ac:chgData name="David Benson" userId="37e1b1b8-efc4-42e7-b539-142cb77c358e" providerId="ADAL" clId="{B33808C2-6394-413C-AA2C-951387CC0CE2}" dt="2024-02-24T22:39:09.215" v="6007" actId="478"/>
          <ac:spMkLst>
            <pc:docMk/>
            <pc:sldMk cId="1662601216" sldId="267"/>
            <ac:spMk id="3" creationId="{ABF7B3C4-5F02-5083-5833-4C360E5E3E3E}"/>
          </ac:spMkLst>
        </pc:spChg>
        <pc:spChg chg="add del mod ord">
          <ac:chgData name="David Benson" userId="37e1b1b8-efc4-42e7-b539-142cb77c358e" providerId="ADAL" clId="{B33808C2-6394-413C-AA2C-951387CC0CE2}" dt="2024-02-26T22:01:12.158" v="7236" actId="700"/>
          <ac:spMkLst>
            <pc:docMk/>
            <pc:sldMk cId="1662601216" sldId="267"/>
            <ac:spMk id="5" creationId="{0E2AE111-BE17-76FB-0B3D-7FCD50C299BD}"/>
          </ac:spMkLst>
        </pc:spChg>
        <pc:spChg chg="add mod ord">
          <ac:chgData name="David Benson" userId="37e1b1b8-efc4-42e7-b539-142cb77c358e" providerId="ADAL" clId="{B33808C2-6394-413C-AA2C-951387CC0CE2}" dt="2024-02-26T22:41:41.141" v="7823" actId="20577"/>
          <ac:spMkLst>
            <pc:docMk/>
            <pc:sldMk cId="1662601216" sldId="267"/>
            <ac:spMk id="6" creationId="{52A583F5-94FC-4C49-D6CA-D8661C1131E8}"/>
          </ac:spMkLst>
        </pc:spChg>
      </pc:sldChg>
      <pc:sldChg chg="modSp del mod modNotesTx">
        <pc:chgData name="David Benson" userId="37e1b1b8-efc4-42e7-b539-142cb77c358e" providerId="ADAL" clId="{B33808C2-6394-413C-AA2C-951387CC0CE2}" dt="2024-02-24T21:38:39.153" v="5883" actId="47"/>
        <pc:sldMkLst>
          <pc:docMk/>
          <pc:sldMk cId="1698473712" sldId="268"/>
        </pc:sldMkLst>
        <pc:spChg chg="mod">
          <ac:chgData name="David Benson" userId="37e1b1b8-efc4-42e7-b539-142cb77c358e" providerId="ADAL" clId="{B33808C2-6394-413C-AA2C-951387CC0CE2}" dt="2024-02-22T23:11:02.007" v="3549"/>
          <ac:spMkLst>
            <pc:docMk/>
            <pc:sldMk cId="1698473712" sldId="268"/>
            <ac:spMk id="2" creationId="{B2004FDB-B337-9427-BF4E-3D9DAD8D0176}"/>
          </ac:spMkLst>
        </pc:spChg>
        <pc:spChg chg="mod">
          <ac:chgData name="David Benson" userId="37e1b1b8-efc4-42e7-b539-142cb77c358e" providerId="ADAL" clId="{B33808C2-6394-413C-AA2C-951387CC0CE2}" dt="2024-02-24T20:30:20.750" v="5622" actId="20577"/>
          <ac:spMkLst>
            <pc:docMk/>
            <pc:sldMk cId="1698473712" sldId="268"/>
            <ac:spMk id="3" creationId="{D02295A9-F5AF-0D60-7BEF-DEFAF1BBD5FF}"/>
          </ac:spMkLst>
        </pc:spChg>
      </pc:sldChg>
      <pc:sldChg chg="modSp mod ord">
        <pc:chgData name="David Benson" userId="37e1b1b8-efc4-42e7-b539-142cb77c358e" providerId="ADAL" clId="{B33808C2-6394-413C-AA2C-951387CC0CE2}" dt="2024-02-26T22:46:12.671" v="7833"/>
        <pc:sldMkLst>
          <pc:docMk/>
          <pc:sldMk cId="3344632893" sldId="269"/>
        </pc:sldMkLst>
        <pc:spChg chg="mod">
          <ac:chgData name="David Benson" userId="37e1b1b8-efc4-42e7-b539-142cb77c358e" providerId="ADAL" clId="{B33808C2-6394-413C-AA2C-951387CC0CE2}" dt="2024-02-22T23:11:02.007" v="3549"/>
          <ac:spMkLst>
            <pc:docMk/>
            <pc:sldMk cId="3344632893" sldId="269"/>
            <ac:spMk id="2" creationId="{44585667-1E2E-D907-BF46-A4800E3C756E}"/>
          </ac:spMkLst>
        </pc:spChg>
        <pc:spChg chg="mod">
          <ac:chgData name="David Benson" userId="37e1b1b8-efc4-42e7-b539-142cb77c358e" providerId="ADAL" clId="{B33808C2-6394-413C-AA2C-951387CC0CE2}" dt="2024-02-23T21:59:00.203" v="5399" actId="20577"/>
          <ac:spMkLst>
            <pc:docMk/>
            <pc:sldMk cId="3344632893" sldId="269"/>
            <ac:spMk id="3" creationId="{3C30C058-27CD-71FA-A1AC-4A6864A0FD03}"/>
          </ac:spMkLst>
        </pc:spChg>
      </pc:sldChg>
      <pc:sldChg chg="modSp mod ord modNotesTx">
        <pc:chgData name="David Benson" userId="37e1b1b8-efc4-42e7-b539-142cb77c358e" providerId="ADAL" clId="{B33808C2-6394-413C-AA2C-951387CC0CE2}" dt="2024-02-23T21:59:05.671" v="5402" actId="20577"/>
        <pc:sldMkLst>
          <pc:docMk/>
          <pc:sldMk cId="1663813860" sldId="270"/>
        </pc:sldMkLst>
        <pc:spChg chg="mod">
          <ac:chgData name="David Benson" userId="37e1b1b8-efc4-42e7-b539-142cb77c358e" providerId="ADAL" clId="{B33808C2-6394-413C-AA2C-951387CC0CE2}" dt="2024-02-22T23:11:02.007" v="3549"/>
          <ac:spMkLst>
            <pc:docMk/>
            <pc:sldMk cId="1663813860" sldId="270"/>
            <ac:spMk id="2" creationId="{3ABC7F37-473E-1767-12B1-A3FFBC7271E5}"/>
          </ac:spMkLst>
        </pc:spChg>
        <pc:spChg chg="mod">
          <ac:chgData name="David Benson" userId="37e1b1b8-efc4-42e7-b539-142cb77c358e" providerId="ADAL" clId="{B33808C2-6394-413C-AA2C-951387CC0CE2}" dt="2024-02-23T21:59:05.671" v="5402" actId="20577"/>
          <ac:spMkLst>
            <pc:docMk/>
            <pc:sldMk cId="1663813860" sldId="270"/>
            <ac:spMk id="3" creationId="{39916CF2-D858-4B21-62D4-C995F86A822E}"/>
          </ac:spMkLst>
        </pc:spChg>
      </pc:sldChg>
      <pc:sldChg chg="addSp delSp modSp add mod ord modAnim">
        <pc:chgData name="David Benson" userId="37e1b1b8-efc4-42e7-b539-142cb77c358e" providerId="ADAL" clId="{B33808C2-6394-413C-AA2C-951387CC0CE2}" dt="2024-03-01T00:35:49.098" v="8716"/>
        <pc:sldMkLst>
          <pc:docMk/>
          <pc:sldMk cId="3290119981" sldId="271"/>
        </pc:sldMkLst>
        <pc:spChg chg="mod">
          <ac:chgData name="David Benson" userId="37e1b1b8-efc4-42e7-b539-142cb77c358e" providerId="ADAL" clId="{B33808C2-6394-413C-AA2C-951387CC0CE2}" dt="2024-02-22T23:11:02.007" v="3549"/>
          <ac:spMkLst>
            <pc:docMk/>
            <pc:sldMk cId="3290119981" sldId="271"/>
            <ac:spMk id="2" creationId="{1DEDB362-FBB0-FE81-48C1-83A1BD8D510A}"/>
          </ac:spMkLst>
        </pc:spChg>
        <pc:spChg chg="mod">
          <ac:chgData name="David Benson" userId="37e1b1b8-efc4-42e7-b539-142cb77c358e" providerId="ADAL" clId="{B33808C2-6394-413C-AA2C-951387CC0CE2}" dt="2024-02-29T15:38:48.569" v="8343" actId="255"/>
          <ac:spMkLst>
            <pc:docMk/>
            <pc:sldMk cId="3290119981" sldId="271"/>
            <ac:spMk id="3" creationId="{EB019589-896E-A7A5-0BA0-1324F308247C}"/>
          </ac:spMkLst>
        </pc:spChg>
        <pc:spChg chg="add del mod">
          <ac:chgData name="David Benson" userId="37e1b1b8-efc4-42e7-b539-142cb77c358e" providerId="ADAL" clId="{B33808C2-6394-413C-AA2C-951387CC0CE2}" dt="2024-02-29T16:04:34.363" v="8418"/>
          <ac:spMkLst>
            <pc:docMk/>
            <pc:sldMk cId="3290119981" sldId="271"/>
            <ac:spMk id="4" creationId="{019DFA31-9411-7702-2ED7-290891C61A87}"/>
          </ac:spMkLst>
        </pc:spChg>
        <pc:spChg chg="add mod">
          <ac:chgData name="David Benson" userId="37e1b1b8-efc4-42e7-b539-142cb77c358e" providerId="ADAL" clId="{B33808C2-6394-413C-AA2C-951387CC0CE2}" dt="2024-02-29T16:05:08.068" v="8428" actId="14100"/>
          <ac:spMkLst>
            <pc:docMk/>
            <pc:sldMk cId="3290119981" sldId="271"/>
            <ac:spMk id="5" creationId="{24579648-94C3-37A2-6116-D456A96CF2DF}"/>
          </ac:spMkLst>
        </pc:spChg>
        <pc:spChg chg="add mod">
          <ac:chgData name="David Benson" userId="37e1b1b8-efc4-42e7-b539-142cb77c358e" providerId="ADAL" clId="{B33808C2-6394-413C-AA2C-951387CC0CE2}" dt="2024-02-29T16:05:40.706" v="8433" actId="14100"/>
          <ac:spMkLst>
            <pc:docMk/>
            <pc:sldMk cId="3290119981" sldId="271"/>
            <ac:spMk id="6" creationId="{ED06F9FE-D224-B42B-A387-139246751404}"/>
          </ac:spMkLst>
        </pc:spChg>
        <pc:spChg chg="add mod">
          <ac:chgData name="David Benson" userId="37e1b1b8-efc4-42e7-b539-142cb77c358e" providerId="ADAL" clId="{B33808C2-6394-413C-AA2C-951387CC0CE2}" dt="2024-03-01T00:34:40.568" v="8708" actId="14100"/>
          <ac:spMkLst>
            <pc:docMk/>
            <pc:sldMk cId="3290119981" sldId="271"/>
            <ac:spMk id="7" creationId="{AFFAC90B-69CA-C8C4-227D-08F99F2B28F3}"/>
          </ac:spMkLst>
        </pc:spChg>
        <pc:spChg chg="add mod">
          <ac:chgData name="David Benson" userId="37e1b1b8-efc4-42e7-b539-142cb77c358e" providerId="ADAL" clId="{B33808C2-6394-413C-AA2C-951387CC0CE2}" dt="2024-03-01T00:35:15.410" v="8712" actId="14100"/>
          <ac:spMkLst>
            <pc:docMk/>
            <pc:sldMk cId="3290119981" sldId="271"/>
            <ac:spMk id="8" creationId="{BD9BE20E-401E-A55D-6D8D-815DC0436507}"/>
          </ac:spMkLst>
        </pc:spChg>
        <pc:spChg chg="add mod">
          <ac:chgData name="David Benson" userId="37e1b1b8-efc4-42e7-b539-142cb77c358e" providerId="ADAL" clId="{B33808C2-6394-413C-AA2C-951387CC0CE2}" dt="2024-03-01T00:35:43.299" v="8715" actId="14100"/>
          <ac:spMkLst>
            <pc:docMk/>
            <pc:sldMk cId="3290119981" sldId="271"/>
            <ac:spMk id="9" creationId="{30D1E0A8-B1ED-F912-B1BD-B676D9B56325}"/>
          </ac:spMkLst>
        </pc:spChg>
      </pc:sldChg>
      <pc:sldChg chg="addSp modSp new mod ord modClrScheme chgLayout">
        <pc:chgData name="David Benson" userId="37e1b1b8-efc4-42e7-b539-142cb77c358e" providerId="ADAL" clId="{B33808C2-6394-413C-AA2C-951387CC0CE2}" dt="2024-02-23T21:58:47.793" v="5394" actId="20577"/>
        <pc:sldMkLst>
          <pc:docMk/>
          <pc:sldMk cId="2120745355" sldId="272"/>
        </pc:sldMkLst>
        <pc:spChg chg="add mod">
          <ac:chgData name="David Benson" userId="37e1b1b8-efc4-42e7-b539-142cb77c358e" providerId="ADAL" clId="{B33808C2-6394-413C-AA2C-951387CC0CE2}" dt="2024-02-22T23:11:02.007" v="3549"/>
          <ac:spMkLst>
            <pc:docMk/>
            <pc:sldMk cId="2120745355" sldId="272"/>
            <ac:spMk id="2" creationId="{FE381083-5604-9919-8654-6E1EFD12DF03}"/>
          </ac:spMkLst>
        </pc:spChg>
        <pc:spChg chg="add mod">
          <ac:chgData name="David Benson" userId="37e1b1b8-efc4-42e7-b539-142cb77c358e" providerId="ADAL" clId="{B33808C2-6394-413C-AA2C-951387CC0CE2}" dt="2024-02-23T21:58:47.793" v="5394" actId="20577"/>
          <ac:spMkLst>
            <pc:docMk/>
            <pc:sldMk cId="2120745355" sldId="272"/>
            <ac:spMk id="3" creationId="{FCADCA30-8229-63A1-6628-3D84DE325EF5}"/>
          </ac:spMkLst>
        </pc:spChg>
      </pc:sldChg>
      <pc:sldChg chg="addSp delSp modSp new mod ord modClrScheme chgLayout modNotesTx">
        <pc:chgData name="David Benson" userId="37e1b1b8-efc4-42e7-b539-142cb77c358e" providerId="ADAL" clId="{B33808C2-6394-413C-AA2C-951387CC0CE2}" dt="2024-03-01T17:52:16.362" v="9084" actId="14100"/>
        <pc:sldMkLst>
          <pc:docMk/>
          <pc:sldMk cId="2930068132" sldId="273"/>
        </pc:sldMkLst>
        <pc:spChg chg="mod ord">
          <ac:chgData name="David Benson" userId="37e1b1b8-efc4-42e7-b539-142cb77c358e" providerId="ADAL" clId="{B33808C2-6394-413C-AA2C-951387CC0CE2}" dt="2024-03-01T16:11:14.771" v="8804" actId="700"/>
          <ac:spMkLst>
            <pc:docMk/>
            <pc:sldMk cId="2930068132" sldId="273"/>
            <ac:spMk id="2" creationId="{BBE789E3-19D1-7F23-593B-50A0354A6EE4}"/>
          </ac:spMkLst>
        </pc:spChg>
        <pc:spChg chg="mod ord">
          <ac:chgData name="David Benson" userId="37e1b1b8-efc4-42e7-b539-142cb77c358e" providerId="ADAL" clId="{B33808C2-6394-413C-AA2C-951387CC0CE2}" dt="2024-03-01T17:52:16.362" v="9084" actId="14100"/>
          <ac:spMkLst>
            <pc:docMk/>
            <pc:sldMk cId="2930068132" sldId="273"/>
            <ac:spMk id="3" creationId="{221C4D13-42F4-D961-DFBB-955D46C568AC}"/>
          </ac:spMkLst>
        </pc:spChg>
        <pc:spChg chg="add del mod ord">
          <ac:chgData name="David Benson" userId="37e1b1b8-efc4-42e7-b539-142cb77c358e" providerId="ADAL" clId="{B33808C2-6394-413C-AA2C-951387CC0CE2}" dt="2024-03-01T16:11:14.771" v="8804" actId="700"/>
          <ac:spMkLst>
            <pc:docMk/>
            <pc:sldMk cId="2930068132" sldId="273"/>
            <ac:spMk id="5" creationId="{25E160BA-4C94-60E6-552C-D1338E75B366}"/>
          </ac:spMkLst>
        </pc:spChg>
        <pc:spChg chg="add mod ord">
          <ac:chgData name="David Benson" userId="37e1b1b8-efc4-42e7-b539-142cb77c358e" providerId="ADAL" clId="{B33808C2-6394-413C-AA2C-951387CC0CE2}" dt="2024-03-01T17:52:08.355" v="9083" actId="14100"/>
          <ac:spMkLst>
            <pc:docMk/>
            <pc:sldMk cId="2930068132" sldId="273"/>
            <ac:spMk id="6" creationId="{64BD5C5E-6BCD-2231-B822-D6184E78E585}"/>
          </ac:spMkLst>
        </pc:spChg>
        <pc:picChg chg="add mod">
          <ac:chgData name="David Benson" userId="37e1b1b8-efc4-42e7-b539-142cb77c358e" providerId="ADAL" clId="{B33808C2-6394-413C-AA2C-951387CC0CE2}" dt="2024-03-01T17:52:00.187" v="9082" actId="1076"/>
          <ac:picMkLst>
            <pc:docMk/>
            <pc:sldMk cId="2930068132" sldId="273"/>
            <ac:picMk id="4" creationId="{260CA9AB-5517-5843-031B-207270F72630}"/>
          </ac:picMkLst>
        </pc:picChg>
      </pc:sldChg>
      <pc:sldChg chg="addSp modSp new mod ord modAnim">
        <pc:chgData name="David Benson" userId="37e1b1b8-efc4-42e7-b539-142cb77c358e" providerId="ADAL" clId="{B33808C2-6394-413C-AA2C-951387CC0CE2}" dt="2024-02-29T15:40:14.594" v="8351" actId="14100"/>
        <pc:sldMkLst>
          <pc:docMk/>
          <pc:sldMk cId="1453204804" sldId="274"/>
        </pc:sldMkLst>
        <pc:spChg chg="mod">
          <ac:chgData name="David Benson" userId="37e1b1b8-efc4-42e7-b539-142cb77c358e" providerId="ADAL" clId="{B33808C2-6394-413C-AA2C-951387CC0CE2}" dt="2024-02-22T23:11:02.007" v="3549"/>
          <ac:spMkLst>
            <pc:docMk/>
            <pc:sldMk cId="1453204804" sldId="274"/>
            <ac:spMk id="2" creationId="{8BFB4FC0-EE6E-0331-2D3B-85645348FAD4}"/>
          </ac:spMkLst>
        </pc:spChg>
        <pc:spChg chg="mod">
          <ac:chgData name="David Benson" userId="37e1b1b8-efc4-42e7-b539-142cb77c358e" providerId="ADAL" clId="{B33808C2-6394-413C-AA2C-951387CC0CE2}" dt="2024-02-24T20:31:18.533" v="5626" actId="255"/>
          <ac:spMkLst>
            <pc:docMk/>
            <pc:sldMk cId="1453204804" sldId="274"/>
            <ac:spMk id="3" creationId="{51AD5019-B653-41DA-AD98-4F72560AE964}"/>
          </ac:spMkLst>
        </pc:spChg>
        <pc:spChg chg="add mod">
          <ac:chgData name="David Benson" userId="37e1b1b8-efc4-42e7-b539-142cb77c358e" providerId="ADAL" clId="{B33808C2-6394-413C-AA2C-951387CC0CE2}" dt="2024-02-29T15:40:02.642" v="8348" actId="14100"/>
          <ac:spMkLst>
            <pc:docMk/>
            <pc:sldMk cId="1453204804" sldId="274"/>
            <ac:spMk id="4" creationId="{DDD70C57-B886-E9A3-A897-372615E406DB}"/>
          </ac:spMkLst>
        </pc:spChg>
        <pc:spChg chg="add mod">
          <ac:chgData name="David Benson" userId="37e1b1b8-efc4-42e7-b539-142cb77c358e" providerId="ADAL" clId="{B33808C2-6394-413C-AA2C-951387CC0CE2}" dt="2024-02-29T15:40:14.594" v="8351" actId="14100"/>
          <ac:spMkLst>
            <pc:docMk/>
            <pc:sldMk cId="1453204804" sldId="274"/>
            <ac:spMk id="5" creationId="{2BC873A8-BCDF-53E5-EE18-E0C2575048CE}"/>
          </ac:spMkLst>
        </pc:spChg>
      </pc:sldChg>
      <pc:sldChg chg="addSp modSp new mod ord modAnim">
        <pc:chgData name="David Benson" userId="37e1b1b8-efc4-42e7-b539-142cb77c358e" providerId="ADAL" clId="{B33808C2-6394-413C-AA2C-951387CC0CE2}" dt="2024-02-29T15:42:33.603" v="8371" actId="14100"/>
        <pc:sldMkLst>
          <pc:docMk/>
          <pc:sldMk cId="3979876065" sldId="275"/>
        </pc:sldMkLst>
        <pc:spChg chg="mod">
          <ac:chgData name="David Benson" userId="37e1b1b8-efc4-42e7-b539-142cb77c358e" providerId="ADAL" clId="{B33808C2-6394-413C-AA2C-951387CC0CE2}" dt="2024-02-22T23:11:02.007" v="3549"/>
          <ac:spMkLst>
            <pc:docMk/>
            <pc:sldMk cId="3979876065" sldId="275"/>
            <ac:spMk id="2" creationId="{C01C6AB9-B577-738E-0299-748BB0C4B567}"/>
          </ac:spMkLst>
        </pc:spChg>
        <pc:spChg chg="mod">
          <ac:chgData name="David Benson" userId="37e1b1b8-efc4-42e7-b539-142cb77c358e" providerId="ADAL" clId="{B33808C2-6394-413C-AA2C-951387CC0CE2}" dt="2024-02-24T23:40:34.537" v="6047" actId="255"/>
          <ac:spMkLst>
            <pc:docMk/>
            <pc:sldMk cId="3979876065" sldId="275"/>
            <ac:spMk id="3" creationId="{BAEFCE06-6BBF-D682-5154-D54243B93B10}"/>
          </ac:spMkLst>
        </pc:spChg>
        <pc:spChg chg="add mod">
          <ac:chgData name="David Benson" userId="37e1b1b8-efc4-42e7-b539-142cb77c358e" providerId="ADAL" clId="{B33808C2-6394-413C-AA2C-951387CC0CE2}" dt="2024-02-29T15:41:50.361" v="8360" actId="14100"/>
          <ac:spMkLst>
            <pc:docMk/>
            <pc:sldMk cId="3979876065" sldId="275"/>
            <ac:spMk id="4" creationId="{09A5EB75-05FD-8534-CBA4-6CC0BDB3E648}"/>
          </ac:spMkLst>
        </pc:spChg>
        <pc:spChg chg="add mod">
          <ac:chgData name="David Benson" userId="37e1b1b8-efc4-42e7-b539-142cb77c358e" providerId="ADAL" clId="{B33808C2-6394-413C-AA2C-951387CC0CE2}" dt="2024-02-29T15:42:12.881" v="8366" actId="1076"/>
          <ac:spMkLst>
            <pc:docMk/>
            <pc:sldMk cId="3979876065" sldId="275"/>
            <ac:spMk id="5" creationId="{9ECFA33E-F64A-EC73-AC7B-0E50CEC5035B}"/>
          </ac:spMkLst>
        </pc:spChg>
        <pc:spChg chg="add mod">
          <ac:chgData name="David Benson" userId="37e1b1b8-efc4-42e7-b539-142cb77c358e" providerId="ADAL" clId="{B33808C2-6394-413C-AA2C-951387CC0CE2}" dt="2024-02-29T15:42:23.224" v="8368" actId="14100"/>
          <ac:spMkLst>
            <pc:docMk/>
            <pc:sldMk cId="3979876065" sldId="275"/>
            <ac:spMk id="6" creationId="{0232D3AD-F44C-1BA6-3479-90553A7FBC82}"/>
          </ac:spMkLst>
        </pc:spChg>
        <pc:spChg chg="add mod">
          <ac:chgData name="David Benson" userId="37e1b1b8-efc4-42e7-b539-142cb77c358e" providerId="ADAL" clId="{B33808C2-6394-413C-AA2C-951387CC0CE2}" dt="2024-02-29T15:42:33.603" v="8371" actId="14100"/>
          <ac:spMkLst>
            <pc:docMk/>
            <pc:sldMk cId="3979876065" sldId="275"/>
            <ac:spMk id="7" creationId="{78FD754F-EA54-BB28-C7EA-5981000C83D8}"/>
          </ac:spMkLst>
        </pc:spChg>
      </pc:sldChg>
      <pc:sldChg chg="addSp modSp new mod ord modAnim modNotesTx">
        <pc:chgData name="David Benson" userId="37e1b1b8-efc4-42e7-b539-142cb77c358e" providerId="ADAL" clId="{B33808C2-6394-413C-AA2C-951387CC0CE2}" dt="2024-02-29T15:40:33.449" v="8354" actId="14100"/>
        <pc:sldMkLst>
          <pc:docMk/>
          <pc:sldMk cId="42874900" sldId="276"/>
        </pc:sldMkLst>
        <pc:spChg chg="mod">
          <ac:chgData name="David Benson" userId="37e1b1b8-efc4-42e7-b539-142cb77c358e" providerId="ADAL" clId="{B33808C2-6394-413C-AA2C-951387CC0CE2}" dt="2024-02-22T23:11:02.007" v="3549"/>
          <ac:spMkLst>
            <pc:docMk/>
            <pc:sldMk cId="42874900" sldId="276"/>
            <ac:spMk id="2" creationId="{E5B0B7C4-13A0-4A9C-C3D0-F2CF509B41C5}"/>
          </ac:spMkLst>
        </pc:spChg>
        <pc:spChg chg="mod">
          <ac:chgData name="David Benson" userId="37e1b1b8-efc4-42e7-b539-142cb77c358e" providerId="ADAL" clId="{B33808C2-6394-413C-AA2C-951387CC0CE2}" dt="2024-02-24T23:39:03.775" v="6018" actId="20577"/>
          <ac:spMkLst>
            <pc:docMk/>
            <pc:sldMk cId="42874900" sldId="276"/>
            <ac:spMk id="3" creationId="{2DB49F69-54A4-E223-53D5-89AF0088D704}"/>
          </ac:spMkLst>
        </pc:spChg>
        <pc:spChg chg="add mod">
          <ac:chgData name="David Benson" userId="37e1b1b8-efc4-42e7-b539-142cb77c358e" providerId="ADAL" clId="{B33808C2-6394-413C-AA2C-951387CC0CE2}" dt="2024-02-29T15:40:33.449" v="8354" actId="14100"/>
          <ac:spMkLst>
            <pc:docMk/>
            <pc:sldMk cId="42874900" sldId="276"/>
            <ac:spMk id="4" creationId="{FC47B45E-061D-7A81-A926-72CDDAFDADB3}"/>
          </ac:spMkLst>
        </pc:spChg>
      </pc:sldChg>
      <pc:sldChg chg="modSp new del mod">
        <pc:chgData name="David Benson" userId="37e1b1b8-efc4-42e7-b539-142cb77c358e" providerId="ADAL" clId="{B33808C2-6394-413C-AA2C-951387CC0CE2}" dt="2024-02-25T00:09:10.775" v="6863" actId="47"/>
        <pc:sldMkLst>
          <pc:docMk/>
          <pc:sldMk cId="2397457468" sldId="277"/>
        </pc:sldMkLst>
        <pc:spChg chg="mod">
          <ac:chgData name="David Benson" userId="37e1b1b8-efc4-42e7-b539-142cb77c358e" providerId="ADAL" clId="{B33808C2-6394-413C-AA2C-951387CC0CE2}" dt="2024-02-22T23:11:02.007" v="3549"/>
          <ac:spMkLst>
            <pc:docMk/>
            <pc:sldMk cId="2397457468" sldId="277"/>
            <ac:spMk id="2" creationId="{457A5F75-4E01-2697-E3E3-B3EEFFDC261A}"/>
          </ac:spMkLst>
        </pc:spChg>
        <pc:spChg chg="mod">
          <ac:chgData name="David Benson" userId="37e1b1b8-efc4-42e7-b539-142cb77c358e" providerId="ADAL" clId="{B33808C2-6394-413C-AA2C-951387CC0CE2}" dt="2024-02-22T23:11:02.007" v="3549"/>
          <ac:spMkLst>
            <pc:docMk/>
            <pc:sldMk cId="2397457468" sldId="277"/>
            <ac:spMk id="3" creationId="{1C719441-7645-0EFB-181A-748297FE5C81}"/>
          </ac:spMkLst>
        </pc:spChg>
      </pc:sldChg>
      <pc:sldChg chg="new">
        <pc:chgData name="David Benson" userId="37e1b1b8-efc4-42e7-b539-142cb77c358e" providerId="ADAL" clId="{B33808C2-6394-413C-AA2C-951387CC0CE2}" dt="2024-02-12T21:34:24.611" v="1496" actId="680"/>
        <pc:sldMkLst>
          <pc:docMk/>
          <pc:sldMk cId="737337091" sldId="278"/>
        </pc:sldMkLst>
      </pc:sldChg>
      <pc:sldChg chg="modSp new mod ord">
        <pc:chgData name="David Benson" userId="37e1b1b8-efc4-42e7-b539-142cb77c358e" providerId="ADAL" clId="{B33808C2-6394-413C-AA2C-951387CC0CE2}" dt="2024-02-29T15:20:29.695" v="8204" actId="20577"/>
        <pc:sldMkLst>
          <pc:docMk/>
          <pc:sldMk cId="1740030082" sldId="279"/>
        </pc:sldMkLst>
        <pc:spChg chg="mod">
          <ac:chgData name="David Benson" userId="37e1b1b8-efc4-42e7-b539-142cb77c358e" providerId="ADAL" clId="{B33808C2-6394-413C-AA2C-951387CC0CE2}" dt="2024-02-22T23:11:02.007" v="3549"/>
          <ac:spMkLst>
            <pc:docMk/>
            <pc:sldMk cId="1740030082" sldId="279"/>
            <ac:spMk id="2" creationId="{C8232396-6D9A-965C-E748-7E89799175F9}"/>
          </ac:spMkLst>
        </pc:spChg>
        <pc:spChg chg="mod">
          <ac:chgData name="David Benson" userId="37e1b1b8-efc4-42e7-b539-142cb77c358e" providerId="ADAL" clId="{B33808C2-6394-413C-AA2C-951387CC0CE2}" dt="2024-02-29T15:20:29.695" v="8204" actId="20577"/>
          <ac:spMkLst>
            <pc:docMk/>
            <pc:sldMk cId="1740030082" sldId="279"/>
            <ac:spMk id="3" creationId="{BEB6D74E-B960-22D1-450D-874FC0A81CBD}"/>
          </ac:spMkLst>
        </pc:spChg>
      </pc:sldChg>
      <pc:sldChg chg="addSp delSp modSp new del mod ord modClrScheme delAnim modAnim chgLayout modNotesTx">
        <pc:chgData name="David Benson" userId="37e1b1b8-efc4-42e7-b539-142cb77c358e" providerId="ADAL" clId="{B33808C2-6394-413C-AA2C-951387CC0CE2}" dt="2024-02-29T02:12:28.059" v="8197" actId="47"/>
        <pc:sldMkLst>
          <pc:docMk/>
          <pc:sldMk cId="256923880" sldId="280"/>
        </pc:sldMkLst>
        <pc:spChg chg="mod ord">
          <ac:chgData name="David Benson" userId="37e1b1b8-efc4-42e7-b539-142cb77c358e" providerId="ADAL" clId="{B33808C2-6394-413C-AA2C-951387CC0CE2}" dt="2024-02-26T22:29:48.156" v="7484" actId="700"/>
          <ac:spMkLst>
            <pc:docMk/>
            <pc:sldMk cId="256923880" sldId="280"/>
            <ac:spMk id="2" creationId="{20E81D71-C58C-BF2E-C653-DA91BF386ADE}"/>
          </ac:spMkLst>
        </pc:spChg>
        <pc:spChg chg="mod ord">
          <ac:chgData name="David Benson" userId="37e1b1b8-efc4-42e7-b539-142cb77c358e" providerId="ADAL" clId="{B33808C2-6394-413C-AA2C-951387CC0CE2}" dt="2024-02-26T22:29:48.807" v="7485"/>
          <ac:spMkLst>
            <pc:docMk/>
            <pc:sldMk cId="256923880" sldId="280"/>
            <ac:spMk id="3" creationId="{3986967A-EECB-A255-44AE-97A5AE694C4E}"/>
          </ac:spMkLst>
        </pc:spChg>
        <pc:spChg chg="add del mod ord">
          <ac:chgData name="David Benson" userId="37e1b1b8-efc4-42e7-b539-142cb77c358e" providerId="ADAL" clId="{B33808C2-6394-413C-AA2C-951387CC0CE2}" dt="2024-02-29T02:04:16.571" v="8184" actId="478"/>
          <ac:spMkLst>
            <pc:docMk/>
            <pc:sldMk cId="256923880" sldId="280"/>
            <ac:spMk id="4" creationId="{8450FA39-A008-A019-D642-B4C9C128D51C}"/>
          </ac:spMkLst>
        </pc:spChg>
        <pc:spChg chg="add del mod">
          <ac:chgData name="David Benson" userId="37e1b1b8-efc4-42e7-b539-142cb77c358e" providerId="ADAL" clId="{B33808C2-6394-413C-AA2C-951387CC0CE2}" dt="2024-02-29T01:59:42.729" v="8164" actId="478"/>
          <ac:spMkLst>
            <pc:docMk/>
            <pc:sldMk cId="256923880" sldId="280"/>
            <ac:spMk id="8" creationId="{7476E23C-64C8-C664-60F1-96D3667F5B16}"/>
          </ac:spMkLst>
        </pc:spChg>
        <pc:spChg chg="add del mod">
          <ac:chgData name="David Benson" userId="37e1b1b8-efc4-42e7-b539-142cb77c358e" providerId="ADAL" clId="{B33808C2-6394-413C-AA2C-951387CC0CE2}" dt="2024-02-29T02:00:53.495" v="8169" actId="478"/>
          <ac:spMkLst>
            <pc:docMk/>
            <pc:sldMk cId="256923880" sldId="280"/>
            <ac:spMk id="9" creationId="{8E6BFB42-8508-5BBA-EF56-356698279FEE}"/>
          </ac:spMkLst>
        </pc:spChg>
        <pc:spChg chg="add mod">
          <ac:chgData name="David Benson" userId="37e1b1b8-efc4-42e7-b539-142cb77c358e" providerId="ADAL" clId="{B33808C2-6394-413C-AA2C-951387CC0CE2}" dt="2024-02-29T02:01:31.154" v="8173" actId="207"/>
          <ac:spMkLst>
            <pc:docMk/>
            <pc:sldMk cId="256923880" sldId="280"/>
            <ac:spMk id="10" creationId="{4685FAB6-E884-99D0-4B66-B050866A7112}"/>
          </ac:spMkLst>
        </pc:spChg>
        <pc:spChg chg="add del mod">
          <ac:chgData name="David Benson" userId="37e1b1b8-efc4-42e7-b539-142cb77c358e" providerId="ADAL" clId="{B33808C2-6394-413C-AA2C-951387CC0CE2}" dt="2024-02-29T02:04:06.198" v="8183" actId="478"/>
          <ac:spMkLst>
            <pc:docMk/>
            <pc:sldMk cId="256923880" sldId="280"/>
            <ac:spMk id="11" creationId="{D36AC363-5B42-F523-7912-83575B347E05}"/>
          </ac:spMkLst>
        </pc:spChg>
        <pc:spChg chg="add mod">
          <ac:chgData name="David Benson" userId="37e1b1b8-efc4-42e7-b539-142cb77c358e" providerId="ADAL" clId="{B33808C2-6394-413C-AA2C-951387CC0CE2}" dt="2024-02-29T02:04:16.571" v="8184" actId="478"/>
          <ac:spMkLst>
            <pc:docMk/>
            <pc:sldMk cId="256923880" sldId="280"/>
            <ac:spMk id="13" creationId="{C7CC0D7F-2C3C-FAEB-8F3E-8C58E75A18A8}"/>
          </ac:spMkLst>
        </pc:spChg>
        <pc:cxnChg chg="add del mod">
          <ac:chgData name="David Benson" userId="37e1b1b8-efc4-42e7-b539-142cb77c358e" providerId="ADAL" clId="{B33808C2-6394-413C-AA2C-951387CC0CE2}" dt="2024-02-29T02:00:50.691" v="8168" actId="478"/>
          <ac:cxnSpMkLst>
            <pc:docMk/>
            <pc:sldMk cId="256923880" sldId="280"/>
            <ac:cxnSpMk id="6" creationId="{4C420228-A7D9-2BC6-5D90-9C50E049A94D}"/>
          </ac:cxnSpMkLst>
        </pc:cxnChg>
        <pc:cxnChg chg="add del mod">
          <ac:chgData name="David Benson" userId="37e1b1b8-efc4-42e7-b539-142cb77c358e" providerId="ADAL" clId="{B33808C2-6394-413C-AA2C-951387CC0CE2}" dt="2024-02-29T02:00:55.125" v="8170" actId="478"/>
          <ac:cxnSpMkLst>
            <pc:docMk/>
            <pc:sldMk cId="256923880" sldId="280"/>
            <ac:cxnSpMk id="7" creationId="{CE3AB94D-9D50-DD37-DEED-5873B07E7EBE}"/>
          </ac:cxnSpMkLst>
        </pc:cxnChg>
      </pc:sldChg>
      <pc:sldChg chg="addSp delSp modSp new mod ord delAnim modAnim modNotesTx">
        <pc:chgData name="David Benson" userId="37e1b1b8-efc4-42e7-b539-142cb77c358e" providerId="ADAL" clId="{B33808C2-6394-413C-AA2C-951387CC0CE2}" dt="2024-02-29T15:50:54.454" v="8416" actId="14100"/>
        <pc:sldMkLst>
          <pc:docMk/>
          <pc:sldMk cId="636937869" sldId="281"/>
        </pc:sldMkLst>
        <pc:spChg chg="mod">
          <ac:chgData name="David Benson" userId="37e1b1b8-efc4-42e7-b539-142cb77c358e" providerId="ADAL" clId="{B33808C2-6394-413C-AA2C-951387CC0CE2}" dt="2024-02-26T22:21:44.357" v="7382" actId="20577"/>
          <ac:spMkLst>
            <pc:docMk/>
            <pc:sldMk cId="636937869" sldId="281"/>
            <ac:spMk id="2" creationId="{A078D2F0-93CB-C132-77EE-F177D8E5732E}"/>
          </ac:spMkLst>
        </pc:spChg>
        <pc:spChg chg="mod">
          <ac:chgData name="David Benson" userId="37e1b1b8-efc4-42e7-b539-142cb77c358e" providerId="ADAL" clId="{B33808C2-6394-413C-AA2C-951387CC0CE2}" dt="2024-02-27T00:19:48.118" v="7853" actId="20577"/>
          <ac:spMkLst>
            <pc:docMk/>
            <pc:sldMk cId="636937869" sldId="281"/>
            <ac:spMk id="3" creationId="{A9F57B50-E56D-9892-82EA-6F62846A1AC0}"/>
          </ac:spMkLst>
        </pc:spChg>
        <pc:spChg chg="mod">
          <ac:chgData name="David Benson" userId="37e1b1b8-efc4-42e7-b539-142cb77c358e" providerId="ADAL" clId="{B33808C2-6394-413C-AA2C-951387CC0CE2}" dt="2024-02-26T22:36:42.239" v="7555" actId="20577"/>
          <ac:spMkLst>
            <pc:docMk/>
            <pc:sldMk cId="636937869" sldId="281"/>
            <ac:spMk id="4" creationId="{C2369473-17B9-2B48-8DC5-3E981BBD1A3D}"/>
          </ac:spMkLst>
        </pc:spChg>
        <pc:spChg chg="add mod">
          <ac:chgData name="David Benson" userId="37e1b1b8-efc4-42e7-b539-142cb77c358e" providerId="ADAL" clId="{B33808C2-6394-413C-AA2C-951387CC0CE2}" dt="2024-02-29T15:26:52.482" v="8255" actId="14100"/>
          <ac:spMkLst>
            <pc:docMk/>
            <pc:sldMk cId="636937869" sldId="281"/>
            <ac:spMk id="5" creationId="{C7B75D15-CC56-8FC7-2CA8-A735AB415EC6}"/>
          </ac:spMkLst>
        </pc:spChg>
        <pc:spChg chg="add del mod">
          <ac:chgData name="David Benson" userId="37e1b1b8-efc4-42e7-b539-142cb77c358e" providerId="ADAL" clId="{B33808C2-6394-413C-AA2C-951387CC0CE2}" dt="2024-02-29T15:48:17.276" v="8402" actId="478"/>
          <ac:spMkLst>
            <pc:docMk/>
            <pc:sldMk cId="636937869" sldId="281"/>
            <ac:spMk id="6" creationId="{E44F9316-F3A4-D86E-B278-72FA3D26CE0B}"/>
          </ac:spMkLst>
        </pc:spChg>
        <pc:spChg chg="add mod">
          <ac:chgData name="David Benson" userId="37e1b1b8-efc4-42e7-b539-142cb77c358e" providerId="ADAL" clId="{B33808C2-6394-413C-AA2C-951387CC0CE2}" dt="2024-02-29T15:49:37.655" v="8407" actId="14100"/>
          <ac:spMkLst>
            <pc:docMk/>
            <pc:sldMk cId="636937869" sldId="281"/>
            <ac:spMk id="7" creationId="{A65F370A-D8A3-1C21-BAF3-116749C87528}"/>
          </ac:spMkLst>
        </pc:spChg>
        <pc:spChg chg="add mod">
          <ac:chgData name="David Benson" userId="37e1b1b8-efc4-42e7-b539-142cb77c358e" providerId="ADAL" clId="{B33808C2-6394-413C-AA2C-951387CC0CE2}" dt="2024-02-29T15:50:37.773" v="8412" actId="14100"/>
          <ac:spMkLst>
            <pc:docMk/>
            <pc:sldMk cId="636937869" sldId="281"/>
            <ac:spMk id="8" creationId="{3ACA5749-03C0-521A-09FC-84C152A5B170}"/>
          </ac:spMkLst>
        </pc:spChg>
        <pc:spChg chg="add mod">
          <ac:chgData name="David Benson" userId="37e1b1b8-efc4-42e7-b539-142cb77c358e" providerId="ADAL" clId="{B33808C2-6394-413C-AA2C-951387CC0CE2}" dt="2024-02-29T15:50:54.454" v="8416" actId="14100"/>
          <ac:spMkLst>
            <pc:docMk/>
            <pc:sldMk cId="636937869" sldId="281"/>
            <ac:spMk id="9" creationId="{243885CB-D743-F11A-61A8-C420E47927A0}"/>
          </ac:spMkLst>
        </pc:spChg>
      </pc:sldChg>
      <pc:sldChg chg="modSp new del mod">
        <pc:chgData name="David Benson" userId="37e1b1b8-efc4-42e7-b539-142cb77c358e" providerId="ADAL" clId="{B33808C2-6394-413C-AA2C-951387CC0CE2}" dt="2024-02-19T16:14:43.895" v="2300" actId="47"/>
        <pc:sldMkLst>
          <pc:docMk/>
          <pc:sldMk cId="3551958419" sldId="282"/>
        </pc:sldMkLst>
        <pc:spChg chg="mod">
          <ac:chgData name="David Benson" userId="37e1b1b8-efc4-42e7-b539-142cb77c358e" providerId="ADAL" clId="{B33808C2-6394-413C-AA2C-951387CC0CE2}" dt="2024-02-19T16:12:15.466" v="2260" actId="20577"/>
          <ac:spMkLst>
            <pc:docMk/>
            <pc:sldMk cId="3551958419" sldId="282"/>
            <ac:spMk id="2" creationId="{5D19DD43-E11C-57CF-B4F0-926AAD91AAF9}"/>
          </ac:spMkLst>
        </pc:spChg>
        <pc:spChg chg="mod">
          <ac:chgData name="David Benson" userId="37e1b1b8-efc4-42e7-b539-142cb77c358e" providerId="ADAL" clId="{B33808C2-6394-413C-AA2C-951387CC0CE2}" dt="2024-02-19T16:13:54.046" v="2271"/>
          <ac:spMkLst>
            <pc:docMk/>
            <pc:sldMk cId="3551958419" sldId="282"/>
            <ac:spMk id="3" creationId="{59B6AC3C-C61C-1974-2931-FAD2532023C4}"/>
          </ac:spMkLst>
        </pc:spChg>
        <pc:spChg chg="mod">
          <ac:chgData name="David Benson" userId="37e1b1b8-efc4-42e7-b539-142cb77c358e" providerId="ADAL" clId="{B33808C2-6394-413C-AA2C-951387CC0CE2}" dt="2024-02-19T16:13:41.186" v="2270" actId="6549"/>
          <ac:spMkLst>
            <pc:docMk/>
            <pc:sldMk cId="3551958419" sldId="282"/>
            <ac:spMk id="4" creationId="{A34D53A6-2AA4-170A-99AF-725ED05FF6DD}"/>
          </ac:spMkLst>
        </pc:spChg>
      </pc:sldChg>
      <pc:sldChg chg="modSp new del mod ord modNotesTx">
        <pc:chgData name="David Benson" userId="37e1b1b8-efc4-42e7-b539-142cb77c358e" providerId="ADAL" clId="{B33808C2-6394-413C-AA2C-951387CC0CE2}" dt="2024-02-26T22:33:35.602" v="7546" actId="47"/>
        <pc:sldMkLst>
          <pc:docMk/>
          <pc:sldMk cId="2585740016" sldId="283"/>
        </pc:sldMkLst>
        <pc:spChg chg="mod">
          <ac:chgData name="David Benson" userId="37e1b1b8-efc4-42e7-b539-142cb77c358e" providerId="ADAL" clId="{B33808C2-6394-413C-AA2C-951387CC0CE2}" dt="2024-02-26T22:20:17.665" v="7363" actId="20577"/>
          <ac:spMkLst>
            <pc:docMk/>
            <pc:sldMk cId="2585740016" sldId="283"/>
            <ac:spMk id="2" creationId="{8E622291-A9D6-1A02-C8BA-76F07698E7B2}"/>
          </ac:spMkLst>
        </pc:spChg>
        <pc:spChg chg="mod">
          <ac:chgData name="David Benson" userId="37e1b1b8-efc4-42e7-b539-142cb77c358e" providerId="ADAL" clId="{B33808C2-6394-413C-AA2C-951387CC0CE2}" dt="2024-02-26T22:33:22.216" v="7541" actId="21"/>
          <ac:spMkLst>
            <pc:docMk/>
            <pc:sldMk cId="2585740016" sldId="283"/>
            <ac:spMk id="3" creationId="{140ED780-EF88-7819-28C6-D6147F952D94}"/>
          </ac:spMkLst>
        </pc:spChg>
      </pc:sldChg>
      <pc:sldChg chg="modSp new mod ord">
        <pc:chgData name="David Benson" userId="37e1b1b8-efc4-42e7-b539-142cb77c358e" providerId="ADAL" clId="{B33808C2-6394-413C-AA2C-951387CC0CE2}" dt="2024-02-23T21:58:39.814" v="5390" actId="20577"/>
        <pc:sldMkLst>
          <pc:docMk/>
          <pc:sldMk cId="1351194741" sldId="284"/>
        </pc:sldMkLst>
        <pc:spChg chg="mod">
          <ac:chgData name="David Benson" userId="37e1b1b8-efc4-42e7-b539-142cb77c358e" providerId="ADAL" clId="{B33808C2-6394-413C-AA2C-951387CC0CE2}" dt="2024-02-22T23:11:02.007" v="3549"/>
          <ac:spMkLst>
            <pc:docMk/>
            <pc:sldMk cId="1351194741" sldId="284"/>
            <ac:spMk id="2" creationId="{E6D925EE-9A4B-5A46-1335-22014B70D95A}"/>
          </ac:spMkLst>
        </pc:spChg>
        <pc:spChg chg="mod">
          <ac:chgData name="David Benson" userId="37e1b1b8-efc4-42e7-b539-142cb77c358e" providerId="ADAL" clId="{B33808C2-6394-413C-AA2C-951387CC0CE2}" dt="2024-02-23T21:58:39.814" v="5390" actId="20577"/>
          <ac:spMkLst>
            <pc:docMk/>
            <pc:sldMk cId="1351194741" sldId="284"/>
            <ac:spMk id="3" creationId="{57DE4595-7098-0CEF-EA62-2C980B500FE8}"/>
          </ac:spMkLst>
        </pc:spChg>
      </pc:sldChg>
      <pc:sldChg chg="addSp modSp new mod modAnim modNotesTx">
        <pc:chgData name="David Benson" userId="37e1b1b8-efc4-42e7-b539-142cb77c358e" providerId="ADAL" clId="{B33808C2-6394-413C-AA2C-951387CC0CE2}" dt="2024-03-01T00:28:31.912" v="8500" actId="14100"/>
        <pc:sldMkLst>
          <pc:docMk/>
          <pc:sldMk cId="3087445418" sldId="285"/>
        </pc:sldMkLst>
        <pc:spChg chg="mod">
          <ac:chgData name="David Benson" userId="37e1b1b8-efc4-42e7-b539-142cb77c358e" providerId="ADAL" clId="{B33808C2-6394-413C-AA2C-951387CC0CE2}" dt="2024-02-22T23:11:02.007" v="3549"/>
          <ac:spMkLst>
            <pc:docMk/>
            <pc:sldMk cId="3087445418" sldId="285"/>
            <ac:spMk id="2" creationId="{43186B90-8BA3-91CA-2DB8-9E14042056B7}"/>
          </ac:spMkLst>
        </pc:spChg>
        <pc:spChg chg="mod">
          <ac:chgData name="David Benson" userId="37e1b1b8-efc4-42e7-b539-142cb77c358e" providerId="ADAL" clId="{B33808C2-6394-413C-AA2C-951387CC0CE2}" dt="2024-02-24T23:58:25.506" v="6672" actId="255"/>
          <ac:spMkLst>
            <pc:docMk/>
            <pc:sldMk cId="3087445418" sldId="285"/>
            <ac:spMk id="3" creationId="{82CF73BB-C26F-B2F4-87DF-A0F1D4E6AA5E}"/>
          </ac:spMkLst>
        </pc:spChg>
        <pc:spChg chg="add mod">
          <ac:chgData name="David Benson" userId="37e1b1b8-efc4-42e7-b539-142cb77c358e" providerId="ADAL" clId="{B33808C2-6394-413C-AA2C-951387CC0CE2}" dt="2024-02-29T15:28:02.954" v="8265" actId="14100"/>
          <ac:spMkLst>
            <pc:docMk/>
            <pc:sldMk cId="3087445418" sldId="285"/>
            <ac:spMk id="4" creationId="{02A3B8C8-3706-F828-A9EC-4115F2AF62DE}"/>
          </ac:spMkLst>
        </pc:spChg>
        <pc:spChg chg="add mod">
          <ac:chgData name="David Benson" userId="37e1b1b8-efc4-42e7-b539-142cb77c358e" providerId="ADAL" clId="{B33808C2-6394-413C-AA2C-951387CC0CE2}" dt="2024-02-29T15:28:15.353" v="8268" actId="14100"/>
          <ac:spMkLst>
            <pc:docMk/>
            <pc:sldMk cId="3087445418" sldId="285"/>
            <ac:spMk id="5" creationId="{C6166352-CF8F-E7A3-9CEE-CADA164D4C9C}"/>
          </ac:spMkLst>
        </pc:spChg>
        <pc:spChg chg="add mod">
          <ac:chgData name="David Benson" userId="37e1b1b8-efc4-42e7-b539-142cb77c358e" providerId="ADAL" clId="{B33808C2-6394-413C-AA2C-951387CC0CE2}" dt="2024-03-01T00:28:31.912" v="8500" actId="14100"/>
          <ac:spMkLst>
            <pc:docMk/>
            <pc:sldMk cId="3087445418" sldId="285"/>
            <ac:spMk id="6" creationId="{561C12D4-5C6F-A2BD-38F4-2640F9310504}"/>
          </ac:spMkLst>
        </pc:spChg>
      </pc:sldChg>
      <pc:sldChg chg="modSp new del mod">
        <pc:chgData name="David Benson" userId="37e1b1b8-efc4-42e7-b539-142cb77c358e" providerId="ADAL" clId="{B33808C2-6394-413C-AA2C-951387CC0CE2}" dt="2024-02-19T16:25:13.991" v="2580" actId="47"/>
        <pc:sldMkLst>
          <pc:docMk/>
          <pc:sldMk cId="4186920603" sldId="285"/>
        </pc:sldMkLst>
        <pc:spChg chg="mod">
          <ac:chgData name="David Benson" userId="37e1b1b8-efc4-42e7-b539-142cb77c358e" providerId="ADAL" clId="{B33808C2-6394-413C-AA2C-951387CC0CE2}" dt="2024-02-19T16:24:27.192" v="2559" actId="20577"/>
          <ac:spMkLst>
            <pc:docMk/>
            <pc:sldMk cId="4186920603" sldId="285"/>
            <ac:spMk id="2" creationId="{AD89B5D6-9370-C56C-4DE4-8A595D0E7227}"/>
          </ac:spMkLst>
        </pc:spChg>
        <pc:spChg chg="mod">
          <ac:chgData name="David Benson" userId="37e1b1b8-efc4-42e7-b539-142cb77c358e" providerId="ADAL" clId="{B33808C2-6394-413C-AA2C-951387CC0CE2}" dt="2024-02-19T16:25:05.101" v="2579" actId="20577"/>
          <ac:spMkLst>
            <pc:docMk/>
            <pc:sldMk cId="4186920603" sldId="285"/>
            <ac:spMk id="3" creationId="{E2BE4428-C91C-1496-4F2C-43E94C8D5CC8}"/>
          </ac:spMkLst>
        </pc:spChg>
      </pc:sldChg>
      <pc:sldChg chg="addSp delSp modSp new mod chgLayout">
        <pc:chgData name="David Benson" userId="37e1b1b8-efc4-42e7-b539-142cb77c358e" providerId="ADAL" clId="{B33808C2-6394-413C-AA2C-951387CC0CE2}" dt="2024-02-25T00:08:54.103" v="6862" actId="20577"/>
        <pc:sldMkLst>
          <pc:docMk/>
          <pc:sldMk cId="4046356843" sldId="286"/>
        </pc:sldMkLst>
        <pc:spChg chg="mod ord">
          <ac:chgData name="David Benson" userId="37e1b1b8-efc4-42e7-b539-142cb77c358e" providerId="ADAL" clId="{B33808C2-6394-413C-AA2C-951387CC0CE2}" dt="2024-02-22T23:11:02.007" v="3549"/>
          <ac:spMkLst>
            <pc:docMk/>
            <pc:sldMk cId="4046356843" sldId="286"/>
            <ac:spMk id="2" creationId="{422ACF03-6B50-94C1-8DF9-89C5DEC8719F}"/>
          </ac:spMkLst>
        </pc:spChg>
        <pc:spChg chg="mod ord">
          <ac:chgData name="David Benson" userId="37e1b1b8-efc4-42e7-b539-142cb77c358e" providerId="ADAL" clId="{B33808C2-6394-413C-AA2C-951387CC0CE2}" dt="2024-02-25T00:08:54.103" v="6862" actId="20577"/>
          <ac:spMkLst>
            <pc:docMk/>
            <pc:sldMk cId="4046356843" sldId="286"/>
            <ac:spMk id="3" creationId="{4A5CD2F5-08F6-04F0-E009-B3B4AF3D9ABB}"/>
          </ac:spMkLst>
        </pc:spChg>
        <pc:picChg chg="add del mod">
          <ac:chgData name="David Benson" userId="37e1b1b8-efc4-42e7-b539-142cb77c358e" providerId="ADAL" clId="{B33808C2-6394-413C-AA2C-951387CC0CE2}" dt="2024-02-19T20:09:00.124" v="2872" actId="478"/>
          <ac:picMkLst>
            <pc:docMk/>
            <pc:sldMk cId="4046356843" sldId="286"/>
            <ac:picMk id="4" creationId="{F3CF24AF-9A57-9BB6-D55C-88AD8370E24F}"/>
          </ac:picMkLst>
        </pc:picChg>
        <pc:picChg chg="add del mod">
          <ac:chgData name="David Benson" userId="37e1b1b8-efc4-42e7-b539-142cb77c358e" providerId="ADAL" clId="{B33808C2-6394-413C-AA2C-951387CC0CE2}" dt="2024-02-19T20:07:07.064" v="2866"/>
          <ac:picMkLst>
            <pc:docMk/>
            <pc:sldMk cId="4046356843" sldId="286"/>
            <ac:picMk id="1026" creationId="{F4134F9C-64A3-8014-7527-87FFCABEC610}"/>
          </ac:picMkLst>
        </pc:picChg>
        <pc:picChg chg="add mod">
          <ac:chgData name="David Benson" userId="37e1b1b8-efc4-42e7-b539-142cb77c358e" providerId="ADAL" clId="{B33808C2-6394-413C-AA2C-951387CC0CE2}" dt="2024-02-25T00:08:27.264" v="6852" actId="1076"/>
          <ac:picMkLst>
            <pc:docMk/>
            <pc:sldMk cId="4046356843" sldId="286"/>
            <ac:picMk id="1028" creationId="{9A137D5F-11B7-99F1-E796-0D5EA935D161}"/>
          </ac:picMkLst>
        </pc:picChg>
      </pc:sldChg>
      <pc:sldChg chg="modSp new mod">
        <pc:chgData name="David Benson" userId="37e1b1b8-efc4-42e7-b539-142cb77c358e" providerId="ADAL" clId="{B33808C2-6394-413C-AA2C-951387CC0CE2}" dt="2024-02-23T21:59:13.792" v="5404" actId="20577"/>
        <pc:sldMkLst>
          <pc:docMk/>
          <pc:sldMk cId="3241011693" sldId="287"/>
        </pc:sldMkLst>
        <pc:spChg chg="mod">
          <ac:chgData name="David Benson" userId="37e1b1b8-efc4-42e7-b539-142cb77c358e" providerId="ADAL" clId="{B33808C2-6394-413C-AA2C-951387CC0CE2}" dt="2024-02-22T23:11:02.007" v="3549"/>
          <ac:spMkLst>
            <pc:docMk/>
            <pc:sldMk cId="3241011693" sldId="287"/>
            <ac:spMk id="2" creationId="{3616EAE4-0F7C-0B03-0DA9-D966D5EF617A}"/>
          </ac:spMkLst>
        </pc:spChg>
        <pc:spChg chg="mod">
          <ac:chgData name="David Benson" userId="37e1b1b8-efc4-42e7-b539-142cb77c358e" providerId="ADAL" clId="{B33808C2-6394-413C-AA2C-951387CC0CE2}" dt="2024-02-23T21:59:13.792" v="5404" actId="20577"/>
          <ac:spMkLst>
            <pc:docMk/>
            <pc:sldMk cId="3241011693" sldId="287"/>
            <ac:spMk id="3" creationId="{BB235E31-8018-8EA3-4FD6-429C6CA3BFB3}"/>
          </ac:spMkLst>
        </pc:spChg>
      </pc:sldChg>
      <pc:sldChg chg="modSp new mod modNotesTx">
        <pc:chgData name="David Benson" userId="37e1b1b8-efc4-42e7-b539-142cb77c358e" providerId="ADAL" clId="{B33808C2-6394-413C-AA2C-951387CC0CE2}" dt="2024-03-01T16:24:37" v="9081" actId="20577"/>
        <pc:sldMkLst>
          <pc:docMk/>
          <pc:sldMk cId="1471866960" sldId="288"/>
        </pc:sldMkLst>
        <pc:spChg chg="mod">
          <ac:chgData name="David Benson" userId="37e1b1b8-efc4-42e7-b539-142cb77c358e" providerId="ADAL" clId="{B33808C2-6394-413C-AA2C-951387CC0CE2}" dt="2024-02-22T23:11:02.007" v="3549"/>
          <ac:spMkLst>
            <pc:docMk/>
            <pc:sldMk cId="1471866960" sldId="288"/>
            <ac:spMk id="2" creationId="{8C1EA967-93EA-AA0D-DC3F-72E734CABD43}"/>
          </ac:spMkLst>
        </pc:spChg>
        <pc:spChg chg="mod">
          <ac:chgData name="David Benson" userId="37e1b1b8-efc4-42e7-b539-142cb77c358e" providerId="ADAL" clId="{B33808C2-6394-413C-AA2C-951387CC0CE2}" dt="2024-03-01T16:24:37" v="9081" actId="20577"/>
          <ac:spMkLst>
            <pc:docMk/>
            <pc:sldMk cId="1471866960" sldId="288"/>
            <ac:spMk id="3" creationId="{6157BDBB-70B5-1D3E-B9D6-A8111BA155EF}"/>
          </ac:spMkLst>
        </pc:spChg>
      </pc:sldChg>
      <pc:sldChg chg="modSp new mod">
        <pc:chgData name="David Benson" userId="37e1b1b8-efc4-42e7-b539-142cb77c358e" providerId="ADAL" clId="{B33808C2-6394-413C-AA2C-951387CC0CE2}" dt="2024-03-01T00:23:45.033" v="8472" actId="27636"/>
        <pc:sldMkLst>
          <pc:docMk/>
          <pc:sldMk cId="991912339" sldId="289"/>
        </pc:sldMkLst>
        <pc:spChg chg="mod">
          <ac:chgData name="David Benson" userId="37e1b1b8-efc4-42e7-b539-142cb77c358e" providerId="ADAL" clId="{B33808C2-6394-413C-AA2C-951387CC0CE2}" dt="2024-02-23T21:59:36.358" v="5418" actId="20577"/>
          <ac:spMkLst>
            <pc:docMk/>
            <pc:sldMk cId="991912339" sldId="289"/>
            <ac:spMk id="2" creationId="{50C81C93-25E1-1528-FD86-9805A5A7BB34}"/>
          </ac:spMkLst>
        </pc:spChg>
        <pc:spChg chg="mod">
          <ac:chgData name="David Benson" userId="37e1b1b8-efc4-42e7-b539-142cb77c358e" providerId="ADAL" clId="{B33808C2-6394-413C-AA2C-951387CC0CE2}" dt="2024-03-01T00:23:45.033" v="8472" actId="27636"/>
          <ac:spMkLst>
            <pc:docMk/>
            <pc:sldMk cId="991912339" sldId="289"/>
            <ac:spMk id="3" creationId="{AC2E54DF-364F-6E94-BAB6-20C35D615ECC}"/>
          </ac:spMkLst>
        </pc:spChg>
      </pc:sldChg>
      <pc:sldChg chg="addSp modSp new mod modAnim modNotesTx">
        <pc:chgData name="David Benson" userId="37e1b1b8-efc4-42e7-b539-142cb77c358e" providerId="ADAL" clId="{B33808C2-6394-413C-AA2C-951387CC0CE2}" dt="2024-03-01T00:32:50.378" v="8699" actId="14100"/>
        <pc:sldMkLst>
          <pc:docMk/>
          <pc:sldMk cId="3213437333" sldId="290"/>
        </pc:sldMkLst>
        <pc:spChg chg="mod">
          <ac:chgData name="David Benson" userId="37e1b1b8-efc4-42e7-b539-142cb77c358e" providerId="ADAL" clId="{B33808C2-6394-413C-AA2C-951387CC0CE2}" dt="2024-02-26T22:32:01.514" v="7535" actId="20577"/>
          <ac:spMkLst>
            <pc:docMk/>
            <pc:sldMk cId="3213437333" sldId="290"/>
            <ac:spMk id="2" creationId="{467D692D-2C3D-9FE7-F493-03EB3D7AF498}"/>
          </ac:spMkLst>
        </pc:spChg>
        <pc:spChg chg="mod">
          <ac:chgData name="David Benson" userId="37e1b1b8-efc4-42e7-b539-142cb77c358e" providerId="ADAL" clId="{B33808C2-6394-413C-AA2C-951387CC0CE2}" dt="2024-02-26T22:28:14.889" v="7477"/>
          <ac:spMkLst>
            <pc:docMk/>
            <pc:sldMk cId="3213437333" sldId="290"/>
            <ac:spMk id="3" creationId="{2D096545-31B5-795A-9EC3-20B231E45952}"/>
          </ac:spMkLst>
        </pc:spChg>
        <pc:spChg chg="mod">
          <ac:chgData name="David Benson" userId="37e1b1b8-efc4-42e7-b539-142cb77c358e" providerId="ADAL" clId="{B33808C2-6394-413C-AA2C-951387CC0CE2}" dt="2024-02-26T22:28:25.223" v="7479"/>
          <ac:spMkLst>
            <pc:docMk/>
            <pc:sldMk cId="3213437333" sldId="290"/>
            <ac:spMk id="4" creationId="{7702035B-E1CA-46F8-1085-D839C52A4C46}"/>
          </ac:spMkLst>
        </pc:spChg>
        <pc:spChg chg="add mod">
          <ac:chgData name="David Benson" userId="37e1b1b8-efc4-42e7-b539-142cb77c358e" providerId="ADAL" clId="{B33808C2-6394-413C-AA2C-951387CC0CE2}" dt="2024-02-29T15:24:57.012" v="8234" actId="14100"/>
          <ac:spMkLst>
            <pc:docMk/>
            <pc:sldMk cId="3213437333" sldId="290"/>
            <ac:spMk id="5" creationId="{A6E39807-3CE7-BB84-9D93-54575F76A68E}"/>
          </ac:spMkLst>
        </pc:spChg>
        <pc:spChg chg="add mod">
          <ac:chgData name="David Benson" userId="37e1b1b8-efc4-42e7-b539-142cb77c358e" providerId="ADAL" clId="{B33808C2-6394-413C-AA2C-951387CC0CE2}" dt="2024-02-29T15:25:16.107" v="8238" actId="14100"/>
          <ac:spMkLst>
            <pc:docMk/>
            <pc:sldMk cId="3213437333" sldId="290"/>
            <ac:spMk id="6" creationId="{D5B0BDBC-94FC-E73C-DF07-2F4058B9B32A}"/>
          </ac:spMkLst>
        </pc:spChg>
        <pc:spChg chg="add mod">
          <ac:chgData name="David Benson" userId="37e1b1b8-efc4-42e7-b539-142cb77c358e" providerId="ADAL" clId="{B33808C2-6394-413C-AA2C-951387CC0CE2}" dt="2024-02-29T15:25:26.476" v="8240" actId="1076"/>
          <ac:spMkLst>
            <pc:docMk/>
            <pc:sldMk cId="3213437333" sldId="290"/>
            <ac:spMk id="7" creationId="{3D9CFA60-99F9-5B7D-4726-F17CCD0F585B}"/>
          </ac:spMkLst>
        </pc:spChg>
        <pc:spChg chg="add mod">
          <ac:chgData name="David Benson" userId="37e1b1b8-efc4-42e7-b539-142cb77c358e" providerId="ADAL" clId="{B33808C2-6394-413C-AA2C-951387CC0CE2}" dt="2024-03-01T00:32:50.378" v="8699" actId="14100"/>
          <ac:spMkLst>
            <pc:docMk/>
            <pc:sldMk cId="3213437333" sldId="290"/>
            <ac:spMk id="8" creationId="{93C51240-24FA-FE81-C799-3A61DEE47D79}"/>
          </ac:spMkLst>
        </pc:spChg>
      </pc:sldChg>
      <pc:sldChg chg="delSp modSp new del mod modClrScheme chgLayout">
        <pc:chgData name="David Benson" userId="37e1b1b8-efc4-42e7-b539-142cb77c358e" providerId="ADAL" clId="{B33808C2-6394-413C-AA2C-951387CC0CE2}" dt="2024-02-26T22:28:28.789" v="7480" actId="47"/>
        <pc:sldMkLst>
          <pc:docMk/>
          <pc:sldMk cId="4105079623" sldId="291"/>
        </pc:sldMkLst>
        <pc:spChg chg="mod ord">
          <ac:chgData name="David Benson" userId="37e1b1b8-efc4-42e7-b539-142cb77c358e" providerId="ADAL" clId="{B33808C2-6394-413C-AA2C-951387CC0CE2}" dt="2024-02-26T22:18:30.707" v="7315" actId="20577"/>
          <ac:spMkLst>
            <pc:docMk/>
            <pc:sldMk cId="4105079623" sldId="291"/>
            <ac:spMk id="2" creationId="{0DE2F284-4A92-3D4E-C021-1B49192A765D}"/>
          </ac:spMkLst>
        </pc:spChg>
        <pc:spChg chg="mod ord">
          <ac:chgData name="David Benson" userId="37e1b1b8-efc4-42e7-b539-142cb77c358e" providerId="ADAL" clId="{B33808C2-6394-413C-AA2C-951387CC0CE2}" dt="2024-02-26T22:28:21.806" v="7478" actId="21"/>
          <ac:spMkLst>
            <pc:docMk/>
            <pc:sldMk cId="4105079623" sldId="291"/>
            <ac:spMk id="3" creationId="{2EED636C-8A0E-8E38-9BB5-C7AEB941D28A}"/>
          </ac:spMkLst>
        </pc:spChg>
        <pc:spChg chg="del mod">
          <ac:chgData name="David Benson" userId="37e1b1b8-efc4-42e7-b539-142cb77c358e" providerId="ADAL" clId="{B33808C2-6394-413C-AA2C-951387CC0CE2}" dt="2024-02-23T21:37:44.036" v="4758" actId="700"/>
          <ac:spMkLst>
            <pc:docMk/>
            <pc:sldMk cId="4105079623" sldId="291"/>
            <ac:spMk id="4" creationId="{844C406F-233A-4F27-EDE5-8E5ADDD0DBF3}"/>
          </ac:spMkLst>
        </pc:spChg>
      </pc:sldChg>
      <pc:sldChg chg="modSp add mod modNotesTx">
        <pc:chgData name="David Benson" userId="37e1b1b8-efc4-42e7-b539-142cb77c358e" providerId="ADAL" clId="{B33808C2-6394-413C-AA2C-951387CC0CE2}" dt="2024-03-01T16:18:01.321" v="9011" actId="20577"/>
        <pc:sldMkLst>
          <pc:docMk/>
          <pc:sldMk cId="4160045889" sldId="292"/>
        </pc:sldMkLst>
        <pc:spChg chg="mod">
          <ac:chgData name="David Benson" userId="37e1b1b8-efc4-42e7-b539-142cb77c358e" providerId="ADAL" clId="{B33808C2-6394-413C-AA2C-951387CC0CE2}" dt="2024-02-23T21:40:55.883" v="4844" actId="20577"/>
          <ac:spMkLst>
            <pc:docMk/>
            <pc:sldMk cId="4160045889" sldId="292"/>
            <ac:spMk id="2" creationId="{93AF226F-53D5-80E9-72CF-11512C8C22EB}"/>
          </ac:spMkLst>
        </pc:spChg>
        <pc:spChg chg="mod">
          <ac:chgData name="David Benson" userId="37e1b1b8-efc4-42e7-b539-142cb77c358e" providerId="ADAL" clId="{B33808C2-6394-413C-AA2C-951387CC0CE2}" dt="2024-02-23T21:40:36.168" v="4809" actId="20577"/>
          <ac:spMkLst>
            <pc:docMk/>
            <pc:sldMk cId="4160045889" sldId="292"/>
            <ac:spMk id="3" creationId="{093CC386-3FC3-F403-FD7C-0FCB60DE1CE8}"/>
          </ac:spMkLst>
        </pc:spChg>
      </pc:sldChg>
      <pc:sldChg chg="delSp modSp new add del mod modClrScheme chgLayout">
        <pc:chgData name="David Benson" userId="37e1b1b8-efc4-42e7-b539-142cb77c358e" providerId="ADAL" clId="{B33808C2-6394-413C-AA2C-951387CC0CE2}" dt="2024-02-26T22:27:27.840" v="7475" actId="47"/>
        <pc:sldMkLst>
          <pc:docMk/>
          <pc:sldMk cId="2425713312" sldId="293"/>
        </pc:sldMkLst>
        <pc:spChg chg="mod ord">
          <ac:chgData name="David Benson" userId="37e1b1b8-efc4-42e7-b539-142cb77c358e" providerId="ADAL" clId="{B33808C2-6394-413C-AA2C-951387CC0CE2}" dt="2024-02-23T21:55:44.111" v="5374" actId="700"/>
          <ac:spMkLst>
            <pc:docMk/>
            <pc:sldMk cId="2425713312" sldId="293"/>
            <ac:spMk id="2" creationId="{F18D5E95-A4C1-6AA3-885F-5132F28026BB}"/>
          </ac:spMkLst>
        </pc:spChg>
        <pc:spChg chg="mod ord">
          <ac:chgData name="David Benson" userId="37e1b1b8-efc4-42e7-b539-142cb77c358e" providerId="ADAL" clId="{B33808C2-6394-413C-AA2C-951387CC0CE2}" dt="2024-02-24T20:28:41.411" v="5610" actId="255"/>
          <ac:spMkLst>
            <pc:docMk/>
            <pc:sldMk cId="2425713312" sldId="293"/>
            <ac:spMk id="3" creationId="{6288D1B4-3DF6-5AE2-08EB-69E4ED1A2EDA}"/>
          </ac:spMkLst>
        </pc:spChg>
        <pc:spChg chg="del mod">
          <ac:chgData name="David Benson" userId="37e1b1b8-efc4-42e7-b539-142cb77c358e" providerId="ADAL" clId="{B33808C2-6394-413C-AA2C-951387CC0CE2}" dt="2024-02-23T21:55:44.111" v="5374" actId="700"/>
          <ac:spMkLst>
            <pc:docMk/>
            <pc:sldMk cId="2425713312" sldId="293"/>
            <ac:spMk id="4" creationId="{F8D90260-B0EA-C3BF-0EF5-B04A69B8905F}"/>
          </ac:spMkLst>
        </pc:spChg>
      </pc:sldChg>
      <pc:sldChg chg="addSp delSp modSp new mod ord modClrScheme modAnim chgLayout modNotesTx">
        <pc:chgData name="David Benson" userId="37e1b1b8-efc4-42e7-b539-142cb77c358e" providerId="ADAL" clId="{B33808C2-6394-413C-AA2C-951387CC0CE2}" dt="2024-03-01T00:33:29.210" v="8705" actId="14100"/>
        <pc:sldMkLst>
          <pc:docMk/>
          <pc:sldMk cId="1484918774" sldId="294"/>
        </pc:sldMkLst>
        <pc:spChg chg="mod ord">
          <ac:chgData name="David Benson" userId="37e1b1b8-efc4-42e7-b539-142cb77c358e" providerId="ADAL" clId="{B33808C2-6394-413C-AA2C-951387CC0CE2}" dt="2024-02-26T22:33:01.977" v="7539" actId="700"/>
          <ac:spMkLst>
            <pc:docMk/>
            <pc:sldMk cId="1484918774" sldId="294"/>
            <ac:spMk id="2" creationId="{F8031AC8-EFB9-CBED-83D4-EB2A26EF9EB6}"/>
          </ac:spMkLst>
        </pc:spChg>
        <pc:spChg chg="mod ord">
          <ac:chgData name="David Benson" userId="37e1b1b8-efc4-42e7-b539-142cb77c358e" providerId="ADAL" clId="{B33808C2-6394-413C-AA2C-951387CC0CE2}" dt="2024-02-26T22:33:16.325" v="7540" actId="20577"/>
          <ac:spMkLst>
            <pc:docMk/>
            <pc:sldMk cId="1484918774" sldId="294"/>
            <ac:spMk id="3" creationId="{68DF86D2-230D-D684-AC08-3A54FEDA3861}"/>
          </ac:spMkLst>
        </pc:spChg>
        <pc:spChg chg="add del mod ord">
          <ac:chgData name="David Benson" userId="37e1b1b8-efc4-42e7-b539-142cb77c358e" providerId="ADAL" clId="{B33808C2-6394-413C-AA2C-951387CC0CE2}" dt="2024-02-26T22:27:21.640" v="7473" actId="700"/>
          <ac:spMkLst>
            <pc:docMk/>
            <pc:sldMk cId="1484918774" sldId="294"/>
            <ac:spMk id="4" creationId="{47900121-F108-9644-9BDB-64DFCFA073DF}"/>
          </ac:spMkLst>
        </pc:spChg>
        <pc:spChg chg="add mod ord">
          <ac:chgData name="David Benson" userId="37e1b1b8-efc4-42e7-b539-142cb77c358e" providerId="ADAL" clId="{B33808C2-6394-413C-AA2C-951387CC0CE2}" dt="2024-03-01T00:26:55.873" v="8484" actId="20577"/>
          <ac:spMkLst>
            <pc:docMk/>
            <pc:sldMk cId="1484918774" sldId="294"/>
            <ac:spMk id="5" creationId="{D2C0F54E-9F2A-AC86-5F64-231EC6B7B6AB}"/>
          </ac:spMkLst>
        </pc:spChg>
        <pc:spChg chg="add mod">
          <ac:chgData name="David Benson" userId="37e1b1b8-efc4-42e7-b539-142cb77c358e" providerId="ADAL" clId="{B33808C2-6394-413C-AA2C-951387CC0CE2}" dt="2024-02-29T15:25:55.948" v="8244" actId="14100"/>
          <ac:spMkLst>
            <pc:docMk/>
            <pc:sldMk cId="1484918774" sldId="294"/>
            <ac:spMk id="6" creationId="{6A83A173-5D62-78F8-9F73-9FAC35F3AF66}"/>
          </ac:spMkLst>
        </pc:spChg>
        <pc:spChg chg="add mod">
          <ac:chgData name="David Benson" userId="37e1b1b8-efc4-42e7-b539-142cb77c358e" providerId="ADAL" clId="{B33808C2-6394-413C-AA2C-951387CC0CE2}" dt="2024-02-29T15:26:09.763" v="8247" actId="14100"/>
          <ac:spMkLst>
            <pc:docMk/>
            <pc:sldMk cId="1484918774" sldId="294"/>
            <ac:spMk id="7" creationId="{C23F5FE0-2381-DFEA-05A8-57298FF92CF6}"/>
          </ac:spMkLst>
        </pc:spChg>
        <pc:spChg chg="add mod">
          <ac:chgData name="David Benson" userId="37e1b1b8-efc4-42e7-b539-142cb77c358e" providerId="ADAL" clId="{B33808C2-6394-413C-AA2C-951387CC0CE2}" dt="2024-02-29T15:26:26.724" v="8251" actId="14100"/>
          <ac:spMkLst>
            <pc:docMk/>
            <pc:sldMk cId="1484918774" sldId="294"/>
            <ac:spMk id="8" creationId="{5D52DC74-29E8-3B3D-5C1F-C9CF641ADB7C}"/>
          </ac:spMkLst>
        </pc:spChg>
        <pc:spChg chg="add mod">
          <ac:chgData name="David Benson" userId="37e1b1b8-efc4-42e7-b539-142cb77c358e" providerId="ADAL" clId="{B33808C2-6394-413C-AA2C-951387CC0CE2}" dt="2024-02-29T15:47:21.302" v="8398" actId="14100"/>
          <ac:spMkLst>
            <pc:docMk/>
            <pc:sldMk cId="1484918774" sldId="294"/>
            <ac:spMk id="9" creationId="{562E86AF-8655-8E97-0EA5-ABFD1474EE15}"/>
          </ac:spMkLst>
        </pc:spChg>
        <pc:spChg chg="add mod">
          <ac:chgData name="David Benson" userId="37e1b1b8-efc4-42e7-b539-142cb77c358e" providerId="ADAL" clId="{B33808C2-6394-413C-AA2C-951387CC0CE2}" dt="2024-03-01T00:33:19.921" v="8702" actId="14100"/>
          <ac:spMkLst>
            <pc:docMk/>
            <pc:sldMk cId="1484918774" sldId="294"/>
            <ac:spMk id="10" creationId="{993755D6-8C8E-AF62-7D95-3462AAAF2302}"/>
          </ac:spMkLst>
        </pc:spChg>
        <pc:spChg chg="add mod">
          <ac:chgData name="David Benson" userId="37e1b1b8-efc4-42e7-b539-142cb77c358e" providerId="ADAL" clId="{B33808C2-6394-413C-AA2C-951387CC0CE2}" dt="2024-03-01T00:33:29.210" v="8705" actId="14100"/>
          <ac:spMkLst>
            <pc:docMk/>
            <pc:sldMk cId="1484918774" sldId="294"/>
            <ac:spMk id="11" creationId="{CA5D035A-0F57-AF99-19C0-0B6AE155F9A4}"/>
          </ac:spMkLst>
        </pc:spChg>
      </pc:sldChg>
      <pc:sldChg chg="addSp delSp modSp new mod modClrScheme modAnim chgLayout">
        <pc:chgData name="David Benson" userId="37e1b1b8-efc4-42e7-b539-142cb77c358e" providerId="ADAL" clId="{B33808C2-6394-413C-AA2C-951387CC0CE2}" dt="2024-03-01T00:29:08.840" v="8504"/>
        <pc:sldMkLst>
          <pc:docMk/>
          <pc:sldMk cId="2092342149" sldId="295"/>
        </pc:sldMkLst>
        <pc:spChg chg="del mod ord">
          <ac:chgData name="David Benson" userId="37e1b1b8-efc4-42e7-b539-142cb77c358e" providerId="ADAL" clId="{B33808C2-6394-413C-AA2C-951387CC0CE2}" dt="2024-02-24T21:23:24.598" v="5705" actId="700"/>
          <ac:spMkLst>
            <pc:docMk/>
            <pc:sldMk cId="2092342149" sldId="295"/>
            <ac:spMk id="2" creationId="{12DF3FE5-0557-5D20-FFB5-4E42EF112D7E}"/>
          </ac:spMkLst>
        </pc:spChg>
        <pc:spChg chg="mod ord">
          <ac:chgData name="David Benson" userId="37e1b1b8-efc4-42e7-b539-142cb77c358e" providerId="ADAL" clId="{B33808C2-6394-413C-AA2C-951387CC0CE2}" dt="2024-02-26T19:38:58.621" v="6935" actId="255"/>
          <ac:spMkLst>
            <pc:docMk/>
            <pc:sldMk cId="2092342149" sldId="295"/>
            <ac:spMk id="3" creationId="{B533298B-052A-89A7-B68F-7A46D5E74DF8}"/>
          </ac:spMkLst>
        </pc:spChg>
        <pc:spChg chg="del mod ord">
          <ac:chgData name="David Benson" userId="37e1b1b8-efc4-42e7-b539-142cb77c358e" providerId="ADAL" clId="{B33808C2-6394-413C-AA2C-951387CC0CE2}" dt="2024-02-24T21:23:31.184" v="5708" actId="478"/>
          <ac:spMkLst>
            <pc:docMk/>
            <pc:sldMk cId="2092342149" sldId="295"/>
            <ac:spMk id="4" creationId="{5A939D93-7D55-FA10-A4CA-C93AC0770581}"/>
          </ac:spMkLst>
        </pc:spChg>
        <pc:spChg chg="add mod ord">
          <ac:chgData name="David Benson" userId="37e1b1b8-efc4-42e7-b539-142cb77c358e" providerId="ADAL" clId="{B33808C2-6394-413C-AA2C-951387CC0CE2}" dt="2024-02-29T15:29:34.061" v="8275"/>
          <ac:spMkLst>
            <pc:docMk/>
            <pc:sldMk cId="2092342149" sldId="295"/>
            <ac:spMk id="5" creationId="{D1CEBE36-A271-5B5B-E636-0860F32E8139}"/>
          </ac:spMkLst>
        </pc:spChg>
        <pc:spChg chg="add mod">
          <ac:chgData name="David Benson" userId="37e1b1b8-efc4-42e7-b539-142cb77c358e" providerId="ADAL" clId="{B33808C2-6394-413C-AA2C-951387CC0CE2}" dt="2024-02-29T15:28:53.785" v="8271" actId="14100"/>
          <ac:spMkLst>
            <pc:docMk/>
            <pc:sldMk cId="2092342149" sldId="295"/>
            <ac:spMk id="6" creationId="{D6C604CA-3841-67C2-5B8F-736401CB77FC}"/>
          </ac:spMkLst>
        </pc:spChg>
        <pc:spChg chg="add mod">
          <ac:chgData name="David Benson" userId="37e1b1b8-efc4-42e7-b539-142cb77c358e" providerId="ADAL" clId="{B33808C2-6394-413C-AA2C-951387CC0CE2}" dt="2024-03-01T00:29:02.196" v="8503" actId="14100"/>
          <ac:spMkLst>
            <pc:docMk/>
            <pc:sldMk cId="2092342149" sldId="295"/>
            <ac:spMk id="7" creationId="{9B60B6AF-7F7A-A31E-8F20-228E4392A092}"/>
          </ac:spMkLst>
        </pc:spChg>
      </pc:sldChg>
      <pc:sldChg chg="addSp modSp new mod modAnim">
        <pc:chgData name="David Benson" userId="37e1b1b8-efc4-42e7-b539-142cb77c358e" providerId="ADAL" clId="{B33808C2-6394-413C-AA2C-951387CC0CE2}" dt="2024-02-29T15:30:45.130" v="8284" actId="14100"/>
        <pc:sldMkLst>
          <pc:docMk/>
          <pc:sldMk cId="1287779654" sldId="296"/>
        </pc:sldMkLst>
        <pc:spChg chg="mod">
          <ac:chgData name="David Benson" userId="37e1b1b8-efc4-42e7-b539-142cb77c358e" providerId="ADAL" clId="{B33808C2-6394-413C-AA2C-951387CC0CE2}" dt="2024-02-26T19:39:45.218" v="6953" actId="20577"/>
          <ac:spMkLst>
            <pc:docMk/>
            <pc:sldMk cId="1287779654" sldId="296"/>
            <ac:spMk id="2" creationId="{19BDCDB8-4897-8DFE-435E-B107A9271290}"/>
          </ac:spMkLst>
        </pc:spChg>
        <pc:spChg chg="mod">
          <ac:chgData name="David Benson" userId="37e1b1b8-efc4-42e7-b539-142cb77c358e" providerId="ADAL" clId="{B33808C2-6394-413C-AA2C-951387CC0CE2}" dt="2024-02-26T19:41:05.717" v="6964" actId="20577"/>
          <ac:spMkLst>
            <pc:docMk/>
            <pc:sldMk cId="1287779654" sldId="296"/>
            <ac:spMk id="3" creationId="{9B7C9049-E747-B80D-1958-5CFDF0AB0E2B}"/>
          </ac:spMkLst>
        </pc:spChg>
        <pc:spChg chg="add mod">
          <ac:chgData name="David Benson" userId="37e1b1b8-efc4-42e7-b539-142cb77c358e" providerId="ADAL" clId="{B33808C2-6394-413C-AA2C-951387CC0CE2}" dt="2024-02-29T15:30:24.729" v="8280" actId="14100"/>
          <ac:spMkLst>
            <pc:docMk/>
            <pc:sldMk cId="1287779654" sldId="296"/>
            <ac:spMk id="4" creationId="{BB044C52-CD31-BEFC-185D-F4E20EE1DBB6}"/>
          </ac:spMkLst>
        </pc:spChg>
        <pc:spChg chg="add mod">
          <ac:chgData name="David Benson" userId="37e1b1b8-efc4-42e7-b539-142cb77c358e" providerId="ADAL" clId="{B33808C2-6394-413C-AA2C-951387CC0CE2}" dt="2024-02-29T15:30:45.130" v="8284" actId="14100"/>
          <ac:spMkLst>
            <pc:docMk/>
            <pc:sldMk cId="1287779654" sldId="296"/>
            <ac:spMk id="5" creationId="{BDD4B810-0E9A-273A-2988-4DBF7CA24CA0}"/>
          </ac:spMkLst>
        </pc:spChg>
      </pc:sldChg>
      <pc:sldChg chg="addSp modSp new mod modAnim">
        <pc:chgData name="David Benson" userId="37e1b1b8-efc4-42e7-b539-142cb77c358e" providerId="ADAL" clId="{B33808C2-6394-413C-AA2C-951387CC0CE2}" dt="2024-02-29T15:31:58.393" v="8294" actId="14100"/>
        <pc:sldMkLst>
          <pc:docMk/>
          <pc:sldMk cId="4138365328" sldId="297"/>
        </pc:sldMkLst>
        <pc:spChg chg="mod">
          <ac:chgData name="David Benson" userId="37e1b1b8-efc4-42e7-b539-142cb77c358e" providerId="ADAL" clId="{B33808C2-6394-413C-AA2C-951387CC0CE2}" dt="2024-02-26T19:42:00.064" v="7026" actId="20577"/>
          <ac:spMkLst>
            <pc:docMk/>
            <pc:sldMk cId="4138365328" sldId="297"/>
            <ac:spMk id="2" creationId="{657AEA3B-E739-EE19-00D6-7CA5AD755BDE}"/>
          </ac:spMkLst>
        </pc:spChg>
        <pc:spChg chg="mod">
          <ac:chgData name="David Benson" userId="37e1b1b8-efc4-42e7-b539-142cb77c358e" providerId="ADAL" clId="{B33808C2-6394-413C-AA2C-951387CC0CE2}" dt="2024-02-26T22:44:45.286" v="7825" actId="20577"/>
          <ac:spMkLst>
            <pc:docMk/>
            <pc:sldMk cId="4138365328" sldId="297"/>
            <ac:spMk id="3" creationId="{72D7A721-2F03-03C3-5311-A7B916E28B1D}"/>
          </ac:spMkLst>
        </pc:spChg>
        <pc:spChg chg="add mod">
          <ac:chgData name="David Benson" userId="37e1b1b8-efc4-42e7-b539-142cb77c358e" providerId="ADAL" clId="{B33808C2-6394-413C-AA2C-951387CC0CE2}" dt="2024-02-29T15:31:58.393" v="8294" actId="14100"/>
          <ac:spMkLst>
            <pc:docMk/>
            <pc:sldMk cId="4138365328" sldId="297"/>
            <ac:spMk id="4" creationId="{B129C432-B64E-5C7C-06E9-90FC2D96A998}"/>
          </ac:spMkLst>
        </pc:spChg>
        <pc:spChg chg="add mod">
          <ac:chgData name="David Benson" userId="37e1b1b8-efc4-42e7-b539-142cb77c358e" providerId="ADAL" clId="{B33808C2-6394-413C-AA2C-951387CC0CE2}" dt="2024-02-29T15:31:33.146" v="8290" actId="14100"/>
          <ac:spMkLst>
            <pc:docMk/>
            <pc:sldMk cId="4138365328" sldId="297"/>
            <ac:spMk id="5" creationId="{4894D7DD-8D2D-B044-887F-D3406D741C97}"/>
          </ac:spMkLst>
        </pc:spChg>
        <pc:spChg chg="add mod">
          <ac:chgData name="David Benson" userId="37e1b1b8-efc4-42e7-b539-142cb77c358e" providerId="ADAL" clId="{B33808C2-6394-413C-AA2C-951387CC0CE2}" dt="2024-02-29T15:31:48.890" v="8293" actId="14100"/>
          <ac:spMkLst>
            <pc:docMk/>
            <pc:sldMk cId="4138365328" sldId="297"/>
            <ac:spMk id="6" creationId="{3EA61FDF-1795-0D63-1D60-11018ED59A27}"/>
          </ac:spMkLst>
        </pc:spChg>
      </pc:sldChg>
      <pc:sldChg chg="addSp delSp modSp new mod modClrScheme modAnim chgLayout">
        <pc:chgData name="David Benson" userId="37e1b1b8-efc4-42e7-b539-142cb77c358e" providerId="ADAL" clId="{B33808C2-6394-413C-AA2C-951387CC0CE2}" dt="2024-02-29T15:32:55.625" v="8304" actId="14100"/>
        <pc:sldMkLst>
          <pc:docMk/>
          <pc:sldMk cId="4184374976" sldId="298"/>
        </pc:sldMkLst>
        <pc:spChg chg="mod ord">
          <ac:chgData name="David Benson" userId="37e1b1b8-efc4-42e7-b539-142cb77c358e" providerId="ADAL" clId="{B33808C2-6394-413C-AA2C-951387CC0CE2}" dt="2024-02-24T21:37:46.636" v="5867" actId="700"/>
          <ac:spMkLst>
            <pc:docMk/>
            <pc:sldMk cId="4184374976" sldId="298"/>
            <ac:spMk id="2" creationId="{43B40D8A-6936-9735-7F04-5C998CD364F2}"/>
          </ac:spMkLst>
        </pc:spChg>
        <pc:spChg chg="mod ord">
          <ac:chgData name="David Benson" userId="37e1b1b8-efc4-42e7-b539-142cb77c358e" providerId="ADAL" clId="{B33808C2-6394-413C-AA2C-951387CC0CE2}" dt="2024-02-26T19:44:28.204" v="7039" actId="20577"/>
          <ac:spMkLst>
            <pc:docMk/>
            <pc:sldMk cId="4184374976" sldId="298"/>
            <ac:spMk id="3" creationId="{024F34B3-20BD-6082-55E1-1521B7087222}"/>
          </ac:spMkLst>
        </pc:spChg>
        <pc:spChg chg="add del mod ord">
          <ac:chgData name="David Benson" userId="37e1b1b8-efc4-42e7-b539-142cb77c358e" providerId="ADAL" clId="{B33808C2-6394-413C-AA2C-951387CC0CE2}" dt="2024-02-24T21:37:46.636" v="5867" actId="700"/>
          <ac:spMkLst>
            <pc:docMk/>
            <pc:sldMk cId="4184374976" sldId="298"/>
            <ac:spMk id="4" creationId="{E3AD6263-118B-EC93-50AD-BD499768DF0E}"/>
          </ac:spMkLst>
        </pc:spChg>
        <pc:spChg chg="add mod">
          <ac:chgData name="David Benson" userId="37e1b1b8-efc4-42e7-b539-142cb77c358e" providerId="ADAL" clId="{B33808C2-6394-413C-AA2C-951387CC0CE2}" dt="2024-02-29T15:32:24.219" v="8297" actId="14100"/>
          <ac:spMkLst>
            <pc:docMk/>
            <pc:sldMk cId="4184374976" sldId="298"/>
            <ac:spMk id="5" creationId="{964A1756-9DE2-032A-144E-B675629B324A}"/>
          </ac:spMkLst>
        </pc:spChg>
        <pc:spChg chg="add mod">
          <ac:chgData name="David Benson" userId="37e1b1b8-efc4-42e7-b539-142cb77c358e" providerId="ADAL" clId="{B33808C2-6394-413C-AA2C-951387CC0CE2}" dt="2024-02-29T15:32:39.473" v="8300" actId="14100"/>
          <ac:spMkLst>
            <pc:docMk/>
            <pc:sldMk cId="4184374976" sldId="298"/>
            <ac:spMk id="6" creationId="{DB15C879-31E4-46AF-B46C-A324251CCFA3}"/>
          </ac:spMkLst>
        </pc:spChg>
        <pc:spChg chg="add mod">
          <ac:chgData name="David Benson" userId="37e1b1b8-efc4-42e7-b539-142cb77c358e" providerId="ADAL" clId="{B33808C2-6394-413C-AA2C-951387CC0CE2}" dt="2024-02-29T15:32:55.625" v="8304" actId="14100"/>
          <ac:spMkLst>
            <pc:docMk/>
            <pc:sldMk cId="4184374976" sldId="298"/>
            <ac:spMk id="7" creationId="{1F1CBE4D-E654-4C72-1166-8A5B22676E0C}"/>
          </ac:spMkLst>
        </pc:spChg>
      </pc:sldChg>
      <pc:sldChg chg="add">
        <pc:chgData name="David Benson" userId="37e1b1b8-efc4-42e7-b539-142cb77c358e" providerId="ADAL" clId="{B33808C2-6394-413C-AA2C-951387CC0CE2}" dt="2024-02-26T19:45:07.420" v="7041"/>
        <pc:sldMkLst>
          <pc:docMk/>
          <pc:sldMk cId="707461584" sldId="299"/>
        </pc:sldMkLst>
      </pc:sldChg>
      <pc:sldChg chg="modSp new del mod">
        <pc:chgData name="David Benson" userId="37e1b1b8-efc4-42e7-b539-142cb77c358e" providerId="ADAL" clId="{B33808C2-6394-413C-AA2C-951387CC0CE2}" dt="2024-02-26T19:45:02.372" v="7040" actId="2696"/>
        <pc:sldMkLst>
          <pc:docMk/>
          <pc:sldMk cId="3386546276" sldId="299"/>
        </pc:sldMkLst>
        <pc:spChg chg="mod">
          <ac:chgData name="David Benson" userId="37e1b1b8-efc4-42e7-b539-142cb77c358e" providerId="ADAL" clId="{B33808C2-6394-413C-AA2C-951387CC0CE2}" dt="2024-02-24T22:34:17.193" v="5909" actId="20577"/>
          <ac:spMkLst>
            <pc:docMk/>
            <pc:sldMk cId="3386546276" sldId="299"/>
            <ac:spMk id="2" creationId="{A1D4B948-ECC4-3854-E06F-E8C3DB04C53B}"/>
          </ac:spMkLst>
        </pc:spChg>
      </pc:sldChg>
      <pc:sldChg chg="addSp modSp new del mod modClrScheme chgLayout">
        <pc:chgData name="David Benson" userId="37e1b1b8-efc4-42e7-b539-142cb77c358e" providerId="ADAL" clId="{B33808C2-6394-413C-AA2C-951387CC0CE2}" dt="2024-02-26T19:45:02.372" v="7040" actId="2696"/>
        <pc:sldMkLst>
          <pc:docMk/>
          <pc:sldMk cId="209710918" sldId="300"/>
        </pc:sldMkLst>
        <pc:spChg chg="mod ord">
          <ac:chgData name="David Benson" userId="37e1b1b8-efc4-42e7-b539-142cb77c358e" providerId="ADAL" clId="{B33808C2-6394-413C-AA2C-951387CC0CE2}" dt="2024-02-25T00:05:19.163" v="6836" actId="700"/>
          <ac:spMkLst>
            <pc:docMk/>
            <pc:sldMk cId="209710918" sldId="300"/>
            <ac:spMk id="2" creationId="{0568EF30-6086-2F14-9F0A-1C4E9845B450}"/>
          </ac:spMkLst>
        </pc:spChg>
        <pc:spChg chg="mod ord">
          <ac:chgData name="David Benson" userId="37e1b1b8-efc4-42e7-b539-142cb77c358e" providerId="ADAL" clId="{B33808C2-6394-413C-AA2C-951387CC0CE2}" dt="2024-02-25T00:06:10.589" v="6847" actId="255"/>
          <ac:spMkLst>
            <pc:docMk/>
            <pc:sldMk cId="209710918" sldId="300"/>
            <ac:spMk id="3" creationId="{802856B5-8B3C-12B7-2146-C28CE4E2E152}"/>
          </ac:spMkLst>
        </pc:spChg>
        <pc:spChg chg="add mod ord">
          <ac:chgData name="David Benson" userId="37e1b1b8-efc4-42e7-b539-142cb77c358e" providerId="ADAL" clId="{B33808C2-6394-413C-AA2C-951387CC0CE2}" dt="2024-02-25T00:06:23.940" v="6848" actId="255"/>
          <ac:spMkLst>
            <pc:docMk/>
            <pc:sldMk cId="209710918" sldId="300"/>
            <ac:spMk id="4" creationId="{3384D376-7681-D348-05DA-BE0D7A165997}"/>
          </ac:spMkLst>
        </pc:spChg>
      </pc:sldChg>
      <pc:sldChg chg="add">
        <pc:chgData name="David Benson" userId="37e1b1b8-efc4-42e7-b539-142cb77c358e" providerId="ADAL" clId="{B33808C2-6394-413C-AA2C-951387CC0CE2}" dt="2024-02-26T19:45:07.420" v="7041"/>
        <pc:sldMkLst>
          <pc:docMk/>
          <pc:sldMk cId="1792957146" sldId="300"/>
        </pc:sldMkLst>
      </pc:sldChg>
      <pc:sldChg chg="add">
        <pc:chgData name="David Benson" userId="37e1b1b8-efc4-42e7-b539-142cb77c358e" providerId="ADAL" clId="{B33808C2-6394-413C-AA2C-951387CC0CE2}" dt="2024-02-26T19:45:07.420" v="7041"/>
        <pc:sldMkLst>
          <pc:docMk/>
          <pc:sldMk cId="318483154" sldId="301"/>
        </pc:sldMkLst>
      </pc:sldChg>
      <pc:sldChg chg="modSp add del mod modNotesTx">
        <pc:chgData name="David Benson" userId="37e1b1b8-efc4-42e7-b539-142cb77c358e" providerId="ADAL" clId="{B33808C2-6394-413C-AA2C-951387CC0CE2}" dt="2024-02-26T19:45:02.372" v="7040" actId="2696"/>
        <pc:sldMkLst>
          <pc:docMk/>
          <pc:sldMk cId="4067066397" sldId="301"/>
        </pc:sldMkLst>
        <pc:spChg chg="mod">
          <ac:chgData name="David Benson" userId="37e1b1b8-efc4-42e7-b539-142cb77c358e" providerId="ADAL" clId="{B33808C2-6394-413C-AA2C-951387CC0CE2}" dt="2024-02-24T22:39:43.817" v="6009" actId="6549"/>
          <ac:spMkLst>
            <pc:docMk/>
            <pc:sldMk cId="4067066397" sldId="301"/>
            <ac:spMk id="3" creationId="{27F22A9E-5D6D-75E9-D081-F77E9681A605}"/>
          </ac:spMkLst>
        </pc:spChg>
      </pc:sldChg>
      <pc:sldChg chg="add">
        <pc:chgData name="David Benson" userId="37e1b1b8-efc4-42e7-b539-142cb77c358e" providerId="ADAL" clId="{B33808C2-6394-413C-AA2C-951387CC0CE2}" dt="2024-02-26T19:45:07.420" v="7041"/>
        <pc:sldMkLst>
          <pc:docMk/>
          <pc:sldMk cId="1134159423" sldId="302"/>
        </pc:sldMkLst>
      </pc:sldChg>
      <pc:sldChg chg="modSp new del mod">
        <pc:chgData name="David Benson" userId="37e1b1b8-efc4-42e7-b539-142cb77c358e" providerId="ADAL" clId="{B33808C2-6394-413C-AA2C-951387CC0CE2}" dt="2024-02-26T19:45:02.372" v="7040" actId="2696"/>
        <pc:sldMkLst>
          <pc:docMk/>
          <pc:sldMk cId="3140473741" sldId="302"/>
        </pc:sldMkLst>
        <pc:spChg chg="mod">
          <ac:chgData name="David Benson" userId="37e1b1b8-efc4-42e7-b539-142cb77c358e" providerId="ADAL" clId="{B33808C2-6394-413C-AA2C-951387CC0CE2}" dt="2024-02-24T22:38:08.983" v="5977" actId="20577"/>
          <ac:spMkLst>
            <pc:docMk/>
            <pc:sldMk cId="3140473741" sldId="302"/>
            <ac:spMk id="2" creationId="{4741D379-6D1C-CE1F-27E3-6C45868D9CD5}"/>
          </ac:spMkLst>
        </pc:spChg>
        <pc:spChg chg="mod">
          <ac:chgData name="David Benson" userId="37e1b1b8-efc4-42e7-b539-142cb77c358e" providerId="ADAL" clId="{B33808C2-6394-413C-AA2C-951387CC0CE2}" dt="2024-02-24T22:40:11.380" v="6010" actId="255"/>
          <ac:spMkLst>
            <pc:docMk/>
            <pc:sldMk cId="3140473741" sldId="302"/>
            <ac:spMk id="3" creationId="{75175FBC-1E7C-B6F1-E937-44D6C712EA5A}"/>
          </ac:spMkLst>
        </pc:spChg>
      </pc:sldChg>
      <pc:sldChg chg="addSp delSp modSp new mod modClrScheme modAnim chgLayout">
        <pc:chgData name="David Benson" userId="37e1b1b8-efc4-42e7-b539-142cb77c358e" providerId="ADAL" clId="{B33808C2-6394-413C-AA2C-951387CC0CE2}" dt="2024-03-01T00:38:02.934" v="8729"/>
        <pc:sldMkLst>
          <pc:docMk/>
          <pc:sldMk cId="743179437" sldId="303"/>
        </pc:sldMkLst>
        <pc:spChg chg="del mod ord">
          <ac:chgData name="David Benson" userId="37e1b1b8-efc4-42e7-b539-142cb77c358e" providerId="ADAL" clId="{B33808C2-6394-413C-AA2C-951387CC0CE2}" dt="2024-02-24T23:42:39.205" v="6062" actId="700"/>
          <ac:spMkLst>
            <pc:docMk/>
            <pc:sldMk cId="743179437" sldId="303"/>
            <ac:spMk id="2" creationId="{5D19BAA2-3E35-6CA1-51EC-934230C85403}"/>
          </ac:spMkLst>
        </pc:spChg>
        <pc:spChg chg="mod ord">
          <ac:chgData name="David Benson" userId="37e1b1b8-efc4-42e7-b539-142cb77c358e" providerId="ADAL" clId="{B33808C2-6394-413C-AA2C-951387CC0CE2}" dt="2024-02-29T15:40:57.230" v="8355" actId="6549"/>
          <ac:spMkLst>
            <pc:docMk/>
            <pc:sldMk cId="743179437" sldId="303"/>
            <ac:spMk id="3" creationId="{B7AAF71A-839C-50DA-AA74-D8EDBE058B36}"/>
          </ac:spMkLst>
        </pc:spChg>
        <pc:spChg chg="add mod ord">
          <ac:chgData name="David Benson" userId="37e1b1b8-efc4-42e7-b539-142cb77c358e" providerId="ADAL" clId="{B33808C2-6394-413C-AA2C-951387CC0CE2}" dt="2024-02-24T23:45:41.900" v="6088"/>
          <ac:spMkLst>
            <pc:docMk/>
            <pc:sldMk cId="743179437" sldId="303"/>
            <ac:spMk id="4" creationId="{D8585842-EE90-6623-8D95-B871FB2C1B45}"/>
          </ac:spMkLst>
        </pc:spChg>
        <pc:spChg chg="add mod ord">
          <ac:chgData name="David Benson" userId="37e1b1b8-efc4-42e7-b539-142cb77c358e" providerId="ADAL" clId="{B33808C2-6394-413C-AA2C-951387CC0CE2}" dt="2024-02-24T23:47:28.156" v="6097" actId="255"/>
          <ac:spMkLst>
            <pc:docMk/>
            <pc:sldMk cId="743179437" sldId="303"/>
            <ac:spMk id="5" creationId="{792F4774-7833-FDCA-D0C1-44247CD26EB0}"/>
          </ac:spMkLst>
        </pc:spChg>
        <pc:spChg chg="add mod">
          <ac:chgData name="David Benson" userId="37e1b1b8-efc4-42e7-b539-142cb77c358e" providerId="ADAL" clId="{B33808C2-6394-413C-AA2C-951387CC0CE2}" dt="2024-03-01T00:36:35.232" v="8719" actId="14100"/>
          <ac:spMkLst>
            <pc:docMk/>
            <pc:sldMk cId="743179437" sldId="303"/>
            <ac:spMk id="6" creationId="{12C9389B-C7CE-6CDE-730F-ADCEA7816580}"/>
          </ac:spMkLst>
        </pc:spChg>
        <pc:spChg chg="add mod">
          <ac:chgData name="David Benson" userId="37e1b1b8-efc4-42e7-b539-142cb77c358e" providerId="ADAL" clId="{B33808C2-6394-413C-AA2C-951387CC0CE2}" dt="2024-03-01T00:37:18.529" v="8724" actId="14100"/>
          <ac:spMkLst>
            <pc:docMk/>
            <pc:sldMk cId="743179437" sldId="303"/>
            <ac:spMk id="7" creationId="{3A897E90-CD59-54F5-050D-061B35E971FF}"/>
          </ac:spMkLst>
        </pc:spChg>
        <pc:spChg chg="add mod">
          <ac:chgData name="David Benson" userId="37e1b1b8-efc4-42e7-b539-142cb77c358e" providerId="ADAL" clId="{B33808C2-6394-413C-AA2C-951387CC0CE2}" dt="2024-03-01T00:37:34.489" v="8728" actId="14100"/>
          <ac:spMkLst>
            <pc:docMk/>
            <pc:sldMk cId="743179437" sldId="303"/>
            <ac:spMk id="8" creationId="{E816A063-B106-7BCE-4418-A0E567A10186}"/>
          </ac:spMkLst>
        </pc:spChg>
      </pc:sldChg>
      <pc:sldChg chg="addSp modSp add mod modAnim modNotesTx">
        <pc:chgData name="David Benson" userId="37e1b1b8-efc4-42e7-b539-142cb77c358e" providerId="ADAL" clId="{B33808C2-6394-413C-AA2C-951387CC0CE2}" dt="2024-02-29T15:44:57.573" v="8374"/>
        <pc:sldMkLst>
          <pc:docMk/>
          <pc:sldMk cId="3308120649" sldId="304"/>
        </pc:sldMkLst>
        <pc:spChg chg="mod">
          <ac:chgData name="David Benson" userId="37e1b1b8-efc4-42e7-b539-142cb77c358e" providerId="ADAL" clId="{B33808C2-6394-413C-AA2C-951387CC0CE2}" dt="2024-02-26T19:57:32.086" v="7123" actId="20577"/>
          <ac:spMkLst>
            <pc:docMk/>
            <pc:sldMk cId="3308120649" sldId="304"/>
            <ac:spMk id="2" creationId="{20E81D71-C58C-BF2E-C653-DA91BF386ADE}"/>
          </ac:spMkLst>
        </pc:spChg>
        <pc:spChg chg="mod">
          <ac:chgData name="David Benson" userId="37e1b1b8-efc4-42e7-b539-142cb77c358e" providerId="ADAL" clId="{B33808C2-6394-413C-AA2C-951387CC0CE2}" dt="2024-02-29T15:23:12.541" v="8220" actId="21"/>
          <ac:spMkLst>
            <pc:docMk/>
            <pc:sldMk cId="3308120649" sldId="304"/>
            <ac:spMk id="3" creationId="{3986967A-EECB-A255-44AE-97A5AE694C4E}"/>
          </ac:spMkLst>
        </pc:spChg>
        <pc:spChg chg="mod">
          <ac:chgData name="David Benson" userId="37e1b1b8-efc4-42e7-b539-142cb77c358e" providerId="ADAL" clId="{B33808C2-6394-413C-AA2C-951387CC0CE2}" dt="2024-02-29T15:23:18.814" v="8221"/>
          <ac:spMkLst>
            <pc:docMk/>
            <pc:sldMk cId="3308120649" sldId="304"/>
            <ac:spMk id="4" creationId="{8450FA39-A008-A019-D642-B4C9C128D51C}"/>
          </ac:spMkLst>
        </pc:spChg>
        <pc:spChg chg="add mod">
          <ac:chgData name="David Benson" userId="37e1b1b8-efc4-42e7-b539-142cb77c358e" providerId="ADAL" clId="{B33808C2-6394-413C-AA2C-951387CC0CE2}" dt="2024-02-29T15:23:45.636" v="8224" actId="14100"/>
          <ac:spMkLst>
            <pc:docMk/>
            <pc:sldMk cId="3308120649" sldId="304"/>
            <ac:spMk id="5" creationId="{52DCC756-6309-0CDF-3669-DD207BA320C5}"/>
          </ac:spMkLst>
        </pc:spChg>
        <pc:spChg chg="add mod">
          <ac:chgData name="David Benson" userId="37e1b1b8-efc4-42e7-b539-142cb77c358e" providerId="ADAL" clId="{B33808C2-6394-413C-AA2C-951387CC0CE2}" dt="2024-02-29T15:24:06.750" v="8228" actId="14100"/>
          <ac:spMkLst>
            <pc:docMk/>
            <pc:sldMk cId="3308120649" sldId="304"/>
            <ac:spMk id="6" creationId="{4DB87021-2C58-9F83-4C2F-1F471190FB35}"/>
          </ac:spMkLst>
        </pc:spChg>
        <pc:spChg chg="add mod">
          <ac:chgData name="David Benson" userId="37e1b1b8-efc4-42e7-b539-142cb77c358e" providerId="ADAL" clId="{B33808C2-6394-413C-AA2C-951387CC0CE2}" dt="2024-02-29T15:24:29.302" v="8231" actId="1076"/>
          <ac:spMkLst>
            <pc:docMk/>
            <pc:sldMk cId="3308120649" sldId="304"/>
            <ac:spMk id="7" creationId="{2FA0B0D3-1CD2-6086-C333-F1018E2162BD}"/>
          </ac:spMkLst>
        </pc:spChg>
      </pc:sldChg>
      <pc:sldChg chg="addSp delSp modSp add del mod modAnim">
        <pc:chgData name="David Benson" userId="37e1b1b8-efc4-42e7-b539-142cb77c358e" providerId="ADAL" clId="{B33808C2-6394-413C-AA2C-951387CC0CE2}" dt="2024-03-01T00:31:42.720" v="8696"/>
        <pc:sldMkLst>
          <pc:docMk/>
          <pc:sldMk cId="4294457364" sldId="305"/>
        </pc:sldMkLst>
        <pc:spChg chg="add mod">
          <ac:chgData name="David Benson" userId="37e1b1b8-efc4-42e7-b539-142cb77c358e" providerId="ADAL" clId="{B33808C2-6394-413C-AA2C-951387CC0CE2}" dt="2024-02-29T02:11:31.191" v="8192"/>
          <ac:spMkLst>
            <pc:docMk/>
            <pc:sldMk cId="4294457364" sldId="305"/>
            <ac:spMk id="5" creationId="{8F0E5400-8732-3DF0-FE8E-0EFE60251A94}"/>
          </ac:spMkLst>
        </pc:spChg>
        <pc:spChg chg="add mod">
          <ac:chgData name="David Benson" userId="37e1b1b8-efc4-42e7-b539-142cb77c358e" providerId="ADAL" clId="{B33808C2-6394-413C-AA2C-951387CC0CE2}" dt="2024-02-29T15:21:18.247" v="8207" actId="14100"/>
          <ac:spMkLst>
            <pc:docMk/>
            <pc:sldMk cId="4294457364" sldId="305"/>
            <ac:spMk id="6" creationId="{B07B43DD-3CC3-7F6C-83F5-578B497EEE30}"/>
          </ac:spMkLst>
        </pc:spChg>
        <pc:spChg chg="add mod">
          <ac:chgData name="David Benson" userId="37e1b1b8-efc4-42e7-b539-142cb77c358e" providerId="ADAL" clId="{B33808C2-6394-413C-AA2C-951387CC0CE2}" dt="2024-02-29T15:21:46.301" v="8210" actId="14100"/>
          <ac:spMkLst>
            <pc:docMk/>
            <pc:sldMk cId="4294457364" sldId="305"/>
            <ac:spMk id="7" creationId="{02D43C16-01B2-3283-12B8-36572CF13336}"/>
          </ac:spMkLst>
        </pc:spChg>
        <pc:spChg chg="add mod">
          <ac:chgData name="David Benson" userId="37e1b1b8-efc4-42e7-b539-142cb77c358e" providerId="ADAL" clId="{B33808C2-6394-413C-AA2C-951387CC0CE2}" dt="2024-02-29T15:22:03.389" v="8213" actId="14100"/>
          <ac:spMkLst>
            <pc:docMk/>
            <pc:sldMk cId="4294457364" sldId="305"/>
            <ac:spMk id="8" creationId="{73E9BA19-662F-5E33-07CB-B11833200B85}"/>
          </ac:spMkLst>
        </pc:spChg>
        <pc:spChg chg="add mod">
          <ac:chgData name="David Benson" userId="37e1b1b8-efc4-42e7-b539-142cb77c358e" providerId="ADAL" clId="{B33808C2-6394-413C-AA2C-951387CC0CE2}" dt="2024-02-29T15:22:19.950" v="8216" actId="14100"/>
          <ac:spMkLst>
            <pc:docMk/>
            <pc:sldMk cId="4294457364" sldId="305"/>
            <ac:spMk id="9" creationId="{BA2C721A-4A54-E59B-4F64-218E2F135A6F}"/>
          </ac:spMkLst>
        </pc:spChg>
        <pc:spChg chg="del">
          <ac:chgData name="David Benson" userId="37e1b1b8-efc4-42e7-b539-142cb77c358e" providerId="ADAL" clId="{B33808C2-6394-413C-AA2C-951387CC0CE2}" dt="2024-02-29T02:04:44.545" v="8186" actId="478"/>
          <ac:spMkLst>
            <pc:docMk/>
            <pc:sldMk cId="4294457364" sldId="305"/>
            <ac:spMk id="10" creationId="{4685FAB6-E884-99D0-4B66-B050866A7112}"/>
          </ac:spMkLst>
        </pc:spChg>
        <pc:spChg chg="add mod">
          <ac:chgData name="David Benson" userId="37e1b1b8-efc4-42e7-b539-142cb77c358e" providerId="ADAL" clId="{B33808C2-6394-413C-AA2C-951387CC0CE2}" dt="2024-03-01T00:24:19.867" v="8475" actId="14100"/>
          <ac:spMkLst>
            <pc:docMk/>
            <pc:sldMk cId="4294457364" sldId="305"/>
            <ac:spMk id="12" creationId="{CFDD09B8-A5A9-615B-3923-35FA4A1BE310}"/>
          </ac:spMkLst>
        </pc:spChg>
        <pc:spChg chg="add mod">
          <ac:chgData name="David Benson" userId="37e1b1b8-efc4-42e7-b539-142cb77c358e" providerId="ADAL" clId="{B33808C2-6394-413C-AA2C-951387CC0CE2}" dt="2024-03-01T00:31:39.986" v="8695" actId="14100"/>
          <ac:spMkLst>
            <pc:docMk/>
            <pc:sldMk cId="4294457364" sldId="305"/>
            <ac:spMk id="13" creationId="{B7811644-19CA-AB97-9397-6ECE2859DA51}"/>
          </ac:spMkLst>
        </pc:spChg>
      </pc:sldChg>
    </pc:docChg>
  </pc:docChgLst>
  <pc:docChgLst>
    <pc:chgData name="David" userId="37e1b1b8-efc4-42e7-b539-142cb77c358e" providerId="ADAL" clId="{B33808C2-6394-413C-AA2C-951387CC0CE2}"/>
    <pc:docChg chg="undo redo custSel addSld modSld sldOrd">
      <pc:chgData name="David" userId="37e1b1b8-efc4-42e7-b539-142cb77c358e" providerId="ADAL" clId="{B33808C2-6394-413C-AA2C-951387CC0CE2}" dt="2024-02-04T22:39:33.989" v="2003" actId="5793"/>
      <pc:docMkLst>
        <pc:docMk/>
      </pc:docMkLst>
      <pc:sldChg chg="modSp mod">
        <pc:chgData name="David" userId="37e1b1b8-efc4-42e7-b539-142cb77c358e" providerId="ADAL" clId="{B33808C2-6394-413C-AA2C-951387CC0CE2}" dt="2024-02-04T22:32:14.266" v="1960" actId="20577"/>
        <pc:sldMkLst>
          <pc:docMk/>
          <pc:sldMk cId="748368636" sldId="257"/>
        </pc:sldMkLst>
        <pc:spChg chg="mod">
          <ac:chgData name="David" userId="37e1b1b8-efc4-42e7-b539-142cb77c358e" providerId="ADAL" clId="{B33808C2-6394-413C-AA2C-951387CC0CE2}" dt="2024-02-04T22:32:14.266" v="1960" actId="20577"/>
          <ac:spMkLst>
            <pc:docMk/>
            <pc:sldMk cId="748368636" sldId="257"/>
            <ac:spMk id="3" creationId="{E05390E6-5714-4834-7A7C-D18ACAB1E127}"/>
          </ac:spMkLst>
        </pc:spChg>
      </pc:sldChg>
      <pc:sldChg chg="modSp mod ord">
        <pc:chgData name="David" userId="37e1b1b8-efc4-42e7-b539-142cb77c358e" providerId="ADAL" clId="{B33808C2-6394-413C-AA2C-951387CC0CE2}" dt="2024-02-04T22:31:49.082" v="1950" actId="20577"/>
        <pc:sldMkLst>
          <pc:docMk/>
          <pc:sldMk cId="134563484" sldId="259"/>
        </pc:sldMkLst>
        <pc:spChg chg="mod">
          <ac:chgData name="David" userId="37e1b1b8-efc4-42e7-b539-142cb77c358e" providerId="ADAL" clId="{B33808C2-6394-413C-AA2C-951387CC0CE2}" dt="2024-02-04T22:31:49.082" v="1950" actId="20577"/>
          <ac:spMkLst>
            <pc:docMk/>
            <pc:sldMk cId="134563484" sldId="259"/>
            <ac:spMk id="3" creationId="{093CC386-3FC3-F403-FD7C-0FCB60DE1CE8}"/>
          </ac:spMkLst>
        </pc:spChg>
      </pc:sldChg>
      <pc:sldChg chg="modSp mod">
        <pc:chgData name="David" userId="37e1b1b8-efc4-42e7-b539-142cb77c358e" providerId="ADAL" clId="{B33808C2-6394-413C-AA2C-951387CC0CE2}" dt="2024-02-04T22:22:52.815" v="1933" actId="5793"/>
        <pc:sldMkLst>
          <pc:docMk/>
          <pc:sldMk cId="1274595853" sldId="260"/>
        </pc:sldMkLst>
        <pc:spChg chg="mod">
          <ac:chgData name="David" userId="37e1b1b8-efc4-42e7-b539-142cb77c358e" providerId="ADAL" clId="{B33808C2-6394-413C-AA2C-951387CC0CE2}" dt="2024-02-04T20:09:58.433" v="284" actId="20577"/>
          <ac:spMkLst>
            <pc:docMk/>
            <pc:sldMk cId="1274595853" sldId="260"/>
            <ac:spMk id="2" creationId="{35C7B618-5C3D-8302-C842-89143E5AC871}"/>
          </ac:spMkLst>
        </pc:spChg>
        <pc:spChg chg="mod">
          <ac:chgData name="David" userId="37e1b1b8-efc4-42e7-b539-142cb77c358e" providerId="ADAL" clId="{B33808C2-6394-413C-AA2C-951387CC0CE2}" dt="2024-02-04T22:22:52.815" v="1933" actId="5793"/>
          <ac:spMkLst>
            <pc:docMk/>
            <pc:sldMk cId="1274595853" sldId="260"/>
            <ac:spMk id="3" creationId="{FDC294FC-0BDE-6CEC-3990-D6D7F6119EFA}"/>
          </ac:spMkLst>
        </pc:spChg>
      </pc:sldChg>
      <pc:sldChg chg="modSp new mod">
        <pc:chgData name="David" userId="37e1b1b8-efc4-42e7-b539-142cb77c358e" providerId="ADAL" clId="{B33808C2-6394-413C-AA2C-951387CC0CE2}" dt="2024-02-04T21:38:50.680" v="795" actId="20577"/>
        <pc:sldMkLst>
          <pc:docMk/>
          <pc:sldMk cId="1440617506" sldId="261"/>
        </pc:sldMkLst>
        <pc:spChg chg="mod">
          <ac:chgData name="David" userId="37e1b1b8-efc4-42e7-b539-142cb77c358e" providerId="ADAL" clId="{B33808C2-6394-413C-AA2C-951387CC0CE2}" dt="2024-02-04T20:25:54.923" v="517" actId="20577"/>
          <ac:spMkLst>
            <pc:docMk/>
            <pc:sldMk cId="1440617506" sldId="261"/>
            <ac:spMk id="2" creationId="{39F8D7BB-024F-C09B-DB11-88B19163DFB5}"/>
          </ac:spMkLst>
        </pc:spChg>
        <pc:spChg chg="mod">
          <ac:chgData name="David" userId="37e1b1b8-efc4-42e7-b539-142cb77c358e" providerId="ADAL" clId="{B33808C2-6394-413C-AA2C-951387CC0CE2}" dt="2024-02-04T21:38:50.680" v="795" actId="20577"/>
          <ac:spMkLst>
            <pc:docMk/>
            <pc:sldMk cId="1440617506" sldId="261"/>
            <ac:spMk id="3" creationId="{27F22A9E-5D6D-75E9-D081-F77E9681A605}"/>
          </ac:spMkLst>
        </pc:spChg>
      </pc:sldChg>
      <pc:sldChg chg="modSp new mod">
        <pc:chgData name="David" userId="37e1b1b8-efc4-42e7-b539-142cb77c358e" providerId="ADAL" clId="{B33808C2-6394-413C-AA2C-951387CC0CE2}" dt="2024-02-04T21:38:56.025" v="798" actId="20577"/>
        <pc:sldMkLst>
          <pc:docMk/>
          <pc:sldMk cId="1092585814" sldId="262"/>
        </pc:sldMkLst>
        <pc:spChg chg="mod">
          <ac:chgData name="David" userId="37e1b1b8-efc4-42e7-b539-142cb77c358e" providerId="ADAL" clId="{B33808C2-6394-413C-AA2C-951387CC0CE2}" dt="2024-02-04T20:37:00.216" v="551" actId="20577"/>
          <ac:spMkLst>
            <pc:docMk/>
            <pc:sldMk cId="1092585814" sldId="262"/>
            <ac:spMk id="2" creationId="{DF71E60C-D355-A0B3-F2A6-A6AA976C64DD}"/>
          </ac:spMkLst>
        </pc:spChg>
        <pc:spChg chg="mod">
          <ac:chgData name="David" userId="37e1b1b8-efc4-42e7-b539-142cb77c358e" providerId="ADAL" clId="{B33808C2-6394-413C-AA2C-951387CC0CE2}" dt="2024-02-04T21:38:56.025" v="798" actId="20577"/>
          <ac:spMkLst>
            <pc:docMk/>
            <pc:sldMk cId="1092585814" sldId="262"/>
            <ac:spMk id="3" creationId="{5CF19518-6348-343B-F248-F8D8B4B0B0A2}"/>
          </ac:spMkLst>
        </pc:spChg>
      </pc:sldChg>
      <pc:sldChg chg="modSp new mod">
        <pc:chgData name="David" userId="37e1b1b8-efc4-42e7-b539-142cb77c358e" providerId="ADAL" clId="{B33808C2-6394-413C-AA2C-951387CC0CE2}" dt="2024-02-04T22:39:33.989" v="2003" actId="5793"/>
        <pc:sldMkLst>
          <pc:docMk/>
          <pc:sldMk cId="3387106598" sldId="263"/>
        </pc:sldMkLst>
        <pc:spChg chg="mod">
          <ac:chgData name="David" userId="37e1b1b8-efc4-42e7-b539-142cb77c358e" providerId="ADAL" clId="{B33808C2-6394-413C-AA2C-951387CC0CE2}" dt="2024-02-04T21:17:25.852" v="645" actId="20577"/>
          <ac:spMkLst>
            <pc:docMk/>
            <pc:sldMk cId="3387106598" sldId="263"/>
            <ac:spMk id="2" creationId="{1DEDB362-FBB0-FE81-48C1-83A1BD8D510A}"/>
          </ac:spMkLst>
        </pc:spChg>
        <pc:spChg chg="mod">
          <ac:chgData name="David" userId="37e1b1b8-efc4-42e7-b539-142cb77c358e" providerId="ADAL" clId="{B33808C2-6394-413C-AA2C-951387CC0CE2}" dt="2024-02-04T22:39:33.989" v="2003" actId="5793"/>
          <ac:spMkLst>
            <pc:docMk/>
            <pc:sldMk cId="3387106598" sldId="263"/>
            <ac:spMk id="3" creationId="{EB019589-896E-A7A5-0BA0-1324F308247C}"/>
          </ac:spMkLst>
        </pc:spChg>
      </pc:sldChg>
      <pc:sldChg chg="addSp delSp modSp new mod ord setBg modClrScheme delDesignElem chgLayout">
        <pc:chgData name="David" userId="37e1b1b8-efc4-42e7-b539-142cb77c358e" providerId="ADAL" clId="{B33808C2-6394-413C-AA2C-951387CC0CE2}" dt="2024-02-04T20:53:13.922" v="626"/>
        <pc:sldMkLst>
          <pc:docMk/>
          <pc:sldMk cId="2726723291" sldId="264"/>
        </pc:sldMkLst>
        <pc:spChg chg="add del mod">
          <ac:chgData name="David" userId="37e1b1b8-efc4-42e7-b539-142cb77c358e" providerId="ADAL" clId="{B33808C2-6394-413C-AA2C-951387CC0CE2}" dt="2024-02-04T20:48:53.689" v="597"/>
          <ac:spMkLst>
            <pc:docMk/>
            <pc:sldMk cId="2726723291" sldId="264"/>
            <ac:spMk id="3" creationId="{319976E9-2E73-4E1D-D533-27487052CEDE}"/>
          </ac:spMkLst>
        </pc:spChg>
        <pc:spChg chg="add mod ord">
          <ac:chgData name="David" userId="37e1b1b8-efc4-42e7-b539-142cb77c358e" providerId="ADAL" clId="{B33808C2-6394-413C-AA2C-951387CC0CE2}" dt="2024-02-04T20:51:57.113" v="624" actId="20577"/>
          <ac:spMkLst>
            <pc:docMk/>
            <pc:sldMk cId="2726723291" sldId="264"/>
            <ac:spMk id="4" creationId="{51BA6EB5-F0A1-041D-6DAC-EAC744D85222}"/>
          </ac:spMkLst>
        </pc:spChg>
        <pc:spChg chg="add del mod ord">
          <ac:chgData name="David" userId="37e1b1b8-efc4-42e7-b539-142cb77c358e" providerId="ADAL" clId="{B33808C2-6394-413C-AA2C-951387CC0CE2}" dt="2024-02-04T20:48:57.233" v="598"/>
          <ac:spMkLst>
            <pc:docMk/>
            <pc:sldMk cId="2726723291" sldId="264"/>
            <ac:spMk id="5" creationId="{581B186A-CE2D-F1B9-34E6-D3B9B3AEEF16}"/>
          </ac:spMkLst>
        </pc:spChg>
        <pc:spChg chg="add del">
          <ac:chgData name="David" userId="37e1b1b8-efc4-42e7-b539-142cb77c358e" providerId="ADAL" clId="{B33808C2-6394-413C-AA2C-951387CC0CE2}" dt="2024-02-04T20:48:28.171" v="570" actId="700"/>
          <ac:spMkLst>
            <pc:docMk/>
            <pc:sldMk cId="2726723291" sldId="264"/>
            <ac:spMk id="7" creationId="{5C56FD3A-4F39-4752-AC00-DB25CCA4ED73}"/>
          </ac:spMkLst>
        </pc:spChg>
        <pc:spChg chg="add del">
          <ac:chgData name="David" userId="37e1b1b8-efc4-42e7-b539-142cb77c358e" providerId="ADAL" clId="{B33808C2-6394-413C-AA2C-951387CC0CE2}" dt="2024-02-04T20:48:28.171" v="570" actId="700"/>
          <ac:spMkLst>
            <pc:docMk/>
            <pc:sldMk cId="2726723291" sldId="264"/>
            <ac:spMk id="9" creationId="{772527DF-A25C-46B4-A5D9-BBE2E310ACAF}"/>
          </ac:spMkLst>
        </pc:spChg>
        <pc:spChg chg="add del">
          <ac:chgData name="David" userId="37e1b1b8-efc4-42e7-b539-142cb77c358e" providerId="ADAL" clId="{B33808C2-6394-413C-AA2C-951387CC0CE2}" dt="2024-02-04T20:50:38.646" v="614" actId="26606"/>
          <ac:spMkLst>
            <pc:docMk/>
            <pc:sldMk cId="2726723291" sldId="264"/>
            <ac:spMk id="1028" creationId="{E24F7045-1B8B-4422-9330-0BC8BF6065E3}"/>
          </ac:spMkLst>
        </pc:spChg>
        <pc:spChg chg="add del">
          <ac:chgData name="David" userId="37e1b1b8-efc4-42e7-b539-142cb77c358e" providerId="ADAL" clId="{B33808C2-6394-413C-AA2C-951387CC0CE2}" dt="2024-02-04T20:50:38.646" v="614" actId="26606"/>
          <ac:spMkLst>
            <pc:docMk/>
            <pc:sldMk cId="2726723291" sldId="264"/>
            <ac:spMk id="1029" creationId="{7ED0B3BD-E968-4364-878A-47D3A6AEF099}"/>
          </ac:spMkLst>
        </pc:spChg>
        <pc:spChg chg="add del">
          <ac:chgData name="David" userId="37e1b1b8-efc4-42e7-b539-142cb77c358e" providerId="ADAL" clId="{B33808C2-6394-413C-AA2C-951387CC0CE2}" dt="2024-02-04T20:51:29.589" v="621" actId="26606"/>
          <ac:spMkLst>
            <pc:docMk/>
            <pc:sldMk cId="2726723291" sldId="264"/>
            <ac:spMk id="1030" creationId="{D64A12F0-8158-4372-9761-AD0A6ED30C2E}"/>
          </ac:spMkLst>
        </pc:spChg>
        <pc:spChg chg="add del">
          <ac:chgData name="David" userId="37e1b1b8-efc4-42e7-b539-142cb77c358e" providerId="ADAL" clId="{B33808C2-6394-413C-AA2C-951387CC0CE2}" dt="2024-02-04T20:50:18.641" v="612" actId="26606"/>
          <ac:spMkLst>
            <pc:docMk/>
            <pc:sldMk cId="2726723291" sldId="264"/>
            <ac:spMk id="1031" creationId="{5C56FD3A-4F39-4752-AC00-DB25CCA4ED73}"/>
          </ac:spMkLst>
        </pc:spChg>
        <pc:spChg chg="add del">
          <ac:chgData name="David" userId="37e1b1b8-efc4-42e7-b539-142cb77c358e" providerId="ADAL" clId="{B33808C2-6394-413C-AA2C-951387CC0CE2}" dt="2024-02-04T20:51:29.589" v="621" actId="26606"/>
          <ac:spMkLst>
            <pc:docMk/>
            <pc:sldMk cId="2726723291" sldId="264"/>
            <ac:spMk id="1032" creationId="{0A22D114-11B7-46ED-94A9-18DC1C977BF4}"/>
          </ac:spMkLst>
        </pc:spChg>
        <pc:spChg chg="add del">
          <ac:chgData name="David" userId="37e1b1b8-efc4-42e7-b539-142cb77c358e" providerId="ADAL" clId="{B33808C2-6394-413C-AA2C-951387CC0CE2}" dt="2024-02-04T20:50:18.641" v="612" actId="26606"/>
          <ac:spMkLst>
            <pc:docMk/>
            <pc:sldMk cId="2726723291" sldId="264"/>
            <ac:spMk id="1033" creationId="{772527DF-A25C-46B4-A5D9-BBE2E310ACAF}"/>
          </ac:spMkLst>
        </pc:spChg>
        <pc:spChg chg="add del">
          <ac:chgData name="David" userId="37e1b1b8-efc4-42e7-b539-142cb77c358e" providerId="ADAL" clId="{B33808C2-6394-413C-AA2C-951387CC0CE2}" dt="2024-02-04T20:50:38.646" v="614" actId="26606"/>
          <ac:spMkLst>
            <pc:docMk/>
            <pc:sldMk cId="2726723291" sldId="264"/>
            <ac:spMk id="1035" creationId="{C8E5BCBF-E5D0-444B-A584-4A5FF79F9D7E}"/>
          </ac:spMkLst>
        </pc:spChg>
        <pc:picChg chg="add del mod">
          <ac:chgData name="David" userId="37e1b1b8-efc4-42e7-b539-142cb77c358e" providerId="ADAL" clId="{B33808C2-6394-413C-AA2C-951387CC0CE2}" dt="2024-02-04T20:48:53.687" v="595" actId="478"/>
          <ac:picMkLst>
            <pc:docMk/>
            <pc:sldMk cId="2726723291" sldId="264"/>
            <ac:picMk id="2" creationId="{34E49F7E-E6DD-020D-036D-4C5E708660EA}"/>
          </ac:picMkLst>
        </pc:picChg>
        <pc:picChg chg="add mod ord">
          <ac:chgData name="David" userId="37e1b1b8-efc4-42e7-b539-142cb77c358e" providerId="ADAL" clId="{B33808C2-6394-413C-AA2C-951387CC0CE2}" dt="2024-02-04T20:51:46.942" v="622" actId="1076"/>
          <ac:picMkLst>
            <pc:docMk/>
            <pc:sldMk cId="2726723291" sldId="264"/>
            <ac:picMk id="1026" creationId="{DA169477-B9F7-F7C9-64A1-EC5DFC5B074C}"/>
          </ac:picMkLst>
        </pc:picChg>
      </pc:sldChg>
      <pc:sldChg chg="addSp delSp modSp new mod">
        <pc:chgData name="David" userId="37e1b1b8-efc4-42e7-b539-142cb77c358e" providerId="ADAL" clId="{B33808C2-6394-413C-AA2C-951387CC0CE2}" dt="2024-02-04T21:56:16.384" v="837"/>
        <pc:sldMkLst>
          <pc:docMk/>
          <pc:sldMk cId="182097965" sldId="265"/>
        </pc:sldMkLst>
        <pc:spChg chg="mod">
          <ac:chgData name="David" userId="37e1b1b8-efc4-42e7-b539-142cb77c358e" providerId="ADAL" clId="{B33808C2-6394-413C-AA2C-951387CC0CE2}" dt="2024-02-04T21:56:16.384" v="837"/>
          <ac:spMkLst>
            <pc:docMk/>
            <pc:sldMk cId="182097965" sldId="265"/>
            <ac:spMk id="2" creationId="{85A7F664-88A0-9C03-C7BC-02A97E27855A}"/>
          </ac:spMkLst>
        </pc:spChg>
        <pc:spChg chg="mod">
          <ac:chgData name="David" userId="37e1b1b8-efc4-42e7-b539-142cb77c358e" providerId="ADAL" clId="{B33808C2-6394-413C-AA2C-951387CC0CE2}" dt="2024-02-04T21:38:39.766" v="790" actId="20577"/>
          <ac:spMkLst>
            <pc:docMk/>
            <pc:sldMk cId="182097965" sldId="265"/>
            <ac:spMk id="3" creationId="{19DE417C-4B89-2935-269F-87BD7E8D8BEB}"/>
          </ac:spMkLst>
        </pc:spChg>
        <pc:spChg chg="add del">
          <ac:chgData name="David" userId="37e1b1b8-efc4-42e7-b539-142cb77c358e" providerId="ADAL" clId="{B33808C2-6394-413C-AA2C-951387CC0CE2}" dt="2024-02-04T21:25:17.495" v="679" actId="22"/>
          <ac:spMkLst>
            <pc:docMk/>
            <pc:sldMk cId="182097965" sldId="265"/>
            <ac:spMk id="5" creationId="{038B4B2C-5919-50BD-A67C-5F5D05B5E270}"/>
          </ac:spMkLst>
        </pc:spChg>
      </pc:sldChg>
      <pc:sldChg chg="modSp new mod">
        <pc:chgData name="David" userId="37e1b1b8-efc4-42e7-b539-142cb77c358e" providerId="ADAL" clId="{B33808C2-6394-413C-AA2C-951387CC0CE2}" dt="2024-02-04T21:56:09.274" v="836" actId="20577"/>
        <pc:sldMkLst>
          <pc:docMk/>
          <pc:sldMk cId="2132924217" sldId="266"/>
        </pc:sldMkLst>
        <pc:spChg chg="mod">
          <ac:chgData name="David" userId="37e1b1b8-efc4-42e7-b539-142cb77c358e" providerId="ADAL" clId="{B33808C2-6394-413C-AA2C-951387CC0CE2}" dt="2024-02-04T21:56:09.274" v="836" actId="20577"/>
          <ac:spMkLst>
            <pc:docMk/>
            <pc:sldMk cId="2132924217" sldId="266"/>
            <ac:spMk id="2" creationId="{A8AED334-5E53-4125-7D94-00EDAB1FF2B9}"/>
          </ac:spMkLst>
        </pc:spChg>
        <pc:spChg chg="mod">
          <ac:chgData name="David" userId="37e1b1b8-efc4-42e7-b539-142cb77c358e" providerId="ADAL" clId="{B33808C2-6394-413C-AA2C-951387CC0CE2}" dt="2024-02-04T21:40:50.376" v="817" actId="20577"/>
          <ac:spMkLst>
            <pc:docMk/>
            <pc:sldMk cId="2132924217" sldId="266"/>
            <ac:spMk id="3" creationId="{089124E9-3522-646E-31B5-2C12A090EAD7}"/>
          </ac:spMkLst>
        </pc:spChg>
      </pc:sldChg>
      <pc:sldChg chg="modSp new mod ord">
        <pc:chgData name="David" userId="37e1b1b8-efc4-42e7-b539-142cb77c358e" providerId="ADAL" clId="{B33808C2-6394-413C-AA2C-951387CC0CE2}" dt="2024-02-04T22:10:58.113" v="1237" actId="6549"/>
        <pc:sldMkLst>
          <pc:docMk/>
          <pc:sldMk cId="1662601216" sldId="267"/>
        </pc:sldMkLst>
        <pc:spChg chg="mod">
          <ac:chgData name="David" userId="37e1b1b8-efc4-42e7-b539-142cb77c358e" providerId="ADAL" clId="{B33808C2-6394-413C-AA2C-951387CC0CE2}" dt="2024-02-04T22:03:30.217" v="864" actId="20577"/>
          <ac:spMkLst>
            <pc:docMk/>
            <pc:sldMk cId="1662601216" sldId="267"/>
            <ac:spMk id="2" creationId="{02BA3BB1-849A-AE7C-4D42-306D80C581BB}"/>
          </ac:spMkLst>
        </pc:spChg>
        <pc:spChg chg="mod">
          <ac:chgData name="David" userId="37e1b1b8-efc4-42e7-b539-142cb77c358e" providerId="ADAL" clId="{B33808C2-6394-413C-AA2C-951387CC0CE2}" dt="2024-02-04T22:10:58.113" v="1237" actId="6549"/>
          <ac:spMkLst>
            <pc:docMk/>
            <pc:sldMk cId="1662601216" sldId="267"/>
            <ac:spMk id="3" creationId="{ABF7B3C4-5F02-5083-5833-4C360E5E3E3E}"/>
          </ac:spMkLst>
        </pc:spChg>
      </pc:sldChg>
      <pc:sldChg chg="modSp new mod">
        <pc:chgData name="David" userId="37e1b1b8-efc4-42e7-b539-142cb77c358e" providerId="ADAL" clId="{B33808C2-6394-413C-AA2C-951387CC0CE2}" dt="2024-02-04T22:14:22.904" v="1306" actId="20577"/>
        <pc:sldMkLst>
          <pc:docMk/>
          <pc:sldMk cId="1698473712" sldId="268"/>
        </pc:sldMkLst>
        <pc:spChg chg="mod">
          <ac:chgData name="David" userId="37e1b1b8-efc4-42e7-b539-142cb77c358e" providerId="ADAL" clId="{B33808C2-6394-413C-AA2C-951387CC0CE2}" dt="2024-02-04T22:12:50.462" v="1250" actId="20577"/>
          <ac:spMkLst>
            <pc:docMk/>
            <pc:sldMk cId="1698473712" sldId="268"/>
            <ac:spMk id="2" creationId="{B2004FDB-B337-9427-BF4E-3D9DAD8D0176}"/>
          </ac:spMkLst>
        </pc:spChg>
        <pc:spChg chg="mod">
          <ac:chgData name="David" userId="37e1b1b8-efc4-42e7-b539-142cb77c358e" providerId="ADAL" clId="{B33808C2-6394-413C-AA2C-951387CC0CE2}" dt="2024-02-04T22:14:22.904" v="1306" actId="20577"/>
          <ac:spMkLst>
            <pc:docMk/>
            <pc:sldMk cId="1698473712" sldId="268"/>
            <ac:spMk id="3" creationId="{D02295A9-F5AF-0D60-7BEF-DEFAF1BBD5FF}"/>
          </ac:spMkLst>
        </pc:spChg>
      </pc:sldChg>
      <pc:sldChg chg="modSp new mod">
        <pc:chgData name="David" userId="37e1b1b8-efc4-42e7-b539-142cb77c358e" providerId="ADAL" clId="{B33808C2-6394-413C-AA2C-951387CC0CE2}" dt="2024-02-04T22:17:09.772" v="1725" actId="20577"/>
        <pc:sldMkLst>
          <pc:docMk/>
          <pc:sldMk cId="3344632893" sldId="269"/>
        </pc:sldMkLst>
        <pc:spChg chg="mod">
          <ac:chgData name="David" userId="37e1b1b8-efc4-42e7-b539-142cb77c358e" providerId="ADAL" clId="{B33808C2-6394-413C-AA2C-951387CC0CE2}" dt="2024-02-04T22:15:05.712" v="1325" actId="20577"/>
          <ac:spMkLst>
            <pc:docMk/>
            <pc:sldMk cId="3344632893" sldId="269"/>
            <ac:spMk id="2" creationId="{44585667-1E2E-D907-BF46-A4800E3C756E}"/>
          </ac:spMkLst>
        </pc:spChg>
        <pc:spChg chg="mod">
          <ac:chgData name="David" userId="37e1b1b8-efc4-42e7-b539-142cb77c358e" providerId="ADAL" clId="{B33808C2-6394-413C-AA2C-951387CC0CE2}" dt="2024-02-04T22:17:09.772" v="1725" actId="20577"/>
          <ac:spMkLst>
            <pc:docMk/>
            <pc:sldMk cId="3344632893" sldId="269"/>
            <ac:spMk id="3" creationId="{3C30C058-27CD-71FA-A1AC-4A6864A0FD03}"/>
          </ac:spMkLst>
        </pc:spChg>
      </pc:sldChg>
      <pc:sldChg chg="modSp new mod">
        <pc:chgData name="David" userId="37e1b1b8-efc4-42e7-b539-142cb77c358e" providerId="ADAL" clId="{B33808C2-6394-413C-AA2C-951387CC0CE2}" dt="2024-02-04T22:18:37.926" v="1931" actId="20577"/>
        <pc:sldMkLst>
          <pc:docMk/>
          <pc:sldMk cId="1663813860" sldId="270"/>
        </pc:sldMkLst>
        <pc:spChg chg="mod">
          <ac:chgData name="David" userId="37e1b1b8-efc4-42e7-b539-142cb77c358e" providerId="ADAL" clId="{B33808C2-6394-413C-AA2C-951387CC0CE2}" dt="2024-02-04T22:17:27.106" v="1733" actId="20577"/>
          <ac:spMkLst>
            <pc:docMk/>
            <pc:sldMk cId="1663813860" sldId="270"/>
            <ac:spMk id="2" creationId="{3ABC7F37-473E-1767-12B1-A3FFBC7271E5}"/>
          </ac:spMkLst>
        </pc:spChg>
        <pc:spChg chg="mod">
          <ac:chgData name="David" userId="37e1b1b8-efc4-42e7-b539-142cb77c358e" providerId="ADAL" clId="{B33808C2-6394-413C-AA2C-951387CC0CE2}" dt="2024-02-04T22:18:37.926" v="1931" actId="20577"/>
          <ac:spMkLst>
            <pc:docMk/>
            <pc:sldMk cId="1663813860" sldId="270"/>
            <ac:spMk id="3" creationId="{39916CF2-D858-4B21-62D4-C995F86A822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1565F0-14B2-4B91-A9B2-C82B5BA26EAA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6D5C63-D0A8-4C99-9DB4-84CC2060D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605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6D5C63-D0A8-4C99-9DB4-84CC2060DE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0644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control lifetimes, but can’t guarantee that someone else hasn’t already created an instance. Nor can we mock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6D5C63-D0A8-4C99-9DB4-84CC2060DE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6092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Intentionally choosing not to have a default implementation! If the default object has network or database dependencies, we don’t want those to be hit in unit tests.</a:t>
            </a:r>
            <a:br>
              <a:rPr lang="en-US" dirty="0"/>
            </a:br>
            <a:r>
              <a:rPr lang="en-US" dirty="0"/>
              <a:t>Would need to code defensively to handle potential null pointer.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6D5C63-D0A8-4C99-9DB4-84CC2060DE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0512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Have to pass </a:t>
            </a:r>
            <a:r>
              <a:rPr lang="en-US" dirty="0" err="1"/>
              <a:t>IDatabasePool</a:t>
            </a:r>
            <a:r>
              <a:rPr lang="en-US" dirty="0"/>
              <a:t> down through call stack.</a:t>
            </a:r>
          </a:p>
          <a:p>
            <a:r>
              <a:rPr lang="en-US" dirty="0"/>
              <a:t>Java/C# have dependency injection frameworks which can handle dynamic binding to avoid needing to pass through call stack. Introduces a level of runtime risk of failed binding.</a:t>
            </a:r>
          </a:p>
          <a:p>
            <a:r>
              <a:rPr lang="en-US" dirty="0" err="1"/>
              <a:t>PricingQuery</a:t>
            </a:r>
            <a:r>
              <a:rPr lang="en-US" dirty="0"/>
              <a:t> is an int identifier, which allows for logical separation from physical configuration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6D5C63-D0A8-4C99-9DB4-84CC2060DE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493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6D5C63-D0A8-4C99-9DB4-84CC2060DE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3682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polymorphic solution</a:t>
            </a:r>
          </a:p>
          <a:p>
            <a:r>
              <a:rPr lang="en-US" dirty="0" err="1"/>
              <a:t>Gmock</a:t>
            </a:r>
            <a:r>
              <a:rPr lang="en-US" dirty="0"/>
              <a:t> requires inheritance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6D5C63-D0A8-4C99-9DB4-84CC2060DE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187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Pythonesque mocking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6D5C63-D0A8-4C99-9DB4-84CC2060DE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3452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Reinforce changing construction vs call site change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6D5C63-D0A8-4C99-9DB4-84CC2060DEB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1799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trying to unit everything.</a:t>
            </a:r>
          </a:p>
          <a:p>
            <a:r>
              <a:rPr lang="en-US" dirty="0"/>
              <a:t>Test changes.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6D5C63-D0A8-4C99-9DB4-84CC2060DEB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0120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Slow path to adoption</a:t>
            </a:r>
          </a:p>
          <a:p>
            <a:r>
              <a:rPr lang="en-US" dirty="0"/>
              <a:t>Uptake has been inconsistent between teams, but getting better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6D5C63-D0A8-4C99-9DB4-84CC2060DEB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6597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6D5C63-D0A8-4C99-9DB4-84CC2060DEB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361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Having been at the same place for 20 years, my code is part of the legacy problem. My younger self hadn’t been introduced to unit tests.</a:t>
            </a:r>
          </a:p>
          <a:p>
            <a:r>
              <a:rPr lang="en-US" dirty="0"/>
              <a:t>I didn’t appreciate unit tests until my wife went on sabbatical and I worked with a team in Amsterdam, while they were using Java, they fully embraced unit tests.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6D5C63-D0A8-4C99-9DB4-84CC2060DE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9321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</a:t>
            </a:r>
            <a:r>
              <a:rPr lang="en-US" dirty="0" err="1"/>
              <a:t>PricingQuery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6D5C63-D0A8-4C99-9DB4-84CC2060DEB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6502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 the financial industry, we love disclosures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6D5C63-D0A8-4C99-9DB4-84CC2060DE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503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domain of distributed services making calls to each other</a:t>
            </a:r>
          </a:p>
          <a:p>
            <a:r>
              <a:rPr lang="en-US" dirty="0"/>
              <a:t>Christopher Di Bella talked about unit testing of the standard library in his talk yesterday. Unfortunately I missed Jan’s talk this morning due to time zones, but testing is important.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6D5C63-D0A8-4C99-9DB4-84CC2060DE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7301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My examples uses modern C++ but the concepts could be adapted to C++98</a:t>
            </a:r>
          </a:p>
          <a:p>
            <a:r>
              <a:rPr lang="en-US" dirty="0"/>
              <a:t>Singletons typically make it hard to unit tests because once created, can’t be changed or substituted.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6D5C63-D0A8-4C99-9DB4-84CC2060DE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3062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6D5C63-D0A8-4C99-9DB4-84CC2060DE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3430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6D5C63-D0A8-4C99-9DB4-84CC2060DE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82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C++11 simplified singleton construction with Meyer singleton or function static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6D5C63-D0A8-4C99-9DB4-84CC2060DE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2906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6D5C63-D0A8-4C99-9DB4-84CC2060DE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224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159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910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043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106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059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032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2/11/2024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142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2/11/2024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956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2/11/2024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483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076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139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6636D-D922-432D-A958-524484B5923D}" type="datetimeFigureOut">
              <a:rPr lang="en-US" smtClean="0"/>
              <a:pPr/>
              <a:t>2/11/2024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9864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69" r:id="rId1"/>
    <p:sldLayoutId id="2147483970" r:id="rId2"/>
    <p:sldLayoutId id="2147483971" r:id="rId3"/>
    <p:sldLayoutId id="2147483972" r:id="rId4"/>
    <p:sldLayoutId id="2147483973" r:id="rId5"/>
    <p:sldLayoutId id="2147483974" r:id="rId6"/>
    <p:sldLayoutId id="2147483975" r:id="rId7"/>
    <p:sldLayoutId id="2147483976" r:id="rId8"/>
    <p:sldLayoutId id="2147483977" r:id="rId9"/>
    <p:sldLayoutId id="2147483978" r:id="rId10"/>
    <p:sldLayoutId id="21474839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3508-C37B-AE6A-8650-1E2C943A9C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Hijacking singletons to enable unit testing of legacy code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475430-5513-EC85-1F3C-19EC26535D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David Benson</a:t>
            </a:r>
          </a:p>
          <a:p>
            <a:r>
              <a:rPr lang="en-US" dirty="0"/>
              <a:t>S&amp;P Global</a:t>
            </a:r>
          </a:p>
          <a:p>
            <a:endParaRPr lang="en-US" dirty="0"/>
          </a:p>
        </p:txBody>
      </p:sp>
      <p:pic>
        <p:nvPicPr>
          <p:cNvPr id="5" name="Picture 4" descr="A screen shot of a video game&#10;&#10;Description automatically generated">
            <a:extLst>
              <a:ext uri="{FF2B5EF4-FFF2-40B4-BE49-F238E27FC236}">
                <a16:creationId xmlns:a16="http://schemas.microsoft.com/office/drawing/2014/main" id="{DBF22241-E9A4-5DA6-350D-5709B36C42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914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D692D-2C3D-9FE7-F493-03EB3D7AF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 - manually controlled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96545-31B5-795A-9EC3-20B231E459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Logger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unique_ptr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Logger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instance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unique_ptr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Logger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logger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make_unique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Logger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&gt;();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logger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setLogger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unique_ptr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Logger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logger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Logger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instance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swap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logger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02035B-E1CA-46F8-1085-D839C52A4C4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LifetimeLogger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lifetime) 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debug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"Lifetime logger"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setLogger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// read and verify log contents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E39807-3CE7-BB84-9D93-54575F76A68E}"/>
              </a:ext>
            </a:extLst>
          </p:cNvPr>
          <p:cNvSpPr/>
          <p:nvPr/>
        </p:nvSpPr>
        <p:spPr>
          <a:xfrm>
            <a:off x="1263626" y="2086101"/>
            <a:ext cx="4023361" cy="1639232"/>
          </a:xfrm>
          <a:prstGeom prst="rect">
            <a:avLst/>
          </a:prstGeom>
          <a:solidFill>
            <a:srgbClr val="DDDDDD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B0BDBC-94FC-E73C-DF07-2F4058B9B32A}"/>
              </a:ext>
            </a:extLst>
          </p:cNvPr>
          <p:cNvSpPr/>
          <p:nvPr/>
        </p:nvSpPr>
        <p:spPr>
          <a:xfrm>
            <a:off x="1630032" y="2479800"/>
            <a:ext cx="3521935" cy="657099"/>
          </a:xfrm>
          <a:prstGeom prst="rect">
            <a:avLst/>
          </a:prstGeom>
          <a:solidFill>
            <a:srgbClr val="DDDDDD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9CFA60-99F9-5B7D-4726-F17CCD0F585B}"/>
              </a:ext>
            </a:extLst>
          </p:cNvPr>
          <p:cNvSpPr/>
          <p:nvPr/>
        </p:nvSpPr>
        <p:spPr>
          <a:xfrm>
            <a:off x="1263626" y="4537201"/>
            <a:ext cx="4023361" cy="336884"/>
          </a:xfrm>
          <a:prstGeom prst="rect">
            <a:avLst/>
          </a:prstGeom>
          <a:solidFill>
            <a:srgbClr val="DDDDDD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C51240-24FA-FE81-C799-3A61DEE47D79}"/>
              </a:ext>
            </a:extLst>
          </p:cNvPr>
          <p:cNvSpPr/>
          <p:nvPr/>
        </p:nvSpPr>
        <p:spPr>
          <a:xfrm>
            <a:off x="6610327" y="2479800"/>
            <a:ext cx="1983340" cy="270461"/>
          </a:xfrm>
          <a:prstGeom prst="rect">
            <a:avLst/>
          </a:prstGeom>
          <a:solidFill>
            <a:srgbClr val="DDDDDD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437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31AC8-EFB9-CBED-83D4-EB2A26EF9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 with weak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F86D2-230D-D684-AC08-3A54FEDA386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Logger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shared_ptr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Logger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instance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mutex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mutex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weak_ptr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Logger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logger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lock_guard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lock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mutex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logger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expired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 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make_shared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Logger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&gt;();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logger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 marL="0" indent="0">
              <a:buNone/>
            </a:pPr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logger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lock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2C0F54E-9F2A-AC86-5F64-231EC6B7B6A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RAIILifetimeLogger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single_instance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logger1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Logger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instance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logger2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Logger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instance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ASSERT_EQ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logger1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logger2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   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RAIILifetimeLogger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scoped_lifetime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logger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Logger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instance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logger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Logger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instance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83A173-5D62-78F8-9F73-9FAC35F3AF66}"/>
              </a:ext>
            </a:extLst>
          </p:cNvPr>
          <p:cNvSpPr/>
          <p:nvPr/>
        </p:nvSpPr>
        <p:spPr>
          <a:xfrm>
            <a:off x="1686960" y="2797301"/>
            <a:ext cx="3168673" cy="336884"/>
          </a:xfrm>
          <a:prstGeom prst="rect">
            <a:avLst/>
          </a:prstGeom>
          <a:solidFill>
            <a:srgbClr val="DDDDDD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3F5FE0-2381-DFEA-05A8-57298FF92CF6}"/>
              </a:ext>
            </a:extLst>
          </p:cNvPr>
          <p:cNvSpPr/>
          <p:nvPr/>
        </p:nvSpPr>
        <p:spPr>
          <a:xfrm>
            <a:off x="1686960" y="3588934"/>
            <a:ext cx="2368573" cy="336884"/>
          </a:xfrm>
          <a:prstGeom prst="rect">
            <a:avLst/>
          </a:prstGeom>
          <a:solidFill>
            <a:srgbClr val="DDDDDD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52DC74-29E8-3B3D-5C1F-C9CF641ADB7C}"/>
              </a:ext>
            </a:extLst>
          </p:cNvPr>
          <p:cNvSpPr/>
          <p:nvPr/>
        </p:nvSpPr>
        <p:spPr>
          <a:xfrm>
            <a:off x="1686960" y="5663268"/>
            <a:ext cx="2156907" cy="336884"/>
          </a:xfrm>
          <a:prstGeom prst="rect">
            <a:avLst/>
          </a:prstGeom>
          <a:solidFill>
            <a:srgbClr val="DDDDDD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2E86AF-8655-8E97-0EA5-ABFD1474EE15}"/>
              </a:ext>
            </a:extLst>
          </p:cNvPr>
          <p:cNvSpPr/>
          <p:nvPr/>
        </p:nvSpPr>
        <p:spPr>
          <a:xfrm>
            <a:off x="2087009" y="3977412"/>
            <a:ext cx="2709358" cy="1254988"/>
          </a:xfrm>
          <a:prstGeom prst="rect">
            <a:avLst/>
          </a:prstGeom>
          <a:solidFill>
            <a:srgbClr val="DDDDDD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3755D6-8C8E-AF62-7D95-3462AAAF2302}"/>
              </a:ext>
            </a:extLst>
          </p:cNvPr>
          <p:cNvSpPr/>
          <p:nvPr/>
        </p:nvSpPr>
        <p:spPr>
          <a:xfrm>
            <a:off x="6580695" y="2175933"/>
            <a:ext cx="3524272" cy="621368"/>
          </a:xfrm>
          <a:prstGeom prst="rect">
            <a:avLst/>
          </a:prstGeom>
          <a:solidFill>
            <a:srgbClr val="DDDDDD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5D035A-0F57-AF99-19C0-0B6AE155F9A4}"/>
              </a:ext>
            </a:extLst>
          </p:cNvPr>
          <p:cNvSpPr/>
          <p:nvPr/>
        </p:nvSpPr>
        <p:spPr>
          <a:xfrm>
            <a:off x="7020961" y="4262967"/>
            <a:ext cx="3312606" cy="270461"/>
          </a:xfrm>
          <a:prstGeom prst="rect">
            <a:avLst/>
          </a:prstGeom>
          <a:solidFill>
            <a:srgbClr val="DDDDDD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918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8D2F0-93CB-C132-77EE-F177D8E57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Mockable singleton with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57B50-E56D-9892-82EA-6F62846A1AC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Logger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unique_ptr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instance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unique_ptr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logger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logger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Once in main </a:t>
            </a:r>
            <a:r>
              <a:rPr lang="en-US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setLogger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make_unique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&lt;Logger&gt;());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example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debug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"Mockable logger"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369473-17B9-2B48-8DC5-3E981BBD1A3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MockableLogger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message) 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mock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make_unique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MockableLoggerMock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&gt;();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EXPECT_CALL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mock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debug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setLogger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move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mock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debug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"Mockable logger"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B75D15-CC56-8FC7-2CA8-A735AB415EC6}"/>
              </a:ext>
            </a:extLst>
          </p:cNvPr>
          <p:cNvSpPr/>
          <p:nvPr/>
        </p:nvSpPr>
        <p:spPr>
          <a:xfrm>
            <a:off x="1314426" y="2086100"/>
            <a:ext cx="4332841" cy="1342899"/>
          </a:xfrm>
          <a:prstGeom prst="rect">
            <a:avLst/>
          </a:prstGeom>
          <a:solidFill>
            <a:srgbClr val="DDDDDD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5F370A-D8A3-1C21-BAF3-116749C87528}"/>
              </a:ext>
            </a:extLst>
          </p:cNvPr>
          <p:cNvSpPr/>
          <p:nvPr/>
        </p:nvSpPr>
        <p:spPr>
          <a:xfrm>
            <a:off x="2478594" y="4001294"/>
            <a:ext cx="3325306" cy="336884"/>
          </a:xfrm>
          <a:prstGeom prst="rect">
            <a:avLst/>
          </a:prstGeom>
          <a:solidFill>
            <a:srgbClr val="DDDDDD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CA5749-03C0-521A-09FC-84C152A5B170}"/>
              </a:ext>
            </a:extLst>
          </p:cNvPr>
          <p:cNvSpPr/>
          <p:nvPr/>
        </p:nvSpPr>
        <p:spPr>
          <a:xfrm>
            <a:off x="6601860" y="2132667"/>
            <a:ext cx="3807907" cy="949200"/>
          </a:xfrm>
          <a:prstGeom prst="rect">
            <a:avLst/>
          </a:prstGeom>
          <a:solidFill>
            <a:srgbClr val="DDDDDD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3885CB-D743-F11A-61A8-C420E47927A0}"/>
              </a:ext>
            </a:extLst>
          </p:cNvPr>
          <p:cNvSpPr/>
          <p:nvPr/>
        </p:nvSpPr>
        <p:spPr>
          <a:xfrm>
            <a:off x="6601860" y="3092115"/>
            <a:ext cx="3807907" cy="336884"/>
          </a:xfrm>
          <a:prstGeom prst="rect">
            <a:avLst/>
          </a:prstGeom>
          <a:solidFill>
            <a:srgbClr val="DDDDDD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937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7B618-5C3D-8302-C842-89143E5AC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case: Database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294FC-0BDE-6CEC-3990-D6D7F6119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Connection pooling</a:t>
            </a:r>
          </a:p>
          <a:p>
            <a:r>
              <a:rPr lang="en-US" dirty="0"/>
              <a:t>Logical to physical mapping of servers, databases and stored procedures</a:t>
            </a:r>
          </a:p>
          <a:p>
            <a:r>
              <a:rPr lang="en-US" dirty="0"/>
              <a:t>Protection from SQL injection attacks</a:t>
            </a:r>
          </a:p>
          <a:p>
            <a:r>
              <a:rPr lang="en-US" dirty="0"/>
              <a:t>Caching</a:t>
            </a:r>
          </a:p>
          <a:p>
            <a:r>
              <a:rPr lang="en-US" dirty="0"/>
              <a:t>Replication</a:t>
            </a:r>
          </a:p>
          <a:p>
            <a:r>
              <a:rPr lang="en-US" dirty="0"/>
              <a:t>1M LoC: 900 database calls</a:t>
            </a:r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595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1E60C-D355-A0B3-F2A6-A6AA976C6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19518-6348-343B-F248-F8D8B4B0B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OpenHighLowClose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getPrices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IDatabasePool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pool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3690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connection =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pool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getConnection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3690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response =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connection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execute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PricingQuery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690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vector&lt;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OpenHighLowClose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prices;</a:t>
            </a:r>
          </a:p>
          <a:p>
            <a:pPr marL="36900" indent="0">
              <a:buNone/>
            </a:pP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// parse response fields into object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prices;</a:t>
            </a:r>
          </a:p>
          <a:p>
            <a:pPr marL="3690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</a:t>
            </a:r>
          </a:p>
          <a:p>
            <a:pPr marL="36900" indent="0">
              <a:buNone/>
            </a:pP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71F683-8647-1E0E-3412-3849D5B68FF5}"/>
              </a:ext>
            </a:extLst>
          </p:cNvPr>
          <p:cNvSpPr/>
          <p:nvPr/>
        </p:nvSpPr>
        <p:spPr>
          <a:xfrm>
            <a:off x="4866194" y="1825625"/>
            <a:ext cx="2203474" cy="336884"/>
          </a:xfrm>
          <a:prstGeom prst="rect">
            <a:avLst/>
          </a:prstGeom>
          <a:solidFill>
            <a:srgbClr val="DDDDDD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585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86B90-8BA3-91CA-2DB8-9E1404205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with </a:t>
            </a:r>
            <a:r>
              <a:rPr lang="en-US" dirty="0" err="1"/>
              <a:t>GMock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F73BB-C26F-B2F4-87DF-A0F1D4E6A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ModernPrices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getPrices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// GIVEN: mock pricing data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ConnectionMock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connection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EXPECT_CALL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connection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Execute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)).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WillRepeatedly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R"([{"Date":"2024-03-01T09:30:00",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"Open":123.45}])"_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DatabasePoolMock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pool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EXPECT_CALL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pool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getConnection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()).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WillRepeatedly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connection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// WHEN: we ask for prices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getPrices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pool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// ...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A3B8C8-3706-F828-A9EC-4115F2AF62DE}"/>
              </a:ext>
            </a:extLst>
          </p:cNvPr>
          <p:cNvSpPr/>
          <p:nvPr/>
        </p:nvSpPr>
        <p:spPr>
          <a:xfrm>
            <a:off x="1284794" y="2441701"/>
            <a:ext cx="9336639" cy="1110066"/>
          </a:xfrm>
          <a:prstGeom prst="rect">
            <a:avLst/>
          </a:prstGeom>
          <a:solidFill>
            <a:srgbClr val="DDDDDD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166352-CF8F-E7A3-9CEE-CADA164D4C9C}"/>
              </a:ext>
            </a:extLst>
          </p:cNvPr>
          <p:cNvSpPr/>
          <p:nvPr/>
        </p:nvSpPr>
        <p:spPr>
          <a:xfrm>
            <a:off x="1284794" y="3906434"/>
            <a:ext cx="7143773" cy="386166"/>
          </a:xfrm>
          <a:prstGeom prst="rect">
            <a:avLst/>
          </a:prstGeom>
          <a:solidFill>
            <a:srgbClr val="DDDDDD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1C12D4-5C6F-A2BD-38F4-2640F9310504}"/>
              </a:ext>
            </a:extLst>
          </p:cNvPr>
          <p:cNvSpPr/>
          <p:nvPr/>
        </p:nvSpPr>
        <p:spPr>
          <a:xfrm>
            <a:off x="954594" y="4816601"/>
            <a:ext cx="3596239" cy="386166"/>
          </a:xfrm>
          <a:prstGeom prst="rect">
            <a:avLst/>
          </a:prstGeom>
          <a:solidFill>
            <a:srgbClr val="DDDDDD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445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A3BB1-849A-AE7C-4D42-306D80C58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without Inheritance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A583F5-94FC-4C49-D6CA-D8661C113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GMock</a:t>
            </a:r>
            <a:r>
              <a:rPr lang="en-US" dirty="0"/>
              <a:t> requires inheritance</a:t>
            </a:r>
          </a:p>
          <a:p>
            <a:r>
              <a:rPr lang="en-US" dirty="0"/>
              <a:t>Switching to templates isn’t viable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6012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1CEBE36-A271-5B5B-E636-0860F32E8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code we want to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3298B-052A-89A7-B68F-7A46D5E74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OpenHighLowClose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getPrices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ok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execute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PricingQuery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OpenHighLowClose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prices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// parse response fields into object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prices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Execute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query_id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connection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ConnectionPool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instance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getConnection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connection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Execute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query_id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C604CA-3841-67C2-5B8F-736401CB77FC}"/>
              </a:ext>
            </a:extLst>
          </p:cNvPr>
          <p:cNvSpPr/>
          <p:nvPr/>
        </p:nvSpPr>
        <p:spPr>
          <a:xfrm>
            <a:off x="1339827" y="4897035"/>
            <a:ext cx="6898240" cy="336884"/>
          </a:xfrm>
          <a:prstGeom prst="rect">
            <a:avLst/>
          </a:prstGeom>
          <a:solidFill>
            <a:srgbClr val="DDDDDD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60B6AF-7F7A-A31E-8F20-228E4392A092}"/>
              </a:ext>
            </a:extLst>
          </p:cNvPr>
          <p:cNvSpPr/>
          <p:nvPr/>
        </p:nvSpPr>
        <p:spPr>
          <a:xfrm>
            <a:off x="1310193" y="2509435"/>
            <a:ext cx="5433507" cy="695198"/>
          </a:xfrm>
          <a:prstGeom prst="rect">
            <a:avLst/>
          </a:prstGeom>
          <a:solidFill>
            <a:srgbClr val="DDDDDD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342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DCDB8-4897-8DFE-435E-B107A9271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Injecting behavior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C9049-E747-B80D-1958-5CFDF0AB0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CommandHandler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&amp;)&gt;;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Connection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Connection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CommandHandler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handler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: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m_handler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move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handler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 {}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Execute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query_id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m_handler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m_handler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query_id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// regular implementation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CommandHandler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m_handler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044C52-CD31-BEFC-185D-F4E20EE1DBB6}"/>
              </a:ext>
            </a:extLst>
          </p:cNvPr>
          <p:cNvSpPr/>
          <p:nvPr/>
        </p:nvSpPr>
        <p:spPr>
          <a:xfrm>
            <a:off x="891094" y="1825625"/>
            <a:ext cx="6212439" cy="336884"/>
          </a:xfrm>
          <a:prstGeom prst="rect">
            <a:avLst/>
          </a:prstGeom>
          <a:solidFill>
            <a:srgbClr val="DDDDDD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D4B810-0E9A-273A-2988-4DBF7CA24CA0}"/>
              </a:ext>
            </a:extLst>
          </p:cNvPr>
          <p:cNvSpPr/>
          <p:nvPr/>
        </p:nvSpPr>
        <p:spPr>
          <a:xfrm>
            <a:off x="1767394" y="3192589"/>
            <a:ext cx="4747706" cy="1015344"/>
          </a:xfrm>
          <a:prstGeom prst="rect">
            <a:avLst/>
          </a:prstGeom>
          <a:solidFill>
            <a:srgbClr val="DDDDDD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779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AEA3B-E739-EE19-00D6-7CA5AD755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Injecting behavior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7A721-2F03-03C3-5311-A7B916E28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ConnectionPool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ConnectionPool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instance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ConnectionPool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pool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pool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setHandler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CommandHandler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handler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m_handler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move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handler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Connection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getConnection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Connection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m_handler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CommandHandler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m_handler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b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29C432-B64E-5C7C-06E9-90FC2D96A998}"/>
              </a:ext>
            </a:extLst>
          </p:cNvPr>
          <p:cNvSpPr/>
          <p:nvPr/>
        </p:nvSpPr>
        <p:spPr>
          <a:xfrm>
            <a:off x="1293260" y="2170767"/>
            <a:ext cx="4802740" cy="1351365"/>
          </a:xfrm>
          <a:prstGeom prst="rect">
            <a:avLst/>
          </a:prstGeom>
          <a:solidFill>
            <a:srgbClr val="DDDDDD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94D7DD-8D2D-B044-887F-D3406D741C97}"/>
              </a:ext>
            </a:extLst>
          </p:cNvPr>
          <p:cNvSpPr/>
          <p:nvPr/>
        </p:nvSpPr>
        <p:spPr>
          <a:xfrm>
            <a:off x="1293260" y="3597401"/>
            <a:ext cx="4802740" cy="966131"/>
          </a:xfrm>
          <a:prstGeom prst="rect">
            <a:avLst/>
          </a:prstGeom>
          <a:solidFill>
            <a:srgbClr val="DDDDDD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A61FDF-1795-0D63-1D60-11018ED59A27}"/>
              </a:ext>
            </a:extLst>
          </p:cNvPr>
          <p:cNvSpPr/>
          <p:nvPr/>
        </p:nvSpPr>
        <p:spPr>
          <a:xfrm>
            <a:off x="1293260" y="4596467"/>
            <a:ext cx="4802740" cy="1021165"/>
          </a:xfrm>
          <a:prstGeom prst="rect">
            <a:avLst/>
          </a:prstGeom>
          <a:solidFill>
            <a:srgbClr val="DDDDDD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365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789E3-19D1-7F23-593B-50A0354A6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BD5C5E-6BCD-2231-B822-D6184E78E5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629977" cy="4351338"/>
          </a:xfrm>
        </p:spPr>
        <p:txBody>
          <a:bodyPr/>
          <a:lstStyle/>
          <a:p>
            <a:r>
              <a:rPr lang="en-US" dirty="0"/>
              <a:t>30 years of industry experience</a:t>
            </a:r>
          </a:p>
          <a:p>
            <a:r>
              <a:rPr lang="en-US" dirty="0"/>
              <a:t>20 years with S&amp;P Global through various acquisitions</a:t>
            </a:r>
          </a:p>
          <a:p>
            <a:r>
              <a:rPr lang="en-US" dirty="0"/>
              <a:t>Technical Architect with the </a:t>
            </a:r>
            <a:r>
              <a:rPr lang="en-US" dirty="0" err="1"/>
              <a:t>Fincentric</a:t>
            </a:r>
            <a:r>
              <a:rPr lang="en-US" dirty="0"/>
              <a:t> division, where we focus primarily on the individual or retail investor. I work with our teams to deliver real-time financial information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C4D13-42F4-D961-DFBB-955D46C568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8176" y="1825625"/>
            <a:ext cx="4885624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 descr="A red flower in a field&#10;&#10;Description automatically generated">
            <a:extLst>
              <a:ext uri="{FF2B5EF4-FFF2-40B4-BE49-F238E27FC236}">
                <a16:creationId xmlns:a16="http://schemas.microsoft.com/office/drawing/2014/main" id="{260CA9AB-5517-5843-031B-207270F726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76" r="18766" b="-1"/>
          <a:stretch/>
        </p:blipFill>
        <p:spPr>
          <a:xfrm>
            <a:off x="6722533" y="1825625"/>
            <a:ext cx="4783667" cy="434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0681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40D8A-6936-9735-7F04-5C998CD36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 response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F34B3-20BD-6082-55E1-1521B7087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MockResponse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MockResponse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ConnectionPool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instance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setHandler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[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query_id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m_service_responses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query_id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m_service_responses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 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second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});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unordered_map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int32_t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m_service_responses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4A1756-9DE2-032A-144E-B675629B324A}"/>
              </a:ext>
            </a:extLst>
          </p:cNvPr>
          <p:cNvSpPr/>
          <p:nvPr/>
        </p:nvSpPr>
        <p:spPr>
          <a:xfrm>
            <a:off x="1636160" y="2420535"/>
            <a:ext cx="3943373" cy="336884"/>
          </a:xfrm>
          <a:prstGeom prst="rect">
            <a:avLst/>
          </a:prstGeom>
          <a:solidFill>
            <a:srgbClr val="DDDDDD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15C879-31E4-46AF-B46C-A324251CCFA3}"/>
              </a:ext>
            </a:extLst>
          </p:cNvPr>
          <p:cNvSpPr/>
          <p:nvPr/>
        </p:nvSpPr>
        <p:spPr>
          <a:xfrm>
            <a:off x="2491294" y="3063576"/>
            <a:ext cx="4519106" cy="336884"/>
          </a:xfrm>
          <a:prstGeom prst="rect">
            <a:avLst/>
          </a:prstGeom>
          <a:solidFill>
            <a:srgbClr val="DDDDDD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1CBE4D-E654-4C72-1166-8A5B22676E0C}"/>
              </a:ext>
            </a:extLst>
          </p:cNvPr>
          <p:cNvSpPr/>
          <p:nvPr/>
        </p:nvSpPr>
        <p:spPr>
          <a:xfrm>
            <a:off x="2863827" y="3706616"/>
            <a:ext cx="2165373" cy="624083"/>
          </a:xfrm>
          <a:prstGeom prst="rect">
            <a:avLst/>
          </a:prstGeom>
          <a:solidFill>
            <a:srgbClr val="DDDDDD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374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DB362-FBB0-FE81-48C1-83A1BD8D5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unit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19589-896E-A7A5-0BA0-1324F3082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Prices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getPrices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36900" indent="0">
              <a:buNone/>
            </a:pP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// GIVEN: mock pricing data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mock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MockResponse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3690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mock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PricingQuery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R"([{"Date":"2024-03-01T09:30:00",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"Open":123.45}])"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6900" indent="0">
              <a:buNone/>
            </a:pP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// WHEN: we ask for prices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prices = 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getPrices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36900" indent="0">
              <a:buNone/>
            </a:pP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//...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36900" indent="0">
              <a:buNone/>
            </a:pP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B992B6-B865-612B-0633-CBB0B74E00F3}"/>
              </a:ext>
            </a:extLst>
          </p:cNvPr>
          <p:cNvSpPr/>
          <p:nvPr/>
        </p:nvSpPr>
        <p:spPr>
          <a:xfrm>
            <a:off x="1344060" y="2522135"/>
            <a:ext cx="6610373" cy="1016932"/>
          </a:xfrm>
          <a:prstGeom prst="rect">
            <a:avLst/>
          </a:prstGeom>
          <a:solidFill>
            <a:srgbClr val="DDDDDD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106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925EE-9A4B-5A46-1335-22014B70D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 capabilities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E4595-7098-0CEF-EA62-2C980B500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mock multiple calls, each with different </a:t>
            </a:r>
            <a:r>
              <a:rPr lang="en-US" dirty="0" err="1"/>
              <a:t>reponses</a:t>
            </a:r>
            <a:endParaRPr lang="en-US" dirty="0"/>
          </a:p>
          <a:p>
            <a:r>
              <a:rPr lang="en-US" dirty="0"/>
              <a:t>Can mock a call with different inputs, each with different </a:t>
            </a:r>
            <a:r>
              <a:rPr lang="en-US" dirty="0" err="1"/>
              <a:t>reponses</a:t>
            </a:r>
            <a:endParaRPr lang="en-US" dirty="0"/>
          </a:p>
          <a:p>
            <a:r>
              <a:rPr lang="en-US" dirty="0"/>
              <a:t>Different responses for first and subsequent calls</a:t>
            </a:r>
          </a:p>
          <a:p>
            <a:r>
              <a:rPr lang="en-US" dirty="0"/>
              <a:t>Once you have defined a mock, all subsequent calls are mocked. The destructor will remove all configurations. We fail on empty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1947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DB362-FBB0-FE81-48C1-83A1BD8D5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unit test – scope creep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19589-896E-A7A5-0BA0-1324F3082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TEST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Prices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getPricesExtended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auto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mock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testing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MockResponse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mock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add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PricingQuery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R"([{"Date":"2024-03-01T09:30:00","Open":123.45}])"_</a:t>
            </a:r>
            <a:r>
              <a:rPr lang="en-US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json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mock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add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SymbolTranslation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R"({"RIC":"SPGI.K","XID":123})"_</a:t>
            </a:r>
            <a:r>
              <a:rPr lang="en-US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json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auto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symbol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Symbol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"SPGI.K"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  // Looks up symbol mapping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mock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add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ExchangeHours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R"([{"Date":"2024-03-01","Open":"9:30",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        "Close":"16:00"}])"_</a:t>
            </a:r>
            <a:r>
              <a:rPr lang="en-US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json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    // Looks up exchange hours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auto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startTime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endTime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] = 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symbol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exchange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().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getOpenCloseTimes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"2024-03-01"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auto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prices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getPrices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symbol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startTime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endTime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    //...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579648-94C3-37A2-6116-D456A96CF2DF}"/>
              </a:ext>
            </a:extLst>
          </p:cNvPr>
          <p:cNvSpPr/>
          <p:nvPr/>
        </p:nvSpPr>
        <p:spPr>
          <a:xfrm>
            <a:off x="1331360" y="3178302"/>
            <a:ext cx="3541207" cy="336884"/>
          </a:xfrm>
          <a:prstGeom prst="rect">
            <a:avLst/>
          </a:prstGeom>
          <a:solidFill>
            <a:srgbClr val="DDDDDD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06F9FE-D224-B42B-A387-139246751404}"/>
              </a:ext>
            </a:extLst>
          </p:cNvPr>
          <p:cNvSpPr/>
          <p:nvPr/>
        </p:nvSpPr>
        <p:spPr>
          <a:xfrm>
            <a:off x="1331360" y="4592235"/>
            <a:ext cx="8786307" cy="336884"/>
          </a:xfrm>
          <a:prstGeom prst="rect">
            <a:avLst/>
          </a:prstGeom>
          <a:solidFill>
            <a:srgbClr val="DDDDDD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FAC90B-69CA-C8C4-227D-08F99F2B28F3}"/>
              </a:ext>
            </a:extLst>
          </p:cNvPr>
          <p:cNvSpPr/>
          <p:nvPr/>
        </p:nvSpPr>
        <p:spPr>
          <a:xfrm>
            <a:off x="1331360" y="2907841"/>
            <a:ext cx="7448573" cy="270461"/>
          </a:xfrm>
          <a:prstGeom prst="rect">
            <a:avLst/>
          </a:prstGeom>
          <a:solidFill>
            <a:srgbClr val="DDDDDD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9BE20E-401E-A55D-6D8D-815DC0436507}"/>
              </a:ext>
            </a:extLst>
          </p:cNvPr>
          <p:cNvSpPr/>
          <p:nvPr/>
        </p:nvSpPr>
        <p:spPr>
          <a:xfrm>
            <a:off x="1331360" y="3544468"/>
            <a:ext cx="7397773" cy="710883"/>
          </a:xfrm>
          <a:prstGeom prst="rect">
            <a:avLst/>
          </a:prstGeom>
          <a:solidFill>
            <a:srgbClr val="DDDDDD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D1E0A8-B1ED-F912-B1BD-B676D9B56325}"/>
              </a:ext>
            </a:extLst>
          </p:cNvPr>
          <p:cNvSpPr/>
          <p:nvPr/>
        </p:nvSpPr>
        <p:spPr>
          <a:xfrm>
            <a:off x="1331360" y="4929119"/>
            <a:ext cx="5916107" cy="336884"/>
          </a:xfrm>
          <a:prstGeom prst="rect">
            <a:avLst/>
          </a:prstGeom>
          <a:solidFill>
            <a:srgbClr val="DDDDDD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119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85667-1E2E-D907-BF46-A4800E3C7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0C058-27CD-71FA-A1AC-4A6864A0F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you have the capability of mocking calls, the next question is how to get live responses to put into unit tests</a:t>
            </a:r>
          </a:p>
          <a:p>
            <a:r>
              <a:rPr lang="en-US" dirty="0"/>
              <a:t>Add a tracing facility</a:t>
            </a:r>
          </a:p>
          <a:p>
            <a:pPr lvl="1"/>
            <a:r>
              <a:rPr lang="en-US" dirty="0"/>
              <a:t>Enabled via request for a limited duration</a:t>
            </a:r>
          </a:p>
          <a:p>
            <a:pPr lvl="1"/>
            <a:r>
              <a:rPr lang="en-US" dirty="0"/>
              <a:t>Enabled via command line switch</a:t>
            </a:r>
          </a:p>
          <a:p>
            <a:pPr lvl="1"/>
            <a:r>
              <a:rPr lang="en-US" dirty="0"/>
              <a:t>Intended for collecting test data locally, not designed to scale for production use</a:t>
            </a:r>
          </a:p>
        </p:txBody>
      </p:sp>
    </p:spTree>
    <p:extLst>
      <p:ext uri="{BB962C8B-B14F-4D97-AF65-F5344CB8AC3E}">
        <p14:creationId xmlns:p14="http://schemas.microsoft.com/office/powerpoint/2010/main" val="33446328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81083-5604-9919-8654-6E1EFD12D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case: API calls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DCA30-8229-63A1-6628-3D84DE325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Service discovery</a:t>
            </a:r>
          </a:p>
          <a:p>
            <a:r>
              <a:rPr lang="en-US" dirty="0"/>
              <a:t>Connection pooling</a:t>
            </a:r>
          </a:p>
          <a:p>
            <a:r>
              <a:rPr lang="en-US" dirty="0"/>
              <a:t>Serialization/deserialization</a:t>
            </a:r>
          </a:p>
          <a:p>
            <a:r>
              <a:rPr lang="en-US" dirty="0"/>
              <a:t>1M LoC: 300+ API calls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7453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B4FC0-EE6E-0331-2D3B-85645348F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code we want to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D5019-B653-41DA-AD98-4F72560AE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Lookup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3690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Lookup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3690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m_client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XrefServer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690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3690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Symbol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translate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ticker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3690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symbolSet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36900" indent="0">
              <a:buNone/>
            </a:pP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//...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status =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m_client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Execute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"Translate"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request, response);</a:t>
            </a:r>
          </a:p>
          <a:p>
            <a:pPr marL="36900" indent="0">
              <a:buNone/>
            </a:pP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//...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36900" indent="0">
              <a:buNone/>
            </a:pPr>
            <a:b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Client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m_client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690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36900" indent="0">
              <a:buNone/>
            </a:pP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D70C57-B886-E9A3-A897-372615E406DB}"/>
              </a:ext>
            </a:extLst>
          </p:cNvPr>
          <p:cNvSpPr/>
          <p:nvPr/>
        </p:nvSpPr>
        <p:spPr>
          <a:xfrm>
            <a:off x="1805495" y="2490258"/>
            <a:ext cx="3198306" cy="336884"/>
          </a:xfrm>
          <a:prstGeom prst="rect">
            <a:avLst/>
          </a:prstGeom>
          <a:solidFill>
            <a:srgbClr val="DDDDDD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C873A8-BCDF-53E5-EE18-E0C2575048CE}"/>
              </a:ext>
            </a:extLst>
          </p:cNvPr>
          <p:cNvSpPr/>
          <p:nvPr/>
        </p:nvSpPr>
        <p:spPr>
          <a:xfrm>
            <a:off x="1805495" y="4230158"/>
            <a:ext cx="7097205" cy="336884"/>
          </a:xfrm>
          <a:prstGeom prst="rect">
            <a:avLst/>
          </a:prstGeom>
          <a:solidFill>
            <a:srgbClr val="DDDDDD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204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0B7C4-13A0-4A9C-C3D0-F2CF509B4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Add a singleton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49F69-54A4-E223-53D5-89AF0088D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SharedLookup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Symbol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translate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m_client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Execute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"Translate"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//...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{};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b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ISharedClient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m_client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getClient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XrefServer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)};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C47B45E-061D-7A81-A926-72CDDAFDADB3}"/>
              </a:ext>
            </a:extLst>
          </p:cNvPr>
          <p:cNvSpPr/>
          <p:nvPr/>
        </p:nvSpPr>
        <p:spPr>
          <a:xfrm>
            <a:off x="1356762" y="4446058"/>
            <a:ext cx="5636706" cy="336884"/>
          </a:xfrm>
          <a:prstGeom prst="rect">
            <a:avLst/>
          </a:prstGeom>
          <a:solidFill>
            <a:srgbClr val="DDDDDD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4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8585842-EE90-6623-8D95-B871FB2C1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Add a singleton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AF71A-839C-50DA-AA74-D8EDBE058B3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ISharedClient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getClient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pool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getPool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getClient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pool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unique_ptr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ISharedClientPool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getPool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unique_ptr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ISharedClientPool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pool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pool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setPool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unique_ptr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ISharedClientPool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pool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getPool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swap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pool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12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2F4774-7833-FDCA-D0C1-44247CD26EB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ISharedClientPool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ISharedClientPool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=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ISharedClient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getClient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= 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b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ISharedClient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ISharedClient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=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Execute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= 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en-US" sz="1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C9389B-C7CE-6CDE-730F-ADCEA7816580}"/>
              </a:ext>
            </a:extLst>
          </p:cNvPr>
          <p:cNvSpPr/>
          <p:nvPr/>
        </p:nvSpPr>
        <p:spPr>
          <a:xfrm>
            <a:off x="1174728" y="2129367"/>
            <a:ext cx="2952772" cy="270461"/>
          </a:xfrm>
          <a:prstGeom prst="rect">
            <a:avLst/>
          </a:prstGeom>
          <a:solidFill>
            <a:srgbClr val="DDDDDD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897E90-CD59-54F5-050D-061B35E971FF}"/>
              </a:ext>
            </a:extLst>
          </p:cNvPr>
          <p:cNvSpPr/>
          <p:nvPr/>
        </p:nvSpPr>
        <p:spPr>
          <a:xfrm>
            <a:off x="1174728" y="3158539"/>
            <a:ext cx="3668205" cy="270461"/>
          </a:xfrm>
          <a:prstGeom prst="rect">
            <a:avLst/>
          </a:prstGeom>
          <a:solidFill>
            <a:srgbClr val="DDDDDD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816A063-B106-7BCE-4418-A0E567A10186}"/>
              </a:ext>
            </a:extLst>
          </p:cNvPr>
          <p:cNvSpPr/>
          <p:nvPr/>
        </p:nvSpPr>
        <p:spPr>
          <a:xfrm>
            <a:off x="1174728" y="4292600"/>
            <a:ext cx="1894439" cy="270461"/>
          </a:xfrm>
          <a:prstGeom prst="rect">
            <a:avLst/>
          </a:prstGeom>
          <a:solidFill>
            <a:srgbClr val="DDDDDD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179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C6AB9-B577-738E-0299-748BB0C4B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unit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FCE06-6BBF-D682-5154-D54243B93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MockableApi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translation) 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R"({"RIC":"SPGI.K","XID":123})"_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SharedClientMock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EXPECT_CALL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Execute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.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WillOnce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DoAll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SetArgReferee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)));</a:t>
            </a:r>
          </a:p>
          <a:p>
            <a:pPr marL="0" indent="0">
              <a:buNone/>
            </a:pPr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pool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make_unique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SharedClientPoolMock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&gt;();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EXPECT_CALL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pool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getClient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)).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WillRepeatedly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ReturnRef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setPool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move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pool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// WHEN: we ask for ticker translation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SharedLookup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lookup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symbol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lookup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translate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//...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A5EB75-05FD-8534-CBA4-6CC0BDB3E648}"/>
              </a:ext>
            </a:extLst>
          </p:cNvPr>
          <p:cNvSpPr/>
          <p:nvPr/>
        </p:nvSpPr>
        <p:spPr>
          <a:xfrm>
            <a:off x="1305961" y="2761192"/>
            <a:ext cx="5933039" cy="667808"/>
          </a:xfrm>
          <a:prstGeom prst="rect">
            <a:avLst/>
          </a:prstGeom>
          <a:solidFill>
            <a:srgbClr val="DDDDDD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CFA33E-F64A-EC73-AC7B-0E50CEC5035B}"/>
              </a:ext>
            </a:extLst>
          </p:cNvPr>
          <p:cNvSpPr/>
          <p:nvPr/>
        </p:nvSpPr>
        <p:spPr>
          <a:xfrm>
            <a:off x="1305962" y="2124967"/>
            <a:ext cx="5293806" cy="336884"/>
          </a:xfrm>
          <a:prstGeom prst="rect">
            <a:avLst/>
          </a:prstGeom>
          <a:solidFill>
            <a:srgbClr val="DDDDDD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32D3AD-F44C-1BA6-3479-90553A7FBC82}"/>
              </a:ext>
            </a:extLst>
          </p:cNvPr>
          <p:cNvSpPr/>
          <p:nvPr/>
        </p:nvSpPr>
        <p:spPr>
          <a:xfrm>
            <a:off x="1305961" y="3559898"/>
            <a:ext cx="6690806" cy="667807"/>
          </a:xfrm>
          <a:prstGeom prst="rect">
            <a:avLst/>
          </a:prstGeom>
          <a:solidFill>
            <a:srgbClr val="DDDDDD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FD754F-EA54-BB28-C7EA-5981000C83D8}"/>
              </a:ext>
            </a:extLst>
          </p:cNvPr>
          <p:cNvSpPr/>
          <p:nvPr/>
        </p:nvSpPr>
        <p:spPr>
          <a:xfrm>
            <a:off x="1305961" y="4441825"/>
            <a:ext cx="2567539" cy="336884"/>
          </a:xfrm>
          <a:prstGeom prst="rect">
            <a:avLst/>
          </a:prstGeom>
          <a:solidFill>
            <a:srgbClr val="DDDDDD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876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F226F-53D5-80E9-72CF-11512C8C2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Disclosures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CC386-3FC3-F403-FD7C-0FCB60DE1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I’m not selling or promoting a commercial tool</a:t>
            </a:r>
          </a:p>
          <a:p>
            <a:r>
              <a:rPr lang="en-US" dirty="0"/>
              <a:t>I’m not promoting an open-source tool</a:t>
            </a:r>
          </a:p>
        </p:txBody>
      </p:sp>
    </p:spTree>
    <p:extLst>
      <p:ext uri="{BB962C8B-B14F-4D97-AF65-F5344CB8AC3E}">
        <p14:creationId xmlns:p14="http://schemas.microsoft.com/office/powerpoint/2010/main" val="1345634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C7F37-473E-1767-12B1-A3FFBC727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hard part: Adoption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16CF2-D858-4B21-62D4-C995F86A8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is easy, people are hard</a:t>
            </a:r>
          </a:p>
          <a:p>
            <a:r>
              <a:rPr lang="en-US" dirty="0"/>
              <a:t>Creating a unit testing mechanism for legacy code is a bounded problem</a:t>
            </a:r>
          </a:p>
          <a:p>
            <a:r>
              <a:rPr lang="en-US" dirty="0"/>
              <a:t>Convincing your peers to use it</a:t>
            </a:r>
          </a:p>
        </p:txBody>
      </p:sp>
    </p:spTree>
    <p:extLst>
      <p:ext uri="{BB962C8B-B14F-4D97-AF65-F5344CB8AC3E}">
        <p14:creationId xmlns:p14="http://schemas.microsoft.com/office/powerpoint/2010/main" val="16638138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ACF03-6B50-94C1-8DF9-89C5DEC87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Adoption: Senior leadership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CD2F5-08F6-04F0-E009-B3B4AF3D9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Shift left</a:t>
            </a:r>
          </a:p>
        </p:txBody>
      </p:sp>
      <p:pic>
        <p:nvPicPr>
          <p:cNvPr id="1028" name="Picture 4" descr="Shift left testing Mendix | Menditect Test Automation">
            <a:extLst>
              <a:ext uri="{FF2B5EF4-FFF2-40B4-BE49-F238E27FC236}">
                <a16:creationId xmlns:a16="http://schemas.microsoft.com/office/drawing/2014/main" id="{9A137D5F-11B7-99F1-E796-0D5EA935D1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0735" y="2276048"/>
            <a:ext cx="6672731" cy="3070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63568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6EAE4-0F7C-0B03-0DA9-D966D5EF6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Adoption: Product owners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35E31-8018-8EA3-4FD6-429C6CA3B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Natural tension between features, schedule and quality</a:t>
            </a:r>
          </a:p>
          <a:p>
            <a:r>
              <a:rPr lang="en-US" dirty="0"/>
              <a:t>Changing the definition of done to include unit testing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0116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EA967-93EA-AA0D-DC3F-72E734CAB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Adoption: developers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7BDBB-70B5-1D3E-B9D6-A8111BA15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reviews</a:t>
            </a:r>
          </a:p>
          <a:p>
            <a:pPr lvl="1"/>
            <a:r>
              <a:rPr lang="en-US" dirty="0"/>
              <a:t>Review the tests first. Ensures the API is testable and usable</a:t>
            </a:r>
          </a:p>
          <a:p>
            <a:pPr lvl="1"/>
            <a:r>
              <a:rPr lang="en-US" dirty="0"/>
              <a:t>Link to unit test documentation and examples</a:t>
            </a:r>
          </a:p>
          <a:p>
            <a:pPr lvl="1"/>
            <a:r>
              <a:rPr lang="en-US" dirty="0"/>
              <a:t>Missing tests become tasks which block merging</a:t>
            </a:r>
          </a:p>
          <a:p>
            <a:pPr lvl="1"/>
            <a:r>
              <a:rPr lang="en-US" dirty="0"/>
              <a:t>SonarQube quality gate enforcements on  new code</a:t>
            </a:r>
          </a:p>
          <a:p>
            <a:r>
              <a:rPr lang="en-US" dirty="0"/>
              <a:t>Testing needs to be scoped as part of the original ticket, not relegated to a future ticket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8669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81C93-25E1-1528-FD86-9805A5A7B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E54DF-364F-6E94-BAB6-20C35D615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dirty="0"/>
              <a:t>Key points:</a:t>
            </a:r>
          </a:p>
          <a:p>
            <a:pPr lvl="1"/>
            <a:r>
              <a:rPr lang="en-US" sz="3200" dirty="0"/>
              <a:t>Mockable singleton</a:t>
            </a:r>
          </a:p>
          <a:p>
            <a:pPr marL="0" indent="0">
              <a:buNone/>
            </a:pPr>
            <a:r>
              <a:rPr lang="en-US" sz="25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2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5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Logger</a:t>
            </a:r>
            <a:r>
              <a:rPr lang="en-US" sz="2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sz="25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5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sz="2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5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2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5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unique_ptr</a:t>
            </a:r>
            <a:r>
              <a:rPr lang="en-US" sz="2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5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sz="2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25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2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5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instance</a:t>
            </a:r>
            <a:r>
              <a:rPr lang="en-US" sz="2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2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5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2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5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unique_ptr</a:t>
            </a:r>
            <a:r>
              <a:rPr lang="en-US" sz="2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5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sz="2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25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logger</a:t>
            </a:r>
            <a:r>
              <a:rPr lang="en-US" sz="2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5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5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logger</a:t>
            </a:r>
            <a:r>
              <a:rPr lang="en-US" sz="2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US" sz="2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br>
              <a:rPr lang="en-US" sz="2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2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9123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73370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4B948-ECC4-3854-E06F-E8C3DB04C5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Database w/ </a:t>
            </a:r>
            <a:r>
              <a:rPr lang="en-US" dirty="0" err="1"/>
              <a:t>GMock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BD60C2-40C9-6058-D4C8-D7E88F0AE5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4615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8D7BB-024F-C09B-DB11-88B19163D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code we want to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22A9E-5D6D-75E9-D081-F77E9681A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OpenHighLowClose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getPrices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ok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execute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PricingQuery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OpenHighLowClose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prices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// parse response fields into object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prices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84831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8EF30-6086-2F14-9F0A-1C4E9845B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– hidden singleton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856B5-8B3C-12B7-2146-C28CE4E2E1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3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3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OpenHighLowClose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3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getPrices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ok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US" sz="13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3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execute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PricingQuery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3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OpenHighLowClose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prices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// parse response fields into object</a:t>
            </a:r>
            <a:endParaRPr lang="en-US" sz="13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prices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3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execute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query_id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3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connection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3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getPool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3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3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getConnection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connection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3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execute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query_id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3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84D376-7681-D348-05DA-BE0D7A16599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3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unique_ptr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3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IDatabasePool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getPool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unique_ptr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3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IDatabasePool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pool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pool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setPool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3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unique_ptr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3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IDatabasePool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pool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getPool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13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swap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pool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3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29571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1D379-6D1C-CE1F-27E3-6C45868D9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 with </a:t>
            </a:r>
            <a:r>
              <a:rPr lang="en-US" dirty="0" err="1"/>
              <a:t>GMock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75FBC-1E7C-B6F1-E937-44D6C712E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LegacyMockable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getPrices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ConnectionMock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connection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R"([{"Date":"2024-03-01T09:30:00", "Open":123.45}])"_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EXPECT_CALL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connection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execute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WillOnce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DoAll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SetArgReferee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)));</a:t>
            </a:r>
          </a:p>
          <a:p>
            <a:pPr marL="0" indent="0">
              <a:buNone/>
            </a:pPr>
            <a:b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pool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make_unique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DatabasePoolMock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&gt;();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EXPECT_CALL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pool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getConnection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WillRepeatedly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connection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b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setPool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move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pool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// WHEN: we ask for prices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getPrices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34159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F226F-53D5-80E9-72CF-11512C8C2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of legacy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CC386-3FC3-F403-FD7C-0FCB60DE1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need to make changes to legacy code to either fix bugs or add features</a:t>
            </a:r>
          </a:p>
          <a:p>
            <a:r>
              <a:rPr lang="en-US" dirty="0"/>
              <a:t>You own the code and can make changes to facilitate unit testing</a:t>
            </a:r>
          </a:p>
          <a:p>
            <a:r>
              <a:rPr lang="en-US" dirty="0"/>
              <a:t>Goal: Leave the existing calling code as unchanged as possible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045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73D91-76C0-65F3-C543-5D17B35D7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attributes of legacy code?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390E6-5714-4834-7A7C-D18ACAB1E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Age</a:t>
            </a:r>
          </a:p>
          <a:p>
            <a:r>
              <a:rPr lang="en-US" dirty="0"/>
              <a:t>Original designers and/or implementers are not available</a:t>
            </a:r>
          </a:p>
          <a:p>
            <a:r>
              <a:rPr lang="en-US" dirty="0"/>
              <a:t>Classes/methods violate single responsibility principle</a:t>
            </a:r>
          </a:p>
          <a:p>
            <a:r>
              <a:rPr lang="en-US" dirty="0"/>
              <a:t>Large methods, comingling data and logic</a:t>
            </a:r>
          </a:p>
          <a:p>
            <a:r>
              <a:rPr lang="en-US" dirty="0"/>
              <a:t>Minimal/no unit tests</a:t>
            </a:r>
          </a:p>
          <a:p>
            <a:r>
              <a:rPr lang="en-US" dirty="0"/>
              <a:t>Outdated tool chain/language version</a:t>
            </a:r>
          </a:p>
          <a:p>
            <a:r>
              <a:rPr lang="en-US" dirty="0"/>
              <a:t>Singletons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368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8CF5E-F7D8-DCA3-6B19-0C3725905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Singletons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16217D1-1BA3-56A8-FBA0-9AB2256A64A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815344" y="1825625"/>
            <a:ext cx="3068200" cy="4136808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52750-0A0C-D7A3-2367-B1720031E4A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One of the most commonly used design patterns from the Gang of Four book "Design Patterns"</a:t>
            </a:r>
          </a:p>
          <a:p>
            <a:r>
              <a:rPr lang="en-US" dirty="0"/>
              <a:t>Now referred to as an anti-pattern</a:t>
            </a:r>
          </a:p>
          <a:p>
            <a:r>
              <a:rPr lang="en-US" dirty="0"/>
              <a:t>Singletons allow for accessing functionality without having to pass dependencies</a:t>
            </a:r>
          </a:p>
          <a:p>
            <a:r>
              <a:rPr lang="en-US" dirty="0"/>
              <a:t>Difficult to use with mocking frameworks like Google Mock</a:t>
            </a:r>
          </a:p>
        </p:txBody>
      </p:sp>
    </p:spTree>
    <p:extLst>
      <p:ext uri="{BB962C8B-B14F-4D97-AF65-F5344CB8AC3E}">
        <p14:creationId xmlns:p14="http://schemas.microsoft.com/office/powerpoint/2010/main" val="1795144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32396-6D9A-965C-E748-7E8979917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case: Logging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6D74E-B960-22D1-450D-874FC0A81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Timestamps, thread id</a:t>
            </a:r>
          </a:p>
          <a:p>
            <a:r>
              <a:rPr lang="en-US" dirty="0"/>
              <a:t>Log levels and thresholds</a:t>
            </a:r>
          </a:p>
          <a:p>
            <a:r>
              <a:rPr lang="en-US" dirty="0"/>
              <a:t>Formatting</a:t>
            </a:r>
          </a:p>
          <a:p>
            <a:r>
              <a:rPr lang="en-US" dirty="0"/>
              <a:t>Log to file, network,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File limits – size, time,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Duplicate suppression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030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81D71-C58C-BF2E-C653-DA91BF386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Trivial logger – legacy singleton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6967A-EECB-A255-44AE-97A5AE694C4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example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debug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"Legacy singleton logger"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debug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string_view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Logger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instance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()-&gt;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debug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50FA39-A008-A019-D642-B4C9C128D51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mutex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g_mutex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Logger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Logger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instance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(!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m_singleton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lock_guard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lock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g_mutex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(!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m_singleton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m_singleton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Logger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m_singleton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Logger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=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ofstream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m_file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"log.txt"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Logger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m_singleton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Logger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Logger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m_singleton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6AC363-5B42-F523-7912-83575B347E05}"/>
              </a:ext>
            </a:extLst>
          </p:cNvPr>
          <p:cNvSpPr/>
          <p:nvPr/>
        </p:nvSpPr>
        <p:spPr>
          <a:xfrm>
            <a:off x="1318660" y="3191001"/>
            <a:ext cx="4023361" cy="336884"/>
          </a:xfrm>
          <a:prstGeom prst="rect">
            <a:avLst/>
          </a:prstGeom>
          <a:solidFill>
            <a:srgbClr val="DDDDDD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0E5400-8732-3DF0-FE8E-0EFE60251A94}"/>
              </a:ext>
            </a:extLst>
          </p:cNvPr>
          <p:cNvSpPr/>
          <p:nvPr/>
        </p:nvSpPr>
        <p:spPr>
          <a:xfrm>
            <a:off x="1318661" y="2165684"/>
            <a:ext cx="3859731" cy="336884"/>
          </a:xfrm>
          <a:prstGeom prst="rect">
            <a:avLst/>
          </a:prstGeom>
          <a:solidFill>
            <a:srgbClr val="DDDDDD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7B43DD-3CC3-7F6C-83F5-578B497EEE30}"/>
              </a:ext>
            </a:extLst>
          </p:cNvPr>
          <p:cNvSpPr/>
          <p:nvPr/>
        </p:nvSpPr>
        <p:spPr>
          <a:xfrm>
            <a:off x="6635726" y="2450167"/>
            <a:ext cx="4057674" cy="2536699"/>
          </a:xfrm>
          <a:prstGeom prst="rect">
            <a:avLst/>
          </a:prstGeom>
          <a:solidFill>
            <a:srgbClr val="DDDDDD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D43C16-01B2-3283-12B8-36572CF13336}"/>
              </a:ext>
            </a:extLst>
          </p:cNvPr>
          <p:cNvSpPr/>
          <p:nvPr/>
        </p:nvSpPr>
        <p:spPr>
          <a:xfrm>
            <a:off x="6961694" y="2738035"/>
            <a:ext cx="2123039" cy="336884"/>
          </a:xfrm>
          <a:prstGeom prst="rect">
            <a:avLst/>
          </a:prstGeom>
          <a:solidFill>
            <a:srgbClr val="DDDDDD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3E9BA19-662F-5E33-07CB-B11833200B85}"/>
              </a:ext>
            </a:extLst>
          </p:cNvPr>
          <p:cNvSpPr/>
          <p:nvPr/>
        </p:nvSpPr>
        <p:spPr>
          <a:xfrm>
            <a:off x="7440061" y="3092116"/>
            <a:ext cx="2491340" cy="303017"/>
          </a:xfrm>
          <a:prstGeom prst="rect">
            <a:avLst/>
          </a:prstGeom>
          <a:solidFill>
            <a:srgbClr val="DDDDDD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2C721A-4A54-E59B-4F64-218E2F135A6F}"/>
              </a:ext>
            </a:extLst>
          </p:cNvPr>
          <p:cNvSpPr/>
          <p:nvPr/>
        </p:nvSpPr>
        <p:spPr>
          <a:xfrm>
            <a:off x="7440061" y="3429000"/>
            <a:ext cx="1742039" cy="270461"/>
          </a:xfrm>
          <a:prstGeom prst="rect">
            <a:avLst/>
          </a:prstGeom>
          <a:solidFill>
            <a:srgbClr val="DDDDDD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FDD09B8-A5A9-615B-3923-35FA4A1BE310}"/>
              </a:ext>
            </a:extLst>
          </p:cNvPr>
          <p:cNvSpPr/>
          <p:nvPr/>
        </p:nvSpPr>
        <p:spPr>
          <a:xfrm>
            <a:off x="6635726" y="5293684"/>
            <a:ext cx="1953707" cy="336884"/>
          </a:xfrm>
          <a:prstGeom prst="rect">
            <a:avLst/>
          </a:prstGeom>
          <a:solidFill>
            <a:srgbClr val="DDDDDD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811644-19CA-AB97-9397-6ECE2859DA51}"/>
              </a:ext>
            </a:extLst>
          </p:cNvPr>
          <p:cNvSpPr/>
          <p:nvPr/>
        </p:nvSpPr>
        <p:spPr>
          <a:xfrm>
            <a:off x="7793543" y="3749214"/>
            <a:ext cx="2713590" cy="270461"/>
          </a:xfrm>
          <a:prstGeom prst="rect">
            <a:avLst/>
          </a:prstGeom>
          <a:solidFill>
            <a:srgbClr val="DDDDDD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457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5" grpId="0" animBg="1"/>
      <p:bldP spid="6" grpId="0" animBg="1"/>
      <p:bldP spid="7" grpId="0" animBg="1"/>
      <p:bldP spid="8" grpId="0" animBg="1"/>
      <p:bldP spid="9" grpId="0" animBg="1"/>
      <p:bldP spid="12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81D71-C58C-BF2E-C653-DA91BF386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Trivial logger – Meyer singleton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6967A-EECB-A255-44AE-97A5AE694C4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Logger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Logger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&amp;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instance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Logger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logger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logger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debug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string_view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message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m_file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message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private: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Logger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 =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default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ofstream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m_file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"log.txt"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50FA39-A008-A019-D642-B4C9C128D51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36900" indent="0">
              <a:buNone/>
            </a:pP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example() {</a:t>
            </a:r>
          </a:p>
          <a:p>
            <a:pPr marL="3690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debug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"Trivial logger"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3690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36900" indent="0">
              <a:buNone/>
            </a:pPr>
            <a:endParaRPr lang="en-US" sz="16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debug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string_view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message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pPr marL="3690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Logger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instance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().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debug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(message);</a:t>
            </a:r>
          </a:p>
          <a:p>
            <a:pPr marL="3690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36900" indent="0">
              <a:buNone/>
            </a:pPr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DCC756-6309-0CDF-3669-DD207BA320C5}"/>
              </a:ext>
            </a:extLst>
          </p:cNvPr>
          <p:cNvSpPr/>
          <p:nvPr/>
        </p:nvSpPr>
        <p:spPr>
          <a:xfrm>
            <a:off x="1331361" y="2196168"/>
            <a:ext cx="3583540" cy="1309032"/>
          </a:xfrm>
          <a:prstGeom prst="rect">
            <a:avLst/>
          </a:prstGeom>
          <a:solidFill>
            <a:srgbClr val="DDDDDD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B87021-2C58-9F83-4C2F-1F471190FB35}"/>
              </a:ext>
            </a:extLst>
          </p:cNvPr>
          <p:cNvSpPr/>
          <p:nvPr/>
        </p:nvSpPr>
        <p:spPr>
          <a:xfrm>
            <a:off x="1805494" y="2479801"/>
            <a:ext cx="2393974" cy="336884"/>
          </a:xfrm>
          <a:prstGeom prst="rect">
            <a:avLst/>
          </a:prstGeom>
          <a:solidFill>
            <a:srgbClr val="DDDDDD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A0B0D3-1CD2-6086-C333-F1018E2162BD}"/>
              </a:ext>
            </a:extLst>
          </p:cNvPr>
          <p:cNvSpPr/>
          <p:nvPr/>
        </p:nvSpPr>
        <p:spPr>
          <a:xfrm>
            <a:off x="6703460" y="3538134"/>
            <a:ext cx="4023361" cy="336884"/>
          </a:xfrm>
          <a:prstGeom prst="rect">
            <a:avLst/>
          </a:prstGeom>
          <a:solidFill>
            <a:srgbClr val="DDDDDD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120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30338</TotalTime>
  <Words>2838</Words>
  <Application>Microsoft Office PowerPoint</Application>
  <PresentationFormat>Widescreen</PresentationFormat>
  <Paragraphs>447</Paragraphs>
  <Slides>39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Calibri</vt:lpstr>
      <vt:lpstr>Calibri Light</vt:lpstr>
      <vt:lpstr>Consolas</vt:lpstr>
      <vt:lpstr>Office Theme</vt:lpstr>
      <vt:lpstr>Hijacking singletons to enable unit testing of legacy code</vt:lpstr>
      <vt:lpstr>About me</vt:lpstr>
      <vt:lpstr>Disclosures</vt:lpstr>
      <vt:lpstr>Unit testing of legacy code</vt:lpstr>
      <vt:lpstr>What are attributes of legacy code?</vt:lpstr>
      <vt:lpstr>Singletons</vt:lpstr>
      <vt:lpstr>Use case: Logging</vt:lpstr>
      <vt:lpstr>Trivial logger – legacy singleton</vt:lpstr>
      <vt:lpstr>Trivial logger – Meyer singleton</vt:lpstr>
      <vt:lpstr>Lifetime - manually controlled</vt:lpstr>
      <vt:lpstr>Lifetime with weak pointers</vt:lpstr>
      <vt:lpstr>Mockable singleton with inheritance</vt:lpstr>
      <vt:lpstr>Use case: Database Access</vt:lpstr>
      <vt:lpstr>Modern approach</vt:lpstr>
      <vt:lpstr>Test with GMock</vt:lpstr>
      <vt:lpstr>Unit testing without Inheritance</vt:lpstr>
      <vt:lpstr>Existing code we want to test</vt:lpstr>
      <vt:lpstr>Injecting behavior</vt:lpstr>
      <vt:lpstr>Injecting behavior</vt:lpstr>
      <vt:lpstr>Mock response</vt:lpstr>
      <vt:lpstr>Example unit test</vt:lpstr>
      <vt:lpstr>Mock capabilities</vt:lpstr>
      <vt:lpstr>Example unit test – scope creep</vt:lpstr>
      <vt:lpstr>Test data</vt:lpstr>
      <vt:lpstr>Use case: API calls</vt:lpstr>
      <vt:lpstr>Existing code we want to test</vt:lpstr>
      <vt:lpstr>Solution: Add a singleton</vt:lpstr>
      <vt:lpstr>Solution: Add a singleton</vt:lpstr>
      <vt:lpstr>Example unit test</vt:lpstr>
      <vt:lpstr>The hard part: Adoption</vt:lpstr>
      <vt:lpstr>Adoption: Senior leadership</vt:lpstr>
      <vt:lpstr>Adoption: Product owners</vt:lpstr>
      <vt:lpstr>Adoption: developers</vt:lpstr>
      <vt:lpstr>Questions?</vt:lpstr>
      <vt:lpstr>PowerPoint Presentation</vt:lpstr>
      <vt:lpstr>Database w/ GMock</vt:lpstr>
      <vt:lpstr>Existing code we want to test</vt:lpstr>
      <vt:lpstr>Implementation – hidden singleton</vt:lpstr>
      <vt:lpstr>Unit test with GMock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Hijacking singletons to enable unit testing of legacy code</dc:title>
  <dc:creator>Benson, David</dc:creator>
  <cp:lastModifiedBy>Benson, David</cp:lastModifiedBy>
  <cp:revision>1</cp:revision>
  <dcterms:created xsi:type="dcterms:W3CDTF">2024-02-02T22:07:47Z</dcterms:created>
  <dcterms:modified xsi:type="dcterms:W3CDTF">2024-03-01T17:52:18Z</dcterms:modified>
</cp:coreProperties>
</file>