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45A7-89EB-C633-7A29-A098D2A6D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338EA-7DB0-A095-AA72-23502CFF9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0BB7-0E67-F9F2-48AC-8E3257C5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F0B1B-9F52-F389-B7F1-62AB1D8C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00904-6C45-B5E1-FAF8-7F34CC24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704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7706-5F1A-C7B6-74C9-D70B87C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52E21-15DC-6BE7-8A9A-7876032A4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84A6-DE86-C5E6-6D87-5894097C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44B7D-2E38-8B34-9CDB-848EC190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9A93-F3D0-1E2B-4301-1ED8051F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22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DED61-0BB4-5001-3D1E-2D0B81AB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1A293-0CE0-3475-F4D4-762FC1E79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6135-673C-DF65-81DB-AD1D3888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B782-B40D-0EE8-3038-E3A648B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0E64-7A29-22E5-0B9A-63E4A5C5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80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6B3D-954C-B374-4784-2AE61AA3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ED93-5466-CCA3-43ED-C6D661D0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CA31-78DB-7F69-C59F-1801D0B7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2351-3F51-B793-DC97-8D470AC3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9860-F0D4-C7E3-174C-75A10A32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913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AE9B-8B28-4E57-1E7C-B63E88FD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5E3E-1C4A-9AE4-8DF3-95535B75C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90A5-15AB-3608-7B56-8488F3B7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55DD-CE75-B055-9298-8493388F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8C16-356B-98EE-C957-D058AF29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98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F870-E3CA-5338-3744-258A7665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0A2D-D0BB-AEAB-B553-4E9E3F714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5AADE-768E-BB75-4ADA-1D408658F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D93E6-3032-7EB4-64A5-2C5EE278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B03DC-16CA-D36C-8E34-1EC90BB6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06F89-798A-DCDA-139E-ADD7A58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367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5A0E-105D-C454-9B0E-5B283C09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0EAC-468B-1427-7B67-88886743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0ACAF-A0B8-2C43-83FA-7938FAAE9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3AA7D-581E-C8C1-5B8C-F6D8608FF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6BED4-613F-0081-FEEC-F9D552719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1AC59-8F5E-36E0-88BB-B75039F1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A2488-B34E-5D42-2B53-E0847EB7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A40E8-CF81-BFB8-2C0A-24087936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467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D881-6250-7D31-F2F2-8908F377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56CA-D4E4-0FD7-1A6D-DC14DEDD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1466C-AC31-F3E1-88AC-55B43D67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3E5E4-E6B1-92B8-F8C3-BDE51A12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33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1DA77-812F-B7FF-DEB8-9EF8EDAF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F5C90-A0E0-A9F8-F43E-E6426CF2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D916B-8677-007E-14FC-7B474C12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7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21A0-2BF8-B247-DAF7-72EF4D62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1319-E7E6-CE90-77A6-5356DA59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473B4-71B8-8FC8-426C-F6DEC997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B70D-6BFB-7D28-6CF2-74AD4A11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EF08-8345-C814-258C-7580B6D6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ED488-0FB7-337C-0E74-B8D29864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604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34EC-CA78-C961-0D11-9B547D23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F42A4-CB41-83A7-45F1-F127884B6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4E4E9-6DA8-D729-17A6-E9E6BDB2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FCA2-97FB-93CC-C366-B91A1A5E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1451-B497-5019-2C85-7BB6FC14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95F03-7A0C-0F4F-4D9A-2EF8F86B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328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210CC-29E5-919D-5E67-DC74BE05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32C18-CD0A-6AA2-CB09-92B0C1DE9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3F3C-CCF0-FB43-8B78-9DC103940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31047-868E-4B7B-9481-12ED64891E79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D8DC-078E-2874-956B-E76F10CFF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DE96E-396C-91E7-4D70-4B2D75AA2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55F52-5475-4ED8-BCDD-8105202B17D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36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8A61DB-5F01-E012-766D-080A4DE30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Back When </a:t>
            </a:r>
            <a:r>
              <a:rPr lang="en-US" sz="4800" dirty="0" err="1">
                <a:solidFill>
                  <a:schemeClr val="bg1"/>
                </a:solidFill>
              </a:rPr>
              <a:t>ChatGpt</a:t>
            </a:r>
            <a:r>
              <a:rPr lang="en-US" sz="4800" dirty="0">
                <a:solidFill>
                  <a:schemeClr val="bg1"/>
                </a:solidFill>
              </a:rPr>
              <a:t> Was Young And Stupid</a:t>
            </a:r>
            <a:endParaRPr lang="LID4096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BC24-3DE9-4A47-129B-E3B03E218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979" y="2041858"/>
            <a:ext cx="4867605" cy="515680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 Online Lightning Talk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Andrei Zissu</a:t>
            </a:r>
            <a:endParaRPr lang="LID4096" dirty="0">
              <a:solidFill>
                <a:schemeClr val="tx2"/>
              </a:solidFill>
            </a:endParaRPr>
          </a:p>
        </p:txBody>
      </p:sp>
      <p:pic>
        <p:nvPicPr>
          <p:cNvPr id="5" name="Picture 4" descr="Yawning baby">
            <a:extLst>
              <a:ext uri="{FF2B5EF4-FFF2-40B4-BE49-F238E27FC236}">
                <a16:creationId xmlns:a16="http://schemas.microsoft.com/office/drawing/2014/main" id="{13CB3749-DAF3-ABCB-B057-B3935DFE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14" y="0"/>
            <a:ext cx="4093298" cy="34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0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1">
            <a:extLst>
              <a:ext uri="{FF2B5EF4-FFF2-40B4-BE49-F238E27FC236}">
                <a16:creationId xmlns:a16="http://schemas.microsoft.com/office/drawing/2014/main" id="{59F271D5-4D1C-7995-238C-C8FA6579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457200"/>
            <a:ext cx="12344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70CEAC4-3490-DE27-01A3-B35F80911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299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04F4DC75-BA42-2391-504F-E1D54A17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50" y="921774"/>
            <a:ext cx="93059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6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Back When ChatGpt Was Young And Stupid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2025-02-28T21:24:21Z</dcterms:created>
  <dcterms:modified xsi:type="dcterms:W3CDTF">2025-02-28T21:24:55Z</dcterms:modified>
</cp:coreProperties>
</file>