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A8D8-3560-5C4D-8701-78C61352B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7C9BEB-DBAC-A548-836A-21EC10D49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FF046-6F86-6249-AF71-1AD33DA2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C5F11-7458-0A49-821C-BC36E097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9C1F0-180D-CD42-8F78-C5FA8BB1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1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E4C79-0652-C941-9CCE-65F31E13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D0F47E-0708-4B46-A16C-AAA0C97D7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97744-10A3-4F4F-B5CC-D6D7ED19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CC62E-FA78-114A-BE7A-50D4BA70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C3ABA-FFC2-7347-A7AF-BCFE08F8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54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7F035B-6BD0-0F4F-B256-8D4AD810A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7B9A8-4807-8143-8349-E34CAED0F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E7614-C228-0C4D-B77C-A0D97BC1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831A4-0628-B442-8BC7-B69B0642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00FA5-1B38-EF40-BD8D-5B77A5CF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62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4107F-F17C-434E-AC86-CB3E85F6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96934-456B-A54C-97F7-E19419AF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51D9C-6199-3246-94E2-31A5F1AF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EBEB7-FDBE-AD48-A48B-84B3174D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55F37-FC70-DA4E-B418-2C2DFD56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05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FE261-3BF4-F641-8C7E-08566F99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1334E-5D7A-FB45-AD76-56DD7C9B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63993-ECEC-844E-B337-1B058ED4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62D32-1F7D-6140-8268-23EC06FC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79945-D4C0-AB48-99AE-BA8BB0FB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02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18BF1-6D31-EF4E-A111-9536EED3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CEDFD-A531-D840-9B30-1B681E95D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75BED-4E98-CA4D-843D-5D9DF993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31252-E6F1-664D-8465-255B9D14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052A3-FCBA-CE45-8236-487D51AA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5B801-39D1-B24D-AD8F-A630717C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14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236E2-41E1-604B-976E-F55076D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CF200-BCF0-F943-8C7D-82F1001FD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180583-3759-D54B-8890-4CF5FAB27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1F35D5-1636-EF47-B816-9F0B62932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20312-C616-B546-BC3D-72C3D0B91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835F1F-5E2E-964F-BD94-8B40499C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F44970-4A85-AE42-95E5-E10A0105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1D434F-6C66-0048-9747-0EA35934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69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9FAC6-670A-4744-9D30-8E0CC597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C4E4BA-29EC-9D4D-A37B-0DE6465C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A32C39-0034-BE4D-A9EB-77267320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2425A6-0365-F64B-83E7-5736CB42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72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116C00-4544-5241-89EA-0F41824F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AA890A-691E-BF41-AAAC-C67D2184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1FCB1-A9D9-BF4A-959E-D7D1485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9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0BCE4-BEE8-8C45-B2CB-F493DEA4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60DB5-EAAB-3A40-AADA-B3616A82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E44AF-4EEF-4346-B496-081981788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1A955-9C72-3F47-9CC5-E8682DF9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01A49-64DD-B14F-B460-67F0C8D7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FB88E-87E4-D443-AC68-39E5B07A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36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2DED4-1920-544F-A5FE-3ED124B5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A1A6FB-19BE-AB4A-B6A0-873D46D3E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4F02B-EFC0-9641-BB65-42F0EAACE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4A4DF-0D94-DB4E-8BBF-80654107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59A-0DBB-8948-96EA-862E571E031A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5B521-52AA-A042-B706-60F97100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C985F-3AE0-3F45-95F9-8D775DAD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17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134D8-8F96-0F47-90B2-808CAF5D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5EE8F-F0D7-E242-8A97-5078447D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F8354-6946-4343-8DD6-D2BCA4159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459A-0DBB-8948-96EA-862E571E031A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9BB28-C9AB-4E46-BDA7-59BEC23E7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3680A-346F-0B44-BD24-85D4D340C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7105-5F1E-C640-821E-3146621959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86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体 3">
            <a:extLst>
              <a:ext uri="{FF2B5EF4-FFF2-40B4-BE49-F238E27FC236}">
                <a16:creationId xmlns:a16="http://schemas.microsoft.com/office/drawing/2014/main" id="{56322B4B-FEC1-AF46-AF00-28F72C2EB7F6}"/>
              </a:ext>
            </a:extLst>
          </p:cNvPr>
          <p:cNvSpPr/>
          <p:nvPr/>
        </p:nvSpPr>
        <p:spPr>
          <a:xfrm>
            <a:off x="3010927" y="197708"/>
            <a:ext cx="1440000" cy="7200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金融新闻</a:t>
            </a: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23924E9C-97C0-994E-933B-656C24902589}"/>
              </a:ext>
            </a:extLst>
          </p:cNvPr>
          <p:cNvSpPr/>
          <p:nvPr/>
        </p:nvSpPr>
        <p:spPr>
          <a:xfrm>
            <a:off x="7241341" y="197708"/>
            <a:ext cx="1440000" cy="7200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股票数据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5CD72C-7B88-2946-A626-4F4BC3D51164}"/>
              </a:ext>
            </a:extLst>
          </p:cNvPr>
          <p:cNvSpPr/>
          <p:nvPr/>
        </p:nvSpPr>
        <p:spPr>
          <a:xfrm>
            <a:off x="3010928" y="1251370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保留</a:t>
            </a:r>
            <a:r>
              <a:rPr kumimoji="1" lang="en-US" altLang="zh-CN" dirty="0">
                <a:solidFill>
                  <a:schemeClr val="tx1"/>
                </a:solidFill>
              </a:rPr>
              <a:t>title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4A8880-BCF9-6D45-8AFC-5B83A13BA4EF}"/>
              </a:ext>
            </a:extLst>
          </p:cNvPr>
          <p:cNvSpPr/>
          <p:nvPr/>
        </p:nvSpPr>
        <p:spPr>
          <a:xfrm>
            <a:off x="7241341" y="2305032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生成标签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32B799-1E2E-9B4D-B549-0BBD669F311A}"/>
              </a:ext>
            </a:extLst>
          </p:cNvPr>
          <p:cNvSpPr/>
          <p:nvPr/>
        </p:nvSpPr>
        <p:spPr>
          <a:xfrm>
            <a:off x="3010927" y="2305032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股票过滤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678D8EA0-649F-164B-924E-3B85C0227766}"/>
              </a:ext>
            </a:extLst>
          </p:cNvPr>
          <p:cNvSpPr/>
          <p:nvPr/>
        </p:nvSpPr>
        <p:spPr>
          <a:xfrm>
            <a:off x="5072884" y="3417283"/>
            <a:ext cx="1440000" cy="7200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原始数据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AEF58A-2342-914B-912A-172A5EDE218C}"/>
              </a:ext>
            </a:extLst>
          </p:cNvPr>
          <p:cNvSpPr/>
          <p:nvPr/>
        </p:nvSpPr>
        <p:spPr>
          <a:xfrm>
            <a:off x="5072884" y="450865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数据划分和格式化</a:t>
            </a:r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DDB65BF9-F744-B04E-94FB-CEEB0AF4CDCA}"/>
              </a:ext>
            </a:extLst>
          </p:cNvPr>
          <p:cNvSpPr/>
          <p:nvPr/>
        </p:nvSpPr>
        <p:spPr>
          <a:xfrm>
            <a:off x="5072884" y="5600025"/>
            <a:ext cx="1440000" cy="7200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senti</a:t>
            </a:r>
            <a:r>
              <a:rPr kumimoji="1" lang="en-US" altLang="zh-CN" dirty="0">
                <a:solidFill>
                  <a:schemeClr val="tx1"/>
                </a:solidFill>
              </a:rPr>
              <a:t>-stock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03C34C-579D-934A-8F76-BF7669697B9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3730927" y="917708"/>
            <a:ext cx="1" cy="333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6250239-209C-9D47-B2C8-9DCAEF8FF3A3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730927" y="1971370"/>
            <a:ext cx="1" cy="333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2B244D2-C390-4A47-94CB-C3100C30904E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7961341" y="917708"/>
            <a:ext cx="0" cy="138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E8FCDC3-3776-C04B-AFC0-C6AA71DC26E2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5792884" y="4137283"/>
            <a:ext cx="0" cy="37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4F5BF1E-C007-AB4B-9D44-64BBF17BB90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>
            <a:off x="5792884" y="5228654"/>
            <a:ext cx="0" cy="37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D55FC413-F2DC-244F-B44E-61753766ADD2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3730927" y="3025032"/>
            <a:ext cx="2061957" cy="39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19E64FB-3042-C244-AB62-98B5F3D73751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5792884" y="3025032"/>
            <a:ext cx="2168457" cy="39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Yanis Pan</dc:creator>
  <cp:lastModifiedBy>Yanis Pan</cp:lastModifiedBy>
  <cp:revision>9</cp:revision>
  <dcterms:created xsi:type="dcterms:W3CDTF">2019-04-12T13:53:14Z</dcterms:created>
  <dcterms:modified xsi:type="dcterms:W3CDTF">2019-04-12T14:47:41Z</dcterms:modified>
</cp:coreProperties>
</file>